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media/audio8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5"/>
  </p:notesMasterIdLst>
  <p:sldIdLst>
    <p:sldId id="410" r:id="rId2"/>
    <p:sldId id="411" r:id="rId3"/>
    <p:sldId id="395" r:id="rId4"/>
    <p:sldId id="396" r:id="rId5"/>
    <p:sldId id="397" r:id="rId6"/>
    <p:sldId id="399" r:id="rId7"/>
    <p:sldId id="400" r:id="rId8"/>
    <p:sldId id="398" r:id="rId9"/>
    <p:sldId id="401" r:id="rId10"/>
    <p:sldId id="402" r:id="rId11"/>
    <p:sldId id="257" r:id="rId12"/>
    <p:sldId id="409" r:id="rId13"/>
    <p:sldId id="407" r:id="rId14"/>
    <p:sldId id="412" r:id="rId15"/>
    <p:sldId id="265" r:id="rId16"/>
    <p:sldId id="414" r:id="rId17"/>
    <p:sldId id="403" r:id="rId18"/>
    <p:sldId id="416" r:id="rId19"/>
    <p:sldId id="417" r:id="rId20"/>
    <p:sldId id="339" r:id="rId21"/>
    <p:sldId id="418" r:id="rId22"/>
    <p:sldId id="390" r:id="rId23"/>
    <p:sldId id="413" r:id="rId24"/>
    <p:sldId id="345" r:id="rId25"/>
    <p:sldId id="347" r:id="rId26"/>
    <p:sldId id="415" r:id="rId27"/>
    <p:sldId id="348" r:id="rId28"/>
    <p:sldId id="266" r:id="rId29"/>
    <p:sldId id="419" r:id="rId30"/>
    <p:sldId id="351" r:id="rId31"/>
    <p:sldId id="356" r:id="rId32"/>
    <p:sldId id="382" r:id="rId33"/>
    <p:sldId id="39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77FA-E988-478D-BDAB-91A3EA40F16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5E6B4-852B-4DE9-8904-D9E7178F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7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5DDCE95-9562-4E42-B7FB-E51FC9860CD7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5" name="Google Shape;8445;g1234ea1495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6" name="Google Shape;8446;g1234ea1495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3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56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139a006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139a006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1161e32714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1161e32714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D88EBE8-AD40-4DC1-B8C5-4450813FBA0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425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D88EBE8-AD40-4DC1-B8C5-4450813FBA0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42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49F405-BEAA-7A1B-E46B-80839ADAB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AB5C46-ECAE-AEA7-3818-58E908A7C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D05F5B-405D-1BEC-A791-96A8E00B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D96BC8-EBDA-AAEE-36A1-5093BD7A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0DDA35-6814-4AD8-8352-73E7C7BD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6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A4271-423D-F3C0-C7CB-06D5DFED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3F07FA-66BE-41C8-2774-F7CBF5C45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A0F87A-A5AB-7EA9-D883-C052E214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62B229-4E20-7E56-9A82-D6B1B2D5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98D22A-4016-59D9-0E59-A59920E6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C629FB-428B-CA10-405B-671184A23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BC40F8-0772-5566-13A2-FFFCB0264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242AC4-A5BF-F676-8280-F800EF5F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9D4B5F-88B2-198C-5195-35D12140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FC342C-8D2A-E04E-1DC6-76FC65C3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1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280277" y="3252268"/>
            <a:ext cx="6530428" cy="247480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dirty="0"/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9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72492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6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900" smtClean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6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900" smtClean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60" fontAlgn="base">
              <a:spcBef>
                <a:spcPct val="0"/>
              </a:spcBef>
              <a:spcAft>
                <a:spcPct val="0"/>
              </a:spcAft>
              <a:defRPr/>
            </a:pPr>
            <a:fld id="{078FD23A-2F78-4156-BB62-C393E2F1F45C}" type="slidenum">
              <a:rPr lang="en-US" altLang="zh-CN" sz="1900" smtClean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defTabSz="12189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900" smtClean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105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317500" y="349251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6096000" y="1070921"/>
            <a:ext cx="6096000" cy="57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9283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D64C0-F9A1-18C5-B7F3-255349A9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9D9347-17CF-89A1-0E9E-0CBA2FE26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1136B3-0A76-940B-7908-0B473E8F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3D2EB1-4C20-6F24-7F04-BB112913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FF269-A533-F77D-5908-9C601281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1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1D68A-BE07-572A-B12D-0DD4D7C4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CDF127-5730-005D-E9AB-B28DB0E93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0DC7D8-1A28-39AF-9E00-FE75DDB6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AC971B-FAF7-A00D-A20D-37251CF2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F23232-3C43-C52A-325C-28DC187D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7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F689D-7646-AC2D-D1AF-B60DF9AF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05834-BD0C-9BE8-7013-E5887A331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FBADF3-085A-725E-F472-D0B3F9E40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B2F1AF-1FE6-5B88-3440-F8CF4B09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978289-E397-A8AF-704E-A5137AEC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F94E14-74F6-2679-24B1-8F8ABAE2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17E76F-ADEB-2467-6D9D-170531E9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009686-E972-3B7D-4096-A8DBD13DE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E52EA5-D070-B7B0-1AC0-C699FE5E1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9795E5-ECB7-F93D-AB3A-C5461B7D2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5A999D-B819-23FF-E5D6-E864404CF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B2C5A64-3CC8-4055-95CD-2CAF4156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ED53B0-1F46-33E2-09C2-81301C64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5E0100-2DEC-B089-A8F3-6F22C359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7BBC41-684E-2D6B-3F2D-5379A3D3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54389D-DCEF-D59E-EA23-D3F98E4F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E3C424-45AE-AF70-FBB9-29575F6C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580AD3-7BE4-07DC-83F6-372A16E8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8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2E3D49F-909B-FE63-91F3-59ECD735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E08A45-7710-331A-CD4B-8D11158C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BBB801-1750-A7F9-895B-B2C85AE5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52EF7-B50A-CC07-F3C8-E257FDFB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A03BF8-F9E9-B579-F82B-A9A83F622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AC2D0-A4BD-EE2F-9F9A-C57A50BF6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C23A6F-3891-E55D-25D7-7C2A91AC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3A6DFC-2227-160C-1A6B-DC11324C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427F79-4DF5-EB64-8053-4668A5A0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7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0C030-ED7A-F86A-275B-F4A5E811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9F2C90-A190-3498-0883-97E4FC21C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5190C5-ECCC-F432-E2C7-7A459E098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A1322E-2434-FDCC-DE69-09FBAA36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9BD2E1-CF70-E343-A44B-725F8EAA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8E9E06-4AD2-F64C-D678-8625326E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7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26031C9-B666-8CFC-949D-544F7CAA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993A28-884B-69DE-3FFA-0636BD138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65681B-E834-C163-7B20-B7060FF7A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5B34A-84CD-4194-AF2B-E5A41AF1C68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79CD2C-01EF-71BC-AB3E-114A9E360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E56D9E-E332-9FAA-49ED-7A87BAF49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8.wav"/><Relationship Id="rId11" Type="http://schemas.openxmlformats.org/officeDocument/2006/relationships/image" Target="../media/image26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3.wdp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" Type="http://schemas.openxmlformats.org/officeDocument/2006/relationships/audio" Target="../media/audio1.wav"/><Relationship Id="rId16" Type="http://schemas.openxmlformats.org/officeDocument/2006/relationships/image" Target="../media/image17.gif"/><Relationship Id="rId20" Type="http://schemas.openxmlformats.org/officeDocument/2006/relationships/image" Target="../media/image21.png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" Target="slide4.xml"/><Relationship Id="rId11" Type="http://schemas.openxmlformats.org/officeDocument/2006/relationships/image" Target="../media/image12.gif"/><Relationship Id="rId5" Type="http://schemas.openxmlformats.org/officeDocument/2006/relationships/audio" Target="../media/audio2.wav"/><Relationship Id="rId15" Type="http://schemas.openxmlformats.org/officeDocument/2006/relationships/image" Target="../media/image16.gif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gif"/><Relationship Id="rId14" Type="http://schemas.openxmlformats.org/officeDocument/2006/relationships/image" Target="../media/image15.gi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6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9.wav"/><Relationship Id="rId11" Type="http://schemas.openxmlformats.org/officeDocument/2006/relationships/image" Target="../media/image26.gif"/><Relationship Id="rId5" Type="http://schemas.openxmlformats.org/officeDocument/2006/relationships/audio" Target="../media/audio8.wav"/><Relationship Id="rId10" Type="http://schemas.openxmlformats.org/officeDocument/2006/relationships/image" Target="../media/image2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6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9.wav"/><Relationship Id="rId11" Type="http://schemas.openxmlformats.org/officeDocument/2006/relationships/image" Target="../media/image26.gif"/><Relationship Id="rId5" Type="http://schemas.openxmlformats.org/officeDocument/2006/relationships/audio" Target="../media/audio8.wav"/><Relationship Id="rId10" Type="http://schemas.openxmlformats.org/officeDocument/2006/relationships/image" Target="../media/image2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8.wav"/><Relationship Id="rId11" Type="http://schemas.openxmlformats.org/officeDocument/2006/relationships/image" Target="../media/image26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6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10" Type="http://schemas.openxmlformats.org/officeDocument/2006/relationships/image" Target="../media/image26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6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9.wav"/><Relationship Id="rId11" Type="http://schemas.openxmlformats.org/officeDocument/2006/relationships/image" Target="../media/image26.gif"/><Relationship Id="rId5" Type="http://schemas.openxmlformats.org/officeDocument/2006/relationships/audio" Target="../media/audio8.wav"/><Relationship Id="rId10" Type="http://schemas.openxmlformats.org/officeDocument/2006/relationships/image" Target="../media/image2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097" y="3861304"/>
            <a:ext cx="5283200" cy="35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4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3657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12192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17" tIns="60958" rIns="121917" bIns="60958" anchor="ctr"/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>
              <a:defRPr/>
            </a:pPr>
            <a:r>
              <a:rPr lang="en-US" sz="4800" b="1" dirty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138245" name="WordArt 9"/>
          <p:cNvSpPr>
            <a:spLocks noChangeArrowheads="1" noChangeShapeType="1" noTextEdit="1"/>
          </p:cNvSpPr>
          <p:nvPr/>
        </p:nvSpPr>
        <p:spPr bwMode="auto">
          <a:xfrm>
            <a:off x="2997200" y="2209800"/>
            <a:ext cx="6197600" cy="7620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 </a:t>
            </a:r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KHOA HỌC TỰ NHIÊN</a:t>
            </a:r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8456" y="3214973"/>
            <a:ext cx="6096000" cy="646331"/>
          </a:xfrm>
          <a:prstGeom prst="rect">
            <a:avLst/>
          </a:prstGeom>
        </p:spPr>
        <p:txBody>
          <a:bodyPr lIns="121917" tIns="60958" rIns="121917" bIns="60958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b="1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b="1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</a:t>
            </a:r>
            <a:endParaRPr lang="en-US" b="1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8247" name="Picture 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7" y="1"/>
            <a:ext cx="12164484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333749" y="3287185"/>
            <a:ext cx="6858000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Picture 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33" y="6694489"/>
            <a:ext cx="1225973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0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650024" y="3274750"/>
            <a:ext cx="6827837" cy="28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1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24426"/>
            <a:ext cx="34544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2" y="718947"/>
            <a:ext cx="10458448" cy="224332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Cho </a:t>
            </a:r>
            <a:r>
              <a:rPr lang="en-US" dirty="0" err="1">
                <a:solidFill>
                  <a:schemeClr val="bg1"/>
                </a:solidFill>
              </a:rPr>
              <a:t>sơ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đồ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hóa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học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sau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Hydrogen + Oxygen ------&gt; </a:t>
            </a:r>
            <a:r>
              <a:rPr lang="en-US" dirty="0" err="1" smtClean="0">
                <a:solidFill>
                  <a:schemeClr val="bg1"/>
                </a:solidFill>
              </a:rPr>
              <a:t>Nước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Trong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nguyên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tử</a:t>
            </a:r>
            <a:r>
              <a:rPr lang="en-US" dirty="0">
                <a:solidFill>
                  <a:schemeClr val="bg1"/>
                </a:solidFill>
              </a:rPr>
              <a:t> H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nguyên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tử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thay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đổi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không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=""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401767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=""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282" y="3072482"/>
            <a:ext cx="8799739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Thay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đổi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theo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chiều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tăng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dần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12" y="330584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5" y="3083598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412" y="315662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48787" y="326933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957" y="4026460"/>
            <a:ext cx="8828315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Thay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đổi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theo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chiều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giảm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dần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33" y="425426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32" y="4032017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334" y="4105042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7710" y="421775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19180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5891899"/>
            <a:ext cx="8828315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</a:rPr>
              <a:t>  H </a:t>
            </a:r>
            <a:r>
              <a:rPr lang="en-US" dirty="0" err="1" smtClean="0">
                <a:solidFill>
                  <a:schemeClr val="bg1"/>
                </a:solidFill>
              </a:rPr>
              <a:t>tăng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còn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giảm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=""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611981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=""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897566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97059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3" y="60833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=""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332" y="376939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=""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332" y="376939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=""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2095" y="374082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=""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332" y="376939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=""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4958" y="376939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=""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620" y="376939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=""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332" y="376939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=""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332" y="376939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=""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2095" y="375511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=""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332" y="376939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=""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332" y="376939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=""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332" y="376939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=""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332" y="376939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=""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7807" y="375034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=""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332" y="376939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=""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332" y="376939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-145592" y="1516732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=""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=""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" action="ppaction://noaction"/>
            <a:extLst>
              <a:ext uri="{FF2B5EF4-FFF2-40B4-BE49-F238E27FC236}">
                <a16:creationId xmlns=""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5" y="5994401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=""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2" y="71470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AutoShape 51">
            <a:extLst>
              <a:ext uri="{FF2B5EF4-FFF2-40B4-BE49-F238E27FC236}">
                <a16:creationId xmlns=""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025" y="4985432"/>
            <a:ext cx="8793391" cy="77084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Không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thay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đổi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09" y="4966382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11741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2169" y="5173551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12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9" grpId="0" animBg="1"/>
      <p:bldP spid="49" grpId="0" animBg="1"/>
      <p:bldP spid="49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E3061F-5067-DB95-893E-FD487DAC12D8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9556" l="250" r="99500">
                        <a14:foregroundMark x1="3063" y1="12667" x2="17938" y2="66667"/>
                        <a14:foregroundMark x1="17938" y1="66667" x2="16375" y2="92444"/>
                        <a14:foregroundMark x1="4000" y1="1444" x2="23750" y2="34444"/>
                        <a14:foregroundMark x1="250" y1="8667" x2="5438" y2="15000"/>
                        <a14:foregroundMark x1="2063" y1="45444" x2="4563" y2="96889"/>
                        <a14:foregroundMark x1="6563" y1="8111" x2="21813" y2="10111"/>
                        <a14:foregroundMark x1="21813" y1="10111" x2="23125" y2="10889"/>
                        <a14:foregroundMark x1="22250" y1="48333" x2="23188" y2="76000"/>
                        <a14:foregroundMark x1="23188" y1="76000" x2="23188" y2="76000"/>
                        <a14:foregroundMark x1="94375" y1="94222" x2="94375" y2="94222"/>
                        <a14:foregroundMark x1="94375" y1="94222" x2="99250" y2="95333"/>
                        <a14:foregroundMark x1="94875" y1="10111" x2="99500" y2="14778"/>
                        <a14:foregroundMark x1="15500" y1="90556" x2="17813" y2="9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B425A8-94EC-423D-6BFF-579845BDB379}"/>
              </a:ext>
            </a:extLst>
          </p:cNvPr>
          <p:cNvSpPr txBox="1"/>
          <p:nvPr/>
        </p:nvSpPr>
        <p:spPr>
          <a:xfrm>
            <a:off x="2514648" y="299543"/>
            <a:ext cx="9611831" cy="5507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6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6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sz="6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 LUẬT BẢO TOÀN KHỐI LƯỢNG </a:t>
            </a:r>
            <a:r>
              <a:rPr lang="en-US" sz="6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endParaRPr lang="en-US" sz="6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HÓA HỌC</a:t>
            </a:r>
          </a:p>
        </p:txBody>
      </p:sp>
    </p:spTree>
    <p:extLst>
      <p:ext uri="{BB962C8B-B14F-4D97-AF65-F5344CB8AC3E}">
        <p14:creationId xmlns:p14="http://schemas.microsoft.com/office/powerpoint/2010/main" val="25146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/>
          <p:nvPr/>
        </p:nvSpPr>
        <p:spPr>
          <a:xfrm>
            <a:off x="7693891" y="2221177"/>
            <a:ext cx="3728197" cy="323814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B8CFE3">
              <a:alpha val="35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132;p17"/>
          <p:cNvSpPr/>
          <p:nvPr/>
        </p:nvSpPr>
        <p:spPr>
          <a:xfrm>
            <a:off x="902644" y="1200727"/>
            <a:ext cx="3761719" cy="368347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AEA4">
              <a:alpha val="35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135;p17"/>
          <p:cNvSpPr/>
          <p:nvPr/>
        </p:nvSpPr>
        <p:spPr>
          <a:xfrm>
            <a:off x="1079741" y="1341334"/>
            <a:ext cx="758296" cy="71509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Fira Sans Extra Condensed Medium"/>
              </a:rPr>
              <a:t>I</a:t>
            </a:r>
            <a:endParaRPr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10298545" y="4479636"/>
            <a:ext cx="818115" cy="713426"/>
          </a:xfrm>
          <a:prstGeom prst="ellipse">
            <a:avLst/>
          </a:prstGeom>
          <a:solidFill>
            <a:srgbClr val="057380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Fira Sans Extra Condensed Medium"/>
              </a:rPr>
              <a:t>II</a:t>
            </a:r>
            <a:endParaRPr sz="4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937985" y="2130318"/>
            <a:ext cx="3883390" cy="244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400" b="1" dirty="0" smtClean="0">
                <a:solidFill>
                  <a:schemeClr val="dk2"/>
                </a:solidFill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rPr>
              <a:t>ĐỊNH LUẬT BẢO TOÀN KHỐI LƯỢNG</a:t>
            </a:r>
            <a:endParaRPr sz="4400" b="1" dirty="0">
              <a:solidFill>
                <a:schemeClr val="dk2"/>
              </a:solidFill>
              <a:latin typeface="Times New Roman" pitchFamily="18" charset="0"/>
              <a:ea typeface="Fira Sans Extra Condensed Medium"/>
              <a:cs typeface="Times New Roman" pitchFamily="18" charset="0"/>
              <a:sym typeface="Fira Sans Extra Condensed Medium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7601524" y="2801068"/>
            <a:ext cx="3482109" cy="113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-US" sz="4400" b="1" dirty="0" smtClean="0">
                <a:solidFill>
                  <a:srgbClr val="057380"/>
                </a:solidFill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rPr>
              <a:t>PHƯƠNG TRÌNH HÓA HỌC</a:t>
            </a:r>
            <a:endParaRPr lang="en-US" sz="4400" b="1" dirty="0">
              <a:solidFill>
                <a:srgbClr val="057380"/>
              </a:solidFill>
              <a:latin typeface="Times New Roman" pitchFamily="18" charset="0"/>
              <a:ea typeface="Fira Sans Extra Condensed Medium"/>
              <a:cs typeface="Times New Roman" pitchFamily="18" charset="0"/>
              <a:sym typeface="Fira Sans Extra Condensed Medium"/>
            </a:endParaRPr>
          </a:p>
        </p:txBody>
      </p:sp>
      <p:grpSp>
        <p:nvGrpSpPr>
          <p:cNvPr id="144" name="Google Shape;144;p17"/>
          <p:cNvGrpSpPr/>
          <p:nvPr/>
        </p:nvGrpSpPr>
        <p:grpSpPr>
          <a:xfrm>
            <a:off x="4769362" y="2137072"/>
            <a:ext cx="2581167" cy="3300267"/>
            <a:chOff x="3577021" y="1602804"/>
            <a:chExt cx="1935875" cy="2475200"/>
          </a:xfrm>
        </p:grpSpPr>
        <p:sp>
          <p:nvSpPr>
            <p:cNvPr id="145" name="Google Shape;145;p17"/>
            <p:cNvSpPr/>
            <p:nvPr/>
          </p:nvSpPr>
          <p:spPr>
            <a:xfrm>
              <a:off x="3799671" y="1602804"/>
              <a:ext cx="1713225" cy="2475200"/>
            </a:xfrm>
            <a:custGeom>
              <a:avLst/>
              <a:gdLst/>
              <a:ahLst/>
              <a:cxnLst/>
              <a:rect l="l" t="t" r="r" b="b"/>
              <a:pathLst>
                <a:path w="68529" h="99008" extrusionOk="0">
                  <a:moveTo>
                    <a:pt x="22756" y="99008"/>
                  </a:moveTo>
                  <a:cubicBezTo>
                    <a:pt x="19204" y="95650"/>
                    <a:pt x="-6174" y="87449"/>
                    <a:pt x="1446" y="78860"/>
                  </a:cubicBezTo>
                  <a:cubicBezTo>
                    <a:pt x="9066" y="70271"/>
                    <a:pt x="67637" y="59746"/>
                    <a:pt x="68476" y="47476"/>
                  </a:cubicBezTo>
                  <a:cubicBezTo>
                    <a:pt x="69316" y="35207"/>
                    <a:pt x="13070" y="13121"/>
                    <a:pt x="6483" y="5243"/>
                  </a:cubicBezTo>
                  <a:cubicBezTo>
                    <a:pt x="-104" y="-2635"/>
                    <a:pt x="25211" y="1046"/>
                    <a:pt x="28956" y="206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Google Shape;146;p17"/>
            <p:cNvSpPr/>
            <p:nvPr/>
          </p:nvSpPr>
          <p:spPr>
            <a:xfrm flipH="1">
              <a:off x="3577021" y="1602804"/>
              <a:ext cx="1713225" cy="2475200"/>
            </a:xfrm>
            <a:custGeom>
              <a:avLst/>
              <a:gdLst/>
              <a:ahLst/>
              <a:cxnLst/>
              <a:rect l="l" t="t" r="r" b="b"/>
              <a:pathLst>
                <a:path w="68529" h="99008" extrusionOk="0">
                  <a:moveTo>
                    <a:pt x="22756" y="99008"/>
                  </a:moveTo>
                  <a:cubicBezTo>
                    <a:pt x="19204" y="95650"/>
                    <a:pt x="-6174" y="87449"/>
                    <a:pt x="1446" y="78860"/>
                  </a:cubicBezTo>
                  <a:cubicBezTo>
                    <a:pt x="9066" y="70271"/>
                    <a:pt x="67637" y="59746"/>
                    <a:pt x="68476" y="47476"/>
                  </a:cubicBezTo>
                  <a:cubicBezTo>
                    <a:pt x="69316" y="35207"/>
                    <a:pt x="13070" y="13121"/>
                    <a:pt x="6483" y="5243"/>
                  </a:cubicBezTo>
                  <a:cubicBezTo>
                    <a:pt x="-104" y="-2635"/>
                    <a:pt x="25211" y="1046"/>
                    <a:pt x="28956" y="206"/>
                  </a:cubicBezTo>
                </a:path>
              </a:pathLst>
            </a:custGeom>
            <a:noFill/>
            <a:ln w="19050" cap="flat" cmpd="sng">
              <a:solidFill>
                <a:srgbClr val="F4992D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" name="Google Shape;147;p17"/>
          <p:cNvSpPr/>
          <p:nvPr/>
        </p:nvSpPr>
        <p:spPr>
          <a:xfrm>
            <a:off x="5534133" y="1685317"/>
            <a:ext cx="968800" cy="968800"/>
          </a:xfrm>
          <a:prstGeom prst="ellipse">
            <a:avLst/>
          </a:prstGeom>
          <a:solidFill>
            <a:srgbClr val="F7AF60">
              <a:alpha val="33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48" name="Google Shape;148;p17"/>
          <p:cNvGrpSpPr/>
          <p:nvPr/>
        </p:nvGrpSpPr>
        <p:grpSpPr>
          <a:xfrm>
            <a:off x="5749706" y="1877327"/>
            <a:ext cx="537653" cy="584807"/>
            <a:chOff x="2104275" y="3806450"/>
            <a:chExt cx="442975" cy="481825"/>
          </a:xfrm>
        </p:grpSpPr>
        <p:sp>
          <p:nvSpPr>
            <p:cNvPr id="149" name="Google Shape;149;p17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151" name="Google Shape;151;p17"/>
          <p:cNvGrpSpPr/>
          <p:nvPr/>
        </p:nvGrpSpPr>
        <p:grpSpPr>
          <a:xfrm>
            <a:off x="5534133" y="3165917"/>
            <a:ext cx="968800" cy="968800"/>
            <a:chOff x="4150600" y="2374438"/>
            <a:chExt cx="726600" cy="726600"/>
          </a:xfrm>
        </p:grpSpPr>
        <p:sp>
          <p:nvSpPr>
            <p:cNvPr id="152" name="Google Shape;152;p17"/>
            <p:cNvSpPr/>
            <p:nvPr/>
          </p:nvSpPr>
          <p:spPr>
            <a:xfrm>
              <a:off x="4150600" y="2374438"/>
              <a:ext cx="726600" cy="726600"/>
            </a:xfrm>
            <a:prstGeom prst="ellipse">
              <a:avLst/>
            </a:prstGeom>
            <a:solidFill>
              <a:srgbClr val="F2AEA4">
                <a:alpha val="356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53" name="Google Shape;153;p17"/>
            <p:cNvGrpSpPr/>
            <p:nvPr/>
          </p:nvGrpSpPr>
          <p:grpSpPr>
            <a:xfrm>
              <a:off x="4328604" y="2530534"/>
              <a:ext cx="379345" cy="438605"/>
              <a:chOff x="2710875" y="3806450"/>
              <a:chExt cx="416725" cy="481825"/>
            </a:xfrm>
          </p:grpSpPr>
          <p:sp>
            <p:nvSpPr>
              <p:cNvPr id="154" name="Google Shape;154;p17"/>
              <p:cNvSpPr/>
              <p:nvPr/>
            </p:nvSpPr>
            <p:spPr>
              <a:xfrm>
                <a:off x="2710875" y="4144450"/>
                <a:ext cx="41672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16669" h="5753" extrusionOk="0">
                    <a:moveTo>
                      <a:pt x="2313" y="1"/>
                    </a:moveTo>
                    <a:lnTo>
                      <a:pt x="260" y="3590"/>
                    </a:lnTo>
                    <a:cubicBezTo>
                      <a:pt x="1" y="4039"/>
                      <a:pt x="1" y="4590"/>
                      <a:pt x="266" y="5036"/>
                    </a:cubicBezTo>
                    <a:cubicBezTo>
                      <a:pt x="517" y="5479"/>
                      <a:pt x="986" y="5752"/>
                      <a:pt x="1495" y="5752"/>
                    </a:cubicBezTo>
                    <a:cubicBezTo>
                      <a:pt x="1498" y="5752"/>
                      <a:pt x="1501" y="5752"/>
                      <a:pt x="1503" y="5752"/>
                    </a:cubicBezTo>
                    <a:lnTo>
                      <a:pt x="15165" y="5752"/>
                    </a:lnTo>
                    <a:cubicBezTo>
                      <a:pt x="15168" y="5752"/>
                      <a:pt x="15171" y="5752"/>
                      <a:pt x="15174" y="5752"/>
                    </a:cubicBezTo>
                    <a:cubicBezTo>
                      <a:pt x="15682" y="5752"/>
                      <a:pt x="16151" y="5479"/>
                      <a:pt x="16403" y="5036"/>
                    </a:cubicBezTo>
                    <a:cubicBezTo>
                      <a:pt x="16668" y="4590"/>
                      <a:pt x="16668" y="4039"/>
                      <a:pt x="16409" y="3590"/>
                    </a:cubicBezTo>
                    <a:lnTo>
                      <a:pt x="143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</a:endParaRPr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2784800" y="3806450"/>
                <a:ext cx="26885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10754" h="12392" extrusionOk="0">
                    <a:moveTo>
                      <a:pt x="5379" y="8113"/>
                    </a:moveTo>
                    <a:cubicBezTo>
                      <a:pt x="5882" y="8113"/>
                      <a:pt x="6132" y="8721"/>
                      <a:pt x="5776" y="9076"/>
                    </a:cubicBezTo>
                    <a:cubicBezTo>
                      <a:pt x="5661" y="9192"/>
                      <a:pt x="5519" y="9244"/>
                      <a:pt x="5380" y="9244"/>
                    </a:cubicBezTo>
                    <a:cubicBezTo>
                      <a:pt x="5091" y="9244"/>
                      <a:pt x="4813" y="9019"/>
                      <a:pt x="4813" y="8679"/>
                    </a:cubicBezTo>
                    <a:cubicBezTo>
                      <a:pt x="4813" y="8366"/>
                      <a:pt x="5066" y="8113"/>
                      <a:pt x="5379" y="8113"/>
                    </a:cubicBezTo>
                    <a:close/>
                    <a:moveTo>
                      <a:pt x="4280" y="9989"/>
                    </a:moveTo>
                    <a:cubicBezTo>
                      <a:pt x="4783" y="9989"/>
                      <a:pt x="5036" y="10597"/>
                      <a:pt x="4680" y="10952"/>
                    </a:cubicBezTo>
                    <a:cubicBezTo>
                      <a:pt x="4566" y="11067"/>
                      <a:pt x="4425" y="11118"/>
                      <a:pt x="4286" y="11118"/>
                    </a:cubicBezTo>
                    <a:cubicBezTo>
                      <a:pt x="3996" y="11118"/>
                      <a:pt x="3717" y="10892"/>
                      <a:pt x="3717" y="10552"/>
                    </a:cubicBezTo>
                    <a:cubicBezTo>
                      <a:pt x="3717" y="10242"/>
                      <a:pt x="3970" y="9989"/>
                      <a:pt x="4280" y="9989"/>
                    </a:cubicBezTo>
                    <a:close/>
                    <a:moveTo>
                      <a:pt x="6475" y="9989"/>
                    </a:moveTo>
                    <a:cubicBezTo>
                      <a:pt x="6978" y="9989"/>
                      <a:pt x="7231" y="10597"/>
                      <a:pt x="6875" y="10952"/>
                    </a:cubicBezTo>
                    <a:cubicBezTo>
                      <a:pt x="6761" y="11067"/>
                      <a:pt x="6620" y="11118"/>
                      <a:pt x="6481" y="11118"/>
                    </a:cubicBezTo>
                    <a:cubicBezTo>
                      <a:pt x="6191" y="11118"/>
                      <a:pt x="5912" y="10892"/>
                      <a:pt x="5912" y="10552"/>
                    </a:cubicBezTo>
                    <a:cubicBezTo>
                      <a:pt x="5912" y="10242"/>
                      <a:pt x="6162" y="9989"/>
                      <a:pt x="6475" y="9989"/>
                    </a:cubicBezTo>
                    <a:close/>
                    <a:moveTo>
                      <a:pt x="1744" y="0"/>
                    </a:moveTo>
                    <a:cubicBezTo>
                      <a:pt x="1434" y="0"/>
                      <a:pt x="1181" y="253"/>
                      <a:pt x="1181" y="566"/>
                    </a:cubicBezTo>
                    <a:cubicBezTo>
                      <a:pt x="1181" y="877"/>
                      <a:pt x="1434" y="1130"/>
                      <a:pt x="1744" y="1130"/>
                    </a:cubicBezTo>
                    <a:lnTo>
                      <a:pt x="2259" y="1130"/>
                    </a:lnTo>
                    <a:lnTo>
                      <a:pt x="2259" y="8444"/>
                    </a:lnTo>
                    <a:lnTo>
                      <a:pt x="1" y="12392"/>
                    </a:lnTo>
                    <a:lnTo>
                      <a:pt x="10754" y="12392"/>
                    </a:lnTo>
                    <a:lnTo>
                      <a:pt x="8496" y="8444"/>
                    </a:lnTo>
                    <a:lnTo>
                      <a:pt x="8496" y="1130"/>
                    </a:lnTo>
                    <a:lnTo>
                      <a:pt x="9010" y="1130"/>
                    </a:lnTo>
                    <a:cubicBezTo>
                      <a:pt x="9321" y="1130"/>
                      <a:pt x="9574" y="877"/>
                      <a:pt x="9574" y="566"/>
                    </a:cubicBezTo>
                    <a:cubicBezTo>
                      <a:pt x="9574" y="253"/>
                      <a:pt x="9321" y="0"/>
                      <a:pt x="90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156" name="Google Shape;156;p17"/>
          <p:cNvSpPr/>
          <p:nvPr/>
        </p:nvSpPr>
        <p:spPr>
          <a:xfrm>
            <a:off x="5534133" y="4884200"/>
            <a:ext cx="968800" cy="968800"/>
          </a:xfrm>
          <a:prstGeom prst="ellipse">
            <a:avLst/>
          </a:prstGeom>
          <a:solidFill>
            <a:srgbClr val="B8CFE3">
              <a:alpha val="35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57" name="Google Shape;157;p17"/>
          <p:cNvGrpSpPr/>
          <p:nvPr/>
        </p:nvGrpSpPr>
        <p:grpSpPr>
          <a:xfrm>
            <a:off x="5730828" y="5076175"/>
            <a:ext cx="587083" cy="584837"/>
            <a:chOff x="898875" y="4399275"/>
            <a:chExt cx="483700" cy="481850"/>
          </a:xfrm>
        </p:grpSpPr>
        <p:sp>
          <p:nvSpPr>
            <p:cNvPr id="158" name="Google Shape;158;p17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0573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573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0573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0573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0573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0573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0573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0573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AD71B11-DC8C-3887-6B00-B9214117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148" y="284017"/>
            <a:ext cx="10853851" cy="763600"/>
          </a:xfrm>
        </p:spPr>
        <p:txBody>
          <a:bodyPr>
            <a:normAutofit/>
          </a:bodyPr>
          <a:lstStyle/>
          <a:p>
            <a:pPr algn="ctr"/>
            <a:r>
              <a:rPr lang="x-none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x-none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endParaRPr lang="x-none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oogle Shape;1440;p40">
            <a:extLst>
              <a:ext uri="{FF2B5EF4-FFF2-40B4-BE49-F238E27FC236}">
                <a16:creationId xmlns:a16="http://schemas.microsoft.com/office/drawing/2014/main" xmlns="" id="{0E019D59-F50E-0666-276D-18B1154E5814}"/>
              </a:ext>
            </a:extLst>
          </p:cNvPr>
          <p:cNvGrpSpPr/>
          <p:nvPr/>
        </p:nvGrpSpPr>
        <p:grpSpPr>
          <a:xfrm>
            <a:off x="136746" y="5893005"/>
            <a:ext cx="1017844" cy="810104"/>
            <a:chOff x="2945017" y="1702329"/>
            <a:chExt cx="3253953" cy="2684769"/>
          </a:xfrm>
        </p:grpSpPr>
        <p:sp>
          <p:nvSpPr>
            <p:cNvPr id="6" name="Google Shape;1441;p40">
              <a:extLst>
                <a:ext uri="{FF2B5EF4-FFF2-40B4-BE49-F238E27FC236}">
                  <a16:creationId xmlns:a16="http://schemas.microsoft.com/office/drawing/2014/main" xmlns="" id="{63F7F812-2114-DB8E-11C3-F0EBB22EE6CC}"/>
                </a:ext>
              </a:extLst>
            </p:cNvPr>
            <p:cNvSpPr/>
            <p:nvPr/>
          </p:nvSpPr>
          <p:spPr>
            <a:xfrm>
              <a:off x="4165125" y="2518150"/>
              <a:ext cx="1242900" cy="1242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7" name="Google Shape;1442;p40">
              <a:extLst>
                <a:ext uri="{FF2B5EF4-FFF2-40B4-BE49-F238E27FC236}">
                  <a16:creationId xmlns:a16="http://schemas.microsoft.com/office/drawing/2014/main" xmlns="" id="{2A32BFE3-6B22-BA23-E1AD-654531F9BAA2}"/>
                </a:ext>
              </a:extLst>
            </p:cNvPr>
            <p:cNvGrpSpPr/>
            <p:nvPr/>
          </p:nvGrpSpPr>
          <p:grpSpPr>
            <a:xfrm>
              <a:off x="2945017" y="1702329"/>
              <a:ext cx="3253953" cy="2684769"/>
              <a:chOff x="2950355" y="1509454"/>
              <a:chExt cx="3253953" cy="2684769"/>
            </a:xfrm>
          </p:grpSpPr>
          <p:grpSp>
            <p:nvGrpSpPr>
              <p:cNvPr id="8" name="Google Shape;1443;p40">
                <a:extLst>
                  <a:ext uri="{FF2B5EF4-FFF2-40B4-BE49-F238E27FC236}">
                    <a16:creationId xmlns:a16="http://schemas.microsoft.com/office/drawing/2014/main" xmlns="" id="{AFD7A65B-1AE1-8078-7B67-EECCC902B969}"/>
                  </a:ext>
                </a:extLst>
              </p:cNvPr>
              <p:cNvGrpSpPr/>
              <p:nvPr/>
            </p:nvGrpSpPr>
            <p:grpSpPr>
              <a:xfrm>
                <a:off x="2950355" y="1509454"/>
                <a:ext cx="3253953" cy="2684769"/>
                <a:chOff x="2950375" y="1769036"/>
                <a:chExt cx="3243250" cy="2675939"/>
              </a:xfrm>
            </p:grpSpPr>
            <p:sp>
              <p:nvSpPr>
                <p:cNvPr id="23" name="Google Shape;1444;p40">
                  <a:extLst>
                    <a:ext uri="{FF2B5EF4-FFF2-40B4-BE49-F238E27FC236}">
                      <a16:creationId xmlns:a16="http://schemas.microsoft.com/office/drawing/2014/main" xmlns="" id="{C34929C7-B120-E9A9-F1A9-94632BEE5E60}"/>
                    </a:ext>
                  </a:extLst>
                </p:cNvPr>
                <p:cNvSpPr/>
                <p:nvPr/>
              </p:nvSpPr>
              <p:spPr>
                <a:xfrm>
                  <a:off x="6152994" y="4370974"/>
                  <a:ext cx="40632" cy="39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55" extrusionOk="0">
                      <a:moveTo>
                        <a:pt x="131" y="0"/>
                      </a:moveTo>
                      <a:cubicBezTo>
                        <a:pt x="31" y="0"/>
                        <a:pt x="0" y="62"/>
                        <a:pt x="0" y="131"/>
                      </a:cubicBezTo>
                      <a:cubicBezTo>
                        <a:pt x="0" y="193"/>
                        <a:pt x="31" y="255"/>
                        <a:pt x="131" y="255"/>
                      </a:cubicBezTo>
                      <a:cubicBezTo>
                        <a:pt x="193" y="255"/>
                        <a:pt x="262" y="193"/>
                        <a:pt x="262" y="131"/>
                      </a:cubicBezTo>
                      <a:cubicBezTo>
                        <a:pt x="262" y="62"/>
                        <a:pt x="193" y="0"/>
                        <a:pt x="1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4" name="Google Shape;1445;p40">
                  <a:extLst>
                    <a:ext uri="{FF2B5EF4-FFF2-40B4-BE49-F238E27FC236}">
                      <a16:creationId xmlns:a16="http://schemas.microsoft.com/office/drawing/2014/main" xmlns="" id="{5DBC0AA8-4443-0956-2FFA-FF76BD72C7D9}"/>
                    </a:ext>
                  </a:extLst>
                </p:cNvPr>
                <p:cNvSpPr/>
                <p:nvPr/>
              </p:nvSpPr>
              <p:spPr>
                <a:xfrm rot="10800000">
                  <a:off x="3550249" y="3342892"/>
                  <a:ext cx="36953" cy="40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87" extrusionOk="0">
                      <a:moveTo>
                        <a:pt x="132" y="1"/>
                      </a:moveTo>
                      <a:cubicBezTo>
                        <a:pt x="70" y="1"/>
                        <a:pt x="0" y="63"/>
                        <a:pt x="0" y="163"/>
                      </a:cubicBezTo>
                      <a:cubicBezTo>
                        <a:pt x="0" y="225"/>
                        <a:pt x="70" y="286"/>
                        <a:pt x="132" y="286"/>
                      </a:cubicBezTo>
                      <a:cubicBezTo>
                        <a:pt x="193" y="286"/>
                        <a:pt x="263" y="225"/>
                        <a:pt x="263" y="163"/>
                      </a:cubicBezTo>
                      <a:cubicBezTo>
                        <a:pt x="263" y="63"/>
                        <a:pt x="193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" name="Google Shape;1446;p40">
                  <a:extLst>
                    <a:ext uri="{FF2B5EF4-FFF2-40B4-BE49-F238E27FC236}">
                      <a16:creationId xmlns:a16="http://schemas.microsoft.com/office/drawing/2014/main" xmlns="" id="{B8B209B7-A122-3C07-8526-AD0F2004403C}"/>
                    </a:ext>
                  </a:extLst>
                </p:cNvPr>
                <p:cNvSpPr/>
                <p:nvPr/>
              </p:nvSpPr>
              <p:spPr>
                <a:xfrm>
                  <a:off x="5487906" y="1769036"/>
                  <a:ext cx="39396" cy="39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56" extrusionOk="0">
                      <a:moveTo>
                        <a:pt x="131" y="1"/>
                      </a:moveTo>
                      <a:cubicBezTo>
                        <a:pt x="31" y="1"/>
                        <a:pt x="0" y="62"/>
                        <a:pt x="0" y="124"/>
                      </a:cubicBezTo>
                      <a:cubicBezTo>
                        <a:pt x="0" y="193"/>
                        <a:pt x="31" y="255"/>
                        <a:pt x="131" y="255"/>
                      </a:cubicBezTo>
                      <a:cubicBezTo>
                        <a:pt x="193" y="255"/>
                        <a:pt x="255" y="193"/>
                        <a:pt x="255" y="124"/>
                      </a:cubicBezTo>
                      <a:cubicBezTo>
                        <a:pt x="255" y="62"/>
                        <a:pt x="193" y="1"/>
                        <a:pt x="1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" name="Google Shape;1447;p40">
                  <a:extLst>
                    <a:ext uri="{FF2B5EF4-FFF2-40B4-BE49-F238E27FC236}">
                      <a16:creationId xmlns:a16="http://schemas.microsoft.com/office/drawing/2014/main" xmlns="" id="{1F5DAB26-61D1-29B0-C3FE-6D43058DFD88}"/>
                    </a:ext>
                  </a:extLst>
                </p:cNvPr>
                <p:cNvSpPr/>
                <p:nvPr/>
              </p:nvSpPr>
              <p:spPr>
                <a:xfrm>
                  <a:off x="5850189" y="2230346"/>
                  <a:ext cx="20393" cy="25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163" extrusionOk="0">
                      <a:moveTo>
                        <a:pt x="62" y="0"/>
                      </a:moveTo>
                      <a:cubicBezTo>
                        <a:pt x="31" y="0"/>
                        <a:pt x="1" y="31"/>
                        <a:pt x="1" y="101"/>
                      </a:cubicBezTo>
                      <a:cubicBezTo>
                        <a:pt x="1" y="131"/>
                        <a:pt x="31" y="162"/>
                        <a:pt x="62" y="162"/>
                      </a:cubicBezTo>
                      <a:cubicBezTo>
                        <a:pt x="132" y="162"/>
                        <a:pt x="132" y="131"/>
                        <a:pt x="132" y="101"/>
                      </a:cubicBezTo>
                      <a:cubicBezTo>
                        <a:pt x="132" y="31"/>
                        <a:pt x="132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7" name="Google Shape;1448;p40">
                  <a:extLst>
                    <a:ext uri="{FF2B5EF4-FFF2-40B4-BE49-F238E27FC236}">
                      <a16:creationId xmlns:a16="http://schemas.microsoft.com/office/drawing/2014/main" xmlns="" id="{0B730803-B696-65AA-5820-8617E6932D6A}"/>
                    </a:ext>
                  </a:extLst>
                </p:cNvPr>
                <p:cNvSpPr/>
                <p:nvPr/>
              </p:nvSpPr>
              <p:spPr>
                <a:xfrm>
                  <a:off x="5412823" y="4425664"/>
                  <a:ext cx="20393" cy="19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125" extrusionOk="0">
                      <a:moveTo>
                        <a:pt x="70" y="1"/>
                      </a:moveTo>
                      <a:cubicBezTo>
                        <a:pt x="39" y="1"/>
                        <a:pt x="0" y="32"/>
                        <a:pt x="0" y="63"/>
                      </a:cubicBezTo>
                      <a:cubicBezTo>
                        <a:pt x="0" y="93"/>
                        <a:pt x="39" y="124"/>
                        <a:pt x="70" y="124"/>
                      </a:cubicBezTo>
                      <a:cubicBezTo>
                        <a:pt x="100" y="124"/>
                        <a:pt x="131" y="93"/>
                        <a:pt x="131" y="63"/>
                      </a:cubicBezTo>
                      <a:cubicBezTo>
                        <a:pt x="131" y="32"/>
                        <a:pt x="100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8" name="Google Shape;1449;p40">
                  <a:extLst>
                    <a:ext uri="{FF2B5EF4-FFF2-40B4-BE49-F238E27FC236}">
                      <a16:creationId xmlns:a16="http://schemas.microsoft.com/office/drawing/2014/main" xmlns="" id="{24C65E86-E95C-83CF-CB54-F06D0D615BD9}"/>
                    </a:ext>
                  </a:extLst>
                </p:cNvPr>
                <p:cNvSpPr/>
                <p:nvPr/>
              </p:nvSpPr>
              <p:spPr>
                <a:xfrm>
                  <a:off x="3734576" y="4425664"/>
                  <a:ext cx="25182" cy="19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25" extrusionOk="0">
                      <a:moveTo>
                        <a:pt x="101" y="1"/>
                      </a:moveTo>
                      <a:cubicBezTo>
                        <a:pt x="32" y="1"/>
                        <a:pt x="1" y="32"/>
                        <a:pt x="1" y="63"/>
                      </a:cubicBezTo>
                      <a:cubicBezTo>
                        <a:pt x="1" y="93"/>
                        <a:pt x="32" y="124"/>
                        <a:pt x="101" y="124"/>
                      </a:cubicBezTo>
                      <a:cubicBezTo>
                        <a:pt x="132" y="124"/>
                        <a:pt x="163" y="93"/>
                        <a:pt x="163" y="63"/>
                      </a:cubicBezTo>
                      <a:cubicBezTo>
                        <a:pt x="163" y="32"/>
                        <a:pt x="132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9" name="Google Shape;1450;p40">
                  <a:extLst>
                    <a:ext uri="{FF2B5EF4-FFF2-40B4-BE49-F238E27FC236}">
                      <a16:creationId xmlns:a16="http://schemas.microsoft.com/office/drawing/2014/main" xmlns="" id="{5151FD8A-6FD6-7672-7425-6FF39D2788D4}"/>
                    </a:ext>
                  </a:extLst>
                </p:cNvPr>
                <p:cNvSpPr/>
                <p:nvPr/>
              </p:nvSpPr>
              <p:spPr>
                <a:xfrm>
                  <a:off x="2950375" y="4176624"/>
                  <a:ext cx="25182" cy="20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32" extrusionOk="0">
                      <a:moveTo>
                        <a:pt x="93" y="1"/>
                      </a:moveTo>
                      <a:cubicBezTo>
                        <a:pt x="31" y="1"/>
                        <a:pt x="0" y="39"/>
                        <a:pt x="0" y="70"/>
                      </a:cubicBezTo>
                      <a:cubicBezTo>
                        <a:pt x="0" y="101"/>
                        <a:pt x="31" y="132"/>
                        <a:pt x="93" y="132"/>
                      </a:cubicBezTo>
                      <a:cubicBezTo>
                        <a:pt x="124" y="132"/>
                        <a:pt x="162" y="101"/>
                        <a:pt x="162" y="70"/>
                      </a:cubicBezTo>
                      <a:cubicBezTo>
                        <a:pt x="162" y="39"/>
                        <a:pt x="124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0" name="Google Shape;1451;p40">
                  <a:extLst>
                    <a:ext uri="{FF2B5EF4-FFF2-40B4-BE49-F238E27FC236}">
                      <a16:creationId xmlns:a16="http://schemas.microsoft.com/office/drawing/2014/main" xmlns="" id="{A12A5E9A-5867-4AE3-E925-EEEB8D84984D}"/>
                    </a:ext>
                  </a:extLst>
                </p:cNvPr>
                <p:cNvSpPr/>
                <p:nvPr/>
              </p:nvSpPr>
              <p:spPr>
                <a:xfrm>
                  <a:off x="5561753" y="4077750"/>
                  <a:ext cx="20393" cy="20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132" extrusionOk="0">
                      <a:moveTo>
                        <a:pt x="70" y="0"/>
                      </a:moveTo>
                      <a:cubicBezTo>
                        <a:pt x="39" y="0"/>
                        <a:pt x="1" y="31"/>
                        <a:pt x="1" y="62"/>
                      </a:cubicBezTo>
                      <a:cubicBezTo>
                        <a:pt x="1" y="100"/>
                        <a:pt x="39" y="131"/>
                        <a:pt x="70" y="131"/>
                      </a:cubicBezTo>
                      <a:cubicBezTo>
                        <a:pt x="101" y="131"/>
                        <a:pt x="132" y="100"/>
                        <a:pt x="132" y="62"/>
                      </a:cubicBezTo>
                      <a:cubicBezTo>
                        <a:pt x="132" y="31"/>
                        <a:pt x="101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1" name="Google Shape;1452;p40">
                  <a:extLst>
                    <a:ext uri="{FF2B5EF4-FFF2-40B4-BE49-F238E27FC236}">
                      <a16:creationId xmlns:a16="http://schemas.microsoft.com/office/drawing/2014/main" xmlns="" id="{7AE22A5D-8C9B-83A9-EE1F-A1BF23C145EC}"/>
                    </a:ext>
                  </a:extLst>
                </p:cNvPr>
                <p:cNvSpPr/>
                <p:nvPr/>
              </p:nvSpPr>
              <p:spPr>
                <a:xfrm>
                  <a:off x="5859768" y="4281524"/>
                  <a:ext cx="25182" cy="25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63" extrusionOk="0">
                      <a:moveTo>
                        <a:pt x="70" y="0"/>
                      </a:moveTo>
                      <a:cubicBezTo>
                        <a:pt x="39" y="0"/>
                        <a:pt x="0" y="31"/>
                        <a:pt x="0" y="62"/>
                      </a:cubicBezTo>
                      <a:cubicBezTo>
                        <a:pt x="0" y="132"/>
                        <a:pt x="39" y="162"/>
                        <a:pt x="70" y="162"/>
                      </a:cubicBezTo>
                      <a:cubicBezTo>
                        <a:pt x="131" y="162"/>
                        <a:pt x="162" y="132"/>
                        <a:pt x="162" y="62"/>
                      </a:cubicBezTo>
                      <a:cubicBezTo>
                        <a:pt x="162" y="31"/>
                        <a:pt x="131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2" name="Google Shape;1453;p40">
                  <a:extLst>
                    <a:ext uri="{FF2B5EF4-FFF2-40B4-BE49-F238E27FC236}">
                      <a16:creationId xmlns:a16="http://schemas.microsoft.com/office/drawing/2014/main" xmlns="" id="{C2BF5777-4D64-672A-C0B4-1E8429ED176E}"/>
                    </a:ext>
                  </a:extLst>
                </p:cNvPr>
                <p:cNvSpPr/>
                <p:nvPr/>
              </p:nvSpPr>
              <p:spPr>
                <a:xfrm>
                  <a:off x="2950375" y="2145685"/>
                  <a:ext cx="25182" cy="20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32" extrusionOk="0">
                      <a:moveTo>
                        <a:pt x="93" y="0"/>
                      </a:moveTo>
                      <a:cubicBezTo>
                        <a:pt x="31" y="0"/>
                        <a:pt x="0" y="31"/>
                        <a:pt x="0" y="70"/>
                      </a:cubicBezTo>
                      <a:cubicBezTo>
                        <a:pt x="0" y="101"/>
                        <a:pt x="31" y="132"/>
                        <a:pt x="93" y="132"/>
                      </a:cubicBezTo>
                      <a:cubicBezTo>
                        <a:pt x="124" y="132"/>
                        <a:pt x="162" y="101"/>
                        <a:pt x="162" y="70"/>
                      </a:cubicBezTo>
                      <a:cubicBezTo>
                        <a:pt x="162" y="31"/>
                        <a:pt x="124" y="0"/>
                        <a:pt x="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9" name="Google Shape;1454;p40">
                <a:extLst>
                  <a:ext uri="{FF2B5EF4-FFF2-40B4-BE49-F238E27FC236}">
                    <a16:creationId xmlns:a16="http://schemas.microsoft.com/office/drawing/2014/main" xmlns="" id="{0A5A4FCC-7FE1-F781-EF68-9E627B9AF73F}"/>
                  </a:ext>
                </a:extLst>
              </p:cNvPr>
              <p:cNvGrpSpPr/>
              <p:nvPr/>
            </p:nvGrpSpPr>
            <p:grpSpPr>
              <a:xfrm>
                <a:off x="3167775" y="1586275"/>
                <a:ext cx="2797250" cy="2377425"/>
                <a:chOff x="3167775" y="1586275"/>
                <a:chExt cx="2797250" cy="2377425"/>
              </a:xfrm>
            </p:grpSpPr>
            <p:sp>
              <p:nvSpPr>
                <p:cNvPr id="10" name="Google Shape;1423;p40">
                  <a:extLst>
                    <a:ext uri="{FF2B5EF4-FFF2-40B4-BE49-F238E27FC236}">
                      <a16:creationId xmlns:a16="http://schemas.microsoft.com/office/drawing/2014/main" xmlns="" id="{1F994AEF-A36D-9C77-6739-E4671796F3DC}"/>
                    </a:ext>
                  </a:extLst>
                </p:cNvPr>
                <p:cNvSpPr/>
                <p:nvPr/>
              </p:nvSpPr>
              <p:spPr>
                <a:xfrm>
                  <a:off x="3924325" y="3438700"/>
                  <a:ext cx="525000" cy="5250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" name="Google Shape;1455;p40">
                  <a:extLst>
                    <a:ext uri="{FF2B5EF4-FFF2-40B4-BE49-F238E27FC236}">
                      <a16:creationId xmlns:a16="http://schemas.microsoft.com/office/drawing/2014/main" xmlns="" id="{4400937E-25D4-69AF-B7D7-3A5660519EE0}"/>
                    </a:ext>
                  </a:extLst>
                </p:cNvPr>
                <p:cNvSpPr/>
                <p:nvPr/>
              </p:nvSpPr>
              <p:spPr>
                <a:xfrm>
                  <a:off x="5440025" y="3250575"/>
                  <a:ext cx="525000" cy="5250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" name="Google Shape;1456;p40">
                  <a:extLst>
                    <a:ext uri="{FF2B5EF4-FFF2-40B4-BE49-F238E27FC236}">
                      <a16:creationId xmlns:a16="http://schemas.microsoft.com/office/drawing/2014/main" xmlns="" id="{D02D01F6-2CA2-C5E9-37A8-1299FDB5DD5A}"/>
                    </a:ext>
                  </a:extLst>
                </p:cNvPr>
                <p:cNvSpPr/>
                <p:nvPr/>
              </p:nvSpPr>
              <p:spPr>
                <a:xfrm>
                  <a:off x="3167775" y="2456675"/>
                  <a:ext cx="525000" cy="5250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3" name="Google Shape;1425;p40">
                  <a:extLst>
                    <a:ext uri="{FF2B5EF4-FFF2-40B4-BE49-F238E27FC236}">
                      <a16:creationId xmlns:a16="http://schemas.microsoft.com/office/drawing/2014/main" xmlns="" id="{2A5506D4-F8EC-FB6D-2572-825DC6270BA2}"/>
                    </a:ext>
                  </a:extLst>
                </p:cNvPr>
                <p:cNvSpPr/>
                <p:nvPr/>
              </p:nvSpPr>
              <p:spPr>
                <a:xfrm rot="2394117">
                  <a:off x="5157159" y="1693578"/>
                  <a:ext cx="525195" cy="525195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4" name="Google Shape;1457;p40">
                  <a:extLst>
                    <a:ext uri="{FF2B5EF4-FFF2-40B4-BE49-F238E27FC236}">
                      <a16:creationId xmlns:a16="http://schemas.microsoft.com/office/drawing/2014/main" xmlns="" id="{BC85BFD9-07ED-A010-6768-766E1A11AD9D}"/>
                    </a:ext>
                  </a:extLst>
                </p:cNvPr>
                <p:cNvSpPr/>
                <p:nvPr/>
              </p:nvSpPr>
              <p:spPr>
                <a:xfrm rot="5400000">
                  <a:off x="4994485" y="2837782"/>
                  <a:ext cx="611750" cy="87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" h="4698" extrusionOk="0">
                      <a:moveTo>
                        <a:pt x="3018" y="1"/>
                      </a:moveTo>
                      <a:cubicBezTo>
                        <a:pt x="2956" y="1"/>
                        <a:pt x="2894" y="30"/>
                        <a:pt x="2855" y="100"/>
                      </a:cubicBezTo>
                      <a:cubicBezTo>
                        <a:pt x="1922" y="1543"/>
                        <a:pt x="1019" y="2962"/>
                        <a:pt x="85" y="4405"/>
                      </a:cubicBezTo>
                      <a:cubicBezTo>
                        <a:pt x="1" y="4558"/>
                        <a:pt x="141" y="4697"/>
                        <a:pt x="277" y="4697"/>
                      </a:cubicBezTo>
                      <a:cubicBezTo>
                        <a:pt x="340" y="4697"/>
                        <a:pt x="402" y="4668"/>
                        <a:pt x="440" y="4598"/>
                      </a:cubicBezTo>
                      <a:cubicBezTo>
                        <a:pt x="1374" y="3186"/>
                        <a:pt x="2277" y="1736"/>
                        <a:pt x="3210" y="293"/>
                      </a:cubicBezTo>
                      <a:cubicBezTo>
                        <a:pt x="3295" y="139"/>
                        <a:pt x="3154" y="1"/>
                        <a:pt x="3018" y="1"/>
                      </a:cubicBezTo>
                      <a:close/>
                    </a:path>
                  </a:pathLst>
                </a:custGeom>
                <a:solidFill>
                  <a:srgbClr val="08738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5" name="Google Shape;1458;p40">
                  <a:extLst>
                    <a:ext uri="{FF2B5EF4-FFF2-40B4-BE49-F238E27FC236}">
                      <a16:creationId xmlns:a16="http://schemas.microsoft.com/office/drawing/2014/main" xmlns="" id="{852D2611-1952-1E09-0A9D-91F11CE1DE04}"/>
                    </a:ext>
                  </a:extLst>
                </p:cNvPr>
                <p:cNvSpPr/>
                <p:nvPr/>
              </p:nvSpPr>
              <p:spPr>
                <a:xfrm rot="5400000">
                  <a:off x="4044834" y="3081368"/>
                  <a:ext cx="816718" cy="588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9" h="3170" extrusionOk="0">
                      <a:moveTo>
                        <a:pt x="268" y="1"/>
                      </a:moveTo>
                      <a:cubicBezTo>
                        <a:pt x="102" y="1"/>
                        <a:pt x="0" y="264"/>
                        <a:pt x="159" y="397"/>
                      </a:cubicBezTo>
                      <a:cubicBezTo>
                        <a:pt x="1440" y="1300"/>
                        <a:pt x="2728" y="2233"/>
                        <a:pt x="4016" y="3128"/>
                      </a:cubicBezTo>
                      <a:cubicBezTo>
                        <a:pt x="4056" y="3157"/>
                        <a:pt x="4095" y="3170"/>
                        <a:pt x="4131" y="3170"/>
                      </a:cubicBezTo>
                      <a:cubicBezTo>
                        <a:pt x="4297" y="3170"/>
                        <a:pt x="4398" y="2906"/>
                        <a:pt x="4240" y="2773"/>
                      </a:cubicBezTo>
                      <a:cubicBezTo>
                        <a:pt x="2952" y="1878"/>
                        <a:pt x="1671" y="945"/>
                        <a:pt x="383" y="42"/>
                      </a:cubicBezTo>
                      <a:cubicBezTo>
                        <a:pt x="343" y="13"/>
                        <a:pt x="304" y="1"/>
                        <a:pt x="268" y="1"/>
                      </a:cubicBezTo>
                      <a:close/>
                    </a:path>
                  </a:pathLst>
                </a:custGeom>
                <a:solidFill>
                  <a:srgbClr val="08738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6" name="Google Shape;1459;p40">
                  <a:extLst>
                    <a:ext uri="{FF2B5EF4-FFF2-40B4-BE49-F238E27FC236}">
                      <a16:creationId xmlns:a16="http://schemas.microsoft.com/office/drawing/2014/main" xmlns="" id="{5DD0C2E5-8796-4DDA-3B4A-534DA0D07DCF}"/>
                    </a:ext>
                  </a:extLst>
                </p:cNvPr>
                <p:cNvSpPr/>
                <p:nvPr/>
              </p:nvSpPr>
              <p:spPr>
                <a:xfrm rot="5400000">
                  <a:off x="3923784" y="2135802"/>
                  <a:ext cx="187888" cy="127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6875" extrusionOk="0">
                      <a:moveTo>
                        <a:pt x="811" y="1"/>
                      </a:moveTo>
                      <a:cubicBezTo>
                        <a:pt x="707" y="1"/>
                        <a:pt x="595" y="66"/>
                        <a:pt x="580" y="197"/>
                      </a:cubicBezTo>
                      <a:lnTo>
                        <a:pt x="1" y="6655"/>
                      </a:lnTo>
                      <a:cubicBezTo>
                        <a:pt x="1" y="6801"/>
                        <a:pt x="97" y="6874"/>
                        <a:pt x="198" y="6874"/>
                      </a:cubicBezTo>
                      <a:cubicBezTo>
                        <a:pt x="298" y="6874"/>
                        <a:pt x="402" y="6801"/>
                        <a:pt x="418" y="6655"/>
                      </a:cubicBezTo>
                      <a:lnTo>
                        <a:pt x="996" y="197"/>
                      </a:lnTo>
                      <a:cubicBezTo>
                        <a:pt x="1012" y="66"/>
                        <a:pt x="915" y="1"/>
                        <a:pt x="811" y="1"/>
                      </a:cubicBezTo>
                      <a:close/>
                    </a:path>
                  </a:pathLst>
                </a:custGeom>
                <a:solidFill>
                  <a:srgbClr val="08738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7" name="Google Shape;1460;p40">
                  <a:extLst>
                    <a:ext uri="{FF2B5EF4-FFF2-40B4-BE49-F238E27FC236}">
                      <a16:creationId xmlns:a16="http://schemas.microsoft.com/office/drawing/2014/main" xmlns="" id="{4D062BC8-EEB1-FBFE-43FA-ADE00223DE41}"/>
                    </a:ext>
                  </a:extLst>
                </p:cNvPr>
                <p:cNvSpPr/>
                <p:nvPr/>
              </p:nvSpPr>
              <p:spPr>
                <a:xfrm rot="5400000">
                  <a:off x="3288548" y="2578508"/>
                  <a:ext cx="280904" cy="280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513" extrusionOk="0">
                      <a:moveTo>
                        <a:pt x="741" y="0"/>
                      </a:moveTo>
                      <a:cubicBezTo>
                        <a:pt x="324" y="0"/>
                        <a:pt x="0" y="355"/>
                        <a:pt x="0" y="772"/>
                      </a:cubicBezTo>
                      <a:cubicBezTo>
                        <a:pt x="0" y="1188"/>
                        <a:pt x="324" y="1512"/>
                        <a:pt x="741" y="1512"/>
                      </a:cubicBezTo>
                      <a:cubicBezTo>
                        <a:pt x="1157" y="1512"/>
                        <a:pt x="1512" y="1188"/>
                        <a:pt x="1512" y="772"/>
                      </a:cubicBezTo>
                      <a:cubicBezTo>
                        <a:pt x="1512" y="355"/>
                        <a:pt x="1157" y="0"/>
                        <a:pt x="741" y="0"/>
                      </a:cubicBezTo>
                      <a:close/>
                    </a:path>
                  </a:pathLst>
                </a:custGeom>
                <a:solidFill>
                  <a:srgbClr val="E8716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" name="Google Shape;1461;p40">
                  <a:extLst>
                    <a:ext uri="{FF2B5EF4-FFF2-40B4-BE49-F238E27FC236}">
                      <a16:creationId xmlns:a16="http://schemas.microsoft.com/office/drawing/2014/main" xmlns="" id="{EB02EE38-4BBE-9FA3-767A-15F46D39FF2F}"/>
                    </a:ext>
                  </a:extLst>
                </p:cNvPr>
                <p:cNvSpPr/>
                <p:nvPr/>
              </p:nvSpPr>
              <p:spPr>
                <a:xfrm rot="5400000">
                  <a:off x="4037779" y="3566683"/>
                  <a:ext cx="280904" cy="286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544" extrusionOk="0">
                      <a:moveTo>
                        <a:pt x="772" y="1"/>
                      </a:moveTo>
                      <a:cubicBezTo>
                        <a:pt x="356" y="1"/>
                        <a:pt x="1" y="356"/>
                        <a:pt x="1" y="772"/>
                      </a:cubicBezTo>
                      <a:cubicBezTo>
                        <a:pt x="1" y="1189"/>
                        <a:pt x="356" y="1544"/>
                        <a:pt x="772" y="1544"/>
                      </a:cubicBezTo>
                      <a:cubicBezTo>
                        <a:pt x="1189" y="1544"/>
                        <a:pt x="1513" y="1189"/>
                        <a:pt x="1513" y="772"/>
                      </a:cubicBezTo>
                      <a:cubicBezTo>
                        <a:pt x="1513" y="356"/>
                        <a:pt x="1189" y="1"/>
                        <a:pt x="772" y="1"/>
                      </a:cubicBezTo>
                      <a:close/>
                    </a:path>
                  </a:pathLst>
                </a:custGeom>
                <a:solidFill>
                  <a:srgbClr val="E8716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" name="Google Shape;1462;p40">
                  <a:extLst>
                    <a:ext uri="{FF2B5EF4-FFF2-40B4-BE49-F238E27FC236}">
                      <a16:creationId xmlns:a16="http://schemas.microsoft.com/office/drawing/2014/main" xmlns="" id="{E5510C0A-E23E-323A-5512-B5E48443FFDD}"/>
                    </a:ext>
                  </a:extLst>
                </p:cNvPr>
                <p:cNvSpPr/>
                <p:nvPr/>
              </p:nvSpPr>
              <p:spPr>
                <a:xfrm rot="5400000">
                  <a:off x="5557313" y="3372019"/>
                  <a:ext cx="286659" cy="286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" h="1544" extrusionOk="0">
                      <a:moveTo>
                        <a:pt x="772" y="0"/>
                      </a:moveTo>
                      <a:cubicBezTo>
                        <a:pt x="355" y="0"/>
                        <a:pt x="0" y="355"/>
                        <a:pt x="0" y="772"/>
                      </a:cubicBezTo>
                      <a:cubicBezTo>
                        <a:pt x="0" y="1196"/>
                        <a:pt x="355" y="1543"/>
                        <a:pt x="772" y="1543"/>
                      </a:cubicBezTo>
                      <a:cubicBezTo>
                        <a:pt x="1188" y="1543"/>
                        <a:pt x="1543" y="1196"/>
                        <a:pt x="1543" y="772"/>
                      </a:cubicBezTo>
                      <a:cubicBezTo>
                        <a:pt x="1543" y="355"/>
                        <a:pt x="1188" y="0"/>
                        <a:pt x="772" y="0"/>
                      </a:cubicBezTo>
                      <a:close/>
                    </a:path>
                  </a:pathLst>
                </a:custGeom>
                <a:solidFill>
                  <a:srgbClr val="E8716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" name="Google Shape;1463;p40">
                  <a:extLst>
                    <a:ext uri="{FF2B5EF4-FFF2-40B4-BE49-F238E27FC236}">
                      <a16:creationId xmlns:a16="http://schemas.microsoft.com/office/drawing/2014/main" xmlns="" id="{94BB663E-B147-0756-25CF-FE2AF72BCFA7}"/>
                    </a:ext>
                  </a:extLst>
                </p:cNvPr>
                <p:cNvSpPr/>
                <p:nvPr/>
              </p:nvSpPr>
              <p:spPr>
                <a:xfrm rot="7794277">
                  <a:off x="4619935" y="2278405"/>
                  <a:ext cx="1038564" cy="107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4" h="581" extrusionOk="0">
                      <a:moveTo>
                        <a:pt x="5339" y="0"/>
                      </a:moveTo>
                      <a:cubicBezTo>
                        <a:pt x="3634" y="62"/>
                        <a:pt x="1967" y="124"/>
                        <a:pt x="262" y="193"/>
                      </a:cubicBezTo>
                      <a:cubicBezTo>
                        <a:pt x="9" y="193"/>
                        <a:pt x="0" y="580"/>
                        <a:pt x="235" y="580"/>
                      </a:cubicBezTo>
                      <a:cubicBezTo>
                        <a:pt x="244" y="580"/>
                        <a:pt x="253" y="580"/>
                        <a:pt x="262" y="579"/>
                      </a:cubicBezTo>
                      <a:cubicBezTo>
                        <a:pt x="1967" y="509"/>
                        <a:pt x="3634" y="478"/>
                        <a:pt x="5339" y="417"/>
                      </a:cubicBezTo>
                      <a:cubicBezTo>
                        <a:pt x="5593" y="386"/>
                        <a:pt x="5593" y="0"/>
                        <a:pt x="5339" y="0"/>
                      </a:cubicBezTo>
                      <a:close/>
                    </a:path>
                  </a:pathLst>
                </a:custGeom>
                <a:solidFill>
                  <a:srgbClr val="08738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1" name="Google Shape;1464;p40">
                  <a:extLst>
                    <a:ext uri="{FF2B5EF4-FFF2-40B4-BE49-F238E27FC236}">
                      <a16:creationId xmlns:a16="http://schemas.microsoft.com/office/drawing/2014/main" xmlns="" id="{629F3C98-16E4-8491-2BDD-A4D9EC5525FC}"/>
                    </a:ext>
                  </a:extLst>
                </p:cNvPr>
                <p:cNvSpPr/>
                <p:nvPr/>
              </p:nvSpPr>
              <p:spPr>
                <a:xfrm rot="7794277">
                  <a:off x="5277585" y="1813929"/>
                  <a:ext cx="286654" cy="280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" h="1513" extrusionOk="0">
                      <a:moveTo>
                        <a:pt x="772" y="0"/>
                      </a:moveTo>
                      <a:cubicBezTo>
                        <a:pt x="356" y="0"/>
                        <a:pt x="1" y="324"/>
                        <a:pt x="1" y="741"/>
                      </a:cubicBezTo>
                      <a:cubicBezTo>
                        <a:pt x="1" y="1157"/>
                        <a:pt x="356" y="1512"/>
                        <a:pt x="772" y="1512"/>
                      </a:cubicBezTo>
                      <a:cubicBezTo>
                        <a:pt x="1189" y="1512"/>
                        <a:pt x="1544" y="1157"/>
                        <a:pt x="1544" y="741"/>
                      </a:cubicBezTo>
                      <a:cubicBezTo>
                        <a:pt x="1544" y="324"/>
                        <a:pt x="1189" y="0"/>
                        <a:pt x="772" y="0"/>
                      </a:cubicBezTo>
                      <a:close/>
                    </a:path>
                  </a:pathLst>
                </a:custGeom>
                <a:solidFill>
                  <a:srgbClr val="E8716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" name="Google Shape;1465;p40">
                  <a:extLst>
                    <a:ext uri="{FF2B5EF4-FFF2-40B4-BE49-F238E27FC236}">
                      <a16:creationId xmlns:a16="http://schemas.microsoft.com/office/drawing/2014/main" xmlns="" id="{6922F977-68EA-2D0E-267F-2A5445BBE9D2}"/>
                    </a:ext>
                  </a:extLst>
                </p:cNvPr>
                <p:cNvSpPr/>
                <p:nvPr/>
              </p:nvSpPr>
              <p:spPr>
                <a:xfrm rot="5400000">
                  <a:off x="4387098" y="2518354"/>
                  <a:ext cx="823773" cy="823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4437" extrusionOk="0">
                      <a:moveTo>
                        <a:pt x="2222" y="0"/>
                      </a:moveTo>
                      <a:cubicBezTo>
                        <a:pt x="1003" y="0"/>
                        <a:pt x="0" y="995"/>
                        <a:pt x="0" y="2222"/>
                      </a:cubicBezTo>
                      <a:cubicBezTo>
                        <a:pt x="0" y="3441"/>
                        <a:pt x="1003" y="4436"/>
                        <a:pt x="2222" y="4436"/>
                      </a:cubicBezTo>
                      <a:cubicBezTo>
                        <a:pt x="3441" y="4436"/>
                        <a:pt x="4436" y="3441"/>
                        <a:pt x="4436" y="2222"/>
                      </a:cubicBezTo>
                      <a:cubicBezTo>
                        <a:pt x="4436" y="995"/>
                        <a:pt x="3441" y="0"/>
                        <a:pt x="22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grpSp>
        <p:nvGrpSpPr>
          <p:cNvPr id="33" name="Google Shape;1483;p41">
            <a:extLst>
              <a:ext uri="{FF2B5EF4-FFF2-40B4-BE49-F238E27FC236}">
                <a16:creationId xmlns:a16="http://schemas.microsoft.com/office/drawing/2014/main" xmlns="" id="{2F33F269-9432-88E0-32DB-FB39F8E06DBD}"/>
              </a:ext>
            </a:extLst>
          </p:cNvPr>
          <p:cNvGrpSpPr/>
          <p:nvPr/>
        </p:nvGrpSpPr>
        <p:grpSpPr>
          <a:xfrm>
            <a:off x="11269069" y="5868669"/>
            <a:ext cx="783783" cy="728840"/>
            <a:chOff x="3293283" y="1944801"/>
            <a:chExt cx="2568330" cy="2284854"/>
          </a:xfrm>
        </p:grpSpPr>
        <p:grpSp>
          <p:nvGrpSpPr>
            <p:cNvPr id="34" name="Google Shape;1484;p41">
              <a:extLst>
                <a:ext uri="{FF2B5EF4-FFF2-40B4-BE49-F238E27FC236}">
                  <a16:creationId xmlns:a16="http://schemas.microsoft.com/office/drawing/2014/main" xmlns="" id="{41BF4B48-A169-677B-6B25-B1E6C44061B1}"/>
                </a:ext>
              </a:extLst>
            </p:cNvPr>
            <p:cNvGrpSpPr/>
            <p:nvPr/>
          </p:nvGrpSpPr>
          <p:grpSpPr>
            <a:xfrm>
              <a:off x="3794702" y="1985673"/>
              <a:ext cx="1554601" cy="2243982"/>
              <a:chOff x="559625" y="1567650"/>
              <a:chExt cx="167050" cy="241125"/>
            </a:xfrm>
          </p:grpSpPr>
          <p:sp>
            <p:nvSpPr>
              <p:cNvPr id="46" name="Google Shape;1485;p41">
                <a:extLst>
                  <a:ext uri="{FF2B5EF4-FFF2-40B4-BE49-F238E27FC236}">
                    <a16:creationId xmlns:a16="http://schemas.microsoft.com/office/drawing/2014/main" xmlns="" id="{C896020F-5F08-1DA5-DE85-4739514D9803}"/>
                  </a:ext>
                </a:extLst>
              </p:cNvPr>
              <p:cNvSpPr/>
              <p:nvPr/>
            </p:nvSpPr>
            <p:spPr>
              <a:xfrm>
                <a:off x="559625" y="1567650"/>
                <a:ext cx="16705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6682" h="9645" extrusionOk="0">
                    <a:moveTo>
                      <a:pt x="1513" y="1"/>
                    </a:moveTo>
                    <a:lnTo>
                      <a:pt x="1513" y="518"/>
                    </a:lnTo>
                    <a:lnTo>
                      <a:pt x="2284" y="518"/>
                    </a:lnTo>
                    <a:lnTo>
                      <a:pt x="2284" y="3148"/>
                    </a:lnTo>
                    <a:cubicBezTo>
                      <a:pt x="965" y="3565"/>
                      <a:pt x="1" y="4822"/>
                      <a:pt x="1" y="6304"/>
                    </a:cubicBezTo>
                    <a:cubicBezTo>
                      <a:pt x="1" y="8132"/>
                      <a:pt x="1513" y="9644"/>
                      <a:pt x="3341" y="9644"/>
                    </a:cubicBezTo>
                    <a:cubicBezTo>
                      <a:pt x="5177" y="9644"/>
                      <a:pt x="6682" y="8132"/>
                      <a:pt x="6682" y="6304"/>
                    </a:cubicBezTo>
                    <a:cubicBezTo>
                      <a:pt x="6682" y="4822"/>
                      <a:pt x="5717" y="3565"/>
                      <a:pt x="4406" y="3148"/>
                    </a:cubicBezTo>
                    <a:lnTo>
                      <a:pt x="4406" y="518"/>
                    </a:lnTo>
                    <a:lnTo>
                      <a:pt x="5177" y="518"/>
                    </a:lnTo>
                    <a:lnTo>
                      <a:pt x="5177" y="1"/>
                    </a:lnTo>
                    <a:close/>
                  </a:path>
                </a:pathLst>
              </a:custGeom>
              <a:solidFill>
                <a:srgbClr val="0873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7" name="Google Shape;1486;p41">
                <a:extLst>
                  <a:ext uri="{FF2B5EF4-FFF2-40B4-BE49-F238E27FC236}">
                    <a16:creationId xmlns:a16="http://schemas.microsoft.com/office/drawing/2014/main" xmlns="" id="{B7BC14D8-D2E9-287E-BD3E-0BA1A9BC6E2B}"/>
                  </a:ext>
                </a:extLst>
              </p:cNvPr>
              <p:cNvSpPr/>
              <p:nvPr/>
            </p:nvSpPr>
            <p:spPr>
              <a:xfrm>
                <a:off x="572350" y="1703325"/>
                <a:ext cx="141600" cy="92525"/>
              </a:xfrm>
              <a:custGeom>
                <a:avLst/>
                <a:gdLst/>
                <a:ahLst/>
                <a:cxnLst/>
                <a:rect l="l" t="t" r="r" b="b"/>
                <a:pathLst>
                  <a:path w="5664" h="3701" extrusionOk="0">
                    <a:moveTo>
                      <a:pt x="1105" y="0"/>
                    </a:moveTo>
                    <a:cubicBezTo>
                      <a:pt x="749" y="0"/>
                      <a:pt x="406" y="70"/>
                      <a:pt x="101" y="167"/>
                    </a:cubicBezTo>
                    <a:cubicBezTo>
                      <a:pt x="39" y="391"/>
                      <a:pt x="1" y="614"/>
                      <a:pt x="1" y="877"/>
                    </a:cubicBezTo>
                    <a:cubicBezTo>
                      <a:pt x="1" y="2451"/>
                      <a:pt x="1258" y="3700"/>
                      <a:pt x="2832" y="3700"/>
                    </a:cubicBezTo>
                    <a:cubicBezTo>
                      <a:pt x="4375" y="3700"/>
                      <a:pt x="5664" y="2451"/>
                      <a:pt x="5664" y="877"/>
                    </a:cubicBezTo>
                    <a:lnTo>
                      <a:pt x="5664" y="776"/>
                    </a:lnTo>
                    <a:cubicBezTo>
                      <a:pt x="5188" y="1059"/>
                      <a:pt x="4648" y="1272"/>
                      <a:pt x="4113" y="1272"/>
                    </a:cubicBezTo>
                    <a:cubicBezTo>
                      <a:pt x="3669" y="1272"/>
                      <a:pt x="3228" y="1124"/>
                      <a:pt x="2832" y="746"/>
                    </a:cubicBezTo>
                    <a:cubicBezTo>
                      <a:pt x="2297" y="186"/>
                      <a:pt x="1684" y="0"/>
                      <a:pt x="11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8" name="Google Shape;1487;p41">
                <a:extLst>
                  <a:ext uri="{FF2B5EF4-FFF2-40B4-BE49-F238E27FC236}">
                    <a16:creationId xmlns:a16="http://schemas.microsoft.com/office/drawing/2014/main" xmlns="" id="{26AB429B-D631-F5BE-4111-757A904B8015}"/>
                  </a:ext>
                </a:extLst>
              </p:cNvPr>
              <p:cNvSpPr/>
              <p:nvPr/>
            </p:nvSpPr>
            <p:spPr>
              <a:xfrm>
                <a:off x="589325" y="1717125"/>
                <a:ext cx="216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48" y="1"/>
                    </a:moveTo>
                    <a:cubicBezTo>
                      <a:pt x="194" y="1"/>
                      <a:pt x="1" y="194"/>
                      <a:pt x="1" y="448"/>
                    </a:cubicBezTo>
                    <a:cubicBezTo>
                      <a:pt x="1" y="672"/>
                      <a:pt x="194" y="865"/>
                      <a:pt x="448" y="865"/>
                    </a:cubicBezTo>
                    <a:cubicBezTo>
                      <a:pt x="672" y="865"/>
                      <a:pt x="865" y="672"/>
                      <a:pt x="865" y="448"/>
                    </a:cubicBezTo>
                    <a:cubicBezTo>
                      <a:pt x="865" y="194"/>
                      <a:pt x="67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9" name="Google Shape;1488;p41">
                <a:extLst>
                  <a:ext uri="{FF2B5EF4-FFF2-40B4-BE49-F238E27FC236}">
                    <a16:creationId xmlns:a16="http://schemas.microsoft.com/office/drawing/2014/main" xmlns="" id="{B0043FD0-17E3-9C8D-386B-5A2DE35602A3}"/>
                  </a:ext>
                </a:extLst>
              </p:cNvPr>
              <p:cNvSpPr/>
              <p:nvPr/>
            </p:nvSpPr>
            <p:spPr>
              <a:xfrm>
                <a:off x="604575" y="1753200"/>
                <a:ext cx="1370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9" extrusionOk="0">
                    <a:moveTo>
                      <a:pt x="255" y="0"/>
                    </a:moveTo>
                    <a:cubicBezTo>
                      <a:pt x="131" y="0"/>
                      <a:pt x="0" y="131"/>
                      <a:pt x="0" y="263"/>
                    </a:cubicBezTo>
                    <a:cubicBezTo>
                      <a:pt x="0" y="425"/>
                      <a:pt x="131" y="548"/>
                      <a:pt x="255" y="548"/>
                    </a:cubicBezTo>
                    <a:cubicBezTo>
                      <a:pt x="417" y="548"/>
                      <a:pt x="548" y="425"/>
                      <a:pt x="548" y="263"/>
                    </a:cubicBezTo>
                    <a:cubicBezTo>
                      <a:pt x="548" y="131"/>
                      <a:pt x="417" y="0"/>
                      <a:pt x="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0" name="Google Shape;1489;p41">
                <a:extLst>
                  <a:ext uri="{FF2B5EF4-FFF2-40B4-BE49-F238E27FC236}">
                    <a16:creationId xmlns:a16="http://schemas.microsoft.com/office/drawing/2014/main" xmlns="" id="{53F12D4D-2384-9851-162F-1875A4BB3C77}"/>
                  </a:ext>
                </a:extLst>
              </p:cNvPr>
              <p:cNvSpPr/>
              <p:nvPr/>
            </p:nvSpPr>
            <p:spPr>
              <a:xfrm>
                <a:off x="631175" y="1739700"/>
                <a:ext cx="208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03" extrusionOk="0">
                    <a:moveTo>
                      <a:pt x="417" y="0"/>
                    </a:moveTo>
                    <a:cubicBezTo>
                      <a:pt x="194" y="0"/>
                      <a:pt x="1" y="155"/>
                      <a:pt x="1" y="386"/>
                    </a:cubicBezTo>
                    <a:cubicBezTo>
                      <a:pt x="1" y="641"/>
                      <a:pt x="194" y="803"/>
                      <a:pt x="417" y="803"/>
                    </a:cubicBezTo>
                    <a:cubicBezTo>
                      <a:pt x="641" y="803"/>
                      <a:pt x="834" y="641"/>
                      <a:pt x="834" y="386"/>
                    </a:cubicBezTo>
                    <a:cubicBezTo>
                      <a:pt x="834" y="155"/>
                      <a:pt x="641" y="0"/>
                      <a:pt x="4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5" name="Google Shape;1490;p41">
              <a:extLst>
                <a:ext uri="{FF2B5EF4-FFF2-40B4-BE49-F238E27FC236}">
                  <a16:creationId xmlns:a16="http://schemas.microsoft.com/office/drawing/2014/main" xmlns="" id="{50CD135F-E714-2BDA-03EE-4EE264D6D515}"/>
                </a:ext>
              </a:extLst>
            </p:cNvPr>
            <p:cNvGrpSpPr/>
            <p:nvPr/>
          </p:nvGrpSpPr>
          <p:grpSpPr>
            <a:xfrm>
              <a:off x="3293283" y="1944801"/>
              <a:ext cx="2568330" cy="2119076"/>
              <a:chOff x="2950375" y="1769036"/>
              <a:chExt cx="3243250" cy="2675939"/>
            </a:xfrm>
          </p:grpSpPr>
          <p:sp>
            <p:nvSpPr>
              <p:cNvPr id="36" name="Google Shape;1491;p41">
                <a:extLst>
                  <a:ext uri="{FF2B5EF4-FFF2-40B4-BE49-F238E27FC236}">
                    <a16:creationId xmlns:a16="http://schemas.microsoft.com/office/drawing/2014/main" xmlns="" id="{DEA11753-A115-2739-6179-8C1E5B711498}"/>
                  </a:ext>
                </a:extLst>
              </p:cNvPr>
              <p:cNvSpPr/>
              <p:nvPr/>
            </p:nvSpPr>
            <p:spPr>
              <a:xfrm>
                <a:off x="6152994" y="4370974"/>
                <a:ext cx="40632" cy="3939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5" extrusionOk="0">
                    <a:moveTo>
                      <a:pt x="131" y="0"/>
                    </a:moveTo>
                    <a:cubicBezTo>
                      <a:pt x="31" y="0"/>
                      <a:pt x="0" y="62"/>
                      <a:pt x="0" y="131"/>
                    </a:cubicBezTo>
                    <a:cubicBezTo>
                      <a:pt x="0" y="193"/>
                      <a:pt x="31" y="255"/>
                      <a:pt x="131" y="255"/>
                    </a:cubicBezTo>
                    <a:cubicBezTo>
                      <a:pt x="193" y="255"/>
                      <a:pt x="262" y="193"/>
                      <a:pt x="262" y="131"/>
                    </a:cubicBezTo>
                    <a:cubicBezTo>
                      <a:pt x="262" y="62"/>
                      <a:pt x="193" y="0"/>
                      <a:pt x="1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" name="Google Shape;1492;p41">
                <a:extLst>
                  <a:ext uri="{FF2B5EF4-FFF2-40B4-BE49-F238E27FC236}">
                    <a16:creationId xmlns:a16="http://schemas.microsoft.com/office/drawing/2014/main" xmlns="" id="{66F80DB0-4AF0-7BE7-FF8B-30F3BD6E87B2}"/>
                  </a:ext>
                </a:extLst>
              </p:cNvPr>
              <p:cNvSpPr/>
              <p:nvPr/>
            </p:nvSpPr>
            <p:spPr>
              <a:xfrm>
                <a:off x="3083856" y="4162256"/>
                <a:ext cx="40632" cy="44339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87" extrusionOk="0">
                    <a:moveTo>
                      <a:pt x="132" y="1"/>
                    </a:moveTo>
                    <a:cubicBezTo>
                      <a:pt x="70" y="1"/>
                      <a:pt x="0" y="63"/>
                      <a:pt x="0" y="163"/>
                    </a:cubicBezTo>
                    <a:cubicBezTo>
                      <a:pt x="0" y="225"/>
                      <a:pt x="70" y="286"/>
                      <a:pt x="132" y="286"/>
                    </a:cubicBezTo>
                    <a:cubicBezTo>
                      <a:pt x="193" y="286"/>
                      <a:pt x="263" y="225"/>
                      <a:pt x="263" y="163"/>
                    </a:cubicBezTo>
                    <a:cubicBezTo>
                      <a:pt x="263" y="63"/>
                      <a:pt x="193" y="1"/>
                      <a:pt x="1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" name="Google Shape;1493;p41">
                <a:extLst>
                  <a:ext uri="{FF2B5EF4-FFF2-40B4-BE49-F238E27FC236}">
                    <a16:creationId xmlns:a16="http://schemas.microsoft.com/office/drawing/2014/main" xmlns="" id="{4B5A2DF5-E1A7-BDD3-383D-0243D0DAF239}"/>
                  </a:ext>
                </a:extLst>
              </p:cNvPr>
              <p:cNvSpPr/>
              <p:nvPr/>
            </p:nvSpPr>
            <p:spPr>
              <a:xfrm>
                <a:off x="5487906" y="1769036"/>
                <a:ext cx="39396" cy="39549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56" extrusionOk="0">
                    <a:moveTo>
                      <a:pt x="131" y="1"/>
                    </a:moveTo>
                    <a:cubicBezTo>
                      <a:pt x="31" y="1"/>
                      <a:pt x="0" y="62"/>
                      <a:pt x="0" y="124"/>
                    </a:cubicBezTo>
                    <a:cubicBezTo>
                      <a:pt x="0" y="193"/>
                      <a:pt x="31" y="255"/>
                      <a:pt x="131" y="255"/>
                    </a:cubicBezTo>
                    <a:cubicBezTo>
                      <a:pt x="193" y="255"/>
                      <a:pt x="255" y="193"/>
                      <a:pt x="255" y="124"/>
                    </a:cubicBezTo>
                    <a:cubicBezTo>
                      <a:pt x="255" y="62"/>
                      <a:pt x="193" y="1"/>
                      <a:pt x="1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" name="Google Shape;1494;p41">
                <a:extLst>
                  <a:ext uri="{FF2B5EF4-FFF2-40B4-BE49-F238E27FC236}">
                    <a16:creationId xmlns:a16="http://schemas.microsoft.com/office/drawing/2014/main" xmlns="" id="{A9FB178A-CEA0-2DC0-8827-F01E81159DBB}"/>
                  </a:ext>
                </a:extLst>
              </p:cNvPr>
              <p:cNvSpPr/>
              <p:nvPr/>
            </p:nvSpPr>
            <p:spPr>
              <a:xfrm>
                <a:off x="5850189" y="2230346"/>
                <a:ext cx="20393" cy="25182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63" extrusionOk="0">
                    <a:moveTo>
                      <a:pt x="62" y="0"/>
                    </a:moveTo>
                    <a:cubicBezTo>
                      <a:pt x="31" y="0"/>
                      <a:pt x="1" y="31"/>
                      <a:pt x="1" y="101"/>
                    </a:cubicBezTo>
                    <a:cubicBezTo>
                      <a:pt x="1" y="131"/>
                      <a:pt x="31" y="162"/>
                      <a:pt x="62" y="162"/>
                    </a:cubicBezTo>
                    <a:cubicBezTo>
                      <a:pt x="132" y="162"/>
                      <a:pt x="132" y="131"/>
                      <a:pt x="132" y="101"/>
                    </a:cubicBezTo>
                    <a:cubicBezTo>
                      <a:pt x="132" y="31"/>
                      <a:pt x="132" y="0"/>
                      <a:pt x="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" name="Google Shape;1495;p41">
                <a:extLst>
                  <a:ext uri="{FF2B5EF4-FFF2-40B4-BE49-F238E27FC236}">
                    <a16:creationId xmlns:a16="http://schemas.microsoft.com/office/drawing/2014/main" xmlns="" id="{5D1473E2-29C0-4A67-B80F-6C02997776FE}"/>
                  </a:ext>
                </a:extLst>
              </p:cNvPr>
              <p:cNvSpPr/>
              <p:nvPr/>
            </p:nvSpPr>
            <p:spPr>
              <a:xfrm>
                <a:off x="5412823" y="4425664"/>
                <a:ext cx="20393" cy="19311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5" extrusionOk="0">
                    <a:moveTo>
                      <a:pt x="70" y="1"/>
                    </a:moveTo>
                    <a:cubicBezTo>
                      <a:pt x="39" y="1"/>
                      <a:pt x="0" y="32"/>
                      <a:pt x="0" y="63"/>
                    </a:cubicBezTo>
                    <a:cubicBezTo>
                      <a:pt x="0" y="93"/>
                      <a:pt x="39" y="124"/>
                      <a:pt x="70" y="124"/>
                    </a:cubicBezTo>
                    <a:cubicBezTo>
                      <a:pt x="100" y="124"/>
                      <a:pt x="131" y="93"/>
                      <a:pt x="131" y="63"/>
                    </a:cubicBezTo>
                    <a:cubicBezTo>
                      <a:pt x="131" y="32"/>
                      <a:pt x="100" y="1"/>
                      <a:pt x="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" name="Google Shape;1496;p41">
                <a:extLst>
                  <a:ext uri="{FF2B5EF4-FFF2-40B4-BE49-F238E27FC236}">
                    <a16:creationId xmlns:a16="http://schemas.microsoft.com/office/drawing/2014/main" xmlns="" id="{99F7825B-73B5-EECE-8064-F81227396068}"/>
                  </a:ext>
                </a:extLst>
              </p:cNvPr>
              <p:cNvSpPr/>
              <p:nvPr/>
            </p:nvSpPr>
            <p:spPr>
              <a:xfrm>
                <a:off x="3734576" y="4425664"/>
                <a:ext cx="25182" cy="19311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25" extrusionOk="0">
                    <a:moveTo>
                      <a:pt x="101" y="1"/>
                    </a:moveTo>
                    <a:cubicBezTo>
                      <a:pt x="32" y="1"/>
                      <a:pt x="1" y="32"/>
                      <a:pt x="1" y="63"/>
                    </a:cubicBezTo>
                    <a:cubicBezTo>
                      <a:pt x="1" y="93"/>
                      <a:pt x="32" y="124"/>
                      <a:pt x="101" y="124"/>
                    </a:cubicBezTo>
                    <a:cubicBezTo>
                      <a:pt x="132" y="124"/>
                      <a:pt x="163" y="93"/>
                      <a:pt x="163" y="63"/>
                    </a:cubicBezTo>
                    <a:cubicBezTo>
                      <a:pt x="163" y="32"/>
                      <a:pt x="132" y="1"/>
                      <a:pt x="1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" name="Google Shape;1497;p41">
                <a:extLst>
                  <a:ext uri="{FF2B5EF4-FFF2-40B4-BE49-F238E27FC236}">
                    <a16:creationId xmlns:a16="http://schemas.microsoft.com/office/drawing/2014/main" xmlns="" id="{3C6E1D2E-12CF-BCD1-FE14-879F15123821}"/>
                  </a:ext>
                </a:extLst>
              </p:cNvPr>
              <p:cNvSpPr/>
              <p:nvPr/>
            </p:nvSpPr>
            <p:spPr>
              <a:xfrm>
                <a:off x="2950375" y="4176624"/>
                <a:ext cx="25182" cy="20393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32" extrusionOk="0">
                    <a:moveTo>
                      <a:pt x="93" y="1"/>
                    </a:moveTo>
                    <a:cubicBezTo>
                      <a:pt x="31" y="1"/>
                      <a:pt x="0" y="39"/>
                      <a:pt x="0" y="70"/>
                    </a:cubicBezTo>
                    <a:cubicBezTo>
                      <a:pt x="0" y="101"/>
                      <a:pt x="31" y="132"/>
                      <a:pt x="93" y="132"/>
                    </a:cubicBezTo>
                    <a:cubicBezTo>
                      <a:pt x="124" y="132"/>
                      <a:pt x="162" y="101"/>
                      <a:pt x="162" y="70"/>
                    </a:cubicBezTo>
                    <a:cubicBezTo>
                      <a:pt x="162" y="39"/>
                      <a:pt x="124" y="1"/>
                      <a:pt x="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" name="Google Shape;1498;p41">
                <a:extLst>
                  <a:ext uri="{FF2B5EF4-FFF2-40B4-BE49-F238E27FC236}">
                    <a16:creationId xmlns:a16="http://schemas.microsoft.com/office/drawing/2014/main" xmlns="" id="{D8E72F37-F14D-A001-3686-4E9DC2F7F595}"/>
                  </a:ext>
                </a:extLst>
              </p:cNvPr>
              <p:cNvSpPr/>
              <p:nvPr/>
            </p:nvSpPr>
            <p:spPr>
              <a:xfrm>
                <a:off x="5561753" y="4077750"/>
                <a:ext cx="20393" cy="2039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2" extrusionOk="0">
                    <a:moveTo>
                      <a:pt x="70" y="0"/>
                    </a:moveTo>
                    <a:cubicBezTo>
                      <a:pt x="39" y="0"/>
                      <a:pt x="1" y="31"/>
                      <a:pt x="1" y="62"/>
                    </a:cubicBezTo>
                    <a:cubicBezTo>
                      <a:pt x="1" y="100"/>
                      <a:pt x="39" y="131"/>
                      <a:pt x="70" y="131"/>
                    </a:cubicBezTo>
                    <a:cubicBezTo>
                      <a:pt x="101" y="131"/>
                      <a:pt x="132" y="100"/>
                      <a:pt x="132" y="62"/>
                    </a:cubicBezTo>
                    <a:cubicBezTo>
                      <a:pt x="132" y="31"/>
                      <a:pt x="101" y="0"/>
                      <a:pt x="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" name="Google Shape;1499;p41">
                <a:extLst>
                  <a:ext uri="{FF2B5EF4-FFF2-40B4-BE49-F238E27FC236}">
                    <a16:creationId xmlns:a16="http://schemas.microsoft.com/office/drawing/2014/main" xmlns="" id="{3086743F-55E8-C0D9-B399-674CDE991B5A}"/>
                  </a:ext>
                </a:extLst>
              </p:cNvPr>
              <p:cNvSpPr/>
              <p:nvPr/>
            </p:nvSpPr>
            <p:spPr>
              <a:xfrm>
                <a:off x="5859768" y="4281524"/>
                <a:ext cx="25182" cy="2518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63" extrusionOk="0">
                    <a:moveTo>
                      <a:pt x="70" y="0"/>
                    </a:moveTo>
                    <a:cubicBezTo>
                      <a:pt x="39" y="0"/>
                      <a:pt x="0" y="31"/>
                      <a:pt x="0" y="62"/>
                    </a:cubicBezTo>
                    <a:cubicBezTo>
                      <a:pt x="0" y="132"/>
                      <a:pt x="39" y="162"/>
                      <a:pt x="70" y="162"/>
                    </a:cubicBezTo>
                    <a:cubicBezTo>
                      <a:pt x="131" y="162"/>
                      <a:pt x="162" y="132"/>
                      <a:pt x="162" y="62"/>
                    </a:cubicBezTo>
                    <a:cubicBezTo>
                      <a:pt x="162" y="31"/>
                      <a:pt x="131" y="0"/>
                      <a:pt x="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5" name="Google Shape;1500;p41">
                <a:extLst>
                  <a:ext uri="{FF2B5EF4-FFF2-40B4-BE49-F238E27FC236}">
                    <a16:creationId xmlns:a16="http://schemas.microsoft.com/office/drawing/2014/main" xmlns="" id="{AEC24595-0490-81CB-BA68-DA9137E285D3}"/>
                  </a:ext>
                </a:extLst>
              </p:cNvPr>
              <p:cNvSpPr/>
              <p:nvPr/>
            </p:nvSpPr>
            <p:spPr>
              <a:xfrm>
                <a:off x="2950375" y="2145685"/>
                <a:ext cx="25182" cy="20393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32" extrusionOk="0">
                    <a:moveTo>
                      <a:pt x="93" y="0"/>
                    </a:moveTo>
                    <a:cubicBezTo>
                      <a:pt x="31" y="0"/>
                      <a:pt x="0" y="31"/>
                      <a:pt x="0" y="70"/>
                    </a:cubicBezTo>
                    <a:cubicBezTo>
                      <a:pt x="0" y="101"/>
                      <a:pt x="31" y="132"/>
                      <a:pt x="93" y="132"/>
                    </a:cubicBezTo>
                    <a:cubicBezTo>
                      <a:pt x="124" y="132"/>
                      <a:pt x="162" y="101"/>
                      <a:pt x="162" y="70"/>
                    </a:cubicBezTo>
                    <a:cubicBezTo>
                      <a:pt x="162" y="31"/>
                      <a:pt x="124" y="0"/>
                      <a:pt x="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51" name="Google Shape;270;p20">
            <a:extLst>
              <a:ext uri="{FF2B5EF4-FFF2-40B4-BE49-F238E27FC236}">
                <a16:creationId xmlns:a16="http://schemas.microsoft.com/office/drawing/2014/main" xmlns="" id="{E42B8EE4-61B7-B13A-E17F-8C91D03B9F97}"/>
              </a:ext>
            </a:extLst>
          </p:cNvPr>
          <p:cNvGrpSpPr/>
          <p:nvPr/>
        </p:nvGrpSpPr>
        <p:grpSpPr>
          <a:xfrm>
            <a:off x="222354" y="183032"/>
            <a:ext cx="754003" cy="831561"/>
            <a:chOff x="2980338" y="1214650"/>
            <a:chExt cx="3183313" cy="3401901"/>
          </a:xfrm>
        </p:grpSpPr>
        <p:sp>
          <p:nvSpPr>
            <p:cNvPr id="52" name="Google Shape;271;p20">
              <a:extLst>
                <a:ext uri="{FF2B5EF4-FFF2-40B4-BE49-F238E27FC236}">
                  <a16:creationId xmlns:a16="http://schemas.microsoft.com/office/drawing/2014/main" xmlns="" id="{7F41E10D-B6A2-3C7B-DFF0-66AE652D199E}"/>
                </a:ext>
              </a:extLst>
            </p:cNvPr>
            <p:cNvSpPr/>
            <p:nvPr/>
          </p:nvSpPr>
          <p:spPr>
            <a:xfrm>
              <a:off x="3243275" y="1553750"/>
              <a:ext cx="2657400" cy="2657400"/>
            </a:xfrm>
            <a:prstGeom prst="ellipse">
              <a:avLst/>
            </a:prstGeom>
            <a:noFill/>
            <a:ln w="19050" cap="flat" cmpd="sng">
              <a:solidFill>
                <a:srgbClr val="05738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53" name="Google Shape;272;p20">
              <a:extLst>
                <a:ext uri="{FF2B5EF4-FFF2-40B4-BE49-F238E27FC236}">
                  <a16:creationId xmlns:a16="http://schemas.microsoft.com/office/drawing/2014/main" xmlns="" id="{C2C85EF7-B9A9-7629-F72A-A027948822E6}"/>
                </a:ext>
              </a:extLst>
            </p:cNvPr>
            <p:cNvGrpSpPr/>
            <p:nvPr/>
          </p:nvGrpSpPr>
          <p:grpSpPr>
            <a:xfrm>
              <a:off x="2980338" y="1214650"/>
              <a:ext cx="3183313" cy="3401901"/>
              <a:chOff x="2980338" y="1214650"/>
              <a:chExt cx="3183313" cy="3401901"/>
            </a:xfrm>
          </p:grpSpPr>
          <p:grpSp>
            <p:nvGrpSpPr>
              <p:cNvPr id="54" name="Google Shape;273;p20">
                <a:extLst>
                  <a:ext uri="{FF2B5EF4-FFF2-40B4-BE49-F238E27FC236}">
                    <a16:creationId xmlns:a16="http://schemas.microsoft.com/office/drawing/2014/main" xmlns="" id="{F1481675-1C15-2057-FEEB-EA4E173CC31A}"/>
                  </a:ext>
                </a:extLst>
              </p:cNvPr>
              <p:cNvGrpSpPr/>
              <p:nvPr/>
            </p:nvGrpSpPr>
            <p:grpSpPr>
              <a:xfrm>
                <a:off x="3085258" y="1214650"/>
                <a:ext cx="3078393" cy="3401901"/>
                <a:chOff x="3085258" y="1214650"/>
                <a:chExt cx="3078393" cy="3401901"/>
              </a:xfrm>
            </p:grpSpPr>
            <p:sp>
              <p:nvSpPr>
                <p:cNvPr id="218" name="Google Shape;274;p20">
                  <a:extLst>
                    <a:ext uri="{FF2B5EF4-FFF2-40B4-BE49-F238E27FC236}">
                      <a16:creationId xmlns:a16="http://schemas.microsoft.com/office/drawing/2014/main" xmlns="" id="{D0440B9F-6138-D82F-D767-83D2CD466733}"/>
                    </a:ext>
                  </a:extLst>
                </p:cNvPr>
                <p:cNvSpPr/>
                <p:nvPr/>
              </p:nvSpPr>
              <p:spPr>
                <a:xfrm>
                  <a:off x="4128458" y="1214650"/>
                  <a:ext cx="991749" cy="3401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6" h="59466" extrusionOk="0">
                      <a:moveTo>
                        <a:pt x="8660" y="488"/>
                      </a:moveTo>
                      <a:cubicBezTo>
                        <a:pt x="10780" y="488"/>
                        <a:pt x="12852" y="3557"/>
                        <a:pt x="14399" y="8946"/>
                      </a:cubicBezTo>
                      <a:cubicBezTo>
                        <a:pt x="15989" y="14489"/>
                        <a:pt x="16874" y="21887"/>
                        <a:pt x="16874" y="29746"/>
                      </a:cubicBezTo>
                      <a:cubicBezTo>
                        <a:pt x="16874" y="37584"/>
                        <a:pt x="15989" y="44982"/>
                        <a:pt x="14399" y="50525"/>
                      </a:cubicBezTo>
                      <a:cubicBezTo>
                        <a:pt x="12852" y="55910"/>
                        <a:pt x="10780" y="58983"/>
                        <a:pt x="8660" y="58983"/>
                      </a:cubicBezTo>
                      <a:cubicBezTo>
                        <a:pt x="6562" y="58983"/>
                        <a:pt x="4463" y="55910"/>
                        <a:pt x="2937" y="50525"/>
                      </a:cubicBezTo>
                      <a:cubicBezTo>
                        <a:pt x="1347" y="44982"/>
                        <a:pt x="467" y="37584"/>
                        <a:pt x="467" y="29746"/>
                      </a:cubicBezTo>
                      <a:cubicBezTo>
                        <a:pt x="467" y="21887"/>
                        <a:pt x="1347" y="14489"/>
                        <a:pt x="2937" y="8946"/>
                      </a:cubicBezTo>
                      <a:cubicBezTo>
                        <a:pt x="4463" y="3557"/>
                        <a:pt x="6562" y="488"/>
                        <a:pt x="8660" y="488"/>
                      </a:cubicBezTo>
                      <a:close/>
                      <a:moveTo>
                        <a:pt x="8660" y="1"/>
                      </a:moveTo>
                      <a:cubicBezTo>
                        <a:pt x="6297" y="1"/>
                        <a:pt x="4108" y="3138"/>
                        <a:pt x="2476" y="8814"/>
                      </a:cubicBezTo>
                      <a:cubicBezTo>
                        <a:pt x="886" y="14399"/>
                        <a:pt x="1" y="21840"/>
                        <a:pt x="1" y="29746"/>
                      </a:cubicBezTo>
                      <a:cubicBezTo>
                        <a:pt x="1" y="37627"/>
                        <a:pt x="886" y="45072"/>
                        <a:pt x="2476" y="50658"/>
                      </a:cubicBezTo>
                      <a:cubicBezTo>
                        <a:pt x="4108" y="56334"/>
                        <a:pt x="6297" y="59465"/>
                        <a:pt x="8660" y="59465"/>
                      </a:cubicBezTo>
                      <a:cubicBezTo>
                        <a:pt x="11045" y="59465"/>
                        <a:pt x="13228" y="56334"/>
                        <a:pt x="14860" y="50658"/>
                      </a:cubicBezTo>
                      <a:cubicBezTo>
                        <a:pt x="16450" y="45072"/>
                        <a:pt x="17335" y="37627"/>
                        <a:pt x="17335" y="29746"/>
                      </a:cubicBezTo>
                      <a:cubicBezTo>
                        <a:pt x="17335" y="21840"/>
                        <a:pt x="16450" y="14399"/>
                        <a:pt x="14860" y="8814"/>
                      </a:cubicBezTo>
                      <a:cubicBezTo>
                        <a:pt x="13228" y="3138"/>
                        <a:pt x="11045" y="1"/>
                        <a:pt x="8660" y="1"/>
                      </a:cubicBezTo>
                      <a:close/>
                    </a:path>
                  </a:pathLst>
                </a:custGeom>
                <a:solidFill>
                  <a:srgbClr val="0573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19" name="Google Shape;275;p20">
                  <a:extLst>
                    <a:ext uri="{FF2B5EF4-FFF2-40B4-BE49-F238E27FC236}">
                      <a16:creationId xmlns:a16="http://schemas.microsoft.com/office/drawing/2014/main" xmlns="" id="{FB1EA18E-6DCF-80FD-922D-5923FAD8FD28}"/>
                    </a:ext>
                  </a:extLst>
                </p:cNvPr>
                <p:cNvSpPr/>
                <p:nvPr/>
              </p:nvSpPr>
              <p:spPr>
                <a:xfrm>
                  <a:off x="3085258" y="1958930"/>
                  <a:ext cx="3078393" cy="19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1" h="33451" extrusionOk="0">
                      <a:moveTo>
                        <a:pt x="47934" y="483"/>
                      </a:moveTo>
                      <a:cubicBezTo>
                        <a:pt x="50122" y="483"/>
                        <a:pt x="51622" y="1034"/>
                        <a:pt x="52221" y="2073"/>
                      </a:cubicBezTo>
                      <a:cubicBezTo>
                        <a:pt x="53281" y="3885"/>
                        <a:pt x="51643" y="7240"/>
                        <a:pt x="47759" y="11283"/>
                      </a:cubicBezTo>
                      <a:cubicBezTo>
                        <a:pt x="43763" y="15433"/>
                        <a:pt x="37801" y="19895"/>
                        <a:pt x="31002" y="23822"/>
                      </a:cubicBezTo>
                      <a:cubicBezTo>
                        <a:pt x="21262" y="29476"/>
                        <a:pt x="11612" y="32963"/>
                        <a:pt x="5872" y="32963"/>
                      </a:cubicBezTo>
                      <a:cubicBezTo>
                        <a:pt x="3662" y="32963"/>
                        <a:pt x="2184" y="32412"/>
                        <a:pt x="1590" y="31373"/>
                      </a:cubicBezTo>
                      <a:cubicBezTo>
                        <a:pt x="531" y="29566"/>
                        <a:pt x="2163" y="26206"/>
                        <a:pt x="6047" y="22168"/>
                      </a:cubicBezTo>
                      <a:cubicBezTo>
                        <a:pt x="10043" y="18019"/>
                        <a:pt x="16005" y="13578"/>
                        <a:pt x="22788" y="9624"/>
                      </a:cubicBezTo>
                      <a:cubicBezTo>
                        <a:pt x="32544" y="3996"/>
                        <a:pt x="42173" y="483"/>
                        <a:pt x="47934" y="483"/>
                      </a:cubicBezTo>
                      <a:close/>
                      <a:moveTo>
                        <a:pt x="47934" y="1"/>
                      </a:moveTo>
                      <a:cubicBezTo>
                        <a:pt x="45130" y="1"/>
                        <a:pt x="41309" y="838"/>
                        <a:pt x="36895" y="2428"/>
                      </a:cubicBezTo>
                      <a:cubicBezTo>
                        <a:pt x="32391" y="4060"/>
                        <a:pt x="27425" y="6402"/>
                        <a:pt x="22565" y="9227"/>
                      </a:cubicBezTo>
                      <a:cubicBezTo>
                        <a:pt x="15719" y="13180"/>
                        <a:pt x="9736" y="17664"/>
                        <a:pt x="5697" y="21861"/>
                      </a:cubicBezTo>
                      <a:cubicBezTo>
                        <a:pt x="1590" y="26100"/>
                        <a:pt x="1" y="29566"/>
                        <a:pt x="1166" y="31617"/>
                      </a:cubicBezTo>
                      <a:cubicBezTo>
                        <a:pt x="1877" y="32831"/>
                        <a:pt x="3466" y="33451"/>
                        <a:pt x="5872" y="33451"/>
                      </a:cubicBezTo>
                      <a:cubicBezTo>
                        <a:pt x="8676" y="33451"/>
                        <a:pt x="12497" y="32613"/>
                        <a:pt x="16890" y="31024"/>
                      </a:cubicBezTo>
                      <a:cubicBezTo>
                        <a:pt x="21416" y="29386"/>
                        <a:pt x="26386" y="27049"/>
                        <a:pt x="31241" y="24219"/>
                      </a:cubicBezTo>
                      <a:cubicBezTo>
                        <a:pt x="38087" y="20271"/>
                        <a:pt x="44070" y="15788"/>
                        <a:pt x="48114" y="11591"/>
                      </a:cubicBezTo>
                      <a:cubicBezTo>
                        <a:pt x="52200" y="7351"/>
                        <a:pt x="53811" y="3885"/>
                        <a:pt x="52618" y="1829"/>
                      </a:cubicBezTo>
                      <a:cubicBezTo>
                        <a:pt x="51935" y="615"/>
                        <a:pt x="50345" y="1"/>
                        <a:pt x="47934" y="1"/>
                      </a:cubicBezTo>
                      <a:close/>
                    </a:path>
                  </a:pathLst>
                </a:custGeom>
                <a:solidFill>
                  <a:srgbClr val="0573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0" name="Google Shape;276;p20">
                  <a:extLst>
                    <a:ext uri="{FF2B5EF4-FFF2-40B4-BE49-F238E27FC236}">
                      <a16:creationId xmlns:a16="http://schemas.microsoft.com/office/drawing/2014/main" xmlns="" id="{B249A244-5BAA-6B45-F8CE-27F634AB9E9B}"/>
                    </a:ext>
                  </a:extLst>
                </p:cNvPr>
                <p:cNvSpPr/>
                <p:nvPr/>
              </p:nvSpPr>
              <p:spPr>
                <a:xfrm>
                  <a:off x="3085258" y="1958930"/>
                  <a:ext cx="3078393" cy="19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1" h="33451" extrusionOk="0">
                      <a:moveTo>
                        <a:pt x="5872" y="483"/>
                      </a:moveTo>
                      <a:cubicBezTo>
                        <a:pt x="11612" y="483"/>
                        <a:pt x="21262" y="3996"/>
                        <a:pt x="31002" y="9624"/>
                      </a:cubicBezTo>
                      <a:cubicBezTo>
                        <a:pt x="37801" y="13578"/>
                        <a:pt x="43763" y="18019"/>
                        <a:pt x="47759" y="22168"/>
                      </a:cubicBezTo>
                      <a:cubicBezTo>
                        <a:pt x="51643" y="26206"/>
                        <a:pt x="53281" y="29566"/>
                        <a:pt x="52221" y="31373"/>
                      </a:cubicBezTo>
                      <a:cubicBezTo>
                        <a:pt x="51622" y="32412"/>
                        <a:pt x="50122" y="32963"/>
                        <a:pt x="47934" y="32963"/>
                      </a:cubicBezTo>
                      <a:cubicBezTo>
                        <a:pt x="42173" y="32963"/>
                        <a:pt x="32544" y="29476"/>
                        <a:pt x="22788" y="23822"/>
                      </a:cubicBezTo>
                      <a:cubicBezTo>
                        <a:pt x="16005" y="19895"/>
                        <a:pt x="10043" y="15433"/>
                        <a:pt x="6047" y="11283"/>
                      </a:cubicBezTo>
                      <a:cubicBezTo>
                        <a:pt x="2163" y="7240"/>
                        <a:pt x="531" y="3885"/>
                        <a:pt x="1590" y="2073"/>
                      </a:cubicBezTo>
                      <a:cubicBezTo>
                        <a:pt x="2184" y="1034"/>
                        <a:pt x="3662" y="483"/>
                        <a:pt x="5872" y="483"/>
                      </a:cubicBezTo>
                      <a:close/>
                      <a:moveTo>
                        <a:pt x="5872" y="1"/>
                      </a:moveTo>
                      <a:cubicBezTo>
                        <a:pt x="3466" y="1"/>
                        <a:pt x="1877" y="615"/>
                        <a:pt x="1166" y="1829"/>
                      </a:cubicBezTo>
                      <a:cubicBezTo>
                        <a:pt x="1" y="3885"/>
                        <a:pt x="1590" y="7351"/>
                        <a:pt x="5697" y="11591"/>
                      </a:cubicBezTo>
                      <a:cubicBezTo>
                        <a:pt x="9736" y="15788"/>
                        <a:pt x="15719" y="20271"/>
                        <a:pt x="22565" y="24219"/>
                      </a:cubicBezTo>
                      <a:cubicBezTo>
                        <a:pt x="27425" y="27049"/>
                        <a:pt x="32391" y="29386"/>
                        <a:pt x="36895" y="31024"/>
                      </a:cubicBezTo>
                      <a:cubicBezTo>
                        <a:pt x="41309" y="32613"/>
                        <a:pt x="45130" y="33451"/>
                        <a:pt x="47934" y="33451"/>
                      </a:cubicBezTo>
                      <a:cubicBezTo>
                        <a:pt x="50345" y="33451"/>
                        <a:pt x="51935" y="32831"/>
                        <a:pt x="52618" y="31617"/>
                      </a:cubicBezTo>
                      <a:cubicBezTo>
                        <a:pt x="53811" y="29566"/>
                        <a:pt x="52200" y="26100"/>
                        <a:pt x="48114" y="21861"/>
                      </a:cubicBezTo>
                      <a:cubicBezTo>
                        <a:pt x="44070" y="17664"/>
                        <a:pt x="38087" y="13180"/>
                        <a:pt x="31241" y="9227"/>
                      </a:cubicBezTo>
                      <a:cubicBezTo>
                        <a:pt x="26386" y="6402"/>
                        <a:pt x="21416" y="4060"/>
                        <a:pt x="16890" y="2428"/>
                      </a:cubicBezTo>
                      <a:cubicBezTo>
                        <a:pt x="12497" y="838"/>
                        <a:pt x="8676" y="1"/>
                        <a:pt x="5872" y="1"/>
                      </a:cubicBezTo>
                      <a:close/>
                    </a:path>
                  </a:pathLst>
                </a:custGeom>
                <a:solidFill>
                  <a:srgbClr val="0573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55" name="Google Shape;277;p20">
                <a:extLst>
                  <a:ext uri="{FF2B5EF4-FFF2-40B4-BE49-F238E27FC236}">
                    <a16:creationId xmlns:a16="http://schemas.microsoft.com/office/drawing/2014/main" xmlns="" id="{8E0D5DE9-D36E-E7C1-69E4-419C609874F0}"/>
                  </a:ext>
                </a:extLst>
              </p:cNvPr>
              <p:cNvSpPr/>
              <p:nvPr/>
            </p:nvSpPr>
            <p:spPr>
              <a:xfrm>
                <a:off x="5529440" y="1817340"/>
                <a:ext cx="341128" cy="339927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5942" extrusionOk="0">
                    <a:moveTo>
                      <a:pt x="2984" y="1"/>
                    </a:moveTo>
                    <a:cubicBezTo>
                      <a:pt x="1346" y="1"/>
                      <a:pt x="0" y="1326"/>
                      <a:pt x="0" y="2958"/>
                    </a:cubicBezTo>
                    <a:cubicBezTo>
                      <a:pt x="0" y="4617"/>
                      <a:pt x="1346" y="5942"/>
                      <a:pt x="2984" y="5942"/>
                    </a:cubicBezTo>
                    <a:cubicBezTo>
                      <a:pt x="4616" y="5942"/>
                      <a:pt x="5962" y="4617"/>
                      <a:pt x="5962" y="2958"/>
                    </a:cubicBezTo>
                    <a:cubicBezTo>
                      <a:pt x="5962" y="1326"/>
                      <a:pt x="4616" y="1"/>
                      <a:pt x="29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" name="Google Shape;278;p20">
                <a:extLst>
                  <a:ext uri="{FF2B5EF4-FFF2-40B4-BE49-F238E27FC236}">
                    <a16:creationId xmlns:a16="http://schemas.microsoft.com/office/drawing/2014/main" xmlns="" id="{55C4E6C0-3F32-616E-9E68-23E824A0AB56}"/>
                  </a:ext>
                </a:extLst>
              </p:cNvPr>
              <p:cNvSpPr/>
              <p:nvPr/>
            </p:nvSpPr>
            <p:spPr>
              <a:xfrm>
                <a:off x="5622805" y="1875578"/>
                <a:ext cx="192274" cy="19193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3355" extrusionOk="0">
                    <a:moveTo>
                      <a:pt x="2796" y="562"/>
                    </a:moveTo>
                    <a:lnTo>
                      <a:pt x="2962" y="727"/>
                    </a:lnTo>
                    <a:lnTo>
                      <a:pt x="2963" y="726"/>
                    </a:lnTo>
                    <a:lnTo>
                      <a:pt x="2796" y="562"/>
                    </a:lnTo>
                    <a:close/>
                    <a:moveTo>
                      <a:pt x="2232" y="0"/>
                    </a:moveTo>
                    <a:lnTo>
                      <a:pt x="1" y="2205"/>
                    </a:lnTo>
                    <a:lnTo>
                      <a:pt x="425" y="2624"/>
                    </a:lnTo>
                    <a:lnTo>
                      <a:pt x="2629" y="398"/>
                    </a:lnTo>
                    <a:lnTo>
                      <a:pt x="2796" y="562"/>
                    </a:lnTo>
                    <a:lnTo>
                      <a:pt x="2232" y="0"/>
                    </a:lnTo>
                    <a:close/>
                    <a:moveTo>
                      <a:pt x="2962" y="727"/>
                    </a:moveTo>
                    <a:lnTo>
                      <a:pt x="732" y="2936"/>
                    </a:lnTo>
                    <a:lnTo>
                      <a:pt x="1129" y="3355"/>
                    </a:lnTo>
                    <a:lnTo>
                      <a:pt x="3360" y="1124"/>
                    </a:lnTo>
                    <a:lnTo>
                      <a:pt x="2962" y="7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" name="Google Shape;279;p20">
                <a:extLst>
                  <a:ext uri="{FF2B5EF4-FFF2-40B4-BE49-F238E27FC236}">
                    <a16:creationId xmlns:a16="http://schemas.microsoft.com/office/drawing/2014/main" xmlns="" id="{81D32DBA-BE0D-1BEA-E37D-842C18041EBB}"/>
                  </a:ext>
                </a:extLst>
              </p:cNvPr>
              <p:cNvSpPr/>
              <p:nvPr/>
            </p:nvSpPr>
            <p:spPr>
              <a:xfrm>
                <a:off x="5605413" y="2061104"/>
                <a:ext cx="26544" cy="2557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47" extrusionOk="0">
                    <a:moveTo>
                      <a:pt x="66" y="1"/>
                    </a:moveTo>
                    <a:lnTo>
                      <a:pt x="18" y="308"/>
                    </a:lnTo>
                    <a:cubicBezTo>
                      <a:pt x="0" y="385"/>
                      <a:pt x="63" y="446"/>
                      <a:pt x="135" y="446"/>
                    </a:cubicBezTo>
                    <a:cubicBezTo>
                      <a:pt x="147" y="446"/>
                      <a:pt x="160" y="444"/>
                      <a:pt x="172" y="440"/>
                    </a:cubicBezTo>
                    <a:lnTo>
                      <a:pt x="464" y="398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" name="Google Shape;280;p20">
                <a:extLst>
                  <a:ext uri="{FF2B5EF4-FFF2-40B4-BE49-F238E27FC236}">
                    <a16:creationId xmlns:a16="http://schemas.microsoft.com/office/drawing/2014/main" xmlns="" id="{A21BFECD-A777-B5DC-D0F5-C1DB823EC94A}"/>
                  </a:ext>
                </a:extLst>
              </p:cNvPr>
              <p:cNvSpPr/>
              <p:nvPr/>
            </p:nvSpPr>
            <p:spPr>
              <a:xfrm>
                <a:off x="5610390" y="2009274"/>
                <a:ext cx="70708" cy="72196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262" extrusionOk="0">
                    <a:moveTo>
                      <a:pt x="85" y="0"/>
                    </a:moveTo>
                    <a:lnTo>
                      <a:pt x="0" y="684"/>
                    </a:lnTo>
                    <a:lnTo>
                      <a:pt x="594" y="1262"/>
                    </a:lnTo>
                    <a:lnTo>
                      <a:pt x="1235" y="115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" name="Google Shape;281;p20">
                <a:extLst>
                  <a:ext uri="{FF2B5EF4-FFF2-40B4-BE49-F238E27FC236}">
                    <a16:creationId xmlns:a16="http://schemas.microsoft.com/office/drawing/2014/main" xmlns="" id="{9EEC9358-D756-49B0-04CC-025EE05C0E52}"/>
                  </a:ext>
                </a:extLst>
              </p:cNvPr>
              <p:cNvSpPr/>
              <p:nvPr/>
            </p:nvSpPr>
            <p:spPr>
              <a:xfrm>
                <a:off x="3035830" y="2201494"/>
                <a:ext cx="341128" cy="341128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5963" extrusionOk="0">
                    <a:moveTo>
                      <a:pt x="2984" y="0"/>
                    </a:moveTo>
                    <a:cubicBezTo>
                      <a:pt x="1326" y="0"/>
                      <a:pt x="1" y="1346"/>
                      <a:pt x="1" y="2979"/>
                    </a:cubicBezTo>
                    <a:cubicBezTo>
                      <a:pt x="1" y="4637"/>
                      <a:pt x="1326" y="5962"/>
                      <a:pt x="2984" y="5962"/>
                    </a:cubicBezTo>
                    <a:cubicBezTo>
                      <a:pt x="4617" y="5962"/>
                      <a:pt x="5963" y="4637"/>
                      <a:pt x="5963" y="2979"/>
                    </a:cubicBezTo>
                    <a:cubicBezTo>
                      <a:pt x="5963" y="1346"/>
                      <a:pt x="4617" y="0"/>
                      <a:pt x="29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" name="Google Shape;282;p20">
                <a:extLst>
                  <a:ext uri="{FF2B5EF4-FFF2-40B4-BE49-F238E27FC236}">
                    <a16:creationId xmlns:a16="http://schemas.microsoft.com/office/drawing/2014/main" xmlns="" id="{BB04E240-7A3A-C93E-A6BA-254375D45351}"/>
                  </a:ext>
                </a:extLst>
              </p:cNvPr>
              <p:cNvSpPr/>
              <p:nvPr/>
            </p:nvSpPr>
            <p:spPr>
              <a:xfrm>
                <a:off x="3123187" y="2288507"/>
                <a:ext cx="166760" cy="166760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915" extrusionOk="0">
                    <a:moveTo>
                      <a:pt x="1653" y="774"/>
                    </a:moveTo>
                    <a:lnTo>
                      <a:pt x="1653" y="949"/>
                    </a:lnTo>
                    <a:lnTo>
                      <a:pt x="572" y="949"/>
                    </a:lnTo>
                    <a:lnTo>
                      <a:pt x="572" y="774"/>
                    </a:lnTo>
                    <a:close/>
                    <a:moveTo>
                      <a:pt x="2337" y="1171"/>
                    </a:moveTo>
                    <a:lnTo>
                      <a:pt x="2337" y="1346"/>
                    </a:lnTo>
                    <a:lnTo>
                      <a:pt x="572" y="1346"/>
                    </a:lnTo>
                    <a:lnTo>
                      <a:pt x="572" y="1171"/>
                    </a:lnTo>
                    <a:close/>
                    <a:moveTo>
                      <a:pt x="2337" y="1590"/>
                    </a:moveTo>
                    <a:lnTo>
                      <a:pt x="2337" y="1744"/>
                    </a:lnTo>
                    <a:lnTo>
                      <a:pt x="572" y="1744"/>
                    </a:lnTo>
                    <a:lnTo>
                      <a:pt x="572" y="1590"/>
                    </a:lnTo>
                    <a:close/>
                    <a:moveTo>
                      <a:pt x="2337" y="1987"/>
                    </a:moveTo>
                    <a:lnTo>
                      <a:pt x="2337" y="2141"/>
                    </a:lnTo>
                    <a:lnTo>
                      <a:pt x="572" y="2141"/>
                    </a:lnTo>
                    <a:lnTo>
                      <a:pt x="572" y="1987"/>
                    </a:lnTo>
                    <a:close/>
                    <a:moveTo>
                      <a:pt x="0" y="0"/>
                    </a:moveTo>
                    <a:lnTo>
                      <a:pt x="0" y="2915"/>
                    </a:lnTo>
                    <a:lnTo>
                      <a:pt x="2915" y="2915"/>
                    </a:lnTo>
                    <a:lnTo>
                      <a:pt x="29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" name="Google Shape;283;p20">
                <a:extLst>
                  <a:ext uri="{FF2B5EF4-FFF2-40B4-BE49-F238E27FC236}">
                    <a16:creationId xmlns:a16="http://schemas.microsoft.com/office/drawing/2014/main" xmlns="" id="{F895A31A-F97E-C0E6-65A1-7208D8BC1675}"/>
                  </a:ext>
                </a:extLst>
              </p:cNvPr>
              <p:cNvSpPr/>
              <p:nvPr/>
            </p:nvSpPr>
            <p:spPr>
              <a:xfrm>
                <a:off x="4702089" y="1299547"/>
                <a:ext cx="341128" cy="339584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5936" extrusionOk="0">
                    <a:moveTo>
                      <a:pt x="2979" y="0"/>
                    </a:moveTo>
                    <a:cubicBezTo>
                      <a:pt x="1346" y="0"/>
                      <a:pt x="0" y="1325"/>
                      <a:pt x="0" y="2958"/>
                    </a:cubicBezTo>
                    <a:cubicBezTo>
                      <a:pt x="0" y="4611"/>
                      <a:pt x="1346" y="5936"/>
                      <a:pt x="2979" y="5936"/>
                    </a:cubicBezTo>
                    <a:cubicBezTo>
                      <a:pt x="4637" y="5936"/>
                      <a:pt x="5962" y="4611"/>
                      <a:pt x="5962" y="2958"/>
                    </a:cubicBezTo>
                    <a:cubicBezTo>
                      <a:pt x="5962" y="1325"/>
                      <a:pt x="4637" y="0"/>
                      <a:pt x="29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62" name="Google Shape;284;p20">
                <a:extLst>
                  <a:ext uri="{FF2B5EF4-FFF2-40B4-BE49-F238E27FC236}">
                    <a16:creationId xmlns:a16="http://schemas.microsoft.com/office/drawing/2014/main" xmlns="" id="{8AC454DB-E089-810A-FDD5-20785C9FE583}"/>
                  </a:ext>
                </a:extLst>
              </p:cNvPr>
              <p:cNvSpPr/>
              <p:nvPr/>
            </p:nvSpPr>
            <p:spPr>
              <a:xfrm>
                <a:off x="4860042" y="1371401"/>
                <a:ext cx="31579" cy="31579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52" extrusionOk="0">
                    <a:moveTo>
                      <a:pt x="265" y="0"/>
                    </a:moveTo>
                    <a:cubicBezTo>
                      <a:pt x="112" y="0"/>
                      <a:pt x="0" y="133"/>
                      <a:pt x="0" y="287"/>
                    </a:cubicBezTo>
                    <a:cubicBezTo>
                      <a:pt x="0" y="440"/>
                      <a:pt x="112" y="552"/>
                      <a:pt x="265" y="552"/>
                    </a:cubicBezTo>
                    <a:cubicBezTo>
                      <a:pt x="419" y="552"/>
                      <a:pt x="551" y="440"/>
                      <a:pt x="551" y="287"/>
                    </a:cubicBezTo>
                    <a:cubicBezTo>
                      <a:pt x="551" y="133"/>
                      <a:pt x="419" y="0"/>
                      <a:pt x="265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" name="Google Shape;285;p20">
                <a:extLst>
                  <a:ext uri="{FF2B5EF4-FFF2-40B4-BE49-F238E27FC236}">
                    <a16:creationId xmlns:a16="http://schemas.microsoft.com/office/drawing/2014/main" xmlns="" id="{9393D74B-76DA-69BE-717A-7275E5A29E01}"/>
                  </a:ext>
                </a:extLst>
              </p:cNvPr>
              <p:cNvSpPr/>
              <p:nvPr/>
            </p:nvSpPr>
            <p:spPr>
              <a:xfrm>
                <a:off x="4848486" y="1347431"/>
                <a:ext cx="16476" cy="16419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87" extrusionOk="0">
                    <a:moveTo>
                      <a:pt x="133" y="1"/>
                    </a:moveTo>
                    <a:cubicBezTo>
                      <a:pt x="70" y="1"/>
                      <a:pt x="1" y="64"/>
                      <a:pt x="1" y="154"/>
                    </a:cubicBezTo>
                    <a:cubicBezTo>
                      <a:pt x="1" y="223"/>
                      <a:pt x="70" y="287"/>
                      <a:pt x="133" y="287"/>
                    </a:cubicBezTo>
                    <a:cubicBezTo>
                      <a:pt x="224" y="287"/>
                      <a:pt x="287" y="223"/>
                      <a:pt x="287" y="154"/>
                    </a:cubicBezTo>
                    <a:cubicBezTo>
                      <a:pt x="287" y="64"/>
                      <a:pt x="224" y="1"/>
                      <a:pt x="133" y="1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8" name="Google Shape;286;p20">
                <a:extLst>
                  <a:ext uri="{FF2B5EF4-FFF2-40B4-BE49-F238E27FC236}">
                    <a16:creationId xmlns:a16="http://schemas.microsoft.com/office/drawing/2014/main" xmlns="" id="{9BCC4CD3-6387-B65E-9927-6462A7CDB36A}"/>
                  </a:ext>
                </a:extLst>
              </p:cNvPr>
              <p:cNvSpPr/>
              <p:nvPr/>
            </p:nvSpPr>
            <p:spPr>
              <a:xfrm>
                <a:off x="4867593" y="1324719"/>
                <a:ext cx="16419" cy="1762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08" extrusionOk="0">
                    <a:moveTo>
                      <a:pt x="133" y="0"/>
                    </a:moveTo>
                    <a:cubicBezTo>
                      <a:pt x="64" y="0"/>
                      <a:pt x="1" y="64"/>
                      <a:pt x="1" y="154"/>
                    </a:cubicBezTo>
                    <a:cubicBezTo>
                      <a:pt x="1" y="244"/>
                      <a:pt x="64" y="308"/>
                      <a:pt x="133" y="308"/>
                    </a:cubicBezTo>
                    <a:cubicBezTo>
                      <a:pt x="218" y="308"/>
                      <a:pt x="287" y="244"/>
                      <a:pt x="287" y="154"/>
                    </a:cubicBezTo>
                    <a:cubicBezTo>
                      <a:pt x="287" y="64"/>
                      <a:pt x="218" y="0"/>
                      <a:pt x="133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9" name="Google Shape;287;p20">
                <a:extLst>
                  <a:ext uri="{FF2B5EF4-FFF2-40B4-BE49-F238E27FC236}">
                    <a16:creationId xmlns:a16="http://schemas.microsoft.com/office/drawing/2014/main" xmlns="" id="{2BEC8AE7-4F38-6BF9-FBC9-3DEC20545E9B}"/>
                  </a:ext>
                </a:extLst>
              </p:cNvPr>
              <p:cNvSpPr/>
              <p:nvPr/>
            </p:nvSpPr>
            <p:spPr>
              <a:xfrm>
                <a:off x="4780293" y="1416881"/>
                <a:ext cx="185924" cy="16041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804" extrusionOk="0">
                    <a:moveTo>
                      <a:pt x="1129" y="0"/>
                    </a:moveTo>
                    <a:cubicBezTo>
                      <a:pt x="1082" y="0"/>
                      <a:pt x="1039" y="43"/>
                      <a:pt x="1039" y="90"/>
                    </a:cubicBezTo>
                    <a:lnTo>
                      <a:pt x="1039" y="885"/>
                    </a:lnTo>
                    <a:cubicBezTo>
                      <a:pt x="1039" y="949"/>
                      <a:pt x="1018" y="1018"/>
                      <a:pt x="997" y="1060"/>
                    </a:cubicBezTo>
                    <a:lnTo>
                      <a:pt x="133" y="2343"/>
                    </a:lnTo>
                    <a:cubicBezTo>
                      <a:pt x="1" y="2539"/>
                      <a:pt x="133" y="2804"/>
                      <a:pt x="377" y="2804"/>
                    </a:cubicBezTo>
                    <a:lnTo>
                      <a:pt x="2852" y="2804"/>
                    </a:lnTo>
                    <a:cubicBezTo>
                      <a:pt x="3095" y="2804"/>
                      <a:pt x="3249" y="2539"/>
                      <a:pt x="3117" y="2343"/>
                    </a:cubicBezTo>
                    <a:lnTo>
                      <a:pt x="2253" y="1060"/>
                    </a:lnTo>
                    <a:cubicBezTo>
                      <a:pt x="2210" y="1018"/>
                      <a:pt x="2210" y="949"/>
                      <a:pt x="2210" y="885"/>
                    </a:cubicBezTo>
                    <a:lnTo>
                      <a:pt x="2210" y="90"/>
                    </a:lnTo>
                    <a:cubicBezTo>
                      <a:pt x="2210" y="43"/>
                      <a:pt x="2168" y="0"/>
                      <a:pt x="20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" name="Google Shape;288;p20">
                <a:extLst>
                  <a:ext uri="{FF2B5EF4-FFF2-40B4-BE49-F238E27FC236}">
                    <a16:creationId xmlns:a16="http://schemas.microsoft.com/office/drawing/2014/main" xmlns="" id="{05E35779-388E-8497-D7DD-36A15B227168}"/>
                  </a:ext>
                </a:extLst>
              </p:cNvPr>
              <p:cNvSpPr/>
              <p:nvPr/>
            </p:nvSpPr>
            <p:spPr>
              <a:xfrm>
                <a:off x="4816964" y="1493369"/>
                <a:ext cx="44336" cy="63443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109" extrusionOk="0">
                    <a:moveTo>
                      <a:pt x="706" y="1"/>
                    </a:moveTo>
                    <a:cubicBezTo>
                      <a:pt x="683" y="1"/>
                      <a:pt x="657" y="16"/>
                      <a:pt x="642" y="31"/>
                    </a:cubicBezTo>
                    <a:lnTo>
                      <a:pt x="22" y="1006"/>
                    </a:lnTo>
                    <a:cubicBezTo>
                      <a:pt x="1" y="1027"/>
                      <a:pt x="1" y="1069"/>
                      <a:pt x="43" y="1090"/>
                    </a:cubicBezTo>
                    <a:cubicBezTo>
                      <a:pt x="55" y="1102"/>
                      <a:pt x="69" y="1108"/>
                      <a:pt x="83" y="1108"/>
                    </a:cubicBezTo>
                    <a:cubicBezTo>
                      <a:pt x="102" y="1108"/>
                      <a:pt x="121" y="1097"/>
                      <a:pt x="133" y="1069"/>
                    </a:cubicBezTo>
                    <a:lnTo>
                      <a:pt x="753" y="99"/>
                    </a:lnTo>
                    <a:cubicBezTo>
                      <a:pt x="775" y="78"/>
                      <a:pt x="753" y="31"/>
                      <a:pt x="732" y="9"/>
                    </a:cubicBezTo>
                    <a:cubicBezTo>
                      <a:pt x="724" y="3"/>
                      <a:pt x="715" y="1"/>
                      <a:pt x="706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" name="Google Shape;289;p20">
                <a:extLst>
                  <a:ext uri="{FF2B5EF4-FFF2-40B4-BE49-F238E27FC236}">
                    <a16:creationId xmlns:a16="http://schemas.microsoft.com/office/drawing/2014/main" xmlns="" id="{203FFFC2-25A0-3EB3-CA76-EBF61F2B46B7}"/>
                  </a:ext>
                </a:extLst>
              </p:cNvPr>
              <p:cNvSpPr/>
              <p:nvPr/>
            </p:nvSpPr>
            <p:spPr>
              <a:xfrm>
                <a:off x="4815762" y="1537648"/>
                <a:ext cx="20366" cy="15389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69" extrusionOk="0">
                    <a:moveTo>
                      <a:pt x="88" y="0"/>
                    </a:moveTo>
                    <a:cubicBezTo>
                      <a:pt x="65" y="0"/>
                      <a:pt x="37" y="15"/>
                      <a:pt x="22" y="30"/>
                    </a:cubicBezTo>
                    <a:cubicBezTo>
                      <a:pt x="1" y="78"/>
                      <a:pt x="1" y="120"/>
                      <a:pt x="43" y="120"/>
                    </a:cubicBezTo>
                    <a:lnTo>
                      <a:pt x="244" y="253"/>
                    </a:lnTo>
                    <a:cubicBezTo>
                      <a:pt x="255" y="263"/>
                      <a:pt x="271" y="269"/>
                      <a:pt x="287" y="269"/>
                    </a:cubicBezTo>
                    <a:cubicBezTo>
                      <a:pt x="303" y="269"/>
                      <a:pt x="319" y="263"/>
                      <a:pt x="329" y="253"/>
                    </a:cubicBezTo>
                    <a:cubicBezTo>
                      <a:pt x="356" y="210"/>
                      <a:pt x="329" y="163"/>
                      <a:pt x="308" y="142"/>
                    </a:cubicBezTo>
                    <a:lnTo>
                      <a:pt x="112" y="9"/>
                    </a:lnTo>
                    <a:cubicBezTo>
                      <a:pt x="106" y="3"/>
                      <a:pt x="97" y="0"/>
                      <a:pt x="88" y="0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" name="Google Shape;290;p20">
                <a:extLst>
                  <a:ext uri="{FF2B5EF4-FFF2-40B4-BE49-F238E27FC236}">
                    <a16:creationId xmlns:a16="http://schemas.microsoft.com/office/drawing/2014/main" xmlns="" id="{41093C5D-322F-FC60-FFFF-3EC6B25D8260}"/>
                  </a:ext>
                </a:extLst>
              </p:cNvPr>
              <p:cNvSpPr/>
              <p:nvPr/>
            </p:nvSpPr>
            <p:spPr>
              <a:xfrm>
                <a:off x="4824573" y="1524605"/>
                <a:ext cx="19165" cy="15618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73" extrusionOk="0">
                    <a:moveTo>
                      <a:pt x="60" y="1"/>
                    </a:moveTo>
                    <a:cubicBezTo>
                      <a:pt x="35" y="1"/>
                      <a:pt x="13" y="12"/>
                      <a:pt x="0" y="41"/>
                    </a:cubicBezTo>
                    <a:cubicBezTo>
                      <a:pt x="0" y="62"/>
                      <a:pt x="0" y="105"/>
                      <a:pt x="22" y="126"/>
                    </a:cubicBezTo>
                    <a:lnTo>
                      <a:pt x="223" y="258"/>
                    </a:lnTo>
                    <a:cubicBezTo>
                      <a:pt x="240" y="267"/>
                      <a:pt x="258" y="272"/>
                      <a:pt x="274" y="272"/>
                    </a:cubicBezTo>
                    <a:cubicBezTo>
                      <a:pt x="298" y="272"/>
                      <a:pt x="319" y="262"/>
                      <a:pt x="334" y="237"/>
                    </a:cubicBezTo>
                    <a:cubicBezTo>
                      <a:pt x="334" y="216"/>
                      <a:pt x="334" y="173"/>
                      <a:pt x="308" y="147"/>
                    </a:cubicBezTo>
                    <a:lnTo>
                      <a:pt x="112" y="15"/>
                    </a:lnTo>
                    <a:cubicBezTo>
                      <a:pt x="95" y="6"/>
                      <a:pt x="77" y="1"/>
                      <a:pt x="60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" name="Google Shape;291;p20">
                <a:extLst>
                  <a:ext uri="{FF2B5EF4-FFF2-40B4-BE49-F238E27FC236}">
                    <a16:creationId xmlns:a16="http://schemas.microsoft.com/office/drawing/2014/main" xmlns="" id="{842998FF-3C25-B3B5-8ED3-DCF75040B000}"/>
                  </a:ext>
                </a:extLst>
              </p:cNvPr>
              <p:cNvSpPr/>
              <p:nvPr/>
            </p:nvSpPr>
            <p:spPr>
              <a:xfrm>
                <a:off x="4832124" y="1511104"/>
                <a:ext cx="20366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78" extrusionOk="0">
                    <a:moveTo>
                      <a:pt x="95" y="1"/>
                    </a:moveTo>
                    <a:cubicBezTo>
                      <a:pt x="65" y="1"/>
                      <a:pt x="37" y="18"/>
                      <a:pt x="22" y="33"/>
                    </a:cubicBezTo>
                    <a:cubicBezTo>
                      <a:pt x="1" y="76"/>
                      <a:pt x="22" y="118"/>
                      <a:pt x="43" y="118"/>
                    </a:cubicBezTo>
                    <a:lnTo>
                      <a:pt x="245" y="277"/>
                    </a:lnTo>
                    <a:cubicBezTo>
                      <a:pt x="287" y="277"/>
                      <a:pt x="335" y="277"/>
                      <a:pt x="335" y="251"/>
                    </a:cubicBezTo>
                    <a:cubicBezTo>
                      <a:pt x="356" y="208"/>
                      <a:pt x="356" y="166"/>
                      <a:pt x="335" y="145"/>
                    </a:cubicBezTo>
                    <a:lnTo>
                      <a:pt x="133" y="12"/>
                    </a:lnTo>
                    <a:cubicBezTo>
                      <a:pt x="121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9" name="Google Shape;292;p20">
                <a:extLst>
                  <a:ext uri="{FF2B5EF4-FFF2-40B4-BE49-F238E27FC236}">
                    <a16:creationId xmlns:a16="http://schemas.microsoft.com/office/drawing/2014/main" xmlns="" id="{6DBB343A-CC5B-68BB-C234-CC8FDFD720BC}"/>
                  </a:ext>
                </a:extLst>
              </p:cNvPr>
              <p:cNvSpPr/>
              <p:nvPr/>
            </p:nvSpPr>
            <p:spPr>
              <a:xfrm>
                <a:off x="4840934" y="1498232"/>
                <a:ext cx="20366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68" extrusionOk="0">
                    <a:moveTo>
                      <a:pt x="77" y="1"/>
                    </a:moveTo>
                    <a:cubicBezTo>
                      <a:pt x="58" y="1"/>
                      <a:pt x="37" y="11"/>
                      <a:pt x="22" y="36"/>
                    </a:cubicBezTo>
                    <a:cubicBezTo>
                      <a:pt x="0" y="57"/>
                      <a:pt x="0" y="105"/>
                      <a:pt x="48" y="126"/>
                    </a:cubicBezTo>
                    <a:lnTo>
                      <a:pt x="244" y="258"/>
                    </a:lnTo>
                    <a:cubicBezTo>
                      <a:pt x="250" y="264"/>
                      <a:pt x="259" y="267"/>
                      <a:pt x="268" y="267"/>
                    </a:cubicBezTo>
                    <a:cubicBezTo>
                      <a:pt x="291" y="267"/>
                      <a:pt x="319" y="252"/>
                      <a:pt x="334" y="237"/>
                    </a:cubicBezTo>
                    <a:cubicBezTo>
                      <a:pt x="356" y="211"/>
                      <a:pt x="334" y="168"/>
                      <a:pt x="313" y="147"/>
                    </a:cubicBezTo>
                    <a:lnTo>
                      <a:pt x="112" y="14"/>
                    </a:lnTo>
                    <a:cubicBezTo>
                      <a:pt x="103" y="6"/>
                      <a:pt x="91" y="1"/>
                      <a:pt x="77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0" name="Google Shape;293;p20">
                <a:extLst>
                  <a:ext uri="{FF2B5EF4-FFF2-40B4-BE49-F238E27FC236}">
                    <a16:creationId xmlns:a16="http://schemas.microsoft.com/office/drawing/2014/main" xmlns="" id="{14F134DB-0CE2-3470-BC6A-C3DE1BAC9D67}"/>
                  </a:ext>
                </a:extLst>
              </p:cNvPr>
              <p:cNvSpPr/>
              <p:nvPr/>
            </p:nvSpPr>
            <p:spPr>
              <a:xfrm>
                <a:off x="5527038" y="2904813"/>
                <a:ext cx="339870" cy="341128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963" extrusionOk="0">
                    <a:moveTo>
                      <a:pt x="2957" y="1"/>
                    </a:moveTo>
                    <a:cubicBezTo>
                      <a:pt x="1325" y="1"/>
                      <a:pt x="0" y="1326"/>
                      <a:pt x="0" y="2984"/>
                    </a:cubicBezTo>
                    <a:cubicBezTo>
                      <a:pt x="0" y="4617"/>
                      <a:pt x="1325" y="5963"/>
                      <a:pt x="2957" y="5963"/>
                    </a:cubicBezTo>
                    <a:cubicBezTo>
                      <a:pt x="4616" y="5963"/>
                      <a:pt x="5941" y="4617"/>
                      <a:pt x="5941" y="2984"/>
                    </a:cubicBezTo>
                    <a:cubicBezTo>
                      <a:pt x="5941" y="1326"/>
                      <a:pt x="4616" y="1"/>
                      <a:pt x="2957" y="1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1" name="Google Shape;294;p20">
                <a:extLst>
                  <a:ext uri="{FF2B5EF4-FFF2-40B4-BE49-F238E27FC236}">
                    <a16:creationId xmlns:a16="http://schemas.microsoft.com/office/drawing/2014/main" xmlns="" id="{8D743696-E0C7-09AA-6EEC-3CA0BDE72F5B}"/>
                  </a:ext>
                </a:extLst>
              </p:cNvPr>
              <p:cNvSpPr/>
              <p:nvPr/>
            </p:nvSpPr>
            <p:spPr>
              <a:xfrm>
                <a:off x="5596432" y="3030042"/>
                <a:ext cx="193190" cy="81006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1416" extrusionOk="0">
                    <a:moveTo>
                      <a:pt x="1082" y="1"/>
                    </a:moveTo>
                    <a:lnTo>
                      <a:pt x="1" y="1103"/>
                    </a:lnTo>
                    <a:lnTo>
                      <a:pt x="175" y="1257"/>
                    </a:lnTo>
                    <a:lnTo>
                      <a:pt x="1082" y="329"/>
                    </a:lnTo>
                    <a:lnTo>
                      <a:pt x="2142" y="1416"/>
                    </a:lnTo>
                    <a:lnTo>
                      <a:pt x="3376" y="266"/>
                    </a:lnTo>
                    <a:lnTo>
                      <a:pt x="3223" y="91"/>
                    </a:lnTo>
                    <a:lnTo>
                      <a:pt x="2142" y="1103"/>
                    </a:lnTo>
                    <a:lnTo>
                      <a:pt x="10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2" name="Google Shape;295;p20">
                <a:extLst>
                  <a:ext uri="{FF2B5EF4-FFF2-40B4-BE49-F238E27FC236}">
                    <a16:creationId xmlns:a16="http://schemas.microsoft.com/office/drawing/2014/main" xmlns="" id="{D6F94B6C-1DCA-95B6-7525-1AC2174F09A9}"/>
                  </a:ext>
                </a:extLst>
              </p:cNvPr>
              <p:cNvSpPr/>
              <p:nvPr/>
            </p:nvSpPr>
            <p:spPr>
              <a:xfrm>
                <a:off x="5771948" y="3022490"/>
                <a:ext cx="30377" cy="31579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52" extrusionOk="0">
                    <a:moveTo>
                      <a:pt x="266" y="0"/>
                    </a:moveTo>
                    <a:cubicBezTo>
                      <a:pt x="112" y="0"/>
                      <a:pt x="1" y="133"/>
                      <a:pt x="1" y="265"/>
                    </a:cubicBezTo>
                    <a:cubicBezTo>
                      <a:pt x="1" y="419"/>
                      <a:pt x="112" y="551"/>
                      <a:pt x="266" y="551"/>
                    </a:cubicBezTo>
                    <a:cubicBezTo>
                      <a:pt x="420" y="551"/>
                      <a:pt x="531" y="419"/>
                      <a:pt x="531" y="265"/>
                    </a:cubicBezTo>
                    <a:cubicBezTo>
                      <a:pt x="531" y="133"/>
                      <a:pt x="420" y="0"/>
                      <a:pt x="2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3" name="Google Shape;296;p20">
                <a:extLst>
                  <a:ext uri="{FF2B5EF4-FFF2-40B4-BE49-F238E27FC236}">
                    <a16:creationId xmlns:a16="http://schemas.microsoft.com/office/drawing/2014/main" xmlns="" id="{19C4564A-D134-B38E-5B8B-C98118B6A955}"/>
                  </a:ext>
                </a:extLst>
              </p:cNvPr>
              <p:cNvSpPr/>
              <p:nvPr/>
            </p:nvSpPr>
            <p:spPr>
              <a:xfrm>
                <a:off x="5702554" y="3086735"/>
                <a:ext cx="30377" cy="30377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5" y="1"/>
                    </a:moveTo>
                    <a:cubicBezTo>
                      <a:pt x="133" y="1"/>
                      <a:pt x="0" y="112"/>
                      <a:pt x="0" y="266"/>
                    </a:cubicBezTo>
                    <a:cubicBezTo>
                      <a:pt x="0" y="425"/>
                      <a:pt x="133" y="531"/>
                      <a:pt x="265" y="531"/>
                    </a:cubicBezTo>
                    <a:cubicBezTo>
                      <a:pt x="419" y="531"/>
                      <a:pt x="530" y="425"/>
                      <a:pt x="530" y="266"/>
                    </a:cubicBezTo>
                    <a:cubicBezTo>
                      <a:pt x="530" y="112"/>
                      <a:pt x="419" y="1"/>
                      <a:pt x="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" name="Google Shape;297;p20">
                <a:extLst>
                  <a:ext uri="{FF2B5EF4-FFF2-40B4-BE49-F238E27FC236}">
                    <a16:creationId xmlns:a16="http://schemas.microsoft.com/office/drawing/2014/main" xmlns="" id="{69946837-C8CA-3ABC-E27A-F00AA862ECDA}"/>
                  </a:ext>
                </a:extLst>
              </p:cNvPr>
              <p:cNvSpPr/>
              <p:nvPr/>
            </p:nvSpPr>
            <p:spPr>
              <a:xfrm>
                <a:off x="5643114" y="3022490"/>
                <a:ext cx="30377" cy="31579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52" extrusionOk="0">
                    <a:moveTo>
                      <a:pt x="266" y="0"/>
                    </a:moveTo>
                    <a:cubicBezTo>
                      <a:pt x="133" y="0"/>
                      <a:pt x="1" y="133"/>
                      <a:pt x="1" y="265"/>
                    </a:cubicBezTo>
                    <a:cubicBezTo>
                      <a:pt x="1" y="419"/>
                      <a:pt x="133" y="551"/>
                      <a:pt x="266" y="551"/>
                    </a:cubicBezTo>
                    <a:cubicBezTo>
                      <a:pt x="419" y="551"/>
                      <a:pt x="531" y="419"/>
                      <a:pt x="531" y="265"/>
                    </a:cubicBezTo>
                    <a:cubicBezTo>
                      <a:pt x="531" y="133"/>
                      <a:pt x="419" y="0"/>
                      <a:pt x="2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" name="Google Shape;298;p20">
                <a:extLst>
                  <a:ext uri="{FF2B5EF4-FFF2-40B4-BE49-F238E27FC236}">
                    <a16:creationId xmlns:a16="http://schemas.microsoft.com/office/drawing/2014/main" xmlns="" id="{5BF94DD2-8249-71DE-A6F5-141F116699BB}"/>
                  </a:ext>
                </a:extLst>
              </p:cNvPr>
              <p:cNvSpPr/>
              <p:nvPr/>
            </p:nvSpPr>
            <p:spPr>
              <a:xfrm>
                <a:off x="5595230" y="2983360"/>
                <a:ext cx="205890" cy="173167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3027" extrusionOk="0">
                    <a:moveTo>
                      <a:pt x="133" y="0"/>
                    </a:moveTo>
                    <a:cubicBezTo>
                      <a:pt x="64" y="0"/>
                      <a:pt x="0" y="43"/>
                      <a:pt x="0" y="112"/>
                    </a:cubicBezTo>
                    <a:lnTo>
                      <a:pt x="0" y="2915"/>
                    </a:lnTo>
                    <a:cubicBezTo>
                      <a:pt x="0" y="2936"/>
                      <a:pt x="22" y="2958"/>
                      <a:pt x="43" y="2979"/>
                    </a:cubicBezTo>
                    <a:cubicBezTo>
                      <a:pt x="64" y="3000"/>
                      <a:pt x="85" y="3026"/>
                      <a:pt x="133" y="3026"/>
                    </a:cubicBezTo>
                    <a:lnTo>
                      <a:pt x="3487" y="3026"/>
                    </a:lnTo>
                    <a:cubicBezTo>
                      <a:pt x="3556" y="3026"/>
                      <a:pt x="3599" y="2979"/>
                      <a:pt x="3599" y="2915"/>
                    </a:cubicBezTo>
                    <a:cubicBezTo>
                      <a:pt x="3599" y="2846"/>
                      <a:pt x="3556" y="2804"/>
                      <a:pt x="3487" y="2804"/>
                    </a:cubicBezTo>
                    <a:lnTo>
                      <a:pt x="244" y="2804"/>
                    </a:lnTo>
                    <a:lnTo>
                      <a:pt x="244" y="112"/>
                    </a:lnTo>
                    <a:cubicBezTo>
                      <a:pt x="244" y="43"/>
                      <a:pt x="175" y="0"/>
                      <a:pt x="1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6" name="Google Shape;299;p20">
                <a:extLst>
                  <a:ext uri="{FF2B5EF4-FFF2-40B4-BE49-F238E27FC236}">
                    <a16:creationId xmlns:a16="http://schemas.microsoft.com/office/drawing/2014/main" xmlns="" id="{8B1961DD-5932-6FF1-4F16-D512F7C3FCED}"/>
                  </a:ext>
                </a:extLst>
              </p:cNvPr>
              <p:cNvSpPr/>
              <p:nvPr/>
            </p:nvSpPr>
            <p:spPr>
              <a:xfrm>
                <a:off x="4179087" y="4144174"/>
                <a:ext cx="341128" cy="341128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5963" extrusionOk="0">
                    <a:moveTo>
                      <a:pt x="2979" y="1"/>
                    </a:moveTo>
                    <a:cubicBezTo>
                      <a:pt x="1347" y="1"/>
                      <a:pt x="1" y="1347"/>
                      <a:pt x="1" y="2979"/>
                    </a:cubicBezTo>
                    <a:cubicBezTo>
                      <a:pt x="1" y="4617"/>
                      <a:pt x="1347" y="5963"/>
                      <a:pt x="2979" y="5963"/>
                    </a:cubicBezTo>
                    <a:cubicBezTo>
                      <a:pt x="4617" y="5963"/>
                      <a:pt x="5963" y="4617"/>
                      <a:pt x="5963" y="2979"/>
                    </a:cubicBezTo>
                    <a:cubicBezTo>
                      <a:pt x="5963" y="1347"/>
                      <a:pt x="4617" y="1"/>
                      <a:pt x="2979" y="1"/>
                    </a:cubicBezTo>
                    <a:close/>
                  </a:path>
                </a:pathLst>
              </a:custGeom>
              <a:solidFill>
                <a:srgbClr val="F2AEA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7" name="Google Shape;300;p20">
                <a:extLst>
                  <a:ext uri="{FF2B5EF4-FFF2-40B4-BE49-F238E27FC236}">
                    <a16:creationId xmlns:a16="http://schemas.microsoft.com/office/drawing/2014/main" xmlns="" id="{A8B66A42-8C1E-6B3C-6D50-A6348B630042}"/>
                  </a:ext>
                </a:extLst>
              </p:cNvPr>
              <p:cNvSpPr/>
              <p:nvPr/>
            </p:nvSpPr>
            <p:spPr>
              <a:xfrm>
                <a:off x="4273711" y="4238796"/>
                <a:ext cx="151600" cy="151657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2651" extrusionOk="0">
                    <a:moveTo>
                      <a:pt x="1325" y="398"/>
                    </a:moveTo>
                    <a:cubicBezTo>
                      <a:pt x="1415" y="398"/>
                      <a:pt x="1458" y="467"/>
                      <a:pt x="1458" y="530"/>
                    </a:cubicBezTo>
                    <a:lnTo>
                      <a:pt x="1458" y="1262"/>
                    </a:lnTo>
                    <a:lnTo>
                      <a:pt x="1945" y="1617"/>
                    </a:lnTo>
                    <a:cubicBezTo>
                      <a:pt x="2014" y="1680"/>
                      <a:pt x="2035" y="1770"/>
                      <a:pt x="1988" y="1813"/>
                    </a:cubicBezTo>
                    <a:cubicBezTo>
                      <a:pt x="1945" y="1855"/>
                      <a:pt x="1903" y="1882"/>
                      <a:pt x="1855" y="1882"/>
                    </a:cubicBezTo>
                    <a:cubicBezTo>
                      <a:pt x="1834" y="1882"/>
                      <a:pt x="1813" y="1882"/>
                      <a:pt x="1791" y="1855"/>
                    </a:cubicBezTo>
                    <a:lnTo>
                      <a:pt x="1240" y="1437"/>
                    </a:lnTo>
                    <a:cubicBezTo>
                      <a:pt x="1193" y="1415"/>
                      <a:pt x="1193" y="1373"/>
                      <a:pt x="1193" y="1325"/>
                    </a:cubicBezTo>
                    <a:lnTo>
                      <a:pt x="1193" y="530"/>
                    </a:lnTo>
                    <a:cubicBezTo>
                      <a:pt x="1193" y="467"/>
                      <a:pt x="1240" y="398"/>
                      <a:pt x="1325" y="398"/>
                    </a:cubicBezTo>
                    <a:close/>
                    <a:moveTo>
                      <a:pt x="1325" y="0"/>
                    </a:moveTo>
                    <a:cubicBezTo>
                      <a:pt x="599" y="0"/>
                      <a:pt x="0" y="599"/>
                      <a:pt x="0" y="1325"/>
                    </a:cubicBezTo>
                    <a:cubicBezTo>
                      <a:pt x="0" y="2057"/>
                      <a:pt x="599" y="2650"/>
                      <a:pt x="1325" y="2650"/>
                    </a:cubicBezTo>
                    <a:cubicBezTo>
                      <a:pt x="2056" y="2650"/>
                      <a:pt x="2650" y="2057"/>
                      <a:pt x="2650" y="1325"/>
                    </a:cubicBezTo>
                    <a:cubicBezTo>
                      <a:pt x="2650" y="599"/>
                      <a:pt x="2056" y="0"/>
                      <a:pt x="13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8" name="Google Shape;301;p20">
                <a:extLst>
                  <a:ext uri="{FF2B5EF4-FFF2-40B4-BE49-F238E27FC236}">
                    <a16:creationId xmlns:a16="http://schemas.microsoft.com/office/drawing/2014/main" xmlns="" id="{9EE93898-4D5B-1424-E8C6-4915226AAA8D}"/>
                  </a:ext>
                </a:extLst>
              </p:cNvPr>
              <p:cNvSpPr/>
              <p:nvPr/>
            </p:nvSpPr>
            <p:spPr>
              <a:xfrm>
                <a:off x="4256090" y="4221233"/>
                <a:ext cx="187126" cy="187069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3270" extrusionOk="0">
                    <a:moveTo>
                      <a:pt x="1633" y="175"/>
                    </a:moveTo>
                    <a:cubicBezTo>
                      <a:pt x="2428" y="175"/>
                      <a:pt x="3090" y="837"/>
                      <a:pt x="3090" y="1632"/>
                    </a:cubicBezTo>
                    <a:cubicBezTo>
                      <a:pt x="3090" y="2427"/>
                      <a:pt x="2428" y="3090"/>
                      <a:pt x="1633" y="3090"/>
                    </a:cubicBezTo>
                    <a:cubicBezTo>
                      <a:pt x="838" y="3090"/>
                      <a:pt x="176" y="2427"/>
                      <a:pt x="176" y="1632"/>
                    </a:cubicBezTo>
                    <a:cubicBezTo>
                      <a:pt x="176" y="837"/>
                      <a:pt x="838" y="175"/>
                      <a:pt x="1633" y="175"/>
                    </a:cubicBezTo>
                    <a:close/>
                    <a:moveTo>
                      <a:pt x="1633" y="0"/>
                    </a:moveTo>
                    <a:cubicBezTo>
                      <a:pt x="732" y="0"/>
                      <a:pt x="1" y="731"/>
                      <a:pt x="1" y="1632"/>
                    </a:cubicBezTo>
                    <a:cubicBezTo>
                      <a:pt x="1" y="2538"/>
                      <a:pt x="732" y="3270"/>
                      <a:pt x="1633" y="3270"/>
                    </a:cubicBezTo>
                    <a:cubicBezTo>
                      <a:pt x="2539" y="3270"/>
                      <a:pt x="3271" y="2538"/>
                      <a:pt x="3271" y="1632"/>
                    </a:cubicBezTo>
                    <a:cubicBezTo>
                      <a:pt x="3271" y="731"/>
                      <a:pt x="2539" y="0"/>
                      <a:pt x="16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" name="Google Shape;302;p20">
                <a:extLst>
                  <a:ext uri="{FF2B5EF4-FFF2-40B4-BE49-F238E27FC236}">
                    <a16:creationId xmlns:a16="http://schemas.microsoft.com/office/drawing/2014/main" xmlns="" id="{E25E3208-4008-9316-5565-6C8E6968566C}"/>
                  </a:ext>
                </a:extLst>
              </p:cNvPr>
              <p:cNvSpPr/>
              <p:nvPr/>
            </p:nvSpPr>
            <p:spPr>
              <a:xfrm>
                <a:off x="3270786" y="3660363"/>
                <a:ext cx="341128" cy="341071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5962" extrusionOk="0">
                    <a:moveTo>
                      <a:pt x="2984" y="0"/>
                    </a:moveTo>
                    <a:cubicBezTo>
                      <a:pt x="1347" y="0"/>
                      <a:pt x="1" y="1346"/>
                      <a:pt x="1" y="2984"/>
                    </a:cubicBezTo>
                    <a:cubicBezTo>
                      <a:pt x="1" y="4616"/>
                      <a:pt x="1347" y="5962"/>
                      <a:pt x="2984" y="5962"/>
                    </a:cubicBezTo>
                    <a:cubicBezTo>
                      <a:pt x="4617" y="5962"/>
                      <a:pt x="5963" y="4616"/>
                      <a:pt x="5963" y="2984"/>
                    </a:cubicBezTo>
                    <a:cubicBezTo>
                      <a:pt x="5963" y="1346"/>
                      <a:pt x="4617" y="0"/>
                      <a:pt x="2984" y="0"/>
                    </a:cubicBezTo>
                    <a:close/>
                  </a:path>
                </a:pathLst>
              </a:custGeom>
              <a:solidFill>
                <a:srgbClr val="8BC2C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0" name="Google Shape;303;p20">
                <a:extLst>
                  <a:ext uri="{FF2B5EF4-FFF2-40B4-BE49-F238E27FC236}">
                    <a16:creationId xmlns:a16="http://schemas.microsoft.com/office/drawing/2014/main" xmlns="" id="{DA729674-210F-68E2-3DEE-908FD820FCE3}"/>
                  </a:ext>
                </a:extLst>
              </p:cNvPr>
              <p:cNvSpPr/>
              <p:nvPr/>
            </p:nvSpPr>
            <p:spPr>
              <a:xfrm>
                <a:off x="3337777" y="3713395"/>
                <a:ext cx="207148" cy="205890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599" extrusionOk="0">
                    <a:moveTo>
                      <a:pt x="1416" y="2253"/>
                    </a:moveTo>
                    <a:lnTo>
                      <a:pt x="1416" y="2761"/>
                    </a:lnTo>
                    <a:lnTo>
                      <a:pt x="907" y="2761"/>
                    </a:lnTo>
                    <a:lnTo>
                      <a:pt x="907" y="2253"/>
                    </a:lnTo>
                    <a:close/>
                    <a:moveTo>
                      <a:pt x="1813" y="0"/>
                    </a:moveTo>
                    <a:lnTo>
                      <a:pt x="1" y="1680"/>
                    </a:lnTo>
                    <a:lnTo>
                      <a:pt x="356" y="1680"/>
                    </a:lnTo>
                    <a:lnTo>
                      <a:pt x="356" y="3599"/>
                    </a:lnTo>
                    <a:lnTo>
                      <a:pt x="1988" y="3599"/>
                    </a:lnTo>
                    <a:lnTo>
                      <a:pt x="1988" y="2518"/>
                    </a:lnTo>
                    <a:lnTo>
                      <a:pt x="2714" y="2518"/>
                    </a:lnTo>
                    <a:lnTo>
                      <a:pt x="2714" y="3599"/>
                    </a:lnTo>
                    <a:lnTo>
                      <a:pt x="3271" y="3599"/>
                    </a:lnTo>
                    <a:lnTo>
                      <a:pt x="3271" y="1680"/>
                    </a:lnTo>
                    <a:lnTo>
                      <a:pt x="3620" y="1680"/>
                    </a:lnTo>
                    <a:lnTo>
                      <a:pt x="18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" name="Google Shape;304;p20">
                <a:extLst>
                  <a:ext uri="{FF2B5EF4-FFF2-40B4-BE49-F238E27FC236}">
                    <a16:creationId xmlns:a16="http://schemas.microsoft.com/office/drawing/2014/main" xmlns="" id="{6501DC51-5B09-C118-7565-D18BFA5E07AB}"/>
                  </a:ext>
                </a:extLst>
              </p:cNvPr>
              <p:cNvSpPr/>
              <p:nvPr/>
            </p:nvSpPr>
            <p:spPr>
              <a:xfrm>
                <a:off x="4195506" y="2490682"/>
                <a:ext cx="848902" cy="848959"/>
              </a:xfrm>
              <a:custGeom>
                <a:avLst/>
                <a:gdLst/>
                <a:ahLst/>
                <a:cxnLst/>
                <a:rect l="l" t="t" r="r" b="b"/>
                <a:pathLst>
                  <a:path w="14839" h="14840" extrusionOk="0">
                    <a:moveTo>
                      <a:pt x="7419" y="1"/>
                    </a:moveTo>
                    <a:cubicBezTo>
                      <a:pt x="3333" y="1"/>
                      <a:pt x="0" y="3334"/>
                      <a:pt x="0" y="7420"/>
                    </a:cubicBezTo>
                    <a:cubicBezTo>
                      <a:pt x="0" y="11527"/>
                      <a:pt x="3333" y="14839"/>
                      <a:pt x="7419" y="14839"/>
                    </a:cubicBezTo>
                    <a:cubicBezTo>
                      <a:pt x="11526" y="14839"/>
                      <a:pt x="14838" y="11527"/>
                      <a:pt x="14838" y="7420"/>
                    </a:cubicBezTo>
                    <a:cubicBezTo>
                      <a:pt x="14838" y="3334"/>
                      <a:pt x="11526" y="1"/>
                      <a:pt x="7419" y="1"/>
                    </a:cubicBezTo>
                    <a:close/>
                  </a:path>
                </a:pathLst>
              </a:custGeom>
              <a:solidFill>
                <a:srgbClr val="8BC2C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" name="Google Shape;305;p20">
                <a:extLst>
                  <a:ext uri="{FF2B5EF4-FFF2-40B4-BE49-F238E27FC236}">
                    <a16:creationId xmlns:a16="http://schemas.microsoft.com/office/drawing/2014/main" xmlns="" id="{77B4011B-A05D-5E17-7946-C36D3936023E}"/>
                  </a:ext>
                </a:extLst>
              </p:cNvPr>
              <p:cNvSpPr/>
              <p:nvPr/>
            </p:nvSpPr>
            <p:spPr>
              <a:xfrm>
                <a:off x="5342368" y="3921977"/>
                <a:ext cx="10355" cy="1006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76" extrusionOk="0">
                    <a:moveTo>
                      <a:pt x="91" y="0"/>
                    </a:moveTo>
                    <a:cubicBezTo>
                      <a:pt x="48" y="0"/>
                      <a:pt x="1" y="43"/>
                      <a:pt x="1" y="85"/>
                    </a:cubicBezTo>
                    <a:cubicBezTo>
                      <a:pt x="1" y="133"/>
                      <a:pt x="48" y="175"/>
                      <a:pt x="91" y="175"/>
                    </a:cubicBezTo>
                    <a:cubicBezTo>
                      <a:pt x="133" y="175"/>
                      <a:pt x="181" y="133"/>
                      <a:pt x="181" y="85"/>
                    </a:cubicBezTo>
                    <a:cubicBezTo>
                      <a:pt x="181" y="43"/>
                      <a:pt x="133" y="0"/>
                      <a:pt x="91" y="0"/>
                    </a:cubicBezTo>
                    <a:close/>
                  </a:path>
                </a:pathLst>
              </a:custGeom>
              <a:solidFill>
                <a:srgbClr val="97D1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" name="Google Shape;306;p20">
                <a:extLst>
                  <a:ext uri="{FF2B5EF4-FFF2-40B4-BE49-F238E27FC236}">
                    <a16:creationId xmlns:a16="http://schemas.microsoft.com/office/drawing/2014/main" xmlns="" id="{38026EA6-4943-B3D7-B986-BDB5D1C08E26}"/>
                  </a:ext>
                </a:extLst>
              </p:cNvPr>
              <p:cNvSpPr/>
              <p:nvPr/>
            </p:nvSpPr>
            <p:spPr>
              <a:xfrm>
                <a:off x="5338764" y="3918029"/>
                <a:ext cx="17620" cy="1762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308" extrusionOk="0">
                    <a:moveTo>
                      <a:pt x="154" y="133"/>
                    </a:moveTo>
                    <a:lnTo>
                      <a:pt x="175" y="154"/>
                    </a:lnTo>
                    <a:cubicBezTo>
                      <a:pt x="175" y="165"/>
                      <a:pt x="164" y="170"/>
                      <a:pt x="154" y="170"/>
                    </a:cubicBezTo>
                    <a:cubicBezTo>
                      <a:pt x="143" y="170"/>
                      <a:pt x="133" y="165"/>
                      <a:pt x="133" y="154"/>
                    </a:cubicBezTo>
                    <a:lnTo>
                      <a:pt x="154" y="133"/>
                    </a:lnTo>
                    <a:close/>
                    <a:moveTo>
                      <a:pt x="154" y="1"/>
                    </a:moveTo>
                    <a:cubicBezTo>
                      <a:pt x="64" y="1"/>
                      <a:pt x="0" y="69"/>
                      <a:pt x="0" y="154"/>
                    </a:cubicBezTo>
                    <a:cubicBezTo>
                      <a:pt x="0" y="244"/>
                      <a:pt x="64" y="308"/>
                      <a:pt x="154" y="308"/>
                    </a:cubicBezTo>
                    <a:cubicBezTo>
                      <a:pt x="244" y="308"/>
                      <a:pt x="307" y="244"/>
                      <a:pt x="307" y="154"/>
                    </a:cubicBezTo>
                    <a:cubicBezTo>
                      <a:pt x="307" y="69"/>
                      <a:pt x="244" y="1"/>
                      <a:pt x="154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4" name="Google Shape;307;p20">
                <a:extLst>
                  <a:ext uri="{FF2B5EF4-FFF2-40B4-BE49-F238E27FC236}">
                    <a16:creationId xmlns:a16="http://schemas.microsoft.com/office/drawing/2014/main" xmlns="" id="{5E0CCC9A-A4CF-70BE-5C06-76C0A42C4BBB}"/>
                  </a:ext>
                </a:extLst>
              </p:cNvPr>
              <p:cNvSpPr/>
              <p:nvPr/>
            </p:nvSpPr>
            <p:spPr>
              <a:xfrm>
                <a:off x="3398418" y="2785076"/>
                <a:ext cx="7666" cy="886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55" extrusionOk="0">
                    <a:moveTo>
                      <a:pt x="64" y="1"/>
                    </a:moveTo>
                    <a:cubicBezTo>
                      <a:pt x="22" y="1"/>
                      <a:pt x="1" y="43"/>
                      <a:pt x="1" y="64"/>
                    </a:cubicBezTo>
                    <a:cubicBezTo>
                      <a:pt x="1" y="107"/>
                      <a:pt x="22" y="154"/>
                      <a:pt x="64" y="154"/>
                    </a:cubicBezTo>
                    <a:cubicBezTo>
                      <a:pt x="112" y="154"/>
                      <a:pt x="133" y="107"/>
                      <a:pt x="133" y="64"/>
                    </a:cubicBezTo>
                    <a:cubicBezTo>
                      <a:pt x="133" y="43"/>
                      <a:pt x="112" y="1"/>
                      <a:pt x="64" y="1"/>
                    </a:cubicBezTo>
                    <a:close/>
                  </a:path>
                </a:pathLst>
              </a:custGeom>
              <a:solidFill>
                <a:srgbClr val="97D1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5" name="Google Shape;308;p20">
                <a:extLst>
                  <a:ext uri="{FF2B5EF4-FFF2-40B4-BE49-F238E27FC236}">
                    <a16:creationId xmlns:a16="http://schemas.microsoft.com/office/drawing/2014/main" xmlns="" id="{4F5921A5-CAE7-BBC4-2018-8074FFEB55CD}"/>
                  </a:ext>
                </a:extLst>
              </p:cNvPr>
              <p:cNvSpPr/>
              <p:nvPr/>
            </p:nvSpPr>
            <p:spPr>
              <a:xfrm>
                <a:off x="5468799" y="1679696"/>
                <a:ext cx="112527" cy="112584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68" extrusionOk="0">
                    <a:moveTo>
                      <a:pt x="997" y="1"/>
                    </a:moveTo>
                    <a:cubicBezTo>
                      <a:pt x="907" y="1"/>
                      <a:pt x="838" y="1"/>
                      <a:pt x="774" y="22"/>
                    </a:cubicBezTo>
                    <a:cubicBezTo>
                      <a:pt x="732" y="43"/>
                      <a:pt x="684" y="86"/>
                      <a:pt x="705" y="133"/>
                    </a:cubicBezTo>
                    <a:cubicBezTo>
                      <a:pt x="705" y="176"/>
                      <a:pt x="753" y="197"/>
                      <a:pt x="795" y="197"/>
                    </a:cubicBezTo>
                    <a:lnTo>
                      <a:pt x="997" y="197"/>
                    </a:lnTo>
                    <a:cubicBezTo>
                      <a:pt x="1039" y="197"/>
                      <a:pt x="1082" y="155"/>
                      <a:pt x="1082" y="86"/>
                    </a:cubicBezTo>
                    <a:cubicBezTo>
                      <a:pt x="1082" y="43"/>
                      <a:pt x="1039" y="1"/>
                      <a:pt x="997" y="1"/>
                    </a:cubicBezTo>
                    <a:close/>
                    <a:moveTo>
                      <a:pt x="1449" y="141"/>
                    </a:moveTo>
                    <a:cubicBezTo>
                      <a:pt x="1426" y="141"/>
                      <a:pt x="1407" y="151"/>
                      <a:pt x="1394" y="176"/>
                    </a:cubicBezTo>
                    <a:cubicBezTo>
                      <a:pt x="1347" y="218"/>
                      <a:pt x="1368" y="287"/>
                      <a:pt x="1416" y="308"/>
                    </a:cubicBezTo>
                    <a:cubicBezTo>
                      <a:pt x="1458" y="351"/>
                      <a:pt x="1500" y="377"/>
                      <a:pt x="1548" y="420"/>
                    </a:cubicBezTo>
                    <a:cubicBezTo>
                      <a:pt x="1569" y="441"/>
                      <a:pt x="1590" y="441"/>
                      <a:pt x="1612" y="441"/>
                    </a:cubicBezTo>
                    <a:cubicBezTo>
                      <a:pt x="1633" y="441"/>
                      <a:pt x="1659" y="441"/>
                      <a:pt x="1680" y="420"/>
                    </a:cubicBezTo>
                    <a:cubicBezTo>
                      <a:pt x="1723" y="377"/>
                      <a:pt x="1723" y="329"/>
                      <a:pt x="1680" y="287"/>
                    </a:cubicBezTo>
                    <a:cubicBezTo>
                      <a:pt x="1633" y="245"/>
                      <a:pt x="1569" y="197"/>
                      <a:pt x="1500" y="155"/>
                    </a:cubicBezTo>
                    <a:cubicBezTo>
                      <a:pt x="1483" y="146"/>
                      <a:pt x="1465" y="141"/>
                      <a:pt x="1449" y="141"/>
                    </a:cubicBezTo>
                    <a:close/>
                    <a:moveTo>
                      <a:pt x="363" y="255"/>
                    </a:moveTo>
                    <a:cubicBezTo>
                      <a:pt x="338" y="255"/>
                      <a:pt x="311" y="266"/>
                      <a:pt x="287" y="287"/>
                    </a:cubicBezTo>
                    <a:cubicBezTo>
                      <a:pt x="244" y="329"/>
                      <a:pt x="202" y="398"/>
                      <a:pt x="154" y="462"/>
                    </a:cubicBezTo>
                    <a:cubicBezTo>
                      <a:pt x="133" y="510"/>
                      <a:pt x="133" y="552"/>
                      <a:pt x="175" y="594"/>
                    </a:cubicBezTo>
                    <a:lnTo>
                      <a:pt x="244" y="594"/>
                    </a:lnTo>
                    <a:cubicBezTo>
                      <a:pt x="266" y="594"/>
                      <a:pt x="287" y="594"/>
                      <a:pt x="308" y="552"/>
                    </a:cubicBezTo>
                    <a:cubicBezTo>
                      <a:pt x="356" y="510"/>
                      <a:pt x="377" y="462"/>
                      <a:pt x="419" y="420"/>
                    </a:cubicBezTo>
                    <a:cubicBezTo>
                      <a:pt x="467" y="377"/>
                      <a:pt x="467" y="329"/>
                      <a:pt x="419" y="287"/>
                    </a:cubicBezTo>
                    <a:cubicBezTo>
                      <a:pt x="409" y="266"/>
                      <a:pt x="387" y="255"/>
                      <a:pt x="363" y="255"/>
                    </a:cubicBezTo>
                    <a:close/>
                    <a:moveTo>
                      <a:pt x="1834" y="685"/>
                    </a:moveTo>
                    <a:cubicBezTo>
                      <a:pt x="1792" y="706"/>
                      <a:pt x="1744" y="748"/>
                      <a:pt x="1765" y="817"/>
                    </a:cubicBezTo>
                    <a:cubicBezTo>
                      <a:pt x="1765" y="859"/>
                      <a:pt x="1792" y="928"/>
                      <a:pt x="1792" y="971"/>
                    </a:cubicBezTo>
                    <a:lnTo>
                      <a:pt x="1792" y="992"/>
                    </a:lnTo>
                    <a:cubicBezTo>
                      <a:pt x="1792" y="1040"/>
                      <a:pt x="1834" y="1082"/>
                      <a:pt x="1877" y="1082"/>
                    </a:cubicBezTo>
                    <a:cubicBezTo>
                      <a:pt x="1924" y="1082"/>
                      <a:pt x="1967" y="1040"/>
                      <a:pt x="1967" y="971"/>
                    </a:cubicBezTo>
                    <a:cubicBezTo>
                      <a:pt x="1967" y="907"/>
                      <a:pt x="1967" y="838"/>
                      <a:pt x="1945" y="775"/>
                    </a:cubicBezTo>
                    <a:cubicBezTo>
                      <a:pt x="1945" y="706"/>
                      <a:pt x="1877" y="685"/>
                      <a:pt x="1834" y="685"/>
                    </a:cubicBezTo>
                    <a:close/>
                    <a:moveTo>
                      <a:pt x="91" y="881"/>
                    </a:moveTo>
                    <a:cubicBezTo>
                      <a:pt x="43" y="881"/>
                      <a:pt x="1" y="928"/>
                      <a:pt x="1" y="971"/>
                    </a:cubicBezTo>
                    <a:cubicBezTo>
                      <a:pt x="1" y="1061"/>
                      <a:pt x="22" y="1124"/>
                      <a:pt x="22" y="1193"/>
                    </a:cubicBezTo>
                    <a:cubicBezTo>
                      <a:pt x="43" y="1236"/>
                      <a:pt x="69" y="1278"/>
                      <a:pt x="112" y="1278"/>
                    </a:cubicBezTo>
                    <a:lnTo>
                      <a:pt x="133" y="1278"/>
                    </a:lnTo>
                    <a:cubicBezTo>
                      <a:pt x="202" y="1257"/>
                      <a:pt x="223" y="1214"/>
                      <a:pt x="223" y="1172"/>
                    </a:cubicBezTo>
                    <a:cubicBezTo>
                      <a:pt x="202" y="1103"/>
                      <a:pt x="202" y="1040"/>
                      <a:pt x="202" y="971"/>
                    </a:cubicBezTo>
                    <a:cubicBezTo>
                      <a:pt x="202" y="928"/>
                      <a:pt x="154" y="881"/>
                      <a:pt x="91" y="881"/>
                    </a:cubicBezTo>
                    <a:close/>
                    <a:moveTo>
                      <a:pt x="1751" y="1360"/>
                    </a:moveTo>
                    <a:cubicBezTo>
                      <a:pt x="1713" y="1360"/>
                      <a:pt x="1675" y="1380"/>
                      <a:pt x="1659" y="1411"/>
                    </a:cubicBezTo>
                    <a:cubicBezTo>
                      <a:pt x="1633" y="1458"/>
                      <a:pt x="1590" y="1501"/>
                      <a:pt x="1548" y="1543"/>
                    </a:cubicBezTo>
                    <a:cubicBezTo>
                      <a:pt x="1500" y="1591"/>
                      <a:pt x="1500" y="1633"/>
                      <a:pt x="1548" y="1676"/>
                    </a:cubicBezTo>
                    <a:cubicBezTo>
                      <a:pt x="1569" y="1702"/>
                      <a:pt x="1590" y="1702"/>
                      <a:pt x="1612" y="1702"/>
                    </a:cubicBezTo>
                    <a:cubicBezTo>
                      <a:pt x="1633" y="1702"/>
                      <a:pt x="1659" y="1702"/>
                      <a:pt x="1680" y="1676"/>
                    </a:cubicBezTo>
                    <a:cubicBezTo>
                      <a:pt x="1723" y="1633"/>
                      <a:pt x="1792" y="1570"/>
                      <a:pt x="1813" y="1501"/>
                    </a:cubicBezTo>
                    <a:cubicBezTo>
                      <a:pt x="1855" y="1458"/>
                      <a:pt x="1834" y="1411"/>
                      <a:pt x="1792" y="1368"/>
                    </a:cubicBezTo>
                    <a:cubicBezTo>
                      <a:pt x="1779" y="1362"/>
                      <a:pt x="1765" y="1360"/>
                      <a:pt x="1751" y="1360"/>
                    </a:cubicBezTo>
                    <a:close/>
                    <a:moveTo>
                      <a:pt x="363" y="1511"/>
                    </a:moveTo>
                    <a:cubicBezTo>
                      <a:pt x="338" y="1511"/>
                      <a:pt x="311" y="1522"/>
                      <a:pt x="287" y="1543"/>
                    </a:cubicBezTo>
                    <a:cubicBezTo>
                      <a:pt x="266" y="1591"/>
                      <a:pt x="266" y="1633"/>
                      <a:pt x="287" y="1676"/>
                    </a:cubicBezTo>
                    <a:cubicBezTo>
                      <a:pt x="356" y="1723"/>
                      <a:pt x="398" y="1766"/>
                      <a:pt x="467" y="1808"/>
                    </a:cubicBezTo>
                    <a:cubicBezTo>
                      <a:pt x="488" y="1835"/>
                      <a:pt x="488" y="1835"/>
                      <a:pt x="509" y="1835"/>
                    </a:cubicBezTo>
                    <a:cubicBezTo>
                      <a:pt x="552" y="1835"/>
                      <a:pt x="573" y="1808"/>
                      <a:pt x="599" y="1787"/>
                    </a:cubicBezTo>
                    <a:cubicBezTo>
                      <a:pt x="621" y="1744"/>
                      <a:pt x="621" y="1676"/>
                      <a:pt x="573" y="1654"/>
                    </a:cubicBezTo>
                    <a:cubicBezTo>
                      <a:pt x="509" y="1633"/>
                      <a:pt x="467" y="1591"/>
                      <a:pt x="419" y="1543"/>
                    </a:cubicBezTo>
                    <a:cubicBezTo>
                      <a:pt x="409" y="1522"/>
                      <a:pt x="387" y="1511"/>
                      <a:pt x="363" y="1511"/>
                    </a:cubicBezTo>
                    <a:close/>
                    <a:moveTo>
                      <a:pt x="1195" y="1760"/>
                    </a:moveTo>
                    <a:cubicBezTo>
                      <a:pt x="1187" y="1760"/>
                      <a:pt x="1179" y="1762"/>
                      <a:pt x="1172" y="1766"/>
                    </a:cubicBezTo>
                    <a:lnTo>
                      <a:pt x="997" y="1766"/>
                    </a:lnTo>
                    <a:cubicBezTo>
                      <a:pt x="928" y="1766"/>
                      <a:pt x="886" y="1808"/>
                      <a:pt x="886" y="1877"/>
                    </a:cubicBezTo>
                    <a:cubicBezTo>
                      <a:pt x="886" y="1919"/>
                      <a:pt x="928" y="1967"/>
                      <a:pt x="997" y="1967"/>
                    </a:cubicBezTo>
                    <a:cubicBezTo>
                      <a:pt x="1060" y="1967"/>
                      <a:pt x="1129" y="1967"/>
                      <a:pt x="1214" y="1941"/>
                    </a:cubicBezTo>
                    <a:cubicBezTo>
                      <a:pt x="1262" y="1919"/>
                      <a:pt x="1283" y="1877"/>
                      <a:pt x="1283" y="1835"/>
                    </a:cubicBezTo>
                    <a:cubicBezTo>
                      <a:pt x="1266" y="1795"/>
                      <a:pt x="1231" y="1760"/>
                      <a:pt x="1195" y="1760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" name="Google Shape;309;p20">
                <a:extLst>
                  <a:ext uri="{FF2B5EF4-FFF2-40B4-BE49-F238E27FC236}">
                    <a16:creationId xmlns:a16="http://schemas.microsoft.com/office/drawing/2014/main" xmlns="" id="{54927BD0-24A7-B78D-2563-0E2BDA16A816}"/>
                  </a:ext>
                </a:extLst>
              </p:cNvPr>
              <p:cNvSpPr/>
              <p:nvPr/>
            </p:nvSpPr>
            <p:spPr>
              <a:xfrm>
                <a:off x="3217753" y="3024893"/>
                <a:ext cx="112527" cy="112527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67" extrusionOk="0">
                    <a:moveTo>
                      <a:pt x="997" y="0"/>
                    </a:moveTo>
                    <a:cubicBezTo>
                      <a:pt x="907" y="0"/>
                      <a:pt x="838" y="22"/>
                      <a:pt x="774" y="22"/>
                    </a:cubicBezTo>
                    <a:cubicBezTo>
                      <a:pt x="732" y="48"/>
                      <a:pt x="684" y="91"/>
                      <a:pt x="705" y="133"/>
                    </a:cubicBezTo>
                    <a:cubicBezTo>
                      <a:pt x="705" y="181"/>
                      <a:pt x="753" y="223"/>
                      <a:pt x="795" y="223"/>
                    </a:cubicBezTo>
                    <a:lnTo>
                      <a:pt x="817" y="223"/>
                    </a:lnTo>
                    <a:cubicBezTo>
                      <a:pt x="864" y="202"/>
                      <a:pt x="928" y="202"/>
                      <a:pt x="970" y="202"/>
                    </a:cubicBezTo>
                    <a:cubicBezTo>
                      <a:pt x="1039" y="202"/>
                      <a:pt x="1082" y="154"/>
                      <a:pt x="1082" y="91"/>
                    </a:cubicBezTo>
                    <a:cubicBezTo>
                      <a:pt x="1082" y="48"/>
                      <a:pt x="1039" y="0"/>
                      <a:pt x="997" y="0"/>
                    </a:cubicBezTo>
                    <a:close/>
                    <a:moveTo>
                      <a:pt x="1466" y="141"/>
                    </a:moveTo>
                    <a:cubicBezTo>
                      <a:pt x="1435" y="141"/>
                      <a:pt x="1407" y="152"/>
                      <a:pt x="1394" y="181"/>
                    </a:cubicBezTo>
                    <a:cubicBezTo>
                      <a:pt x="1346" y="223"/>
                      <a:pt x="1368" y="287"/>
                      <a:pt x="1415" y="313"/>
                    </a:cubicBezTo>
                    <a:cubicBezTo>
                      <a:pt x="1458" y="356"/>
                      <a:pt x="1500" y="377"/>
                      <a:pt x="1548" y="419"/>
                    </a:cubicBezTo>
                    <a:cubicBezTo>
                      <a:pt x="1569" y="446"/>
                      <a:pt x="1590" y="467"/>
                      <a:pt x="1611" y="467"/>
                    </a:cubicBezTo>
                    <a:cubicBezTo>
                      <a:pt x="1633" y="467"/>
                      <a:pt x="1659" y="446"/>
                      <a:pt x="1680" y="419"/>
                    </a:cubicBezTo>
                    <a:cubicBezTo>
                      <a:pt x="1723" y="398"/>
                      <a:pt x="1723" y="334"/>
                      <a:pt x="1680" y="287"/>
                    </a:cubicBezTo>
                    <a:cubicBezTo>
                      <a:pt x="1633" y="244"/>
                      <a:pt x="1569" y="202"/>
                      <a:pt x="1527" y="154"/>
                    </a:cubicBezTo>
                    <a:cubicBezTo>
                      <a:pt x="1508" y="146"/>
                      <a:pt x="1486" y="141"/>
                      <a:pt x="1466" y="141"/>
                    </a:cubicBezTo>
                    <a:close/>
                    <a:moveTo>
                      <a:pt x="363" y="255"/>
                    </a:moveTo>
                    <a:cubicBezTo>
                      <a:pt x="338" y="255"/>
                      <a:pt x="310" y="265"/>
                      <a:pt x="287" y="287"/>
                    </a:cubicBezTo>
                    <a:cubicBezTo>
                      <a:pt x="244" y="334"/>
                      <a:pt x="202" y="398"/>
                      <a:pt x="154" y="467"/>
                    </a:cubicBezTo>
                    <a:cubicBezTo>
                      <a:pt x="133" y="509"/>
                      <a:pt x="133" y="552"/>
                      <a:pt x="175" y="599"/>
                    </a:cubicBezTo>
                    <a:lnTo>
                      <a:pt x="244" y="599"/>
                    </a:lnTo>
                    <a:cubicBezTo>
                      <a:pt x="265" y="599"/>
                      <a:pt x="287" y="599"/>
                      <a:pt x="308" y="552"/>
                    </a:cubicBezTo>
                    <a:cubicBezTo>
                      <a:pt x="355" y="509"/>
                      <a:pt x="377" y="467"/>
                      <a:pt x="419" y="419"/>
                    </a:cubicBezTo>
                    <a:cubicBezTo>
                      <a:pt x="467" y="377"/>
                      <a:pt x="467" y="334"/>
                      <a:pt x="419" y="287"/>
                    </a:cubicBezTo>
                    <a:cubicBezTo>
                      <a:pt x="408" y="265"/>
                      <a:pt x="387" y="255"/>
                      <a:pt x="363" y="255"/>
                    </a:cubicBezTo>
                    <a:close/>
                    <a:moveTo>
                      <a:pt x="1862" y="703"/>
                    </a:moveTo>
                    <a:cubicBezTo>
                      <a:pt x="1852" y="703"/>
                      <a:pt x="1843" y="705"/>
                      <a:pt x="1834" y="711"/>
                    </a:cubicBezTo>
                    <a:cubicBezTo>
                      <a:pt x="1792" y="711"/>
                      <a:pt x="1744" y="753"/>
                      <a:pt x="1765" y="817"/>
                    </a:cubicBezTo>
                    <a:cubicBezTo>
                      <a:pt x="1765" y="864"/>
                      <a:pt x="1792" y="928"/>
                      <a:pt x="1792" y="997"/>
                    </a:cubicBezTo>
                    <a:cubicBezTo>
                      <a:pt x="1792" y="1039"/>
                      <a:pt x="1834" y="1082"/>
                      <a:pt x="1876" y="1082"/>
                    </a:cubicBezTo>
                    <a:cubicBezTo>
                      <a:pt x="1924" y="1082"/>
                      <a:pt x="1967" y="1039"/>
                      <a:pt x="1967" y="997"/>
                    </a:cubicBezTo>
                    <a:cubicBezTo>
                      <a:pt x="1967" y="907"/>
                      <a:pt x="1967" y="843"/>
                      <a:pt x="1945" y="774"/>
                    </a:cubicBezTo>
                    <a:cubicBezTo>
                      <a:pt x="1945" y="740"/>
                      <a:pt x="1901" y="703"/>
                      <a:pt x="1862" y="703"/>
                    </a:cubicBezTo>
                    <a:close/>
                    <a:moveTo>
                      <a:pt x="91" y="885"/>
                    </a:moveTo>
                    <a:cubicBezTo>
                      <a:pt x="43" y="885"/>
                      <a:pt x="0" y="928"/>
                      <a:pt x="0" y="997"/>
                    </a:cubicBezTo>
                    <a:cubicBezTo>
                      <a:pt x="0" y="1060"/>
                      <a:pt x="22" y="1129"/>
                      <a:pt x="22" y="1214"/>
                    </a:cubicBezTo>
                    <a:cubicBezTo>
                      <a:pt x="43" y="1262"/>
                      <a:pt x="69" y="1283"/>
                      <a:pt x="112" y="1283"/>
                    </a:cubicBezTo>
                    <a:lnTo>
                      <a:pt x="133" y="1283"/>
                    </a:lnTo>
                    <a:cubicBezTo>
                      <a:pt x="202" y="1262"/>
                      <a:pt x="223" y="1214"/>
                      <a:pt x="223" y="1172"/>
                    </a:cubicBezTo>
                    <a:cubicBezTo>
                      <a:pt x="202" y="1108"/>
                      <a:pt x="202" y="1039"/>
                      <a:pt x="202" y="997"/>
                    </a:cubicBezTo>
                    <a:cubicBezTo>
                      <a:pt x="202" y="928"/>
                      <a:pt x="154" y="885"/>
                      <a:pt x="91" y="885"/>
                    </a:cubicBezTo>
                    <a:close/>
                    <a:moveTo>
                      <a:pt x="1734" y="1369"/>
                    </a:moveTo>
                    <a:cubicBezTo>
                      <a:pt x="1702" y="1369"/>
                      <a:pt x="1672" y="1389"/>
                      <a:pt x="1659" y="1415"/>
                    </a:cubicBezTo>
                    <a:cubicBezTo>
                      <a:pt x="1633" y="1458"/>
                      <a:pt x="1590" y="1506"/>
                      <a:pt x="1548" y="1548"/>
                    </a:cubicBezTo>
                    <a:cubicBezTo>
                      <a:pt x="1500" y="1590"/>
                      <a:pt x="1500" y="1659"/>
                      <a:pt x="1548" y="1680"/>
                    </a:cubicBezTo>
                    <a:cubicBezTo>
                      <a:pt x="1569" y="1702"/>
                      <a:pt x="1590" y="1702"/>
                      <a:pt x="1611" y="1702"/>
                    </a:cubicBezTo>
                    <a:cubicBezTo>
                      <a:pt x="1633" y="1702"/>
                      <a:pt x="1659" y="1702"/>
                      <a:pt x="1680" y="1680"/>
                    </a:cubicBezTo>
                    <a:cubicBezTo>
                      <a:pt x="1744" y="1638"/>
                      <a:pt x="1792" y="1569"/>
                      <a:pt x="1813" y="1506"/>
                    </a:cubicBezTo>
                    <a:cubicBezTo>
                      <a:pt x="1855" y="1458"/>
                      <a:pt x="1834" y="1415"/>
                      <a:pt x="1792" y="1394"/>
                    </a:cubicBezTo>
                    <a:cubicBezTo>
                      <a:pt x="1774" y="1376"/>
                      <a:pt x="1753" y="1369"/>
                      <a:pt x="1734" y="1369"/>
                    </a:cubicBezTo>
                    <a:close/>
                    <a:moveTo>
                      <a:pt x="363" y="1516"/>
                    </a:moveTo>
                    <a:cubicBezTo>
                      <a:pt x="338" y="1516"/>
                      <a:pt x="310" y="1527"/>
                      <a:pt x="287" y="1548"/>
                    </a:cubicBezTo>
                    <a:cubicBezTo>
                      <a:pt x="265" y="1590"/>
                      <a:pt x="265" y="1659"/>
                      <a:pt x="287" y="1680"/>
                    </a:cubicBezTo>
                    <a:cubicBezTo>
                      <a:pt x="355" y="1744"/>
                      <a:pt x="398" y="1792"/>
                      <a:pt x="467" y="1813"/>
                    </a:cubicBezTo>
                    <a:cubicBezTo>
                      <a:pt x="488" y="1834"/>
                      <a:pt x="488" y="1834"/>
                      <a:pt x="509" y="1834"/>
                    </a:cubicBezTo>
                    <a:cubicBezTo>
                      <a:pt x="552" y="1834"/>
                      <a:pt x="573" y="1813"/>
                      <a:pt x="599" y="1792"/>
                    </a:cubicBezTo>
                    <a:cubicBezTo>
                      <a:pt x="620" y="1744"/>
                      <a:pt x="620" y="1680"/>
                      <a:pt x="573" y="1659"/>
                    </a:cubicBezTo>
                    <a:cubicBezTo>
                      <a:pt x="509" y="1638"/>
                      <a:pt x="467" y="1590"/>
                      <a:pt x="419" y="1548"/>
                    </a:cubicBezTo>
                    <a:cubicBezTo>
                      <a:pt x="408" y="1527"/>
                      <a:pt x="387" y="1516"/>
                      <a:pt x="363" y="1516"/>
                    </a:cubicBezTo>
                    <a:close/>
                    <a:moveTo>
                      <a:pt x="1197" y="1763"/>
                    </a:moveTo>
                    <a:cubicBezTo>
                      <a:pt x="1189" y="1763"/>
                      <a:pt x="1180" y="1765"/>
                      <a:pt x="1172" y="1770"/>
                    </a:cubicBezTo>
                    <a:cubicBezTo>
                      <a:pt x="1103" y="1770"/>
                      <a:pt x="1039" y="1792"/>
                      <a:pt x="997" y="1792"/>
                    </a:cubicBezTo>
                    <a:cubicBezTo>
                      <a:pt x="928" y="1792"/>
                      <a:pt x="885" y="1834"/>
                      <a:pt x="885" y="1876"/>
                    </a:cubicBezTo>
                    <a:cubicBezTo>
                      <a:pt x="885" y="1924"/>
                      <a:pt x="928" y="1967"/>
                      <a:pt x="997" y="1967"/>
                    </a:cubicBezTo>
                    <a:cubicBezTo>
                      <a:pt x="1060" y="1967"/>
                      <a:pt x="1129" y="1967"/>
                      <a:pt x="1214" y="1945"/>
                    </a:cubicBezTo>
                    <a:cubicBezTo>
                      <a:pt x="1262" y="1945"/>
                      <a:pt x="1283" y="1876"/>
                      <a:pt x="1283" y="1834"/>
                    </a:cubicBezTo>
                    <a:cubicBezTo>
                      <a:pt x="1266" y="1800"/>
                      <a:pt x="1232" y="1763"/>
                      <a:pt x="1197" y="1763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" name="Google Shape;310;p20">
                <a:extLst>
                  <a:ext uri="{FF2B5EF4-FFF2-40B4-BE49-F238E27FC236}">
                    <a16:creationId xmlns:a16="http://schemas.microsoft.com/office/drawing/2014/main" xmlns="" id="{A73209F5-CCA5-C442-72EC-C1B10139DCFD}"/>
                  </a:ext>
                </a:extLst>
              </p:cNvPr>
              <p:cNvSpPr/>
              <p:nvPr/>
            </p:nvSpPr>
            <p:spPr>
              <a:xfrm>
                <a:off x="3407228" y="4120261"/>
                <a:ext cx="112527" cy="112527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67" extrusionOk="0">
                    <a:moveTo>
                      <a:pt x="997" y="0"/>
                    </a:moveTo>
                    <a:cubicBezTo>
                      <a:pt x="907" y="0"/>
                      <a:pt x="838" y="0"/>
                      <a:pt x="774" y="22"/>
                    </a:cubicBezTo>
                    <a:cubicBezTo>
                      <a:pt x="732" y="22"/>
                      <a:pt x="684" y="85"/>
                      <a:pt x="705" y="133"/>
                    </a:cubicBezTo>
                    <a:cubicBezTo>
                      <a:pt x="705" y="175"/>
                      <a:pt x="753" y="196"/>
                      <a:pt x="795" y="196"/>
                    </a:cubicBezTo>
                    <a:lnTo>
                      <a:pt x="817" y="196"/>
                    </a:lnTo>
                    <a:cubicBezTo>
                      <a:pt x="864" y="196"/>
                      <a:pt x="928" y="175"/>
                      <a:pt x="970" y="175"/>
                    </a:cubicBezTo>
                    <a:cubicBezTo>
                      <a:pt x="1039" y="175"/>
                      <a:pt x="1082" y="133"/>
                      <a:pt x="1082" y="85"/>
                    </a:cubicBezTo>
                    <a:cubicBezTo>
                      <a:pt x="1082" y="43"/>
                      <a:pt x="1039" y="0"/>
                      <a:pt x="997" y="0"/>
                    </a:cubicBezTo>
                    <a:close/>
                    <a:moveTo>
                      <a:pt x="1453" y="131"/>
                    </a:moveTo>
                    <a:cubicBezTo>
                      <a:pt x="1429" y="131"/>
                      <a:pt x="1407" y="149"/>
                      <a:pt x="1394" y="175"/>
                    </a:cubicBezTo>
                    <a:cubicBezTo>
                      <a:pt x="1347" y="218"/>
                      <a:pt x="1368" y="286"/>
                      <a:pt x="1416" y="308"/>
                    </a:cubicBezTo>
                    <a:cubicBezTo>
                      <a:pt x="1458" y="329"/>
                      <a:pt x="1500" y="377"/>
                      <a:pt x="1548" y="419"/>
                    </a:cubicBezTo>
                    <a:cubicBezTo>
                      <a:pt x="1569" y="440"/>
                      <a:pt x="1590" y="440"/>
                      <a:pt x="1612" y="440"/>
                    </a:cubicBezTo>
                    <a:cubicBezTo>
                      <a:pt x="1633" y="440"/>
                      <a:pt x="1659" y="440"/>
                      <a:pt x="1680" y="419"/>
                    </a:cubicBezTo>
                    <a:cubicBezTo>
                      <a:pt x="1723" y="377"/>
                      <a:pt x="1723" y="308"/>
                      <a:pt x="1680" y="286"/>
                    </a:cubicBezTo>
                    <a:cubicBezTo>
                      <a:pt x="1633" y="218"/>
                      <a:pt x="1569" y="175"/>
                      <a:pt x="1500" y="154"/>
                    </a:cubicBezTo>
                    <a:cubicBezTo>
                      <a:pt x="1484" y="138"/>
                      <a:pt x="1468" y="131"/>
                      <a:pt x="1453" y="131"/>
                    </a:cubicBezTo>
                    <a:close/>
                    <a:moveTo>
                      <a:pt x="363" y="255"/>
                    </a:moveTo>
                    <a:cubicBezTo>
                      <a:pt x="338" y="255"/>
                      <a:pt x="311" y="265"/>
                      <a:pt x="287" y="286"/>
                    </a:cubicBezTo>
                    <a:cubicBezTo>
                      <a:pt x="244" y="329"/>
                      <a:pt x="202" y="398"/>
                      <a:pt x="154" y="440"/>
                    </a:cubicBezTo>
                    <a:cubicBezTo>
                      <a:pt x="133" y="483"/>
                      <a:pt x="133" y="551"/>
                      <a:pt x="175" y="573"/>
                    </a:cubicBezTo>
                    <a:cubicBezTo>
                      <a:pt x="202" y="594"/>
                      <a:pt x="223" y="594"/>
                      <a:pt x="244" y="594"/>
                    </a:cubicBezTo>
                    <a:cubicBezTo>
                      <a:pt x="266" y="594"/>
                      <a:pt x="287" y="573"/>
                      <a:pt x="308" y="551"/>
                    </a:cubicBezTo>
                    <a:cubicBezTo>
                      <a:pt x="356" y="509"/>
                      <a:pt x="377" y="461"/>
                      <a:pt x="419" y="419"/>
                    </a:cubicBezTo>
                    <a:cubicBezTo>
                      <a:pt x="467" y="377"/>
                      <a:pt x="467" y="308"/>
                      <a:pt x="419" y="286"/>
                    </a:cubicBezTo>
                    <a:cubicBezTo>
                      <a:pt x="409" y="265"/>
                      <a:pt x="387" y="255"/>
                      <a:pt x="363" y="255"/>
                    </a:cubicBezTo>
                    <a:close/>
                    <a:moveTo>
                      <a:pt x="1834" y="684"/>
                    </a:moveTo>
                    <a:cubicBezTo>
                      <a:pt x="1792" y="705"/>
                      <a:pt x="1744" y="748"/>
                      <a:pt x="1765" y="795"/>
                    </a:cubicBezTo>
                    <a:cubicBezTo>
                      <a:pt x="1765" y="859"/>
                      <a:pt x="1792" y="928"/>
                      <a:pt x="1792" y="970"/>
                    </a:cubicBezTo>
                    <a:cubicBezTo>
                      <a:pt x="1792" y="1039"/>
                      <a:pt x="1834" y="1081"/>
                      <a:pt x="1877" y="1081"/>
                    </a:cubicBezTo>
                    <a:cubicBezTo>
                      <a:pt x="1924" y="1081"/>
                      <a:pt x="1967" y="1039"/>
                      <a:pt x="1967" y="970"/>
                    </a:cubicBezTo>
                    <a:cubicBezTo>
                      <a:pt x="1967" y="907"/>
                      <a:pt x="1967" y="838"/>
                      <a:pt x="1945" y="748"/>
                    </a:cubicBezTo>
                    <a:cubicBezTo>
                      <a:pt x="1945" y="705"/>
                      <a:pt x="1877" y="684"/>
                      <a:pt x="1834" y="684"/>
                    </a:cubicBezTo>
                    <a:close/>
                    <a:moveTo>
                      <a:pt x="91" y="880"/>
                    </a:moveTo>
                    <a:cubicBezTo>
                      <a:pt x="43" y="880"/>
                      <a:pt x="1" y="928"/>
                      <a:pt x="1" y="970"/>
                    </a:cubicBezTo>
                    <a:cubicBezTo>
                      <a:pt x="1" y="1060"/>
                      <a:pt x="1" y="1124"/>
                      <a:pt x="22" y="1193"/>
                    </a:cubicBezTo>
                    <a:cubicBezTo>
                      <a:pt x="43" y="1235"/>
                      <a:pt x="69" y="1256"/>
                      <a:pt x="112" y="1256"/>
                    </a:cubicBezTo>
                    <a:lnTo>
                      <a:pt x="133" y="1256"/>
                    </a:lnTo>
                    <a:cubicBezTo>
                      <a:pt x="202" y="1256"/>
                      <a:pt x="223" y="1214"/>
                      <a:pt x="223" y="1145"/>
                    </a:cubicBezTo>
                    <a:cubicBezTo>
                      <a:pt x="202" y="1103"/>
                      <a:pt x="202" y="1039"/>
                      <a:pt x="202" y="970"/>
                    </a:cubicBezTo>
                    <a:cubicBezTo>
                      <a:pt x="202" y="928"/>
                      <a:pt x="154" y="880"/>
                      <a:pt x="91" y="880"/>
                    </a:cubicBezTo>
                    <a:close/>
                    <a:moveTo>
                      <a:pt x="1728" y="1354"/>
                    </a:moveTo>
                    <a:cubicBezTo>
                      <a:pt x="1699" y="1354"/>
                      <a:pt x="1672" y="1364"/>
                      <a:pt x="1659" y="1389"/>
                    </a:cubicBezTo>
                    <a:cubicBezTo>
                      <a:pt x="1633" y="1458"/>
                      <a:pt x="1590" y="1500"/>
                      <a:pt x="1548" y="1542"/>
                    </a:cubicBezTo>
                    <a:cubicBezTo>
                      <a:pt x="1500" y="1569"/>
                      <a:pt x="1500" y="1633"/>
                      <a:pt x="1548" y="1675"/>
                    </a:cubicBezTo>
                    <a:cubicBezTo>
                      <a:pt x="1569" y="1701"/>
                      <a:pt x="1590" y="1701"/>
                      <a:pt x="1612" y="1701"/>
                    </a:cubicBezTo>
                    <a:cubicBezTo>
                      <a:pt x="1633" y="1701"/>
                      <a:pt x="1659" y="1701"/>
                      <a:pt x="1680" y="1675"/>
                    </a:cubicBezTo>
                    <a:cubicBezTo>
                      <a:pt x="1723" y="1611"/>
                      <a:pt x="1765" y="1569"/>
                      <a:pt x="1813" y="1500"/>
                    </a:cubicBezTo>
                    <a:cubicBezTo>
                      <a:pt x="1855" y="1458"/>
                      <a:pt x="1834" y="1389"/>
                      <a:pt x="1792" y="1368"/>
                    </a:cubicBezTo>
                    <a:cubicBezTo>
                      <a:pt x="1772" y="1359"/>
                      <a:pt x="1750" y="1354"/>
                      <a:pt x="1728" y="1354"/>
                    </a:cubicBezTo>
                    <a:close/>
                    <a:moveTo>
                      <a:pt x="355" y="1511"/>
                    </a:moveTo>
                    <a:cubicBezTo>
                      <a:pt x="333" y="1511"/>
                      <a:pt x="311" y="1521"/>
                      <a:pt x="287" y="1542"/>
                    </a:cubicBezTo>
                    <a:cubicBezTo>
                      <a:pt x="244" y="1569"/>
                      <a:pt x="244" y="1633"/>
                      <a:pt x="287" y="1675"/>
                    </a:cubicBezTo>
                    <a:cubicBezTo>
                      <a:pt x="334" y="1723"/>
                      <a:pt x="398" y="1765"/>
                      <a:pt x="467" y="1807"/>
                    </a:cubicBezTo>
                    <a:cubicBezTo>
                      <a:pt x="488" y="1807"/>
                      <a:pt x="488" y="1834"/>
                      <a:pt x="509" y="1834"/>
                    </a:cubicBezTo>
                    <a:cubicBezTo>
                      <a:pt x="552" y="1834"/>
                      <a:pt x="573" y="1807"/>
                      <a:pt x="599" y="1786"/>
                    </a:cubicBezTo>
                    <a:cubicBezTo>
                      <a:pt x="621" y="1744"/>
                      <a:pt x="599" y="1675"/>
                      <a:pt x="552" y="1654"/>
                    </a:cubicBezTo>
                    <a:cubicBezTo>
                      <a:pt x="509" y="1611"/>
                      <a:pt x="467" y="1590"/>
                      <a:pt x="419" y="1542"/>
                    </a:cubicBezTo>
                    <a:cubicBezTo>
                      <a:pt x="398" y="1521"/>
                      <a:pt x="377" y="1511"/>
                      <a:pt x="355" y="1511"/>
                    </a:cubicBezTo>
                    <a:close/>
                    <a:moveTo>
                      <a:pt x="1172" y="1744"/>
                    </a:moveTo>
                    <a:cubicBezTo>
                      <a:pt x="1103" y="1765"/>
                      <a:pt x="1039" y="1765"/>
                      <a:pt x="997" y="1765"/>
                    </a:cubicBezTo>
                    <a:cubicBezTo>
                      <a:pt x="928" y="1765"/>
                      <a:pt x="886" y="1807"/>
                      <a:pt x="886" y="1855"/>
                    </a:cubicBezTo>
                    <a:cubicBezTo>
                      <a:pt x="886" y="1919"/>
                      <a:pt x="928" y="1966"/>
                      <a:pt x="997" y="1966"/>
                    </a:cubicBezTo>
                    <a:cubicBezTo>
                      <a:pt x="1060" y="1966"/>
                      <a:pt x="1129" y="1940"/>
                      <a:pt x="1193" y="1940"/>
                    </a:cubicBezTo>
                    <a:cubicBezTo>
                      <a:pt x="1262" y="1919"/>
                      <a:pt x="1283" y="1876"/>
                      <a:pt x="1283" y="1834"/>
                    </a:cubicBezTo>
                    <a:cubicBezTo>
                      <a:pt x="1262" y="1765"/>
                      <a:pt x="1214" y="1744"/>
                      <a:pt x="1172" y="1744"/>
                    </a:cubicBez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" name="Google Shape;311;p20">
                <a:extLst>
                  <a:ext uri="{FF2B5EF4-FFF2-40B4-BE49-F238E27FC236}">
                    <a16:creationId xmlns:a16="http://schemas.microsoft.com/office/drawing/2014/main" xmlns="" id="{69F622C9-2D81-4816-11F5-A136C7832394}"/>
                  </a:ext>
                </a:extLst>
              </p:cNvPr>
              <p:cNvSpPr/>
              <p:nvPr/>
            </p:nvSpPr>
            <p:spPr>
              <a:xfrm>
                <a:off x="3932633" y="1581184"/>
                <a:ext cx="16705" cy="10069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76" extrusionOk="0">
                    <a:moveTo>
                      <a:pt x="91" y="1"/>
                    </a:moveTo>
                    <a:cubicBezTo>
                      <a:pt x="48" y="1"/>
                      <a:pt x="0" y="43"/>
                      <a:pt x="0" y="85"/>
                    </a:cubicBezTo>
                    <a:cubicBezTo>
                      <a:pt x="27" y="133"/>
                      <a:pt x="48" y="175"/>
                      <a:pt x="112" y="175"/>
                    </a:cubicBezTo>
                    <a:lnTo>
                      <a:pt x="202" y="175"/>
                    </a:lnTo>
                    <a:cubicBezTo>
                      <a:pt x="244" y="175"/>
                      <a:pt x="292" y="133"/>
                      <a:pt x="292" y="85"/>
                    </a:cubicBezTo>
                    <a:cubicBezTo>
                      <a:pt x="292" y="43"/>
                      <a:pt x="244" y="1"/>
                      <a:pt x="202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" name="Google Shape;312;p20">
                <a:extLst>
                  <a:ext uri="{FF2B5EF4-FFF2-40B4-BE49-F238E27FC236}">
                    <a16:creationId xmlns:a16="http://schemas.microsoft.com/office/drawing/2014/main" xmlns="" id="{9EAB70D4-CFDA-9B03-D08B-00839B949997}"/>
                  </a:ext>
                </a:extLst>
              </p:cNvPr>
              <p:cNvSpPr/>
              <p:nvPr/>
            </p:nvSpPr>
            <p:spPr>
              <a:xfrm>
                <a:off x="3830458" y="1584845"/>
                <a:ext cx="223510" cy="223796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3912" extrusionOk="0">
                    <a:moveTo>
                      <a:pt x="1415" y="0"/>
                    </a:moveTo>
                    <a:cubicBezTo>
                      <a:pt x="1347" y="21"/>
                      <a:pt x="1304" y="48"/>
                      <a:pt x="1235" y="69"/>
                    </a:cubicBezTo>
                    <a:cubicBezTo>
                      <a:pt x="1193" y="90"/>
                      <a:pt x="1172" y="154"/>
                      <a:pt x="1193" y="202"/>
                    </a:cubicBezTo>
                    <a:cubicBezTo>
                      <a:pt x="1193" y="223"/>
                      <a:pt x="1235" y="244"/>
                      <a:pt x="1283" y="244"/>
                    </a:cubicBezTo>
                    <a:lnTo>
                      <a:pt x="1304" y="244"/>
                    </a:lnTo>
                    <a:cubicBezTo>
                      <a:pt x="1368" y="223"/>
                      <a:pt x="1415" y="202"/>
                      <a:pt x="1479" y="202"/>
                    </a:cubicBezTo>
                    <a:cubicBezTo>
                      <a:pt x="1521" y="180"/>
                      <a:pt x="1548" y="133"/>
                      <a:pt x="1521" y="69"/>
                    </a:cubicBezTo>
                    <a:cubicBezTo>
                      <a:pt x="1521" y="21"/>
                      <a:pt x="1458" y="0"/>
                      <a:pt x="1415" y="0"/>
                    </a:cubicBezTo>
                    <a:close/>
                    <a:moveTo>
                      <a:pt x="875" y="286"/>
                    </a:moveTo>
                    <a:cubicBezTo>
                      <a:pt x="854" y="286"/>
                      <a:pt x="833" y="294"/>
                      <a:pt x="817" y="313"/>
                    </a:cubicBezTo>
                    <a:cubicBezTo>
                      <a:pt x="774" y="334"/>
                      <a:pt x="705" y="376"/>
                      <a:pt x="663" y="419"/>
                    </a:cubicBezTo>
                    <a:cubicBezTo>
                      <a:pt x="621" y="467"/>
                      <a:pt x="621" y="509"/>
                      <a:pt x="663" y="551"/>
                    </a:cubicBezTo>
                    <a:cubicBezTo>
                      <a:pt x="684" y="578"/>
                      <a:pt x="705" y="599"/>
                      <a:pt x="727" y="599"/>
                    </a:cubicBezTo>
                    <a:cubicBezTo>
                      <a:pt x="753" y="599"/>
                      <a:pt x="774" y="578"/>
                      <a:pt x="795" y="578"/>
                    </a:cubicBezTo>
                    <a:cubicBezTo>
                      <a:pt x="838" y="530"/>
                      <a:pt x="886" y="488"/>
                      <a:pt x="928" y="467"/>
                    </a:cubicBezTo>
                    <a:cubicBezTo>
                      <a:pt x="970" y="419"/>
                      <a:pt x="970" y="376"/>
                      <a:pt x="949" y="334"/>
                    </a:cubicBezTo>
                    <a:cubicBezTo>
                      <a:pt x="936" y="305"/>
                      <a:pt x="906" y="286"/>
                      <a:pt x="875" y="286"/>
                    </a:cubicBezTo>
                    <a:close/>
                    <a:moveTo>
                      <a:pt x="425" y="739"/>
                    </a:moveTo>
                    <a:cubicBezTo>
                      <a:pt x="395" y="739"/>
                      <a:pt x="368" y="749"/>
                      <a:pt x="356" y="774"/>
                    </a:cubicBezTo>
                    <a:cubicBezTo>
                      <a:pt x="308" y="843"/>
                      <a:pt x="287" y="885"/>
                      <a:pt x="244" y="949"/>
                    </a:cubicBezTo>
                    <a:cubicBezTo>
                      <a:pt x="223" y="996"/>
                      <a:pt x="244" y="1039"/>
                      <a:pt x="287" y="1081"/>
                    </a:cubicBezTo>
                    <a:lnTo>
                      <a:pt x="329" y="1081"/>
                    </a:lnTo>
                    <a:cubicBezTo>
                      <a:pt x="356" y="1081"/>
                      <a:pt x="398" y="1060"/>
                      <a:pt x="419" y="1039"/>
                    </a:cubicBezTo>
                    <a:cubicBezTo>
                      <a:pt x="440" y="996"/>
                      <a:pt x="462" y="928"/>
                      <a:pt x="509" y="885"/>
                    </a:cubicBezTo>
                    <a:cubicBezTo>
                      <a:pt x="530" y="843"/>
                      <a:pt x="530" y="795"/>
                      <a:pt x="488" y="753"/>
                    </a:cubicBezTo>
                    <a:cubicBezTo>
                      <a:pt x="468" y="744"/>
                      <a:pt x="446" y="739"/>
                      <a:pt x="425" y="739"/>
                    </a:cubicBezTo>
                    <a:close/>
                    <a:moveTo>
                      <a:pt x="141" y="1317"/>
                    </a:moveTo>
                    <a:cubicBezTo>
                      <a:pt x="103" y="1317"/>
                      <a:pt x="64" y="1342"/>
                      <a:pt x="64" y="1394"/>
                    </a:cubicBezTo>
                    <a:cubicBezTo>
                      <a:pt x="43" y="1458"/>
                      <a:pt x="22" y="1505"/>
                      <a:pt x="22" y="1569"/>
                    </a:cubicBezTo>
                    <a:cubicBezTo>
                      <a:pt x="22" y="1638"/>
                      <a:pt x="43" y="1680"/>
                      <a:pt x="91" y="1680"/>
                    </a:cubicBezTo>
                    <a:lnTo>
                      <a:pt x="112" y="1680"/>
                    </a:lnTo>
                    <a:cubicBezTo>
                      <a:pt x="154" y="1680"/>
                      <a:pt x="197" y="1659"/>
                      <a:pt x="197" y="1611"/>
                    </a:cubicBezTo>
                    <a:cubicBezTo>
                      <a:pt x="223" y="1548"/>
                      <a:pt x="223" y="1505"/>
                      <a:pt x="244" y="1436"/>
                    </a:cubicBezTo>
                    <a:cubicBezTo>
                      <a:pt x="266" y="1394"/>
                      <a:pt x="223" y="1325"/>
                      <a:pt x="175" y="1325"/>
                    </a:cubicBezTo>
                    <a:cubicBezTo>
                      <a:pt x="165" y="1320"/>
                      <a:pt x="153" y="1317"/>
                      <a:pt x="141" y="1317"/>
                    </a:cubicBezTo>
                    <a:close/>
                    <a:moveTo>
                      <a:pt x="91" y="1945"/>
                    </a:moveTo>
                    <a:cubicBezTo>
                      <a:pt x="22" y="1945"/>
                      <a:pt x="1" y="1987"/>
                      <a:pt x="1" y="2056"/>
                    </a:cubicBezTo>
                    <a:cubicBezTo>
                      <a:pt x="1" y="2120"/>
                      <a:pt x="1" y="2189"/>
                      <a:pt x="22" y="2231"/>
                    </a:cubicBezTo>
                    <a:cubicBezTo>
                      <a:pt x="22" y="2300"/>
                      <a:pt x="64" y="2321"/>
                      <a:pt x="112" y="2321"/>
                    </a:cubicBezTo>
                    <a:lnTo>
                      <a:pt x="133" y="2321"/>
                    </a:lnTo>
                    <a:cubicBezTo>
                      <a:pt x="175" y="2321"/>
                      <a:pt x="223" y="2252"/>
                      <a:pt x="197" y="2210"/>
                    </a:cubicBezTo>
                    <a:cubicBezTo>
                      <a:pt x="197" y="2141"/>
                      <a:pt x="175" y="2099"/>
                      <a:pt x="175" y="2035"/>
                    </a:cubicBezTo>
                    <a:cubicBezTo>
                      <a:pt x="175" y="1987"/>
                      <a:pt x="133" y="1945"/>
                      <a:pt x="91" y="1945"/>
                    </a:cubicBezTo>
                    <a:close/>
                    <a:moveTo>
                      <a:pt x="3796" y="2377"/>
                    </a:moveTo>
                    <a:cubicBezTo>
                      <a:pt x="3754" y="2377"/>
                      <a:pt x="3726" y="2402"/>
                      <a:pt x="3710" y="2454"/>
                    </a:cubicBezTo>
                    <a:cubicBezTo>
                      <a:pt x="3710" y="2496"/>
                      <a:pt x="3689" y="2565"/>
                      <a:pt x="3668" y="2608"/>
                    </a:cubicBezTo>
                    <a:cubicBezTo>
                      <a:pt x="3641" y="2650"/>
                      <a:pt x="3668" y="2719"/>
                      <a:pt x="3710" y="2740"/>
                    </a:cubicBezTo>
                    <a:lnTo>
                      <a:pt x="3753" y="2740"/>
                    </a:lnTo>
                    <a:cubicBezTo>
                      <a:pt x="3774" y="2740"/>
                      <a:pt x="3821" y="2719"/>
                      <a:pt x="3843" y="2671"/>
                    </a:cubicBezTo>
                    <a:cubicBezTo>
                      <a:pt x="3864" y="2629"/>
                      <a:pt x="3885" y="2565"/>
                      <a:pt x="3906" y="2496"/>
                    </a:cubicBezTo>
                    <a:cubicBezTo>
                      <a:pt x="3906" y="2454"/>
                      <a:pt x="3885" y="2385"/>
                      <a:pt x="3843" y="2385"/>
                    </a:cubicBezTo>
                    <a:cubicBezTo>
                      <a:pt x="3826" y="2380"/>
                      <a:pt x="3810" y="2377"/>
                      <a:pt x="3796" y="2377"/>
                    </a:cubicBezTo>
                    <a:close/>
                    <a:moveTo>
                      <a:pt x="237" y="2578"/>
                    </a:moveTo>
                    <a:cubicBezTo>
                      <a:pt x="223" y="2578"/>
                      <a:pt x="209" y="2581"/>
                      <a:pt x="197" y="2586"/>
                    </a:cubicBezTo>
                    <a:cubicBezTo>
                      <a:pt x="154" y="2608"/>
                      <a:pt x="133" y="2650"/>
                      <a:pt x="154" y="2698"/>
                    </a:cubicBezTo>
                    <a:cubicBezTo>
                      <a:pt x="175" y="2761"/>
                      <a:pt x="197" y="2830"/>
                      <a:pt x="223" y="2872"/>
                    </a:cubicBezTo>
                    <a:cubicBezTo>
                      <a:pt x="244" y="2915"/>
                      <a:pt x="287" y="2915"/>
                      <a:pt x="308" y="2915"/>
                    </a:cubicBezTo>
                    <a:lnTo>
                      <a:pt x="356" y="2915"/>
                    </a:lnTo>
                    <a:cubicBezTo>
                      <a:pt x="398" y="2894"/>
                      <a:pt x="419" y="2830"/>
                      <a:pt x="398" y="2782"/>
                    </a:cubicBezTo>
                    <a:cubicBezTo>
                      <a:pt x="377" y="2740"/>
                      <a:pt x="356" y="2671"/>
                      <a:pt x="329" y="2629"/>
                    </a:cubicBezTo>
                    <a:cubicBezTo>
                      <a:pt x="314" y="2598"/>
                      <a:pt x="275" y="2578"/>
                      <a:pt x="237" y="2578"/>
                    </a:cubicBezTo>
                    <a:close/>
                    <a:moveTo>
                      <a:pt x="3521" y="2945"/>
                    </a:moveTo>
                    <a:cubicBezTo>
                      <a:pt x="3495" y="2945"/>
                      <a:pt x="3469" y="2956"/>
                      <a:pt x="3445" y="2984"/>
                    </a:cubicBezTo>
                    <a:cubicBezTo>
                      <a:pt x="3424" y="3026"/>
                      <a:pt x="3376" y="3069"/>
                      <a:pt x="3334" y="3116"/>
                    </a:cubicBezTo>
                    <a:cubicBezTo>
                      <a:pt x="3313" y="3159"/>
                      <a:pt x="3313" y="3228"/>
                      <a:pt x="3355" y="3249"/>
                    </a:cubicBezTo>
                    <a:cubicBezTo>
                      <a:pt x="3355" y="3270"/>
                      <a:pt x="3376" y="3270"/>
                      <a:pt x="3403" y="3270"/>
                    </a:cubicBezTo>
                    <a:cubicBezTo>
                      <a:pt x="3445" y="3270"/>
                      <a:pt x="3466" y="3270"/>
                      <a:pt x="3488" y="3249"/>
                    </a:cubicBezTo>
                    <a:cubicBezTo>
                      <a:pt x="3535" y="3201"/>
                      <a:pt x="3556" y="3137"/>
                      <a:pt x="3599" y="3095"/>
                    </a:cubicBezTo>
                    <a:cubicBezTo>
                      <a:pt x="3620" y="3047"/>
                      <a:pt x="3620" y="3005"/>
                      <a:pt x="3578" y="2963"/>
                    </a:cubicBezTo>
                    <a:cubicBezTo>
                      <a:pt x="3560" y="2951"/>
                      <a:pt x="3540" y="2945"/>
                      <a:pt x="3521" y="2945"/>
                    </a:cubicBezTo>
                    <a:close/>
                    <a:moveTo>
                      <a:pt x="583" y="3106"/>
                    </a:moveTo>
                    <a:cubicBezTo>
                      <a:pt x="558" y="3106"/>
                      <a:pt x="530" y="3116"/>
                      <a:pt x="509" y="3137"/>
                    </a:cubicBezTo>
                    <a:cubicBezTo>
                      <a:pt x="488" y="3159"/>
                      <a:pt x="462" y="3228"/>
                      <a:pt x="509" y="3270"/>
                    </a:cubicBezTo>
                    <a:cubicBezTo>
                      <a:pt x="552" y="3312"/>
                      <a:pt x="594" y="3360"/>
                      <a:pt x="642" y="3402"/>
                    </a:cubicBezTo>
                    <a:cubicBezTo>
                      <a:pt x="663" y="3424"/>
                      <a:pt x="684" y="3424"/>
                      <a:pt x="705" y="3424"/>
                    </a:cubicBezTo>
                    <a:cubicBezTo>
                      <a:pt x="727" y="3424"/>
                      <a:pt x="753" y="3424"/>
                      <a:pt x="774" y="3402"/>
                    </a:cubicBezTo>
                    <a:cubicBezTo>
                      <a:pt x="817" y="3360"/>
                      <a:pt x="817" y="3291"/>
                      <a:pt x="774" y="3270"/>
                    </a:cubicBezTo>
                    <a:cubicBezTo>
                      <a:pt x="727" y="3228"/>
                      <a:pt x="684" y="3180"/>
                      <a:pt x="642" y="3137"/>
                    </a:cubicBezTo>
                    <a:cubicBezTo>
                      <a:pt x="631" y="3116"/>
                      <a:pt x="609" y="3106"/>
                      <a:pt x="583" y="3106"/>
                    </a:cubicBezTo>
                    <a:close/>
                    <a:moveTo>
                      <a:pt x="3080" y="3389"/>
                    </a:moveTo>
                    <a:cubicBezTo>
                      <a:pt x="3062" y="3389"/>
                      <a:pt x="3044" y="3394"/>
                      <a:pt x="3027" y="3402"/>
                    </a:cubicBezTo>
                    <a:cubicBezTo>
                      <a:pt x="2958" y="3445"/>
                      <a:pt x="2915" y="3466"/>
                      <a:pt x="2873" y="3493"/>
                    </a:cubicBezTo>
                    <a:cubicBezTo>
                      <a:pt x="2825" y="3535"/>
                      <a:pt x="2804" y="3577"/>
                      <a:pt x="2825" y="3625"/>
                    </a:cubicBezTo>
                    <a:cubicBezTo>
                      <a:pt x="2846" y="3667"/>
                      <a:pt x="2894" y="3667"/>
                      <a:pt x="2915" y="3667"/>
                    </a:cubicBezTo>
                    <a:lnTo>
                      <a:pt x="2958" y="3667"/>
                    </a:lnTo>
                    <a:cubicBezTo>
                      <a:pt x="3027" y="3646"/>
                      <a:pt x="3069" y="3599"/>
                      <a:pt x="3111" y="3556"/>
                    </a:cubicBezTo>
                    <a:cubicBezTo>
                      <a:pt x="3159" y="3535"/>
                      <a:pt x="3180" y="3466"/>
                      <a:pt x="3159" y="3424"/>
                    </a:cubicBezTo>
                    <a:cubicBezTo>
                      <a:pt x="3131" y="3399"/>
                      <a:pt x="3105" y="3389"/>
                      <a:pt x="3080" y="3389"/>
                    </a:cubicBezTo>
                    <a:close/>
                    <a:moveTo>
                      <a:pt x="1086" y="3505"/>
                    </a:moveTo>
                    <a:cubicBezTo>
                      <a:pt x="1050" y="3505"/>
                      <a:pt x="1011" y="3525"/>
                      <a:pt x="992" y="3556"/>
                    </a:cubicBezTo>
                    <a:cubicBezTo>
                      <a:pt x="970" y="3599"/>
                      <a:pt x="992" y="3646"/>
                      <a:pt x="1039" y="3667"/>
                    </a:cubicBezTo>
                    <a:cubicBezTo>
                      <a:pt x="1082" y="3710"/>
                      <a:pt x="1151" y="3731"/>
                      <a:pt x="1214" y="3757"/>
                    </a:cubicBezTo>
                    <a:lnTo>
                      <a:pt x="1235" y="3779"/>
                    </a:lnTo>
                    <a:cubicBezTo>
                      <a:pt x="1283" y="3779"/>
                      <a:pt x="1304" y="3757"/>
                      <a:pt x="1325" y="3710"/>
                    </a:cubicBezTo>
                    <a:cubicBezTo>
                      <a:pt x="1347" y="3667"/>
                      <a:pt x="1325" y="3599"/>
                      <a:pt x="1283" y="3577"/>
                    </a:cubicBezTo>
                    <a:cubicBezTo>
                      <a:pt x="1235" y="3556"/>
                      <a:pt x="1172" y="3535"/>
                      <a:pt x="1124" y="3514"/>
                    </a:cubicBezTo>
                    <a:cubicBezTo>
                      <a:pt x="1113" y="3508"/>
                      <a:pt x="1100" y="3505"/>
                      <a:pt x="1086" y="3505"/>
                    </a:cubicBezTo>
                    <a:close/>
                    <a:moveTo>
                      <a:pt x="2499" y="3662"/>
                    </a:moveTo>
                    <a:cubicBezTo>
                      <a:pt x="2491" y="3662"/>
                      <a:pt x="2483" y="3664"/>
                      <a:pt x="2475" y="3667"/>
                    </a:cubicBezTo>
                    <a:cubicBezTo>
                      <a:pt x="2406" y="3689"/>
                      <a:pt x="2364" y="3689"/>
                      <a:pt x="2295" y="3710"/>
                    </a:cubicBezTo>
                    <a:cubicBezTo>
                      <a:pt x="2253" y="3710"/>
                      <a:pt x="2210" y="3757"/>
                      <a:pt x="2232" y="3821"/>
                    </a:cubicBezTo>
                    <a:cubicBezTo>
                      <a:pt x="2232" y="3863"/>
                      <a:pt x="2274" y="3890"/>
                      <a:pt x="2316" y="3890"/>
                    </a:cubicBezTo>
                    <a:lnTo>
                      <a:pt x="2343" y="3890"/>
                    </a:lnTo>
                    <a:cubicBezTo>
                      <a:pt x="2385" y="3890"/>
                      <a:pt x="2449" y="3863"/>
                      <a:pt x="2518" y="3842"/>
                    </a:cubicBezTo>
                    <a:cubicBezTo>
                      <a:pt x="2560" y="3842"/>
                      <a:pt x="2608" y="3779"/>
                      <a:pt x="2581" y="3731"/>
                    </a:cubicBezTo>
                    <a:cubicBezTo>
                      <a:pt x="2564" y="3696"/>
                      <a:pt x="2533" y="3662"/>
                      <a:pt x="2499" y="3662"/>
                    </a:cubicBezTo>
                    <a:close/>
                    <a:moveTo>
                      <a:pt x="1667" y="3704"/>
                    </a:moveTo>
                    <a:cubicBezTo>
                      <a:pt x="1619" y="3704"/>
                      <a:pt x="1590" y="3740"/>
                      <a:pt x="1590" y="3779"/>
                    </a:cubicBezTo>
                    <a:cubicBezTo>
                      <a:pt x="1569" y="3842"/>
                      <a:pt x="1612" y="3890"/>
                      <a:pt x="1654" y="3890"/>
                    </a:cubicBezTo>
                    <a:cubicBezTo>
                      <a:pt x="1723" y="3911"/>
                      <a:pt x="1786" y="3911"/>
                      <a:pt x="1855" y="3911"/>
                    </a:cubicBezTo>
                    <a:cubicBezTo>
                      <a:pt x="1898" y="3911"/>
                      <a:pt x="1945" y="3890"/>
                      <a:pt x="1967" y="3821"/>
                    </a:cubicBezTo>
                    <a:cubicBezTo>
                      <a:pt x="1967" y="3779"/>
                      <a:pt x="1919" y="3731"/>
                      <a:pt x="1877" y="3731"/>
                    </a:cubicBezTo>
                    <a:cubicBezTo>
                      <a:pt x="1813" y="3731"/>
                      <a:pt x="1744" y="3710"/>
                      <a:pt x="1702" y="3710"/>
                    </a:cubicBezTo>
                    <a:cubicBezTo>
                      <a:pt x="1689" y="3706"/>
                      <a:pt x="1677" y="3704"/>
                      <a:pt x="1667" y="3704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" name="Google Shape;313;p20">
                <a:extLst>
                  <a:ext uri="{FF2B5EF4-FFF2-40B4-BE49-F238E27FC236}">
                    <a16:creationId xmlns:a16="http://schemas.microsoft.com/office/drawing/2014/main" xmlns="" id="{01A62BB8-4575-C467-E899-86DD4B8EFA71}"/>
                  </a:ext>
                </a:extLst>
              </p:cNvPr>
              <p:cNvSpPr/>
              <p:nvPr/>
            </p:nvSpPr>
            <p:spPr>
              <a:xfrm>
                <a:off x="4047851" y="1689708"/>
                <a:ext cx="10069" cy="16419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87" extrusionOk="0">
                    <a:moveTo>
                      <a:pt x="85" y="1"/>
                    </a:moveTo>
                    <a:cubicBezTo>
                      <a:pt x="43" y="1"/>
                      <a:pt x="0" y="43"/>
                      <a:pt x="0" y="91"/>
                    </a:cubicBezTo>
                    <a:lnTo>
                      <a:pt x="0" y="176"/>
                    </a:lnTo>
                    <a:cubicBezTo>
                      <a:pt x="0" y="223"/>
                      <a:pt x="21" y="266"/>
                      <a:pt x="85" y="287"/>
                    </a:cubicBezTo>
                    <a:cubicBezTo>
                      <a:pt x="133" y="287"/>
                      <a:pt x="175" y="245"/>
                      <a:pt x="175" y="202"/>
                    </a:cubicBezTo>
                    <a:lnTo>
                      <a:pt x="175" y="91"/>
                    </a:lnTo>
                    <a:cubicBezTo>
                      <a:pt x="175" y="43"/>
                      <a:pt x="133" y="1"/>
                      <a:pt x="85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" name="Google Shape;314;p20">
                <a:extLst>
                  <a:ext uri="{FF2B5EF4-FFF2-40B4-BE49-F238E27FC236}">
                    <a16:creationId xmlns:a16="http://schemas.microsoft.com/office/drawing/2014/main" xmlns="" id="{61E1DD42-81EE-1125-F00E-B95A30963D2B}"/>
                  </a:ext>
                </a:extLst>
              </p:cNvPr>
              <p:cNvSpPr/>
              <p:nvPr/>
            </p:nvSpPr>
            <p:spPr>
              <a:xfrm>
                <a:off x="3973251" y="1633472"/>
                <a:ext cx="16419" cy="1327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32" extrusionOk="0">
                    <a:moveTo>
                      <a:pt x="100" y="0"/>
                    </a:moveTo>
                    <a:cubicBezTo>
                      <a:pt x="73" y="0"/>
                      <a:pt x="47" y="10"/>
                      <a:pt x="22" y="35"/>
                    </a:cubicBezTo>
                    <a:cubicBezTo>
                      <a:pt x="1" y="78"/>
                      <a:pt x="22" y="146"/>
                      <a:pt x="64" y="168"/>
                    </a:cubicBezTo>
                    <a:cubicBezTo>
                      <a:pt x="85" y="189"/>
                      <a:pt x="112" y="189"/>
                      <a:pt x="133" y="210"/>
                    </a:cubicBezTo>
                    <a:cubicBezTo>
                      <a:pt x="154" y="231"/>
                      <a:pt x="175" y="231"/>
                      <a:pt x="175" y="231"/>
                    </a:cubicBezTo>
                    <a:cubicBezTo>
                      <a:pt x="218" y="231"/>
                      <a:pt x="244" y="210"/>
                      <a:pt x="266" y="189"/>
                    </a:cubicBezTo>
                    <a:cubicBezTo>
                      <a:pt x="287" y="146"/>
                      <a:pt x="287" y="99"/>
                      <a:pt x="244" y="56"/>
                    </a:cubicBezTo>
                    <a:cubicBezTo>
                      <a:pt x="218" y="35"/>
                      <a:pt x="175" y="35"/>
                      <a:pt x="154" y="14"/>
                    </a:cubicBezTo>
                    <a:cubicBezTo>
                      <a:pt x="137" y="5"/>
                      <a:pt x="118" y="0"/>
                      <a:pt x="100" y="0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" name="Google Shape;315;p20">
                <a:extLst>
                  <a:ext uri="{FF2B5EF4-FFF2-40B4-BE49-F238E27FC236}">
                    <a16:creationId xmlns:a16="http://schemas.microsoft.com/office/drawing/2014/main" xmlns="" id="{BF5CA4B8-6182-8B7A-D8DE-60B64D756378}"/>
                  </a:ext>
                </a:extLst>
              </p:cNvPr>
              <p:cNvSpPr/>
              <p:nvPr/>
            </p:nvSpPr>
            <p:spPr>
              <a:xfrm>
                <a:off x="3871991" y="1622717"/>
                <a:ext cx="89816" cy="136497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386" extrusionOk="0">
                    <a:moveTo>
                      <a:pt x="1283" y="1"/>
                    </a:moveTo>
                    <a:cubicBezTo>
                      <a:pt x="1241" y="1"/>
                      <a:pt x="1193" y="48"/>
                      <a:pt x="1193" y="91"/>
                    </a:cubicBezTo>
                    <a:cubicBezTo>
                      <a:pt x="1193" y="154"/>
                      <a:pt x="1241" y="202"/>
                      <a:pt x="1283" y="202"/>
                    </a:cubicBezTo>
                    <a:lnTo>
                      <a:pt x="1458" y="202"/>
                    </a:lnTo>
                    <a:cubicBezTo>
                      <a:pt x="1506" y="202"/>
                      <a:pt x="1548" y="181"/>
                      <a:pt x="1548" y="133"/>
                    </a:cubicBezTo>
                    <a:cubicBezTo>
                      <a:pt x="1569" y="91"/>
                      <a:pt x="1527" y="22"/>
                      <a:pt x="1484" y="22"/>
                    </a:cubicBezTo>
                    <a:cubicBezTo>
                      <a:pt x="1416" y="1"/>
                      <a:pt x="1352" y="1"/>
                      <a:pt x="1283" y="1"/>
                    </a:cubicBezTo>
                    <a:close/>
                    <a:moveTo>
                      <a:pt x="856" y="82"/>
                    </a:moveTo>
                    <a:cubicBezTo>
                      <a:pt x="845" y="82"/>
                      <a:pt x="833" y="85"/>
                      <a:pt x="822" y="91"/>
                    </a:cubicBezTo>
                    <a:cubicBezTo>
                      <a:pt x="753" y="112"/>
                      <a:pt x="689" y="133"/>
                      <a:pt x="642" y="181"/>
                    </a:cubicBezTo>
                    <a:cubicBezTo>
                      <a:pt x="599" y="202"/>
                      <a:pt x="578" y="244"/>
                      <a:pt x="599" y="287"/>
                    </a:cubicBezTo>
                    <a:cubicBezTo>
                      <a:pt x="621" y="334"/>
                      <a:pt x="642" y="356"/>
                      <a:pt x="689" y="356"/>
                    </a:cubicBezTo>
                    <a:cubicBezTo>
                      <a:pt x="711" y="356"/>
                      <a:pt x="711" y="334"/>
                      <a:pt x="732" y="334"/>
                    </a:cubicBezTo>
                    <a:cubicBezTo>
                      <a:pt x="774" y="313"/>
                      <a:pt x="822" y="287"/>
                      <a:pt x="886" y="266"/>
                    </a:cubicBezTo>
                    <a:cubicBezTo>
                      <a:pt x="928" y="244"/>
                      <a:pt x="954" y="181"/>
                      <a:pt x="928" y="133"/>
                    </a:cubicBezTo>
                    <a:cubicBezTo>
                      <a:pt x="912" y="102"/>
                      <a:pt x="886" y="82"/>
                      <a:pt x="856" y="82"/>
                    </a:cubicBezTo>
                    <a:close/>
                    <a:moveTo>
                      <a:pt x="345" y="453"/>
                    </a:moveTo>
                    <a:cubicBezTo>
                      <a:pt x="320" y="453"/>
                      <a:pt x="293" y="463"/>
                      <a:pt x="266" y="488"/>
                    </a:cubicBezTo>
                    <a:cubicBezTo>
                      <a:pt x="223" y="531"/>
                      <a:pt x="202" y="599"/>
                      <a:pt x="160" y="642"/>
                    </a:cubicBezTo>
                    <a:cubicBezTo>
                      <a:pt x="133" y="684"/>
                      <a:pt x="160" y="753"/>
                      <a:pt x="202" y="774"/>
                    </a:cubicBezTo>
                    <a:lnTo>
                      <a:pt x="244" y="774"/>
                    </a:lnTo>
                    <a:cubicBezTo>
                      <a:pt x="292" y="774"/>
                      <a:pt x="313" y="774"/>
                      <a:pt x="334" y="732"/>
                    </a:cubicBezTo>
                    <a:cubicBezTo>
                      <a:pt x="356" y="684"/>
                      <a:pt x="377" y="642"/>
                      <a:pt x="425" y="599"/>
                    </a:cubicBezTo>
                    <a:cubicBezTo>
                      <a:pt x="446" y="552"/>
                      <a:pt x="446" y="509"/>
                      <a:pt x="398" y="467"/>
                    </a:cubicBezTo>
                    <a:cubicBezTo>
                      <a:pt x="380" y="458"/>
                      <a:pt x="363" y="453"/>
                      <a:pt x="345" y="453"/>
                    </a:cubicBezTo>
                    <a:close/>
                    <a:moveTo>
                      <a:pt x="112" y="1018"/>
                    </a:moveTo>
                    <a:cubicBezTo>
                      <a:pt x="69" y="1018"/>
                      <a:pt x="27" y="1039"/>
                      <a:pt x="1" y="1108"/>
                    </a:cubicBezTo>
                    <a:lnTo>
                      <a:pt x="1" y="1262"/>
                    </a:lnTo>
                    <a:lnTo>
                      <a:pt x="1" y="1283"/>
                    </a:lnTo>
                    <a:cubicBezTo>
                      <a:pt x="1" y="1347"/>
                      <a:pt x="48" y="1394"/>
                      <a:pt x="91" y="1394"/>
                    </a:cubicBezTo>
                    <a:cubicBezTo>
                      <a:pt x="160" y="1394"/>
                      <a:pt x="202" y="1347"/>
                      <a:pt x="202" y="1283"/>
                    </a:cubicBezTo>
                    <a:lnTo>
                      <a:pt x="202" y="1262"/>
                    </a:lnTo>
                    <a:lnTo>
                      <a:pt x="202" y="1129"/>
                    </a:lnTo>
                    <a:cubicBezTo>
                      <a:pt x="202" y="1061"/>
                      <a:pt x="181" y="1018"/>
                      <a:pt x="112" y="1018"/>
                    </a:cubicBezTo>
                    <a:close/>
                    <a:moveTo>
                      <a:pt x="198" y="1628"/>
                    </a:moveTo>
                    <a:cubicBezTo>
                      <a:pt x="185" y="1628"/>
                      <a:pt x="171" y="1631"/>
                      <a:pt x="160" y="1638"/>
                    </a:cubicBezTo>
                    <a:cubicBezTo>
                      <a:pt x="112" y="1659"/>
                      <a:pt x="91" y="1723"/>
                      <a:pt x="112" y="1771"/>
                    </a:cubicBezTo>
                    <a:cubicBezTo>
                      <a:pt x="133" y="1813"/>
                      <a:pt x="160" y="1877"/>
                      <a:pt x="202" y="1924"/>
                    </a:cubicBezTo>
                    <a:cubicBezTo>
                      <a:pt x="223" y="1967"/>
                      <a:pt x="244" y="1967"/>
                      <a:pt x="266" y="1967"/>
                    </a:cubicBezTo>
                    <a:lnTo>
                      <a:pt x="334" y="1967"/>
                    </a:lnTo>
                    <a:cubicBezTo>
                      <a:pt x="377" y="1946"/>
                      <a:pt x="377" y="1877"/>
                      <a:pt x="356" y="1834"/>
                    </a:cubicBezTo>
                    <a:cubicBezTo>
                      <a:pt x="334" y="1792"/>
                      <a:pt x="313" y="1744"/>
                      <a:pt x="292" y="1681"/>
                    </a:cubicBezTo>
                    <a:cubicBezTo>
                      <a:pt x="273" y="1650"/>
                      <a:pt x="234" y="1628"/>
                      <a:pt x="198" y="1628"/>
                    </a:cubicBezTo>
                    <a:close/>
                    <a:moveTo>
                      <a:pt x="581" y="2106"/>
                    </a:moveTo>
                    <a:cubicBezTo>
                      <a:pt x="551" y="2106"/>
                      <a:pt x="522" y="2117"/>
                      <a:pt x="509" y="2142"/>
                    </a:cubicBezTo>
                    <a:cubicBezTo>
                      <a:pt x="467" y="2189"/>
                      <a:pt x="488" y="2253"/>
                      <a:pt x="531" y="2274"/>
                    </a:cubicBezTo>
                    <a:cubicBezTo>
                      <a:pt x="578" y="2322"/>
                      <a:pt x="642" y="2364"/>
                      <a:pt x="689" y="2385"/>
                    </a:cubicBezTo>
                    <a:lnTo>
                      <a:pt x="732" y="2385"/>
                    </a:lnTo>
                    <a:cubicBezTo>
                      <a:pt x="774" y="2385"/>
                      <a:pt x="795" y="2364"/>
                      <a:pt x="822" y="2343"/>
                    </a:cubicBezTo>
                    <a:cubicBezTo>
                      <a:pt x="843" y="2301"/>
                      <a:pt x="822" y="2232"/>
                      <a:pt x="774" y="2210"/>
                    </a:cubicBezTo>
                    <a:cubicBezTo>
                      <a:pt x="732" y="2189"/>
                      <a:pt x="689" y="2168"/>
                      <a:pt x="642" y="2120"/>
                    </a:cubicBezTo>
                    <a:cubicBezTo>
                      <a:pt x="624" y="2112"/>
                      <a:pt x="602" y="2106"/>
                      <a:pt x="581" y="2106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" name="Google Shape;316;p20">
                <a:extLst>
                  <a:ext uri="{FF2B5EF4-FFF2-40B4-BE49-F238E27FC236}">
                    <a16:creationId xmlns:a16="http://schemas.microsoft.com/office/drawing/2014/main" xmlns="" id="{1BE1549B-1E7B-D8A1-99A4-82E4580B45BA}"/>
                  </a:ext>
                </a:extLst>
              </p:cNvPr>
              <p:cNvSpPr/>
              <p:nvPr/>
            </p:nvSpPr>
            <p:spPr>
              <a:xfrm>
                <a:off x="3932633" y="1755497"/>
                <a:ext cx="16705" cy="1127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97" extrusionOk="0">
                    <a:moveTo>
                      <a:pt x="112" y="1"/>
                    </a:moveTo>
                    <a:cubicBezTo>
                      <a:pt x="69" y="1"/>
                      <a:pt x="27" y="43"/>
                      <a:pt x="0" y="86"/>
                    </a:cubicBezTo>
                    <a:cubicBezTo>
                      <a:pt x="0" y="154"/>
                      <a:pt x="48" y="197"/>
                      <a:pt x="91" y="197"/>
                    </a:cubicBezTo>
                    <a:lnTo>
                      <a:pt x="202" y="197"/>
                    </a:lnTo>
                    <a:cubicBezTo>
                      <a:pt x="244" y="197"/>
                      <a:pt x="292" y="154"/>
                      <a:pt x="292" y="112"/>
                    </a:cubicBezTo>
                    <a:cubicBezTo>
                      <a:pt x="292" y="43"/>
                      <a:pt x="244" y="1"/>
                      <a:pt x="202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" name="Google Shape;317;p20">
                <a:extLst>
                  <a:ext uri="{FF2B5EF4-FFF2-40B4-BE49-F238E27FC236}">
                    <a16:creationId xmlns:a16="http://schemas.microsoft.com/office/drawing/2014/main" xmlns="" id="{67FA2C7E-DEAC-9D90-1E85-59836AF6B0BC}"/>
                  </a:ext>
                </a:extLst>
              </p:cNvPr>
              <p:cNvSpPr/>
              <p:nvPr/>
            </p:nvSpPr>
            <p:spPr>
              <a:xfrm>
                <a:off x="4952205" y="4506302"/>
                <a:ext cx="16419" cy="1178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06" extrusionOk="0">
                    <a:moveTo>
                      <a:pt x="192" y="1"/>
                    </a:moveTo>
                    <a:cubicBezTo>
                      <a:pt x="179" y="1"/>
                      <a:pt x="165" y="3"/>
                      <a:pt x="154" y="9"/>
                    </a:cubicBezTo>
                    <a:cubicBezTo>
                      <a:pt x="133" y="9"/>
                      <a:pt x="90" y="30"/>
                      <a:pt x="64" y="30"/>
                    </a:cubicBezTo>
                    <a:cubicBezTo>
                      <a:pt x="22" y="51"/>
                      <a:pt x="0" y="94"/>
                      <a:pt x="0" y="142"/>
                    </a:cubicBezTo>
                    <a:cubicBezTo>
                      <a:pt x="22" y="184"/>
                      <a:pt x="43" y="205"/>
                      <a:pt x="90" y="205"/>
                    </a:cubicBezTo>
                    <a:lnTo>
                      <a:pt x="133" y="205"/>
                    </a:lnTo>
                    <a:cubicBezTo>
                      <a:pt x="154" y="205"/>
                      <a:pt x="175" y="184"/>
                      <a:pt x="223" y="184"/>
                    </a:cubicBezTo>
                    <a:cubicBezTo>
                      <a:pt x="265" y="163"/>
                      <a:pt x="287" y="120"/>
                      <a:pt x="265" y="51"/>
                    </a:cubicBezTo>
                    <a:cubicBezTo>
                      <a:pt x="265" y="20"/>
                      <a:pt x="228" y="1"/>
                      <a:pt x="192" y="1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" name="Google Shape;318;p20">
                <a:extLst>
                  <a:ext uri="{FF2B5EF4-FFF2-40B4-BE49-F238E27FC236}">
                    <a16:creationId xmlns:a16="http://schemas.microsoft.com/office/drawing/2014/main" xmlns="" id="{B91C9BCB-A79C-8331-1A1A-C65359FBA018}"/>
                  </a:ext>
                </a:extLst>
              </p:cNvPr>
              <p:cNvSpPr/>
              <p:nvPr/>
            </p:nvSpPr>
            <p:spPr>
              <a:xfrm>
                <a:off x="4813360" y="4295490"/>
                <a:ext cx="227400" cy="210123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3673" extrusionOk="0">
                    <a:moveTo>
                      <a:pt x="1744" y="6"/>
                    </a:moveTo>
                    <a:cubicBezTo>
                      <a:pt x="1675" y="6"/>
                      <a:pt x="1611" y="27"/>
                      <a:pt x="1542" y="27"/>
                    </a:cubicBezTo>
                    <a:cubicBezTo>
                      <a:pt x="1500" y="48"/>
                      <a:pt x="1479" y="96"/>
                      <a:pt x="1479" y="138"/>
                    </a:cubicBezTo>
                    <a:cubicBezTo>
                      <a:pt x="1500" y="181"/>
                      <a:pt x="1521" y="228"/>
                      <a:pt x="1564" y="228"/>
                    </a:cubicBezTo>
                    <a:lnTo>
                      <a:pt x="1590" y="228"/>
                    </a:lnTo>
                    <a:cubicBezTo>
                      <a:pt x="1654" y="202"/>
                      <a:pt x="1696" y="202"/>
                      <a:pt x="1765" y="181"/>
                    </a:cubicBezTo>
                    <a:cubicBezTo>
                      <a:pt x="1807" y="181"/>
                      <a:pt x="1855" y="138"/>
                      <a:pt x="1855" y="96"/>
                    </a:cubicBezTo>
                    <a:cubicBezTo>
                      <a:pt x="1829" y="27"/>
                      <a:pt x="1786" y="6"/>
                      <a:pt x="1744" y="6"/>
                    </a:cubicBezTo>
                    <a:close/>
                    <a:moveTo>
                      <a:pt x="2195" y="0"/>
                    </a:moveTo>
                    <a:cubicBezTo>
                      <a:pt x="2149" y="0"/>
                      <a:pt x="2120" y="39"/>
                      <a:pt x="2120" y="96"/>
                    </a:cubicBezTo>
                    <a:cubicBezTo>
                      <a:pt x="2120" y="138"/>
                      <a:pt x="2141" y="181"/>
                      <a:pt x="2205" y="181"/>
                    </a:cubicBezTo>
                    <a:cubicBezTo>
                      <a:pt x="2252" y="202"/>
                      <a:pt x="2316" y="202"/>
                      <a:pt x="2358" y="228"/>
                    </a:cubicBezTo>
                    <a:lnTo>
                      <a:pt x="2385" y="228"/>
                    </a:lnTo>
                    <a:cubicBezTo>
                      <a:pt x="2427" y="228"/>
                      <a:pt x="2470" y="181"/>
                      <a:pt x="2470" y="138"/>
                    </a:cubicBezTo>
                    <a:cubicBezTo>
                      <a:pt x="2491" y="96"/>
                      <a:pt x="2449" y="48"/>
                      <a:pt x="2406" y="27"/>
                    </a:cubicBezTo>
                    <a:cubicBezTo>
                      <a:pt x="2337" y="27"/>
                      <a:pt x="2274" y="6"/>
                      <a:pt x="2226" y="6"/>
                    </a:cubicBezTo>
                    <a:cubicBezTo>
                      <a:pt x="2215" y="2"/>
                      <a:pt x="2204" y="0"/>
                      <a:pt x="2195" y="0"/>
                    </a:cubicBezTo>
                    <a:close/>
                    <a:moveTo>
                      <a:pt x="2821" y="172"/>
                    </a:moveTo>
                    <a:cubicBezTo>
                      <a:pt x="2780" y="172"/>
                      <a:pt x="2750" y="193"/>
                      <a:pt x="2735" y="228"/>
                    </a:cubicBezTo>
                    <a:cubicBezTo>
                      <a:pt x="2714" y="271"/>
                      <a:pt x="2735" y="334"/>
                      <a:pt x="2782" y="361"/>
                    </a:cubicBezTo>
                    <a:cubicBezTo>
                      <a:pt x="2825" y="382"/>
                      <a:pt x="2867" y="403"/>
                      <a:pt x="2936" y="446"/>
                    </a:cubicBezTo>
                    <a:lnTo>
                      <a:pt x="2979" y="446"/>
                    </a:lnTo>
                    <a:cubicBezTo>
                      <a:pt x="3000" y="446"/>
                      <a:pt x="3047" y="446"/>
                      <a:pt x="3069" y="403"/>
                    </a:cubicBezTo>
                    <a:cubicBezTo>
                      <a:pt x="3090" y="361"/>
                      <a:pt x="3069" y="313"/>
                      <a:pt x="3021" y="271"/>
                    </a:cubicBezTo>
                    <a:cubicBezTo>
                      <a:pt x="2979" y="249"/>
                      <a:pt x="2915" y="228"/>
                      <a:pt x="2867" y="181"/>
                    </a:cubicBezTo>
                    <a:cubicBezTo>
                      <a:pt x="2850" y="175"/>
                      <a:pt x="2835" y="172"/>
                      <a:pt x="2821" y="172"/>
                    </a:cubicBezTo>
                    <a:close/>
                    <a:moveTo>
                      <a:pt x="1157" y="179"/>
                    </a:moveTo>
                    <a:cubicBezTo>
                      <a:pt x="1138" y="179"/>
                      <a:pt x="1118" y="186"/>
                      <a:pt x="1103" y="202"/>
                    </a:cubicBezTo>
                    <a:cubicBezTo>
                      <a:pt x="1034" y="228"/>
                      <a:pt x="991" y="249"/>
                      <a:pt x="928" y="292"/>
                    </a:cubicBezTo>
                    <a:cubicBezTo>
                      <a:pt x="880" y="313"/>
                      <a:pt x="880" y="382"/>
                      <a:pt x="901" y="424"/>
                    </a:cubicBezTo>
                    <a:cubicBezTo>
                      <a:pt x="928" y="446"/>
                      <a:pt x="949" y="467"/>
                      <a:pt x="991" y="467"/>
                    </a:cubicBezTo>
                    <a:cubicBezTo>
                      <a:pt x="991" y="467"/>
                      <a:pt x="1012" y="446"/>
                      <a:pt x="1034" y="446"/>
                    </a:cubicBezTo>
                    <a:cubicBezTo>
                      <a:pt x="1081" y="424"/>
                      <a:pt x="1124" y="382"/>
                      <a:pt x="1193" y="361"/>
                    </a:cubicBezTo>
                    <a:cubicBezTo>
                      <a:pt x="1235" y="334"/>
                      <a:pt x="1256" y="292"/>
                      <a:pt x="1235" y="228"/>
                    </a:cubicBezTo>
                    <a:cubicBezTo>
                      <a:pt x="1222" y="198"/>
                      <a:pt x="1190" y="179"/>
                      <a:pt x="1157" y="179"/>
                    </a:cubicBezTo>
                    <a:close/>
                    <a:moveTo>
                      <a:pt x="3341" y="546"/>
                    </a:moveTo>
                    <a:cubicBezTo>
                      <a:pt x="3316" y="546"/>
                      <a:pt x="3289" y="557"/>
                      <a:pt x="3265" y="578"/>
                    </a:cubicBezTo>
                    <a:cubicBezTo>
                      <a:pt x="3222" y="599"/>
                      <a:pt x="3222" y="668"/>
                      <a:pt x="3265" y="711"/>
                    </a:cubicBezTo>
                    <a:cubicBezTo>
                      <a:pt x="3312" y="758"/>
                      <a:pt x="3355" y="801"/>
                      <a:pt x="3376" y="843"/>
                    </a:cubicBezTo>
                    <a:cubicBezTo>
                      <a:pt x="3397" y="864"/>
                      <a:pt x="3418" y="864"/>
                      <a:pt x="3466" y="864"/>
                    </a:cubicBezTo>
                    <a:cubicBezTo>
                      <a:pt x="3487" y="864"/>
                      <a:pt x="3508" y="864"/>
                      <a:pt x="3508" y="843"/>
                    </a:cubicBezTo>
                    <a:cubicBezTo>
                      <a:pt x="3551" y="822"/>
                      <a:pt x="3551" y="758"/>
                      <a:pt x="3530" y="711"/>
                    </a:cubicBezTo>
                    <a:lnTo>
                      <a:pt x="3397" y="578"/>
                    </a:lnTo>
                    <a:cubicBezTo>
                      <a:pt x="3387" y="557"/>
                      <a:pt x="3365" y="546"/>
                      <a:pt x="3341" y="546"/>
                    </a:cubicBezTo>
                    <a:close/>
                    <a:moveTo>
                      <a:pt x="626" y="562"/>
                    </a:moveTo>
                    <a:cubicBezTo>
                      <a:pt x="600" y="562"/>
                      <a:pt x="573" y="567"/>
                      <a:pt x="551" y="578"/>
                    </a:cubicBezTo>
                    <a:cubicBezTo>
                      <a:pt x="504" y="626"/>
                      <a:pt x="461" y="689"/>
                      <a:pt x="440" y="732"/>
                    </a:cubicBezTo>
                    <a:cubicBezTo>
                      <a:pt x="398" y="779"/>
                      <a:pt x="398" y="822"/>
                      <a:pt x="440" y="864"/>
                    </a:cubicBezTo>
                    <a:cubicBezTo>
                      <a:pt x="461" y="864"/>
                      <a:pt x="482" y="891"/>
                      <a:pt x="504" y="891"/>
                    </a:cubicBezTo>
                    <a:cubicBezTo>
                      <a:pt x="530" y="891"/>
                      <a:pt x="551" y="864"/>
                      <a:pt x="573" y="843"/>
                    </a:cubicBezTo>
                    <a:lnTo>
                      <a:pt x="705" y="711"/>
                    </a:lnTo>
                    <a:cubicBezTo>
                      <a:pt x="726" y="689"/>
                      <a:pt x="726" y="626"/>
                      <a:pt x="684" y="578"/>
                    </a:cubicBezTo>
                    <a:cubicBezTo>
                      <a:pt x="673" y="567"/>
                      <a:pt x="651" y="562"/>
                      <a:pt x="626" y="562"/>
                    </a:cubicBezTo>
                    <a:close/>
                    <a:moveTo>
                      <a:pt x="3718" y="1074"/>
                    </a:moveTo>
                    <a:cubicBezTo>
                      <a:pt x="3699" y="1074"/>
                      <a:pt x="3680" y="1079"/>
                      <a:pt x="3662" y="1087"/>
                    </a:cubicBezTo>
                    <a:cubicBezTo>
                      <a:pt x="3620" y="1108"/>
                      <a:pt x="3599" y="1156"/>
                      <a:pt x="3620" y="1198"/>
                    </a:cubicBezTo>
                    <a:cubicBezTo>
                      <a:pt x="3641" y="1262"/>
                      <a:pt x="3662" y="1309"/>
                      <a:pt x="3683" y="1352"/>
                    </a:cubicBezTo>
                    <a:cubicBezTo>
                      <a:pt x="3710" y="1394"/>
                      <a:pt x="3731" y="1421"/>
                      <a:pt x="3773" y="1421"/>
                    </a:cubicBezTo>
                    <a:lnTo>
                      <a:pt x="3795" y="1421"/>
                    </a:lnTo>
                    <a:cubicBezTo>
                      <a:pt x="3864" y="1394"/>
                      <a:pt x="3885" y="1352"/>
                      <a:pt x="3864" y="1309"/>
                    </a:cubicBezTo>
                    <a:cubicBezTo>
                      <a:pt x="3842" y="1240"/>
                      <a:pt x="3816" y="1177"/>
                      <a:pt x="3795" y="1129"/>
                    </a:cubicBezTo>
                    <a:cubicBezTo>
                      <a:pt x="3781" y="1089"/>
                      <a:pt x="3751" y="1074"/>
                      <a:pt x="3718" y="1074"/>
                    </a:cubicBezTo>
                    <a:close/>
                    <a:moveTo>
                      <a:pt x="269" y="1078"/>
                    </a:moveTo>
                    <a:cubicBezTo>
                      <a:pt x="232" y="1078"/>
                      <a:pt x="191" y="1098"/>
                      <a:pt x="175" y="1129"/>
                    </a:cubicBezTo>
                    <a:cubicBezTo>
                      <a:pt x="154" y="1198"/>
                      <a:pt x="133" y="1262"/>
                      <a:pt x="106" y="1309"/>
                    </a:cubicBezTo>
                    <a:cubicBezTo>
                      <a:pt x="85" y="1352"/>
                      <a:pt x="106" y="1421"/>
                      <a:pt x="154" y="1442"/>
                    </a:cubicBezTo>
                    <a:lnTo>
                      <a:pt x="196" y="1442"/>
                    </a:lnTo>
                    <a:cubicBezTo>
                      <a:pt x="239" y="1442"/>
                      <a:pt x="265" y="1421"/>
                      <a:pt x="286" y="1373"/>
                    </a:cubicBezTo>
                    <a:cubicBezTo>
                      <a:pt x="308" y="1331"/>
                      <a:pt x="329" y="1262"/>
                      <a:pt x="350" y="1219"/>
                    </a:cubicBezTo>
                    <a:cubicBezTo>
                      <a:pt x="371" y="1177"/>
                      <a:pt x="350" y="1108"/>
                      <a:pt x="308" y="1087"/>
                    </a:cubicBezTo>
                    <a:cubicBezTo>
                      <a:pt x="296" y="1081"/>
                      <a:pt x="283" y="1078"/>
                      <a:pt x="269" y="1078"/>
                    </a:cubicBezTo>
                    <a:close/>
                    <a:moveTo>
                      <a:pt x="73" y="1701"/>
                    </a:moveTo>
                    <a:cubicBezTo>
                      <a:pt x="28" y="1701"/>
                      <a:pt x="0" y="1736"/>
                      <a:pt x="0" y="1770"/>
                    </a:cubicBezTo>
                    <a:lnTo>
                      <a:pt x="0" y="1972"/>
                    </a:lnTo>
                    <a:cubicBezTo>
                      <a:pt x="0" y="2014"/>
                      <a:pt x="43" y="2057"/>
                      <a:pt x="85" y="2057"/>
                    </a:cubicBezTo>
                    <a:cubicBezTo>
                      <a:pt x="133" y="2057"/>
                      <a:pt x="175" y="2014"/>
                      <a:pt x="175" y="1972"/>
                    </a:cubicBezTo>
                    <a:cubicBezTo>
                      <a:pt x="175" y="1903"/>
                      <a:pt x="175" y="1860"/>
                      <a:pt x="196" y="1792"/>
                    </a:cubicBezTo>
                    <a:cubicBezTo>
                      <a:pt x="196" y="1749"/>
                      <a:pt x="154" y="1707"/>
                      <a:pt x="106" y="1707"/>
                    </a:cubicBezTo>
                    <a:cubicBezTo>
                      <a:pt x="95" y="1703"/>
                      <a:pt x="84" y="1701"/>
                      <a:pt x="73" y="1701"/>
                    </a:cubicBezTo>
                    <a:close/>
                    <a:moveTo>
                      <a:pt x="3864" y="1686"/>
                    </a:moveTo>
                    <a:cubicBezTo>
                      <a:pt x="3816" y="1686"/>
                      <a:pt x="3773" y="1728"/>
                      <a:pt x="3773" y="1792"/>
                    </a:cubicBezTo>
                    <a:cubicBezTo>
                      <a:pt x="3795" y="1839"/>
                      <a:pt x="3795" y="1903"/>
                      <a:pt x="3795" y="1951"/>
                    </a:cubicBezTo>
                    <a:cubicBezTo>
                      <a:pt x="3795" y="2014"/>
                      <a:pt x="3842" y="2057"/>
                      <a:pt x="3885" y="2057"/>
                    </a:cubicBezTo>
                    <a:cubicBezTo>
                      <a:pt x="3948" y="2057"/>
                      <a:pt x="3975" y="2014"/>
                      <a:pt x="3975" y="1951"/>
                    </a:cubicBezTo>
                    <a:lnTo>
                      <a:pt x="3975" y="1770"/>
                    </a:lnTo>
                    <a:cubicBezTo>
                      <a:pt x="3975" y="1707"/>
                      <a:pt x="3927" y="1686"/>
                      <a:pt x="3864" y="1686"/>
                    </a:cubicBezTo>
                    <a:close/>
                    <a:moveTo>
                      <a:pt x="3838" y="2316"/>
                    </a:moveTo>
                    <a:cubicBezTo>
                      <a:pt x="3796" y="2316"/>
                      <a:pt x="3752" y="2355"/>
                      <a:pt x="3752" y="2390"/>
                    </a:cubicBezTo>
                    <a:cubicBezTo>
                      <a:pt x="3731" y="2433"/>
                      <a:pt x="3731" y="2502"/>
                      <a:pt x="3710" y="2565"/>
                    </a:cubicBezTo>
                    <a:cubicBezTo>
                      <a:pt x="3683" y="2613"/>
                      <a:pt x="3710" y="2655"/>
                      <a:pt x="3752" y="2677"/>
                    </a:cubicBezTo>
                    <a:lnTo>
                      <a:pt x="3795" y="2677"/>
                    </a:lnTo>
                    <a:cubicBezTo>
                      <a:pt x="3842" y="2677"/>
                      <a:pt x="3864" y="2655"/>
                      <a:pt x="3885" y="2613"/>
                    </a:cubicBezTo>
                    <a:cubicBezTo>
                      <a:pt x="3906" y="2544"/>
                      <a:pt x="3906" y="2502"/>
                      <a:pt x="3927" y="2433"/>
                    </a:cubicBezTo>
                    <a:cubicBezTo>
                      <a:pt x="3948" y="2390"/>
                      <a:pt x="3906" y="2322"/>
                      <a:pt x="3864" y="2322"/>
                    </a:cubicBezTo>
                    <a:cubicBezTo>
                      <a:pt x="3855" y="2318"/>
                      <a:pt x="3847" y="2316"/>
                      <a:pt x="3838" y="2316"/>
                    </a:cubicBezTo>
                    <a:close/>
                    <a:moveTo>
                      <a:pt x="3586" y="2906"/>
                    </a:moveTo>
                    <a:cubicBezTo>
                      <a:pt x="3560" y="2906"/>
                      <a:pt x="3533" y="2917"/>
                      <a:pt x="3508" y="2942"/>
                    </a:cubicBezTo>
                    <a:cubicBezTo>
                      <a:pt x="3487" y="2984"/>
                      <a:pt x="3445" y="3053"/>
                      <a:pt x="3418" y="3095"/>
                    </a:cubicBezTo>
                    <a:cubicBezTo>
                      <a:pt x="3376" y="3143"/>
                      <a:pt x="3397" y="3185"/>
                      <a:pt x="3445" y="3228"/>
                    </a:cubicBezTo>
                    <a:cubicBezTo>
                      <a:pt x="3445" y="3228"/>
                      <a:pt x="3466" y="3249"/>
                      <a:pt x="3487" y="3249"/>
                    </a:cubicBezTo>
                    <a:cubicBezTo>
                      <a:pt x="3508" y="3249"/>
                      <a:pt x="3551" y="3228"/>
                      <a:pt x="3577" y="3207"/>
                    </a:cubicBezTo>
                    <a:cubicBezTo>
                      <a:pt x="3599" y="3164"/>
                      <a:pt x="3641" y="3095"/>
                      <a:pt x="3683" y="3053"/>
                    </a:cubicBezTo>
                    <a:cubicBezTo>
                      <a:pt x="3710" y="3010"/>
                      <a:pt x="3683" y="2942"/>
                      <a:pt x="3641" y="2920"/>
                    </a:cubicBezTo>
                    <a:cubicBezTo>
                      <a:pt x="3623" y="2912"/>
                      <a:pt x="3605" y="2906"/>
                      <a:pt x="3586" y="2906"/>
                    </a:cubicBezTo>
                    <a:close/>
                    <a:moveTo>
                      <a:pt x="3185" y="3372"/>
                    </a:moveTo>
                    <a:cubicBezTo>
                      <a:pt x="3160" y="3372"/>
                      <a:pt x="3132" y="3384"/>
                      <a:pt x="3111" y="3408"/>
                    </a:cubicBezTo>
                    <a:cubicBezTo>
                      <a:pt x="3069" y="3429"/>
                      <a:pt x="3021" y="3472"/>
                      <a:pt x="2979" y="3493"/>
                    </a:cubicBezTo>
                    <a:cubicBezTo>
                      <a:pt x="2936" y="3540"/>
                      <a:pt x="2915" y="3583"/>
                      <a:pt x="2936" y="3625"/>
                    </a:cubicBezTo>
                    <a:cubicBezTo>
                      <a:pt x="2957" y="3646"/>
                      <a:pt x="3000" y="3673"/>
                      <a:pt x="3021" y="3673"/>
                    </a:cubicBezTo>
                    <a:cubicBezTo>
                      <a:pt x="3047" y="3673"/>
                      <a:pt x="3069" y="3673"/>
                      <a:pt x="3069" y="3646"/>
                    </a:cubicBezTo>
                    <a:cubicBezTo>
                      <a:pt x="3132" y="3625"/>
                      <a:pt x="3180" y="3583"/>
                      <a:pt x="3222" y="3540"/>
                    </a:cubicBezTo>
                    <a:cubicBezTo>
                      <a:pt x="3265" y="3514"/>
                      <a:pt x="3265" y="3450"/>
                      <a:pt x="3243" y="3408"/>
                    </a:cubicBezTo>
                    <a:cubicBezTo>
                      <a:pt x="3233" y="3384"/>
                      <a:pt x="3210" y="3372"/>
                      <a:pt x="3185" y="3372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" name="Google Shape;319;p20">
                <a:extLst>
                  <a:ext uri="{FF2B5EF4-FFF2-40B4-BE49-F238E27FC236}">
                    <a16:creationId xmlns:a16="http://schemas.microsoft.com/office/drawing/2014/main" xmlns="" id="{BC4265FA-3E3F-5E55-8F88-E55906900EB0}"/>
                  </a:ext>
                </a:extLst>
              </p:cNvPr>
              <p:cNvSpPr/>
              <p:nvPr/>
            </p:nvSpPr>
            <p:spPr>
              <a:xfrm>
                <a:off x="4815762" y="4429186"/>
                <a:ext cx="12814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76" extrusionOk="0">
                    <a:moveTo>
                      <a:pt x="112" y="1"/>
                    </a:moveTo>
                    <a:cubicBezTo>
                      <a:pt x="98" y="1"/>
                      <a:pt x="82" y="4"/>
                      <a:pt x="64" y="11"/>
                    </a:cubicBezTo>
                    <a:cubicBezTo>
                      <a:pt x="22" y="11"/>
                      <a:pt x="1" y="53"/>
                      <a:pt x="1" y="117"/>
                    </a:cubicBezTo>
                    <a:cubicBezTo>
                      <a:pt x="1" y="144"/>
                      <a:pt x="22" y="186"/>
                      <a:pt x="22" y="207"/>
                    </a:cubicBezTo>
                    <a:cubicBezTo>
                      <a:pt x="43" y="250"/>
                      <a:pt x="91" y="276"/>
                      <a:pt x="112" y="276"/>
                    </a:cubicBezTo>
                    <a:lnTo>
                      <a:pt x="154" y="276"/>
                    </a:lnTo>
                    <a:cubicBezTo>
                      <a:pt x="197" y="250"/>
                      <a:pt x="223" y="207"/>
                      <a:pt x="223" y="165"/>
                    </a:cubicBezTo>
                    <a:cubicBezTo>
                      <a:pt x="197" y="117"/>
                      <a:pt x="197" y="96"/>
                      <a:pt x="176" y="75"/>
                    </a:cubicBezTo>
                    <a:cubicBezTo>
                      <a:pt x="176" y="28"/>
                      <a:pt x="152" y="1"/>
                      <a:pt x="112" y="1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" name="Google Shape;320;p20">
                <a:extLst>
                  <a:ext uri="{FF2B5EF4-FFF2-40B4-BE49-F238E27FC236}">
                    <a16:creationId xmlns:a16="http://schemas.microsoft.com/office/drawing/2014/main" xmlns="" id="{0615A078-114E-3E23-DC85-A60E2E4D9CC5}"/>
                  </a:ext>
                </a:extLst>
              </p:cNvPr>
              <p:cNvSpPr/>
              <p:nvPr/>
            </p:nvSpPr>
            <p:spPr>
              <a:xfrm>
                <a:off x="4897914" y="4465684"/>
                <a:ext cx="17677" cy="13272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32" extrusionOk="0">
                    <a:moveTo>
                      <a:pt x="97" y="1"/>
                    </a:moveTo>
                    <a:cubicBezTo>
                      <a:pt x="65" y="1"/>
                      <a:pt x="38" y="22"/>
                      <a:pt x="22" y="57"/>
                    </a:cubicBezTo>
                    <a:cubicBezTo>
                      <a:pt x="1" y="120"/>
                      <a:pt x="22" y="168"/>
                      <a:pt x="64" y="189"/>
                    </a:cubicBezTo>
                    <a:cubicBezTo>
                      <a:pt x="112" y="210"/>
                      <a:pt x="133" y="210"/>
                      <a:pt x="176" y="210"/>
                    </a:cubicBezTo>
                    <a:cubicBezTo>
                      <a:pt x="176" y="232"/>
                      <a:pt x="176" y="232"/>
                      <a:pt x="197" y="232"/>
                    </a:cubicBezTo>
                    <a:cubicBezTo>
                      <a:pt x="245" y="232"/>
                      <a:pt x="266" y="189"/>
                      <a:pt x="287" y="141"/>
                    </a:cubicBezTo>
                    <a:cubicBezTo>
                      <a:pt x="308" y="99"/>
                      <a:pt x="266" y="57"/>
                      <a:pt x="218" y="35"/>
                    </a:cubicBezTo>
                    <a:cubicBezTo>
                      <a:pt x="197" y="35"/>
                      <a:pt x="154" y="9"/>
                      <a:pt x="133" y="9"/>
                    </a:cubicBezTo>
                    <a:cubicBezTo>
                      <a:pt x="121" y="3"/>
                      <a:pt x="109" y="1"/>
                      <a:pt x="97" y="1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" name="Google Shape;321;p20">
                <a:extLst>
                  <a:ext uri="{FF2B5EF4-FFF2-40B4-BE49-F238E27FC236}">
                    <a16:creationId xmlns:a16="http://schemas.microsoft.com/office/drawing/2014/main" xmlns="" id="{0E60EAD8-539A-0AC3-6BB1-AEAB3C4E76E8}"/>
                  </a:ext>
                </a:extLst>
              </p:cNvPr>
              <p:cNvSpPr/>
              <p:nvPr/>
            </p:nvSpPr>
            <p:spPr>
              <a:xfrm>
                <a:off x="4928235" y="4338396"/>
                <a:ext cx="70708" cy="14176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2478" extrusionOk="0">
                    <a:moveTo>
                      <a:pt x="171" y="1"/>
                    </a:moveTo>
                    <a:cubicBezTo>
                      <a:pt x="138" y="1"/>
                      <a:pt x="107" y="38"/>
                      <a:pt x="86" y="72"/>
                    </a:cubicBezTo>
                    <a:cubicBezTo>
                      <a:pt x="86" y="114"/>
                      <a:pt x="112" y="183"/>
                      <a:pt x="176" y="183"/>
                    </a:cubicBezTo>
                    <a:cubicBezTo>
                      <a:pt x="218" y="183"/>
                      <a:pt x="287" y="204"/>
                      <a:pt x="329" y="225"/>
                    </a:cubicBezTo>
                    <a:lnTo>
                      <a:pt x="350" y="225"/>
                    </a:lnTo>
                    <a:cubicBezTo>
                      <a:pt x="398" y="225"/>
                      <a:pt x="441" y="204"/>
                      <a:pt x="441" y="162"/>
                    </a:cubicBezTo>
                    <a:cubicBezTo>
                      <a:pt x="462" y="114"/>
                      <a:pt x="441" y="72"/>
                      <a:pt x="398" y="51"/>
                    </a:cubicBezTo>
                    <a:cubicBezTo>
                      <a:pt x="329" y="29"/>
                      <a:pt x="266" y="8"/>
                      <a:pt x="197" y="8"/>
                    </a:cubicBezTo>
                    <a:cubicBezTo>
                      <a:pt x="188" y="3"/>
                      <a:pt x="180" y="1"/>
                      <a:pt x="171" y="1"/>
                    </a:cubicBezTo>
                    <a:close/>
                    <a:moveTo>
                      <a:pt x="743" y="259"/>
                    </a:moveTo>
                    <a:cubicBezTo>
                      <a:pt x="717" y="259"/>
                      <a:pt x="695" y="271"/>
                      <a:pt x="684" y="294"/>
                    </a:cubicBezTo>
                    <a:cubicBezTo>
                      <a:pt x="642" y="337"/>
                      <a:pt x="642" y="406"/>
                      <a:pt x="684" y="427"/>
                    </a:cubicBezTo>
                    <a:cubicBezTo>
                      <a:pt x="727" y="469"/>
                      <a:pt x="774" y="512"/>
                      <a:pt x="796" y="559"/>
                    </a:cubicBezTo>
                    <a:cubicBezTo>
                      <a:pt x="817" y="581"/>
                      <a:pt x="838" y="581"/>
                      <a:pt x="859" y="581"/>
                    </a:cubicBezTo>
                    <a:cubicBezTo>
                      <a:pt x="880" y="581"/>
                      <a:pt x="907" y="581"/>
                      <a:pt x="928" y="559"/>
                    </a:cubicBezTo>
                    <a:cubicBezTo>
                      <a:pt x="971" y="538"/>
                      <a:pt x="971" y="469"/>
                      <a:pt x="949" y="427"/>
                    </a:cubicBezTo>
                    <a:cubicBezTo>
                      <a:pt x="907" y="379"/>
                      <a:pt x="859" y="337"/>
                      <a:pt x="817" y="294"/>
                    </a:cubicBezTo>
                    <a:cubicBezTo>
                      <a:pt x="796" y="271"/>
                      <a:pt x="768" y="259"/>
                      <a:pt x="743" y="259"/>
                    </a:cubicBezTo>
                    <a:close/>
                    <a:moveTo>
                      <a:pt x="1061" y="777"/>
                    </a:moveTo>
                    <a:cubicBezTo>
                      <a:pt x="1013" y="803"/>
                      <a:pt x="971" y="867"/>
                      <a:pt x="992" y="909"/>
                    </a:cubicBezTo>
                    <a:lnTo>
                      <a:pt x="992" y="936"/>
                    </a:lnTo>
                    <a:cubicBezTo>
                      <a:pt x="1013" y="978"/>
                      <a:pt x="1039" y="1020"/>
                      <a:pt x="1039" y="1068"/>
                    </a:cubicBezTo>
                    <a:cubicBezTo>
                      <a:pt x="1039" y="1110"/>
                      <a:pt x="1082" y="1153"/>
                      <a:pt x="1124" y="1153"/>
                    </a:cubicBezTo>
                    <a:lnTo>
                      <a:pt x="1145" y="1153"/>
                    </a:lnTo>
                    <a:cubicBezTo>
                      <a:pt x="1193" y="1132"/>
                      <a:pt x="1235" y="1089"/>
                      <a:pt x="1214" y="1042"/>
                    </a:cubicBezTo>
                    <a:cubicBezTo>
                      <a:pt x="1214" y="978"/>
                      <a:pt x="1193" y="936"/>
                      <a:pt x="1193" y="888"/>
                    </a:cubicBezTo>
                    <a:cubicBezTo>
                      <a:pt x="1193" y="867"/>
                      <a:pt x="1172" y="867"/>
                      <a:pt x="1172" y="846"/>
                    </a:cubicBezTo>
                    <a:cubicBezTo>
                      <a:pt x="1145" y="803"/>
                      <a:pt x="1103" y="777"/>
                      <a:pt x="1061" y="777"/>
                    </a:cubicBezTo>
                    <a:close/>
                    <a:moveTo>
                      <a:pt x="1124" y="1397"/>
                    </a:moveTo>
                    <a:cubicBezTo>
                      <a:pt x="1082" y="1397"/>
                      <a:pt x="1039" y="1418"/>
                      <a:pt x="1013" y="1466"/>
                    </a:cubicBezTo>
                    <a:cubicBezTo>
                      <a:pt x="1013" y="1529"/>
                      <a:pt x="992" y="1572"/>
                      <a:pt x="971" y="1640"/>
                    </a:cubicBezTo>
                    <a:cubicBezTo>
                      <a:pt x="949" y="1683"/>
                      <a:pt x="971" y="1731"/>
                      <a:pt x="1013" y="1752"/>
                    </a:cubicBezTo>
                    <a:lnTo>
                      <a:pt x="1061" y="1752"/>
                    </a:lnTo>
                    <a:cubicBezTo>
                      <a:pt x="1103" y="1752"/>
                      <a:pt x="1124" y="1731"/>
                      <a:pt x="1145" y="1704"/>
                    </a:cubicBezTo>
                    <a:cubicBezTo>
                      <a:pt x="1172" y="1640"/>
                      <a:pt x="1193" y="1572"/>
                      <a:pt x="1214" y="1508"/>
                    </a:cubicBezTo>
                    <a:cubicBezTo>
                      <a:pt x="1214" y="1466"/>
                      <a:pt x="1193" y="1418"/>
                      <a:pt x="1124" y="1397"/>
                    </a:cubicBezTo>
                    <a:close/>
                    <a:moveTo>
                      <a:pt x="816" y="1937"/>
                    </a:moveTo>
                    <a:cubicBezTo>
                      <a:pt x="794" y="1937"/>
                      <a:pt x="772" y="1948"/>
                      <a:pt x="748" y="1969"/>
                    </a:cubicBezTo>
                    <a:cubicBezTo>
                      <a:pt x="706" y="2017"/>
                      <a:pt x="663" y="2059"/>
                      <a:pt x="615" y="2080"/>
                    </a:cubicBezTo>
                    <a:cubicBezTo>
                      <a:pt x="573" y="2128"/>
                      <a:pt x="573" y="2170"/>
                      <a:pt x="615" y="2213"/>
                    </a:cubicBezTo>
                    <a:cubicBezTo>
                      <a:pt x="615" y="2234"/>
                      <a:pt x="663" y="2260"/>
                      <a:pt x="684" y="2260"/>
                    </a:cubicBezTo>
                    <a:cubicBezTo>
                      <a:pt x="706" y="2260"/>
                      <a:pt x="727" y="2234"/>
                      <a:pt x="748" y="2234"/>
                    </a:cubicBezTo>
                    <a:cubicBezTo>
                      <a:pt x="796" y="2192"/>
                      <a:pt x="838" y="2149"/>
                      <a:pt x="880" y="2101"/>
                    </a:cubicBezTo>
                    <a:cubicBezTo>
                      <a:pt x="928" y="2059"/>
                      <a:pt x="928" y="2017"/>
                      <a:pt x="880" y="1969"/>
                    </a:cubicBezTo>
                    <a:cubicBezTo>
                      <a:pt x="859" y="1948"/>
                      <a:pt x="838" y="1937"/>
                      <a:pt x="816" y="1937"/>
                    </a:cubicBezTo>
                    <a:close/>
                    <a:moveTo>
                      <a:pt x="266" y="2260"/>
                    </a:moveTo>
                    <a:cubicBezTo>
                      <a:pt x="197" y="2282"/>
                      <a:pt x="154" y="2282"/>
                      <a:pt x="86" y="2303"/>
                    </a:cubicBezTo>
                    <a:cubicBezTo>
                      <a:pt x="43" y="2303"/>
                      <a:pt x="1" y="2345"/>
                      <a:pt x="22" y="2393"/>
                    </a:cubicBezTo>
                    <a:cubicBezTo>
                      <a:pt x="22" y="2457"/>
                      <a:pt x="64" y="2478"/>
                      <a:pt x="112" y="2478"/>
                    </a:cubicBezTo>
                    <a:cubicBezTo>
                      <a:pt x="176" y="2478"/>
                      <a:pt x="244" y="2457"/>
                      <a:pt x="308" y="2457"/>
                    </a:cubicBezTo>
                    <a:cubicBezTo>
                      <a:pt x="350" y="2435"/>
                      <a:pt x="398" y="2393"/>
                      <a:pt x="377" y="2324"/>
                    </a:cubicBezTo>
                    <a:cubicBezTo>
                      <a:pt x="350" y="2282"/>
                      <a:pt x="308" y="2260"/>
                      <a:pt x="266" y="2260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" name="Google Shape;322;p20">
                <a:extLst>
                  <a:ext uri="{FF2B5EF4-FFF2-40B4-BE49-F238E27FC236}">
                    <a16:creationId xmlns:a16="http://schemas.microsoft.com/office/drawing/2014/main" xmlns="" id="{B5073A32-0F77-0F5E-B516-EFC364307DE6}"/>
                  </a:ext>
                </a:extLst>
              </p:cNvPr>
              <p:cNvSpPr/>
              <p:nvPr/>
            </p:nvSpPr>
            <p:spPr>
              <a:xfrm>
                <a:off x="4901575" y="4338396"/>
                <a:ext cx="17963" cy="11728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05" extrusionOk="0">
                    <a:moveTo>
                      <a:pt x="216" y="1"/>
                    </a:moveTo>
                    <a:cubicBezTo>
                      <a:pt x="205" y="1"/>
                      <a:pt x="193" y="3"/>
                      <a:pt x="181" y="8"/>
                    </a:cubicBezTo>
                    <a:cubicBezTo>
                      <a:pt x="154" y="8"/>
                      <a:pt x="112" y="29"/>
                      <a:pt x="90" y="29"/>
                    </a:cubicBezTo>
                    <a:cubicBezTo>
                      <a:pt x="48" y="51"/>
                      <a:pt x="0" y="93"/>
                      <a:pt x="22" y="141"/>
                    </a:cubicBezTo>
                    <a:cubicBezTo>
                      <a:pt x="48" y="183"/>
                      <a:pt x="69" y="204"/>
                      <a:pt x="112" y="204"/>
                    </a:cubicBezTo>
                    <a:lnTo>
                      <a:pt x="133" y="204"/>
                    </a:lnTo>
                    <a:cubicBezTo>
                      <a:pt x="181" y="204"/>
                      <a:pt x="202" y="183"/>
                      <a:pt x="223" y="183"/>
                    </a:cubicBezTo>
                    <a:cubicBezTo>
                      <a:pt x="287" y="183"/>
                      <a:pt x="313" y="114"/>
                      <a:pt x="313" y="72"/>
                    </a:cubicBezTo>
                    <a:cubicBezTo>
                      <a:pt x="292" y="38"/>
                      <a:pt x="260" y="1"/>
                      <a:pt x="216" y="1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" name="Google Shape;323;p20">
                <a:extLst>
                  <a:ext uri="{FF2B5EF4-FFF2-40B4-BE49-F238E27FC236}">
                    <a16:creationId xmlns:a16="http://schemas.microsoft.com/office/drawing/2014/main" xmlns="" id="{F18E7D06-5325-F329-BFC4-D1B994B4A2F2}"/>
                  </a:ext>
                </a:extLst>
              </p:cNvPr>
              <p:cNvSpPr/>
              <p:nvPr/>
            </p:nvSpPr>
            <p:spPr>
              <a:xfrm>
                <a:off x="4108492" y="4499952"/>
                <a:ext cx="13673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74" extrusionOk="0">
                    <a:moveTo>
                      <a:pt x="117" y="0"/>
                    </a:moveTo>
                    <a:cubicBezTo>
                      <a:pt x="85" y="0"/>
                      <a:pt x="58" y="20"/>
                      <a:pt x="42" y="51"/>
                    </a:cubicBezTo>
                    <a:cubicBezTo>
                      <a:pt x="21" y="99"/>
                      <a:pt x="21" y="120"/>
                      <a:pt x="0" y="162"/>
                    </a:cubicBezTo>
                    <a:cubicBezTo>
                      <a:pt x="0" y="205"/>
                      <a:pt x="21" y="253"/>
                      <a:pt x="64" y="274"/>
                    </a:cubicBezTo>
                    <a:lnTo>
                      <a:pt x="85" y="274"/>
                    </a:lnTo>
                    <a:cubicBezTo>
                      <a:pt x="133" y="274"/>
                      <a:pt x="175" y="253"/>
                      <a:pt x="175" y="205"/>
                    </a:cubicBezTo>
                    <a:cubicBezTo>
                      <a:pt x="196" y="184"/>
                      <a:pt x="196" y="162"/>
                      <a:pt x="217" y="120"/>
                    </a:cubicBezTo>
                    <a:cubicBezTo>
                      <a:pt x="239" y="72"/>
                      <a:pt x="217" y="30"/>
                      <a:pt x="154" y="9"/>
                    </a:cubicBezTo>
                    <a:cubicBezTo>
                      <a:pt x="141" y="3"/>
                      <a:pt x="129" y="0"/>
                      <a:pt x="117" y="0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" name="Google Shape;324;p20">
                <a:extLst>
                  <a:ext uri="{FF2B5EF4-FFF2-40B4-BE49-F238E27FC236}">
                    <a16:creationId xmlns:a16="http://schemas.microsoft.com/office/drawing/2014/main" xmlns="" id="{9E5C5527-7CD9-799F-7F9F-46D377A51AAF}"/>
                  </a:ext>
                </a:extLst>
              </p:cNvPr>
              <p:cNvSpPr/>
              <p:nvPr/>
            </p:nvSpPr>
            <p:spPr>
              <a:xfrm>
                <a:off x="4105746" y="4530444"/>
                <a:ext cx="142847" cy="7099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241" extrusionOk="0">
                    <a:moveTo>
                      <a:pt x="113" y="0"/>
                    </a:moveTo>
                    <a:cubicBezTo>
                      <a:pt x="106" y="0"/>
                      <a:pt x="98" y="2"/>
                      <a:pt x="90" y="6"/>
                    </a:cubicBezTo>
                    <a:cubicBezTo>
                      <a:pt x="22" y="6"/>
                      <a:pt x="0" y="48"/>
                      <a:pt x="0" y="96"/>
                    </a:cubicBezTo>
                    <a:cubicBezTo>
                      <a:pt x="0" y="159"/>
                      <a:pt x="22" y="228"/>
                      <a:pt x="22" y="292"/>
                    </a:cubicBezTo>
                    <a:cubicBezTo>
                      <a:pt x="48" y="334"/>
                      <a:pt x="90" y="361"/>
                      <a:pt x="112" y="361"/>
                    </a:cubicBezTo>
                    <a:lnTo>
                      <a:pt x="154" y="361"/>
                    </a:lnTo>
                    <a:cubicBezTo>
                      <a:pt x="202" y="361"/>
                      <a:pt x="223" y="292"/>
                      <a:pt x="223" y="250"/>
                    </a:cubicBezTo>
                    <a:cubicBezTo>
                      <a:pt x="202" y="202"/>
                      <a:pt x="202" y="138"/>
                      <a:pt x="181" y="96"/>
                    </a:cubicBezTo>
                    <a:cubicBezTo>
                      <a:pt x="181" y="39"/>
                      <a:pt x="148" y="0"/>
                      <a:pt x="113" y="0"/>
                    </a:cubicBezTo>
                    <a:close/>
                    <a:moveTo>
                      <a:pt x="2406" y="138"/>
                    </a:moveTo>
                    <a:cubicBezTo>
                      <a:pt x="2364" y="138"/>
                      <a:pt x="2322" y="159"/>
                      <a:pt x="2300" y="228"/>
                    </a:cubicBezTo>
                    <a:cubicBezTo>
                      <a:pt x="2300" y="271"/>
                      <a:pt x="2274" y="313"/>
                      <a:pt x="2253" y="382"/>
                    </a:cubicBezTo>
                    <a:cubicBezTo>
                      <a:pt x="2231" y="424"/>
                      <a:pt x="2253" y="467"/>
                      <a:pt x="2300" y="493"/>
                    </a:cubicBezTo>
                    <a:cubicBezTo>
                      <a:pt x="2322" y="493"/>
                      <a:pt x="2322" y="514"/>
                      <a:pt x="2343" y="514"/>
                    </a:cubicBezTo>
                    <a:cubicBezTo>
                      <a:pt x="2385" y="514"/>
                      <a:pt x="2406" y="467"/>
                      <a:pt x="2433" y="446"/>
                    </a:cubicBezTo>
                    <a:cubicBezTo>
                      <a:pt x="2454" y="382"/>
                      <a:pt x="2475" y="313"/>
                      <a:pt x="2475" y="250"/>
                    </a:cubicBezTo>
                    <a:cubicBezTo>
                      <a:pt x="2496" y="202"/>
                      <a:pt x="2454" y="159"/>
                      <a:pt x="2406" y="138"/>
                    </a:cubicBezTo>
                    <a:close/>
                    <a:moveTo>
                      <a:pt x="299" y="576"/>
                    </a:moveTo>
                    <a:cubicBezTo>
                      <a:pt x="280" y="576"/>
                      <a:pt x="260" y="583"/>
                      <a:pt x="244" y="599"/>
                    </a:cubicBezTo>
                    <a:cubicBezTo>
                      <a:pt x="202" y="626"/>
                      <a:pt x="202" y="689"/>
                      <a:pt x="223" y="732"/>
                    </a:cubicBezTo>
                    <a:lnTo>
                      <a:pt x="355" y="864"/>
                    </a:lnTo>
                    <a:cubicBezTo>
                      <a:pt x="377" y="891"/>
                      <a:pt x="398" y="912"/>
                      <a:pt x="419" y="912"/>
                    </a:cubicBezTo>
                    <a:cubicBezTo>
                      <a:pt x="446" y="912"/>
                      <a:pt x="467" y="891"/>
                      <a:pt x="488" y="864"/>
                    </a:cubicBezTo>
                    <a:cubicBezTo>
                      <a:pt x="530" y="843"/>
                      <a:pt x="530" y="779"/>
                      <a:pt x="488" y="732"/>
                    </a:cubicBezTo>
                    <a:cubicBezTo>
                      <a:pt x="446" y="711"/>
                      <a:pt x="419" y="668"/>
                      <a:pt x="377" y="626"/>
                    </a:cubicBezTo>
                    <a:cubicBezTo>
                      <a:pt x="363" y="596"/>
                      <a:pt x="331" y="576"/>
                      <a:pt x="299" y="576"/>
                    </a:cubicBezTo>
                    <a:close/>
                    <a:moveTo>
                      <a:pt x="2100" y="695"/>
                    </a:moveTo>
                    <a:cubicBezTo>
                      <a:pt x="2078" y="695"/>
                      <a:pt x="2057" y="700"/>
                      <a:pt x="2035" y="711"/>
                    </a:cubicBezTo>
                    <a:cubicBezTo>
                      <a:pt x="1988" y="758"/>
                      <a:pt x="1966" y="801"/>
                      <a:pt x="1924" y="822"/>
                    </a:cubicBezTo>
                    <a:cubicBezTo>
                      <a:pt x="1876" y="864"/>
                      <a:pt x="1876" y="933"/>
                      <a:pt x="1903" y="954"/>
                    </a:cubicBezTo>
                    <a:cubicBezTo>
                      <a:pt x="1924" y="997"/>
                      <a:pt x="1945" y="997"/>
                      <a:pt x="1966" y="997"/>
                    </a:cubicBezTo>
                    <a:cubicBezTo>
                      <a:pt x="1988" y="997"/>
                      <a:pt x="2009" y="997"/>
                      <a:pt x="2035" y="976"/>
                    </a:cubicBezTo>
                    <a:cubicBezTo>
                      <a:pt x="2078" y="933"/>
                      <a:pt x="2120" y="891"/>
                      <a:pt x="2168" y="843"/>
                    </a:cubicBezTo>
                    <a:cubicBezTo>
                      <a:pt x="2210" y="822"/>
                      <a:pt x="2210" y="758"/>
                      <a:pt x="2168" y="711"/>
                    </a:cubicBezTo>
                    <a:cubicBezTo>
                      <a:pt x="2144" y="700"/>
                      <a:pt x="2121" y="695"/>
                      <a:pt x="2100" y="695"/>
                    </a:cubicBezTo>
                    <a:close/>
                    <a:moveTo>
                      <a:pt x="783" y="967"/>
                    </a:moveTo>
                    <a:cubicBezTo>
                      <a:pt x="753" y="967"/>
                      <a:pt x="726" y="988"/>
                      <a:pt x="711" y="1023"/>
                    </a:cubicBezTo>
                    <a:cubicBezTo>
                      <a:pt x="684" y="1066"/>
                      <a:pt x="711" y="1129"/>
                      <a:pt x="753" y="1156"/>
                    </a:cubicBezTo>
                    <a:cubicBezTo>
                      <a:pt x="817" y="1177"/>
                      <a:pt x="864" y="1198"/>
                      <a:pt x="928" y="1219"/>
                    </a:cubicBezTo>
                    <a:lnTo>
                      <a:pt x="949" y="1219"/>
                    </a:lnTo>
                    <a:cubicBezTo>
                      <a:pt x="997" y="1219"/>
                      <a:pt x="1039" y="1177"/>
                      <a:pt x="1060" y="1156"/>
                    </a:cubicBezTo>
                    <a:cubicBezTo>
                      <a:pt x="1060" y="1087"/>
                      <a:pt x="1039" y="1044"/>
                      <a:pt x="976" y="1023"/>
                    </a:cubicBezTo>
                    <a:cubicBezTo>
                      <a:pt x="928" y="1023"/>
                      <a:pt x="885" y="997"/>
                      <a:pt x="817" y="976"/>
                    </a:cubicBezTo>
                    <a:cubicBezTo>
                      <a:pt x="805" y="970"/>
                      <a:pt x="794" y="967"/>
                      <a:pt x="783" y="967"/>
                    </a:cubicBezTo>
                    <a:close/>
                    <a:moveTo>
                      <a:pt x="1576" y="1016"/>
                    </a:moveTo>
                    <a:cubicBezTo>
                      <a:pt x="1566" y="1016"/>
                      <a:pt x="1556" y="1018"/>
                      <a:pt x="1548" y="1023"/>
                    </a:cubicBezTo>
                    <a:lnTo>
                      <a:pt x="1527" y="1023"/>
                    </a:lnTo>
                    <a:cubicBezTo>
                      <a:pt x="1479" y="1044"/>
                      <a:pt x="1437" y="1044"/>
                      <a:pt x="1394" y="1066"/>
                    </a:cubicBezTo>
                    <a:cubicBezTo>
                      <a:pt x="1346" y="1066"/>
                      <a:pt x="1304" y="1108"/>
                      <a:pt x="1304" y="1156"/>
                    </a:cubicBezTo>
                    <a:cubicBezTo>
                      <a:pt x="1325" y="1198"/>
                      <a:pt x="1346" y="1241"/>
                      <a:pt x="1394" y="1241"/>
                    </a:cubicBezTo>
                    <a:lnTo>
                      <a:pt x="1415" y="1241"/>
                    </a:lnTo>
                    <a:cubicBezTo>
                      <a:pt x="1458" y="1241"/>
                      <a:pt x="1527" y="1219"/>
                      <a:pt x="1569" y="1219"/>
                    </a:cubicBezTo>
                    <a:cubicBezTo>
                      <a:pt x="1590" y="1198"/>
                      <a:pt x="1590" y="1198"/>
                      <a:pt x="1611" y="1198"/>
                    </a:cubicBezTo>
                    <a:cubicBezTo>
                      <a:pt x="1659" y="1177"/>
                      <a:pt x="1680" y="1129"/>
                      <a:pt x="1680" y="1087"/>
                    </a:cubicBezTo>
                    <a:cubicBezTo>
                      <a:pt x="1663" y="1053"/>
                      <a:pt x="1616" y="1016"/>
                      <a:pt x="1576" y="1016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2" name="Google Shape;325;p20">
                <a:extLst>
                  <a:ext uri="{FF2B5EF4-FFF2-40B4-BE49-F238E27FC236}">
                    <a16:creationId xmlns:a16="http://schemas.microsoft.com/office/drawing/2014/main" xmlns="" id="{159F9C68-EEDD-0710-2258-F0CD9543CE30}"/>
                  </a:ext>
                </a:extLst>
              </p:cNvPr>
              <p:cNvSpPr/>
              <p:nvPr/>
            </p:nvSpPr>
            <p:spPr>
              <a:xfrm>
                <a:off x="4235781" y="4507675"/>
                <a:ext cx="12814" cy="1556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72" extrusionOk="0">
                    <a:moveTo>
                      <a:pt x="115" y="1"/>
                    </a:moveTo>
                    <a:cubicBezTo>
                      <a:pt x="107" y="1"/>
                      <a:pt x="99" y="2"/>
                      <a:pt x="91" y="6"/>
                    </a:cubicBezTo>
                    <a:cubicBezTo>
                      <a:pt x="27" y="27"/>
                      <a:pt x="1" y="70"/>
                      <a:pt x="1" y="118"/>
                    </a:cubicBezTo>
                    <a:cubicBezTo>
                      <a:pt x="27" y="139"/>
                      <a:pt x="27" y="181"/>
                      <a:pt x="27" y="202"/>
                    </a:cubicBezTo>
                    <a:cubicBezTo>
                      <a:pt x="49" y="250"/>
                      <a:pt x="70" y="271"/>
                      <a:pt x="133" y="271"/>
                    </a:cubicBezTo>
                    <a:cubicBezTo>
                      <a:pt x="202" y="271"/>
                      <a:pt x="223" y="229"/>
                      <a:pt x="223" y="160"/>
                    </a:cubicBezTo>
                    <a:cubicBezTo>
                      <a:pt x="202" y="139"/>
                      <a:pt x="202" y="96"/>
                      <a:pt x="202" y="70"/>
                    </a:cubicBezTo>
                    <a:cubicBezTo>
                      <a:pt x="185" y="35"/>
                      <a:pt x="150" y="1"/>
                      <a:pt x="115" y="1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3" name="Google Shape;326;p20">
                <a:extLst>
                  <a:ext uri="{FF2B5EF4-FFF2-40B4-BE49-F238E27FC236}">
                    <a16:creationId xmlns:a16="http://schemas.microsoft.com/office/drawing/2014/main" xmlns="" id="{0D64FCE9-A2CB-570B-046C-974072F1EB76}"/>
                  </a:ext>
                </a:extLst>
              </p:cNvPr>
              <p:cNvSpPr/>
              <p:nvPr/>
            </p:nvSpPr>
            <p:spPr>
              <a:xfrm>
                <a:off x="6058792" y="2594057"/>
                <a:ext cx="37929" cy="37986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4" extrusionOk="0">
                    <a:moveTo>
                      <a:pt x="329" y="202"/>
                    </a:moveTo>
                    <a:cubicBezTo>
                      <a:pt x="398" y="202"/>
                      <a:pt x="461" y="266"/>
                      <a:pt x="461" y="335"/>
                    </a:cubicBezTo>
                    <a:cubicBezTo>
                      <a:pt x="461" y="425"/>
                      <a:pt x="398" y="467"/>
                      <a:pt x="329" y="467"/>
                    </a:cubicBezTo>
                    <a:cubicBezTo>
                      <a:pt x="244" y="467"/>
                      <a:pt x="175" y="425"/>
                      <a:pt x="175" y="335"/>
                    </a:cubicBezTo>
                    <a:cubicBezTo>
                      <a:pt x="175" y="266"/>
                      <a:pt x="244" y="202"/>
                      <a:pt x="329" y="202"/>
                    </a:cubicBezTo>
                    <a:close/>
                    <a:moveTo>
                      <a:pt x="329" y="1"/>
                    </a:moveTo>
                    <a:cubicBezTo>
                      <a:pt x="154" y="1"/>
                      <a:pt x="0" y="160"/>
                      <a:pt x="0" y="335"/>
                    </a:cubicBezTo>
                    <a:cubicBezTo>
                      <a:pt x="0" y="510"/>
                      <a:pt x="154" y="663"/>
                      <a:pt x="329" y="663"/>
                    </a:cubicBezTo>
                    <a:cubicBezTo>
                      <a:pt x="509" y="663"/>
                      <a:pt x="663" y="510"/>
                      <a:pt x="663" y="335"/>
                    </a:cubicBezTo>
                    <a:cubicBezTo>
                      <a:pt x="663" y="160"/>
                      <a:pt x="509" y="1"/>
                      <a:pt x="329" y="1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4" name="Google Shape;327;p20">
                <a:extLst>
                  <a:ext uri="{FF2B5EF4-FFF2-40B4-BE49-F238E27FC236}">
                    <a16:creationId xmlns:a16="http://schemas.microsoft.com/office/drawing/2014/main" xmlns="" id="{9DFF0EEA-5329-779C-9A74-1B87E573C39A}"/>
                  </a:ext>
                </a:extLst>
              </p:cNvPr>
              <p:cNvSpPr/>
              <p:nvPr/>
            </p:nvSpPr>
            <p:spPr>
              <a:xfrm>
                <a:off x="3891099" y="4154185"/>
                <a:ext cx="37929" cy="3678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3" extrusionOk="0">
                    <a:moveTo>
                      <a:pt x="329" y="181"/>
                    </a:moveTo>
                    <a:cubicBezTo>
                      <a:pt x="398" y="181"/>
                      <a:pt x="461" y="245"/>
                      <a:pt x="461" y="314"/>
                    </a:cubicBezTo>
                    <a:cubicBezTo>
                      <a:pt x="461" y="398"/>
                      <a:pt x="398" y="467"/>
                      <a:pt x="329" y="467"/>
                    </a:cubicBezTo>
                    <a:cubicBezTo>
                      <a:pt x="265" y="467"/>
                      <a:pt x="197" y="398"/>
                      <a:pt x="197" y="314"/>
                    </a:cubicBezTo>
                    <a:cubicBezTo>
                      <a:pt x="197" y="245"/>
                      <a:pt x="265" y="181"/>
                      <a:pt x="329" y="181"/>
                    </a:cubicBezTo>
                    <a:close/>
                    <a:moveTo>
                      <a:pt x="329" y="1"/>
                    </a:moveTo>
                    <a:cubicBezTo>
                      <a:pt x="154" y="1"/>
                      <a:pt x="0" y="133"/>
                      <a:pt x="0" y="314"/>
                    </a:cubicBezTo>
                    <a:cubicBezTo>
                      <a:pt x="0" y="510"/>
                      <a:pt x="154" y="642"/>
                      <a:pt x="329" y="642"/>
                    </a:cubicBezTo>
                    <a:cubicBezTo>
                      <a:pt x="509" y="642"/>
                      <a:pt x="663" y="510"/>
                      <a:pt x="663" y="314"/>
                    </a:cubicBezTo>
                    <a:cubicBezTo>
                      <a:pt x="663" y="133"/>
                      <a:pt x="509" y="1"/>
                      <a:pt x="329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5" name="Google Shape;328;p20">
                <a:extLst>
                  <a:ext uri="{FF2B5EF4-FFF2-40B4-BE49-F238E27FC236}">
                    <a16:creationId xmlns:a16="http://schemas.microsoft.com/office/drawing/2014/main" xmlns="" id="{C3DD4AF1-E561-A845-E163-D31A4B4504F2}"/>
                  </a:ext>
                </a:extLst>
              </p:cNvPr>
              <p:cNvSpPr/>
              <p:nvPr/>
            </p:nvSpPr>
            <p:spPr>
              <a:xfrm>
                <a:off x="5107412" y="1718827"/>
                <a:ext cx="37986" cy="3672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642" extrusionOk="0">
                    <a:moveTo>
                      <a:pt x="335" y="175"/>
                    </a:moveTo>
                    <a:cubicBezTo>
                      <a:pt x="398" y="175"/>
                      <a:pt x="467" y="244"/>
                      <a:pt x="467" y="329"/>
                    </a:cubicBezTo>
                    <a:cubicBezTo>
                      <a:pt x="467" y="398"/>
                      <a:pt x="398" y="462"/>
                      <a:pt x="335" y="462"/>
                    </a:cubicBezTo>
                    <a:cubicBezTo>
                      <a:pt x="244" y="462"/>
                      <a:pt x="202" y="398"/>
                      <a:pt x="202" y="329"/>
                    </a:cubicBezTo>
                    <a:cubicBezTo>
                      <a:pt x="202" y="244"/>
                      <a:pt x="244" y="175"/>
                      <a:pt x="335" y="175"/>
                    </a:cubicBezTo>
                    <a:close/>
                    <a:moveTo>
                      <a:pt x="335" y="1"/>
                    </a:moveTo>
                    <a:cubicBezTo>
                      <a:pt x="160" y="1"/>
                      <a:pt x="1" y="133"/>
                      <a:pt x="1" y="329"/>
                    </a:cubicBezTo>
                    <a:cubicBezTo>
                      <a:pt x="1" y="509"/>
                      <a:pt x="160" y="642"/>
                      <a:pt x="335" y="642"/>
                    </a:cubicBezTo>
                    <a:cubicBezTo>
                      <a:pt x="509" y="642"/>
                      <a:pt x="663" y="509"/>
                      <a:pt x="663" y="329"/>
                    </a:cubicBezTo>
                    <a:cubicBezTo>
                      <a:pt x="663" y="133"/>
                      <a:pt x="509" y="1"/>
                      <a:pt x="335" y="1"/>
                    </a:cubicBezTo>
                    <a:close/>
                  </a:path>
                </a:pathLst>
              </a:custGeom>
              <a:solidFill>
                <a:srgbClr val="1AB7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6" name="Google Shape;329;p20">
                <a:extLst>
                  <a:ext uri="{FF2B5EF4-FFF2-40B4-BE49-F238E27FC236}">
                    <a16:creationId xmlns:a16="http://schemas.microsoft.com/office/drawing/2014/main" xmlns="" id="{08345A7F-D270-3B9E-A9AC-0E68F6DD68C1}"/>
                  </a:ext>
                </a:extLst>
              </p:cNvPr>
              <p:cNvSpPr/>
              <p:nvPr/>
            </p:nvSpPr>
            <p:spPr>
              <a:xfrm>
                <a:off x="5246601" y="3191655"/>
                <a:ext cx="26430" cy="2671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7" extrusionOk="0">
                    <a:moveTo>
                      <a:pt x="244" y="0"/>
                    </a:moveTo>
                    <a:cubicBezTo>
                      <a:pt x="111" y="0"/>
                      <a:pt x="0" y="111"/>
                      <a:pt x="0" y="244"/>
                    </a:cubicBezTo>
                    <a:cubicBezTo>
                      <a:pt x="0" y="376"/>
                      <a:pt x="111" y="467"/>
                      <a:pt x="244" y="467"/>
                    </a:cubicBezTo>
                    <a:cubicBezTo>
                      <a:pt x="376" y="467"/>
                      <a:pt x="461" y="376"/>
                      <a:pt x="461" y="244"/>
                    </a:cubicBezTo>
                    <a:cubicBezTo>
                      <a:pt x="461" y="111"/>
                      <a:pt x="376" y="0"/>
                      <a:pt x="244" y="0"/>
                    </a:cubicBezTo>
                    <a:close/>
                  </a:path>
                </a:pathLst>
              </a:custGeom>
              <a:solidFill>
                <a:srgbClr val="FCEA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7" name="Google Shape;330;p20">
                <a:extLst>
                  <a:ext uri="{FF2B5EF4-FFF2-40B4-BE49-F238E27FC236}">
                    <a16:creationId xmlns:a16="http://schemas.microsoft.com/office/drawing/2014/main" xmlns="" id="{3649CFCF-B189-8691-806F-C09027D15E63}"/>
                  </a:ext>
                </a:extLst>
              </p:cNvPr>
              <p:cNvSpPr/>
              <p:nvPr/>
            </p:nvSpPr>
            <p:spPr>
              <a:xfrm>
                <a:off x="5241452" y="3186792"/>
                <a:ext cx="37929" cy="3792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34" y="196"/>
                    </a:moveTo>
                    <a:cubicBezTo>
                      <a:pt x="397" y="196"/>
                      <a:pt x="466" y="239"/>
                      <a:pt x="466" y="329"/>
                    </a:cubicBezTo>
                    <a:cubicBezTo>
                      <a:pt x="466" y="398"/>
                      <a:pt x="397" y="461"/>
                      <a:pt x="334" y="461"/>
                    </a:cubicBezTo>
                    <a:cubicBezTo>
                      <a:pt x="244" y="461"/>
                      <a:pt x="201" y="398"/>
                      <a:pt x="175" y="329"/>
                    </a:cubicBezTo>
                    <a:cubicBezTo>
                      <a:pt x="201" y="239"/>
                      <a:pt x="244" y="196"/>
                      <a:pt x="334" y="196"/>
                    </a:cubicBezTo>
                    <a:close/>
                    <a:moveTo>
                      <a:pt x="334" y="0"/>
                    </a:moveTo>
                    <a:cubicBezTo>
                      <a:pt x="154" y="0"/>
                      <a:pt x="0" y="154"/>
                      <a:pt x="0" y="329"/>
                    </a:cubicBezTo>
                    <a:cubicBezTo>
                      <a:pt x="0" y="504"/>
                      <a:pt x="154" y="663"/>
                      <a:pt x="334" y="663"/>
                    </a:cubicBezTo>
                    <a:cubicBezTo>
                      <a:pt x="509" y="663"/>
                      <a:pt x="662" y="504"/>
                      <a:pt x="662" y="329"/>
                    </a:cubicBezTo>
                    <a:cubicBezTo>
                      <a:pt x="662" y="154"/>
                      <a:pt x="509" y="0"/>
                      <a:pt x="334" y="0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8" name="Google Shape;331;p20">
                <a:extLst>
                  <a:ext uri="{FF2B5EF4-FFF2-40B4-BE49-F238E27FC236}">
                    <a16:creationId xmlns:a16="http://schemas.microsoft.com/office/drawing/2014/main" xmlns="" id="{758F6984-F2C5-AA86-38D0-24065CBD1F76}"/>
                  </a:ext>
                </a:extLst>
              </p:cNvPr>
              <p:cNvSpPr/>
              <p:nvPr/>
            </p:nvSpPr>
            <p:spPr>
              <a:xfrm>
                <a:off x="3306255" y="1612705"/>
                <a:ext cx="37986" cy="37986"/>
              </a:xfrm>
              <a:custGeom>
                <a:avLst/>
                <a:gdLst/>
                <a:ahLst/>
                <a:cxnLst/>
                <a:rect l="l" t="t" r="r" b="b"/>
                <a:pathLst>
                  <a:path w="664" h="664" extrusionOk="0">
                    <a:moveTo>
                      <a:pt x="329" y="176"/>
                    </a:moveTo>
                    <a:cubicBezTo>
                      <a:pt x="398" y="176"/>
                      <a:pt x="462" y="245"/>
                      <a:pt x="462" y="329"/>
                    </a:cubicBezTo>
                    <a:cubicBezTo>
                      <a:pt x="462" y="398"/>
                      <a:pt x="398" y="462"/>
                      <a:pt x="329" y="462"/>
                    </a:cubicBezTo>
                    <a:cubicBezTo>
                      <a:pt x="245" y="462"/>
                      <a:pt x="176" y="398"/>
                      <a:pt x="176" y="329"/>
                    </a:cubicBezTo>
                    <a:cubicBezTo>
                      <a:pt x="176" y="245"/>
                      <a:pt x="245" y="176"/>
                      <a:pt x="329" y="176"/>
                    </a:cubicBezTo>
                    <a:close/>
                    <a:moveTo>
                      <a:pt x="329" y="1"/>
                    </a:moveTo>
                    <a:cubicBezTo>
                      <a:pt x="155" y="1"/>
                      <a:pt x="1" y="154"/>
                      <a:pt x="1" y="329"/>
                    </a:cubicBezTo>
                    <a:cubicBezTo>
                      <a:pt x="1" y="509"/>
                      <a:pt x="155" y="663"/>
                      <a:pt x="329" y="663"/>
                    </a:cubicBezTo>
                    <a:cubicBezTo>
                      <a:pt x="510" y="663"/>
                      <a:pt x="663" y="509"/>
                      <a:pt x="663" y="329"/>
                    </a:cubicBezTo>
                    <a:cubicBezTo>
                      <a:pt x="663" y="154"/>
                      <a:pt x="510" y="1"/>
                      <a:pt x="329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9" name="Google Shape;332;p20">
                <a:extLst>
                  <a:ext uri="{FF2B5EF4-FFF2-40B4-BE49-F238E27FC236}">
                    <a16:creationId xmlns:a16="http://schemas.microsoft.com/office/drawing/2014/main" xmlns="" id="{E520AEB9-6A9A-79A1-84C6-BA79B982CD50}"/>
                  </a:ext>
                </a:extLst>
              </p:cNvPr>
              <p:cNvSpPr/>
              <p:nvPr/>
            </p:nvSpPr>
            <p:spPr>
              <a:xfrm>
                <a:off x="2980338" y="3023692"/>
                <a:ext cx="37986" cy="37929"/>
              </a:xfrm>
              <a:custGeom>
                <a:avLst/>
                <a:gdLst/>
                <a:ahLst/>
                <a:cxnLst/>
                <a:rect l="l" t="t" r="r" b="b"/>
                <a:pathLst>
                  <a:path w="664" h="663" extrusionOk="0">
                    <a:moveTo>
                      <a:pt x="330" y="202"/>
                    </a:moveTo>
                    <a:cubicBezTo>
                      <a:pt x="398" y="202"/>
                      <a:pt x="462" y="265"/>
                      <a:pt x="462" y="334"/>
                    </a:cubicBezTo>
                    <a:cubicBezTo>
                      <a:pt x="462" y="398"/>
                      <a:pt x="398" y="467"/>
                      <a:pt x="330" y="467"/>
                    </a:cubicBezTo>
                    <a:cubicBezTo>
                      <a:pt x="245" y="467"/>
                      <a:pt x="197" y="398"/>
                      <a:pt x="197" y="334"/>
                    </a:cubicBezTo>
                    <a:cubicBezTo>
                      <a:pt x="197" y="265"/>
                      <a:pt x="245" y="202"/>
                      <a:pt x="330" y="202"/>
                    </a:cubicBezTo>
                    <a:close/>
                    <a:moveTo>
                      <a:pt x="330" y="0"/>
                    </a:moveTo>
                    <a:cubicBezTo>
                      <a:pt x="155" y="0"/>
                      <a:pt x="1" y="154"/>
                      <a:pt x="1" y="334"/>
                    </a:cubicBezTo>
                    <a:cubicBezTo>
                      <a:pt x="1" y="509"/>
                      <a:pt x="155" y="663"/>
                      <a:pt x="330" y="663"/>
                    </a:cubicBezTo>
                    <a:cubicBezTo>
                      <a:pt x="510" y="663"/>
                      <a:pt x="663" y="509"/>
                      <a:pt x="663" y="334"/>
                    </a:cubicBezTo>
                    <a:cubicBezTo>
                      <a:pt x="663" y="154"/>
                      <a:pt x="510" y="0"/>
                      <a:pt x="330" y="0"/>
                    </a:cubicBezTo>
                    <a:close/>
                  </a:path>
                </a:pathLst>
              </a:custGeom>
              <a:solidFill>
                <a:srgbClr val="7068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" name="Google Shape;333;p20">
                <a:extLst>
                  <a:ext uri="{FF2B5EF4-FFF2-40B4-BE49-F238E27FC236}">
                    <a16:creationId xmlns:a16="http://schemas.microsoft.com/office/drawing/2014/main" xmlns="" id="{84CA6ACA-8253-15FB-5B91-F1F7439A628D}"/>
                  </a:ext>
                </a:extLst>
              </p:cNvPr>
              <p:cNvSpPr/>
              <p:nvPr/>
            </p:nvSpPr>
            <p:spPr>
              <a:xfrm>
                <a:off x="5221445" y="4085084"/>
                <a:ext cx="37986" cy="3672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642" extrusionOk="0">
                    <a:moveTo>
                      <a:pt x="329" y="175"/>
                    </a:moveTo>
                    <a:cubicBezTo>
                      <a:pt x="419" y="175"/>
                      <a:pt x="462" y="244"/>
                      <a:pt x="462" y="329"/>
                    </a:cubicBezTo>
                    <a:cubicBezTo>
                      <a:pt x="462" y="398"/>
                      <a:pt x="419" y="462"/>
                      <a:pt x="329" y="462"/>
                    </a:cubicBezTo>
                    <a:cubicBezTo>
                      <a:pt x="266" y="462"/>
                      <a:pt x="197" y="398"/>
                      <a:pt x="197" y="329"/>
                    </a:cubicBezTo>
                    <a:cubicBezTo>
                      <a:pt x="197" y="244"/>
                      <a:pt x="266" y="175"/>
                      <a:pt x="329" y="175"/>
                    </a:cubicBezTo>
                    <a:close/>
                    <a:moveTo>
                      <a:pt x="329" y="1"/>
                    </a:moveTo>
                    <a:cubicBezTo>
                      <a:pt x="154" y="1"/>
                      <a:pt x="1" y="154"/>
                      <a:pt x="1" y="329"/>
                    </a:cubicBezTo>
                    <a:cubicBezTo>
                      <a:pt x="1" y="509"/>
                      <a:pt x="154" y="642"/>
                      <a:pt x="329" y="642"/>
                    </a:cubicBezTo>
                    <a:cubicBezTo>
                      <a:pt x="510" y="642"/>
                      <a:pt x="663" y="509"/>
                      <a:pt x="663" y="329"/>
                    </a:cubicBezTo>
                    <a:cubicBezTo>
                      <a:pt x="663" y="154"/>
                      <a:pt x="510" y="1"/>
                      <a:pt x="329" y="1"/>
                    </a:cubicBezTo>
                    <a:close/>
                  </a:path>
                </a:pathLst>
              </a:custGeom>
              <a:solidFill>
                <a:srgbClr val="7068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" name="Google Shape;334;p20">
                <a:extLst>
                  <a:ext uri="{FF2B5EF4-FFF2-40B4-BE49-F238E27FC236}">
                    <a16:creationId xmlns:a16="http://schemas.microsoft.com/office/drawing/2014/main" xmlns="" id="{52991E94-28E7-2D0D-398E-A60EED82FC72}"/>
                  </a:ext>
                </a:extLst>
              </p:cNvPr>
              <p:cNvSpPr/>
              <p:nvPr/>
            </p:nvSpPr>
            <p:spPr>
              <a:xfrm>
                <a:off x="6062396" y="2946689"/>
                <a:ext cx="44336" cy="45537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96" extrusionOk="0">
                    <a:moveTo>
                      <a:pt x="292" y="0"/>
                    </a:moveTo>
                    <a:lnTo>
                      <a:pt x="292" y="308"/>
                    </a:lnTo>
                    <a:lnTo>
                      <a:pt x="1" y="308"/>
                    </a:lnTo>
                    <a:lnTo>
                      <a:pt x="1" y="488"/>
                    </a:lnTo>
                    <a:lnTo>
                      <a:pt x="292" y="488"/>
                    </a:lnTo>
                    <a:lnTo>
                      <a:pt x="292" y="795"/>
                    </a:lnTo>
                    <a:lnTo>
                      <a:pt x="467" y="795"/>
                    </a:lnTo>
                    <a:lnTo>
                      <a:pt x="467" y="488"/>
                    </a:lnTo>
                    <a:lnTo>
                      <a:pt x="775" y="488"/>
                    </a:lnTo>
                    <a:lnTo>
                      <a:pt x="775" y="308"/>
                    </a:lnTo>
                    <a:lnTo>
                      <a:pt x="467" y="308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" name="Google Shape;335;p20">
                <a:extLst>
                  <a:ext uri="{FF2B5EF4-FFF2-40B4-BE49-F238E27FC236}">
                    <a16:creationId xmlns:a16="http://schemas.microsoft.com/office/drawing/2014/main" xmlns="" id="{8E255F81-7BA6-A6EA-3007-0996CC76AF39}"/>
                  </a:ext>
                </a:extLst>
              </p:cNvPr>
              <p:cNvSpPr/>
              <p:nvPr/>
            </p:nvSpPr>
            <p:spPr>
              <a:xfrm>
                <a:off x="3640983" y="1698518"/>
                <a:ext cx="44336" cy="44336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5" extrusionOk="0">
                    <a:moveTo>
                      <a:pt x="308" y="0"/>
                    </a:moveTo>
                    <a:lnTo>
                      <a:pt x="308" y="313"/>
                    </a:lnTo>
                    <a:lnTo>
                      <a:pt x="0" y="313"/>
                    </a:lnTo>
                    <a:lnTo>
                      <a:pt x="0" y="488"/>
                    </a:lnTo>
                    <a:lnTo>
                      <a:pt x="308" y="488"/>
                    </a:lnTo>
                    <a:lnTo>
                      <a:pt x="308" y="774"/>
                    </a:lnTo>
                    <a:lnTo>
                      <a:pt x="461" y="774"/>
                    </a:lnTo>
                    <a:lnTo>
                      <a:pt x="461" y="488"/>
                    </a:lnTo>
                    <a:lnTo>
                      <a:pt x="774" y="488"/>
                    </a:lnTo>
                    <a:lnTo>
                      <a:pt x="774" y="313"/>
                    </a:lnTo>
                    <a:lnTo>
                      <a:pt x="461" y="313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" name="Google Shape;336;p20">
                <a:extLst>
                  <a:ext uri="{FF2B5EF4-FFF2-40B4-BE49-F238E27FC236}">
                    <a16:creationId xmlns:a16="http://schemas.microsoft.com/office/drawing/2014/main" xmlns="" id="{15CF3433-0EE4-52A2-451F-FA8B6C383CFE}"/>
                  </a:ext>
                </a:extLst>
              </p:cNvPr>
              <p:cNvSpPr/>
              <p:nvPr/>
            </p:nvSpPr>
            <p:spPr>
              <a:xfrm>
                <a:off x="5379398" y="3921983"/>
                <a:ext cx="44336" cy="45537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96" extrusionOk="0">
                    <a:moveTo>
                      <a:pt x="308" y="1"/>
                    </a:moveTo>
                    <a:lnTo>
                      <a:pt x="308" y="313"/>
                    </a:lnTo>
                    <a:lnTo>
                      <a:pt x="1" y="313"/>
                    </a:lnTo>
                    <a:lnTo>
                      <a:pt x="1" y="488"/>
                    </a:lnTo>
                    <a:lnTo>
                      <a:pt x="308" y="488"/>
                    </a:lnTo>
                    <a:lnTo>
                      <a:pt x="308" y="795"/>
                    </a:lnTo>
                    <a:lnTo>
                      <a:pt x="462" y="795"/>
                    </a:lnTo>
                    <a:lnTo>
                      <a:pt x="462" y="488"/>
                    </a:lnTo>
                    <a:lnTo>
                      <a:pt x="774" y="488"/>
                    </a:lnTo>
                    <a:lnTo>
                      <a:pt x="774" y="313"/>
                    </a:lnTo>
                    <a:lnTo>
                      <a:pt x="462" y="313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" name="Google Shape;337;p20">
                <a:extLst>
                  <a:ext uri="{FF2B5EF4-FFF2-40B4-BE49-F238E27FC236}">
                    <a16:creationId xmlns:a16="http://schemas.microsoft.com/office/drawing/2014/main" xmlns="" id="{EFDD374C-661E-6A75-79ED-4A2CA423F681}"/>
                  </a:ext>
                </a:extLst>
              </p:cNvPr>
              <p:cNvSpPr/>
              <p:nvPr/>
            </p:nvSpPr>
            <p:spPr>
              <a:xfrm>
                <a:off x="5477609" y="1562076"/>
                <a:ext cx="44279" cy="45537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96" extrusionOk="0">
                    <a:moveTo>
                      <a:pt x="313" y="1"/>
                    </a:moveTo>
                    <a:lnTo>
                      <a:pt x="313" y="313"/>
                    </a:lnTo>
                    <a:lnTo>
                      <a:pt x="0" y="313"/>
                    </a:lnTo>
                    <a:lnTo>
                      <a:pt x="0" y="488"/>
                    </a:lnTo>
                    <a:lnTo>
                      <a:pt x="313" y="488"/>
                    </a:lnTo>
                    <a:lnTo>
                      <a:pt x="313" y="796"/>
                    </a:lnTo>
                    <a:lnTo>
                      <a:pt x="488" y="796"/>
                    </a:lnTo>
                    <a:lnTo>
                      <a:pt x="488" y="488"/>
                    </a:lnTo>
                    <a:lnTo>
                      <a:pt x="774" y="488"/>
                    </a:lnTo>
                    <a:lnTo>
                      <a:pt x="774" y="313"/>
                    </a:lnTo>
                    <a:lnTo>
                      <a:pt x="488" y="313"/>
                    </a:lnTo>
                    <a:lnTo>
                      <a:pt x="488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" name="Google Shape;338;p20">
                <a:extLst>
                  <a:ext uri="{FF2B5EF4-FFF2-40B4-BE49-F238E27FC236}">
                    <a16:creationId xmlns:a16="http://schemas.microsoft.com/office/drawing/2014/main" xmlns="" id="{E8511698-E30E-0D71-1C9D-09A7CF6D47D0}"/>
                  </a:ext>
                </a:extLst>
              </p:cNvPr>
              <p:cNvSpPr/>
              <p:nvPr/>
            </p:nvSpPr>
            <p:spPr>
              <a:xfrm>
                <a:off x="3157112" y="2925122"/>
                <a:ext cx="44336" cy="44336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5" extrusionOk="0">
                    <a:moveTo>
                      <a:pt x="287" y="1"/>
                    </a:moveTo>
                    <a:lnTo>
                      <a:pt x="287" y="287"/>
                    </a:lnTo>
                    <a:lnTo>
                      <a:pt x="1" y="287"/>
                    </a:lnTo>
                    <a:lnTo>
                      <a:pt x="1" y="467"/>
                    </a:lnTo>
                    <a:lnTo>
                      <a:pt x="287" y="467"/>
                    </a:lnTo>
                    <a:lnTo>
                      <a:pt x="287" y="775"/>
                    </a:lnTo>
                    <a:lnTo>
                      <a:pt x="467" y="775"/>
                    </a:lnTo>
                    <a:lnTo>
                      <a:pt x="467" y="467"/>
                    </a:lnTo>
                    <a:lnTo>
                      <a:pt x="774" y="467"/>
                    </a:lnTo>
                    <a:lnTo>
                      <a:pt x="774" y="287"/>
                    </a:lnTo>
                    <a:lnTo>
                      <a:pt x="467" y="287"/>
                    </a:lnTo>
                    <a:lnTo>
                      <a:pt x="467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" name="Google Shape;339;p20">
                <a:extLst>
                  <a:ext uri="{FF2B5EF4-FFF2-40B4-BE49-F238E27FC236}">
                    <a16:creationId xmlns:a16="http://schemas.microsoft.com/office/drawing/2014/main" xmlns="" id="{FDA3D32E-149D-BD46-5ADD-072EB6481781}"/>
                  </a:ext>
                </a:extLst>
              </p:cNvPr>
              <p:cNvSpPr/>
              <p:nvPr/>
            </p:nvSpPr>
            <p:spPr>
              <a:xfrm>
                <a:off x="3882289" y="2688966"/>
                <a:ext cx="44336" cy="45537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96" extrusionOk="0">
                    <a:moveTo>
                      <a:pt x="308" y="1"/>
                    </a:moveTo>
                    <a:lnTo>
                      <a:pt x="308" y="308"/>
                    </a:lnTo>
                    <a:lnTo>
                      <a:pt x="1" y="308"/>
                    </a:lnTo>
                    <a:lnTo>
                      <a:pt x="1" y="488"/>
                    </a:lnTo>
                    <a:lnTo>
                      <a:pt x="308" y="488"/>
                    </a:lnTo>
                    <a:lnTo>
                      <a:pt x="308" y="796"/>
                    </a:lnTo>
                    <a:lnTo>
                      <a:pt x="462" y="796"/>
                    </a:lnTo>
                    <a:lnTo>
                      <a:pt x="462" y="488"/>
                    </a:lnTo>
                    <a:lnTo>
                      <a:pt x="774" y="488"/>
                    </a:lnTo>
                    <a:lnTo>
                      <a:pt x="774" y="308"/>
                    </a:lnTo>
                    <a:lnTo>
                      <a:pt x="462" y="308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rgbClr val="7068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" name="Google Shape;340;p20">
                <a:extLst>
                  <a:ext uri="{FF2B5EF4-FFF2-40B4-BE49-F238E27FC236}">
                    <a16:creationId xmlns:a16="http://schemas.microsoft.com/office/drawing/2014/main" xmlns="" id="{A671378C-87AD-400E-BF65-DDC0B67DA3BE}"/>
                  </a:ext>
                </a:extLst>
              </p:cNvPr>
              <p:cNvSpPr/>
              <p:nvPr/>
            </p:nvSpPr>
            <p:spPr>
              <a:xfrm>
                <a:off x="3966901" y="4096290"/>
                <a:ext cx="44279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70" extrusionOk="0">
                    <a:moveTo>
                      <a:pt x="308" y="1"/>
                    </a:moveTo>
                    <a:lnTo>
                      <a:pt x="308" y="308"/>
                    </a:lnTo>
                    <a:lnTo>
                      <a:pt x="0" y="308"/>
                    </a:lnTo>
                    <a:lnTo>
                      <a:pt x="0" y="462"/>
                    </a:lnTo>
                    <a:lnTo>
                      <a:pt x="308" y="462"/>
                    </a:lnTo>
                    <a:lnTo>
                      <a:pt x="308" y="769"/>
                    </a:lnTo>
                    <a:lnTo>
                      <a:pt x="461" y="769"/>
                    </a:lnTo>
                    <a:lnTo>
                      <a:pt x="461" y="462"/>
                    </a:lnTo>
                    <a:lnTo>
                      <a:pt x="774" y="462"/>
                    </a:lnTo>
                    <a:lnTo>
                      <a:pt x="774" y="308"/>
                    </a:lnTo>
                    <a:lnTo>
                      <a:pt x="461" y="308"/>
                    </a:lnTo>
                    <a:lnTo>
                      <a:pt x="461" y="1"/>
                    </a:ln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" name="AutoShape 2" descr="https://powerpoint.officeapps.live.com/pods/GetClipboardImage.ashx?Id=56bebbd3-7d1f-42a4-a6fb-6ed8fb8a739a&amp;DC=PSG3&amp;pkey=0bee9258-fc1b-4cda-9548-79f75acba0c2&amp;wdwaccluster=PSG3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29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7" grpId="0" animBg="1"/>
      <p:bldP spid="138" grpId="0"/>
      <p:bldP spid="1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2476;p79">
            <a:extLst>
              <a:ext uri="{FF2B5EF4-FFF2-40B4-BE49-F238E27FC236}">
                <a16:creationId xmlns:a16="http://schemas.microsoft.com/office/drawing/2014/main" xmlns="" id="{ED62E849-1129-4F65-80F3-E2A7AEC5A13A}"/>
              </a:ext>
            </a:extLst>
          </p:cNvPr>
          <p:cNvSpPr/>
          <p:nvPr/>
        </p:nvSpPr>
        <p:spPr>
          <a:xfrm>
            <a:off x="245292" y="2990540"/>
            <a:ext cx="9323643" cy="4047573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123" name="Google Shape;1123;p56"/>
          <p:cNvSpPr txBox="1">
            <a:spLocks noGrp="1"/>
          </p:cNvSpPr>
          <p:nvPr>
            <p:ph type="title"/>
          </p:nvPr>
        </p:nvSpPr>
        <p:spPr>
          <a:xfrm>
            <a:off x="411576" y="3102839"/>
            <a:ext cx="9148055" cy="94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lvl="0" algn="ctr"/>
            <a:r>
              <a:rPr lang="en-US" b="1" dirty="0" smtClean="0"/>
              <a:t>ĐỊNH LUẬT BẢO TOÀN KHỐI LƯỢNG</a:t>
            </a:r>
            <a:r>
              <a:rPr lang="vi-VN" b="1" dirty="0" smtClean="0"/>
              <a:t> </a:t>
            </a:r>
            <a:endParaRPr lang="en-US" b="1" dirty="0"/>
          </a:p>
        </p:txBody>
      </p:sp>
      <p:sp>
        <p:nvSpPr>
          <p:cNvPr id="1124" name="Google Shape;1124;p56"/>
          <p:cNvSpPr txBox="1">
            <a:spLocks noGrp="1"/>
          </p:cNvSpPr>
          <p:nvPr>
            <p:ph type="title" idx="2"/>
          </p:nvPr>
        </p:nvSpPr>
        <p:spPr>
          <a:xfrm>
            <a:off x="1504924" y="1168613"/>
            <a:ext cx="1947600" cy="111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b="1" dirty="0" smtClean="0"/>
              <a:t>I</a:t>
            </a:r>
            <a:endParaRPr b="1" dirty="0"/>
          </a:p>
        </p:txBody>
      </p:sp>
      <p:grpSp>
        <p:nvGrpSpPr>
          <p:cNvPr id="1126" name="Google Shape;1126;p56"/>
          <p:cNvGrpSpPr/>
          <p:nvPr/>
        </p:nvGrpSpPr>
        <p:grpSpPr>
          <a:xfrm>
            <a:off x="9989015" y="1685274"/>
            <a:ext cx="1645028" cy="1779831"/>
            <a:chOff x="2968638" y="3728200"/>
            <a:chExt cx="1092800" cy="1182350"/>
          </a:xfrm>
        </p:grpSpPr>
        <p:sp>
          <p:nvSpPr>
            <p:cNvPr id="1127" name="Google Shape;1127;p56"/>
            <p:cNvSpPr/>
            <p:nvPr/>
          </p:nvSpPr>
          <p:spPr>
            <a:xfrm>
              <a:off x="2968638" y="3728200"/>
              <a:ext cx="1086350" cy="1182350"/>
            </a:xfrm>
            <a:custGeom>
              <a:avLst/>
              <a:gdLst/>
              <a:ahLst/>
              <a:cxnLst/>
              <a:rect l="l" t="t" r="r" b="b"/>
              <a:pathLst>
                <a:path w="43454" h="47294" extrusionOk="0">
                  <a:moveTo>
                    <a:pt x="7527" y="1328"/>
                  </a:moveTo>
                  <a:cubicBezTo>
                    <a:pt x="7568" y="1328"/>
                    <a:pt x="7609" y="1329"/>
                    <a:pt x="7650" y="1331"/>
                  </a:cubicBezTo>
                  <a:lnTo>
                    <a:pt x="7623" y="1331"/>
                  </a:lnTo>
                  <a:cubicBezTo>
                    <a:pt x="9304" y="1331"/>
                    <a:pt x="10281" y="2307"/>
                    <a:pt x="10226" y="3908"/>
                  </a:cubicBezTo>
                  <a:cubicBezTo>
                    <a:pt x="10226" y="4966"/>
                    <a:pt x="9711" y="5996"/>
                    <a:pt x="8870" y="6647"/>
                  </a:cubicBezTo>
                  <a:cubicBezTo>
                    <a:pt x="8490" y="6937"/>
                    <a:pt x="8026" y="7093"/>
                    <a:pt x="7566" y="7093"/>
                  </a:cubicBezTo>
                  <a:cubicBezTo>
                    <a:pt x="7336" y="7093"/>
                    <a:pt x="7107" y="7054"/>
                    <a:pt x="6890" y="6973"/>
                  </a:cubicBezTo>
                  <a:cubicBezTo>
                    <a:pt x="6076" y="6702"/>
                    <a:pt x="5398" y="6186"/>
                    <a:pt x="4991" y="5454"/>
                  </a:cubicBezTo>
                  <a:cubicBezTo>
                    <a:pt x="4205" y="4233"/>
                    <a:pt x="4585" y="2579"/>
                    <a:pt x="5832" y="1846"/>
                  </a:cubicBezTo>
                  <a:cubicBezTo>
                    <a:pt x="6341" y="1516"/>
                    <a:pt x="6920" y="1328"/>
                    <a:pt x="7527" y="1328"/>
                  </a:cubicBezTo>
                  <a:close/>
                  <a:moveTo>
                    <a:pt x="26392" y="8341"/>
                  </a:moveTo>
                  <a:cubicBezTo>
                    <a:pt x="27891" y="8341"/>
                    <a:pt x="29301" y="9134"/>
                    <a:pt x="30081" y="10418"/>
                  </a:cubicBezTo>
                  <a:cubicBezTo>
                    <a:pt x="30298" y="10770"/>
                    <a:pt x="30407" y="11150"/>
                    <a:pt x="30407" y="11557"/>
                  </a:cubicBezTo>
                  <a:cubicBezTo>
                    <a:pt x="30407" y="12506"/>
                    <a:pt x="30108" y="13401"/>
                    <a:pt x="29539" y="14161"/>
                  </a:cubicBezTo>
                  <a:cubicBezTo>
                    <a:pt x="29050" y="14784"/>
                    <a:pt x="28372" y="14974"/>
                    <a:pt x="27531" y="15001"/>
                  </a:cubicBezTo>
                  <a:lnTo>
                    <a:pt x="27531" y="14974"/>
                  </a:lnTo>
                  <a:cubicBezTo>
                    <a:pt x="27694" y="14649"/>
                    <a:pt x="27830" y="14405"/>
                    <a:pt x="27965" y="14188"/>
                  </a:cubicBezTo>
                  <a:cubicBezTo>
                    <a:pt x="28210" y="13754"/>
                    <a:pt x="28237" y="13266"/>
                    <a:pt x="28047" y="12832"/>
                  </a:cubicBezTo>
                  <a:cubicBezTo>
                    <a:pt x="27706" y="11969"/>
                    <a:pt x="26626" y="11316"/>
                    <a:pt x="25678" y="11316"/>
                  </a:cubicBezTo>
                  <a:cubicBezTo>
                    <a:pt x="25493" y="11316"/>
                    <a:pt x="25313" y="11341"/>
                    <a:pt x="25145" y="11394"/>
                  </a:cubicBezTo>
                  <a:cubicBezTo>
                    <a:pt x="24846" y="11530"/>
                    <a:pt x="24575" y="11692"/>
                    <a:pt x="24304" y="11882"/>
                  </a:cubicBezTo>
                  <a:cubicBezTo>
                    <a:pt x="24141" y="12045"/>
                    <a:pt x="23978" y="12181"/>
                    <a:pt x="23815" y="12370"/>
                  </a:cubicBezTo>
                  <a:cubicBezTo>
                    <a:pt x="23680" y="12181"/>
                    <a:pt x="23571" y="11964"/>
                    <a:pt x="23490" y="11747"/>
                  </a:cubicBezTo>
                  <a:cubicBezTo>
                    <a:pt x="23110" y="10173"/>
                    <a:pt x="24358" y="8546"/>
                    <a:pt x="26040" y="8356"/>
                  </a:cubicBezTo>
                  <a:cubicBezTo>
                    <a:pt x="26158" y="8346"/>
                    <a:pt x="26275" y="8341"/>
                    <a:pt x="26392" y="8341"/>
                  </a:cubicBezTo>
                  <a:close/>
                  <a:moveTo>
                    <a:pt x="25443" y="12370"/>
                  </a:moveTo>
                  <a:cubicBezTo>
                    <a:pt x="26067" y="12398"/>
                    <a:pt x="26663" y="12723"/>
                    <a:pt x="27016" y="13266"/>
                  </a:cubicBezTo>
                  <a:cubicBezTo>
                    <a:pt x="26853" y="13482"/>
                    <a:pt x="26718" y="13727"/>
                    <a:pt x="26555" y="13971"/>
                  </a:cubicBezTo>
                  <a:cubicBezTo>
                    <a:pt x="25524" y="15273"/>
                    <a:pt x="24521" y="16575"/>
                    <a:pt x="23490" y="17904"/>
                  </a:cubicBezTo>
                  <a:cubicBezTo>
                    <a:pt x="23164" y="18338"/>
                    <a:pt x="22839" y="18826"/>
                    <a:pt x="22514" y="19314"/>
                  </a:cubicBezTo>
                  <a:cubicBezTo>
                    <a:pt x="22269" y="19151"/>
                    <a:pt x="22080" y="19043"/>
                    <a:pt x="21917" y="18907"/>
                  </a:cubicBezTo>
                  <a:cubicBezTo>
                    <a:pt x="21673" y="18717"/>
                    <a:pt x="21456" y="18528"/>
                    <a:pt x="21239" y="18338"/>
                  </a:cubicBezTo>
                  <a:cubicBezTo>
                    <a:pt x="22649" y="16303"/>
                    <a:pt x="24032" y="14350"/>
                    <a:pt x="25443" y="12370"/>
                  </a:cubicBezTo>
                  <a:close/>
                  <a:moveTo>
                    <a:pt x="9928" y="7488"/>
                  </a:moveTo>
                  <a:cubicBezTo>
                    <a:pt x="10145" y="7814"/>
                    <a:pt x="10335" y="8112"/>
                    <a:pt x="10525" y="8437"/>
                  </a:cubicBezTo>
                  <a:cubicBezTo>
                    <a:pt x="11962" y="11068"/>
                    <a:pt x="13400" y="13672"/>
                    <a:pt x="14837" y="16303"/>
                  </a:cubicBezTo>
                  <a:cubicBezTo>
                    <a:pt x="15461" y="17388"/>
                    <a:pt x="16139" y="18446"/>
                    <a:pt x="16790" y="19558"/>
                  </a:cubicBezTo>
                  <a:cubicBezTo>
                    <a:pt x="17089" y="20046"/>
                    <a:pt x="17387" y="20589"/>
                    <a:pt x="17658" y="21104"/>
                  </a:cubicBezTo>
                  <a:cubicBezTo>
                    <a:pt x="17821" y="21321"/>
                    <a:pt x="17767" y="21593"/>
                    <a:pt x="17577" y="21728"/>
                  </a:cubicBezTo>
                  <a:cubicBezTo>
                    <a:pt x="17461" y="21786"/>
                    <a:pt x="17337" y="21813"/>
                    <a:pt x="17217" y="21813"/>
                  </a:cubicBezTo>
                  <a:cubicBezTo>
                    <a:pt x="17114" y="21813"/>
                    <a:pt x="17014" y="21793"/>
                    <a:pt x="16926" y="21755"/>
                  </a:cubicBezTo>
                  <a:cubicBezTo>
                    <a:pt x="16628" y="21565"/>
                    <a:pt x="16356" y="21294"/>
                    <a:pt x="16139" y="20996"/>
                  </a:cubicBezTo>
                  <a:cubicBezTo>
                    <a:pt x="15733" y="20372"/>
                    <a:pt x="15353" y="19721"/>
                    <a:pt x="14973" y="19043"/>
                  </a:cubicBezTo>
                  <a:cubicBezTo>
                    <a:pt x="13129" y="15734"/>
                    <a:pt x="11257" y="12425"/>
                    <a:pt x="9413" y="9116"/>
                  </a:cubicBezTo>
                  <a:lnTo>
                    <a:pt x="8870" y="8139"/>
                  </a:lnTo>
                  <a:lnTo>
                    <a:pt x="9928" y="7488"/>
                  </a:lnTo>
                  <a:close/>
                  <a:moveTo>
                    <a:pt x="18730" y="18857"/>
                  </a:moveTo>
                  <a:cubicBezTo>
                    <a:pt x="19296" y="18857"/>
                    <a:pt x="19853" y="19068"/>
                    <a:pt x="20289" y="19450"/>
                  </a:cubicBezTo>
                  <a:cubicBezTo>
                    <a:pt x="20750" y="19857"/>
                    <a:pt x="21320" y="20209"/>
                    <a:pt x="21781" y="20643"/>
                  </a:cubicBezTo>
                  <a:cubicBezTo>
                    <a:pt x="24656" y="23328"/>
                    <a:pt x="23680" y="28156"/>
                    <a:pt x="19964" y="29513"/>
                  </a:cubicBezTo>
                  <a:cubicBezTo>
                    <a:pt x="19448" y="29704"/>
                    <a:pt x="18912" y="29790"/>
                    <a:pt x="18379" y="29790"/>
                  </a:cubicBezTo>
                  <a:cubicBezTo>
                    <a:pt x="16417" y="29790"/>
                    <a:pt x="14487" y="28626"/>
                    <a:pt x="13698" y="27261"/>
                  </a:cubicBezTo>
                  <a:cubicBezTo>
                    <a:pt x="13454" y="26855"/>
                    <a:pt x="13319" y="26393"/>
                    <a:pt x="13264" y="25959"/>
                  </a:cubicBezTo>
                  <a:cubicBezTo>
                    <a:pt x="13074" y="24413"/>
                    <a:pt x="13427" y="22840"/>
                    <a:pt x="14241" y="21538"/>
                  </a:cubicBezTo>
                  <a:cubicBezTo>
                    <a:pt x="14403" y="21294"/>
                    <a:pt x="14593" y="21077"/>
                    <a:pt x="14783" y="20860"/>
                  </a:cubicBezTo>
                  <a:cubicBezTo>
                    <a:pt x="15136" y="21348"/>
                    <a:pt x="15461" y="21782"/>
                    <a:pt x="15733" y="22216"/>
                  </a:cubicBezTo>
                  <a:cubicBezTo>
                    <a:pt x="16089" y="22762"/>
                    <a:pt x="16591" y="22934"/>
                    <a:pt x="17127" y="22934"/>
                  </a:cubicBezTo>
                  <a:cubicBezTo>
                    <a:pt x="17284" y="22934"/>
                    <a:pt x="17444" y="22919"/>
                    <a:pt x="17604" y="22894"/>
                  </a:cubicBezTo>
                  <a:cubicBezTo>
                    <a:pt x="18201" y="22786"/>
                    <a:pt x="18662" y="22271"/>
                    <a:pt x="18743" y="21674"/>
                  </a:cubicBezTo>
                  <a:cubicBezTo>
                    <a:pt x="18798" y="21430"/>
                    <a:pt x="18770" y="21213"/>
                    <a:pt x="18716" y="20996"/>
                  </a:cubicBezTo>
                  <a:cubicBezTo>
                    <a:pt x="18608" y="20670"/>
                    <a:pt x="18472" y="20372"/>
                    <a:pt x="18309" y="20074"/>
                  </a:cubicBezTo>
                  <a:cubicBezTo>
                    <a:pt x="18119" y="19748"/>
                    <a:pt x="17957" y="19395"/>
                    <a:pt x="17902" y="19016"/>
                  </a:cubicBezTo>
                  <a:cubicBezTo>
                    <a:pt x="18171" y="18908"/>
                    <a:pt x="18452" y="18857"/>
                    <a:pt x="18730" y="18857"/>
                  </a:cubicBezTo>
                  <a:close/>
                  <a:moveTo>
                    <a:pt x="12044" y="27099"/>
                  </a:moveTo>
                  <a:lnTo>
                    <a:pt x="12478" y="27967"/>
                  </a:lnTo>
                  <a:cubicBezTo>
                    <a:pt x="12234" y="28156"/>
                    <a:pt x="12044" y="28319"/>
                    <a:pt x="11827" y="28455"/>
                  </a:cubicBezTo>
                  <a:cubicBezTo>
                    <a:pt x="10389" y="29486"/>
                    <a:pt x="8952" y="30462"/>
                    <a:pt x="7514" y="31493"/>
                  </a:cubicBezTo>
                  <a:cubicBezTo>
                    <a:pt x="6944" y="31900"/>
                    <a:pt x="6429" y="32361"/>
                    <a:pt x="5887" y="32768"/>
                  </a:cubicBezTo>
                  <a:cubicBezTo>
                    <a:pt x="5678" y="32932"/>
                    <a:pt x="5502" y="33014"/>
                    <a:pt x="5345" y="33014"/>
                  </a:cubicBezTo>
                  <a:cubicBezTo>
                    <a:pt x="5217" y="33014"/>
                    <a:pt x="5101" y="32959"/>
                    <a:pt x="4991" y="32849"/>
                  </a:cubicBezTo>
                  <a:cubicBezTo>
                    <a:pt x="4666" y="32578"/>
                    <a:pt x="4666" y="32062"/>
                    <a:pt x="4991" y="31791"/>
                  </a:cubicBezTo>
                  <a:cubicBezTo>
                    <a:pt x="5507" y="31303"/>
                    <a:pt x="6049" y="30869"/>
                    <a:pt x="6619" y="30489"/>
                  </a:cubicBezTo>
                  <a:cubicBezTo>
                    <a:pt x="8273" y="29404"/>
                    <a:pt x="9955" y="28346"/>
                    <a:pt x="11664" y="27316"/>
                  </a:cubicBezTo>
                  <a:cubicBezTo>
                    <a:pt x="11745" y="27261"/>
                    <a:pt x="11827" y="27207"/>
                    <a:pt x="12044" y="27099"/>
                  </a:cubicBezTo>
                  <a:close/>
                  <a:moveTo>
                    <a:pt x="3483" y="30186"/>
                  </a:moveTo>
                  <a:cubicBezTo>
                    <a:pt x="3864" y="30186"/>
                    <a:pt x="4245" y="30288"/>
                    <a:pt x="4585" y="30489"/>
                  </a:cubicBezTo>
                  <a:cubicBezTo>
                    <a:pt x="4395" y="30679"/>
                    <a:pt x="4205" y="30815"/>
                    <a:pt x="4069" y="30977"/>
                  </a:cubicBezTo>
                  <a:cubicBezTo>
                    <a:pt x="3500" y="31628"/>
                    <a:pt x="3445" y="32578"/>
                    <a:pt x="3907" y="33283"/>
                  </a:cubicBezTo>
                  <a:cubicBezTo>
                    <a:pt x="4204" y="33804"/>
                    <a:pt x="4758" y="34095"/>
                    <a:pt x="5321" y="34095"/>
                  </a:cubicBezTo>
                  <a:cubicBezTo>
                    <a:pt x="5578" y="34095"/>
                    <a:pt x="5838" y="34034"/>
                    <a:pt x="6076" y="33907"/>
                  </a:cubicBezTo>
                  <a:cubicBezTo>
                    <a:pt x="6293" y="33798"/>
                    <a:pt x="6510" y="33663"/>
                    <a:pt x="6863" y="33500"/>
                  </a:cubicBezTo>
                  <a:lnTo>
                    <a:pt x="6863" y="33500"/>
                  </a:lnTo>
                  <a:cubicBezTo>
                    <a:pt x="6809" y="34069"/>
                    <a:pt x="6538" y="34612"/>
                    <a:pt x="6131" y="34992"/>
                  </a:cubicBezTo>
                  <a:cubicBezTo>
                    <a:pt x="5531" y="35591"/>
                    <a:pt x="4905" y="35921"/>
                    <a:pt x="4239" y="35921"/>
                  </a:cubicBezTo>
                  <a:cubicBezTo>
                    <a:pt x="3729" y="35921"/>
                    <a:pt x="3196" y="35728"/>
                    <a:pt x="2632" y="35317"/>
                  </a:cubicBezTo>
                  <a:cubicBezTo>
                    <a:pt x="1764" y="34720"/>
                    <a:pt x="1221" y="33771"/>
                    <a:pt x="1167" y="32713"/>
                  </a:cubicBezTo>
                  <a:cubicBezTo>
                    <a:pt x="1059" y="31845"/>
                    <a:pt x="1465" y="31032"/>
                    <a:pt x="2225" y="30598"/>
                  </a:cubicBezTo>
                  <a:cubicBezTo>
                    <a:pt x="2603" y="30322"/>
                    <a:pt x="3043" y="30186"/>
                    <a:pt x="3483" y="30186"/>
                  </a:cubicBezTo>
                  <a:close/>
                  <a:moveTo>
                    <a:pt x="24602" y="26475"/>
                  </a:moveTo>
                  <a:cubicBezTo>
                    <a:pt x="24792" y="26556"/>
                    <a:pt x="24955" y="26665"/>
                    <a:pt x="25145" y="26773"/>
                  </a:cubicBezTo>
                  <a:cubicBezTo>
                    <a:pt x="27667" y="28536"/>
                    <a:pt x="30190" y="30326"/>
                    <a:pt x="32739" y="32089"/>
                  </a:cubicBezTo>
                  <a:cubicBezTo>
                    <a:pt x="34394" y="33256"/>
                    <a:pt x="36103" y="34368"/>
                    <a:pt x="37757" y="35507"/>
                  </a:cubicBezTo>
                  <a:cubicBezTo>
                    <a:pt x="38137" y="35778"/>
                    <a:pt x="38489" y="36077"/>
                    <a:pt x="38815" y="36429"/>
                  </a:cubicBezTo>
                  <a:cubicBezTo>
                    <a:pt x="38869" y="36565"/>
                    <a:pt x="38869" y="36728"/>
                    <a:pt x="38815" y="36863"/>
                  </a:cubicBezTo>
                  <a:cubicBezTo>
                    <a:pt x="38706" y="36972"/>
                    <a:pt x="38598" y="36999"/>
                    <a:pt x="38462" y="36999"/>
                  </a:cubicBezTo>
                  <a:cubicBezTo>
                    <a:pt x="38028" y="36863"/>
                    <a:pt x="37594" y="36700"/>
                    <a:pt x="37188" y="36456"/>
                  </a:cubicBezTo>
                  <a:cubicBezTo>
                    <a:pt x="35506" y="35317"/>
                    <a:pt x="33824" y="34205"/>
                    <a:pt x="32197" y="32984"/>
                  </a:cubicBezTo>
                  <a:cubicBezTo>
                    <a:pt x="29918" y="31276"/>
                    <a:pt x="27559" y="29648"/>
                    <a:pt x="25145" y="28102"/>
                  </a:cubicBezTo>
                  <a:cubicBezTo>
                    <a:pt x="24846" y="27912"/>
                    <a:pt x="24548" y="27722"/>
                    <a:pt x="24168" y="27478"/>
                  </a:cubicBezTo>
                  <a:lnTo>
                    <a:pt x="24602" y="26475"/>
                  </a:lnTo>
                  <a:close/>
                  <a:moveTo>
                    <a:pt x="39712" y="34878"/>
                  </a:moveTo>
                  <a:cubicBezTo>
                    <a:pt x="39963" y="34878"/>
                    <a:pt x="40211" y="34926"/>
                    <a:pt x="40442" y="35019"/>
                  </a:cubicBezTo>
                  <a:cubicBezTo>
                    <a:pt x="40985" y="35263"/>
                    <a:pt x="41446" y="35670"/>
                    <a:pt x="41744" y="36212"/>
                  </a:cubicBezTo>
                  <a:cubicBezTo>
                    <a:pt x="42395" y="37189"/>
                    <a:pt x="42260" y="38491"/>
                    <a:pt x="41446" y="39331"/>
                  </a:cubicBezTo>
                  <a:cubicBezTo>
                    <a:pt x="40920" y="39930"/>
                    <a:pt x="40164" y="40262"/>
                    <a:pt x="39396" y="40262"/>
                  </a:cubicBezTo>
                  <a:cubicBezTo>
                    <a:pt x="39015" y="40262"/>
                    <a:pt x="38632" y="40180"/>
                    <a:pt x="38272" y="40010"/>
                  </a:cubicBezTo>
                  <a:cubicBezTo>
                    <a:pt x="37350" y="39657"/>
                    <a:pt x="36808" y="38708"/>
                    <a:pt x="36916" y="37704"/>
                  </a:cubicBezTo>
                  <a:lnTo>
                    <a:pt x="36916" y="37704"/>
                  </a:lnTo>
                  <a:cubicBezTo>
                    <a:pt x="37052" y="37758"/>
                    <a:pt x="37160" y="37758"/>
                    <a:pt x="37296" y="37785"/>
                  </a:cubicBezTo>
                  <a:cubicBezTo>
                    <a:pt x="37540" y="37867"/>
                    <a:pt x="37784" y="37975"/>
                    <a:pt x="38055" y="38030"/>
                  </a:cubicBezTo>
                  <a:cubicBezTo>
                    <a:pt x="38269" y="38081"/>
                    <a:pt x="38467" y="38107"/>
                    <a:pt x="38650" y="38107"/>
                  </a:cubicBezTo>
                  <a:cubicBezTo>
                    <a:pt x="39234" y="38107"/>
                    <a:pt x="39665" y="37847"/>
                    <a:pt x="39954" y="37351"/>
                  </a:cubicBezTo>
                  <a:cubicBezTo>
                    <a:pt x="40307" y="36700"/>
                    <a:pt x="40198" y="36077"/>
                    <a:pt x="39520" y="35371"/>
                  </a:cubicBezTo>
                  <a:lnTo>
                    <a:pt x="39140" y="34965"/>
                  </a:lnTo>
                  <a:cubicBezTo>
                    <a:pt x="39328" y="34906"/>
                    <a:pt x="39521" y="34878"/>
                    <a:pt x="39712" y="34878"/>
                  </a:cubicBezTo>
                  <a:close/>
                  <a:moveTo>
                    <a:pt x="20316" y="30869"/>
                  </a:moveTo>
                  <a:cubicBezTo>
                    <a:pt x="20398" y="31086"/>
                    <a:pt x="20452" y="31303"/>
                    <a:pt x="20506" y="31547"/>
                  </a:cubicBezTo>
                  <a:cubicBezTo>
                    <a:pt x="20750" y="33852"/>
                    <a:pt x="20995" y="36158"/>
                    <a:pt x="21239" y="38464"/>
                  </a:cubicBezTo>
                  <a:cubicBezTo>
                    <a:pt x="21320" y="39142"/>
                    <a:pt x="21401" y="39847"/>
                    <a:pt x="21429" y="40552"/>
                  </a:cubicBezTo>
                  <a:cubicBezTo>
                    <a:pt x="21429" y="40878"/>
                    <a:pt x="21401" y="41203"/>
                    <a:pt x="21293" y="41501"/>
                  </a:cubicBezTo>
                  <a:cubicBezTo>
                    <a:pt x="21193" y="41802"/>
                    <a:pt x="21019" y="41925"/>
                    <a:pt x="20770" y="41925"/>
                  </a:cubicBezTo>
                  <a:cubicBezTo>
                    <a:pt x="20683" y="41925"/>
                    <a:pt x="20586" y="41909"/>
                    <a:pt x="20479" y="41881"/>
                  </a:cubicBezTo>
                  <a:cubicBezTo>
                    <a:pt x="19666" y="41637"/>
                    <a:pt x="19096" y="40850"/>
                    <a:pt x="19123" y="39982"/>
                  </a:cubicBezTo>
                  <a:cubicBezTo>
                    <a:pt x="19150" y="39277"/>
                    <a:pt x="19177" y="38545"/>
                    <a:pt x="19177" y="37813"/>
                  </a:cubicBezTo>
                  <a:cubicBezTo>
                    <a:pt x="19177" y="35914"/>
                    <a:pt x="19150" y="34015"/>
                    <a:pt x="19123" y="32144"/>
                  </a:cubicBezTo>
                  <a:lnTo>
                    <a:pt x="19123" y="31140"/>
                  </a:lnTo>
                  <a:lnTo>
                    <a:pt x="20316" y="30869"/>
                  </a:lnTo>
                  <a:close/>
                  <a:moveTo>
                    <a:pt x="18201" y="40905"/>
                  </a:moveTo>
                  <a:cubicBezTo>
                    <a:pt x="18336" y="41203"/>
                    <a:pt x="18418" y="41420"/>
                    <a:pt x="18526" y="41691"/>
                  </a:cubicBezTo>
                  <a:cubicBezTo>
                    <a:pt x="18825" y="42315"/>
                    <a:pt x="19394" y="42803"/>
                    <a:pt x="20099" y="42993"/>
                  </a:cubicBezTo>
                  <a:cubicBezTo>
                    <a:pt x="20288" y="43062"/>
                    <a:pt x="20480" y="43094"/>
                    <a:pt x="20668" y="43094"/>
                  </a:cubicBezTo>
                  <a:cubicBezTo>
                    <a:pt x="21374" y="43094"/>
                    <a:pt x="22028" y="42636"/>
                    <a:pt x="22242" y="41908"/>
                  </a:cubicBezTo>
                  <a:cubicBezTo>
                    <a:pt x="22351" y="41637"/>
                    <a:pt x="22459" y="41366"/>
                    <a:pt x="22568" y="41040"/>
                  </a:cubicBezTo>
                  <a:cubicBezTo>
                    <a:pt x="23219" y="41203"/>
                    <a:pt x="23680" y="41745"/>
                    <a:pt x="23788" y="42396"/>
                  </a:cubicBezTo>
                  <a:cubicBezTo>
                    <a:pt x="24032" y="43861"/>
                    <a:pt x="23327" y="45760"/>
                    <a:pt x="21293" y="46112"/>
                  </a:cubicBezTo>
                  <a:cubicBezTo>
                    <a:pt x="21117" y="46142"/>
                    <a:pt x="20941" y="46156"/>
                    <a:pt x="20766" y="46156"/>
                  </a:cubicBezTo>
                  <a:cubicBezTo>
                    <a:pt x="19972" y="46156"/>
                    <a:pt x="19208" y="45859"/>
                    <a:pt x="18608" y="45326"/>
                  </a:cubicBezTo>
                  <a:cubicBezTo>
                    <a:pt x="17930" y="44756"/>
                    <a:pt x="17496" y="43970"/>
                    <a:pt x="17387" y="43102"/>
                  </a:cubicBezTo>
                  <a:cubicBezTo>
                    <a:pt x="17224" y="42288"/>
                    <a:pt x="17550" y="41447"/>
                    <a:pt x="18201" y="40905"/>
                  </a:cubicBezTo>
                  <a:close/>
                  <a:moveTo>
                    <a:pt x="7844" y="1"/>
                  </a:moveTo>
                  <a:cubicBezTo>
                    <a:pt x="7815" y="1"/>
                    <a:pt x="7787" y="1"/>
                    <a:pt x="7758" y="2"/>
                  </a:cubicBezTo>
                  <a:cubicBezTo>
                    <a:pt x="7378" y="2"/>
                    <a:pt x="7026" y="29"/>
                    <a:pt x="6673" y="110"/>
                  </a:cubicBezTo>
                  <a:cubicBezTo>
                    <a:pt x="5181" y="382"/>
                    <a:pt x="3961" y="1440"/>
                    <a:pt x="3527" y="2877"/>
                  </a:cubicBezTo>
                  <a:cubicBezTo>
                    <a:pt x="2984" y="4342"/>
                    <a:pt x="3337" y="5698"/>
                    <a:pt x="4422" y="6837"/>
                  </a:cubicBezTo>
                  <a:cubicBezTo>
                    <a:pt x="5236" y="7732"/>
                    <a:pt x="6348" y="8302"/>
                    <a:pt x="7568" y="8410"/>
                  </a:cubicBezTo>
                  <a:cubicBezTo>
                    <a:pt x="9792" y="12099"/>
                    <a:pt x="11827" y="15897"/>
                    <a:pt x="13997" y="19640"/>
                  </a:cubicBezTo>
                  <a:cubicBezTo>
                    <a:pt x="12369" y="21484"/>
                    <a:pt x="11800" y="23573"/>
                    <a:pt x="11800" y="25878"/>
                  </a:cubicBezTo>
                  <a:lnTo>
                    <a:pt x="8707" y="27831"/>
                  </a:lnTo>
                  <a:cubicBezTo>
                    <a:pt x="7704" y="28455"/>
                    <a:pt x="6809" y="29214"/>
                    <a:pt x="5778" y="29784"/>
                  </a:cubicBezTo>
                  <a:cubicBezTo>
                    <a:pt x="5697" y="29757"/>
                    <a:pt x="5615" y="29703"/>
                    <a:pt x="5561" y="29648"/>
                  </a:cubicBezTo>
                  <a:cubicBezTo>
                    <a:pt x="4979" y="29176"/>
                    <a:pt x="4260" y="28933"/>
                    <a:pt x="3532" y="28933"/>
                  </a:cubicBezTo>
                  <a:cubicBezTo>
                    <a:pt x="3004" y="28933"/>
                    <a:pt x="2471" y="29061"/>
                    <a:pt x="1981" y="29323"/>
                  </a:cubicBezTo>
                  <a:cubicBezTo>
                    <a:pt x="760" y="29865"/>
                    <a:pt x="1" y="31086"/>
                    <a:pt x="28" y="32415"/>
                  </a:cubicBezTo>
                  <a:cubicBezTo>
                    <a:pt x="28" y="34449"/>
                    <a:pt x="1357" y="36239"/>
                    <a:pt x="3283" y="36836"/>
                  </a:cubicBezTo>
                  <a:cubicBezTo>
                    <a:pt x="3635" y="36945"/>
                    <a:pt x="4015" y="36999"/>
                    <a:pt x="4368" y="37026"/>
                  </a:cubicBezTo>
                  <a:cubicBezTo>
                    <a:pt x="6104" y="37026"/>
                    <a:pt x="7867" y="35344"/>
                    <a:pt x="7948" y="33635"/>
                  </a:cubicBezTo>
                  <a:cubicBezTo>
                    <a:pt x="7975" y="33364"/>
                    <a:pt x="8002" y="33093"/>
                    <a:pt x="8002" y="32795"/>
                  </a:cubicBezTo>
                  <a:cubicBezTo>
                    <a:pt x="8572" y="32361"/>
                    <a:pt x="9169" y="31954"/>
                    <a:pt x="9765" y="31520"/>
                  </a:cubicBezTo>
                  <a:cubicBezTo>
                    <a:pt x="10362" y="31086"/>
                    <a:pt x="10959" y="30652"/>
                    <a:pt x="11555" y="30272"/>
                  </a:cubicBezTo>
                  <a:cubicBezTo>
                    <a:pt x="12179" y="29865"/>
                    <a:pt x="12668" y="29323"/>
                    <a:pt x="13291" y="29106"/>
                  </a:cubicBezTo>
                  <a:cubicBezTo>
                    <a:pt x="13997" y="29594"/>
                    <a:pt x="14729" y="30055"/>
                    <a:pt x="15488" y="30462"/>
                  </a:cubicBezTo>
                  <a:cubicBezTo>
                    <a:pt x="16248" y="30787"/>
                    <a:pt x="17007" y="31059"/>
                    <a:pt x="17794" y="31276"/>
                  </a:cubicBezTo>
                  <a:cubicBezTo>
                    <a:pt x="17930" y="34042"/>
                    <a:pt x="18038" y="36809"/>
                    <a:pt x="18174" y="39603"/>
                  </a:cubicBezTo>
                  <a:cubicBezTo>
                    <a:pt x="18065" y="39657"/>
                    <a:pt x="17902" y="39765"/>
                    <a:pt x="17767" y="39820"/>
                  </a:cubicBezTo>
                  <a:cubicBezTo>
                    <a:pt x="17224" y="40091"/>
                    <a:pt x="16818" y="40552"/>
                    <a:pt x="16573" y="41122"/>
                  </a:cubicBezTo>
                  <a:cubicBezTo>
                    <a:pt x="16139" y="42071"/>
                    <a:pt x="16085" y="43156"/>
                    <a:pt x="16492" y="44132"/>
                  </a:cubicBezTo>
                  <a:cubicBezTo>
                    <a:pt x="17007" y="45624"/>
                    <a:pt x="18255" y="46763"/>
                    <a:pt x="19801" y="47170"/>
                  </a:cubicBezTo>
                  <a:cubicBezTo>
                    <a:pt x="20105" y="47251"/>
                    <a:pt x="20442" y="47293"/>
                    <a:pt x="20793" y="47293"/>
                  </a:cubicBezTo>
                  <a:cubicBezTo>
                    <a:pt x="22105" y="47293"/>
                    <a:pt x="23626" y="46699"/>
                    <a:pt x="24439" y="45244"/>
                  </a:cubicBezTo>
                  <a:cubicBezTo>
                    <a:pt x="24765" y="44648"/>
                    <a:pt x="24955" y="43997"/>
                    <a:pt x="25036" y="43346"/>
                  </a:cubicBezTo>
                  <a:cubicBezTo>
                    <a:pt x="25280" y="42017"/>
                    <a:pt x="24656" y="40688"/>
                    <a:pt x="23517" y="40010"/>
                  </a:cubicBezTo>
                  <a:cubicBezTo>
                    <a:pt x="23246" y="39847"/>
                    <a:pt x="22947" y="39684"/>
                    <a:pt x="22622" y="39494"/>
                  </a:cubicBezTo>
                  <a:cubicBezTo>
                    <a:pt x="22514" y="36375"/>
                    <a:pt x="21944" y="33283"/>
                    <a:pt x="21727" y="30272"/>
                  </a:cubicBezTo>
                  <a:lnTo>
                    <a:pt x="23571" y="28645"/>
                  </a:lnTo>
                  <a:cubicBezTo>
                    <a:pt x="27640" y="31276"/>
                    <a:pt x="31654" y="34015"/>
                    <a:pt x="35587" y="36836"/>
                  </a:cubicBezTo>
                  <a:cubicBezTo>
                    <a:pt x="35614" y="36972"/>
                    <a:pt x="35614" y="37107"/>
                    <a:pt x="35587" y="37270"/>
                  </a:cubicBezTo>
                  <a:cubicBezTo>
                    <a:pt x="35452" y="38057"/>
                    <a:pt x="35641" y="38870"/>
                    <a:pt x="36103" y="39548"/>
                  </a:cubicBezTo>
                  <a:cubicBezTo>
                    <a:pt x="36790" y="40741"/>
                    <a:pt x="38059" y="41468"/>
                    <a:pt x="39418" y="41468"/>
                  </a:cubicBezTo>
                  <a:cubicBezTo>
                    <a:pt x="39667" y="41468"/>
                    <a:pt x="39919" y="41443"/>
                    <a:pt x="40171" y="41393"/>
                  </a:cubicBezTo>
                  <a:cubicBezTo>
                    <a:pt x="41826" y="41013"/>
                    <a:pt x="43101" y="39657"/>
                    <a:pt x="43318" y="37948"/>
                  </a:cubicBezTo>
                  <a:cubicBezTo>
                    <a:pt x="43453" y="36266"/>
                    <a:pt x="42477" y="34693"/>
                    <a:pt x="40958" y="34015"/>
                  </a:cubicBezTo>
                  <a:cubicBezTo>
                    <a:pt x="40556" y="33808"/>
                    <a:pt x="40112" y="33706"/>
                    <a:pt x="39668" y="33706"/>
                  </a:cubicBezTo>
                  <a:cubicBezTo>
                    <a:pt x="39182" y="33706"/>
                    <a:pt x="38698" y="33828"/>
                    <a:pt x="38272" y="34069"/>
                  </a:cubicBezTo>
                  <a:cubicBezTo>
                    <a:pt x="38164" y="34097"/>
                    <a:pt x="38055" y="34151"/>
                    <a:pt x="37920" y="34178"/>
                  </a:cubicBezTo>
                  <a:lnTo>
                    <a:pt x="24873" y="24983"/>
                  </a:lnTo>
                  <a:cubicBezTo>
                    <a:pt x="25009" y="23139"/>
                    <a:pt x="24331" y="21620"/>
                    <a:pt x="23327" y="20155"/>
                  </a:cubicBezTo>
                  <a:cubicBezTo>
                    <a:pt x="24439" y="18745"/>
                    <a:pt x="25443" y="17280"/>
                    <a:pt x="26636" y="15924"/>
                  </a:cubicBezTo>
                  <a:cubicBezTo>
                    <a:pt x="26826" y="15978"/>
                    <a:pt x="26989" y="16005"/>
                    <a:pt x="27152" y="16059"/>
                  </a:cubicBezTo>
                  <a:cubicBezTo>
                    <a:pt x="27392" y="16117"/>
                    <a:pt x="27635" y="16145"/>
                    <a:pt x="27876" y="16145"/>
                  </a:cubicBezTo>
                  <a:cubicBezTo>
                    <a:pt x="28994" y="16145"/>
                    <a:pt x="30066" y="15545"/>
                    <a:pt x="30624" y="14540"/>
                  </a:cubicBezTo>
                  <a:cubicBezTo>
                    <a:pt x="31139" y="13754"/>
                    <a:pt x="31410" y="12859"/>
                    <a:pt x="31464" y="11909"/>
                  </a:cubicBezTo>
                  <a:cubicBezTo>
                    <a:pt x="31519" y="10987"/>
                    <a:pt x="31220" y="10038"/>
                    <a:pt x="30624" y="9333"/>
                  </a:cubicBezTo>
                  <a:cubicBezTo>
                    <a:pt x="29630" y="8008"/>
                    <a:pt x="28064" y="7234"/>
                    <a:pt x="26417" y="7234"/>
                  </a:cubicBezTo>
                  <a:cubicBezTo>
                    <a:pt x="26309" y="7234"/>
                    <a:pt x="26202" y="7237"/>
                    <a:pt x="26094" y="7244"/>
                  </a:cubicBezTo>
                  <a:cubicBezTo>
                    <a:pt x="24114" y="7353"/>
                    <a:pt x="22486" y="8844"/>
                    <a:pt x="22215" y="10797"/>
                  </a:cubicBezTo>
                  <a:cubicBezTo>
                    <a:pt x="22080" y="11584"/>
                    <a:pt x="22297" y="12425"/>
                    <a:pt x="22839" y="13021"/>
                  </a:cubicBezTo>
                  <a:cubicBezTo>
                    <a:pt x="22920" y="13130"/>
                    <a:pt x="23002" y="13238"/>
                    <a:pt x="23110" y="13374"/>
                  </a:cubicBezTo>
                  <a:cubicBezTo>
                    <a:pt x="22622" y="14079"/>
                    <a:pt x="22107" y="14784"/>
                    <a:pt x="21646" y="15517"/>
                  </a:cubicBezTo>
                  <a:cubicBezTo>
                    <a:pt x="21157" y="16222"/>
                    <a:pt x="20723" y="16954"/>
                    <a:pt x="20316" y="17578"/>
                  </a:cubicBezTo>
                  <a:lnTo>
                    <a:pt x="16980" y="17578"/>
                  </a:lnTo>
                  <a:lnTo>
                    <a:pt x="10823" y="6430"/>
                  </a:lnTo>
                  <a:cubicBezTo>
                    <a:pt x="11067" y="5779"/>
                    <a:pt x="11257" y="5101"/>
                    <a:pt x="11420" y="4396"/>
                  </a:cubicBezTo>
                  <a:cubicBezTo>
                    <a:pt x="11875" y="2146"/>
                    <a:pt x="10134" y="1"/>
                    <a:pt x="7844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56"/>
            <p:cNvSpPr/>
            <p:nvPr/>
          </p:nvSpPr>
          <p:spPr>
            <a:xfrm>
              <a:off x="2975088" y="3728200"/>
              <a:ext cx="1086350" cy="1182350"/>
            </a:xfrm>
            <a:custGeom>
              <a:avLst/>
              <a:gdLst/>
              <a:ahLst/>
              <a:cxnLst/>
              <a:rect l="l" t="t" r="r" b="b"/>
              <a:pathLst>
                <a:path w="43454" h="47294" extrusionOk="0">
                  <a:moveTo>
                    <a:pt x="7527" y="1328"/>
                  </a:moveTo>
                  <a:cubicBezTo>
                    <a:pt x="7568" y="1328"/>
                    <a:pt x="7609" y="1329"/>
                    <a:pt x="7650" y="1331"/>
                  </a:cubicBezTo>
                  <a:lnTo>
                    <a:pt x="7623" y="1331"/>
                  </a:lnTo>
                  <a:cubicBezTo>
                    <a:pt x="9304" y="1331"/>
                    <a:pt x="10281" y="2307"/>
                    <a:pt x="10226" y="3908"/>
                  </a:cubicBezTo>
                  <a:cubicBezTo>
                    <a:pt x="10226" y="4966"/>
                    <a:pt x="9711" y="5996"/>
                    <a:pt x="8870" y="6647"/>
                  </a:cubicBezTo>
                  <a:cubicBezTo>
                    <a:pt x="8490" y="6937"/>
                    <a:pt x="8026" y="7093"/>
                    <a:pt x="7566" y="7093"/>
                  </a:cubicBezTo>
                  <a:cubicBezTo>
                    <a:pt x="7336" y="7093"/>
                    <a:pt x="7107" y="7054"/>
                    <a:pt x="6890" y="6973"/>
                  </a:cubicBezTo>
                  <a:cubicBezTo>
                    <a:pt x="6076" y="6702"/>
                    <a:pt x="5398" y="6186"/>
                    <a:pt x="4991" y="5454"/>
                  </a:cubicBezTo>
                  <a:cubicBezTo>
                    <a:pt x="4205" y="4233"/>
                    <a:pt x="4585" y="2579"/>
                    <a:pt x="5832" y="1846"/>
                  </a:cubicBezTo>
                  <a:cubicBezTo>
                    <a:pt x="6341" y="1516"/>
                    <a:pt x="6920" y="1328"/>
                    <a:pt x="7527" y="1328"/>
                  </a:cubicBezTo>
                  <a:close/>
                  <a:moveTo>
                    <a:pt x="26392" y="8341"/>
                  </a:moveTo>
                  <a:cubicBezTo>
                    <a:pt x="27891" y="8341"/>
                    <a:pt x="29301" y="9134"/>
                    <a:pt x="30081" y="10418"/>
                  </a:cubicBezTo>
                  <a:cubicBezTo>
                    <a:pt x="30298" y="10770"/>
                    <a:pt x="30407" y="11150"/>
                    <a:pt x="30407" y="11557"/>
                  </a:cubicBezTo>
                  <a:cubicBezTo>
                    <a:pt x="30407" y="12506"/>
                    <a:pt x="30108" y="13401"/>
                    <a:pt x="29539" y="14161"/>
                  </a:cubicBezTo>
                  <a:cubicBezTo>
                    <a:pt x="29050" y="14784"/>
                    <a:pt x="28372" y="14974"/>
                    <a:pt x="27531" y="15001"/>
                  </a:cubicBezTo>
                  <a:lnTo>
                    <a:pt x="27531" y="14974"/>
                  </a:lnTo>
                  <a:cubicBezTo>
                    <a:pt x="27694" y="14649"/>
                    <a:pt x="27830" y="14405"/>
                    <a:pt x="27965" y="14188"/>
                  </a:cubicBezTo>
                  <a:cubicBezTo>
                    <a:pt x="28210" y="13754"/>
                    <a:pt x="28237" y="13266"/>
                    <a:pt x="28047" y="12832"/>
                  </a:cubicBezTo>
                  <a:cubicBezTo>
                    <a:pt x="27706" y="11969"/>
                    <a:pt x="26626" y="11316"/>
                    <a:pt x="25678" y="11316"/>
                  </a:cubicBezTo>
                  <a:cubicBezTo>
                    <a:pt x="25493" y="11316"/>
                    <a:pt x="25313" y="11341"/>
                    <a:pt x="25145" y="11394"/>
                  </a:cubicBezTo>
                  <a:cubicBezTo>
                    <a:pt x="24846" y="11530"/>
                    <a:pt x="24575" y="11692"/>
                    <a:pt x="24304" y="11882"/>
                  </a:cubicBezTo>
                  <a:cubicBezTo>
                    <a:pt x="24141" y="12045"/>
                    <a:pt x="23978" y="12181"/>
                    <a:pt x="23815" y="12370"/>
                  </a:cubicBezTo>
                  <a:cubicBezTo>
                    <a:pt x="23680" y="12181"/>
                    <a:pt x="23571" y="11964"/>
                    <a:pt x="23490" y="11747"/>
                  </a:cubicBezTo>
                  <a:cubicBezTo>
                    <a:pt x="23110" y="10173"/>
                    <a:pt x="24358" y="8546"/>
                    <a:pt x="26040" y="8356"/>
                  </a:cubicBezTo>
                  <a:cubicBezTo>
                    <a:pt x="26158" y="8346"/>
                    <a:pt x="26275" y="8341"/>
                    <a:pt x="26392" y="8341"/>
                  </a:cubicBezTo>
                  <a:close/>
                  <a:moveTo>
                    <a:pt x="25443" y="12370"/>
                  </a:moveTo>
                  <a:cubicBezTo>
                    <a:pt x="26067" y="12398"/>
                    <a:pt x="26663" y="12723"/>
                    <a:pt x="27016" y="13266"/>
                  </a:cubicBezTo>
                  <a:cubicBezTo>
                    <a:pt x="26853" y="13482"/>
                    <a:pt x="26718" y="13727"/>
                    <a:pt x="26555" y="13971"/>
                  </a:cubicBezTo>
                  <a:cubicBezTo>
                    <a:pt x="25524" y="15273"/>
                    <a:pt x="24521" y="16575"/>
                    <a:pt x="23490" y="17904"/>
                  </a:cubicBezTo>
                  <a:cubicBezTo>
                    <a:pt x="23164" y="18338"/>
                    <a:pt x="22839" y="18826"/>
                    <a:pt x="22514" y="19314"/>
                  </a:cubicBezTo>
                  <a:cubicBezTo>
                    <a:pt x="22269" y="19151"/>
                    <a:pt x="22080" y="19043"/>
                    <a:pt x="21917" y="18907"/>
                  </a:cubicBezTo>
                  <a:cubicBezTo>
                    <a:pt x="21673" y="18717"/>
                    <a:pt x="21456" y="18528"/>
                    <a:pt x="21239" y="18338"/>
                  </a:cubicBezTo>
                  <a:cubicBezTo>
                    <a:pt x="22649" y="16303"/>
                    <a:pt x="24032" y="14350"/>
                    <a:pt x="25443" y="12370"/>
                  </a:cubicBezTo>
                  <a:close/>
                  <a:moveTo>
                    <a:pt x="9928" y="7488"/>
                  </a:moveTo>
                  <a:cubicBezTo>
                    <a:pt x="10145" y="7814"/>
                    <a:pt x="10335" y="8112"/>
                    <a:pt x="10525" y="8437"/>
                  </a:cubicBezTo>
                  <a:cubicBezTo>
                    <a:pt x="11962" y="11068"/>
                    <a:pt x="13400" y="13672"/>
                    <a:pt x="14837" y="16303"/>
                  </a:cubicBezTo>
                  <a:cubicBezTo>
                    <a:pt x="15461" y="17388"/>
                    <a:pt x="16139" y="18446"/>
                    <a:pt x="16790" y="19558"/>
                  </a:cubicBezTo>
                  <a:cubicBezTo>
                    <a:pt x="17089" y="20046"/>
                    <a:pt x="17387" y="20589"/>
                    <a:pt x="17658" y="21104"/>
                  </a:cubicBezTo>
                  <a:cubicBezTo>
                    <a:pt x="17821" y="21321"/>
                    <a:pt x="17767" y="21593"/>
                    <a:pt x="17577" y="21728"/>
                  </a:cubicBezTo>
                  <a:cubicBezTo>
                    <a:pt x="17461" y="21786"/>
                    <a:pt x="17337" y="21813"/>
                    <a:pt x="17217" y="21813"/>
                  </a:cubicBezTo>
                  <a:cubicBezTo>
                    <a:pt x="17114" y="21813"/>
                    <a:pt x="17014" y="21793"/>
                    <a:pt x="16926" y="21755"/>
                  </a:cubicBezTo>
                  <a:cubicBezTo>
                    <a:pt x="16628" y="21565"/>
                    <a:pt x="16356" y="21294"/>
                    <a:pt x="16139" y="20996"/>
                  </a:cubicBezTo>
                  <a:cubicBezTo>
                    <a:pt x="15733" y="20372"/>
                    <a:pt x="15353" y="19721"/>
                    <a:pt x="14973" y="19043"/>
                  </a:cubicBezTo>
                  <a:cubicBezTo>
                    <a:pt x="13129" y="15734"/>
                    <a:pt x="11257" y="12425"/>
                    <a:pt x="9413" y="9116"/>
                  </a:cubicBezTo>
                  <a:lnTo>
                    <a:pt x="8870" y="8139"/>
                  </a:lnTo>
                  <a:lnTo>
                    <a:pt x="9928" y="7488"/>
                  </a:lnTo>
                  <a:close/>
                  <a:moveTo>
                    <a:pt x="18730" y="18857"/>
                  </a:moveTo>
                  <a:cubicBezTo>
                    <a:pt x="19296" y="18857"/>
                    <a:pt x="19853" y="19068"/>
                    <a:pt x="20289" y="19450"/>
                  </a:cubicBezTo>
                  <a:cubicBezTo>
                    <a:pt x="20750" y="19857"/>
                    <a:pt x="21320" y="20209"/>
                    <a:pt x="21781" y="20643"/>
                  </a:cubicBezTo>
                  <a:cubicBezTo>
                    <a:pt x="24656" y="23328"/>
                    <a:pt x="23680" y="28156"/>
                    <a:pt x="19964" y="29513"/>
                  </a:cubicBezTo>
                  <a:cubicBezTo>
                    <a:pt x="19448" y="29704"/>
                    <a:pt x="18912" y="29790"/>
                    <a:pt x="18379" y="29790"/>
                  </a:cubicBezTo>
                  <a:cubicBezTo>
                    <a:pt x="16417" y="29790"/>
                    <a:pt x="14487" y="28626"/>
                    <a:pt x="13698" y="27261"/>
                  </a:cubicBezTo>
                  <a:cubicBezTo>
                    <a:pt x="13454" y="26855"/>
                    <a:pt x="13319" y="26393"/>
                    <a:pt x="13264" y="25959"/>
                  </a:cubicBezTo>
                  <a:cubicBezTo>
                    <a:pt x="13074" y="24413"/>
                    <a:pt x="13427" y="22840"/>
                    <a:pt x="14241" y="21538"/>
                  </a:cubicBezTo>
                  <a:cubicBezTo>
                    <a:pt x="14403" y="21294"/>
                    <a:pt x="14593" y="21077"/>
                    <a:pt x="14783" y="20860"/>
                  </a:cubicBezTo>
                  <a:cubicBezTo>
                    <a:pt x="15136" y="21348"/>
                    <a:pt x="15461" y="21782"/>
                    <a:pt x="15733" y="22216"/>
                  </a:cubicBezTo>
                  <a:cubicBezTo>
                    <a:pt x="16089" y="22762"/>
                    <a:pt x="16591" y="22934"/>
                    <a:pt x="17127" y="22934"/>
                  </a:cubicBezTo>
                  <a:cubicBezTo>
                    <a:pt x="17284" y="22934"/>
                    <a:pt x="17444" y="22919"/>
                    <a:pt x="17604" y="22894"/>
                  </a:cubicBezTo>
                  <a:cubicBezTo>
                    <a:pt x="18201" y="22786"/>
                    <a:pt x="18662" y="22271"/>
                    <a:pt x="18743" y="21674"/>
                  </a:cubicBezTo>
                  <a:cubicBezTo>
                    <a:pt x="18798" y="21430"/>
                    <a:pt x="18770" y="21213"/>
                    <a:pt x="18716" y="20996"/>
                  </a:cubicBezTo>
                  <a:cubicBezTo>
                    <a:pt x="18608" y="20670"/>
                    <a:pt x="18472" y="20372"/>
                    <a:pt x="18309" y="20074"/>
                  </a:cubicBezTo>
                  <a:cubicBezTo>
                    <a:pt x="18119" y="19748"/>
                    <a:pt x="17957" y="19395"/>
                    <a:pt x="17902" y="19016"/>
                  </a:cubicBezTo>
                  <a:cubicBezTo>
                    <a:pt x="18171" y="18908"/>
                    <a:pt x="18452" y="18857"/>
                    <a:pt x="18730" y="18857"/>
                  </a:cubicBezTo>
                  <a:close/>
                  <a:moveTo>
                    <a:pt x="12044" y="27099"/>
                  </a:moveTo>
                  <a:lnTo>
                    <a:pt x="12478" y="27967"/>
                  </a:lnTo>
                  <a:cubicBezTo>
                    <a:pt x="12234" y="28156"/>
                    <a:pt x="12044" y="28319"/>
                    <a:pt x="11827" y="28455"/>
                  </a:cubicBezTo>
                  <a:cubicBezTo>
                    <a:pt x="10389" y="29486"/>
                    <a:pt x="8952" y="30462"/>
                    <a:pt x="7514" y="31493"/>
                  </a:cubicBezTo>
                  <a:cubicBezTo>
                    <a:pt x="6944" y="31900"/>
                    <a:pt x="6429" y="32361"/>
                    <a:pt x="5887" y="32768"/>
                  </a:cubicBezTo>
                  <a:cubicBezTo>
                    <a:pt x="5678" y="32932"/>
                    <a:pt x="5502" y="33014"/>
                    <a:pt x="5345" y="33014"/>
                  </a:cubicBezTo>
                  <a:cubicBezTo>
                    <a:pt x="5217" y="33014"/>
                    <a:pt x="5101" y="32959"/>
                    <a:pt x="4991" y="32849"/>
                  </a:cubicBezTo>
                  <a:cubicBezTo>
                    <a:pt x="4666" y="32578"/>
                    <a:pt x="4666" y="32062"/>
                    <a:pt x="4991" y="31791"/>
                  </a:cubicBezTo>
                  <a:cubicBezTo>
                    <a:pt x="5507" y="31303"/>
                    <a:pt x="6049" y="30869"/>
                    <a:pt x="6619" y="30489"/>
                  </a:cubicBezTo>
                  <a:cubicBezTo>
                    <a:pt x="8273" y="29404"/>
                    <a:pt x="9955" y="28346"/>
                    <a:pt x="11664" y="27316"/>
                  </a:cubicBezTo>
                  <a:cubicBezTo>
                    <a:pt x="11745" y="27261"/>
                    <a:pt x="11827" y="27207"/>
                    <a:pt x="12044" y="27099"/>
                  </a:cubicBezTo>
                  <a:close/>
                  <a:moveTo>
                    <a:pt x="3483" y="30186"/>
                  </a:moveTo>
                  <a:cubicBezTo>
                    <a:pt x="3864" y="30186"/>
                    <a:pt x="4245" y="30288"/>
                    <a:pt x="4585" y="30489"/>
                  </a:cubicBezTo>
                  <a:cubicBezTo>
                    <a:pt x="4395" y="30679"/>
                    <a:pt x="4205" y="30815"/>
                    <a:pt x="4069" y="30977"/>
                  </a:cubicBezTo>
                  <a:cubicBezTo>
                    <a:pt x="3500" y="31628"/>
                    <a:pt x="3445" y="32578"/>
                    <a:pt x="3907" y="33283"/>
                  </a:cubicBezTo>
                  <a:cubicBezTo>
                    <a:pt x="4204" y="33804"/>
                    <a:pt x="4758" y="34095"/>
                    <a:pt x="5321" y="34095"/>
                  </a:cubicBezTo>
                  <a:cubicBezTo>
                    <a:pt x="5578" y="34095"/>
                    <a:pt x="5838" y="34034"/>
                    <a:pt x="6076" y="33907"/>
                  </a:cubicBezTo>
                  <a:cubicBezTo>
                    <a:pt x="6293" y="33798"/>
                    <a:pt x="6510" y="33663"/>
                    <a:pt x="6863" y="33500"/>
                  </a:cubicBezTo>
                  <a:lnTo>
                    <a:pt x="6863" y="33500"/>
                  </a:lnTo>
                  <a:cubicBezTo>
                    <a:pt x="6809" y="34069"/>
                    <a:pt x="6538" y="34612"/>
                    <a:pt x="6131" y="34992"/>
                  </a:cubicBezTo>
                  <a:cubicBezTo>
                    <a:pt x="5531" y="35591"/>
                    <a:pt x="4905" y="35921"/>
                    <a:pt x="4239" y="35921"/>
                  </a:cubicBezTo>
                  <a:cubicBezTo>
                    <a:pt x="3729" y="35921"/>
                    <a:pt x="3196" y="35728"/>
                    <a:pt x="2632" y="35317"/>
                  </a:cubicBezTo>
                  <a:cubicBezTo>
                    <a:pt x="1764" y="34720"/>
                    <a:pt x="1221" y="33771"/>
                    <a:pt x="1167" y="32713"/>
                  </a:cubicBezTo>
                  <a:cubicBezTo>
                    <a:pt x="1059" y="31845"/>
                    <a:pt x="1465" y="31032"/>
                    <a:pt x="2225" y="30598"/>
                  </a:cubicBezTo>
                  <a:cubicBezTo>
                    <a:pt x="2603" y="30322"/>
                    <a:pt x="3043" y="30186"/>
                    <a:pt x="3483" y="30186"/>
                  </a:cubicBezTo>
                  <a:close/>
                  <a:moveTo>
                    <a:pt x="24602" y="26475"/>
                  </a:moveTo>
                  <a:cubicBezTo>
                    <a:pt x="24792" y="26556"/>
                    <a:pt x="24955" y="26665"/>
                    <a:pt x="25145" y="26773"/>
                  </a:cubicBezTo>
                  <a:cubicBezTo>
                    <a:pt x="27667" y="28536"/>
                    <a:pt x="30190" y="30326"/>
                    <a:pt x="32739" y="32089"/>
                  </a:cubicBezTo>
                  <a:cubicBezTo>
                    <a:pt x="34394" y="33256"/>
                    <a:pt x="36103" y="34368"/>
                    <a:pt x="37757" y="35507"/>
                  </a:cubicBezTo>
                  <a:cubicBezTo>
                    <a:pt x="38137" y="35778"/>
                    <a:pt x="38489" y="36077"/>
                    <a:pt x="38815" y="36429"/>
                  </a:cubicBezTo>
                  <a:cubicBezTo>
                    <a:pt x="38869" y="36565"/>
                    <a:pt x="38869" y="36728"/>
                    <a:pt x="38815" y="36863"/>
                  </a:cubicBezTo>
                  <a:cubicBezTo>
                    <a:pt x="38706" y="36972"/>
                    <a:pt x="38598" y="36999"/>
                    <a:pt x="38462" y="36999"/>
                  </a:cubicBezTo>
                  <a:cubicBezTo>
                    <a:pt x="38028" y="36863"/>
                    <a:pt x="37594" y="36700"/>
                    <a:pt x="37188" y="36456"/>
                  </a:cubicBezTo>
                  <a:cubicBezTo>
                    <a:pt x="35506" y="35317"/>
                    <a:pt x="33824" y="34205"/>
                    <a:pt x="32197" y="32984"/>
                  </a:cubicBezTo>
                  <a:cubicBezTo>
                    <a:pt x="29918" y="31276"/>
                    <a:pt x="27559" y="29648"/>
                    <a:pt x="25145" y="28102"/>
                  </a:cubicBezTo>
                  <a:cubicBezTo>
                    <a:pt x="24846" y="27912"/>
                    <a:pt x="24548" y="27722"/>
                    <a:pt x="24168" y="27478"/>
                  </a:cubicBezTo>
                  <a:lnTo>
                    <a:pt x="24602" y="26475"/>
                  </a:lnTo>
                  <a:close/>
                  <a:moveTo>
                    <a:pt x="39712" y="34878"/>
                  </a:moveTo>
                  <a:cubicBezTo>
                    <a:pt x="39963" y="34878"/>
                    <a:pt x="40211" y="34926"/>
                    <a:pt x="40442" y="35019"/>
                  </a:cubicBezTo>
                  <a:cubicBezTo>
                    <a:pt x="40985" y="35263"/>
                    <a:pt x="41446" y="35670"/>
                    <a:pt x="41744" y="36212"/>
                  </a:cubicBezTo>
                  <a:cubicBezTo>
                    <a:pt x="42395" y="37189"/>
                    <a:pt x="42260" y="38491"/>
                    <a:pt x="41446" y="39331"/>
                  </a:cubicBezTo>
                  <a:cubicBezTo>
                    <a:pt x="40920" y="39930"/>
                    <a:pt x="40164" y="40262"/>
                    <a:pt x="39396" y="40262"/>
                  </a:cubicBezTo>
                  <a:cubicBezTo>
                    <a:pt x="39015" y="40262"/>
                    <a:pt x="38632" y="40180"/>
                    <a:pt x="38272" y="40010"/>
                  </a:cubicBezTo>
                  <a:cubicBezTo>
                    <a:pt x="37350" y="39657"/>
                    <a:pt x="36808" y="38708"/>
                    <a:pt x="36916" y="37704"/>
                  </a:cubicBezTo>
                  <a:lnTo>
                    <a:pt x="36916" y="37704"/>
                  </a:lnTo>
                  <a:cubicBezTo>
                    <a:pt x="37052" y="37758"/>
                    <a:pt x="37160" y="37758"/>
                    <a:pt x="37296" y="37785"/>
                  </a:cubicBezTo>
                  <a:cubicBezTo>
                    <a:pt x="37540" y="37867"/>
                    <a:pt x="37784" y="37975"/>
                    <a:pt x="38055" y="38030"/>
                  </a:cubicBezTo>
                  <a:cubicBezTo>
                    <a:pt x="38269" y="38081"/>
                    <a:pt x="38467" y="38107"/>
                    <a:pt x="38650" y="38107"/>
                  </a:cubicBezTo>
                  <a:cubicBezTo>
                    <a:pt x="39234" y="38107"/>
                    <a:pt x="39665" y="37847"/>
                    <a:pt x="39954" y="37351"/>
                  </a:cubicBezTo>
                  <a:cubicBezTo>
                    <a:pt x="40307" y="36700"/>
                    <a:pt x="40198" y="36077"/>
                    <a:pt x="39520" y="35371"/>
                  </a:cubicBezTo>
                  <a:lnTo>
                    <a:pt x="39140" y="34965"/>
                  </a:lnTo>
                  <a:cubicBezTo>
                    <a:pt x="39328" y="34906"/>
                    <a:pt x="39521" y="34878"/>
                    <a:pt x="39712" y="34878"/>
                  </a:cubicBezTo>
                  <a:close/>
                  <a:moveTo>
                    <a:pt x="20316" y="30869"/>
                  </a:moveTo>
                  <a:cubicBezTo>
                    <a:pt x="20398" y="31086"/>
                    <a:pt x="20452" y="31303"/>
                    <a:pt x="20506" y="31547"/>
                  </a:cubicBezTo>
                  <a:cubicBezTo>
                    <a:pt x="20750" y="33852"/>
                    <a:pt x="20995" y="36158"/>
                    <a:pt x="21239" y="38464"/>
                  </a:cubicBezTo>
                  <a:cubicBezTo>
                    <a:pt x="21320" y="39142"/>
                    <a:pt x="21401" y="39847"/>
                    <a:pt x="21429" y="40552"/>
                  </a:cubicBezTo>
                  <a:cubicBezTo>
                    <a:pt x="21429" y="40878"/>
                    <a:pt x="21401" y="41203"/>
                    <a:pt x="21293" y="41501"/>
                  </a:cubicBezTo>
                  <a:cubicBezTo>
                    <a:pt x="21193" y="41802"/>
                    <a:pt x="21019" y="41925"/>
                    <a:pt x="20770" y="41925"/>
                  </a:cubicBezTo>
                  <a:cubicBezTo>
                    <a:pt x="20683" y="41925"/>
                    <a:pt x="20586" y="41909"/>
                    <a:pt x="20479" y="41881"/>
                  </a:cubicBezTo>
                  <a:cubicBezTo>
                    <a:pt x="19666" y="41637"/>
                    <a:pt x="19096" y="40850"/>
                    <a:pt x="19123" y="39982"/>
                  </a:cubicBezTo>
                  <a:cubicBezTo>
                    <a:pt x="19150" y="39277"/>
                    <a:pt x="19177" y="38545"/>
                    <a:pt x="19177" y="37813"/>
                  </a:cubicBezTo>
                  <a:cubicBezTo>
                    <a:pt x="19177" y="35914"/>
                    <a:pt x="19150" y="34015"/>
                    <a:pt x="19123" y="32144"/>
                  </a:cubicBezTo>
                  <a:lnTo>
                    <a:pt x="19123" y="31140"/>
                  </a:lnTo>
                  <a:lnTo>
                    <a:pt x="20316" y="30869"/>
                  </a:lnTo>
                  <a:close/>
                  <a:moveTo>
                    <a:pt x="18201" y="40905"/>
                  </a:moveTo>
                  <a:cubicBezTo>
                    <a:pt x="18336" y="41203"/>
                    <a:pt x="18418" y="41420"/>
                    <a:pt x="18526" y="41691"/>
                  </a:cubicBezTo>
                  <a:cubicBezTo>
                    <a:pt x="18825" y="42315"/>
                    <a:pt x="19394" y="42803"/>
                    <a:pt x="20099" y="42993"/>
                  </a:cubicBezTo>
                  <a:cubicBezTo>
                    <a:pt x="20288" y="43062"/>
                    <a:pt x="20480" y="43094"/>
                    <a:pt x="20668" y="43094"/>
                  </a:cubicBezTo>
                  <a:cubicBezTo>
                    <a:pt x="21374" y="43094"/>
                    <a:pt x="22028" y="42636"/>
                    <a:pt x="22242" y="41908"/>
                  </a:cubicBezTo>
                  <a:cubicBezTo>
                    <a:pt x="22351" y="41637"/>
                    <a:pt x="22459" y="41366"/>
                    <a:pt x="22568" y="41040"/>
                  </a:cubicBezTo>
                  <a:cubicBezTo>
                    <a:pt x="23219" y="41203"/>
                    <a:pt x="23680" y="41745"/>
                    <a:pt x="23788" y="42396"/>
                  </a:cubicBezTo>
                  <a:cubicBezTo>
                    <a:pt x="24032" y="43861"/>
                    <a:pt x="23327" y="45760"/>
                    <a:pt x="21293" y="46112"/>
                  </a:cubicBezTo>
                  <a:cubicBezTo>
                    <a:pt x="21117" y="46142"/>
                    <a:pt x="20941" y="46156"/>
                    <a:pt x="20766" y="46156"/>
                  </a:cubicBezTo>
                  <a:cubicBezTo>
                    <a:pt x="19972" y="46156"/>
                    <a:pt x="19208" y="45859"/>
                    <a:pt x="18608" y="45326"/>
                  </a:cubicBezTo>
                  <a:cubicBezTo>
                    <a:pt x="17930" y="44756"/>
                    <a:pt x="17496" y="43970"/>
                    <a:pt x="17387" y="43102"/>
                  </a:cubicBezTo>
                  <a:cubicBezTo>
                    <a:pt x="17224" y="42288"/>
                    <a:pt x="17550" y="41447"/>
                    <a:pt x="18201" y="40905"/>
                  </a:cubicBezTo>
                  <a:close/>
                  <a:moveTo>
                    <a:pt x="7844" y="1"/>
                  </a:moveTo>
                  <a:cubicBezTo>
                    <a:pt x="7815" y="1"/>
                    <a:pt x="7787" y="1"/>
                    <a:pt x="7758" y="2"/>
                  </a:cubicBezTo>
                  <a:cubicBezTo>
                    <a:pt x="7378" y="2"/>
                    <a:pt x="7026" y="29"/>
                    <a:pt x="6673" y="110"/>
                  </a:cubicBezTo>
                  <a:cubicBezTo>
                    <a:pt x="5181" y="382"/>
                    <a:pt x="3961" y="1440"/>
                    <a:pt x="3527" y="2877"/>
                  </a:cubicBezTo>
                  <a:cubicBezTo>
                    <a:pt x="2984" y="4342"/>
                    <a:pt x="3337" y="5698"/>
                    <a:pt x="4422" y="6837"/>
                  </a:cubicBezTo>
                  <a:cubicBezTo>
                    <a:pt x="5236" y="7732"/>
                    <a:pt x="6348" y="8302"/>
                    <a:pt x="7568" y="8410"/>
                  </a:cubicBezTo>
                  <a:cubicBezTo>
                    <a:pt x="9792" y="12099"/>
                    <a:pt x="11827" y="15897"/>
                    <a:pt x="13997" y="19640"/>
                  </a:cubicBezTo>
                  <a:cubicBezTo>
                    <a:pt x="12369" y="21484"/>
                    <a:pt x="11800" y="23573"/>
                    <a:pt x="11800" y="25878"/>
                  </a:cubicBezTo>
                  <a:lnTo>
                    <a:pt x="8707" y="27831"/>
                  </a:lnTo>
                  <a:cubicBezTo>
                    <a:pt x="7704" y="28455"/>
                    <a:pt x="6809" y="29214"/>
                    <a:pt x="5778" y="29784"/>
                  </a:cubicBezTo>
                  <a:cubicBezTo>
                    <a:pt x="5697" y="29757"/>
                    <a:pt x="5615" y="29703"/>
                    <a:pt x="5561" y="29648"/>
                  </a:cubicBezTo>
                  <a:cubicBezTo>
                    <a:pt x="4979" y="29176"/>
                    <a:pt x="4260" y="28933"/>
                    <a:pt x="3532" y="28933"/>
                  </a:cubicBezTo>
                  <a:cubicBezTo>
                    <a:pt x="3004" y="28933"/>
                    <a:pt x="2471" y="29061"/>
                    <a:pt x="1981" y="29323"/>
                  </a:cubicBezTo>
                  <a:cubicBezTo>
                    <a:pt x="760" y="29865"/>
                    <a:pt x="1" y="31086"/>
                    <a:pt x="28" y="32415"/>
                  </a:cubicBezTo>
                  <a:cubicBezTo>
                    <a:pt x="28" y="34449"/>
                    <a:pt x="1357" y="36239"/>
                    <a:pt x="3283" y="36836"/>
                  </a:cubicBezTo>
                  <a:cubicBezTo>
                    <a:pt x="3635" y="36945"/>
                    <a:pt x="4015" y="36999"/>
                    <a:pt x="4368" y="37026"/>
                  </a:cubicBezTo>
                  <a:cubicBezTo>
                    <a:pt x="6104" y="37026"/>
                    <a:pt x="7867" y="35344"/>
                    <a:pt x="7948" y="33635"/>
                  </a:cubicBezTo>
                  <a:cubicBezTo>
                    <a:pt x="7975" y="33364"/>
                    <a:pt x="8002" y="33093"/>
                    <a:pt x="8002" y="32795"/>
                  </a:cubicBezTo>
                  <a:cubicBezTo>
                    <a:pt x="8572" y="32361"/>
                    <a:pt x="9169" y="31954"/>
                    <a:pt x="9765" y="31520"/>
                  </a:cubicBezTo>
                  <a:cubicBezTo>
                    <a:pt x="10362" y="31086"/>
                    <a:pt x="10959" y="30652"/>
                    <a:pt x="11555" y="30272"/>
                  </a:cubicBezTo>
                  <a:cubicBezTo>
                    <a:pt x="12179" y="29865"/>
                    <a:pt x="12668" y="29323"/>
                    <a:pt x="13291" y="29106"/>
                  </a:cubicBezTo>
                  <a:cubicBezTo>
                    <a:pt x="13997" y="29594"/>
                    <a:pt x="14729" y="30055"/>
                    <a:pt x="15488" y="30462"/>
                  </a:cubicBezTo>
                  <a:cubicBezTo>
                    <a:pt x="16248" y="30787"/>
                    <a:pt x="17007" y="31059"/>
                    <a:pt x="17794" y="31276"/>
                  </a:cubicBezTo>
                  <a:cubicBezTo>
                    <a:pt x="17930" y="34042"/>
                    <a:pt x="18038" y="36809"/>
                    <a:pt x="18174" y="39603"/>
                  </a:cubicBezTo>
                  <a:cubicBezTo>
                    <a:pt x="18065" y="39657"/>
                    <a:pt x="17902" y="39765"/>
                    <a:pt x="17767" y="39820"/>
                  </a:cubicBezTo>
                  <a:cubicBezTo>
                    <a:pt x="17224" y="40091"/>
                    <a:pt x="16818" y="40552"/>
                    <a:pt x="16573" y="41122"/>
                  </a:cubicBezTo>
                  <a:cubicBezTo>
                    <a:pt x="16139" y="42071"/>
                    <a:pt x="16085" y="43156"/>
                    <a:pt x="16492" y="44132"/>
                  </a:cubicBezTo>
                  <a:cubicBezTo>
                    <a:pt x="17007" y="45624"/>
                    <a:pt x="18255" y="46763"/>
                    <a:pt x="19801" y="47170"/>
                  </a:cubicBezTo>
                  <a:cubicBezTo>
                    <a:pt x="20105" y="47251"/>
                    <a:pt x="20442" y="47293"/>
                    <a:pt x="20793" y="47293"/>
                  </a:cubicBezTo>
                  <a:cubicBezTo>
                    <a:pt x="22105" y="47293"/>
                    <a:pt x="23626" y="46699"/>
                    <a:pt x="24439" y="45244"/>
                  </a:cubicBezTo>
                  <a:cubicBezTo>
                    <a:pt x="24765" y="44648"/>
                    <a:pt x="24955" y="43997"/>
                    <a:pt x="25036" y="43346"/>
                  </a:cubicBezTo>
                  <a:cubicBezTo>
                    <a:pt x="25280" y="42017"/>
                    <a:pt x="24656" y="40688"/>
                    <a:pt x="23517" y="40010"/>
                  </a:cubicBezTo>
                  <a:cubicBezTo>
                    <a:pt x="23246" y="39847"/>
                    <a:pt x="22947" y="39684"/>
                    <a:pt x="22622" y="39494"/>
                  </a:cubicBezTo>
                  <a:cubicBezTo>
                    <a:pt x="22514" y="36375"/>
                    <a:pt x="21944" y="33283"/>
                    <a:pt x="21727" y="30272"/>
                  </a:cubicBezTo>
                  <a:lnTo>
                    <a:pt x="23571" y="28645"/>
                  </a:lnTo>
                  <a:cubicBezTo>
                    <a:pt x="27640" y="31276"/>
                    <a:pt x="31654" y="34015"/>
                    <a:pt x="35587" y="36836"/>
                  </a:cubicBezTo>
                  <a:cubicBezTo>
                    <a:pt x="35614" y="36972"/>
                    <a:pt x="35614" y="37107"/>
                    <a:pt x="35587" y="37270"/>
                  </a:cubicBezTo>
                  <a:cubicBezTo>
                    <a:pt x="35452" y="38057"/>
                    <a:pt x="35641" y="38870"/>
                    <a:pt x="36103" y="39548"/>
                  </a:cubicBezTo>
                  <a:cubicBezTo>
                    <a:pt x="36790" y="40741"/>
                    <a:pt x="38059" y="41468"/>
                    <a:pt x="39418" y="41468"/>
                  </a:cubicBezTo>
                  <a:cubicBezTo>
                    <a:pt x="39667" y="41468"/>
                    <a:pt x="39919" y="41443"/>
                    <a:pt x="40171" y="41393"/>
                  </a:cubicBezTo>
                  <a:cubicBezTo>
                    <a:pt x="41826" y="41013"/>
                    <a:pt x="43101" y="39657"/>
                    <a:pt x="43318" y="37948"/>
                  </a:cubicBezTo>
                  <a:cubicBezTo>
                    <a:pt x="43453" y="36266"/>
                    <a:pt x="42477" y="34693"/>
                    <a:pt x="40958" y="34015"/>
                  </a:cubicBezTo>
                  <a:cubicBezTo>
                    <a:pt x="40556" y="33808"/>
                    <a:pt x="40112" y="33706"/>
                    <a:pt x="39668" y="33706"/>
                  </a:cubicBezTo>
                  <a:cubicBezTo>
                    <a:pt x="39182" y="33706"/>
                    <a:pt x="38698" y="33828"/>
                    <a:pt x="38272" y="34069"/>
                  </a:cubicBezTo>
                  <a:cubicBezTo>
                    <a:pt x="38164" y="34097"/>
                    <a:pt x="38055" y="34151"/>
                    <a:pt x="37920" y="34178"/>
                  </a:cubicBezTo>
                  <a:lnTo>
                    <a:pt x="24873" y="24983"/>
                  </a:lnTo>
                  <a:cubicBezTo>
                    <a:pt x="25009" y="23139"/>
                    <a:pt x="24331" y="21620"/>
                    <a:pt x="23327" y="20155"/>
                  </a:cubicBezTo>
                  <a:cubicBezTo>
                    <a:pt x="24439" y="18745"/>
                    <a:pt x="25443" y="17280"/>
                    <a:pt x="26636" y="15924"/>
                  </a:cubicBezTo>
                  <a:cubicBezTo>
                    <a:pt x="26826" y="15978"/>
                    <a:pt x="26989" y="16005"/>
                    <a:pt x="27152" y="16059"/>
                  </a:cubicBezTo>
                  <a:cubicBezTo>
                    <a:pt x="27392" y="16117"/>
                    <a:pt x="27635" y="16145"/>
                    <a:pt x="27876" y="16145"/>
                  </a:cubicBezTo>
                  <a:cubicBezTo>
                    <a:pt x="28994" y="16145"/>
                    <a:pt x="30066" y="15545"/>
                    <a:pt x="30624" y="14540"/>
                  </a:cubicBezTo>
                  <a:cubicBezTo>
                    <a:pt x="31139" y="13754"/>
                    <a:pt x="31410" y="12859"/>
                    <a:pt x="31464" y="11909"/>
                  </a:cubicBezTo>
                  <a:cubicBezTo>
                    <a:pt x="31519" y="10987"/>
                    <a:pt x="31220" y="10038"/>
                    <a:pt x="30624" y="9333"/>
                  </a:cubicBezTo>
                  <a:cubicBezTo>
                    <a:pt x="29630" y="8008"/>
                    <a:pt x="28064" y="7234"/>
                    <a:pt x="26417" y="7234"/>
                  </a:cubicBezTo>
                  <a:cubicBezTo>
                    <a:pt x="26309" y="7234"/>
                    <a:pt x="26202" y="7237"/>
                    <a:pt x="26094" y="7244"/>
                  </a:cubicBezTo>
                  <a:cubicBezTo>
                    <a:pt x="24114" y="7353"/>
                    <a:pt x="22486" y="8844"/>
                    <a:pt x="22215" y="10797"/>
                  </a:cubicBezTo>
                  <a:cubicBezTo>
                    <a:pt x="22080" y="11584"/>
                    <a:pt x="22297" y="12425"/>
                    <a:pt x="22839" y="13021"/>
                  </a:cubicBezTo>
                  <a:cubicBezTo>
                    <a:pt x="22920" y="13130"/>
                    <a:pt x="23002" y="13238"/>
                    <a:pt x="23110" y="13374"/>
                  </a:cubicBezTo>
                  <a:cubicBezTo>
                    <a:pt x="22622" y="14079"/>
                    <a:pt x="22107" y="14784"/>
                    <a:pt x="21646" y="15517"/>
                  </a:cubicBezTo>
                  <a:cubicBezTo>
                    <a:pt x="21157" y="16222"/>
                    <a:pt x="20723" y="16954"/>
                    <a:pt x="20316" y="17578"/>
                  </a:cubicBezTo>
                  <a:lnTo>
                    <a:pt x="16980" y="17578"/>
                  </a:lnTo>
                  <a:lnTo>
                    <a:pt x="10823" y="6430"/>
                  </a:lnTo>
                  <a:cubicBezTo>
                    <a:pt x="11067" y="5779"/>
                    <a:pt x="11257" y="5101"/>
                    <a:pt x="11420" y="4396"/>
                  </a:cubicBezTo>
                  <a:cubicBezTo>
                    <a:pt x="11875" y="2146"/>
                    <a:pt x="10134" y="1"/>
                    <a:pt x="784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56"/>
            <p:cNvSpPr/>
            <p:nvPr/>
          </p:nvSpPr>
          <p:spPr>
            <a:xfrm>
              <a:off x="3301938" y="4199625"/>
              <a:ext cx="289575" cy="273325"/>
            </a:xfrm>
            <a:custGeom>
              <a:avLst/>
              <a:gdLst/>
              <a:ahLst/>
              <a:cxnLst/>
              <a:rect l="l" t="t" r="r" b="b"/>
              <a:pathLst>
                <a:path w="11583" h="10933" extrusionOk="0">
                  <a:moveTo>
                    <a:pt x="5656" y="0"/>
                  </a:moveTo>
                  <a:cubicBezTo>
                    <a:pt x="5378" y="0"/>
                    <a:pt x="5097" y="51"/>
                    <a:pt x="4828" y="159"/>
                  </a:cubicBezTo>
                  <a:cubicBezTo>
                    <a:pt x="4883" y="538"/>
                    <a:pt x="5018" y="891"/>
                    <a:pt x="5235" y="1217"/>
                  </a:cubicBezTo>
                  <a:cubicBezTo>
                    <a:pt x="5398" y="1515"/>
                    <a:pt x="5534" y="1813"/>
                    <a:pt x="5642" y="2112"/>
                  </a:cubicBezTo>
                  <a:cubicBezTo>
                    <a:pt x="5696" y="2329"/>
                    <a:pt x="5724" y="2573"/>
                    <a:pt x="5669" y="2790"/>
                  </a:cubicBezTo>
                  <a:cubicBezTo>
                    <a:pt x="5588" y="3414"/>
                    <a:pt x="5127" y="3902"/>
                    <a:pt x="4503" y="4037"/>
                  </a:cubicBezTo>
                  <a:cubicBezTo>
                    <a:pt x="4349" y="4062"/>
                    <a:pt x="4194" y="4077"/>
                    <a:pt x="4040" y="4077"/>
                  </a:cubicBezTo>
                  <a:cubicBezTo>
                    <a:pt x="3517" y="4077"/>
                    <a:pt x="3015" y="3905"/>
                    <a:pt x="2659" y="3359"/>
                  </a:cubicBezTo>
                  <a:cubicBezTo>
                    <a:pt x="2387" y="2898"/>
                    <a:pt x="2062" y="2491"/>
                    <a:pt x="1709" y="2003"/>
                  </a:cubicBezTo>
                  <a:cubicBezTo>
                    <a:pt x="1519" y="2220"/>
                    <a:pt x="1329" y="2437"/>
                    <a:pt x="1167" y="2681"/>
                  </a:cubicBezTo>
                  <a:cubicBezTo>
                    <a:pt x="353" y="3983"/>
                    <a:pt x="0" y="5556"/>
                    <a:pt x="190" y="7102"/>
                  </a:cubicBezTo>
                  <a:cubicBezTo>
                    <a:pt x="245" y="7536"/>
                    <a:pt x="380" y="7998"/>
                    <a:pt x="624" y="8404"/>
                  </a:cubicBezTo>
                  <a:cubicBezTo>
                    <a:pt x="1413" y="9769"/>
                    <a:pt x="3343" y="10933"/>
                    <a:pt x="5305" y="10933"/>
                  </a:cubicBezTo>
                  <a:cubicBezTo>
                    <a:pt x="5838" y="10933"/>
                    <a:pt x="6374" y="10847"/>
                    <a:pt x="6890" y="10656"/>
                  </a:cubicBezTo>
                  <a:cubicBezTo>
                    <a:pt x="10606" y="9299"/>
                    <a:pt x="11582" y="4471"/>
                    <a:pt x="8707" y="1786"/>
                  </a:cubicBezTo>
                  <a:cubicBezTo>
                    <a:pt x="8246" y="1352"/>
                    <a:pt x="7676" y="1000"/>
                    <a:pt x="7215" y="593"/>
                  </a:cubicBezTo>
                  <a:cubicBezTo>
                    <a:pt x="6779" y="211"/>
                    <a:pt x="6222" y="0"/>
                    <a:pt x="5656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0" name="Google Shape;1130;p56"/>
            <p:cNvSpPr/>
            <p:nvPr/>
          </p:nvSpPr>
          <p:spPr>
            <a:xfrm>
              <a:off x="3079513" y="3761400"/>
              <a:ext cx="152600" cy="143650"/>
            </a:xfrm>
            <a:custGeom>
              <a:avLst/>
              <a:gdLst/>
              <a:ahLst/>
              <a:cxnLst/>
              <a:rect l="l" t="t" r="r" b="b"/>
              <a:pathLst>
                <a:path w="6104" h="5746" extrusionOk="0">
                  <a:moveTo>
                    <a:pt x="3312" y="0"/>
                  </a:moveTo>
                  <a:cubicBezTo>
                    <a:pt x="2733" y="0"/>
                    <a:pt x="2159" y="164"/>
                    <a:pt x="1655" y="491"/>
                  </a:cubicBezTo>
                  <a:cubicBezTo>
                    <a:pt x="408" y="1251"/>
                    <a:pt x="1" y="2878"/>
                    <a:pt x="787" y="4126"/>
                  </a:cubicBezTo>
                  <a:cubicBezTo>
                    <a:pt x="1221" y="4831"/>
                    <a:pt x="1899" y="5374"/>
                    <a:pt x="2713" y="5618"/>
                  </a:cubicBezTo>
                  <a:cubicBezTo>
                    <a:pt x="2942" y="5703"/>
                    <a:pt x="3183" y="5746"/>
                    <a:pt x="3424" y="5746"/>
                  </a:cubicBezTo>
                  <a:cubicBezTo>
                    <a:pt x="3870" y="5746"/>
                    <a:pt x="4314" y="5601"/>
                    <a:pt x="4666" y="5319"/>
                  </a:cubicBezTo>
                  <a:cubicBezTo>
                    <a:pt x="5534" y="4641"/>
                    <a:pt x="6022" y="3638"/>
                    <a:pt x="6022" y="2553"/>
                  </a:cubicBezTo>
                  <a:cubicBezTo>
                    <a:pt x="6104" y="979"/>
                    <a:pt x="5127" y="3"/>
                    <a:pt x="3446" y="3"/>
                  </a:cubicBezTo>
                  <a:cubicBezTo>
                    <a:pt x="3401" y="1"/>
                    <a:pt x="3356" y="0"/>
                    <a:pt x="331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56"/>
            <p:cNvSpPr/>
            <p:nvPr/>
          </p:nvSpPr>
          <p:spPr>
            <a:xfrm>
              <a:off x="3552838" y="3936725"/>
              <a:ext cx="182425" cy="165850"/>
            </a:xfrm>
            <a:custGeom>
              <a:avLst/>
              <a:gdLst/>
              <a:ahLst/>
              <a:cxnLst/>
              <a:rect l="l" t="t" r="r" b="b"/>
              <a:pathLst>
                <a:path w="7297" h="6634" extrusionOk="0">
                  <a:moveTo>
                    <a:pt x="3292" y="0"/>
                  </a:moveTo>
                  <a:cubicBezTo>
                    <a:pt x="3172" y="0"/>
                    <a:pt x="3051" y="5"/>
                    <a:pt x="2930" y="15"/>
                  </a:cubicBezTo>
                  <a:cubicBezTo>
                    <a:pt x="1248" y="205"/>
                    <a:pt x="0" y="1805"/>
                    <a:pt x="353" y="3406"/>
                  </a:cubicBezTo>
                  <a:cubicBezTo>
                    <a:pt x="434" y="3623"/>
                    <a:pt x="570" y="3812"/>
                    <a:pt x="705" y="4002"/>
                  </a:cubicBezTo>
                  <a:cubicBezTo>
                    <a:pt x="841" y="3840"/>
                    <a:pt x="1004" y="3677"/>
                    <a:pt x="1194" y="3541"/>
                  </a:cubicBezTo>
                  <a:cubicBezTo>
                    <a:pt x="1438" y="3324"/>
                    <a:pt x="1736" y="3161"/>
                    <a:pt x="2035" y="3053"/>
                  </a:cubicBezTo>
                  <a:cubicBezTo>
                    <a:pt x="2205" y="2993"/>
                    <a:pt x="2389" y="2965"/>
                    <a:pt x="2580" y="2965"/>
                  </a:cubicBezTo>
                  <a:cubicBezTo>
                    <a:pt x="3513" y="2965"/>
                    <a:pt x="4594" y="3630"/>
                    <a:pt x="4910" y="4463"/>
                  </a:cubicBezTo>
                  <a:cubicBezTo>
                    <a:pt x="5127" y="4897"/>
                    <a:pt x="5100" y="5413"/>
                    <a:pt x="4855" y="5820"/>
                  </a:cubicBezTo>
                  <a:cubicBezTo>
                    <a:pt x="4720" y="6064"/>
                    <a:pt x="4584" y="6308"/>
                    <a:pt x="4421" y="6633"/>
                  </a:cubicBezTo>
                  <a:cubicBezTo>
                    <a:pt x="5262" y="6606"/>
                    <a:pt x="5940" y="6443"/>
                    <a:pt x="6429" y="5792"/>
                  </a:cubicBezTo>
                  <a:cubicBezTo>
                    <a:pt x="6998" y="5060"/>
                    <a:pt x="7297" y="4138"/>
                    <a:pt x="7297" y="3216"/>
                  </a:cubicBezTo>
                  <a:cubicBezTo>
                    <a:pt x="7269" y="2809"/>
                    <a:pt x="7161" y="2402"/>
                    <a:pt x="6971" y="2077"/>
                  </a:cubicBezTo>
                  <a:cubicBezTo>
                    <a:pt x="6193" y="771"/>
                    <a:pt x="4787" y="0"/>
                    <a:pt x="32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56"/>
            <p:cNvSpPr/>
            <p:nvPr/>
          </p:nvSpPr>
          <p:spPr>
            <a:xfrm>
              <a:off x="3405688" y="4750800"/>
              <a:ext cx="170225" cy="131300"/>
            </a:xfrm>
            <a:custGeom>
              <a:avLst/>
              <a:gdLst/>
              <a:ahLst/>
              <a:cxnLst/>
              <a:rect l="l" t="t" r="r" b="b"/>
              <a:pathLst>
                <a:path w="6809" h="5252" extrusionOk="0">
                  <a:moveTo>
                    <a:pt x="977" y="1"/>
                  </a:moveTo>
                  <a:cubicBezTo>
                    <a:pt x="326" y="516"/>
                    <a:pt x="0" y="1357"/>
                    <a:pt x="163" y="2198"/>
                  </a:cubicBezTo>
                  <a:cubicBezTo>
                    <a:pt x="272" y="3066"/>
                    <a:pt x="706" y="3852"/>
                    <a:pt x="1384" y="4395"/>
                  </a:cubicBezTo>
                  <a:cubicBezTo>
                    <a:pt x="1985" y="4951"/>
                    <a:pt x="2750" y="5252"/>
                    <a:pt x="3545" y="5252"/>
                  </a:cubicBezTo>
                  <a:cubicBezTo>
                    <a:pt x="3719" y="5252"/>
                    <a:pt x="3894" y="5238"/>
                    <a:pt x="4069" y="5208"/>
                  </a:cubicBezTo>
                  <a:cubicBezTo>
                    <a:pt x="6103" y="4856"/>
                    <a:pt x="6808" y="2930"/>
                    <a:pt x="6564" y="1492"/>
                  </a:cubicBezTo>
                  <a:cubicBezTo>
                    <a:pt x="6456" y="814"/>
                    <a:pt x="5968" y="272"/>
                    <a:pt x="5344" y="136"/>
                  </a:cubicBezTo>
                  <a:cubicBezTo>
                    <a:pt x="5208" y="462"/>
                    <a:pt x="5127" y="733"/>
                    <a:pt x="5018" y="1004"/>
                  </a:cubicBezTo>
                  <a:cubicBezTo>
                    <a:pt x="4806" y="1706"/>
                    <a:pt x="4143" y="2174"/>
                    <a:pt x="3449" y="2174"/>
                  </a:cubicBezTo>
                  <a:cubicBezTo>
                    <a:pt x="3257" y="2174"/>
                    <a:pt x="3063" y="2138"/>
                    <a:pt x="2875" y="2062"/>
                  </a:cubicBezTo>
                  <a:cubicBezTo>
                    <a:pt x="2170" y="1899"/>
                    <a:pt x="1601" y="1411"/>
                    <a:pt x="1302" y="760"/>
                  </a:cubicBezTo>
                  <a:cubicBezTo>
                    <a:pt x="1194" y="516"/>
                    <a:pt x="1112" y="299"/>
                    <a:pt x="97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56"/>
            <p:cNvSpPr/>
            <p:nvPr/>
          </p:nvSpPr>
          <p:spPr>
            <a:xfrm>
              <a:off x="3196838" y="3915400"/>
              <a:ext cx="223800" cy="358150"/>
            </a:xfrm>
            <a:custGeom>
              <a:avLst/>
              <a:gdLst/>
              <a:ahLst/>
              <a:cxnLst/>
              <a:rect l="l" t="t" r="r" b="b"/>
              <a:pathLst>
                <a:path w="8952" h="14326" extrusionOk="0">
                  <a:moveTo>
                    <a:pt x="1058" y="0"/>
                  </a:moveTo>
                  <a:lnTo>
                    <a:pt x="0" y="651"/>
                  </a:lnTo>
                  <a:lnTo>
                    <a:pt x="543" y="1628"/>
                  </a:lnTo>
                  <a:cubicBezTo>
                    <a:pt x="2387" y="4937"/>
                    <a:pt x="4259" y="8246"/>
                    <a:pt x="6103" y="11555"/>
                  </a:cubicBezTo>
                  <a:cubicBezTo>
                    <a:pt x="6483" y="12233"/>
                    <a:pt x="6863" y="12884"/>
                    <a:pt x="7269" y="13508"/>
                  </a:cubicBezTo>
                  <a:cubicBezTo>
                    <a:pt x="7486" y="13806"/>
                    <a:pt x="7758" y="14077"/>
                    <a:pt x="8056" y="14267"/>
                  </a:cubicBezTo>
                  <a:cubicBezTo>
                    <a:pt x="8144" y="14305"/>
                    <a:pt x="8244" y="14325"/>
                    <a:pt x="8347" y="14325"/>
                  </a:cubicBezTo>
                  <a:cubicBezTo>
                    <a:pt x="8467" y="14325"/>
                    <a:pt x="8591" y="14298"/>
                    <a:pt x="8707" y="14240"/>
                  </a:cubicBezTo>
                  <a:cubicBezTo>
                    <a:pt x="8897" y="14105"/>
                    <a:pt x="8951" y="13833"/>
                    <a:pt x="8788" y="13616"/>
                  </a:cubicBezTo>
                  <a:cubicBezTo>
                    <a:pt x="8517" y="13101"/>
                    <a:pt x="8219" y="12558"/>
                    <a:pt x="7920" y="12070"/>
                  </a:cubicBezTo>
                  <a:cubicBezTo>
                    <a:pt x="7269" y="10958"/>
                    <a:pt x="6591" y="9900"/>
                    <a:pt x="5967" y="8815"/>
                  </a:cubicBezTo>
                  <a:cubicBezTo>
                    <a:pt x="4530" y="6184"/>
                    <a:pt x="3092" y="3580"/>
                    <a:pt x="1655" y="949"/>
                  </a:cubicBezTo>
                  <a:cubicBezTo>
                    <a:pt x="1465" y="624"/>
                    <a:pt x="1275" y="326"/>
                    <a:pt x="1058" y="0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56"/>
            <p:cNvSpPr/>
            <p:nvPr/>
          </p:nvSpPr>
          <p:spPr>
            <a:xfrm>
              <a:off x="3452463" y="4499900"/>
              <a:ext cx="58350" cy="276425"/>
            </a:xfrm>
            <a:custGeom>
              <a:avLst/>
              <a:gdLst/>
              <a:ahLst/>
              <a:cxnLst/>
              <a:rect l="l" t="t" r="r" b="b"/>
              <a:pathLst>
                <a:path w="2334" h="11057" extrusionOk="0">
                  <a:moveTo>
                    <a:pt x="1221" y="1"/>
                  </a:moveTo>
                  <a:lnTo>
                    <a:pt x="28" y="272"/>
                  </a:lnTo>
                  <a:lnTo>
                    <a:pt x="28" y="1276"/>
                  </a:lnTo>
                  <a:cubicBezTo>
                    <a:pt x="55" y="3147"/>
                    <a:pt x="82" y="5046"/>
                    <a:pt x="82" y="6945"/>
                  </a:cubicBezTo>
                  <a:cubicBezTo>
                    <a:pt x="82" y="7677"/>
                    <a:pt x="55" y="8409"/>
                    <a:pt x="28" y="9114"/>
                  </a:cubicBezTo>
                  <a:cubicBezTo>
                    <a:pt x="1" y="9982"/>
                    <a:pt x="571" y="10769"/>
                    <a:pt x="1384" y="11013"/>
                  </a:cubicBezTo>
                  <a:cubicBezTo>
                    <a:pt x="1491" y="11041"/>
                    <a:pt x="1588" y="11057"/>
                    <a:pt x="1675" y="11057"/>
                  </a:cubicBezTo>
                  <a:cubicBezTo>
                    <a:pt x="1924" y="11057"/>
                    <a:pt x="2098" y="10934"/>
                    <a:pt x="2198" y="10633"/>
                  </a:cubicBezTo>
                  <a:cubicBezTo>
                    <a:pt x="2306" y="10335"/>
                    <a:pt x="2334" y="10010"/>
                    <a:pt x="2334" y="9684"/>
                  </a:cubicBezTo>
                  <a:cubicBezTo>
                    <a:pt x="2306" y="8979"/>
                    <a:pt x="2225" y="8274"/>
                    <a:pt x="2144" y="7596"/>
                  </a:cubicBezTo>
                  <a:cubicBezTo>
                    <a:pt x="1900" y="5290"/>
                    <a:pt x="1655" y="2984"/>
                    <a:pt x="1411" y="679"/>
                  </a:cubicBezTo>
                  <a:cubicBezTo>
                    <a:pt x="1357" y="435"/>
                    <a:pt x="1303" y="218"/>
                    <a:pt x="1221" y="1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56"/>
            <p:cNvSpPr/>
            <p:nvPr/>
          </p:nvSpPr>
          <p:spPr>
            <a:xfrm>
              <a:off x="3579288" y="4390050"/>
              <a:ext cx="367550" cy="263125"/>
            </a:xfrm>
            <a:custGeom>
              <a:avLst/>
              <a:gdLst/>
              <a:ahLst/>
              <a:cxnLst/>
              <a:rect l="l" t="t" r="r" b="b"/>
              <a:pathLst>
                <a:path w="14702" h="10525" extrusionOk="0">
                  <a:moveTo>
                    <a:pt x="434" y="1"/>
                  </a:moveTo>
                  <a:lnTo>
                    <a:pt x="0" y="1004"/>
                  </a:lnTo>
                  <a:cubicBezTo>
                    <a:pt x="380" y="1248"/>
                    <a:pt x="678" y="1438"/>
                    <a:pt x="977" y="1628"/>
                  </a:cubicBezTo>
                  <a:cubicBezTo>
                    <a:pt x="3391" y="3174"/>
                    <a:pt x="5750" y="4802"/>
                    <a:pt x="8029" y="6510"/>
                  </a:cubicBezTo>
                  <a:cubicBezTo>
                    <a:pt x="9656" y="7731"/>
                    <a:pt x="11338" y="8843"/>
                    <a:pt x="13020" y="9982"/>
                  </a:cubicBezTo>
                  <a:cubicBezTo>
                    <a:pt x="13426" y="10226"/>
                    <a:pt x="13860" y="10389"/>
                    <a:pt x="14294" y="10525"/>
                  </a:cubicBezTo>
                  <a:cubicBezTo>
                    <a:pt x="14430" y="10525"/>
                    <a:pt x="14538" y="10498"/>
                    <a:pt x="14647" y="10389"/>
                  </a:cubicBezTo>
                  <a:cubicBezTo>
                    <a:pt x="14701" y="10254"/>
                    <a:pt x="14701" y="10091"/>
                    <a:pt x="14647" y="9955"/>
                  </a:cubicBezTo>
                  <a:cubicBezTo>
                    <a:pt x="14321" y="9603"/>
                    <a:pt x="13969" y="9304"/>
                    <a:pt x="13589" y="9033"/>
                  </a:cubicBezTo>
                  <a:cubicBezTo>
                    <a:pt x="11935" y="7894"/>
                    <a:pt x="10226" y="6782"/>
                    <a:pt x="8571" y="5615"/>
                  </a:cubicBezTo>
                  <a:cubicBezTo>
                    <a:pt x="6022" y="3852"/>
                    <a:pt x="3499" y="2062"/>
                    <a:pt x="977" y="299"/>
                  </a:cubicBezTo>
                  <a:cubicBezTo>
                    <a:pt x="787" y="191"/>
                    <a:pt x="624" y="82"/>
                    <a:pt x="434" y="1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56"/>
            <p:cNvSpPr/>
            <p:nvPr/>
          </p:nvSpPr>
          <p:spPr>
            <a:xfrm>
              <a:off x="3001538" y="4482825"/>
              <a:ext cx="145150" cy="143400"/>
            </a:xfrm>
            <a:custGeom>
              <a:avLst/>
              <a:gdLst/>
              <a:ahLst/>
              <a:cxnLst/>
              <a:rect l="l" t="t" r="r" b="b"/>
              <a:pathLst>
                <a:path w="5806" h="5736" extrusionOk="0">
                  <a:moveTo>
                    <a:pt x="2425" y="1"/>
                  </a:moveTo>
                  <a:cubicBezTo>
                    <a:pt x="1985" y="1"/>
                    <a:pt x="1545" y="137"/>
                    <a:pt x="1167" y="413"/>
                  </a:cubicBezTo>
                  <a:cubicBezTo>
                    <a:pt x="407" y="847"/>
                    <a:pt x="1" y="1660"/>
                    <a:pt x="109" y="2528"/>
                  </a:cubicBezTo>
                  <a:cubicBezTo>
                    <a:pt x="163" y="3586"/>
                    <a:pt x="706" y="4535"/>
                    <a:pt x="1574" y="5132"/>
                  </a:cubicBezTo>
                  <a:cubicBezTo>
                    <a:pt x="2138" y="5543"/>
                    <a:pt x="2671" y="5736"/>
                    <a:pt x="3181" y="5736"/>
                  </a:cubicBezTo>
                  <a:cubicBezTo>
                    <a:pt x="3847" y="5736"/>
                    <a:pt x="4473" y="5406"/>
                    <a:pt x="5073" y="4807"/>
                  </a:cubicBezTo>
                  <a:cubicBezTo>
                    <a:pt x="5480" y="4427"/>
                    <a:pt x="5751" y="3884"/>
                    <a:pt x="5805" y="3315"/>
                  </a:cubicBezTo>
                  <a:lnTo>
                    <a:pt x="5805" y="3315"/>
                  </a:lnTo>
                  <a:cubicBezTo>
                    <a:pt x="5452" y="3478"/>
                    <a:pt x="5235" y="3613"/>
                    <a:pt x="5018" y="3722"/>
                  </a:cubicBezTo>
                  <a:cubicBezTo>
                    <a:pt x="4780" y="3849"/>
                    <a:pt x="4520" y="3910"/>
                    <a:pt x="4263" y="3910"/>
                  </a:cubicBezTo>
                  <a:cubicBezTo>
                    <a:pt x="3700" y="3910"/>
                    <a:pt x="3146" y="3619"/>
                    <a:pt x="2849" y="3098"/>
                  </a:cubicBezTo>
                  <a:cubicBezTo>
                    <a:pt x="2387" y="2393"/>
                    <a:pt x="2442" y="1443"/>
                    <a:pt x="3011" y="792"/>
                  </a:cubicBezTo>
                  <a:cubicBezTo>
                    <a:pt x="3147" y="630"/>
                    <a:pt x="3337" y="494"/>
                    <a:pt x="3527" y="304"/>
                  </a:cubicBezTo>
                  <a:cubicBezTo>
                    <a:pt x="3187" y="103"/>
                    <a:pt x="2806" y="1"/>
                    <a:pt x="242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56"/>
            <p:cNvSpPr/>
            <p:nvPr/>
          </p:nvSpPr>
          <p:spPr>
            <a:xfrm>
              <a:off x="3895263" y="4600125"/>
              <a:ext cx="139725" cy="134625"/>
            </a:xfrm>
            <a:custGeom>
              <a:avLst/>
              <a:gdLst/>
              <a:ahLst/>
              <a:cxnLst/>
              <a:rect l="l" t="t" r="r" b="b"/>
              <a:pathLst>
                <a:path w="5589" h="5385" extrusionOk="0">
                  <a:moveTo>
                    <a:pt x="2905" y="1"/>
                  </a:moveTo>
                  <a:cubicBezTo>
                    <a:pt x="2714" y="1"/>
                    <a:pt x="2521" y="29"/>
                    <a:pt x="2333" y="88"/>
                  </a:cubicBezTo>
                  <a:lnTo>
                    <a:pt x="2713" y="494"/>
                  </a:lnTo>
                  <a:cubicBezTo>
                    <a:pt x="3391" y="1200"/>
                    <a:pt x="3500" y="1823"/>
                    <a:pt x="3147" y="2474"/>
                  </a:cubicBezTo>
                  <a:cubicBezTo>
                    <a:pt x="2858" y="2970"/>
                    <a:pt x="2427" y="3230"/>
                    <a:pt x="1843" y="3230"/>
                  </a:cubicBezTo>
                  <a:cubicBezTo>
                    <a:pt x="1660" y="3230"/>
                    <a:pt x="1462" y="3204"/>
                    <a:pt x="1248" y="3153"/>
                  </a:cubicBezTo>
                  <a:cubicBezTo>
                    <a:pt x="977" y="3098"/>
                    <a:pt x="733" y="2990"/>
                    <a:pt x="489" y="2908"/>
                  </a:cubicBezTo>
                  <a:cubicBezTo>
                    <a:pt x="353" y="2881"/>
                    <a:pt x="245" y="2881"/>
                    <a:pt x="109" y="2827"/>
                  </a:cubicBezTo>
                  <a:lnTo>
                    <a:pt x="109" y="2827"/>
                  </a:lnTo>
                  <a:cubicBezTo>
                    <a:pt x="1" y="3831"/>
                    <a:pt x="543" y="4780"/>
                    <a:pt x="1465" y="5133"/>
                  </a:cubicBezTo>
                  <a:cubicBezTo>
                    <a:pt x="1825" y="5303"/>
                    <a:pt x="2208" y="5385"/>
                    <a:pt x="2589" y="5385"/>
                  </a:cubicBezTo>
                  <a:cubicBezTo>
                    <a:pt x="3357" y="5385"/>
                    <a:pt x="4113" y="5053"/>
                    <a:pt x="4639" y="4454"/>
                  </a:cubicBezTo>
                  <a:cubicBezTo>
                    <a:pt x="5453" y="3614"/>
                    <a:pt x="5588" y="2312"/>
                    <a:pt x="4937" y="1335"/>
                  </a:cubicBezTo>
                  <a:cubicBezTo>
                    <a:pt x="4639" y="793"/>
                    <a:pt x="4178" y="386"/>
                    <a:pt x="3635" y="142"/>
                  </a:cubicBezTo>
                  <a:cubicBezTo>
                    <a:pt x="3404" y="49"/>
                    <a:pt x="3156" y="1"/>
                    <a:pt x="290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56"/>
            <p:cNvSpPr/>
            <p:nvPr/>
          </p:nvSpPr>
          <p:spPr>
            <a:xfrm>
              <a:off x="3506038" y="4037450"/>
              <a:ext cx="144475" cy="173625"/>
            </a:xfrm>
            <a:custGeom>
              <a:avLst/>
              <a:gdLst/>
              <a:ahLst/>
              <a:cxnLst/>
              <a:rect l="l" t="t" r="r" b="b"/>
              <a:pathLst>
                <a:path w="5779" h="6945" extrusionOk="0">
                  <a:moveTo>
                    <a:pt x="4205" y="0"/>
                  </a:moveTo>
                  <a:cubicBezTo>
                    <a:pt x="2794" y="1980"/>
                    <a:pt x="1411" y="3933"/>
                    <a:pt x="1" y="5968"/>
                  </a:cubicBezTo>
                  <a:cubicBezTo>
                    <a:pt x="218" y="6158"/>
                    <a:pt x="435" y="6347"/>
                    <a:pt x="679" y="6537"/>
                  </a:cubicBezTo>
                  <a:cubicBezTo>
                    <a:pt x="842" y="6673"/>
                    <a:pt x="1031" y="6781"/>
                    <a:pt x="1276" y="6944"/>
                  </a:cubicBezTo>
                  <a:cubicBezTo>
                    <a:pt x="1601" y="6456"/>
                    <a:pt x="1926" y="5968"/>
                    <a:pt x="2252" y="5534"/>
                  </a:cubicBezTo>
                  <a:cubicBezTo>
                    <a:pt x="3283" y="4205"/>
                    <a:pt x="4286" y="2903"/>
                    <a:pt x="5317" y="1601"/>
                  </a:cubicBezTo>
                  <a:cubicBezTo>
                    <a:pt x="5480" y="1357"/>
                    <a:pt x="5615" y="1112"/>
                    <a:pt x="5778" y="896"/>
                  </a:cubicBezTo>
                  <a:cubicBezTo>
                    <a:pt x="5425" y="353"/>
                    <a:pt x="4829" y="28"/>
                    <a:pt x="4205" y="0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56"/>
            <p:cNvSpPr/>
            <p:nvPr/>
          </p:nvSpPr>
          <p:spPr>
            <a:xfrm>
              <a:off x="3091738" y="4406325"/>
              <a:ext cx="195300" cy="147300"/>
            </a:xfrm>
            <a:custGeom>
              <a:avLst/>
              <a:gdLst/>
              <a:ahLst/>
              <a:cxnLst/>
              <a:rect l="l" t="t" r="r" b="b"/>
              <a:pathLst>
                <a:path w="7812" h="5892" extrusionOk="0">
                  <a:moveTo>
                    <a:pt x="7378" y="1"/>
                  </a:moveTo>
                  <a:cubicBezTo>
                    <a:pt x="7161" y="82"/>
                    <a:pt x="7079" y="136"/>
                    <a:pt x="6998" y="191"/>
                  </a:cubicBezTo>
                  <a:cubicBezTo>
                    <a:pt x="5289" y="1248"/>
                    <a:pt x="3607" y="2279"/>
                    <a:pt x="1953" y="3364"/>
                  </a:cubicBezTo>
                  <a:cubicBezTo>
                    <a:pt x="1383" y="3744"/>
                    <a:pt x="841" y="4178"/>
                    <a:pt x="353" y="4666"/>
                  </a:cubicBezTo>
                  <a:cubicBezTo>
                    <a:pt x="0" y="4937"/>
                    <a:pt x="0" y="5453"/>
                    <a:pt x="353" y="5724"/>
                  </a:cubicBezTo>
                  <a:cubicBezTo>
                    <a:pt x="453" y="5836"/>
                    <a:pt x="564" y="5891"/>
                    <a:pt x="692" y="5891"/>
                  </a:cubicBezTo>
                  <a:cubicBezTo>
                    <a:pt x="842" y="5891"/>
                    <a:pt x="1016" y="5816"/>
                    <a:pt x="1221" y="5670"/>
                  </a:cubicBezTo>
                  <a:cubicBezTo>
                    <a:pt x="1763" y="5236"/>
                    <a:pt x="2278" y="4775"/>
                    <a:pt x="2848" y="4368"/>
                  </a:cubicBezTo>
                  <a:cubicBezTo>
                    <a:pt x="4286" y="3337"/>
                    <a:pt x="5723" y="2361"/>
                    <a:pt x="7161" y="1357"/>
                  </a:cubicBezTo>
                  <a:cubicBezTo>
                    <a:pt x="7378" y="1194"/>
                    <a:pt x="7568" y="1031"/>
                    <a:pt x="7812" y="842"/>
                  </a:cubicBezTo>
                  <a:lnTo>
                    <a:pt x="7378" y="1"/>
                  </a:ln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40" name="Google Shape;1140;p56"/>
          <p:cNvGrpSpPr/>
          <p:nvPr/>
        </p:nvGrpSpPr>
        <p:grpSpPr>
          <a:xfrm rot="424096">
            <a:off x="9650297" y="4578522"/>
            <a:ext cx="1645027" cy="2093380"/>
            <a:chOff x="2586363" y="5410988"/>
            <a:chExt cx="1049025" cy="1334938"/>
          </a:xfrm>
        </p:grpSpPr>
        <p:sp>
          <p:nvSpPr>
            <p:cNvPr id="1141" name="Google Shape;1141;p56"/>
            <p:cNvSpPr/>
            <p:nvPr/>
          </p:nvSpPr>
          <p:spPr>
            <a:xfrm>
              <a:off x="2586363" y="5419550"/>
              <a:ext cx="1049025" cy="1326375"/>
            </a:xfrm>
            <a:custGeom>
              <a:avLst/>
              <a:gdLst/>
              <a:ahLst/>
              <a:cxnLst/>
              <a:rect l="l" t="t" r="r" b="b"/>
              <a:pathLst>
                <a:path w="41961" h="53055" extrusionOk="0">
                  <a:moveTo>
                    <a:pt x="32169" y="814"/>
                  </a:moveTo>
                  <a:cubicBezTo>
                    <a:pt x="32223" y="814"/>
                    <a:pt x="32305" y="841"/>
                    <a:pt x="32386" y="868"/>
                  </a:cubicBezTo>
                  <a:cubicBezTo>
                    <a:pt x="34041" y="1492"/>
                    <a:pt x="38760" y="3825"/>
                    <a:pt x="40686" y="4828"/>
                  </a:cubicBezTo>
                  <a:cubicBezTo>
                    <a:pt x="40930" y="4964"/>
                    <a:pt x="41066" y="5262"/>
                    <a:pt x="40957" y="5534"/>
                  </a:cubicBezTo>
                  <a:cubicBezTo>
                    <a:pt x="40767" y="6022"/>
                    <a:pt x="40578" y="6402"/>
                    <a:pt x="40361" y="6836"/>
                  </a:cubicBezTo>
                  <a:cubicBezTo>
                    <a:pt x="40252" y="7080"/>
                    <a:pt x="40116" y="7351"/>
                    <a:pt x="39981" y="7649"/>
                  </a:cubicBezTo>
                  <a:cubicBezTo>
                    <a:pt x="39872" y="7866"/>
                    <a:pt x="39655" y="8029"/>
                    <a:pt x="39411" y="8029"/>
                  </a:cubicBezTo>
                  <a:cubicBezTo>
                    <a:pt x="39303" y="8029"/>
                    <a:pt x="39221" y="8002"/>
                    <a:pt x="39140" y="7948"/>
                  </a:cubicBezTo>
                  <a:cubicBezTo>
                    <a:pt x="38326" y="7568"/>
                    <a:pt x="37485" y="7161"/>
                    <a:pt x="36672" y="6781"/>
                  </a:cubicBezTo>
                  <a:cubicBezTo>
                    <a:pt x="34882" y="5886"/>
                    <a:pt x="32983" y="4964"/>
                    <a:pt x="31084" y="4150"/>
                  </a:cubicBezTo>
                  <a:cubicBezTo>
                    <a:pt x="30759" y="4015"/>
                    <a:pt x="30623" y="3662"/>
                    <a:pt x="30732" y="3309"/>
                  </a:cubicBezTo>
                  <a:cubicBezTo>
                    <a:pt x="30976" y="2550"/>
                    <a:pt x="31328" y="1818"/>
                    <a:pt x="31600" y="1194"/>
                  </a:cubicBezTo>
                  <a:cubicBezTo>
                    <a:pt x="31708" y="977"/>
                    <a:pt x="31925" y="814"/>
                    <a:pt x="32169" y="814"/>
                  </a:cubicBezTo>
                  <a:close/>
                  <a:moveTo>
                    <a:pt x="32628" y="5937"/>
                  </a:moveTo>
                  <a:cubicBezTo>
                    <a:pt x="32647" y="5937"/>
                    <a:pt x="32666" y="5938"/>
                    <a:pt x="32684" y="5940"/>
                  </a:cubicBezTo>
                  <a:cubicBezTo>
                    <a:pt x="32766" y="5940"/>
                    <a:pt x="32874" y="5940"/>
                    <a:pt x="32956" y="5968"/>
                  </a:cubicBezTo>
                  <a:cubicBezTo>
                    <a:pt x="33824" y="6320"/>
                    <a:pt x="35424" y="7080"/>
                    <a:pt x="36482" y="7649"/>
                  </a:cubicBezTo>
                  <a:cubicBezTo>
                    <a:pt x="36834" y="7812"/>
                    <a:pt x="36997" y="8219"/>
                    <a:pt x="36807" y="8571"/>
                  </a:cubicBezTo>
                  <a:cubicBezTo>
                    <a:pt x="36590" y="9005"/>
                    <a:pt x="36373" y="9439"/>
                    <a:pt x="36129" y="9873"/>
                  </a:cubicBezTo>
                  <a:cubicBezTo>
                    <a:pt x="34665" y="12477"/>
                    <a:pt x="33200" y="15108"/>
                    <a:pt x="31681" y="17658"/>
                  </a:cubicBezTo>
                  <a:cubicBezTo>
                    <a:pt x="29592" y="21184"/>
                    <a:pt x="27612" y="24764"/>
                    <a:pt x="25714" y="28372"/>
                  </a:cubicBezTo>
                  <a:cubicBezTo>
                    <a:pt x="25198" y="29267"/>
                    <a:pt x="24764" y="30189"/>
                    <a:pt x="24385" y="31138"/>
                  </a:cubicBezTo>
                  <a:cubicBezTo>
                    <a:pt x="24249" y="31491"/>
                    <a:pt x="24222" y="31844"/>
                    <a:pt x="24303" y="32196"/>
                  </a:cubicBezTo>
                  <a:cubicBezTo>
                    <a:pt x="25253" y="37241"/>
                    <a:pt x="25822" y="42341"/>
                    <a:pt x="25578" y="47494"/>
                  </a:cubicBezTo>
                  <a:cubicBezTo>
                    <a:pt x="25551" y="48199"/>
                    <a:pt x="25578" y="48932"/>
                    <a:pt x="25578" y="49637"/>
                  </a:cubicBezTo>
                  <a:cubicBezTo>
                    <a:pt x="25578" y="50098"/>
                    <a:pt x="25470" y="50586"/>
                    <a:pt x="25280" y="51020"/>
                  </a:cubicBezTo>
                  <a:cubicBezTo>
                    <a:pt x="25018" y="51675"/>
                    <a:pt x="24369" y="52102"/>
                    <a:pt x="23673" y="52102"/>
                  </a:cubicBezTo>
                  <a:cubicBezTo>
                    <a:pt x="23505" y="52102"/>
                    <a:pt x="23333" y="52077"/>
                    <a:pt x="23164" y="52024"/>
                  </a:cubicBezTo>
                  <a:cubicBezTo>
                    <a:pt x="20506" y="51291"/>
                    <a:pt x="17929" y="50261"/>
                    <a:pt x="15488" y="48986"/>
                  </a:cubicBezTo>
                  <a:cubicBezTo>
                    <a:pt x="13318" y="47765"/>
                    <a:pt x="11202" y="46409"/>
                    <a:pt x="9222" y="44917"/>
                  </a:cubicBezTo>
                  <a:cubicBezTo>
                    <a:pt x="7459" y="43643"/>
                    <a:pt x="5805" y="42259"/>
                    <a:pt x="4232" y="40767"/>
                  </a:cubicBezTo>
                  <a:cubicBezTo>
                    <a:pt x="3364" y="39899"/>
                    <a:pt x="2550" y="39004"/>
                    <a:pt x="1682" y="38109"/>
                  </a:cubicBezTo>
                  <a:cubicBezTo>
                    <a:pt x="1546" y="37947"/>
                    <a:pt x="1411" y="37784"/>
                    <a:pt x="1329" y="37567"/>
                  </a:cubicBezTo>
                  <a:cubicBezTo>
                    <a:pt x="868" y="36617"/>
                    <a:pt x="1031" y="35858"/>
                    <a:pt x="1926" y="35261"/>
                  </a:cubicBezTo>
                  <a:cubicBezTo>
                    <a:pt x="2577" y="34827"/>
                    <a:pt x="3255" y="34420"/>
                    <a:pt x="3960" y="34068"/>
                  </a:cubicBezTo>
                  <a:cubicBezTo>
                    <a:pt x="6374" y="32902"/>
                    <a:pt x="8843" y="31871"/>
                    <a:pt x="11392" y="30949"/>
                  </a:cubicBezTo>
                  <a:cubicBezTo>
                    <a:pt x="13074" y="30325"/>
                    <a:pt x="14783" y="29728"/>
                    <a:pt x="16464" y="29131"/>
                  </a:cubicBezTo>
                  <a:cubicBezTo>
                    <a:pt x="16898" y="28969"/>
                    <a:pt x="17278" y="28724"/>
                    <a:pt x="17576" y="28372"/>
                  </a:cubicBezTo>
                  <a:cubicBezTo>
                    <a:pt x="18336" y="27504"/>
                    <a:pt x="19014" y="26582"/>
                    <a:pt x="19638" y="25605"/>
                  </a:cubicBezTo>
                  <a:cubicBezTo>
                    <a:pt x="22649" y="21076"/>
                    <a:pt x="25687" y="16546"/>
                    <a:pt x="28562" y="11908"/>
                  </a:cubicBezTo>
                  <a:cubicBezTo>
                    <a:pt x="29728" y="10009"/>
                    <a:pt x="30949" y="8137"/>
                    <a:pt x="32115" y="6239"/>
                  </a:cubicBezTo>
                  <a:cubicBezTo>
                    <a:pt x="32214" y="6065"/>
                    <a:pt x="32427" y="5937"/>
                    <a:pt x="32628" y="5937"/>
                  </a:cubicBezTo>
                  <a:close/>
                  <a:moveTo>
                    <a:pt x="31600" y="0"/>
                  </a:moveTo>
                  <a:cubicBezTo>
                    <a:pt x="31383" y="0"/>
                    <a:pt x="31274" y="109"/>
                    <a:pt x="31111" y="516"/>
                  </a:cubicBezTo>
                  <a:cubicBezTo>
                    <a:pt x="30786" y="1248"/>
                    <a:pt x="30460" y="2008"/>
                    <a:pt x="30162" y="2740"/>
                  </a:cubicBezTo>
                  <a:lnTo>
                    <a:pt x="29891" y="3418"/>
                  </a:lnTo>
                  <a:cubicBezTo>
                    <a:pt x="29864" y="3526"/>
                    <a:pt x="29836" y="3635"/>
                    <a:pt x="29809" y="3716"/>
                  </a:cubicBezTo>
                  <a:cubicBezTo>
                    <a:pt x="29674" y="4042"/>
                    <a:pt x="29864" y="4422"/>
                    <a:pt x="30216" y="4503"/>
                  </a:cubicBezTo>
                  <a:cubicBezTo>
                    <a:pt x="30487" y="4611"/>
                    <a:pt x="30732" y="4747"/>
                    <a:pt x="31003" y="4883"/>
                  </a:cubicBezTo>
                  <a:cubicBezTo>
                    <a:pt x="31193" y="4964"/>
                    <a:pt x="31301" y="5127"/>
                    <a:pt x="31355" y="5317"/>
                  </a:cubicBezTo>
                  <a:cubicBezTo>
                    <a:pt x="31410" y="5506"/>
                    <a:pt x="31383" y="5696"/>
                    <a:pt x="31301" y="5859"/>
                  </a:cubicBezTo>
                  <a:cubicBezTo>
                    <a:pt x="31138" y="6103"/>
                    <a:pt x="31003" y="6320"/>
                    <a:pt x="30867" y="6564"/>
                  </a:cubicBezTo>
                  <a:cubicBezTo>
                    <a:pt x="30298" y="7432"/>
                    <a:pt x="29755" y="8300"/>
                    <a:pt x="29213" y="9195"/>
                  </a:cubicBezTo>
                  <a:cubicBezTo>
                    <a:pt x="27938" y="11257"/>
                    <a:pt x="26609" y="13372"/>
                    <a:pt x="25280" y="15461"/>
                  </a:cubicBezTo>
                  <a:cubicBezTo>
                    <a:pt x="23842" y="17712"/>
                    <a:pt x="22350" y="19963"/>
                    <a:pt x="20940" y="22160"/>
                  </a:cubicBezTo>
                  <a:cubicBezTo>
                    <a:pt x="20018" y="23571"/>
                    <a:pt x="19095" y="24981"/>
                    <a:pt x="18173" y="26392"/>
                  </a:cubicBezTo>
                  <a:cubicBezTo>
                    <a:pt x="17821" y="26907"/>
                    <a:pt x="17414" y="27395"/>
                    <a:pt x="16953" y="27829"/>
                  </a:cubicBezTo>
                  <a:cubicBezTo>
                    <a:pt x="16681" y="28101"/>
                    <a:pt x="16356" y="28290"/>
                    <a:pt x="16003" y="28399"/>
                  </a:cubicBezTo>
                  <a:cubicBezTo>
                    <a:pt x="13644" y="29158"/>
                    <a:pt x="11175" y="30054"/>
                    <a:pt x="8436" y="31166"/>
                  </a:cubicBezTo>
                  <a:cubicBezTo>
                    <a:pt x="6483" y="31979"/>
                    <a:pt x="4557" y="32793"/>
                    <a:pt x="2957" y="33498"/>
                  </a:cubicBezTo>
                  <a:cubicBezTo>
                    <a:pt x="2062" y="33878"/>
                    <a:pt x="1302" y="34475"/>
                    <a:pt x="705" y="35207"/>
                  </a:cubicBezTo>
                  <a:cubicBezTo>
                    <a:pt x="109" y="35858"/>
                    <a:pt x="0" y="36807"/>
                    <a:pt x="380" y="37567"/>
                  </a:cubicBezTo>
                  <a:cubicBezTo>
                    <a:pt x="651" y="38218"/>
                    <a:pt x="1058" y="38787"/>
                    <a:pt x="1519" y="39276"/>
                  </a:cubicBezTo>
                  <a:cubicBezTo>
                    <a:pt x="2089" y="39845"/>
                    <a:pt x="2658" y="40415"/>
                    <a:pt x="3228" y="40957"/>
                  </a:cubicBezTo>
                  <a:cubicBezTo>
                    <a:pt x="3526" y="41283"/>
                    <a:pt x="3825" y="41581"/>
                    <a:pt x="4123" y="41879"/>
                  </a:cubicBezTo>
                  <a:cubicBezTo>
                    <a:pt x="4313" y="42069"/>
                    <a:pt x="4638" y="42368"/>
                    <a:pt x="4828" y="42558"/>
                  </a:cubicBezTo>
                  <a:cubicBezTo>
                    <a:pt x="6049" y="43588"/>
                    <a:pt x="7405" y="44646"/>
                    <a:pt x="9087" y="45921"/>
                  </a:cubicBezTo>
                  <a:cubicBezTo>
                    <a:pt x="11772" y="47928"/>
                    <a:pt x="14674" y="49637"/>
                    <a:pt x="17739" y="51047"/>
                  </a:cubicBezTo>
                  <a:cubicBezTo>
                    <a:pt x="19611" y="51861"/>
                    <a:pt x="21564" y="52512"/>
                    <a:pt x="23571" y="53000"/>
                  </a:cubicBezTo>
                  <a:cubicBezTo>
                    <a:pt x="23734" y="53027"/>
                    <a:pt x="23923" y="53054"/>
                    <a:pt x="24113" y="53054"/>
                  </a:cubicBezTo>
                  <a:cubicBezTo>
                    <a:pt x="24602" y="53054"/>
                    <a:pt x="25063" y="52892"/>
                    <a:pt x="25442" y="52566"/>
                  </a:cubicBezTo>
                  <a:cubicBezTo>
                    <a:pt x="25849" y="52241"/>
                    <a:pt x="26121" y="51807"/>
                    <a:pt x="26229" y="51291"/>
                  </a:cubicBezTo>
                  <a:cubicBezTo>
                    <a:pt x="26446" y="50640"/>
                    <a:pt x="26527" y="49962"/>
                    <a:pt x="26527" y="49257"/>
                  </a:cubicBezTo>
                  <a:cubicBezTo>
                    <a:pt x="26527" y="48308"/>
                    <a:pt x="26500" y="47169"/>
                    <a:pt x="26446" y="46029"/>
                  </a:cubicBezTo>
                  <a:lnTo>
                    <a:pt x="26446" y="45650"/>
                  </a:lnTo>
                  <a:cubicBezTo>
                    <a:pt x="26365" y="43832"/>
                    <a:pt x="26283" y="41934"/>
                    <a:pt x="26175" y="40062"/>
                  </a:cubicBezTo>
                  <a:lnTo>
                    <a:pt x="26175" y="40008"/>
                  </a:lnTo>
                  <a:cubicBezTo>
                    <a:pt x="26093" y="38164"/>
                    <a:pt x="25904" y="36319"/>
                    <a:pt x="25578" y="34475"/>
                  </a:cubicBezTo>
                  <a:cubicBezTo>
                    <a:pt x="25497" y="34014"/>
                    <a:pt x="25442" y="33498"/>
                    <a:pt x="25388" y="33037"/>
                  </a:cubicBezTo>
                  <a:cubicBezTo>
                    <a:pt x="25334" y="32739"/>
                    <a:pt x="25307" y="32468"/>
                    <a:pt x="25280" y="32196"/>
                  </a:cubicBezTo>
                  <a:cubicBezTo>
                    <a:pt x="25198" y="31735"/>
                    <a:pt x="25280" y="31247"/>
                    <a:pt x="25470" y="30813"/>
                  </a:cubicBezTo>
                  <a:cubicBezTo>
                    <a:pt x="25741" y="30298"/>
                    <a:pt x="26012" y="29755"/>
                    <a:pt x="26283" y="29213"/>
                  </a:cubicBezTo>
                  <a:cubicBezTo>
                    <a:pt x="28155" y="25632"/>
                    <a:pt x="29864" y="22513"/>
                    <a:pt x="31518" y="19746"/>
                  </a:cubicBezTo>
                  <a:lnTo>
                    <a:pt x="32440" y="18173"/>
                  </a:lnTo>
                  <a:cubicBezTo>
                    <a:pt x="34176" y="15217"/>
                    <a:pt x="35994" y="12179"/>
                    <a:pt x="37594" y="9033"/>
                  </a:cubicBezTo>
                  <a:cubicBezTo>
                    <a:pt x="37757" y="8707"/>
                    <a:pt x="38082" y="8517"/>
                    <a:pt x="38435" y="8517"/>
                  </a:cubicBezTo>
                  <a:cubicBezTo>
                    <a:pt x="38570" y="8517"/>
                    <a:pt x="38706" y="8544"/>
                    <a:pt x="38842" y="8599"/>
                  </a:cubicBezTo>
                  <a:lnTo>
                    <a:pt x="38977" y="8653"/>
                  </a:lnTo>
                  <a:lnTo>
                    <a:pt x="39031" y="8680"/>
                  </a:lnTo>
                  <a:cubicBezTo>
                    <a:pt x="39221" y="8761"/>
                    <a:pt x="39438" y="8843"/>
                    <a:pt x="39628" y="8897"/>
                  </a:cubicBezTo>
                  <a:cubicBezTo>
                    <a:pt x="39737" y="8897"/>
                    <a:pt x="39818" y="8924"/>
                    <a:pt x="39899" y="8924"/>
                  </a:cubicBezTo>
                  <a:cubicBezTo>
                    <a:pt x="40089" y="8924"/>
                    <a:pt x="40198" y="8870"/>
                    <a:pt x="40361" y="8544"/>
                  </a:cubicBezTo>
                  <a:cubicBezTo>
                    <a:pt x="40550" y="8083"/>
                    <a:pt x="40740" y="7703"/>
                    <a:pt x="40930" y="7351"/>
                  </a:cubicBezTo>
                  <a:cubicBezTo>
                    <a:pt x="41174" y="6836"/>
                    <a:pt x="41391" y="6374"/>
                    <a:pt x="41662" y="5751"/>
                  </a:cubicBezTo>
                  <a:cubicBezTo>
                    <a:pt x="41771" y="5534"/>
                    <a:pt x="41852" y="5317"/>
                    <a:pt x="41907" y="5100"/>
                  </a:cubicBezTo>
                  <a:cubicBezTo>
                    <a:pt x="41961" y="4828"/>
                    <a:pt x="41825" y="4530"/>
                    <a:pt x="41554" y="4422"/>
                  </a:cubicBezTo>
                  <a:lnTo>
                    <a:pt x="41473" y="4367"/>
                  </a:lnTo>
                  <a:lnTo>
                    <a:pt x="41256" y="4259"/>
                  </a:lnTo>
                  <a:cubicBezTo>
                    <a:pt x="40469" y="3879"/>
                    <a:pt x="39710" y="3445"/>
                    <a:pt x="38950" y="3038"/>
                  </a:cubicBezTo>
                  <a:cubicBezTo>
                    <a:pt x="37296" y="2089"/>
                    <a:pt x="35560" y="1275"/>
                    <a:pt x="33797" y="597"/>
                  </a:cubicBezTo>
                  <a:cubicBezTo>
                    <a:pt x="33200" y="380"/>
                    <a:pt x="32603" y="217"/>
                    <a:pt x="32006" y="55"/>
                  </a:cubicBezTo>
                  <a:cubicBezTo>
                    <a:pt x="31871" y="27"/>
                    <a:pt x="31735" y="0"/>
                    <a:pt x="31600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2" name="Google Shape;1142;p56"/>
            <p:cNvSpPr/>
            <p:nvPr/>
          </p:nvSpPr>
          <p:spPr>
            <a:xfrm>
              <a:off x="2586363" y="5410988"/>
              <a:ext cx="1049025" cy="1326375"/>
            </a:xfrm>
            <a:custGeom>
              <a:avLst/>
              <a:gdLst/>
              <a:ahLst/>
              <a:cxnLst/>
              <a:rect l="l" t="t" r="r" b="b"/>
              <a:pathLst>
                <a:path w="41961" h="53055" extrusionOk="0">
                  <a:moveTo>
                    <a:pt x="32169" y="814"/>
                  </a:moveTo>
                  <a:cubicBezTo>
                    <a:pt x="32223" y="814"/>
                    <a:pt x="32305" y="841"/>
                    <a:pt x="32386" y="868"/>
                  </a:cubicBezTo>
                  <a:cubicBezTo>
                    <a:pt x="34041" y="1492"/>
                    <a:pt x="38760" y="3825"/>
                    <a:pt x="40686" y="4828"/>
                  </a:cubicBezTo>
                  <a:cubicBezTo>
                    <a:pt x="40930" y="4964"/>
                    <a:pt x="41066" y="5262"/>
                    <a:pt x="40957" y="5534"/>
                  </a:cubicBezTo>
                  <a:cubicBezTo>
                    <a:pt x="40767" y="6022"/>
                    <a:pt x="40578" y="6402"/>
                    <a:pt x="40361" y="6836"/>
                  </a:cubicBezTo>
                  <a:cubicBezTo>
                    <a:pt x="40252" y="7080"/>
                    <a:pt x="40116" y="7351"/>
                    <a:pt x="39981" y="7649"/>
                  </a:cubicBezTo>
                  <a:cubicBezTo>
                    <a:pt x="39872" y="7866"/>
                    <a:pt x="39655" y="8029"/>
                    <a:pt x="39411" y="8029"/>
                  </a:cubicBezTo>
                  <a:cubicBezTo>
                    <a:pt x="39303" y="8029"/>
                    <a:pt x="39221" y="8002"/>
                    <a:pt x="39140" y="7948"/>
                  </a:cubicBezTo>
                  <a:cubicBezTo>
                    <a:pt x="38326" y="7568"/>
                    <a:pt x="37485" y="7161"/>
                    <a:pt x="36672" y="6781"/>
                  </a:cubicBezTo>
                  <a:cubicBezTo>
                    <a:pt x="34882" y="5886"/>
                    <a:pt x="32983" y="4964"/>
                    <a:pt x="31084" y="4150"/>
                  </a:cubicBezTo>
                  <a:cubicBezTo>
                    <a:pt x="30759" y="4015"/>
                    <a:pt x="30623" y="3662"/>
                    <a:pt x="30732" y="3309"/>
                  </a:cubicBezTo>
                  <a:cubicBezTo>
                    <a:pt x="30976" y="2550"/>
                    <a:pt x="31328" y="1818"/>
                    <a:pt x="31600" y="1194"/>
                  </a:cubicBezTo>
                  <a:cubicBezTo>
                    <a:pt x="31708" y="977"/>
                    <a:pt x="31925" y="814"/>
                    <a:pt x="32169" y="814"/>
                  </a:cubicBezTo>
                  <a:close/>
                  <a:moveTo>
                    <a:pt x="32628" y="5937"/>
                  </a:moveTo>
                  <a:cubicBezTo>
                    <a:pt x="32647" y="5937"/>
                    <a:pt x="32666" y="5938"/>
                    <a:pt x="32684" y="5940"/>
                  </a:cubicBezTo>
                  <a:cubicBezTo>
                    <a:pt x="32766" y="5940"/>
                    <a:pt x="32874" y="5940"/>
                    <a:pt x="32956" y="5968"/>
                  </a:cubicBezTo>
                  <a:cubicBezTo>
                    <a:pt x="33824" y="6320"/>
                    <a:pt x="35424" y="7080"/>
                    <a:pt x="36482" y="7649"/>
                  </a:cubicBezTo>
                  <a:cubicBezTo>
                    <a:pt x="36834" y="7812"/>
                    <a:pt x="36997" y="8219"/>
                    <a:pt x="36807" y="8571"/>
                  </a:cubicBezTo>
                  <a:cubicBezTo>
                    <a:pt x="36590" y="9005"/>
                    <a:pt x="36373" y="9439"/>
                    <a:pt x="36129" y="9873"/>
                  </a:cubicBezTo>
                  <a:cubicBezTo>
                    <a:pt x="34665" y="12477"/>
                    <a:pt x="33200" y="15108"/>
                    <a:pt x="31681" y="17658"/>
                  </a:cubicBezTo>
                  <a:cubicBezTo>
                    <a:pt x="29592" y="21184"/>
                    <a:pt x="27612" y="24764"/>
                    <a:pt x="25714" y="28372"/>
                  </a:cubicBezTo>
                  <a:cubicBezTo>
                    <a:pt x="25198" y="29267"/>
                    <a:pt x="24764" y="30189"/>
                    <a:pt x="24385" y="31138"/>
                  </a:cubicBezTo>
                  <a:cubicBezTo>
                    <a:pt x="24249" y="31491"/>
                    <a:pt x="24222" y="31844"/>
                    <a:pt x="24303" y="32196"/>
                  </a:cubicBezTo>
                  <a:cubicBezTo>
                    <a:pt x="25253" y="37241"/>
                    <a:pt x="25822" y="42341"/>
                    <a:pt x="25578" y="47494"/>
                  </a:cubicBezTo>
                  <a:cubicBezTo>
                    <a:pt x="25551" y="48199"/>
                    <a:pt x="25578" y="48932"/>
                    <a:pt x="25578" y="49637"/>
                  </a:cubicBezTo>
                  <a:cubicBezTo>
                    <a:pt x="25578" y="50098"/>
                    <a:pt x="25470" y="50586"/>
                    <a:pt x="25280" y="51020"/>
                  </a:cubicBezTo>
                  <a:cubicBezTo>
                    <a:pt x="25018" y="51675"/>
                    <a:pt x="24369" y="52102"/>
                    <a:pt x="23673" y="52102"/>
                  </a:cubicBezTo>
                  <a:cubicBezTo>
                    <a:pt x="23505" y="52102"/>
                    <a:pt x="23333" y="52077"/>
                    <a:pt x="23164" y="52024"/>
                  </a:cubicBezTo>
                  <a:cubicBezTo>
                    <a:pt x="20506" y="51291"/>
                    <a:pt x="17929" y="50261"/>
                    <a:pt x="15488" y="48986"/>
                  </a:cubicBezTo>
                  <a:cubicBezTo>
                    <a:pt x="13318" y="47765"/>
                    <a:pt x="11202" y="46409"/>
                    <a:pt x="9222" y="44917"/>
                  </a:cubicBezTo>
                  <a:cubicBezTo>
                    <a:pt x="7459" y="43643"/>
                    <a:pt x="5805" y="42259"/>
                    <a:pt x="4232" y="40767"/>
                  </a:cubicBezTo>
                  <a:cubicBezTo>
                    <a:pt x="3364" y="39899"/>
                    <a:pt x="2550" y="39004"/>
                    <a:pt x="1682" y="38109"/>
                  </a:cubicBezTo>
                  <a:cubicBezTo>
                    <a:pt x="1546" y="37947"/>
                    <a:pt x="1411" y="37784"/>
                    <a:pt x="1329" y="37567"/>
                  </a:cubicBezTo>
                  <a:cubicBezTo>
                    <a:pt x="868" y="36617"/>
                    <a:pt x="1031" y="35858"/>
                    <a:pt x="1926" y="35261"/>
                  </a:cubicBezTo>
                  <a:cubicBezTo>
                    <a:pt x="2577" y="34827"/>
                    <a:pt x="3255" y="34420"/>
                    <a:pt x="3960" y="34068"/>
                  </a:cubicBezTo>
                  <a:cubicBezTo>
                    <a:pt x="6374" y="32902"/>
                    <a:pt x="8843" y="31871"/>
                    <a:pt x="11392" y="30949"/>
                  </a:cubicBezTo>
                  <a:cubicBezTo>
                    <a:pt x="13074" y="30325"/>
                    <a:pt x="14783" y="29728"/>
                    <a:pt x="16464" y="29131"/>
                  </a:cubicBezTo>
                  <a:cubicBezTo>
                    <a:pt x="16898" y="28969"/>
                    <a:pt x="17278" y="28724"/>
                    <a:pt x="17576" y="28372"/>
                  </a:cubicBezTo>
                  <a:cubicBezTo>
                    <a:pt x="18336" y="27504"/>
                    <a:pt x="19014" y="26582"/>
                    <a:pt x="19638" y="25605"/>
                  </a:cubicBezTo>
                  <a:cubicBezTo>
                    <a:pt x="22649" y="21076"/>
                    <a:pt x="25687" y="16546"/>
                    <a:pt x="28562" y="11908"/>
                  </a:cubicBezTo>
                  <a:cubicBezTo>
                    <a:pt x="29728" y="10009"/>
                    <a:pt x="30949" y="8137"/>
                    <a:pt x="32115" y="6239"/>
                  </a:cubicBezTo>
                  <a:cubicBezTo>
                    <a:pt x="32214" y="6065"/>
                    <a:pt x="32427" y="5937"/>
                    <a:pt x="32628" y="5937"/>
                  </a:cubicBezTo>
                  <a:close/>
                  <a:moveTo>
                    <a:pt x="31600" y="0"/>
                  </a:moveTo>
                  <a:cubicBezTo>
                    <a:pt x="31383" y="0"/>
                    <a:pt x="31274" y="109"/>
                    <a:pt x="31111" y="516"/>
                  </a:cubicBezTo>
                  <a:cubicBezTo>
                    <a:pt x="30786" y="1248"/>
                    <a:pt x="30460" y="2008"/>
                    <a:pt x="30162" y="2740"/>
                  </a:cubicBezTo>
                  <a:lnTo>
                    <a:pt x="29891" y="3418"/>
                  </a:lnTo>
                  <a:cubicBezTo>
                    <a:pt x="29864" y="3526"/>
                    <a:pt x="29836" y="3635"/>
                    <a:pt x="29809" y="3716"/>
                  </a:cubicBezTo>
                  <a:cubicBezTo>
                    <a:pt x="29674" y="4042"/>
                    <a:pt x="29864" y="4422"/>
                    <a:pt x="30216" y="4503"/>
                  </a:cubicBezTo>
                  <a:cubicBezTo>
                    <a:pt x="30487" y="4611"/>
                    <a:pt x="30732" y="4747"/>
                    <a:pt x="31003" y="4883"/>
                  </a:cubicBezTo>
                  <a:cubicBezTo>
                    <a:pt x="31193" y="4964"/>
                    <a:pt x="31301" y="5127"/>
                    <a:pt x="31355" y="5317"/>
                  </a:cubicBezTo>
                  <a:cubicBezTo>
                    <a:pt x="31410" y="5506"/>
                    <a:pt x="31383" y="5696"/>
                    <a:pt x="31301" y="5859"/>
                  </a:cubicBezTo>
                  <a:cubicBezTo>
                    <a:pt x="31138" y="6103"/>
                    <a:pt x="31003" y="6320"/>
                    <a:pt x="30867" y="6564"/>
                  </a:cubicBezTo>
                  <a:cubicBezTo>
                    <a:pt x="30298" y="7432"/>
                    <a:pt x="29755" y="8300"/>
                    <a:pt x="29213" y="9195"/>
                  </a:cubicBezTo>
                  <a:cubicBezTo>
                    <a:pt x="27938" y="11257"/>
                    <a:pt x="26609" y="13372"/>
                    <a:pt x="25280" y="15461"/>
                  </a:cubicBezTo>
                  <a:cubicBezTo>
                    <a:pt x="23842" y="17712"/>
                    <a:pt x="22350" y="19963"/>
                    <a:pt x="20940" y="22160"/>
                  </a:cubicBezTo>
                  <a:cubicBezTo>
                    <a:pt x="20018" y="23571"/>
                    <a:pt x="19095" y="24981"/>
                    <a:pt x="18173" y="26392"/>
                  </a:cubicBezTo>
                  <a:cubicBezTo>
                    <a:pt x="17821" y="26907"/>
                    <a:pt x="17414" y="27395"/>
                    <a:pt x="16953" y="27829"/>
                  </a:cubicBezTo>
                  <a:cubicBezTo>
                    <a:pt x="16681" y="28101"/>
                    <a:pt x="16356" y="28290"/>
                    <a:pt x="16003" y="28399"/>
                  </a:cubicBezTo>
                  <a:cubicBezTo>
                    <a:pt x="13644" y="29158"/>
                    <a:pt x="11175" y="30054"/>
                    <a:pt x="8436" y="31166"/>
                  </a:cubicBezTo>
                  <a:cubicBezTo>
                    <a:pt x="6483" y="31979"/>
                    <a:pt x="4557" y="32793"/>
                    <a:pt x="2957" y="33498"/>
                  </a:cubicBezTo>
                  <a:cubicBezTo>
                    <a:pt x="2062" y="33878"/>
                    <a:pt x="1302" y="34475"/>
                    <a:pt x="705" y="35207"/>
                  </a:cubicBezTo>
                  <a:cubicBezTo>
                    <a:pt x="109" y="35858"/>
                    <a:pt x="0" y="36807"/>
                    <a:pt x="380" y="37567"/>
                  </a:cubicBezTo>
                  <a:cubicBezTo>
                    <a:pt x="651" y="38218"/>
                    <a:pt x="1058" y="38787"/>
                    <a:pt x="1519" y="39276"/>
                  </a:cubicBezTo>
                  <a:cubicBezTo>
                    <a:pt x="2089" y="39845"/>
                    <a:pt x="2658" y="40415"/>
                    <a:pt x="3228" y="40957"/>
                  </a:cubicBezTo>
                  <a:cubicBezTo>
                    <a:pt x="3526" y="41283"/>
                    <a:pt x="3825" y="41581"/>
                    <a:pt x="4123" y="41879"/>
                  </a:cubicBezTo>
                  <a:cubicBezTo>
                    <a:pt x="4313" y="42069"/>
                    <a:pt x="4638" y="42368"/>
                    <a:pt x="4828" y="42558"/>
                  </a:cubicBezTo>
                  <a:cubicBezTo>
                    <a:pt x="6049" y="43588"/>
                    <a:pt x="7405" y="44646"/>
                    <a:pt x="9087" y="45921"/>
                  </a:cubicBezTo>
                  <a:cubicBezTo>
                    <a:pt x="11772" y="47928"/>
                    <a:pt x="14674" y="49637"/>
                    <a:pt x="17739" y="51047"/>
                  </a:cubicBezTo>
                  <a:cubicBezTo>
                    <a:pt x="19611" y="51861"/>
                    <a:pt x="21564" y="52512"/>
                    <a:pt x="23571" y="53000"/>
                  </a:cubicBezTo>
                  <a:cubicBezTo>
                    <a:pt x="23734" y="53027"/>
                    <a:pt x="23923" y="53054"/>
                    <a:pt x="24113" y="53054"/>
                  </a:cubicBezTo>
                  <a:cubicBezTo>
                    <a:pt x="24602" y="53054"/>
                    <a:pt x="25063" y="52892"/>
                    <a:pt x="25442" y="52566"/>
                  </a:cubicBezTo>
                  <a:cubicBezTo>
                    <a:pt x="25849" y="52241"/>
                    <a:pt x="26121" y="51807"/>
                    <a:pt x="26229" y="51291"/>
                  </a:cubicBezTo>
                  <a:cubicBezTo>
                    <a:pt x="26446" y="50640"/>
                    <a:pt x="26527" y="49962"/>
                    <a:pt x="26527" y="49257"/>
                  </a:cubicBezTo>
                  <a:cubicBezTo>
                    <a:pt x="26527" y="48308"/>
                    <a:pt x="26500" y="47169"/>
                    <a:pt x="26446" y="46029"/>
                  </a:cubicBezTo>
                  <a:lnTo>
                    <a:pt x="26446" y="45650"/>
                  </a:lnTo>
                  <a:cubicBezTo>
                    <a:pt x="26365" y="43832"/>
                    <a:pt x="26283" y="41934"/>
                    <a:pt x="26175" y="40062"/>
                  </a:cubicBezTo>
                  <a:lnTo>
                    <a:pt x="26175" y="40008"/>
                  </a:lnTo>
                  <a:cubicBezTo>
                    <a:pt x="26093" y="38164"/>
                    <a:pt x="25904" y="36319"/>
                    <a:pt x="25578" y="34475"/>
                  </a:cubicBezTo>
                  <a:cubicBezTo>
                    <a:pt x="25497" y="34014"/>
                    <a:pt x="25442" y="33498"/>
                    <a:pt x="25388" y="33037"/>
                  </a:cubicBezTo>
                  <a:cubicBezTo>
                    <a:pt x="25334" y="32739"/>
                    <a:pt x="25307" y="32468"/>
                    <a:pt x="25280" y="32196"/>
                  </a:cubicBezTo>
                  <a:cubicBezTo>
                    <a:pt x="25198" y="31735"/>
                    <a:pt x="25280" y="31247"/>
                    <a:pt x="25470" y="30813"/>
                  </a:cubicBezTo>
                  <a:cubicBezTo>
                    <a:pt x="25741" y="30298"/>
                    <a:pt x="26012" y="29755"/>
                    <a:pt x="26283" y="29213"/>
                  </a:cubicBezTo>
                  <a:cubicBezTo>
                    <a:pt x="28155" y="25632"/>
                    <a:pt x="29864" y="22513"/>
                    <a:pt x="31518" y="19746"/>
                  </a:cubicBezTo>
                  <a:lnTo>
                    <a:pt x="32440" y="18173"/>
                  </a:lnTo>
                  <a:cubicBezTo>
                    <a:pt x="34176" y="15217"/>
                    <a:pt x="35994" y="12179"/>
                    <a:pt x="37594" y="9033"/>
                  </a:cubicBezTo>
                  <a:cubicBezTo>
                    <a:pt x="37757" y="8707"/>
                    <a:pt x="38082" y="8517"/>
                    <a:pt x="38435" y="8517"/>
                  </a:cubicBezTo>
                  <a:cubicBezTo>
                    <a:pt x="38570" y="8517"/>
                    <a:pt x="38706" y="8544"/>
                    <a:pt x="38842" y="8599"/>
                  </a:cubicBezTo>
                  <a:lnTo>
                    <a:pt x="38977" y="8653"/>
                  </a:lnTo>
                  <a:lnTo>
                    <a:pt x="39031" y="8680"/>
                  </a:lnTo>
                  <a:cubicBezTo>
                    <a:pt x="39221" y="8761"/>
                    <a:pt x="39438" y="8843"/>
                    <a:pt x="39628" y="8897"/>
                  </a:cubicBezTo>
                  <a:cubicBezTo>
                    <a:pt x="39737" y="8897"/>
                    <a:pt x="39818" y="8924"/>
                    <a:pt x="39899" y="8924"/>
                  </a:cubicBezTo>
                  <a:cubicBezTo>
                    <a:pt x="40089" y="8924"/>
                    <a:pt x="40198" y="8870"/>
                    <a:pt x="40361" y="8544"/>
                  </a:cubicBezTo>
                  <a:cubicBezTo>
                    <a:pt x="40550" y="8083"/>
                    <a:pt x="40740" y="7703"/>
                    <a:pt x="40930" y="7351"/>
                  </a:cubicBezTo>
                  <a:cubicBezTo>
                    <a:pt x="41174" y="6836"/>
                    <a:pt x="41391" y="6374"/>
                    <a:pt x="41662" y="5751"/>
                  </a:cubicBezTo>
                  <a:cubicBezTo>
                    <a:pt x="41771" y="5534"/>
                    <a:pt x="41852" y="5317"/>
                    <a:pt x="41907" y="5100"/>
                  </a:cubicBezTo>
                  <a:cubicBezTo>
                    <a:pt x="41961" y="4828"/>
                    <a:pt x="41825" y="4530"/>
                    <a:pt x="41554" y="4422"/>
                  </a:cubicBezTo>
                  <a:lnTo>
                    <a:pt x="41473" y="4367"/>
                  </a:lnTo>
                  <a:lnTo>
                    <a:pt x="41256" y="4259"/>
                  </a:lnTo>
                  <a:cubicBezTo>
                    <a:pt x="40469" y="3879"/>
                    <a:pt x="39710" y="3445"/>
                    <a:pt x="38950" y="3038"/>
                  </a:cubicBezTo>
                  <a:cubicBezTo>
                    <a:pt x="37296" y="2089"/>
                    <a:pt x="35560" y="1275"/>
                    <a:pt x="33797" y="597"/>
                  </a:cubicBezTo>
                  <a:cubicBezTo>
                    <a:pt x="33200" y="380"/>
                    <a:pt x="32603" y="217"/>
                    <a:pt x="32006" y="55"/>
                  </a:cubicBezTo>
                  <a:cubicBezTo>
                    <a:pt x="31871" y="27"/>
                    <a:pt x="31735" y="0"/>
                    <a:pt x="31600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3" name="Google Shape;1143;p56"/>
            <p:cNvSpPr/>
            <p:nvPr/>
          </p:nvSpPr>
          <p:spPr>
            <a:xfrm>
              <a:off x="2608738" y="5558713"/>
              <a:ext cx="903250" cy="1154225"/>
            </a:xfrm>
            <a:custGeom>
              <a:avLst/>
              <a:gdLst/>
              <a:ahLst/>
              <a:cxnLst/>
              <a:rect l="l" t="t" r="r" b="b"/>
              <a:pathLst>
                <a:path w="36130" h="46169" extrusionOk="0">
                  <a:moveTo>
                    <a:pt x="31823" y="1"/>
                  </a:moveTo>
                  <a:cubicBezTo>
                    <a:pt x="31601" y="1"/>
                    <a:pt x="31382" y="117"/>
                    <a:pt x="31247" y="330"/>
                  </a:cubicBezTo>
                  <a:cubicBezTo>
                    <a:pt x="30081" y="2201"/>
                    <a:pt x="28887" y="4100"/>
                    <a:pt x="27694" y="5999"/>
                  </a:cubicBezTo>
                  <a:cubicBezTo>
                    <a:pt x="24846" y="10610"/>
                    <a:pt x="21808" y="15139"/>
                    <a:pt x="18770" y="19669"/>
                  </a:cubicBezTo>
                  <a:cubicBezTo>
                    <a:pt x="18146" y="20646"/>
                    <a:pt x="17468" y="21568"/>
                    <a:pt x="16709" y="22463"/>
                  </a:cubicBezTo>
                  <a:cubicBezTo>
                    <a:pt x="16410" y="22788"/>
                    <a:pt x="16031" y="23060"/>
                    <a:pt x="15597" y="23195"/>
                  </a:cubicBezTo>
                  <a:cubicBezTo>
                    <a:pt x="13915" y="23792"/>
                    <a:pt x="12206" y="24389"/>
                    <a:pt x="10524" y="25012"/>
                  </a:cubicBezTo>
                  <a:cubicBezTo>
                    <a:pt x="8002" y="25935"/>
                    <a:pt x="5506" y="26965"/>
                    <a:pt x="3092" y="28132"/>
                  </a:cubicBezTo>
                  <a:cubicBezTo>
                    <a:pt x="2387" y="28484"/>
                    <a:pt x="1709" y="28891"/>
                    <a:pt x="1058" y="29325"/>
                  </a:cubicBezTo>
                  <a:cubicBezTo>
                    <a:pt x="163" y="29922"/>
                    <a:pt x="0" y="30681"/>
                    <a:pt x="461" y="31658"/>
                  </a:cubicBezTo>
                  <a:cubicBezTo>
                    <a:pt x="570" y="31848"/>
                    <a:pt x="678" y="32038"/>
                    <a:pt x="841" y="32173"/>
                  </a:cubicBezTo>
                  <a:cubicBezTo>
                    <a:pt x="1682" y="33068"/>
                    <a:pt x="2523" y="33963"/>
                    <a:pt x="3391" y="34831"/>
                  </a:cubicBezTo>
                  <a:cubicBezTo>
                    <a:pt x="4937" y="36323"/>
                    <a:pt x="6591" y="37706"/>
                    <a:pt x="8354" y="38981"/>
                  </a:cubicBezTo>
                  <a:cubicBezTo>
                    <a:pt x="10362" y="40473"/>
                    <a:pt x="12450" y="41829"/>
                    <a:pt x="14620" y="43050"/>
                  </a:cubicBezTo>
                  <a:cubicBezTo>
                    <a:pt x="17061" y="44352"/>
                    <a:pt x="19638" y="45355"/>
                    <a:pt x="22296" y="46088"/>
                  </a:cubicBezTo>
                  <a:cubicBezTo>
                    <a:pt x="22470" y="46142"/>
                    <a:pt x="22647" y="46168"/>
                    <a:pt x="22821" y="46168"/>
                  </a:cubicBezTo>
                  <a:cubicBezTo>
                    <a:pt x="23512" y="46168"/>
                    <a:pt x="24157" y="45756"/>
                    <a:pt x="24439" y="45084"/>
                  </a:cubicBezTo>
                  <a:cubicBezTo>
                    <a:pt x="24629" y="44650"/>
                    <a:pt x="24710" y="44189"/>
                    <a:pt x="24710" y="43701"/>
                  </a:cubicBezTo>
                  <a:cubicBezTo>
                    <a:pt x="24683" y="42996"/>
                    <a:pt x="24683" y="42290"/>
                    <a:pt x="24710" y="41558"/>
                  </a:cubicBezTo>
                  <a:cubicBezTo>
                    <a:pt x="24981" y="36404"/>
                    <a:pt x="24412" y="31332"/>
                    <a:pt x="23435" y="26260"/>
                  </a:cubicBezTo>
                  <a:cubicBezTo>
                    <a:pt x="23381" y="25908"/>
                    <a:pt x="23408" y="25555"/>
                    <a:pt x="23544" y="25229"/>
                  </a:cubicBezTo>
                  <a:cubicBezTo>
                    <a:pt x="23924" y="24280"/>
                    <a:pt x="24358" y="23358"/>
                    <a:pt x="24846" y="22463"/>
                  </a:cubicBezTo>
                  <a:cubicBezTo>
                    <a:pt x="26744" y="18828"/>
                    <a:pt x="28724" y="15248"/>
                    <a:pt x="30813" y="11749"/>
                  </a:cubicBezTo>
                  <a:cubicBezTo>
                    <a:pt x="32359" y="9172"/>
                    <a:pt x="33797" y="6541"/>
                    <a:pt x="35288" y="3937"/>
                  </a:cubicBezTo>
                  <a:cubicBezTo>
                    <a:pt x="35505" y="3530"/>
                    <a:pt x="35722" y="3096"/>
                    <a:pt x="35967" y="2635"/>
                  </a:cubicBezTo>
                  <a:cubicBezTo>
                    <a:pt x="36129" y="2310"/>
                    <a:pt x="35967" y="1876"/>
                    <a:pt x="35641" y="1740"/>
                  </a:cubicBezTo>
                  <a:cubicBezTo>
                    <a:pt x="34583" y="1171"/>
                    <a:pt x="32956" y="411"/>
                    <a:pt x="32088" y="59"/>
                  </a:cubicBezTo>
                  <a:cubicBezTo>
                    <a:pt x="32002" y="20"/>
                    <a:pt x="31912" y="1"/>
                    <a:pt x="3182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4" name="Google Shape;1144;p56"/>
            <p:cNvSpPr/>
            <p:nvPr/>
          </p:nvSpPr>
          <p:spPr>
            <a:xfrm>
              <a:off x="2710438" y="6272213"/>
              <a:ext cx="442825" cy="353275"/>
            </a:xfrm>
            <a:custGeom>
              <a:avLst/>
              <a:gdLst/>
              <a:ahLst/>
              <a:cxnLst/>
              <a:rect l="l" t="t" r="r" b="b"/>
              <a:pathLst>
                <a:path w="17713" h="14131" extrusionOk="0">
                  <a:moveTo>
                    <a:pt x="6087" y="1"/>
                  </a:moveTo>
                  <a:cubicBezTo>
                    <a:pt x="5993" y="1"/>
                    <a:pt x="5897" y="18"/>
                    <a:pt x="5805" y="53"/>
                  </a:cubicBezTo>
                  <a:lnTo>
                    <a:pt x="5643" y="134"/>
                  </a:lnTo>
                  <a:cubicBezTo>
                    <a:pt x="4992" y="405"/>
                    <a:pt x="4341" y="704"/>
                    <a:pt x="3663" y="1002"/>
                  </a:cubicBezTo>
                  <a:cubicBezTo>
                    <a:pt x="2551" y="1490"/>
                    <a:pt x="1411" y="1951"/>
                    <a:pt x="272" y="2440"/>
                  </a:cubicBezTo>
                  <a:cubicBezTo>
                    <a:pt x="55" y="2548"/>
                    <a:pt x="1" y="2847"/>
                    <a:pt x="164" y="3036"/>
                  </a:cubicBezTo>
                  <a:cubicBezTo>
                    <a:pt x="1384" y="4420"/>
                    <a:pt x="2713" y="5695"/>
                    <a:pt x="4178" y="6807"/>
                  </a:cubicBezTo>
                  <a:cubicBezTo>
                    <a:pt x="6212" y="8271"/>
                    <a:pt x="8301" y="9628"/>
                    <a:pt x="10444" y="10875"/>
                  </a:cubicBezTo>
                  <a:cubicBezTo>
                    <a:pt x="12695" y="12123"/>
                    <a:pt x="15000" y="13208"/>
                    <a:pt x="17387" y="14130"/>
                  </a:cubicBezTo>
                  <a:lnTo>
                    <a:pt x="17414" y="14130"/>
                  </a:lnTo>
                  <a:cubicBezTo>
                    <a:pt x="17496" y="14130"/>
                    <a:pt x="17550" y="14049"/>
                    <a:pt x="17550" y="13940"/>
                  </a:cubicBezTo>
                  <a:cubicBezTo>
                    <a:pt x="17604" y="11635"/>
                    <a:pt x="17659" y="9329"/>
                    <a:pt x="17713" y="6942"/>
                  </a:cubicBezTo>
                  <a:cubicBezTo>
                    <a:pt x="17713" y="6563"/>
                    <a:pt x="17469" y="6237"/>
                    <a:pt x="17116" y="6129"/>
                  </a:cubicBezTo>
                  <a:cubicBezTo>
                    <a:pt x="16818" y="6047"/>
                    <a:pt x="16574" y="5912"/>
                    <a:pt x="16357" y="5722"/>
                  </a:cubicBezTo>
                  <a:cubicBezTo>
                    <a:pt x="16112" y="5505"/>
                    <a:pt x="15868" y="5342"/>
                    <a:pt x="15624" y="5098"/>
                  </a:cubicBezTo>
                  <a:cubicBezTo>
                    <a:pt x="15217" y="4691"/>
                    <a:pt x="14621" y="4447"/>
                    <a:pt x="14024" y="4420"/>
                  </a:cubicBezTo>
                  <a:cubicBezTo>
                    <a:pt x="13726" y="4420"/>
                    <a:pt x="13400" y="4393"/>
                    <a:pt x="13102" y="4365"/>
                  </a:cubicBezTo>
                  <a:cubicBezTo>
                    <a:pt x="12152" y="4284"/>
                    <a:pt x="11284" y="3769"/>
                    <a:pt x="10769" y="2982"/>
                  </a:cubicBezTo>
                  <a:cubicBezTo>
                    <a:pt x="10633" y="2792"/>
                    <a:pt x="10471" y="2602"/>
                    <a:pt x="10308" y="2413"/>
                  </a:cubicBezTo>
                  <a:cubicBezTo>
                    <a:pt x="10064" y="2087"/>
                    <a:pt x="9711" y="1843"/>
                    <a:pt x="9304" y="1789"/>
                  </a:cubicBezTo>
                  <a:cubicBezTo>
                    <a:pt x="8925" y="1707"/>
                    <a:pt x="8545" y="1599"/>
                    <a:pt x="8192" y="1490"/>
                  </a:cubicBezTo>
                  <a:cubicBezTo>
                    <a:pt x="7568" y="1328"/>
                    <a:pt x="7053" y="921"/>
                    <a:pt x="6755" y="378"/>
                  </a:cubicBezTo>
                  <a:cubicBezTo>
                    <a:pt x="6614" y="137"/>
                    <a:pt x="6355" y="1"/>
                    <a:pt x="608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5" name="Google Shape;1145;p56"/>
            <p:cNvSpPr/>
            <p:nvPr/>
          </p:nvSpPr>
          <p:spPr>
            <a:xfrm>
              <a:off x="2677213" y="6242938"/>
              <a:ext cx="499100" cy="402200"/>
            </a:xfrm>
            <a:custGeom>
              <a:avLst/>
              <a:gdLst/>
              <a:ahLst/>
              <a:cxnLst/>
              <a:rect l="l" t="t" r="r" b="b"/>
              <a:pathLst>
                <a:path w="19964" h="16088" extrusionOk="0">
                  <a:moveTo>
                    <a:pt x="7416" y="1172"/>
                  </a:moveTo>
                  <a:cubicBezTo>
                    <a:pt x="7684" y="1172"/>
                    <a:pt x="7943" y="1308"/>
                    <a:pt x="8084" y="1549"/>
                  </a:cubicBezTo>
                  <a:cubicBezTo>
                    <a:pt x="8382" y="2092"/>
                    <a:pt x="8897" y="2499"/>
                    <a:pt x="9521" y="2661"/>
                  </a:cubicBezTo>
                  <a:cubicBezTo>
                    <a:pt x="9874" y="2770"/>
                    <a:pt x="10254" y="2878"/>
                    <a:pt x="10633" y="2960"/>
                  </a:cubicBezTo>
                  <a:cubicBezTo>
                    <a:pt x="11040" y="3014"/>
                    <a:pt x="11393" y="3258"/>
                    <a:pt x="11637" y="3584"/>
                  </a:cubicBezTo>
                  <a:cubicBezTo>
                    <a:pt x="11800" y="3773"/>
                    <a:pt x="11962" y="3963"/>
                    <a:pt x="12098" y="4153"/>
                  </a:cubicBezTo>
                  <a:cubicBezTo>
                    <a:pt x="12613" y="4940"/>
                    <a:pt x="13481" y="5455"/>
                    <a:pt x="14431" y="5536"/>
                  </a:cubicBezTo>
                  <a:cubicBezTo>
                    <a:pt x="14729" y="5564"/>
                    <a:pt x="15055" y="5591"/>
                    <a:pt x="15353" y="5591"/>
                  </a:cubicBezTo>
                  <a:cubicBezTo>
                    <a:pt x="15950" y="5618"/>
                    <a:pt x="16546" y="5862"/>
                    <a:pt x="16953" y="6269"/>
                  </a:cubicBezTo>
                  <a:cubicBezTo>
                    <a:pt x="17197" y="6513"/>
                    <a:pt x="17441" y="6676"/>
                    <a:pt x="17686" y="6893"/>
                  </a:cubicBezTo>
                  <a:cubicBezTo>
                    <a:pt x="17903" y="7083"/>
                    <a:pt x="18147" y="7218"/>
                    <a:pt x="18445" y="7300"/>
                  </a:cubicBezTo>
                  <a:cubicBezTo>
                    <a:pt x="18798" y="7408"/>
                    <a:pt x="19042" y="7734"/>
                    <a:pt x="19042" y="8113"/>
                  </a:cubicBezTo>
                  <a:cubicBezTo>
                    <a:pt x="18988" y="10500"/>
                    <a:pt x="18933" y="12806"/>
                    <a:pt x="18879" y="15111"/>
                  </a:cubicBezTo>
                  <a:cubicBezTo>
                    <a:pt x="18879" y="15220"/>
                    <a:pt x="18825" y="15301"/>
                    <a:pt x="18743" y="15301"/>
                  </a:cubicBezTo>
                  <a:lnTo>
                    <a:pt x="18716" y="15301"/>
                  </a:lnTo>
                  <a:cubicBezTo>
                    <a:pt x="16329" y="14379"/>
                    <a:pt x="14024" y="13294"/>
                    <a:pt x="11773" y="12046"/>
                  </a:cubicBezTo>
                  <a:cubicBezTo>
                    <a:pt x="9630" y="10799"/>
                    <a:pt x="7541" y="9442"/>
                    <a:pt x="5507" y="7978"/>
                  </a:cubicBezTo>
                  <a:cubicBezTo>
                    <a:pt x="4042" y="6866"/>
                    <a:pt x="2713" y="5591"/>
                    <a:pt x="1493" y="4207"/>
                  </a:cubicBezTo>
                  <a:cubicBezTo>
                    <a:pt x="1330" y="4018"/>
                    <a:pt x="1384" y="3719"/>
                    <a:pt x="1601" y="3611"/>
                  </a:cubicBezTo>
                  <a:cubicBezTo>
                    <a:pt x="2740" y="3122"/>
                    <a:pt x="3880" y="2661"/>
                    <a:pt x="4992" y="2173"/>
                  </a:cubicBezTo>
                  <a:cubicBezTo>
                    <a:pt x="5670" y="1875"/>
                    <a:pt x="6321" y="1576"/>
                    <a:pt x="6972" y="1305"/>
                  </a:cubicBezTo>
                  <a:lnTo>
                    <a:pt x="7134" y="1224"/>
                  </a:lnTo>
                  <a:cubicBezTo>
                    <a:pt x="7226" y="1189"/>
                    <a:pt x="7322" y="1172"/>
                    <a:pt x="7416" y="1172"/>
                  </a:cubicBezTo>
                  <a:close/>
                  <a:moveTo>
                    <a:pt x="8145" y="0"/>
                  </a:moveTo>
                  <a:cubicBezTo>
                    <a:pt x="8086" y="0"/>
                    <a:pt x="8021" y="10"/>
                    <a:pt x="7948" y="30"/>
                  </a:cubicBezTo>
                  <a:cubicBezTo>
                    <a:pt x="7514" y="166"/>
                    <a:pt x="7080" y="329"/>
                    <a:pt x="6673" y="491"/>
                  </a:cubicBezTo>
                  <a:cubicBezTo>
                    <a:pt x="4775" y="1278"/>
                    <a:pt x="2903" y="2065"/>
                    <a:pt x="1032" y="2878"/>
                  </a:cubicBezTo>
                  <a:cubicBezTo>
                    <a:pt x="815" y="2933"/>
                    <a:pt x="625" y="3041"/>
                    <a:pt x="462" y="3177"/>
                  </a:cubicBezTo>
                  <a:cubicBezTo>
                    <a:pt x="28" y="3502"/>
                    <a:pt x="1" y="3801"/>
                    <a:pt x="299" y="4235"/>
                  </a:cubicBezTo>
                  <a:cubicBezTo>
                    <a:pt x="353" y="4289"/>
                    <a:pt x="381" y="4343"/>
                    <a:pt x="435" y="4397"/>
                  </a:cubicBezTo>
                  <a:cubicBezTo>
                    <a:pt x="1004" y="5048"/>
                    <a:pt x="1547" y="5672"/>
                    <a:pt x="2116" y="6296"/>
                  </a:cubicBezTo>
                  <a:cubicBezTo>
                    <a:pt x="3012" y="7218"/>
                    <a:pt x="4015" y="8032"/>
                    <a:pt x="5073" y="8791"/>
                  </a:cubicBezTo>
                  <a:cubicBezTo>
                    <a:pt x="7596" y="10636"/>
                    <a:pt x="10227" y="12290"/>
                    <a:pt x="12993" y="13755"/>
                  </a:cubicBezTo>
                  <a:cubicBezTo>
                    <a:pt x="14648" y="14623"/>
                    <a:pt x="16384" y="15355"/>
                    <a:pt x="18174" y="15925"/>
                  </a:cubicBezTo>
                  <a:cubicBezTo>
                    <a:pt x="18472" y="16006"/>
                    <a:pt x="18825" y="16061"/>
                    <a:pt x="19150" y="16088"/>
                  </a:cubicBezTo>
                  <a:cubicBezTo>
                    <a:pt x="19503" y="16088"/>
                    <a:pt x="19666" y="15898"/>
                    <a:pt x="19747" y="15545"/>
                  </a:cubicBezTo>
                  <a:cubicBezTo>
                    <a:pt x="19774" y="15328"/>
                    <a:pt x="19801" y="15084"/>
                    <a:pt x="19801" y="14840"/>
                  </a:cubicBezTo>
                  <a:cubicBezTo>
                    <a:pt x="19856" y="12562"/>
                    <a:pt x="19910" y="10283"/>
                    <a:pt x="19964" y="8005"/>
                  </a:cubicBezTo>
                  <a:cubicBezTo>
                    <a:pt x="19964" y="7734"/>
                    <a:pt x="19937" y="7462"/>
                    <a:pt x="19910" y="7218"/>
                  </a:cubicBezTo>
                  <a:cubicBezTo>
                    <a:pt x="19856" y="6676"/>
                    <a:pt x="19856" y="6621"/>
                    <a:pt x="19340" y="6567"/>
                  </a:cubicBezTo>
                  <a:cubicBezTo>
                    <a:pt x="18635" y="6459"/>
                    <a:pt x="18011" y="6106"/>
                    <a:pt x="17550" y="5591"/>
                  </a:cubicBezTo>
                  <a:cubicBezTo>
                    <a:pt x="17007" y="5048"/>
                    <a:pt x="16302" y="4750"/>
                    <a:pt x="15543" y="4723"/>
                  </a:cubicBezTo>
                  <a:cubicBezTo>
                    <a:pt x="15190" y="4696"/>
                    <a:pt x="14865" y="4696"/>
                    <a:pt x="14512" y="4641"/>
                  </a:cubicBezTo>
                  <a:cubicBezTo>
                    <a:pt x="13807" y="4614"/>
                    <a:pt x="13183" y="4207"/>
                    <a:pt x="12803" y="3611"/>
                  </a:cubicBezTo>
                  <a:cubicBezTo>
                    <a:pt x="12668" y="3394"/>
                    <a:pt x="12478" y="3204"/>
                    <a:pt x="12315" y="2987"/>
                  </a:cubicBezTo>
                  <a:cubicBezTo>
                    <a:pt x="11990" y="2526"/>
                    <a:pt x="11501" y="2227"/>
                    <a:pt x="10959" y="2092"/>
                  </a:cubicBezTo>
                  <a:cubicBezTo>
                    <a:pt x="10606" y="2010"/>
                    <a:pt x="10227" y="1902"/>
                    <a:pt x="9874" y="1793"/>
                  </a:cubicBezTo>
                  <a:cubicBezTo>
                    <a:pt x="9413" y="1685"/>
                    <a:pt x="9033" y="1387"/>
                    <a:pt x="8843" y="953"/>
                  </a:cubicBezTo>
                  <a:cubicBezTo>
                    <a:pt x="8735" y="736"/>
                    <a:pt x="8653" y="519"/>
                    <a:pt x="8545" y="302"/>
                  </a:cubicBezTo>
                  <a:cubicBezTo>
                    <a:pt x="8442" y="97"/>
                    <a:pt x="8325" y="0"/>
                    <a:pt x="814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6" name="Google Shape;1146;p56"/>
            <p:cNvSpPr/>
            <p:nvPr/>
          </p:nvSpPr>
          <p:spPr>
            <a:xfrm>
              <a:off x="2920663" y="6449313"/>
              <a:ext cx="75300" cy="54775"/>
            </a:xfrm>
            <a:custGeom>
              <a:avLst/>
              <a:gdLst/>
              <a:ahLst/>
              <a:cxnLst/>
              <a:rect l="l" t="t" r="r" b="b"/>
              <a:pathLst>
                <a:path w="3012" h="2191" extrusionOk="0">
                  <a:moveTo>
                    <a:pt x="468" y="0"/>
                  </a:moveTo>
                  <a:cubicBezTo>
                    <a:pt x="403" y="0"/>
                    <a:pt x="336" y="16"/>
                    <a:pt x="272" y="48"/>
                  </a:cubicBezTo>
                  <a:cubicBezTo>
                    <a:pt x="82" y="157"/>
                    <a:pt x="0" y="401"/>
                    <a:pt x="82" y="618"/>
                  </a:cubicBezTo>
                  <a:cubicBezTo>
                    <a:pt x="299" y="1133"/>
                    <a:pt x="706" y="1594"/>
                    <a:pt x="1221" y="1838"/>
                  </a:cubicBezTo>
                  <a:cubicBezTo>
                    <a:pt x="1546" y="2028"/>
                    <a:pt x="1926" y="2137"/>
                    <a:pt x="2306" y="2191"/>
                  </a:cubicBezTo>
                  <a:cubicBezTo>
                    <a:pt x="2469" y="2191"/>
                    <a:pt x="2631" y="2164"/>
                    <a:pt x="2794" y="2082"/>
                  </a:cubicBezTo>
                  <a:cubicBezTo>
                    <a:pt x="2903" y="2001"/>
                    <a:pt x="2984" y="1865"/>
                    <a:pt x="3011" y="1730"/>
                  </a:cubicBezTo>
                  <a:cubicBezTo>
                    <a:pt x="2984" y="1594"/>
                    <a:pt x="2903" y="1486"/>
                    <a:pt x="2767" y="1404"/>
                  </a:cubicBezTo>
                  <a:cubicBezTo>
                    <a:pt x="2658" y="1350"/>
                    <a:pt x="2550" y="1296"/>
                    <a:pt x="2441" y="1296"/>
                  </a:cubicBezTo>
                  <a:cubicBezTo>
                    <a:pt x="1736" y="1269"/>
                    <a:pt x="1139" y="862"/>
                    <a:pt x="814" y="238"/>
                  </a:cubicBezTo>
                  <a:cubicBezTo>
                    <a:pt x="757" y="86"/>
                    <a:pt x="620" y="0"/>
                    <a:pt x="46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7" name="Google Shape;1147;p56"/>
            <p:cNvSpPr/>
            <p:nvPr/>
          </p:nvSpPr>
          <p:spPr>
            <a:xfrm>
              <a:off x="3022363" y="6450338"/>
              <a:ext cx="23775" cy="21375"/>
            </a:xfrm>
            <a:custGeom>
              <a:avLst/>
              <a:gdLst/>
              <a:ahLst/>
              <a:cxnLst/>
              <a:rect l="l" t="t" r="r" b="b"/>
              <a:pathLst>
                <a:path w="951" h="855" extrusionOk="0">
                  <a:moveTo>
                    <a:pt x="479" y="0"/>
                  </a:moveTo>
                  <a:cubicBezTo>
                    <a:pt x="360" y="0"/>
                    <a:pt x="245" y="48"/>
                    <a:pt x="164" y="143"/>
                  </a:cubicBezTo>
                  <a:cubicBezTo>
                    <a:pt x="1" y="305"/>
                    <a:pt x="1" y="550"/>
                    <a:pt x="164" y="712"/>
                  </a:cubicBezTo>
                  <a:cubicBezTo>
                    <a:pt x="245" y="807"/>
                    <a:pt x="360" y="855"/>
                    <a:pt x="479" y="855"/>
                  </a:cubicBezTo>
                  <a:cubicBezTo>
                    <a:pt x="598" y="855"/>
                    <a:pt x="720" y="807"/>
                    <a:pt x="815" y="712"/>
                  </a:cubicBezTo>
                  <a:cubicBezTo>
                    <a:pt x="950" y="550"/>
                    <a:pt x="950" y="305"/>
                    <a:pt x="815" y="143"/>
                  </a:cubicBezTo>
                  <a:cubicBezTo>
                    <a:pt x="720" y="48"/>
                    <a:pt x="598" y="0"/>
                    <a:pt x="4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8" name="Google Shape;1148;p56"/>
            <p:cNvSpPr/>
            <p:nvPr/>
          </p:nvSpPr>
          <p:spPr>
            <a:xfrm>
              <a:off x="2922013" y="6393213"/>
              <a:ext cx="23750" cy="21300"/>
            </a:xfrm>
            <a:custGeom>
              <a:avLst/>
              <a:gdLst/>
              <a:ahLst/>
              <a:cxnLst/>
              <a:rect l="l" t="t" r="r" b="b"/>
              <a:pathLst>
                <a:path w="950" h="852" extrusionOk="0">
                  <a:moveTo>
                    <a:pt x="479" y="0"/>
                  </a:moveTo>
                  <a:cubicBezTo>
                    <a:pt x="360" y="0"/>
                    <a:pt x="245" y="41"/>
                    <a:pt x="163" y="122"/>
                  </a:cubicBezTo>
                  <a:cubicBezTo>
                    <a:pt x="1" y="285"/>
                    <a:pt x="1" y="556"/>
                    <a:pt x="163" y="719"/>
                  </a:cubicBezTo>
                  <a:cubicBezTo>
                    <a:pt x="248" y="803"/>
                    <a:pt x="369" y="851"/>
                    <a:pt x="488" y="851"/>
                  </a:cubicBezTo>
                  <a:cubicBezTo>
                    <a:pt x="599" y="851"/>
                    <a:pt x="709" y="810"/>
                    <a:pt x="787" y="719"/>
                  </a:cubicBezTo>
                  <a:cubicBezTo>
                    <a:pt x="950" y="556"/>
                    <a:pt x="950" y="312"/>
                    <a:pt x="814" y="122"/>
                  </a:cubicBezTo>
                  <a:cubicBezTo>
                    <a:pt x="719" y="41"/>
                    <a:pt x="597" y="0"/>
                    <a:pt x="4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9" name="Google Shape;1149;p56"/>
            <p:cNvSpPr/>
            <p:nvPr/>
          </p:nvSpPr>
          <p:spPr>
            <a:xfrm>
              <a:off x="2995963" y="6198838"/>
              <a:ext cx="88825" cy="76375"/>
            </a:xfrm>
            <a:custGeom>
              <a:avLst/>
              <a:gdLst/>
              <a:ahLst/>
              <a:cxnLst/>
              <a:rect l="l" t="t" r="r" b="b"/>
              <a:pathLst>
                <a:path w="3553" h="3055" extrusionOk="0">
                  <a:moveTo>
                    <a:pt x="1554" y="967"/>
                  </a:moveTo>
                  <a:cubicBezTo>
                    <a:pt x="1834" y="967"/>
                    <a:pt x="2129" y="1072"/>
                    <a:pt x="2332" y="1252"/>
                  </a:cubicBezTo>
                  <a:cubicBezTo>
                    <a:pt x="2386" y="1333"/>
                    <a:pt x="2467" y="1415"/>
                    <a:pt x="2494" y="1496"/>
                  </a:cubicBezTo>
                  <a:cubicBezTo>
                    <a:pt x="2630" y="1794"/>
                    <a:pt x="2440" y="2147"/>
                    <a:pt x="2115" y="2174"/>
                  </a:cubicBezTo>
                  <a:cubicBezTo>
                    <a:pt x="2074" y="2179"/>
                    <a:pt x="2034" y="2182"/>
                    <a:pt x="1994" y="2182"/>
                  </a:cubicBezTo>
                  <a:cubicBezTo>
                    <a:pt x="1607" y="2182"/>
                    <a:pt x="1256" y="1949"/>
                    <a:pt x="1084" y="1604"/>
                  </a:cubicBezTo>
                  <a:cubicBezTo>
                    <a:pt x="976" y="1360"/>
                    <a:pt x="1111" y="1062"/>
                    <a:pt x="1382" y="981"/>
                  </a:cubicBezTo>
                  <a:cubicBezTo>
                    <a:pt x="1438" y="971"/>
                    <a:pt x="1496" y="967"/>
                    <a:pt x="1554" y="967"/>
                  </a:cubicBezTo>
                  <a:close/>
                  <a:moveTo>
                    <a:pt x="1518" y="1"/>
                  </a:moveTo>
                  <a:cubicBezTo>
                    <a:pt x="1482" y="1"/>
                    <a:pt x="1446" y="2"/>
                    <a:pt x="1409" y="4"/>
                  </a:cubicBezTo>
                  <a:cubicBezTo>
                    <a:pt x="1395" y="4"/>
                    <a:pt x="1380" y="3"/>
                    <a:pt x="1366" y="3"/>
                  </a:cubicBezTo>
                  <a:cubicBezTo>
                    <a:pt x="600" y="3"/>
                    <a:pt x="1" y="697"/>
                    <a:pt x="80" y="1469"/>
                  </a:cubicBezTo>
                  <a:cubicBezTo>
                    <a:pt x="135" y="1876"/>
                    <a:pt x="325" y="2255"/>
                    <a:pt x="650" y="2527"/>
                  </a:cubicBezTo>
                  <a:cubicBezTo>
                    <a:pt x="1034" y="2872"/>
                    <a:pt x="1527" y="3055"/>
                    <a:pt x="2033" y="3055"/>
                  </a:cubicBezTo>
                  <a:cubicBezTo>
                    <a:pt x="2241" y="3055"/>
                    <a:pt x="2451" y="3024"/>
                    <a:pt x="2657" y="2961"/>
                  </a:cubicBezTo>
                  <a:cubicBezTo>
                    <a:pt x="3091" y="2771"/>
                    <a:pt x="3417" y="2337"/>
                    <a:pt x="3471" y="1849"/>
                  </a:cubicBezTo>
                  <a:cubicBezTo>
                    <a:pt x="3552" y="1415"/>
                    <a:pt x="3362" y="981"/>
                    <a:pt x="2983" y="737"/>
                  </a:cubicBezTo>
                  <a:cubicBezTo>
                    <a:pt x="2847" y="628"/>
                    <a:pt x="2711" y="547"/>
                    <a:pt x="2603" y="411"/>
                  </a:cubicBezTo>
                  <a:cubicBezTo>
                    <a:pt x="2305" y="138"/>
                    <a:pt x="1915" y="1"/>
                    <a:pt x="1518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0" name="Google Shape;1150;p56"/>
            <p:cNvSpPr/>
            <p:nvPr/>
          </p:nvSpPr>
          <p:spPr>
            <a:xfrm>
              <a:off x="3019663" y="6222988"/>
              <a:ext cx="42075" cy="30400"/>
            </a:xfrm>
            <a:custGeom>
              <a:avLst/>
              <a:gdLst/>
              <a:ahLst/>
              <a:cxnLst/>
              <a:rect l="l" t="t" r="r" b="b"/>
              <a:pathLst>
                <a:path w="1683" h="1216" extrusionOk="0">
                  <a:moveTo>
                    <a:pt x="588" y="1"/>
                  </a:moveTo>
                  <a:cubicBezTo>
                    <a:pt x="528" y="1"/>
                    <a:pt x="468" y="5"/>
                    <a:pt x="407" y="15"/>
                  </a:cubicBezTo>
                  <a:cubicBezTo>
                    <a:pt x="136" y="96"/>
                    <a:pt x="0" y="394"/>
                    <a:pt x="136" y="638"/>
                  </a:cubicBezTo>
                  <a:cubicBezTo>
                    <a:pt x="308" y="983"/>
                    <a:pt x="659" y="1216"/>
                    <a:pt x="1046" y="1216"/>
                  </a:cubicBezTo>
                  <a:cubicBezTo>
                    <a:pt x="1086" y="1216"/>
                    <a:pt x="1126" y="1213"/>
                    <a:pt x="1167" y="1208"/>
                  </a:cubicBezTo>
                  <a:cubicBezTo>
                    <a:pt x="1492" y="1181"/>
                    <a:pt x="1682" y="828"/>
                    <a:pt x="1546" y="530"/>
                  </a:cubicBezTo>
                  <a:cubicBezTo>
                    <a:pt x="1492" y="449"/>
                    <a:pt x="1438" y="367"/>
                    <a:pt x="1384" y="286"/>
                  </a:cubicBezTo>
                  <a:cubicBezTo>
                    <a:pt x="1159" y="106"/>
                    <a:pt x="878" y="1"/>
                    <a:pt x="588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1" name="Google Shape;1151;p56"/>
            <p:cNvSpPr/>
            <p:nvPr/>
          </p:nvSpPr>
          <p:spPr>
            <a:xfrm>
              <a:off x="3108488" y="6151213"/>
              <a:ext cx="63775" cy="60150"/>
            </a:xfrm>
            <a:custGeom>
              <a:avLst/>
              <a:gdLst/>
              <a:ahLst/>
              <a:cxnLst/>
              <a:rect l="l" t="t" r="r" b="b"/>
              <a:pathLst>
                <a:path w="2551" h="2406" extrusionOk="0">
                  <a:moveTo>
                    <a:pt x="1411" y="688"/>
                  </a:moveTo>
                  <a:cubicBezTo>
                    <a:pt x="1637" y="688"/>
                    <a:pt x="1838" y="883"/>
                    <a:pt x="1818" y="1123"/>
                  </a:cubicBezTo>
                  <a:cubicBezTo>
                    <a:pt x="1818" y="1150"/>
                    <a:pt x="1791" y="1177"/>
                    <a:pt x="1791" y="1231"/>
                  </a:cubicBezTo>
                  <a:cubicBezTo>
                    <a:pt x="1740" y="1513"/>
                    <a:pt x="1471" y="1722"/>
                    <a:pt x="1168" y="1722"/>
                  </a:cubicBezTo>
                  <a:cubicBezTo>
                    <a:pt x="1149" y="1722"/>
                    <a:pt x="1131" y="1721"/>
                    <a:pt x="1113" y="1719"/>
                  </a:cubicBezTo>
                  <a:cubicBezTo>
                    <a:pt x="1031" y="1719"/>
                    <a:pt x="869" y="1584"/>
                    <a:pt x="869" y="1557"/>
                  </a:cubicBezTo>
                  <a:cubicBezTo>
                    <a:pt x="896" y="1285"/>
                    <a:pt x="1004" y="1041"/>
                    <a:pt x="1113" y="824"/>
                  </a:cubicBezTo>
                  <a:cubicBezTo>
                    <a:pt x="1140" y="797"/>
                    <a:pt x="1167" y="797"/>
                    <a:pt x="1167" y="770"/>
                  </a:cubicBezTo>
                  <a:cubicBezTo>
                    <a:pt x="1246" y="713"/>
                    <a:pt x="1330" y="688"/>
                    <a:pt x="1411" y="688"/>
                  </a:cubicBezTo>
                  <a:close/>
                  <a:moveTo>
                    <a:pt x="1427" y="0"/>
                  </a:moveTo>
                  <a:cubicBezTo>
                    <a:pt x="1313" y="0"/>
                    <a:pt x="1198" y="21"/>
                    <a:pt x="1086" y="65"/>
                  </a:cubicBezTo>
                  <a:cubicBezTo>
                    <a:pt x="652" y="228"/>
                    <a:pt x="326" y="553"/>
                    <a:pt x="190" y="960"/>
                  </a:cubicBezTo>
                  <a:cubicBezTo>
                    <a:pt x="1" y="1394"/>
                    <a:pt x="163" y="1936"/>
                    <a:pt x="543" y="2208"/>
                  </a:cubicBezTo>
                  <a:cubicBezTo>
                    <a:pt x="679" y="2316"/>
                    <a:pt x="841" y="2370"/>
                    <a:pt x="1031" y="2397"/>
                  </a:cubicBezTo>
                  <a:cubicBezTo>
                    <a:pt x="1081" y="2403"/>
                    <a:pt x="1131" y="2406"/>
                    <a:pt x="1181" y="2406"/>
                  </a:cubicBezTo>
                  <a:cubicBezTo>
                    <a:pt x="1622" y="2406"/>
                    <a:pt x="2065" y="2193"/>
                    <a:pt x="2333" y="1828"/>
                  </a:cubicBezTo>
                  <a:cubicBezTo>
                    <a:pt x="2550" y="1448"/>
                    <a:pt x="2550" y="960"/>
                    <a:pt x="2333" y="607"/>
                  </a:cubicBezTo>
                  <a:cubicBezTo>
                    <a:pt x="2166" y="231"/>
                    <a:pt x="1806" y="0"/>
                    <a:pt x="1427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2" name="Google Shape;1152;p56"/>
            <p:cNvSpPr/>
            <p:nvPr/>
          </p:nvSpPr>
          <p:spPr>
            <a:xfrm>
              <a:off x="3130188" y="6168388"/>
              <a:ext cx="24250" cy="25875"/>
            </a:xfrm>
            <a:custGeom>
              <a:avLst/>
              <a:gdLst/>
              <a:ahLst/>
              <a:cxnLst/>
              <a:rect l="l" t="t" r="r" b="b"/>
              <a:pathLst>
                <a:path w="970" h="1035" extrusionOk="0">
                  <a:moveTo>
                    <a:pt x="543" y="1"/>
                  </a:moveTo>
                  <a:cubicBezTo>
                    <a:pt x="462" y="1"/>
                    <a:pt x="378" y="26"/>
                    <a:pt x="299" y="83"/>
                  </a:cubicBezTo>
                  <a:cubicBezTo>
                    <a:pt x="299" y="110"/>
                    <a:pt x="272" y="110"/>
                    <a:pt x="245" y="137"/>
                  </a:cubicBezTo>
                  <a:cubicBezTo>
                    <a:pt x="136" y="354"/>
                    <a:pt x="28" y="598"/>
                    <a:pt x="1" y="870"/>
                  </a:cubicBezTo>
                  <a:cubicBezTo>
                    <a:pt x="1" y="897"/>
                    <a:pt x="163" y="1032"/>
                    <a:pt x="245" y="1032"/>
                  </a:cubicBezTo>
                  <a:cubicBezTo>
                    <a:pt x="263" y="1034"/>
                    <a:pt x="281" y="1035"/>
                    <a:pt x="300" y="1035"/>
                  </a:cubicBezTo>
                  <a:cubicBezTo>
                    <a:pt x="603" y="1035"/>
                    <a:pt x="872" y="826"/>
                    <a:pt x="923" y="544"/>
                  </a:cubicBezTo>
                  <a:cubicBezTo>
                    <a:pt x="923" y="490"/>
                    <a:pt x="950" y="463"/>
                    <a:pt x="950" y="436"/>
                  </a:cubicBezTo>
                  <a:cubicBezTo>
                    <a:pt x="970" y="196"/>
                    <a:pt x="769" y="1"/>
                    <a:pt x="54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3" name="Google Shape;1153;p56"/>
            <p:cNvSpPr/>
            <p:nvPr/>
          </p:nvSpPr>
          <p:spPr>
            <a:xfrm>
              <a:off x="3179013" y="5920263"/>
              <a:ext cx="73250" cy="81850"/>
            </a:xfrm>
            <a:custGeom>
              <a:avLst/>
              <a:gdLst/>
              <a:ahLst/>
              <a:cxnLst/>
              <a:rect l="l" t="t" r="r" b="b"/>
              <a:pathLst>
                <a:path w="2930" h="3274" extrusionOk="0">
                  <a:moveTo>
                    <a:pt x="1508" y="946"/>
                  </a:moveTo>
                  <a:cubicBezTo>
                    <a:pt x="1575" y="946"/>
                    <a:pt x="1642" y="969"/>
                    <a:pt x="1709" y="1003"/>
                  </a:cubicBezTo>
                  <a:cubicBezTo>
                    <a:pt x="1926" y="1166"/>
                    <a:pt x="2008" y="1464"/>
                    <a:pt x="1872" y="1708"/>
                  </a:cubicBezTo>
                  <a:cubicBezTo>
                    <a:pt x="1791" y="1979"/>
                    <a:pt x="1574" y="2223"/>
                    <a:pt x="1275" y="2305"/>
                  </a:cubicBezTo>
                  <a:cubicBezTo>
                    <a:pt x="1031" y="2169"/>
                    <a:pt x="923" y="1898"/>
                    <a:pt x="1004" y="1654"/>
                  </a:cubicBezTo>
                  <a:cubicBezTo>
                    <a:pt x="1004" y="1383"/>
                    <a:pt x="1167" y="1139"/>
                    <a:pt x="1384" y="976"/>
                  </a:cubicBezTo>
                  <a:cubicBezTo>
                    <a:pt x="1425" y="955"/>
                    <a:pt x="1467" y="946"/>
                    <a:pt x="1508" y="946"/>
                  </a:cubicBezTo>
                  <a:close/>
                  <a:moveTo>
                    <a:pt x="1535" y="0"/>
                  </a:moveTo>
                  <a:cubicBezTo>
                    <a:pt x="1106" y="0"/>
                    <a:pt x="688" y="216"/>
                    <a:pt x="434" y="596"/>
                  </a:cubicBezTo>
                  <a:cubicBezTo>
                    <a:pt x="136" y="1003"/>
                    <a:pt x="0" y="1491"/>
                    <a:pt x="55" y="2006"/>
                  </a:cubicBezTo>
                  <a:cubicBezTo>
                    <a:pt x="109" y="2549"/>
                    <a:pt x="462" y="3010"/>
                    <a:pt x="977" y="3200"/>
                  </a:cubicBezTo>
                  <a:cubicBezTo>
                    <a:pt x="1097" y="3251"/>
                    <a:pt x="1212" y="3273"/>
                    <a:pt x="1322" y="3273"/>
                  </a:cubicBezTo>
                  <a:cubicBezTo>
                    <a:pt x="1685" y="3273"/>
                    <a:pt x="2007" y="3030"/>
                    <a:pt x="2360" y="2739"/>
                  </a:cubicBezTo>
                  <a:cubicBezTo>
                    <a:pt x="2523" y="2495"/>
                    <a:pt x="2659" y="2278"/>
                    <a:pt x="2767" y="2034"/>
                  </a:cubicBezTo>
                  <a:cubicBezTo>
                    <a:pt x="2848" y="1844"/>
                    <a:pt x="2903" y="1681"/>
                    <a:pt x="2903" y="1491"/>
                  </a:cubicBezTo>
                  <a:cubicBezTo>
                    <a:pt x="2930" y="840"/>
                    <a:pt x="2550" y="352"/>
                    <a:pt x="1899" y="54"/>
                  </a:cubicBezTo>
                  <a:cubicBezTo>
                    <a:pt x="1779" y="18"/>
                    <a:pt x="1656" y="0"/>
                    <a:pt x="153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4" name="Google Shape;1154;p56"/>
            <p:cNvSpPr/>
            <p:nvPr/>
          </p:nvSpPr>
          <p:spPr>
            <a:xfrm>
              <a:off x="3202063" y="5943913"/>
              <a:ext cx="27150" cy="33975"/>
            </a:xfrm>
            <a:custGeom>
              <a:avLst/>
              <a:gdLst/>
              <a:ahLst/>
              <a:cxnLst/>
              <a:rect l="l" t="t" r="r" b="b"/>
              <a:pathLst>
                <a:path w="1086" h="1359" extrusionOk="0">
                  <a:moveTo>
                    <a:pt x="586" y="0"/>
                  </a:moveTo>
                  <a:cubicBezTo>
                    <a:pt x="545" y="0"/>
                    <a:pt x="503" y="9"/>
                    <a:pt x="462" y="30"/>
                  </a:cubicBezTo>
                  <a:cubicBezTo>
                    <a:pt x="245" y="193"/>
                    <a:pt x="82" y="437"/>
                    <a:pt x="82" y="708"/>
                  </a:cubicBezTo>
                  <a:cubicBezTo>
                    <a:pt x="1" y="952"/>
                    <a:pt x="109" y="1223"/>
                    <a:pt x="353" y="1359"/>
                  </a:cubicBezTo>
                  <a:cubicBezTo>
                    <a:pt x="652" y="1277"/>
                    <a:pt x="869" y="1033"/>
                    <a:pt x="950" y="762"/>
                  </a:cubicBezTo>
                  <a:cubicBezTo>
                    <a:pt x="1086" y="518"/>
                    <a:pt x="1004" y="220"/>
                    <a:pt x="787" y="57"/>
                  </a:cubicBezTo>
                  <a:cubicBezTo>
                    <a:pt x="720" y="23"/>
                    <a:pt x="653" y="0"/>
                    <a:pt x="58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5" name="Google Shape;1155;p56"/>
            <p:cNvSpPr/>
            <p:nvPr/>
          </p:nvSpPr>
          <p:spPr>
            <a:xfrm>
              <a:off x="3273263" y="5852338"/>
              <a:ext cx="61050" cy="53175"/>
            </a:xfrm>
            <a:custGeom>
              <a:avLst/>
              <a:gdLst/>
              <a:ahLst/>
              <a:cxnLst/>
              <a:rect l="l" t="t" r="r" b="b"/>
              <a:pathLst>
                <a:path w="2442" h="2127" extrusionOk="0">
                  <a:moveTo>
                    <a:pt x="1277" y="588"/>
                  </a:moveTo>
                  <a:cubicBezTo>
                    <a:pt x="1591" y="588"/>
                    <a:pt x="1828" y="1030"/>
                    <a:pt x="1547" y="1333"/>
                  </a:cubicBezTo>
                  <a:lnTo>
                    <a:pt x="1520" y="1360"/>
                  </a:lnTo>
                  <a:cubicBezTo>
                    <a:pt x="1433" y="1436"/>
                    <a:pt x="1341" y="1468"/>
                    <a:pt x="1253" y="1468"/>
                  </a:cubicBezTo>
                  <a:cubicBezTo>
                    <a:pt x="932" y="1468"/>
                    <a:pt x="673" y="1035"/>
                    <a:pt x="950" y="736"/>
                  </a:cubicBezTo>
                  <a:cubicBezTo>
                    <a:pt x="977" y="709"/>
                    <a:pt x="1004" y="682"/>
                    <a:pt x="1031" y="682"/>
                  </a:cubicBezTo>
                  <a:cubicBezTo>
                    <a:pt x="1113" y="616"/>
                    <a:pt x="1198" y="588"/>
                    <a:pt x="1277" y="588"/>
                  </a:cubicBezTo>
                  <a:close/>
                  <a:moveTo>
                    <a:pt x="1296" y="0"/>
                  </a:moveTo>
                  <a:cubicBezTo>
                    <a:pt x="1000" y="0"/>
                    <a:pt x="709" y="109"/>
                    <a:pt x="489" y="329"/>
                  </a:cubicBezTo>
                  <a:cubicBezTo>
                    <a:pt x="55" y="709"/>
                    <a:pt x="1" y="1387"/>
                    <a:pt x="380" y="1821"/>
                  </a:cubicBezTo>
                  <a:cubicBezTo>
                    <a:pt x="625" y="2025"/>
                    <a:pt x="923" y="2126"/>
                    <a:pt x="1221" y="2126"/>
                  </a:cubicBezTo>
                  <a:cubicBezTo>
                    <a:pt x="1520" y="2126"/>
                    <a:pt x="1818" y="2025"/>
                    <a:pt x="2062" y="1821"/>
                  </a:cubicBezTo>
                  <a:cubicBezTo>
                    <a:pt x="2442" y="1387"/>
                    <a:pt x="2442" y="763"/>
                    <a:pt x="2116" y="302"/>
                  </a:cubicBezTo>
                  <a:cubicBezTo>
                    <a:pt x="1876" y="102"/>
                    <a:pt x="1584" y="0"/>
                    <a:pt x="1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6" name="Google Shape;1156;p56"/>
            <p:cNvSpPr/>
            <p:nvPr/>
          </p:nvSpPr>
          <p:spPr>
            <a:xfrm>
              <a:off x="3290063" y="5867038"/>
              <a:ext cx="28925" cy="22000"/>
            </a:xfrm>
            <a:custGeom>
              <a:avLst/>
              <a:gdLst/>
              <a:ahLst/>
              <a:cxnLst/>
              <a:rect l="l" t="t" r="r" b="b"/>
              <a:pathLst>
                <a:path w="1157" h="880" extrusionOk="0">
                  <a:moveTo>
                    <a:pt x="605" y="0"/>
                  </a:moveTo>
                  <a:cubicBezTo>
                    <a:pt x="526" y="0"/>
                    <a:pt x="441" y="28"/>
                    <a:pt x="359" y="94"/>
                  </a:cubicBezTo>
                  <a:cubicBezTo>
                    <a:pt x="332" y="94"/>
                    <a:pt x="305" y="121"/>
                    <a:pt x="278" y="148"/>
                  </a:cubicBezTo>
                  <a:cubicBezTo>
                    <a:pt x="1" y="447"/>
                    <a:pt x="260" y="880"/>
                    <a:pt x="581" y="880"/>
                  </a:cubicBezTo>
                  <a:cubicBezTo>
                    <a:pt x="669" y="880"/>
                    <a:pt x="761" y="848"/>
                    <a:pt x="848" y="772"/>
                  </a:cubicBezTo>
                  <a:lnTo>
                    <a:pt x="875" y="745"/>
                  </a:lnTo>
                  <a:cubicBezTo>
                    <a:pt x="1156" y="442"/>
                    <a:pt x="919" y="0"/>
                    <a:pt x="605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57" name="Google Shape;1157;p56"/>
          <p:cNvGrpSpPr/>
          <p:nvPr/>
        </p:nvGrpSpPr>
        <p:grpSpPr>
          <a:xfrm>
            <a:off x="11179319" y="82152"/>
            <a:ext cx="427271" cy="545673"/>
            <a:chOff x="5905475" y="2032050"/>
            <a:chExt cx="454350" cy="580175"/>
          </a:xfrm>
        </p:grpSpPr>
        <p:sp>
          <p:nvSpPr>
            <p:cNvPr id="1158" name="Google Shape;1158;p56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56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0" name="Google Shape;1160;p56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1" name="Google Shape;1161;p56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56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56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64" name="Google Shape;1164;p56"/>
          <p:cNvGrpSpPr/>
          <p:nvPr/>
        </p:nvGrpSpPr>
        <p:grpSpPr>
          <a:xfrm>
            <a:off x="5727156" y="2786502"/>
            <a:ext cx="325739" cy="408075"/>
            <a:chOff x="7249250" y="2312150"/>
            <a:chExt cx="433317" cy="542846"/>
          </a:xfrm>
        </p:grpSpPr>
        <p:sp>
          <p:nvSpPr>
            <p:cNvPr id="1165" name="Google Shape;1165;p56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56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56"/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68" name="Google Shape;1168;p56"/>
          <p:cNvGrpSpPr/>
          <p:nvPr/>
        </p:nvGrpSpPr>
        <p:grpSpPr>
          <a:xfrm rot="5973186">
            <a:off x="527437" y="7237759"/>
            <a:ext cx="700961" cy="571520"/>
            <a:chOff x="5426900" y="3064075"/>
            <a:chExt cx="281450" cy="229525"/>
          </a:xfrm>
        </p:grpSpPr>
        <p:sp>
          <p:nvSpPr>
            <p:cNvPr id="1169" name="Google Shape;1169;p56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56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56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56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6" name="Google Shape;1176;p56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56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8" name="Google Shape;6540;p51">
            <a:extLst>
              <a:ext uri="{FF2B5EF4-FFF2-40B4-BE49-F238E27FC236}">
                <a16:creationId xmlns:a16="http://schemas.microsoft.com/office/drawing/2014/main" xmlns="" id="{AC27A482-0DDD-473E-9E9C-532900217D6A}"/>
              </a:ext>
            </a:extLst>
          </p:cNvPr>
          <p:cNvGrpSpPr/>
          <p:nvPr/>
        </p:nvGrpSpPr>
        <p:grpSpPr>
          <a:xfrm flipH="1">
            <a:off x="5923215" y="195695"/>
            <a:ext cx="2916573" cy="2748116"/>
            <a:chOff x="6712725" y="1324325"/>
            <a:chExt cx="2861687" cy="2696400"/>
          </a:xfrm>
        </p:grpSpPr>
        <p:sp>
          <p:nvSpPr>
            <p:cNvPr id="59" name="Google Shape;6541;p51">
              <a:extLst>
                <a:ext uri="{FF2B5EF4-FFF2-40B4-BE49-F238E27FC236}">
                  <a16:creationId xmlns:a16="http://schemas.microsoft.com/office/drawing/2014/main" xmlns="" id="{D0C8349B-FA41-469A-82B4-5670E06635CA}"/>
                </a:ext>
              </a:extLst>
            </p:cNvPr>
            <p:cNvSpPr/>
            <p:nvPr/>
          </p:nvSpPr>
          <p:spPr>
            <a:xfrm rot="-412467">
              <a:off x="7940813" y="2510723"/>
              <a:ext cx="323324" cy="323324"/>
            </a:xfrm>
            <a:prstGeom prst="ellipse">
              <a:avLst/>
            </a:prstGeom>
            <a:gradFill>
              <a:gsLst>
                <a:gs pos="0">
                  <a:srgbClr val="F7A1B8"/>
                </a:gs>
                <a:gs pos="100000">
                  <a:srgbClr val="E62F6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542;p51">
              <a:extLst>
                <a:ext uri="{FF2B5EF4-FFF2-40B4-BE49-F238E27FC236}">
                  <a16:creationId xmlns:a16="http://schemas.microsoft.com/office/drawing/2014/main" xmlns="" id="{D7EB7FBA-EB1B-46D1-A293-3C0D2B9CECAC}"/>
                </a:ext>
              </a:extLst>
            </p:cNvPr>
            <p:cNvSpPr/>
            <p:nvPr/>
          </p:nvSpPr>
          <p:spPr>
            <a:xfrm>
              <a:off x="6712725" y="1324325"/>
              <a:ext cx="2696400" cy="26964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543;p51">
              <a:extLst>
                <a:ext uri="{FF2B5EF4-FFF2-40B4-BE49-F238E27FC236}">
                  <a16:creationId xmlns:a16="http://schemas.microsoft.com/office/drawing/2014/main" xmlns="" id="{D10FE635-EFC2-4D73-BCC1-C693F623DD69}"/>
                </a:ext>
              </a:extLst>
            </p:cNvPr>
            <p:cNvSpPr/>
            <p:nvPr/>
          </p:nvSpPr>
          <p:spPr>
            <a:xfrm>
              <a:off x="7041062" y="1652676"/>
              <a:ext cx="2039400" cy="20394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544;p51">
              <a:extLst>
                <a:ext uri="{FF2B5EF4-FFF2-40B4-BE49-F238E27FC236}">
                  <a16:creationId xmlns:a16="http://schemas.microsoft.com/office/drawing/2014/main" xmlns="" id="{8CBA1D3E-3213-4C58-9847-BB2630CC2DBA}"/>
                </a:ext>
              </a:extLst>
            </p:cNvPr>
            <p:cNvSpPr/>
            <p:nvPr/>
          </p:nvSpPr>
          <p:spPr>
            <a:xfrm>
              <a:off x="6890093" y="3395729"/>
              <a:ext cx="353700" cy="353700"/>
            </a:xfrm>
            <a:prstGeom prst="ellipse">
              <a:avLst/>
            </a:prstGeom>
            <a:gradFill>
              <a:gsLst>
                <a:gs pos="0">
                  <a:srgbClr val="96E7B7"/>
                </a:gs>
                <a:gs pos="100000">
                  <a:srgbClr val="37C46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545;p51">
              <a:extLst>
                <a:ext uri="{FF2B5EF4-FFF2-40B4-BE49-F238E27FC236}">
                  <a16:creationId xmlns:a16="http://schemas.microsoft.com/office/drawing/2014/main" xmlns="" id="{002986BA-1D79-4645-A259-415581F2C6C5}"/>
                </a:ext>
              </a:extLst>
            </p:cNvPr>
            <p:cNvSpPr/>
            <p:nvPr/>
          </p:nvSpPr>
          <p:spPr>
            <a:xfrm>
              <a:off x="9220712" y="2567403"/>
              <a:ext cx="353700" cy="353700"/>
            </a:xfrm>
            <a:prstGeom prst="ellipse">
              <a:avLst/>
            </a:prstGeom>
            <a:gradFill>
              <a:gsLst>
                <a:gs pos="0">
                  <a:srgbClr val="96E7B7"/>
                </a:gs>
                <a:gs pos="100000">
                  <a:srgbClr val="37C46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546;p51">
              <a:extLst>
                <a:ext uri="{FF2B5EF4-FFF2-40B4-BE49-F238E27FC236}">
                  <a16:creationId xmlns:a16="http://schemas.microsoft.com/office/drawing/2014/main" xmlns="" id="{77B4042C-6A6F-4EA7-9592-BE9EC4D83BE3}"/>
                </a:ext>
              </a:extLst>
            </p:cNvPr>
            <p:cNvSpPr/>
            <p:nvPr/>
          </p:nvSpPr>
          <p:spPr>
            <a:xfrm>
              <a:off x="7257244" y="1698702"/>
              <a:ext cx="353700" cy="353700"/>
            </a:xfrm>
            <a:prstGeom prst="ellipse">
              <a:avLst/>
            </a:prstGeom>
            <a:gradFill>
              <a:gsLst>
                <a:gs pos="0">
                  <a:srgbClr val="96E7B7"/>
                </a:gs>
                <a:gs pos="100000">
                  <a:srgbClr val="37C46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47;p51">
              <a:extLst>
                <a:ext uri="{FF2B5EF4-FFF2-40B4-BE49-F238E27FC236}">
                  <a16:creationId xmlns:a16="http://schemas.microsoft.com/office/drawing/2014/main" xmlns="" id="{18EA988C-F5AE-426E-8178-0B8D28353EF3}"/>
                </a:ext>
              </a:extLst>
            </p:cNvPr>
            <p:cNvSpPr/>
            <p:nvPr/>
          </p:nvSpPr>
          <p:spPr>
            <a:xfrm rot="-528068">
              <a:off x="7637814" y="2351005"/>
              <a:ext cx="380379" cy="380379"/>
            </a:xfrm>
            <a:prstGeom prst="ellipse">
              <a:avLst/>
            </a:prstGeom>
            <a:gradFill>
              <a:gsLst>
                <a:gs pos="0">
                  <a:srgbClr val="F7A1B8"/>
                </a:gs>
                <a:gs pos="100000">
                  <a:srgbClr val="E62F6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548;p51">
              <a:extLst>
                <a:ext uri="{FF2B5EF4-FFF2-40B4-BE49-F238E27FC236}">
                  <a16:creationId xmlns:a16="http://schemas.microsoft.com/office/drawing/2014/main" xmlns="" id="{4ACB6524-1F5B-49A4-B8E2-8FCC8A3B07D1}"/>
                </a:ext>
              </a:extLst>
            </p:cNvPr>
            <p:cNvSpPr/>
            <p:nvPr/>
          </p:nvSpPr>
          <p:spPr>
            <a:xfrm rot="-526072">
              <a:off x="7871270" y="2177593"/>
              <a:ext cx="301119" cy="301119"/>
            </a:xfrm>
            <a:prstGeom prst="ellipse">
              <a:avLst/>
            </a:prstGeom>
            <a:gradFill>
              <a:gsLst>
                <a:gs pos="0">
                  <a:srgbClr val="C9CBFF"/>
                </a:gs>
                <a:gs pos="100000">
                  <a:schemeClr val="l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6549;p51">
              <a:extLst>
                <a:ext uri="{FF2B5EF4-FFF2-40B4-BE49-F238E27FC236}">
                  <a16:creationId xmlns:a16="http://schemas.microsoft.com/office/drawing/2014/main" xmlns="" id="{4B438323-D37D-4240-8054-026B4866AB78}"/>
                </a:ext>
              </a:extLst>
            </p:cNvPr>
            <p:cNvSpPr/>
            <p:nvPr/>
          </p:nvSpPr>
          <p:spPr>
            <a:xfrm rot="-412467">
              <a:off x="8023938" y="2819873"/>
              <a:ext cx="323324" cy="323324"/>
            </a:xfrm>
            <a:prstGeom prst="ellipse">
              <a:avLst/>
            </a:prstGeom>
            <a:gradFill>
              <a:gsLst>
                <a:gs pos="0">
                  <a:srgbClr val="F7A1B8"/>
                </a:gs>
                <a:gs pos="100000">
                  <a:srgbClr val="E62F6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550;p51">
              <a:extLst>
                <a:ext uri="{FF2B5EF4-FFF2-40B4-BE49-F238E27FC236}">
                  <a16:creationId xmlns:a16="http://schemas.microsoft.com/office/drawing/2014/main" xmlns="" id="{6AE6CF31-F03D-4206-834C-EAAC37D301B8}"/>
                </a:ext>
              </a:extLst>
            </p:cNvPr>
            <p:cNvSpPr/>
            <p:nvPr/>
          </p:nvSpPr>
          <p:spPr>
            <a:xfrm rot="-412051">
              <a:off x="8173991" y="2499994"/>
              <a:ext cx="496764" cy="496764"/>
            </a:xfrm>
            <a:prstGeom prst="ellipse">
              <a:avLst/>
            </a:prstGeom>
            <a:gradFill>
              <a:gsLst>
                <a:gs pos="0">
                  <a:srgbClr val="C9CBFF"/>
                </a:gs>
                <a:gs pos="100000">
                  <a:schemeClr val="l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551;p51">
              <a:extLst>
                <a:ext uri="{FF2B5EF4-FFF2-40B4-BE49-F238E27FC236}">
                  <a16:creationId xmlns:a16="http://schemas.microsoft.com/office/drawing/2014/main" xmlns="" id="{303CA2DE-F0D2-4F43-85E5-9FE07A3C7A73}"/>
                </a:ext>
              </a:extLst>
            </p:cNvPr>
            <p:cNvSpPr/>
            <p:nvPr/>
          </p:nvSpPr>
          <p:spPr>
            <a:xfrm rot="367957">
              <a:off x="7997600" y="2079012"/>
              <a:ext cx="713282" cy="713282"/>
            </a:xfrm>
            <a:prstGeom prst="ellipse">
              <a:avLst/>
            </a:prstGeom>
            <a:gradFill>
              <a:gsLst>
                <a:gs pos="0">
                  <a:srgbClr val="F7A1B8"/>
                </a:gs>
                <a:gs pos="100000">
                  <a:srgbClr val="E62F6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6552;p51">
              <a:extLst>
                <a:ext uri="{FF2B5EF4-FFF2-40B4-BE49-F238E27FC236}">
                  <a16:creationId xmlns:a16="http://schemas.microsoft.com/office/drawing/2014/main" xmlns="" id="{3DD9804A-C21D-4654-BF72-A995638972A5}"/>
                </a:ext>
              </a:extLst>
            </p:cNvPr>
            <p:cNvSpPr/>
            <p:nvPr/>
          </p:nvSpPr>
          <p:spPr>
            <a:xfrm rot="366673">
              <a:off x="7505046" y="2483082"/>
              <a:ext cx="712952" cy="712952"/>
            </a:xfrm>
            <a:prstGeom prst="ellipse">
              <a:avLst/>
            </a:prstGeom>
            <a:gradFill>
              <a:gsLst>
                <a:gs pos="0">
                  <a:srgbClr val="C9CBFF"/>
                </a:gs>
                <a:gs pos="100000">
                  <a:schemeClr val="l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1" name="Google Shape;6553;p51">
              <a:extLst>
                <a:ext uri="{FF2B5EF4-FFF2-40B4-BE49-F238E27FC236}">
                  <a16:creationId xmlns:a16="http://schemas.microsoft.com/office/drawing/2014/main" xmlns="" id="{1C9C6D59-3924-47D5-A1AF-38FF8CFA7848}"/>
                </a:ext>
              </a:extLst>
            </p:cNvPr>
            <p:cNvGrpSpPr/>
            <p:nvPr/>
          </p:nvGrpSpPr>
          <p:grpSpPr>
            <a:xfrm>
              <a:off x="7647938" y="2765013"/>
              <a:ext cx="427175" cy="149075"/>
              <a:chOff x="4952850" y="2127900"/>
              <a:chExt cx="427175" cy="149075"/>
            </a:xfrm>
          </p:grpSpPr>
          <p:sp>
            <p:nvSpPr>
              <p:cNvPr id="120" name="Google Shape;6554;p51">
                <a:extLst>
                  <a:ext uri="{FF2B5EF4-FFF2-40B4-BE49-F238E27FC236}">
                    <a16:creationId xmlns:a16="http://schemas.microsoft.com/office/drawing/2014/main" xmlns="" id="{E4688ADA-C6BB-4D23-8B6F-1044C8D1FAEA}"/>
                  </a:ext>
                </a:extLst>
              </p:cNvPr>
              <p:cNvSpPr/>
              <p:nvPr/>
            </p:nvSpPr>
            <p:spPr>
              <a:xfrm>
                <a:off x="5094800" y="2178400"/>
                <a:ext cx="14365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1748" extrusionOk="0">
                    <a:moveTo>
                      <a:pt x="2656" y="217"/>
                    </a:moveTo>
                    <a:cubicBezTo>
                      <a:pt x="2656" y="95"/>
                      <a:pt x="2750" y="0"/>
                      <a:pt x="2873" y="0"/>
                    </a:cubicBezTo>
                    <a:cubicBezTo>
                      <a:pt x="2981" y="0"/>
                      <a:pt x="3075" y="95"/>
                      <a:pt x="3075" y="217"/>
                    </a:cubicBezTo>
                    <a:cubicBezTo>
                      <a:pt x="3075" y="528"/>
                      <a:pt x="3198" y="813"/>
                      <a:pt x="3401" y="1016"/>
                    </a:cubicBezTo>
                    <a:cubicBezTo>
                      <a:pt x="3604" y="1220"/>
                      <a:pt x="3888" y="1341"/>
                      <a:pt x="4201" y="1341"/>
                    </a:cubicBezTo>
                    <a:cubicBezTo>
                      <a:pt x="4512" y="1341"/>
                      <a:pt x="4797" y="1220"/>
                      <a:pt x="4999" y="1016"/>
                    </a:cubicBezTo>
                    <a:cubicBezTo>
                      <a:pt x="5203" y="813"/>
                      <a:pt x="5325" y="528"/>
                      <a:pt x="5325" y="217"/>
                    </a:cubicBezTo>
                    <a:cubicBezTo>
                      <a:pt x="5325" y="95"/>
                      <a:pt x="5420" y="0"/>
                      <a:pt x="5541" y="0"/>
                    </a:cubicBezTo>
                    <a:cubicBezTo>
                      <a:pt x="5650" y="0"/>
                      <a:pt x="5745" y="95"/>
                      <a:pt x="5745" y="217"/>
                    </a:cubicBezTo>
                    <a:cubicBezTo>
                      <a:pt x="5745" y="637"/>
                      <a:pt x="5569" y="1030"/>
                      <a:pt x="5298" y="1301"/>
                    </a:cubicBezTo>
                    <a:cubicBezTo>
                      <a:pt x="5014" y="1585"/>
                      <a:pt x="4634" y="1748"/>
                      <a:pt x="4201" y="1748"/>
                    </a:cubicBezTo>
                    <a:cubicBezTo>
                      <a:pt x="3780" y="1748"/>
                      <a:pt x="3388" y="1585"/>
                      <a:pt x="3117" y="1301"/>
                    </a:cubicBezTo>
                    <a:cubicBezTo>
                      <a:pt x="3021" y="1206"/>
                      <a:pt x="2940" y="1097"/>
                      <a:pt x="2873" y="989"/>
                    </a:cubicBezTo>
                    <a:cubicBezTo>
                      <a:pt x="2804" y="1097"/>
                      <a:pt x="2723" y="1206"/>
                      <a:pt x="2629" y="1301"/>
                    </a:cubicBezTo>
                    <a:cubicBezTo>
                      <a:pt x="2344" y="1585"/>
                      <a:pt x="1964" y="1748"/>
                      <a:pt x="1531" y="1748"/>
                    </a:cubicBezTo>
                    <a:cubicBezTo>
                      <a:pt x="1111" y="1748"/>
                      <a:pt x="718" y="1585"/>
                      <a:pt x="447" y="1301"/>
                    </a:cubicBezTo>
                    <a:cubicBezTo>
                      <a:pt x="163" y="1030"/>
                      <a:pt x="0" y="637"/>
                      <a:pt x="0" y="217"/>
                    </a:cubicBezTo>
                    <a:cubicBezTo>
                      <a:pt x="0" y="95"/>
                      <a:pt x="82" y="0"/>
                      <a:pt x="203" y="0"/>
                    </a:cubicBezTo>
                    <a:cubicBezTo>
                      <a:pt x="311" y="0"/>
                      <a:pt x="407" y="95"/>
                      <a:pt x="407" y="217"/>
                    </a:cubicBezTo>
                    <a:cubicBezTo>
                      <a:pt x="407" y="528"/>
                      <a:pt x="528" y="813"/>
                      <a:pt x="732" y="1016"/>
                    </a:cubicBezTo>
                    <a:cubicBezTo>
                      <a:pt x="949" y="1220"/>
                      <a:pt x="1220" y="1341"/>
                      <a:pt x="1531" y="1341"/>
                    </a:cubicBezTo>
                    <a:cubicBezTo>
                      <a:pt x="1843" y="1341"/>
                      <a:pt x="2127" y="1220"/>
                      <a:pt x="2331" y="1016"/>
                    </a:cubicBezTo>
                    <a:cubicBezTo>
                      <a:pt x="2533" y="813"/>
                      <a:pt x="2656" y="528"/>
                      <a:pt x="2656" y="2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6555;p51">
                <a:extLst>
                  <a:ext uri="{FF2B5EF4-FFF2-40B4-BE49-F238E27FC236}">
                    <a16:creationId xmlns:a16="http://schemas.microsoft.com/office/drawing/2014/main" xmlns="" id="{AA431268-5D6F-464C-92C0-71DFC4DA4E6C}"/>
                  </a:ext>
                </a:extLst>
              </p:cNvPr>
              <p:cNvSpPr/>
              <p:nvPr/>
            </p:nvSpPr>
            <p:spPr>
              <a:xfrm>
                <a:off x="5279075" y="2127900"/>
                <a:ext cx="100950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039" extrusionOk="0">
                    <a:moveTo>
                      <a:pt x="2018" y="4039"/>
                    </a:moveTo>
                    <a:cubicBezTo>
                      <a:pt x="3129" y="4039"/>
                      <a:pt x="4038" y="3131"/>
                      <a:pt x="4038" y="2020"/>
                    </a:cubicBezTo>
                    <a:cubicBezTo>
                      <a:pt x="4038" y="909"/>
                      <a:pt x="3129" y="1"/>
                      <a:pt x="2018" y="1"/>
                    </a:cubicBezTo>
                    <a:cubicBezTo>
                      <a:pt x="907" y="1"/>
                      <a:pt x="0" y="909"/>
                      <a:pt x="0" y="2020"/>
                    </a:cubicBezTo>
                    <a:cubicBezTo>
                      <a:pt x="0" y="3131"/>
                      <a:pt x="907" y="4039"/>
                      <a:pt x="2018" y="40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6556;p51">
                <a:extLst>
                  <a:ext uri="{FF2B5EF4-FFF2-40B4-BE49-F238E27FC236}">
                    <a16:creationId xmlns:a16="http://schemas.microsoft.com/office/drawing/2014/main" xmlns="" id="{0ECF5871-285A-4FC8-A7E2-1AA57F01A81B}"/>
                  </a:ext>
                </a:extLst>
              </p:cNvPr>
              <p:cNvSpPr/>
              <p:nvPr/>
            </p:nvSpPr>
            <p:spPr>
              <a:xfrm>
                <a:off x="5301075" y="2142150"/>
                <a:ext cx="3592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424" extrusionOk="0">
                    <a:moveTo>
                      <a:pt x="719" y="1423"/>
                    </a:moveTo>
                    <a:cubicBezTo>
                      <a:pt x="1111" y="1423"/>
                      <a:pt x="1437" y="1111"/>
                      <a:pt x="1437" y="719"/>
                    </a:cubicBezTo>
                    <a:cubicBezTo>
                      <a:pt x="1437" y="325"/>
                      <a:pt x="1111" y="0"/>
                      <a:pt x="719" y="0"/>
                    </a:cubicBezTo>
                    <a:cubicBezTo>
                      <a:pt x="325" y="0"/>
                      <a:pt x="0" y="325"/>
                      <a:pt x="0" y="719"/>
                    </a:cubicBezTo>
                    <a:cubicBezTo>
                      <a:pt x="0" y="1111"/>
                      <a:pt x="325" y="1423"/>
                      <a:pt x="719" y="14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6557;p51">
                <a:extLst>
                  <a:ext uri="{FF2B5EF4-FFF2-40B4-BE49-F238E27FC236}">
                    <a16:creationId xmlns:a16="http://schemas.microsoft.com/office/drawing/2014/main" xmlns="" id="{D2AEA508-4D4A-4847-A689-552C6D1CE7B7}"/>
                  </a:ext>
                </a:extLst>
              </p:cNvPr>
              <p:cNvSpPr/>
              <p:nvPr/>
            </p:nvSpPr>
            <p:spPr>
              <a:xfrm>
                <a:off x="4952850" y="2127900"/>
                <a:ext cx="100975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4039" extrusionOk="0">
                    <a:moveTo>
                      <a:pt x="2020" y="4039"/>
                    </a:moveTo>
                    <a:cubicBezTo>
                      <a:pt x="3131" y="4039"/>
                      <a:pt x="4038" y="3131"/>
                      <a:pt x="4038" y="2020"/>
                    </a:cubicBezTo>
                    <a:cubicBezTo>
                      <a:pt x="4038" y="909"/>
                      <a:pt x="3131" y="1"/>
                      <a:pt x="2020" y="1"/>
                    </a:cubicBezTo>
                    <a:cubicBezTo>
                      <a:pt x="909" y="1"/>
                      <a:pt x="1" y="909"/>
                      <a:pt x="1" y="2020"/>
                    </a:cubicBezTo>
                    <a:cubicBezTo>
                      <a:pt x="1" y="3131"/>
                      <a:pt x="909" y="4039"/>
                      <a:pt x="2020" y="40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6558;p51">
                <a:extLst>
                  <a:ext uri="{FF2B5EF4-FFF2-40B4-BE49-F238E27FC236}">
                    <a16:creationId xmlns:a16="http://schemas.microsoft.com/office/drawing/2014/main" xmlns="" id="{7DC88BB9-363F-4B5F-A780-0D2B22BEC4E1}"/>
                  </a:ext>
                </a:extLst>
              </p:cNvPr>
              <p:cNvSpPr/>
              <p:nvPr/>
            </p:nvSpPr>
            <p:spPr>
              <a:xfrm>
                <a:off x="4996200" y="2142150"/>
                <a:ext cx="3562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424" extrusionOk="0">
                    <a:moveTo>
                      <a:pt x="719" y="1423"/>
                    </a:moveTo>
                    <a:cubicBezTo>
                      <a:pt x="1112" y="1423"/>
                      <a:pt x="1424" y="1111"/>
                      <a:pt x="1424" y="719"/>
                    </a:cubicBezTo>
                    <a:cubicBezTo>
                      <a:pt x="1424" y="325"/>
                      <a:pt x="1112" y="0"/>
                      <a:pt x="719" y="0"/>
                    </a:cubicBezTo>
                    <a:cubicBezTo>
                      <a:pt x="313" y="0"/>
                      <a:pt x="1" y="325"/>
                      <a:pt x="1" y="719"/>
                    </a:cubicBezTo>
                    <a:cubicBezTo>
                      <a:pt x="1" y="1111"/>
                      <a:pt x="313" y="1423"/>
                      <a:pt x="719" y="14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6559;p51">
                <a:extLst>
                  <a:ext uri="{FF2B5EF4-FFF2-40B4-BE49-F238E27FC236}">
                    <a16:creationId xmlns:a16="http://schemas.microsoft.com/office/drawing/2014/main" xmlns="" id="{3BDFD4C3-4048-4B62-98B0-979F4EF9D1BA}"/>
                  </a:ext>
                </a:extLst>
              </p:cNvPr>
              <p:cNvSpPr/>
              <p:nvPr/>
            </p:nvSpPr>
            <p:spPr>
              <a:xfrm>
                <a:off x="4969775" y="2246475"/>
                <a:ext cx="7862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220" extrusionOk="0">
                    <a:moveTo>
                      <a:pt x="1573" y="1220"/>
                    </a:moveTo>
                    <a:cubicBezTo>
                      <a:pt x="2440" y="1220"/>
                      <a:pt x="3144" y="949"/>
                      <a:pt x="3144" y="611"/>
                    </a:cubicBezTo>
                    <a:cubicBezTo>
                      <a:pt x="3144" y="271"/>
                      <a:pt x="2440" y="0"/>
                      <a:pt x="1573" y="0"/>
                    </a:cubicBezTo>
                    <a:cubicBezTo>
                      <a:pt x="706" y="0"/>
                      <a:pt x="1" y="271"/>
                      <a:pt x="1" y="611"/>
                    </a:cubicBezTo>
                    <a:cubicBezTo>
                      <a:pt x="1" y="949"/>
                      <a:pt x="706" y="1220"/>
                      <a:pt x="1573" y="1220"/>
                    </a:cubicBezTo>
                    <a:close/>
                  </a:path>
                </a:pathLst>
              </a:custGeom>
              <a:solidFill>
                <a:srgbClr val="F58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6560;p51">
                <a:extLst>
                  <a:ext uri="{FF2B5EF4-FFF2-40B4-BE49-F238E27FC236}">
                    <a16:creationId xmlns:a16="http://schemas.microsoft.com/office/drawing/2014/main" xmlns="" id="{E61547E9-0D3B-44CE-9F05-D3D59A0A4925}"/>
                  </a:ext>
                </a:extLst>
              </p:cNvPr>
              <p:cNvSpPr/>
              <p:nvPr/>
            </p:nvSpPr>
            <p:spPr>
              <a:xfrm>
                <a:off x="5284475" y="2246475"/>
                <a:ext cx="7862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220" extrusionOk="0">
                    <a:moveTo>
                      <a:pt x="1573" y="1220"/>
                    </a:moveTo>
                    <a:cubicBezTo>
                      <a:pt x="2440" y="1220"/>
                      <a:pt x="3144" y="949"/>
                      <a:pt x="3144" y="611"/>
                    </a:cubicBezTo>
                    <a:cubicBezTo>
                      <a:pt x="3144" y="271"/>
                      <a:pt x="2440" y="0"/>
                      <a:pt x="1573" y="0"/>
                    </a:cubicBezTo>
                    <a:cubicBezTo>
                      <a:pt x="705" y="0"/>
                      <a:pt x="1" y="271"/>
                      <a:pt x="1" y="611"/>
                    </a:cubicBezTo>
                    <a:cubicBezTo>
                      <a:pt x="1" y="949"/>
                      <a:pt x="705" y="1220"/>
                      <a:pt x="1573" y="1220"/>
                    </a:cubicBezTo>
                    <a:close/>
                  </a:path>
                </a:pathLst>
              </a:custGeom>
              <a:solidFill>
                <a:srgbClr val="F58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2" name="Google Shape;6561;p51">
              <a:extLst>
                <a:ext uri="{FF2B5EF4-FFF2-40B4-BE49-F238E27FC236}">
                  <a16:creationId xmlns:a16="http://schemas.microsoft.com/office/drawing/2014/main" xmlns="" id="{27B00624-F058-47B1-88DB-2124D1A53AE1}"/>
                </a:ext>
              </a:extLst>
            </p:cNvPr>
            <p:cNvGrpSpPr/>
            <p:nvPr/>
          </p:nvGrpSpPr>
          <p:grpSpPr>
            <a:xfrm>
              <a:off x="8157775" y="2365025"/>
              <a:ext cx="392950" cy="141250"/>
              <a:chOff x="6253275" y="1773275"/>
              <a:chExt cx="392950" cy="141250"/>
            </a:xfrm>
          </p:grpSpPr>
          <p:sp>
            <p:nvSpPr>
              <p:cNvPr id="115" name="Google Shape;6562;p51">
                <a:extLst>
                  <a:ext uri="{FF2B5EF4-FFF2-40B4-BE49-F238E27FC236}">
                    <a16:creationId xmlns:a16="http://schemas.microsoft.com/office/drawing/2014/main" xmlns="" id="{0AD7FF64-FEED-43A0-8F56-6DAE186ADFDD}"/>
                  </a:ext>
                </a:extLst>
              </p:cNvPr>
              <p:cNvSpPr/>
              <p:nvPr/>
            </p:nvSpPr>
            <p:spPr>
              <a:xfrm>
                <a:off x="6395525" y="1847125"/>
                <a:ext cx="108425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290" extrusionOk="0">
                    <a:moveTo>
                      <a:pt x="1247" y="392"/>
                    </a:moveTo>
                    <a:cubicBezTo>
                      <a:pt x="1017" y="257"/>
                      <a:pt x="814" y="108"/>
                      <a:pt x="597" y="81"/>
                    </a:cubicBezTo>
                    <a:cubicBezTo>
                      <a:pt x="1" y="0"/>
                      <a:pt x="41" y="813"/>
                      <a:pt x="245" y="1192"/>
                    </a:cubicBezTo>
                    <a:cubicBezTo>
                      <a:pt x="664" y="1924"/>
                      <a:pt x="1423" y="2289"/>
                      <a:pt x="2169" y="2276"/>
                    </a:cubicBezTo>
                    <a:cubicBezTo>
                      <a:pt x="2928" y="2289"/>
                      <a:pt x="3686" y="1924"/>
                      <a:pt x="4093" y="1192"/>
                    </a:cubicBezTo>
                    <a:cubicBezTo>
                      <a:pt x="4296" y="813"/>
                      <a:pt x="4337" y="0"/>
                      <a:pt x="3741" y="81"/>
                    </a:cubicBezTo>
                    <a:cubicBezTo>
                      <a:pt x="3524" y="108"/>
                      <a:pt x="3320" y="257"/>
                      <a:pt x="3090" y="392"/>
                    </a:cubicBezTo>
                    <a:cubicBezTo>
                      <a:pt x="2805" y="555"/>
                      <a:pt x="2480" y="623"/>
                      <a:pt x="2169" y="609"/>
                    </a:cubicBezTo>
                    <a:cubicBezTo>
                      <a:pt x="1857" y="623"/>
                      <a:pt x="1546" y="555"/>
                      <a:pt x="1247" y="3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6563;p51">
                <a:extLst>
                  <a:ext uri="{FF2B5EF4-FFF2-40B4-BE49-F238E27FC236}">
                    <a16:creationId xmlns:a16="http://schemas.microsoft.com/office/drawing/2014/main" xmlns="" id="{2CD4C6FF-BE22-43FE-AF65-23E121BCF26A}"/>
                  </a:ext>
                </a:extLst>
              </p:cNvPr>
              <p:cNvSpPr/>
              <p:nvPr/>
            </p:nvSpPr>
            <p:spPr>
              <a:xfrm>
                <a:off x="6267500" y="1773275"/>
                <a:ext cx="72825" cy="94875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3795" extrusionOk="0">
                    <a:moveTo>
                      <a:pt x="284" y="691"/>
                    </a:moveTo>
                    <a:cubicBezTo>
                      <a:pt x="122" y="582"/>
                      <a:pt x="67" y="380"/>
                      <a:pt x="176" y="217"/>
                    </a:cubicBezTo>
                    <a:cubicBezTo>
                      <a:pt x="271" y="54"/>
                      <a:pt x="488" y="0"/>
                      <a:pt x="651" y="109"/>
                    </a:cubicBezTo>
                    <a:cubicBezTo>
                      <a:pt x="651" y="109"/>
                      <a:pt x="2819" y="1464"/>
                      <a:pt x="2859" y="2154"/>
                    </a:cubicBezTo>
                    <a:cubicBezTo>
                      <a:pt x="2913" y="2927"/>
                      <a:pt x="501" y="3740"/>
                      <a:pt x="488" y="3740"/>
                    </a:cubicBezTo>
                    <a:cubicBezTo>
                      <a:pt x="311" y="3794"/>
                      <a:pt x="122" y="3699"/>
                      <a:pt x="54" y="3523"/>
                    </a:cubicBezTo>
                    <a:cubicBezTo>
                      <a:pt x="0" y="3346"/>
                      <a:pt x="95" y="3144"/>
                      <a:pt x="271" y="3090"/>
                    </a:cubicBezTo>
                    <a:cubicBezTo>
                      <a:pt x="284" y="3090"/>
                      <a:pt x="2195" y="2439"/>
                      <a:pt x="2181" y="2195"/>
                    </a:cubicBezTo>
                    <a:cubicBezTo>
                      <a:pt x="2154" y="1856"/>
                      <a:pt x="284" y="691"/>
                      <a:pt x="284" y="6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6564;p51">
                <a:extLst>
                  <a:ext uri="{FF2B5EF4-FFF2-40B4-BE49-F238E27FC236}">
                    <a16:creationId xmlns:a16="http://schemas.microsoft.com/office/drawing/2014/main" xmlns="" id="{D4501205-F85C-4E91-B83D-0360C4B17EBE}"/>
                  </a:ext>
                </a:extLst>
              </p:cNvPr>
              <p:cNvSpPr/>
              <p:nvPr/>
            </p:nvSpPr>
            <p:spPr>
              <a:xfrm>
                <a:off x="6559125" y="1773275"/>
                <a:ext cx="72875" cy="94875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3795" extrusionOk="0">
                    <a:moveTo>
                      <a:pt x="2264" y="109"/>
                    </a:moveTo>
                    <a:cubicBezTo>
                      <a:pt x="2427" y="0"/>
                      <a:pt x="2643" y="54"/>
                      <a:pt x="2738" y="217"/>
                    </a:cubicBezTo>
                    <a:cubicBezTo>
                      <a:pt x="2846" y="380"/>
                      <a:pt x="2792" y="582"/>
                      <a:pt x="2629" y="691"/>
                    </a:cubicBezTo>
                    <a:cubicBezTo>
                      <a:pt x="2629" y="691"/>
                      <a:pt x="760" y="1856"/>
                      <a:pt x="747" y="2195"/>
                    </a:cubicBezTo>
                    <a:cubicBezTo>
                      <a:pt x="719" y="2439"/>
                      <a:pt x="2629" y="3090"/>
                      <a:pt x="2643" y="3090"/>
                    </a:cubicBezTo>
                    <a:cubicBezTo>
                      <a:pt x="2819" y="3144"/>
                      <a:pt x="2914" y="3346"/>
                      <a:pt x="2860" y="3523"/>
                    </a:cubicBezTo>
                    <a:cubicBezTo>
                      <a:pt x="2792" y="3699"/>
                      <a:pt x="2602" y="3794"/>
                      <a:pt x="2427" y="3740"/>
                    </a:cubicBezTo>
                    <a:cubicBezTo>
                      <a:pt x="2413" y="3740"/>
                      <a:pt x="1" y="2927"/>
                      <a:pt x="55" y="2154"/>
                    </a:cubicBezTo>
                    <a:cubicBezTo>
                      <a:pt x="96" y="1464"/>
                      <a:pt x="2264" y="109"/>
                      <a:pt x="2264" y="1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6565;p51">
                <a:extLst>
                  <a:ext uri="{FF2B5EF4-FFF2-40B4-BE49-F238E27FC236}">
                    <a16:creationId xmlns:a16="http://schemas.microsoft.com/office/drawing/2014/main" xmlns="" id="{EB809A94-7C72-4594-96C4-6D82D143A289}"/>
                  </a:ext>
                </a:extLst>
              </p:cNvPr>
              <p:cNvSpPr/>
              <p:nvPr/>
            </p:nvSpPr>
            <p:spPr>
              <a:xfrm>
                <a:off x="6253275" y="1884375"/>
                <a:ext cx="782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1206" extrusionOk="0">
                    <a:moveTo>
                      <a:pt x="1572" y="1206"/>
                    </a:moveTo>
                    <a:cubicBezTo>
                      <a:pt x="2425" y="1206"/>
                      <a:pt x="3130" y="935"/>
                      <a:pt x="3130" y="597"/>
                    </a:cubicBezTo>
                    <a:cubicBezTo>
                      <a:pt x="3130" y="271"/>
                      <a:pt x="2425" y="1"/>
                      <a:pt x="1572" y="1"/>
                    </a:cubicBezTo>
                    <a:cubicBezTo>
                      <a:pt x="705" y="1"/>
                      <a:pt x="0" y="271"/>
                      <a:pt x="0" y="597"/>
                    </a:cubicBezTo>
                    <a:cubicBezTo>
                      <a:pt x="0" y="935"/>
                      <a:pt x="705" y="1206"/>
                      <a:pt x="1572" y="1206"/>
                    </a:cubicBezTo>
                    <a:close/>
                  </a:path>
                </a:pathLst>
              </a:custGeom>
              <a:solidFill>
                <a:srgbClr val="F58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6566;p51">
                <a:extLst>
                  <a:ext uri="{FF2B5EF4-FFF2-40B4-BE49-F238E27FC236}">
                    <a16:creationId xmlns:a16="http://schemas.microsoft.com/office/drawing/2014/main" xmlns="" id="{0F1E79F1-31E6-42B6-A80E-7BB364EBB439}"/>
                  </a:ext>
                </a:extLst>
              </p:cNvPr>
              <p:cNvSpPr/>
              <p:nvPr/>
            </p:nvSpPr>
            <p:spPr>
              <a:xfrm>
                <a:off x="6567950" y="1884375"/>
                <a:ext cx="782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1206" extrusionOk="0">
                    <a:moveTo>
                      <a:pt x="1572" y="1206"/>
                    </a:moveTo>
                    <a:cubicBezTo>
                      <a:pt x="2426" y="1206"/>
                      <a:pt x="3130" y="935"/>
                      <a:pt x="3130" y="597"/>
                    </a:cubicBezTo>
                    <a:cubicBezTo>
                      <a:pt x="3130" y="271"/>
                      <a:pt x="2426" y="1"/>
                      <a:pt x="1572" y="1"/>
                    </a:cubicBezTo>
                    <a:cubicBezTo>
                      <a:pt x="705" y="1"/>
                      <a:pt x="0" y="271"/>
                      <a:pt x="0" y="597"/>
                    </a:cubicBezTo>
                    <a:cubicBezTo>
                      <a:pt x="0" y="935"/>
                      <a:pt x="705" y="1206"/>
                      <a:pt x="1572" y="1206"/>
                    </a:cubicBezTo>
                    <a:close/>
                  </a:path>
                </a:pathLst>
              </a:custGeom>
              <a:solidFill>
                <a:srgbClr val="F58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3" name="Google Shape;6567;p51">
              <a:extLst>
                <a:ext uri="{FF2B5EF4-FFF2-40B4-BE49-F238E27FC236}">
                  <a16:creationId xmlns:a16="http://schemas.microsoft.com/office/drawing/2014/main" xmlns="" id="{42618542-E64F-4E1C-B690-B2E336BCA026}"/>
                </a:ext>
              </a:extLst>
            </p:cNvPr>
            <p:cNvGrpSpPr/>
            <p:nvPr/>
          </p:nvGrpSpPr>
          <p:grpSpPr>
            <a:xfrm>
              <a:off x="7283528" y="1827591"/>
              <a:ext cx="301143" cy="95916"/>
              <a:chOff x="5581225" y="1820025"/>
              <a:chExt cx="463725" cy="147700"/>
            </a:xfrm>
          </p:grpSpPr>
          <p:sp>
            <p:nvSpPr>
              <p:cNvPr id="102" name="Google Shape;6568;p51">
                <a:extLst>
                  <a:ext uri="{FF2B5EF4-FFF2-40B4-BE49-F238E27FC236}">
                    <a16:creationId xmlns:a16="http://schemas.microsoft.com/office/drawing/2014/main" xmlns="" id="{13C66948-0710-4A77-95A5-6C54A10FF406}"/>
                  </a:ext>
                </a:extLst>
              </p:cNvPr>
              <p:cNvSpPr/>
              <p:nvPr/>
            </p:nvSpPr>
            <p:spPr>
              <a:xfrm>
                <a:off x="5605250" y="1825075"/>
                <a:ext cx="100975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4039" extrusionOk="0">
                    <a:moveTo>
                      <a:pt x="2020" y="4039"/>
                    </a:moveTo>
                    <a:cubicBezTo>
                      <a:pt x="3131" y="4039"/>
                      <a:pt x="4038" y="3144"/>
                      <a:pt x="4038" y="2020"/>
                    </a:cubicBezTo>
                    <a:cubicBezTo>
                      <a:pt x="4038" y="909"/>
                      <a:pt x="3131" y="1"/>
                      <a:pt x="2020" y="1"/>
                    </a:cubicBezTo>
                    <a:cubicBezTo>
                      <a:pt x="909" y="1"/>
                      <a:pt x="1" y="909"/>
                      <a:pt x="1" y="2020"/>
                    </a:cubicBezTo>
                    <a:cubicBezTo>
                      <a:pt x="1" y="3144"/>
                      <a:pt x="909" y="4039"/>
                      <a:pt x="2020" y="40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6569;p51">
                <a:extLst>
                  <a:ext uri="{FF2B5EF4-FFF2-40B4-BE49-F238E27FC236}">
                    <a16:creationId xmlns:a16="http://schemas.microsoft.com/office/drawing/2014/main" xmlns="" id="{489EE56C-6DEA-4DC6-8D3C-E0DB669F1F54}"/>
                  </a:ext>
                </a:extLst>
              </p:cNvPr>
              <p:cNvSpPr/>
              <p:nvPr/>
            </p:nvSpPr>
            <p:spPr>
              <a:xfrm>
                <a:off x="5594100" y="1820025"/>
                <a:ext cx="4845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016" extrusionOk="0">
                    <a:moveTo>
                      <a:pt x="190" y="407"/>
                    </a:moveTo>
                    <a:cubicBezTo>
                      <a:pt x="244" y="488"/>
                      <a:pt x="298" y="555"/>
                      <a:pt x="365" y="623"/>
                    </a:cubicBezTo>
                    <a:cubicBezTo>
                      <a:pt x="488" y="759"/>
                      <a:pt x="623" y="867"/>
                      <a:pt x="799" y="934"/>
                    </a:cubicBezTo>
                    <a:lnTo>
                      <a:pt x="799" y="934"/>
                    </a:lnTo>
                    <a:lnTo>
                      <a:pt x="813" y="934"/>
                    </a:lnTo>
                    <a:lnTo>
                      <a:pt x="840" y="949"/>
                    </a:lnTo>
                    <a:cubicBezTo>
                      <a:pt x="1030" y="1016"/>
                      <a:pt x="1192" y="1016"/>
                      <a:pt x="1395" y="962"/>
                    </a:cubicBezTo>
                    <a:cubicBezTo>
                      <a:pt x="1476" y="934"/>
                      <a:pt x="1545" y="907"/>
                      <a:pt x="1612" y="867"/>
                    </a:cubicBezTo>
                    <a:cubicBezTo>
                      <a:pt x="1666" y="840"/>
                      <a:pt x="1937" y="636"/>
                      <a:pt x="1856" y="555"/>
                    </a:cubicBezTo>
                    <a:cubicBezTo>
                      <a:pt x="1789" y="488"/>
                      <a:pt x="1585" y="623"/>
                      <a:pt x="1503" y="663"/>
                    </a:cubicBezTo>
                    <a:cubicBezTo>
                      <a:pt x="1449" y="691"/>
                      <a:pt x="1395" y="705"/>
                      <a:pt x="1328" y="718"/>
                    </a:cubicBezTo>
                    <a:cubicBezTo>
                      <a:pt x="1192" y="745"/>
                      <a:pt x="1070" y="732"/>
                      <a:pt x="934" y="691"/>
                    </a:cubicBezTo>
                    <a:lnTo>
                      <a:pt x="907" y="678"/>
                    </a:lnTo>
                    <a:lnTo>
                      <a:pt x="907" y="678"/>
                    </a:lnTo>
                    <a:lnTo>
                      <a:pt x="894" y="678"/>
                    </a:lnTo>
                    <a:cubicBezTo>
                      <a:pt x="759" y="623"/>
                      <a:pt x="650" y="542"/>
                      <a:pt x="542" y="447"/>
                    </a:cubicBezTo>
                    <a:cubicBezTo>
                      <a:pt x="515" y="434"/>
                      <a:pt x="407" y="311"/>
                      <a:pt x="379" y="271"/>
                    </a:cubicBezTo>
                    <a:cubicBezTo>
                      <a:pt x="325" y="217"/>
                      <a:pt x="176" y="0"/>
                      <a:pt x="94" y="27"/>
                    </a:cubicBezTo>
                    <a:cubicBezTo>
                      <a:pt x="0" y="81"/>
                      <a:pt x="163" y="365"/>
                      <a:pt x="190" y="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6570;p51">
                <a:extLst>
                  <a:ext uri="{FF2B5EF4-FFF2-40B4-BE49-F238E27FC236}">
                    <a16:creationId xmlns:a16="http://schemas.microsoft.com/office/drawing/2014/main" xmlns="" id="{74140312-10AE-4AA2-8C6D-F549E878DF04}"/>
                  </a:ext>
                </a:extLst>
              </p:cNvPr>
              <p:cNvSpPr/>
              <p:nvPr/>
            </p:nvSpPr>
            <p:spPr>
              <a:xfrm>
                <a:off x="5583250" y="1835250"/>
                <a:ext cx="589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760" extrusionOk="0">
                    <a:moveTo>
                      <a:pt x="326" y="475"/>
                    </a:moveTo>
                    <a:cubicBezTo>
                      <a:pt x="420" y="542"/>
                      <a:pt x="501" y="596"/>
                      <a:pt x="610" y="651"/>
                    </a:cubicBezTo>
                    <a:cubicBezTo>
                      <a:pt x="799" y="719"/>
                      <a:pt x="976" y="759"/>
                      <a:pt x="1179" y="759"/>
                    </a:cubicBezTo>
                    <a:lnTo>
                      <a:pt x="1179" y="759"/>
                    </a:lnTo>
                    <a:lnTo>
                      <a:pt x="1193" y="759"/>
                    </a:lnTo>
                    <a:cubicBezTo>
                      <a:pt x="1206" y="759"/>
                      <a:pt x="1260" y="746"/>
                      <a:pt x="1260" y="746"/>
                    </a:cubicBezTo>
                    <a:cubicBezTo>
                      <a:pt x="1491" y="719"/>
                      <a:pt x="1667" y="651"/>
                      <a:pt x="1870" y="542"/>
                    </a:cubicBezTo>
                    <a:cubicBezTo>
                      <a:pt x="1897" y="529"/>
                      <a:pt x="2006" y="448"/>
                      <a:pt x="2033" y="421"/>
                    </a:cubicBezTo>
                    <a:cubicBezTo>
                      <a:pt x="2087" y="380"/>
                      <a:pt x="2358" y="150"/>
                      <a:pt x="2263" y="69"/>
                    </a:cubicBezTo>
                    <a:cubicBezTo>
                      <a:pt x="2195" y="0"/>
                      <a:pt x="1979" y="190"/>
                      <a:pt x="1897" y="231"/>
                    </a:cubicBezTo>
                    <a:cubicBezTo>
                      <a:pt x="1856" y="271"/>
                      <a:pt x="1802" y="298"/>
                      <a:pt x="1748" y="325"/>
                    </a:cubicBezTo>
                    <a:cubicBezTo>
                      <a:pt x="1572" y="407"/>
                      <a:pt x="1423" y="461"/>
                      <a:pt x="1233" y="475"/>
                    </a:cubicBezTo>
                    <a:lnTo>
                      <a:pt x="1179" y="475"/>
                    </a:lnTo>
                    <a:lnTo>
                      <a:pt x="1166" y="488"/>
                    </a:lnTo>
                    <a:lnTo>
                      <a:pt x="1166" y="475"/>
                    </a:lnTo>
                    <a:cubicBezTo>
                      <a:pt x="1003" y="488"/>
                      <a:pt x="868" y="461"/>
                      <a:pt x="705" y="407"/>
                    </a:cubicBezTo>
                    <a:cubicBezTo>
                      <a:pt x="624" y="367"/>
                      <a:pt x="555" y="340"/>
                      <a:pt x="474" y="285"/>
                    </a:cubicBezTo>
                    <a:cubicBezTo>
                      <a:pt x="393" y="231"/>
                      <a:pt x="163" y="27"/>
                      <a:pt x="95" y="82"/>
                    </a:cubicBezTo>
                    <a:cubicBezTo>
                      <a:pt x="0" y="163"/>
                      <a:pt x="284" y="434"/>
                      <a:pt x="326" y="4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6571;p51">
                <a:extLst>
                  <a:ext uri="{FF2B5EF4-FFF2-40B4-BE49-F238E27FC236}">
                    <a16:creationId xmlns:a16="http://schemas.microsoft.com/office/drawing/2014/main" xmlns="" id="{2CFC44F6-26F2-4C96-9456-977DE408E360}"/>
                  </a:ext>
                </a:extLst>
              </p:cNvPr>
              <p:cNvSpPr/>
              <p:nvPr/>
            </p:nvSpPr>
            <p:spPr>
              <a:xfrm>
                <a:off x="5736675" y="1887075"/>
                <a:ext cx="152825" cy="57950"/>
              </a:xfrm>
              <a:custGeom>
                <a:avLst/>
                <a:gdLst/>
                <a:ahLst/>
                <a:cxnLst/>
                <a:rect l="l" t="t" r="r" b="b"/>
                <a:pathLst>
                  <a:path w="6113" h="2318" extrusionOk="0">
                    <a:moveTo>
                      <a:pt x="4770" y="177"/>
                    </a:moveTo>
                    <a:cubicBezTo>
                      <a:pt x="4797" y="68"/>
                      <a:pt x="4906" y="1"/>
                      <a:pt x="5014" y="28"/>
                    </a:cubicBezTo>
                    <a:cubicBezTo>
                      <a:pt x="5122" y="55"/>
                      <a:pt x="5191" y="163"/>
                      <a:pt x="5164" y="272"/>
                    </a:cubicBezTo>
                    <a:cubicBezTo>
                      <a:pt x="5164" y="285"/>
                      <a:pt x="4933" y="1206"/>
                      <a:pt x="5922" y="1437"/>
                    </a:cubicBezTo>
                    <a:cubicBezTo>
                      <a:pt x="6031" y="1464"/>
                      <a:pt x="6112" y="1573"/>
                      <a:pt x="6085" y="1681"/>
                    </a:cubicBezTo>
                    <a:cubicBezTo>
                      <a:pt x="6058" y="1789"/>
                      <a:pt x="5950" y="1871"/>
                      <a:pt x="5827" y="1844"/>
                    </a:cubicBezTo>
                    <a:cubicBezTo>
                      <a:pt x="5462" y="1748"/>
                      <a:pt x="5204" y="1586"/>
                      <a:pt x="5041" y="1410"/>
                    </a:cubicBezTo>
                    <a:cubicBezTo>
                      <a:pt x="4784" y="1789"/>
                      <a:pt x="4215" y="2317"/>
                      <a:pt x="3050" y="2317"/>
                    </a:cubicBezTo>
                    <a:lnTo>
                      <a:pt x="3050" y="2317"/>
                    </a:lnTo>
                    <a:cubicBezTo>
                      <a:pt x="1885" y="2317"/>
                      <a:pt x="1316" y="1789"/>
                      <a:pt x="1072" y="1410"/>
                    </a:cubicBezTo>
                    <a:cubicBezTo>
                      <a:pt x="909" y="1586"/>
                      <a:pt x="651" y="1748"/>
                      <a:pt x="272" y="1844"/>
                    </a:cubicBezTo>
                    <a:cubicBezTo>
                      <a:pt x="163" y="1871"/>
                      <a:pt x="55" y="1789"/>
                      <a:pt x="28" y="1681"/>
                    </a:cubicBezTo>
                    <a:cubicBezTo>
                      <a:pt x="1" y="1573"/>
                      <a:pt x="69" y="1464"/>
                      <a:pt x="177" y="1437"/>
                    </a:cubicBezTo>
                    <a:cubicBezTo>
                      <a:pt x="1180" y="1206"/>
                      <a:pt x="936" y="285"/>
                      <a:pt x="936" y="272"/>
                    </a:cubicBezTo>
                    <a:cubicBezTo>
                      <a:pt x="909" y="163"/>
                      <a:pt x="976" y="55"/>
                      <a:pt x="1085" y="28"/>
                    </a:cubicBezTo>
                    <a:cubicBezTo>
                      <a:pt x="1193" y="1"/>
                      <a:pt x="1316" y="68"/>
                      <a:pt x="1343" y="177"/>
                    </a:cubicBezTo>
                    <a:cubicBezTo>
                      <a:pt x="1343" y="177"/>
                      <a:pt x="1437" y="570"/>
                      <a:pt x="1302" y="989"/>
                    </a:cubicBezTo>
                    <a:cubicBezTo>
                      <a:pt x="1397" y="1206"/>
                      <a:pt x="1803" y="1911"/>
                      <a:pt x="3050" y="1911"/>
                    </a:cubicBezTo>
                    <a:cubicBezTo>
                      <a:pt x="4310" y="1911"/>
                      <a:pt x="4703" y="1206"/>
                      <a:pt x="4797" y="989"/>
                    </a:cubicBezTo>
                    <a:cubicBezTo>
                      <a:pt x="4662" y="570"/>
                      <a:pt x="4770" y="177"/>
                      <a:pt x="4770" y="1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6572;p51">
                <a:extLst>
                  <a:ext uri="{FF2B5EF4-FFF2-40B4-BE49-F238E27FC236}">
                    <a16:creationId xmlns:a16="http://schemas.microsoft.com/office/drawing/2014/main" xmlns="" id="{46CC957D-0598-4476-A52B-57AE8424FB23}"/>
                  </a:ext>
                </a:extLst>
              </p:cNvPr>
              <p:cNvSpPr/>
              <p:nvPr/>
            </p:nvSpPr>
            <p:spPr>
              <a:xfrm>
                <a:off x="5581225" y="1835925"/>
                <a:ext cx="562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099" extrusionOk="0">
                    <a:moveTo>
                      <a:pt x="407" y="990"/>
                    </a:moveTo>
                    <a:cubicBezTo>
                      <a:pt x="515" y="1030"/>
                      <a:pt x="609" y="1057"/>
                      <a:pt x="718" y="1071"/>
                    </a:cubicBezTo>
                    <a:cubicBezTo>
                      <a:pt x="935" y="1098"/>
                      <a:pt x="1097" y="1084"/>
                      <a:pt x="1301" y="1017"/>
                    </a:cubicBezTo>
                    <a:lnTo>
                      <a:pt x="1314" y="1003"/>
                    </a:lnTo>
                    <a:lnTo>
                      <a:pt x="1314" y="1003"/>
                    </a:lnTo>
                    <a:cubicBezTo>
                      <a:pt x="1328" y="1003"/>
                      <a:pt x="1382" y="976"/>
                      <a:pt x="1382" y="976"/>
                    </a:cubicBezTo>
                    <a:cubicBezTo>
                      <a:pt x="1599" y="882"/>
                      <a:pt x="1748" y="773"/>
                      <a:pt x="1897" y="597"/>
                    </a:cubicBezTo>
                    <a:cubicBezTo>
                      <a:pt x="1924" y="584"/>
                      <a:pt x="2005" y="475"/>
                      <a:pt x="2018" y="434"/>
                    </a:cubicBezTo>
                    <a:cubicBezTo>
                      <a:pt x="2060" y="394"/>
                      <a:pt x="2249" y="82"/>
                      <a:pt x="2141" y="27"/>
                    </a:cubicBezTo>
                    <a:cubicBezTo>
                      <a:pt x="2046" y="0"/>
                      <a:pt x="1897" y="231"/>
                      <a:pt x="1843" y="298"/>
                    </a:cubicBezTo>
                    <a:lnTo>
                      <a:pt x="1720" y="421"/>
                    </a:lnTo>
                    <a:cubicBezTo>
                      <a:pt x="1585" y="556"/>
                      <a:pt x="1449" y="651"/>
                      <a:pt x="1274" y="732"/>
                    </a:cubicBezTo>
                    <a:cubicBezTo>
                      <a:pt x="1274" y="732"/>
                      <a:pt x="1233" y="746"/>
                      <a:pt x="1220" y="746"/>
                    </a:cubicBezTo>
                    <a:lnTo>
                      <a:pt x="1220" y="746"/>
                    </a:lnTo>
                    <a:cubicBezTo>
                      <a:pt x="1206" y="746"/>
                      <a:pt x="1206" y="759"/>
                      <a:pt x="1206" y="759"/>
                    </a:cubicBezTo>
                    <a:cubicBezTo>
                      <a:pt x="1043" y="813"/>
                      <a:pt x="922" y="827"/>
                      <a:pt x="745" y="813"/>
                    </a:cubicBezTo>
                    <a:cubicBezTo>
                      <a:pt x="651" y="813"/>
                      <a:pt x="582" y="800"/>
                      <a:pt x="488" y="773"/>
                    </a:cubicBezTo>
                    <a:cubicBezTo>
                      <a:pt x="407" y="746"/>
                      <a:pt x="122" y="624"/>
                      <a:pt x="67" y="678"/>
                    </a:cubicBezTo>
                    <a:cubicBezTo>
                      <a:pt x="0" y="786"/>
                      <a:pt x="352" y="963"/>
                      <a:pt x="407" y="9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6573;p51">
                <a:extLst>
                  <a:ext uri="{FF2B5EF4-FFF2-40B4-BE49-F238E27FC236}">
                    <a16:creationId xmlns:a16="http://schemas.microsoft.com/office/drawing/2014/main" xmlns="" id="{247F43F6-37A8-4DD2-81AB-B04F2B9D909D}"/>
                  </a:ext>
                </a:extLst>
              </p:cNvPr>
              <p:cNvSpPr/>
              <p:nvPr/>
            </p:nvSpPr>
            <p:spPr>
              <a:xfrm>
                <a:off x="5633375" y="1837625"/>
                <a:ext cx="359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37" extrusionOk="0">
                    <a:moveTo>
                      <a:pt x="718" y="1437"/>
                    </a:moveTo>
                    <a:cubicBezTo>
                      <a:pt x="1112" y="1437"/>
                      <a:pt x="1437" y="1112"/>
                      <a:pt x="1437" y="718"/>
                    </a:cubicBezTo>
                    <a:cubicBezTo>
                      <a:pt x="1437" y="326"/>
                      <a:pt x="1112" y="1"/>
                      <a:pt x="718" y="1"/>
                    </a:cubicBezTo>
                    <a:cubicBezTo>
                      <a:pt x="326" y="1"/>
                      <a:pt x="1" y="326"/>
                      <a:pt x="1" y="718"/>
                    </a:cubicBezTo>
                    <a:cubicBezTo>
                      <a:pt x="1" y="1112"/>
                      <a:pt x="326" y="1437"/>
                      <a:pt x="718" y="14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6574;p51">
                <a:extLst>
                  <a:ext uri="{FF2B5EF4-FFF2-40B4-BE49-F238E27FC236}">
                    <a16:creationId xmlns:a16="http://schemas.microsoft.com/office/drawing/2014/main" xmlns="" id="{5575FADC-BC21-475E-8DD0-7BB22B0AF62D}"/>
                  </a:ext>
                </a:extLst>
              </p:cNvPr>
              <p:cNvSpPr/>
              <p:nvPr/>
            </p:nvSpPr>
            <p:spPr>
              <a:xfrm>
                <a:off x="5919950" y="1825075"/>
                <a:ext cx="100975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4039" extrusionOk="0">
                    <a:moveTo>
                      <a:pt x="2019" y="4039"/>
                    </a:moveTo>
                    <a:cubicBezTo>
                      <a:pt x="3130" y="4039"/>
                      <a:pt x="4038" y="3144"/>
                      <a:pt x="4038" y="2020"/>
                    </a:cubicBezTo>
                    <a:cubicBezTo>
                      <a:pt x="4038" y="909"/>
                      <a:pt x="3130" y="1"/>
                      <a:pt x="2019" y="1"/>
                    </a:cubicBezTo>
                    <a:cubicBezTo>
                      <a:pt x="908" y="1"/>
                      <a:pt x="1" y="909"/>
                      <a:pt x="1" y="2020"/>
                    </a:cubicBezTo>
                    <a:cubicBezTo>
                      <a:pt x="1" y="3144"/>
                      <a:pt x="908" y="4039"/>
                      <a:pt x="2019" y="40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6575;p51">
                <a:extLst>
                  <a:ext uri="{FF2B5EF4-FFF2-40B4-BE49-F238E27FC236}">
                    <a16:creationId xmlns:a16="http://schemas.microsoft.com/office/drawing/2014/main" xmlns="" id="{65B129DA-C314-4312-9B96-F1CBA4A7F0CD}"/>
                  </a:ext>
                </a:extLst>
              </p:cNvPr>
              <p:cNvSpPr/>
              <p:nvPr/>
            </p:nvSpPr>
            <p:spPr>
              <a:xfrm>
                <a:off x="5983275" y="1820025"/>
                <a:ext cx="488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016" extrusionOk="0">
                    <a:moveTo>
                      <a:pt x="1749" y="407"/>
                    </a:moveTo>
                    <a:cubicBezTo>
                      <a:pt x="1695" y="488"/>
                      <a:pt x="1641" y="555"/>
                      <a:pt x="1587" y="623"/>
                    </a:cubicBezTo>
                    <a:cubicBezTo>
                      <a:pt x="1451" y="759"/>
                      <a:pt x="1316" y="867"/>
                      <a:pt x="1153" y="934"/>
                    </a:cubicBezTo>
                    <a:lnTo>
                      <a:pt x="1139" y="934"/>
                    </a:lnTo>
                    <a:lnTo>
                      <a:pt x="1139" y="934"/>
                    </a:lnTo>
                    <a:cubicBezTo>
                      <a:pt x="1126" y="934"/>
                      <a:pt x="1112" y="949"/>
                      <a:pt x="1099" y="949"/>
                    </a:cubicBezTo>
                    <a:cubicBezTo>
                      <a:pt x="909" y="1016"/>
                      <a:pt x="747" y="1016"/>
                      <a:pt x="557" y="962"/>
                    </a:cubicBezTo>
                    <a:cubicBezTo>
                      <a:pt x="476" y="934"/>
                      <a:pt x="407" y="907"/>
                      <a:pt x="340" y="867"/>
                    </a:cubicBezTo>
                    <a:cubicBezTo>
                      <a:pt x="286" y="840"/>
                      <a:pt x="1" y="636"/>
                      <a:pt x="96" y="555"/>
                    </a:cubicBezTo>
                    <a:cubicBezTo>
                      <a:pt x="150" y="488"/>
                      <a:pt x="367" y="623"/>
                      <a:pt x="448" y="663"/>
                    </a:cubicBezTo>
                    <a:cubicBezTo>
                      <a:pt x="503" y="691"/>
                      <a:pt x="557" y="705"/>
                      <a:pt x="611" y="718"/>
                    </a:cubicBezTo>
                    <a:cubicBezTo>
                      <a:pt x="760" y="745"/>
                      <a:pt x="868" y="732"/>
                      <a:pt x="1018" y="691"/>
                    </a:cubicBezTo>
                    <a:cubicBezTo>
                      <a:pt x="1018" y="691"/>
                      <a:pt x="1031" y="678"/>
                      <a:pt x="1045" y="678"/>
                    </a:cubicBezTo>
                    <a:lnTo>
                      <a:pt x="1045" y="678"/>
                    </a:lnTo>
                    <a:lnTo>
                      <a:pt x="1045" y="678"/>
                    </a:lnTo>
                    <a:cubicBezTo>
                      <a:pt x="1193" y="623"/>
                      <a:pt x="1289" y="542"/>
                      <a:pt x="1397" y="447"/>
                    </a:cubicBezTo>
                    <a:cubicBezTo>
                      <a:pt x="1424" y="434"/>
                      <a:pt x="1532" y="311"/>
                      <a:pt x="1559" y="271"/>
                    </a:cubicBezTo>
                    <a:cubicBezTo>
                      <a:pt x="1614" y="217"/>
                      <a:pt x="1762" y="0"/>
                      <a:pt x="1843" y="27"/>
                    </a:cubicBezTo>
                    <a:cubicBezTo>
                      <a:pt x="1952" y="81"/>
                      <a:pt x="1789" y="365"/>
                      <a:pt x="1749" y="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6576;p51">
                <a:extLst>
                  <a:ext uri="{FF2B5EF4-FFF2-40B4-BE49-F238E27FC236}">
                    <a16:creationId xmlns:a16="http://schemas.microsoft.com/office/drawing/2014/main" xmlns="" id="{F9387303-BA95-4227-8167-75BC363F94D8}"/>
                  </a:ext>
                </a:extLst>
              </p:cNvPr>
              <p:cNvSpPr/>
              <p:nvPr/>
            </p:nvSpPr>
            <p:spPr>
              <a:xfrm>
                <a:off x="5983950" y="1835250"/>
                <a:ext cx="589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760" extrusionOk="0">
                    <a:moveTo>
                      <a:pt x="2020" y="475"/>
                    </a:moveTo>
                    <a:cubicBezTo>
                      <a:pt x="1939" y="542"/>
                      <a:pt x="1844" y="596"/>
                      <a:pt x="1749" y="651"/>
                    </a:cubicBezTo>
                    <a:cubicBezTo>
                      <a:pt x="1560" y="719"/>
                      <a:pt x="1383" y="759"/>
                      <a:pt x="1180" y="759"/>
                    </a:cubicBezTo>
                    <a:lnTo>
                      <a:pt x="1166" y="759"/>
                    </a:lnTo>
                    <a:lnTo>
                      <a:pt x="1153" y="759"/>
                    </a:lnTo>
                    <a:cubicBezTo>
                      <a:pt x="1139" y="759"/>
                      <a:pt x="1099" y="746"/>
                      <a:pt x="1085" y="746"/>
                    </a:cubicBezTo>
                    <a:cubicBezTo>
                      <a:pt x="855" y="719"/>
                      <a:pt x="678" y="651"/>
                      <a:pt x="476" y="542"/>
                    </a:cubicBezTo>
                    <a:cubicBezTo>
                      <a:pt x="449" y="529"/>
                      <a:pt x="340" y="448"/>
                      <a:pt x="313" y="421"/>
                    </a:cubicBezTo>
                    <a:cubicBezTo>
                      <a:pt x="272" y="380"/>
                      <a:pt x="1" y="150"/>
                      <a:pt x="82" y="69"/>
                    </a:cubicBezTo>
                    <a:cubicBezTo>
                      <a:pt x="163" y="0"/>
                      <a:pt x="380" y="190"/>
                      <a:pt x="449" y="231"/>
                    </a:cubicBezTo>
                    <a:cubicBezTo>
                      <a:pt x="503" y="271"/>
                      <a:pt x="543" y="298"/>
                      <a:pt x="597" y="325"/>
                    </a:cubicBezTo>
                    <a:cubicBezTo>
                      <a:pt x="774" y="407"/>
                      <a:pt x="922" y="461"/>
                      <a:pt x="1112" y="475"/>
                    </a:cubicBezTo>
                    <a:lnTo>
                      <a:pt x="1180" y="475"/>
                    </a:lnTo>
                    <a:lnTo>
                      <a:pt x="1180" y="488"/>
                    </a:lnTo>
                    <a:cubicBezTo>
                      <a:pt x="1180" y="488"/>
                      <a:pt x="1180" y="475"/>
                      <a:pt x="1193" y="475"/>
                    </a:cubicBezTo>
                    <a:cubicBezTo>
                      <a:pt x="1356" y="488"/>
                      <a:pt x="1478" y="461"/>
                      <a:pt x="1641" y="407"/>
                    </a:cubicBezTo>
                    <a:cubicBezTo>
                      <a:pt x="1735" y="367"/>
                      <a:pt x="1803" y="340"/>
                      <a:pt x="1885" y="285"/>
                    </a:cubicBezTo>
                    <a:cubicBezTo>
                      <a:pt x="1952" y="231"/>
                      <a:pt x="2183" y="27"/>
                      <a:pt x="2250" y="82"/>
                    </a:cubicBezTo>
                    <a:cubicBezTo>
                      <a:pt x="2358" y="163"/>
                      <a:pt x="2060" y="434"/>
                      <a:pt x="2020" y="4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6577;p51">
                <a:extLst>
                  <a:ext uri="{FF2B5EF4-FFF2-40B4-BE49-F238E27FC236}">
                    <a16:creationId xmlns:a16="http://schemas.microsoft.com/office/drawing/2014/main" xmlns="" id="{4E913D14-9E7C-4C7A-AF5F-A20BCF2BF60E}"/>
                  </a:ext>
                </a:extLst>
              </p:cNvPr>
              <p:cNvSpPr/>
              <p:nvPr/>
            </p:nvSpPr>
            <p:spPr>
              <a:xfrm>
                <a:off x="5988700" y="1835925"/>
                <a:ext cx="562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099" extrusionOk="0">
                    <a:moveTo>
                      <a:pt x="1830" y="990"/>
                    </a:moveTo>
                    <a:cubicBezTo>
                      <a:pt x="1735" y="1030"/>
                      <a:pt x="1641" y="1057"/>
                      <a:pt x="1518" y="1071"/>
                    </a:cubicBezTo>
                    <a:cubicBezTo>
                      <a:pt x="1315" y="1098"/>
                      <a:pt x="1139" y="1084"/>
                      <a:pt x="949" y="1017"/>
                    </a:cubicBezTo>
                    <a:cubicBezTo>
                      <a:pt x="936" y="1017"/>
                      <a:pt x="936" y="1017"/>
                      <a:pt x="936" y="1003"/>
                    </a:cubicBezTo>
                    <a:lnTo>
                      <a:pt x="922" y="1003"/>
                    </a:lnTo>
                    <a:cubicBezTo>
                      <a:pt x="909" y="1003"/>
                      <a:pt x="868" y="976"/>
                      <a:pt x="855" y="976"/>
                    </a:cubicBezTo>
                    <a:cubicBezTo>
                      <a:pt x="651" y="882"/>
                      <a:pt x="502" y="773"/>
                      <a:pt x="340" y="597"/>
                    </a:cubicBezTo>
                    <a:cubicBezTo>
                      <a:pt x="326" y="584"/>
                      <a:pt x="244" y="475"/>
                      <a:pt x="217" y="434"/>
                    </a:cubicBezTo>
                    <a:cubicBezTo>
                      <a:pt x="190" y="394"/>
                      <a:pt x="1" y="82"/>
                      <a:pt x="109" y="27"/>
                    </a:cubicBezTo>
                    <a:cubicBezTo>
                      <a:pt x="190" y="0"/>
                      <a:pt x="353" y="231"/>
                      <a:pt x="407" y="298"/>
                    </a:cubicBezTo>
                    <a:lnTo>
                      <a:pt x="530" y="421"/>
                    </a:lnTo>
                    <a:cubicBezTo>
                      <a:pt x="665" y="556"/>
                      <a:pt x="786" y="651"/>
                      <a:pt x="963" y="732"/>
                    </a:cubicBezTo>
                    <a:cubicBezTo>
                      <a:pt x="976" y="732"/>
                      <a:pt x="1017" y="746"/>
                      <a:pt x="1017" y="746"/>
                    </a:cubicBezTo>
                    <a:lnTo>
                      <a:pt x="1030" y="746"/>
                    </a:lnTo>
                    <a:lnTo>
                      <a:pt x="1030" y="759"/>
                    </a:lnTo>
                    <a:cubicBezTo>
                      <a:pt x="1193" y="813"/>
                      <a:pt x="1328" y="827"/>
                      <a:pt x="1491" y="813"/>
                    </a:cubicBezTo>
                    <a:cubicBezTo>
                      <a:pt x="1586" y="813"/>
                      <a:pt x="1668" y="800"/>
                      <a:pt x="1762" y="773"/>
                    </a:cubicBezTo>
                    <a:cubicBezTo>
                      <a:pt x="1843" y="746"/>
                      <a:pt x="2114" y="624"/>
                      <a:pt x="2168" y="678"/>
                    </a:cubicBezTo>
                    <a:cubicBezTo>
                      <a:pt x="2250" y="786"/>
                      <a:pt x="1884" y="963"/>
                      <a:pt x="1830" y="9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6578;p51">
                <a:extLst>
                  <a:ext uri="{FF2B5EF4-FFF2-40B4-BE49-F238E27FC236}">
                    <a16:creationId xmlns:a16="http://schemas.microsoft.com/office/drawing/2014/main" xmlns="" id="{A83CE121-1832-4B07-9C6C-9870F5B888F5}"/>
                  </a:ext>
                </a:extLst>
              </p:cNvPr>
              <p:cNvSpPr/>
              <p:nvPr/>
            </p:nvSpPr>
            <p:spPr>
              <a:xfrm>
                <a:off x="5956525" y="1837625"/>
                <a:ext cx="359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37" extrusionOk="0">
                    <a:moveTo>
                      <a:pt x="718" y="1437"/>
                    </a:moveTo>
                    <a:cubicBezTo>
                      <a:pt x="1112" y="1437"/>
                      <a:pt x="1437" y="1112"/>
                      <a:pt x="1437" y="718"/>
                    </a:cubicBezTo>
                    <a:cubicBezTo>
                      <a:pt x="1437" y="326"/>
                      <a:pt x="1112" y="1"/>
                      <a:pt x="718" y="1"/>
                    </a:cubicBezTo>
                    <a:cubicBezTo>
                      <a:pt x="326" y="1"/>
                      <a:pt x="1" y="326"/>
                      <a:pt x="1" y="718"/>
                    </a:cubicBezTo>
                    <a:cubicBezTo>
                      <a:pt x="1" y="1112"/>
                      <a:pt x="326" y="1437"/>
                      <a:pt x="718" y="14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6579;p51">
                <a:extLst>
                  <a:ext uri="{FF2B5EF4-FFF2-40B4-BE49-F238E27FC236}">
                    <a16:creationId xmlns:a16="http://schemas.microsoft.com/office/drawing/2014/main" xmlns="" id="{BD6C4A54-A4B9-4C7C-AF72-18C73FE24BCB}"/>
                  </a:ext>
                </a:extLst>
              </p:cNvPr>
              <p:cNvSpPr/>
              <p:nvPr/>
            </p:nvSpPr>
            <p:spPr>
              <a:xfrm>
                <a:off x="5616450" y="1937225"/>
                <a:ext cx="78600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1220" extrusionOk="0">
                    <a:moveTo>
                      <a:pt x="1572" y="1220"/>
                    </a:moveTo>
                    <a:cubicBezTo>
                      <a:pt x="2439" y="1220"/>
                      <a:pt x="3144" y="949"/>
                      <a:pt x="3144" y="609"/>
                    </a:cubicBezTo>
                    <a:cubicBezTo>
                      <a:pt x="3144" y="271"/>
                      <a:pt x="2439" y="0"/>
                      <a:pt x="1572" y="0"/>
                    </a:cubicBezTo>
                    <a:cubicBezTo>
                      <a:pt x="705" y="0"/>
                      <a:pt x="0" y="271"/>
                      <a:pt x="0" y="609"/>
                    </a:cubicBezTo>
                    <a:cubicBezTo>
                      <a:pt x="0" y="949"/>
                      <a:pt x="705" y="1220"/>
                      <a:pt x="1572" y="1220"/>
                    </a:cubicBezTo>
                    <a:close/>
                  </a:path>
                </a:pathLst>
              </a:custGeom>
              <a:solidFill>
                <a:srgbClr val="F58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6580;p51">
                <a:extLst>
                  <a:ext uri="{FF2B5EF4-FFF2-40B4-BE49-F238E27FC236}">
                    <a16:creationId xmlns:a16="http://schemas.microsoft.com/office/drawing/2014/main" xmlns="" id="{8C17107A-0F4D-4E56-86E1-C78191EE5D32}"/>
                  </a:ext>
                </a:extLst>
              </p:cNvPr>
              <p:cNvSpPr/>
              <p:nvPr/>
            </p:nvSpPr>
            <p:spPr>
              <a:xfrm>
                <a:off x="5931125" y="1937225"/>
                <a:ext cx="78600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1220" extrusionOk="0">
                    <a:moveTo>
                      <a:pt x="1572" y="1220"/>
                    </a:moveTo>
                    <a:cubicBezTo>
                      <a:pt x="2439" y="1220"/>
                      <a:pt x="3144" y="949"/>
                      <a:pt x="3144" y="609"/>
                    </a:cubicBezTo>
                    <a:cubicBezTo>
                      <a:pt x="3144" y="271"/>
                      <a:pt x="2439" y="0"/>
                      <a:pt x="1572" y="0"/>
                    </a:cubicBezTo>
                    <a:cubicBezTo>
                      <a:pt x="705" y="0"/>
                      <a:pt x="0" y="271"/>
                      <a:pt x="0" y="609"/>
                    </a:cubicBezTo>
                    <a:cubicBezTo>
                      <a:pt x="0" y="949"/>
                      <a:pt x="705" y="1220"/>
                      <a:pt x="1572" y="1220"/>
                    </a:cubicBezTo>
                    <a:close/>
                  </a:path>
                </a:pathLst>
              </a:custGeom>
              <a:solidFill>
                <a:srgbClr val="F58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4" name="Google Shape;6581;p51">
              <a:extLst>
                <a:ext uri="{FF2B5EF4-FFF2-40B4-BE49-F238E27FC236}">
                  <a16:creationId xmlns:a16="http://schemas.microsoft.com/office/drawing/2014/main" xmlns="" id="{300D94EC-1D99-4D48-9865-4990C219D50E}"/>
                </a:ext>
              </a:extLst>
            </p:cNvPr>
            <p:cNvGrpSpPr/>
            <p:nvPr/>
          </p:nvGrpSpPr>
          <p:grpSpPr>
            <a:xfrm>
              <a:off x="9246978" y="2696291"/>
              <a:ext cx="301143" cy="95916"/>
              <a:chOff x="5581225" y="1820025"/>
              <a:chExt cx="463725" cy="147700"/>
            </a:xfrm>
          </p:grpSpPr>
          <p:sp>
            <p:nvSpPr>
              <p:cNvPr id="89" name="Google Shape;6582;p51">
                <a:extLst>
                  <a:ext uri="{FF2B5EF4-FFF2-40B4-BE49-F238E27FC236}">
                    <a16:creationId xmlns:a16="http://schemas.microsoft.com/office/drawing/2014/main" xmlns="" id="{D92C9CDA-9A39-4BD0-8FD2-FAAF91A243D1}"/>
                  </a:ext>
                </a:extLst>
              </p:cNvPr>
              <p:cNvSpPr/>
              <p:nvPr/>
            </p:nvSpPr>
            <p:spPr>
              <a:xfrm>
                <a:off x="5605250" y="1825075"/>
                <a:ext cx="100975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4039" extrusionOk="0">
                    <a:moveTo>
                      <a:pt x="2020" y="4039"/>
                    </a:moveTo>
                    <a:cubicBezTo>
                      <a:pt x="3131" y="4039"/>
                      <a:pt x="4038" y="3144"/>
                      <a:pt x="4038" y="2020"/>
                    </a:cubicBezTo>
                    <a:cubicBezTo>
                      <a:pt x="4038" y="909"/>
                      <a:pt x="3131" y="1"/>
                      <a:pt x="2020" y="1"/>
                    </a:cubicBezTo>
                    <a:cubicBezTo>
                      <a:pt x="909" y="1"/>
                      <a:pt x="1" y="909"/>
                      <a:pt x="1" y="2020"/>
                    </a:cubicBezTo>
                    <a:cubicBezTo>
                      <a:pt x="1" y="3144"/>
                      <a:pt x="909" y="4039"/>
                      <a:pt x="2020" y="40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6583;p51">
                <a:extLst>
                  <a:ext uri="{FF2B5EF4-FFF2-40B4-BE49-F238E27FC236}">
                    <a16:creationId xmlns:a16="http://schemas.microsoft.com/office/drawing/2014/main" xmlns="" id="{482F43BC-EDD0-4907-AE98-DF525C23B2F2}"/>
                  </a:ext>
                </a:extLst>
              </p:cNvPr>
              <p:cNvSpPr/>
              <p:nvPr/>
            </p:nvSpPr>
            <p:spPr>
              <a:xfrm>
                <a:off x="5594100" y="1820025"/>
                <a:ext cx="4845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016" extrusionOk="0">
                    <a:moveTo>
                      <a:pt x="190" y="407"/>
                    </a:moveTo>
                    <a:cubicBezTo>
                      <a:pt x="244" y="488"/>
                      <a:pt x="298" y="555"/>
                      <a:pt x="365" y="623"/>
                    </a:cubicBezTo>
                    <a:cubicBezTo>
                      <a:pt x="488" y="759"/>
                      <a:pt x="623" y="867"/>
                      <a:pt x="799" y="934"/>
                    </a:cubicBezTo>
                    <a:lnTo>
                      <a:pt x="799" y="934"/>
                    </a:lnTo>
                    <a:lnTo>
                      <a:pt x="813" y="934"/>
                    </a:lnTo>
                    <a:lnTo>
                      <a:pt x="840" y="949"/>
                    </a:lnTo>
                    <a:cubicBezTo>
                      <a:pt x="1030" y="1016"/>
                      <a:pt x="1192" y="1016"/>
                      <a:pt x="1395" y="962"/>
                    </a:cubicBezTo>
                    <a:cubicBezTo>
                      <a:pt x="1476" y="934"/>
                      <a:pt x="1545" y="907"/>
                      <a:pt x="1612" y="867"/>
                    </a:cubicBezTo>
                    <a:cubicBezTo>
                      <a:pt x="1666" y="840"/>
                      <a:pt x="1937" y="636"/>
                      <a:pt x="1856" y="555"/>
                    </a:cubicBezTo>
                    <a:cubicBezTo>
                      <a:pt x="1789" y="488"/>
                      <a:pt x="1585" y="623"/>
                      <a:pt x="1503" y="663"/>
                    </a:cubicBezTo>
                    <a:cubicBezTo>
                      <a:pt x="1449" y="691"/>
                      <a:pt x="1395" y="705"/>
                      <a:pt x="1328" y="718"/>
                    </a:cubicBezTo>
                    <a:cubicBezTo>
                      <a:pt x="1192" y="745"/>
                      <a:pt x="1070" y="732"/>
                      <a:pt x="934" y="691"/>
                    </a:cubicBezTo>
                    <a:lnTo>
                      <a:pt x="907" y="678"/>
                    </a:lnTo>
                    <a:lnTo>
                      <a:pt x="907" y="678"/>
                    </a:lnTo>
                    <a:lnTo>
                      <a:pt x="894" y="678"/>
                    </a:lnTo>
                    <a:cubicBezTo>
                      <a:pt x="759" y="623"/>
                      <a:pt x="650" y="542"/>
                      <a:pt x="542" y="447"/>
                    </a:cubicBezTo>
                    <a:cubicBezTo>
                      <a:pt x="515" y="434"/>
                      <a:pt x="407" y="311"/>
                      <a:pt x="379" y="271"/>
                    </a:cubicBezTo>
                    <a:cubicBezTo>
                      <a:pt x="325" y="217"/>
                      <a:pt x="176" y="0"/>
                      <a:pt x="94" y="27"/>
                    </a:cubicBezTo>
                    <a:cubicBezTo>
                      <a:pt x="0" y="81"/>
                      <a:pt x="163" y="365"/>
                      <a:pt x="190" y="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6584;p51">
                <a:extLst>
                  <a:ext uri="{FF2B5EF4-FFF2-40B4-BE49-F238E27FC236}">
                    <a16:creationId xmlns:a16="http://schemas.microsoft.com/office/drawing/2014/main" xmlns="" id="{2ADE4B95-22EC-4D10-BDEF-EBAD9210F5F2}"/>
                  </a:ext>
                </a:extLst>
              </p:cNvPr>
              <p:cNvSpPr/>
              <p:nvPr/>
            </p:nvSpPr>
            <p:spPr>
              <a:xfrm>
                <a:off x="5583250" y="1835250"/>
                <a:ext cx="589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760" extrusionOk="0">
                    <a:moveTo>
                      <a:pt x="326" y="475"/>
                    </a:moveTo>
                    <a:cubicBezTo>
                      <a:pt x="420" y="542"/>
                      <a:pt x="501" y="596"/>
                      <a:pt x="610" y="651"/>
                    </a:cubicBezTo>
                    <a:cubicBezTo>
                      <a:pt x="799" y="719"/>
                      <a:pt x="976" y="759"/>
                      <a:pt x="1179" y="759"/>
                    </a:cubicBezTo>
                    <a:lnTo>
                      <a:pt x="1179" y="759"/>
                    </a:lnTo>
                    <a:lnTo>
                      <a:pt x="1193" y="759"/>
                    </a:lnTo>
                    <a:cubicBezTo>
                      <a:pt x="1206" y="759"/>
                      <a:pt x="1260" y="746"/>
                      <a:pt x="1260" y="746"/>
                    </a:cubicBezTo>
                    <a:cubicBezTo>
                      <a:pt x="1491" y="719"/>
                      <a:pt x="1667" y="651"/>
                      <a:pt x="1870" y="542"/>
                    </a:cubicBezTo>
                    <a:cubicBezTo>
                      <a:pt x="1897" y="529"/>
                      <a:pt x="2006" y="448"/>
                      <a:pt x="2033" y="421"/>
                    </a:cubicBezTo>
                    <a:cubicBezTo>
                      <a:pt x="2087" y="380"/>
                      <a:pt x="2358" y="150"/>
                      <a:pt x="2263" y="69"/>
                    </a:cubicBezTo>
                    <a:cubicBezTo>
                      <a:pt x="2195" y="0"/>
                      <a:pt x="1979" y="190"/>
                      <a:pt x="1897" y="231"/>
                    </a:cubicBezTo>
                    <a:cubicBezTo>
                      <a:pt x="1856" y="271"/>
                      <a:pt x="1802" y="298"/>
                      <a:pt x="1748" y="325"/>
                    </a:cubicBezTo>
                    <a:cubicBezTo>
                      <a:pt x="1572" y="407"/>
                      <a:pt x="1423" y="461"/>
                      <a:pt x="1233" y="475"/>
                    </a:cubicBezTo>
                    <a:lnTo>
                      <a:pt x="1179" y="475"/>
                    </a:lnTo>
                    <a:lnTo>
                      <a:pt x="1166" y="488"/>
                    </a:lnTo>
                    <a:lnTo>
                      <a:pt x="1166" y="475"/>
                    </a:lnTo>
                    <a:cubicBezTo>
                      <a:pt x="1003" y="488"/>
                      <a:pt x="868" y="461"/>
                      <a:pt x="705" y="407"/>
                    </a:cubicBezTo>
                    <a:cubicBezTo>
                      <a:pt x="624" y="367"/>
                      <a:pt x="555" y="340"/>
                      <a:pt x="474" y="285"/>
                    </a:cubicBezTo>
                    <a:cubicBezTo>
                      <a:pt x="393" y="231"/>
                      <a:pt x="163" y="27"/>
                      <a:pt x="95" y="82"/>
                    </a:cubicBezTo>
                    <a:cubicBezTo>
                      <a:pt x="0" y="163"/>
                      <a:pt x="284" y="434"/>
                      <a:pt x="326" y="4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6585;p51">
                <a:extLst>
                  <a:ext uri="{FF2B5EF4-FFF2-40B4-BE49-F238E27FC236}">
                    <a16:creationId xmlns:a16="http://schemas.microsoft.com/office/drawing/2014/main" xmlns="" id="{9D5D6A6A-BC60-4653-A300-E248E75D7B7B}"/>
                  </a:ext>
                </a:extLst>
              </p:cNvPr>
              <p:cNvSpPr/>
              <p:nvPr/>
            </p:nvSpPr>
            <p:spPr>
              <a:xfrm>
                <a:off x="5736675" y="1887075"/>
                <a:ext cx="152825" cy="57950"/>
              </a:xfrm>
              <a:custGeom>
                <a:avLst/>
                <a:gdLst/>
                <a:ahLst/>
                <a:cxnLst/>
                <a:rect l="l" t="t" r="r" b="b"/>
                <a:pathLst>
                  <a:path w="6113" h="2318" extrusionOk="0">
                    <a:moveTo>
                      <a:pt x="4770" y="177"/>
                    </a:moveTo>
                    <a:cubicBezTo>
                      <a:pt x="4797" y="68"/>
                      <a:pt x="4906" y="1"/>
                      <a:pt x="5014" y="28"/>
                    </a:cubicBezTo>
                    <a:cubicBezTo>
                      <a:pt x="5122" y="55"/>
                      <a:pt x="5191" y="163"/>
                      <a:pt x="5164" y="272"/>
                    </a:cubicBezTo>
                    <a:cubicBezTo>
                      <a:pt x="5164" y="285"/>
                      <a:pt x="4933" y="1206"/>
                      <a:pt x="5922" y="1437"/>
                    </a:cubicBezTo>
                    <a:cubicBezTo>
                      <a:pt x="6031" y="1464"/>
                      <a:pt x="6112" y="1573"/>
                      <a:pt x="6085" y="1681"/>
                    </a:cubicBezTo>
                    <a:cubicBezTo>
                      <a:pt x="6058" y="1789"/>
                      <a:pt x="5950" y="1871"/>
                      <a:pt x="5827" y="1844"/>
                    </a:cubicBezTo>
                    <a:cubicBezTo>
                      <a:pt x="5462" y="1748"/>
                      <a:pt x="5204" y="1586"/>
                      <a:pt x="5041" y="1410"/>
                    </a:cubicBezTo>
                    <a:cubicBezTo>
                      <a:pt x="4784" y="1789"/>
                      <a:pt x="4215" y="2317"/>
                      <a:pt x="3050" y="2317"/>
                    </a:cubicBezTo>
                    <a:lnTo>
                      <a:pt x="3050" y="2317"/>
                    </a:lnTo>
                    <a:cubicBezTo>
                      <a:pt x="1885" y="2317"/>
                      <a:pt x="1316" y="1789"/>
                      <a:pt x="1072" y="1410"/>
                    </a:cubicBezTo>
                    <a:cubicBezTo>
                      <a:pt x="909" y="1586"/>
                      <a:pt x="651" y="1748"/>
                      <a:pt x="272" y="1844"/>
                    </a:cubicBezTo>
                    <a:cubicBezTo>
                      <a:pt x="163" y="1871"/>
                      <a:pt x="55" y="1789"/>
                      <a:pt x="28" y="1681"/>
                    </a:cubicBezTo>
                    <a:cubicBezTo>
                      <a:pt x="1" y="1573"/>
                      <a:pt x="69" y="1464"/>
                      <a:pt x="177" y="1437"/>
                    </a:cubicBezTo>
                    <a:cubicBezTo>
                      <a:pt x="1180" y="1206"/>
                      <a:pt x="936" y="285"/>
                      <a:pt x="936" y="272"/>
                    </a:cubicBezTo>
                    <a:cubicBezTo>
                      <a:pt x="909" y="163"/>
                      <a:pt x="976" y="55"/>
                      <a:pt x="1085" y="28"/>
                    </a:cubicBezTo>
                    <a:cubicBezTo>
                      <a:pt x="1193" y="1"/>
                      <a:pt x="1316" y="68"/>
                      <a:pt x="1343" y="177"/>
                    </a:cubicBezTo>
                    <a:cubicBezTo>
                      <a:pt x="1343" y="177"/>
                      <a:pt x="1437" y="570"/>
                      <a:pt x="1302" y="989"/>
                    </a:cubicBezTo>
                    <a:cubicBezTo>
                      <a:pt x="1397" y="1206"/>
                      <a:pt x="1803" y="1911"/>
                      <a:pt x="3050" y="1911"/>
                    </a:cubicBezTo>
                    <a:cubicBezTo>
                      <a:pt x="4310" y="1911"/>
                      <a:pt x="4703" y="1206"/>
                      <a:pt x="4797" y="989"/>
                    </a:cubicBezTo>
                    <a:cubicBezTo>
                      <a:pt x="4662" y="570"/>
                      <a:pt x="4770" y="177"/>
                      <a:pt x="4770" y="1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6586;p51">
                <a:extLst>
                  <a:ext uri="{FF2B5EF4-FFF2-40B4-BE49-F238E27FC236}">
                    <a16:creationId xmlns:a16="http://schemas.microsoft.com/office/drawing/2014/main" xmlns="" id="{E3E180CC-9859-404B-B465-F2B0D1865ADD}"/>
                  </a:ext>
                </a:extLst>
              </p:cNvPr>
              <p:cNvSpPr/>
              <p:nvPr/>
            </p:nvSpPr>
            <p:spPr>
              <a:xfrm>
                <a:off x="5581225" y="1835925"/>
                <a:ext cx="562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099" extrusionOk="0">
                    <a:moveTo>
                      <a:pt x="407" y="990"/>
                    </a:moveTo>
                    <a:cubicBezTo>
                      <a:pt x="515" y="1030"/>
                      <a:pt x="609" y="1057"/>
                      <a:pt x="718" y="1071"/>
                    </a:cubicBezTo>
                    <a:cubicBezTo>
                      <a:pt x="935" y="1098"/>
                      <a:pt x="1097" y="1084"/>
                      <a:pt x="1301" y="1017"/>
                    </a:cubicBezTo>
                    <a:lnTo>
                      <a:pt x="1314" y="1003"/>
                    </a:lnTo>
                    <a:lnTo>
                      <a:pt x="1314" y="1003"/>
                    </a:lnTo>
                    <a:cubicBezTo>
                      <a:pt x="1328" y="1003"/>
                      <a:pt x="1382" y="976"/>
                      <a:pt x="1382" y="976"/>
                    </a:cubicBezTo>
                    <a:cubicBezTo>
                      <a:pt x="1599" y="882"/>
                      <a:pt x="1748" y="773"/>
                      <a:pt x="1897" y="597"/>
                    </a:cubicBezTo>
                    <a:cubicBezTo>
                      <a:pt x="1924" y="584"/>
                      <a:pt x="2005" y="475"/>
                      <a:pt x="2018" y="434"/>
                    </a:cubicBezTo>
                    <a:cubicBezTo>
                      <a:pt x="2060" y="394"/>
                      <a:pt x="2249" y="82"/>
                      <a:pt x="2141" y="27"/>
                    </a:cubicBezTo>
                    <a:cubicBezTo>
                      <a:pt x="2046" y="0"/>
                      <a:pt x="1897" y="231"/>
                      <a:pt x="1843" y="298"/>
                    </a:cubicBezTo>
                    <a:lnTo>
                      <a:pt x="1720" y="421"/>
                    </a:lnTo>
                    <a:cubicBezTo>
                      <a:pt x="1585" y="556"/>
                      <a:pt x="1449" y="651"/>
                      <a:pt x="1274" y="732"/>
                    </a:cubicBezTo>
                    <a:cubicBezTo>
                      <a:pt x="1274" y="732"/>
                      <a:pt x="1233" y="746"/>
                      <a:pt x="1220" y="746"/>
                    </a:cubicBezTo>
                    <a:lnTo>
                      <a:pt x="1220" y="746"/>
                    </a:lnTo>
                    <a:cubicBezTo>
                      <a:pt x="1206" y="746"/>
                      <a:pt x="1206" y="759"/>
                      <a:pt x="1206" y="759"/>
                    </a:cubicBezTo>
                    <a:cubicBezTo>
                      <a:pt x="1043" y="813"/>
                      <a:pt x="922" y="827"/>
                      <a:pt x="745" y="813"/>
                    </a:cubicBezTo>
                    <a:cubicBezTo>
                      <a:pt x="651" y="813"/>
                      <a:pt x="582" y="800"/>
                      <a:pt x="488" y="773"/>
                    </a:cubicBezTo>
                    <a:cubicBezTo>
                      <a:pt x="407" y="746"/>
                      <a:pt x="122" y="624"/>
                      <a:pt x="67" y="678"/>
                    </a:cubicBezTo>
                    <a:cubicBezTo>
                      <a:pt x="0" y="786"/>
                      <a:pt x="352" y="963"/>
                      <a:pt x="407" y="9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6587;p51">
                <a:extLst>
                  <a:ext uri="{FF2B5EF4-FFF2-40B4-BE49-F238E27FC236}">
                    <a16:creationId xmlns:a16="http://schemas.microsoft.com/office/drawing/2014/main" xmlns="" id="{C2C93038-741F-4CE9-A344-224EEE8FC88D}"/>
                  </a:ext>
                </a:extLst>
              </p:cNvPr>
              <p:cNvSpPr/>
              <p:nvPr/>
            </p:nvSpPr>
            <p:spPr>
              <a:xfrm>
                <a:off x="5633375" y="1837625"/>
                <a:ext cx="359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37" extrusionOk="0">
                    <a:moveTo>
                      <a:pt x="718" y="1437"/>
                    </a:moveTo>
                    <a:cubicBezTo>
                      <a:pt x="1112" y="1437"/>
                      <a:pt x="1437" y="1112"/>
                      <a:pt x="1437" y="718"/>
                    </a:cubicBezTo>
                    <a:cubicBezTo>
                      <a:pt x="1437" y="326"/>
                      <a:pt x="1112" y="1"/>
                      <a:pt x="718" y="1"/>
                    </a:cubicBezTo>
                    <a:cubicBezTo>
                      <a:pt x="326" y="1"/>
                      <a:pt x="1" y="326"/>
                      <a:pt x="1" y="718"/>
                    </a:cubicBezTo>
                    <a:cubicBezTo>
                      <a:pt x="1" y="1112"/>
                      <a:pt x="326" y="1437"/>
                      <a:pt x="718" y="14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6588;p51">
                <a:extLst>
                  <a:ext uri="{FF2B5EF4-FFF2-40B4-BE49-F238E27FC236}">
                    <a16:creationId xmlns:a16="http://schemas.microsoft.com/office/drawing/2014/main" xmlns="" id="{C6F39F95-300C-437D-8BF3-5A1EC6CE3B6F}"/>
                  </a:ext>
                </a:extLst>
              </p:cNvPr>
              <p:cNvSpPr/>
              <p:nvPr/>
            </p:nvSpPr>
            <p:spPr>
              <a:xfrm>
                <a:off x="5919950" y="1825075"/>
                <a:ext cx="100975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4039" extrusionOk="0">
                    <a:moveTo>
                      <a:pt x="2019" y="4039"/>
                    </a:moveTo>
                    <a:cubicBezTo>
                      <a:pt x="3130" y="4039"/>
                      <a:pt x="4038" y="3144"/>
                      <a:pt x="4038" y="2020"/>
                    </a:cubicBezTo>
                    <a:cubicBezTo>
                      <a:pt x="4038" y="909"/>
                      <a:pt x="3130" y="1"/>
                      <a:pt x="2019" y="1"/>
                    </a:cubicBezTo>
                    <a:cubicBezTo>
                      <a:pt x="908" y="1"/>
                      <a:pt x="1" y="909"/>
                      <a:pt x="1" y="2020"/>
                    </a:cubicBezTo>
                    <a:cubicBezTo>
                      <a:pt x="1" y="3144"/>
                      <a:pt x="908" y="4039"/>
                      <a:pt x="2019" y="40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6589;p51">
                <a:extLst>
                  <a:ext uri="{FF2B5EF4-FFF2-40B4-BE49-F238E27FC236}">
                    <a16:creationId xmlns:a16="http://schemas.microsoft.com/office/drawing/2014/main" xmlns="" id="{463235FD-8A18-468E-9D6A-049767C8B642}"/>
                  </a:ext>
                </a:extLst>
              </p:cNvPr>
              <p:cNvSpPr/>
              <p:nvPr/>
            </p:nvSpPr>
            <p:spPr>
              <a:xfrm>
                <a:off x="5983275" y="1820025"/>
                <a:ext cx="488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016" extrusionOk="0">
                    <a:moveTo>
                      <a:pt x="1749" y="407"/>
                    </a:moveTo>
                    <a:cubicBezTo>
                      <a:pt x="1695" y="488"/>
                      <a:pt x="1641" y="555"/>
                      <a:pt x="1587" y="623"/>
                    </a:cubicBezTo>
                    <a:cubicBezTo>
                      <a:pt x="1451" y="759"/>
                      <a:pt x="1316" y="867"/>
                      <a:pt x="1153" y="934"/>
                    </a:cubicBezTo>
                    <a:lnTo>
                      <a:pt x="1139" y="934"/>
                    </a:lnTo>
                    <a:lnTo>
                      <a:pt x="1139" y="934"/>
                    </a:lnTo>
                    <a:cubicBezTo>
                      <a:pt x="1126" y="934"/>
                      <a:pt x="1112" y="949"/>
                      <a:pt x="1099" y="949"/>
                    </a:cubicBezTo>
                    <a:cubicBezTo>
                      <a:pt x="909" y="1016"/>
                      <a:pt x="747" y="1016"/>
                      <a:pt x="557" y="962"/>
                    </a:cubicBezTo>
                    <a:cubicBezTo>
                      <a:pt x="476" y="934"/>
                      <a:pt x="407" y="907"/>
                      <a:pt x="340" y="867"/>
                    </a:cubicBezTo>
                    <a:cubicBezTo>
                      <a:pt x="286" y="840"/>
                      <a:pt x="1" y="636"/>
                      <a:pt x="96" y="555"/>
                    </a:cubicBezTo>
                    <a:cubicBezTo>
                      <a:pt x="150" y="488"/>
                      <a:pt x="367" y="623"/>
                      <a:pt x="448" y="663"/>
                    </a:cubicBezTo>
                    <a:cubicBezTo>
                      <a:pt x="503" y="691"/>
                      <a:pt x="557" y="705"/>
                      <a:pt x="611" y="718"/>
                    </a:cubicBezTo>
                    <a:cubicBezTo>
                      <a:pt x="760" y="745"/>
                      <a:pt x="868" y="732"/>
                      <a:pt x="1018" y="691"/>
                    </a:cubicBezTo>
                    <a:cubicBezTo>
                      <a:pt x="1018" y="691"/>
                      <a:pt x="1031" y="678"/>
                      <a:pt x="1045" y="678"/>
                    </a:cubicBezTo>
                    <a:lnTo>
                      <a:pt x="1045" y="678"/>
                    </a:lnTo>
                    <a:lnTo>
                      <a:pt x="1045" y="678"/>
                    </a:lnTo>
                    <a:cubicBezTo>
                      <a:pt x="1193" y="623"/>
                      <a:pt x="1289" y="542"/>
                      <a:pt x="1397" y="447"/>
                    </a:cubicBezTo>
                    <a:cubicBezTo>
                      <a:pt x="1424" y="434"/>
                      <a:pt x="1532" y="311"/>
                      <a:pt x="1559" y="271"/>
                    </a:cubicBezTo>
                    <a:cubicBezTo>
                      <a:pt x="1614" y="217"/>
                      <a:pt x="1762" y="0"/>
                      <a:pt x="1843" y="27"/>
                    </a:cubicBezTo>
                    <a:cubicBezTo>
                      <a:pt x="1952" y="81"/>
                      <a:pt x="1789" y="365"/>
                      <a:pt x="1749" y="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6590;p51">
                <a:extLst>
                  <a:ext uri="{FF2B5EF4-FFF2-40B4-BE49-F238E27FC236}">
                    <a16:creationId xmlns:a16="http://schemas.microsoft.com/office/drawing/2014/main" xmlns="" id="{86AC463F-CD10-44D3-8FF2-9A4A2480CE13}"/>
                  </a:ext>
                </a:extLst>
              </p:cNvPr>
              <p:cNvSpPr/>
              <p:nvPr/>
            </p:nvSpPr>
            <p:spPr>
              <a:xfrm>
                <a:off x="5983950" y="1835250"/>
                <a:ext cx="589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760" extrusionOk="0">
                    <a:moveTo>
                      <a:pt x="2020" y="475"/>
                    </a:moveTo>
                    <a:cubicBezTo>
                      <a:pt x="1939" y="542"/>
                      <a:pt x="1844" y="596"/>
                      <a:pt x="1749" y="651"/>
                    </a:cubicBezTo>
                    <a:cubicBezTo>
                      <a:pt x="1560" y="719"/>
                      <a:pt x="1383" y="759"/>
                      <a:pt x="1180" y="759"/>
                    </a:cubicBezTo>
                    <a:lnTo>
                      <a:pt x="1166" y="759"/>
                    </a:lnTo>
                    <a:lnTo>
                      <a:pt x="1153" y="759"/>
                    </a:lnTo>
                    <a:cubicBezTo>
                      <a:pt x="1139" y="759"/>
                      <a:pt x="1099" y="746"/>
                      <a:pt x="1085" y="746"/>
                    </a:cubicBezTo>
                    <a:cubicBezTo>
                      <a:pt x="855" y="719"/>
                      <a:pt x="678" y="651"/>
                      <a:pt x="476" y="542"/>
                    </a:cubicBezTo>
                    <a:cubicBezTo>
                      <a:pt x="449" y="529"/>
                      <a:pt x="340" y="448"/>
                      <a:pt x="313" y="421"/>
                    </a:cubicBezTo>
                    <a:cubicBezTo>
                      <a:pt x="272" y="380"/>
                      <a:pt x="1" y="150"/>
                      <a:pt x="82" y="69"/>
                    </a:cubicBezTo>
                    <a:cubicBezTo>
                      <a:pt x="163" y="0"/>
                      <a:pt x="380" y="190"/>
                      <a:pt x="449" y="231"/>
                    </a:cubicBezTo>
                    <a:cubicBezTo>
                      <a:pt x="503" y="271"/>
                      <a:pt x="543" y="298"/>
                      <a:pt x="597" y="325"/>
                    </a:cubicBezTo>
                    <a:cubicBezTo>
                      <a:pt x="774" y="407"/>
                      <a:pt x="922" y="461"/>
                      <a:pt x="1112" y="475"/>
                    </a:cubicBezTo>
                    <a:lnTo>
                      <a:pt x="1180" y="475"/>
                    </a:lnTo>
                    <a:lnTo>
                      <a:pt x="1180" y="488"/>
                    </a:lnTo>
                    <a:cubicBezTo>
                      <a:pt x="1180" y="488"/>
                      <a:pt x="1180" y="475"/>
                      <a:pt x="1193" y="475"/>
                    </a:cubicBezTo>
                    <a:cubicBezTo>
                      <a:pt x="1356" y="488"/>
                      <a:pt x="1478" y="461"/>
                      <a:pt x="1641" y="407"/>
                    </a:cubicBezTo>
                    <a:cubicBezTo>
                      <a:pt x="1735" y="367"/>
                      <a:pt x="1803" y="340"/>
                      <a:pt x="1885" y="285"/>
                    </a:cubicBezTo>
                    <a:cubicBezTo>
                      <a:pt x="1952" y="231"/>
                      <a:pt x="2183" y="27"/>
                      <a:pt x="2250" y="82"/>
                    </a:cubicBezTo>
                    <a:cubicBezTo>
                      <a:pt x="2358" y="163"/>
                      <a:pt x="2060" y="434"/>
                      <a:pt x="2020" y="4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6591;p51">
                <a:extLst>
                  <a:ext uri="{FF2B5EF4-FFF2-40B4-BE49-F238E27FC236}">
                    <a16:creationId xmlns:a16="http://schemas.microsoft.com/office/drawing/2014/main" xmlns="" id="{7D6D9953-DF9F-46B5-B947-84F35F22E0B1}"/>
                  </a:ext>
                </a:extLst>
              </p:cNvPr>
              <p:cNvSpPr/>
              <p:nvPr/>
            </p:nvSpPr>
            <p:spPr>
              <a:xfrm>
                <a:off x="5988700" y="1835925"/>
                <a:ext cx="562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099" extrusionOk="0">
                    <a:moveTo>
                      <a:pt x="1830" y="990"/>
                    </a:moveTo>
                    <a:cubicBezTo>
                      <a:pt x="1735" y="1030"/>
                      <a:pt x="1641" y="1057"/>
                      <a:pt x="1518" y="1071"/>
                    </a:cubicBezTo>
                    <a:cubicBezTo>
                      <a:pt x="1315" y="1098"/>
                      <a:pt x="1139" y="1084"/>
                      <a:pt x="949" y="1017"/>
                    </a:cubicBezTo>
                    <a:cubicBezTo>
                      <a:pt x="936" y="1017"/>
                      <a:pt x="936" y="1017"/>
                      <a:pt x="936" y="1003"/>
                    </a:cubicBezTo>
                    <a:lnTo>
                      <a:pt x="922" y="1003"/>
                    </a:lnTo>
                    <a:cubicBezTo>
                      <a:pt x="909" y="1003"/>
                      <a:pt x="868" y="976"/>
                      <a:pt x="855" y="976"/>
                    </a:cubicBezTo>
                    <a:cubicBezTo>
                      <a:pt x="651" y="882"/>
                      <a:pt x="502" y="773"/>
                      <a:pt x="340" y="597"/>
                    </a:cubicBezTo>
                    <a:cubicBezTo>
                      <a:pt x="326" y="584"/>
                      <a:pt x="244" y="475"/>
                      <a:pt x="217" y="434"/>
                    </a:cubicBezTo>
                    <a:cubicBezTo>
                      <a:pt x="190" y="394"/>
                      <a:pt x="1" y="82"/>
                      <a:pt x="109" y="27"/>
                    </a:cubicBezTo>
                    <a:cubicBezTo>
                      <a:pt x="190" y="0"/>
                      <a:pt x="353" y="231"/>
                      <a:pt x="407" y="298"/>
                    </a:cubicBezTo>
                    <a:lnTo>
                      <a:pt x="530" y="421"/>
                    </a:lnTo>
                    <a:cubicBezTo>
                      <a:pt x="665" y="556"/>
                      <a:pt x="786" y="651"/>
                      <a:pt x="963" y="732"/>
                    </a:cubicBezTo>
                    <a:cubicBezTo>
                      <a:pt x="976" y="732"/>
                      <a:pt x="1017" y="746"/>
                      <a:pt x="1017" y="746"/>
                    </a:cubicBezTo>
                    <a:lnTo>
                      <a:pt x="1030" y="746"/>
                    </a:lnTo>
                    <a:lnTo>
                      <a:pt x="1030" y="759"/>
                    </a:lnTo>
                    <a:cubicBezTo>
                      <a:pt x="1193" y="813"/>
                      <a:pt x="1328" y="827"/>
                      <a:pt x="1491" y="813"/>
                    </a:cubicBezTo>
                    <a:cubicBezTo>
                      <a:pt x="1586" y="813"/>
                      <a:pt x="1668" y="800"/>
                      <a:pt x="1762" y="773"/>
                    </a:cubicBezTo>
                    <a:cubicBezTo>
                      <a:pt x="1843" y="746"/>
                      <a:pt x="2114" y="624"/>
                      <a:pt x="2168" y="678"/>
                    </a:cubicBezTo>
                    <a:cubicBezTo>
                      <a:pt x="2250" y="786"/>
                      <a:pt x="1884" y="963"/>
                      <a:pt x="1830" y="9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6592;p51">
                <a:extLst>
                  <a:ext uri="{FF2B5EF4-FFF2-40B4-BE49-F238E27FC236}">
                    <a16:creationId xmlns:a16="http://schemas.microsoft.com/office/drawing/2014/main" xmlns="" id="{3D4A0763-309F-48A7-B266-D1F7E86266B3}"/>
                  </a:ext>
                </a:extLst>
              </p:cNvPr>
              <p:cNvSpPr/>
              <p:nvPr/>
            </p:nvSpPr>
            <p:spPr>
              <a:xfrm>
                <a:off x="5956525" y="1837625"/>
                <a:ext cx="359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37" extrusionOk="0">
                    <a:moveTo>
                      <a:pt x="718" y="1437"/>
                    </a:moveTo>
                    <a:cubicBezTo>
                      <a:pt x="1112" y="1437"/>
                      <a:pt x="1437" y="1112"/>
                      <a:pt x="1437" y="718"/>
                    </a:cubicBezTo>
                    <a:cubicBezTo>
                      <a:pt x="1437" y="326"/>
                      <a:pt x="1112" y="1"/>
                      <a:pt x="718" y="1"/>
                    </a:cubicBezTo>
                    <a:cubicBezTo>
                      <a:pt x="326" y="1"/>
                      <a:pt x="1" y="326"/>
                      <a:pt x="1" y="718"/>
                    </a:cubicBezTo>
                    <a:cubicBezTo>
                      <a:pt x="1" y="1112"/>
                      <a:pt x="326" y="1437"/>
                      <a:pt x="718" y="14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6593;p51">
                <a:extLst>
                  <a:ext uri="{FF2B5EF4-FFF2-40B4-BE49-F238E27FC236}">
                    <a16:creationId xmlns:a16="http://schemas.microsoft.com/office/drawing/2014/main" xmlns="" id="{4A463AC0-B50C-48D1-90B9-65809416052B}"/>
                  </a:ext>
                </a:extLst>
              </p:cNvPr>
              <p:cNvSpPr/>
              <p:nvPr/>
            </p:nvSpPr>
            <p:spPr>
              <a:xfrm>
                <a:off x="5616450" y="1937225"/>
                <a:ext cx="78600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1220" extrusionOk="0">
                    <a:moveTo>
                      <a:pt x="1572" y="1220"/>
                    </a:moveTo>
                    <a:cubicBezTo>
                      <a:pt x="2439" y="1220"/>
                      <a:pt x="3144" y="949"/>
                      <a:pt x="3144" y="609"/>
                    </a:cubicBezTo>
                    <a:cubicBezTo>
                      <a:pt x="3144" y="271"/>
                      <a:pt x="2439" y="0"/>
                      <a:pt x="1572" y="0"/>
                    </a:cubicBezTo>
                    <a:cubicBezTo>
                      <a:pt x="705" y="0"/>
                      <a:pt x="0" y="271"/>
                      <a:pt x="0" y="609"/>
                    </a:cubicBezTo>
                    <a:cubicBezTo>
                      <a:pt x="0" y="949"/>
                      <a:pt x="705" y="1220"/>
                      <a:pt x="1572" y="1220"/>
                    </a:cubicBezTo>
                    <a:close/>
                  </a:path>
                </a:pathLst>
              </a:custGeom>
              <a:solidFill>
                <a:srgbClr val="F58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6594;p51">
                <a:extLst>
                  <a:ext uri="{FF2B5EF4-FFF2-40B4-BE49-F238E27FC236}">
                    <a16:creationId xmlns:a16="http://schemas.microsoft.com/office/drawing/2014/main" xmlns="" id="{6C93346B-87C2-40C8-B6A7-D4874022961C}"/>
                  </a:ext>
                </a:extLst>
              </p:cNvPr>
              <p:cNvSpPr/>
              <p:nvPr/>
            </p:nvSpPr>
            <p:spPr>
              <a:xfrm>
                <a:off x="5931125" y="1937225"/>
                <a:ext cx="78600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1220" extrusionOk="0">
                    <a:moveTo>
                      <a:pt x="1572" y="1220"/>
                    </a:moveTo>
                    <a:cubicBezTo>
                      <a:pt x="2439" y="1220"/>
                      <a:pt x="3144" y="949"/>
                      <a:pt x="3144" y="609"/>
                    </a:cubicBezTo>
                    <a:cubicBezTo>
                      <a:pt x="3144" y="271"/>
                      <a:pt x="2439" y="0"/>
                      <a:pt x="1572" y="0"/>
                    </a:cubicBezTo>
                    <a:cubicBezTo>
                      <a:pt x="705" y="0"/>
                      <a:pt x="0" y="271"/>
                      <a:pt x="0" y="609"/>
                    </a:cubicBezTo>
                    <a:cubicBezTo>
                      <a:pt x="0" y="949"/>
                      <a:pt x="705" y="1220"/>
                      <a:pt x="1572" y="1220"/>
                    </a:cubicBezTo>
                    <a:close/>
                  </a:path>
                </a:pathLst>
              </a:custGeom>
              <a:solidFill>
                <a:srgbClr val="F58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5" name="Google Shape;6595;p51">
              <a:extLst>
                <a:ext uri="{FF2B5EF4-FFF2-40B4-BE49-F238E27FC236}">
                  <a16:creationId xmlns:a16="http://schemas.microsoft.com/office/drawing/2014/main" xmlns="" id="{3063018C-51AA-4237-81A8-21DCDAC19B15}"/>
                </a:ext>
              </a:extLst>
            </p:cNvPr>
            <p:cNvGrpSpPr/>
            <p:nvPr/>
          </p:nvGrpSpPr>
          <p:grpSpPr>
            <a:xfrm>
              <a:off x="6916378" y="3524616"/>
              <a:ext cx="301143" cy="95916"/>
              <a:chOff x="5581225" y="1820025"/>
              <a:chExt cx="463725" cy="147700"/>
            </a:xfrm>
          </p:grpSpPr>
          <p:sp>
            <p:nvSpPr>
              <p:cNvPr id="76" name="Google Shape;6596;p51">
                <a:extLst>
                  <a:ext uri="{FF2B5EF4-FFF2-40B4-BE49-F238E27FC236}">
                    <a16:creationId xmlns:a16="http://schemas.microsoft.com/office/drawing/2014/main" xmlns="" id="{DC6EF7DE-DDDA-4F0F-BFE4-05E32EB123B6}"/>
                  </a:ext>
                </a:extLst>
              </p:cNvPr>
              <p:cNvSpPr/>
              <p:nvPr/>
            </p:nvSpPr>
            <p:spPr>
              <a:xfrm>
                <a:off x="5605250" y="1825075"/>
                <a:ext cx="100975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4039" extrusionOk="0">
                    <a:moveTo>
                      <a:pt x="2020" y="4039"/>
                    </a:moveTo>
                    <a:cubicBezTo>
                      <a:pt x="3131" y="4039"/>
                      <a:pt x="4038" y="3144"/>
                      <a:pt x="4038" y="2020"/>
                    </a:cubicBezTo>
                    <a:cubicBezTo>
                      <a:pt x="4038" y="909"/>
                      <a:pt x="3131" y="1"/>
                      <a:pt x="2020" y="1"/>
                    </a:cubicBezTo>
                    <a:cubicBezTo>
                      <a:pt x="909" y="1"/>
                      <a:pt x="1" y="909"/>
                      <a:pt x="1" y="2020"/>
                    </a:cubicBezTo>
                    <a:cubicBezTo>
                      <a:pt x="1" y="3144"/>
                      <a:pt x="909" y="4039"/>
                      <a:pt x="2020" y="40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6597;p51">
                <a:extLst>
                  <a:ext uri="{FF2B5EF4-FFF2-40B4-BE49-F238E27FC236}">
                    <a16:creationId xmlns:a16="http://schemas.microsoft.com/office/drawing/2014/main" xmlns="" id="{2F3DC374-76AA-4778-BB1A-5C71A519FF58}"/>
                  </a:ext>
                </a:extLst>
              </p:cNvPr>
              <p:cNvSpPr/>
              <p:nvPr/>
            </p:nvSpPr>
            <p:spPr>
              <a:xfrm>
                <a:off x="5594100" y="1820025"/>
                <a:ext cx="4845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016" extrusionOk="0">
                    <a:moveTo>
                      <a:pt x="190" y="407"/>
                    </a:moveTo>
                    <a:cubicBezTo>
                      <a:pt x="244" y="488"/>
                      <a:pt x="298" y="555"/>
                      <a:pt x="365" y="623"/>
                    </a:cubicBezTo>
                    <a:cubicBezTo>
                      <a:pt x="488" y="759"/>
                      <a:pt x="623" y="867"/>
                      <a:pt x="799" y="934"/>
                    </a:cubicBezTo>
                    <a:lnTo>
                      <a:pt x="799" y="934"/>
                    </a:lnTo>
                    <a:lnTo>
                      <a:pt x="813" y="934"/>
                    </a:lnTo>
                    <a:lnTo>
                      <a:pt x="840" y="949"/>
                    </a:lnTo>
                    <a:cubicBezTo>
                      <a:pt x="1030" y="1016"/>
                      <a:pt x="1192" y="1016"/>
                      <a:pt x="1395" y="962"/>
                    </a:cubicBezTo>
                    <a:cubicBezTo>
                      <a:pt x="1476" y="934"/>
                      <a:pt x="1545" y="907"/>
                      <a:pt x="1612" y="867"/>
                    </a:cubicBezTo>
                    <a:cubicBezTo>
                      <a:pt x="1666" y="840"/>
                      <a:pt x="1937" y="636"/>
                      <a:pt x="1856" y="555"/>
                    </a:cubicBezTo>
                    <a:cubicBezTo>
                      <a:pt x="1789" y="488"/>
                      <a:pt x="1585" y="623"/>
                      <a:pt x="1503" y="663"/>
                    </a:cubicBezTo>
                    <a:cubicBezTo>
                      <a:pt x="1449" y="691"/>
                      <a:pt x="1395" y="705"/>
                      <a:pt x="1328" y="718"/>
                    </a:cubicBezTo>
                    <a:cubicBezTo>
                      <a:pt x="1192" y="745"/>
                      <a:pt x="1070" y="732"/>
                      <a:pt x="934" y="691"/>
                    </a:cubicBezTo>
                    <a:lnTo>
                      <a:pt x="907" y="678"/>
                    </a:lnTo>
                    <a:lnTo>
                      <a:pt x="907" y="678"/>
                    </a:lnTo>
                    <a:lnTo>
                      <a:pt x="894" y="678"/>
                    </a:lnTo>
                    <a:cubicBezTo>
                      <a:pt x="759" y="623"/>
                      <a:pt x="650" y="542"/>
                      <a:pt x="542" y="447"/>
                    </a:cubicBezTo>
                    <a:cubicBezTo>
                      <a:pt x="515" y="434"/>
                      <a:pt x="407" y="311"/>
                      <a:pt x="379" y="271"/>
                    </a:cubicBezTo>
                    <a:cubicBezTo>
                      <a:pt x="325" y="217"/>
                      <a:pt x="176" y="0"/>
                      <a:pt x="94" y="27"/>
                    </a:cubicBezTo>
                    <a:cubicBezTo>
                      <a:pt x="0" y="81"/>
                      <a:pt x="163" y="365"/>
                      <a:pt x="190" y="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6598;p51">
                <a:extLst>
                  <a:ext uri="{FF2B5EF4-FFF2-40B4-BE49-F238E27FC236}">
                    <a16:creationId xmlns:a16="http://schemas.microsoft.com/office/drawing/2014/main" xmlns="" id="{7D3834EE-E514-4A34-B9FA-27AF5EE16BCF}"/>
                  </a:ext>
                </a:extLst>
              </p:cNvPr>
              <p:cNvSpPr/>
              <p:nvPr/>
            </p:nvSpPr>
            <p:spPr>
              <a:xfrm>
                <a:off x="5583250" y="1835250"/>
                <a:ext cx="589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760" extrusionOk="0">
                    <a:moveTo>
                      <a:pt x="326" y="475"/>
                    </a:moveTo>
                    <a:cubicBezTo>
                      <a:pt x="420" y="542"/>
                      <a:pt x="501" y="596"/>
                      <a:pt x="610" y="651"/>
                    </a:cubicBezTo>
                    <a:cubicBezTo>
                      <a:pt x="799" y="719"/>
                      <a:pt x="976" y="759"/>
                      <a:pt x="1179" y="759"/>
                    </a:cubicBezTo>
                    <a:lnTo>
                      <a:pt x="1179" y="759"/>
                    </a:lnTo>
                    <a:lnTo>
                      <a:pt x="1193" y="759"/>
                    </a:lnTo>
                    <a:cubicBezTo>
                      <a:pt x="1206" y="759"/>
                      <a:pt x="1260" y="746"/>
                      <a:pt x="1260" y="746"/>
                    </a:cubicBezTo>
                    <a:cubicBezTo>
                      <a:pt x="1491" y="719"/>
                      <a:pt x="1667" y="651"/>
                      <a:pt x="1870" y="542"/>
                    </a:cubicBezTo>
                    <a:cubicBezTo>
                      <a:pt x="1897" y="529"/>
                      <a:pt x="2006" y="448"/>
                      <a:pt x="2033" y="421"/>
                    </a:cubicBezTo>
                    <a:cubicBezTo>
                      <a:pt x="2087" y="380"/>
                      <a:pt x="2358" y="150"/>
                      <a:pt x="2263" y="69"/>
                    </a:cubicBezTo>
                    <a:cubicBezTo>
                      <a:pt x="2195" y="0"/>
                      <a:pt x="1979" y="190"/>
                      <a:pt x="1897" y="231"/>
                    </a:cubicBezTo>
                    <a:cubicBezTo>
                      <a:pt x="1856" y="271"/>
                      <a:pt x="1802" y="298"/>
                      <a:pt x="1748" y="325"/>
                    </a:cubicBezTo>
                    <a:cubicBezTo>
                      <a:pt x="1572" y="407"/>
                      <a:pt x="1423" y="461"/>
                      <a:pt x="1233" y="475"/>
                    </a:cubicBezTo>
                    <a:lnTo>
                      <a:pt x="1179" y="475"/>
                    </a:lnTo>
                    <a:lnTo>
                      <a:pt x="1166" y="488"/>
                    </a:lnTo>
                    <a:lnTo>
                      <a:pt x="1166" y="475"/>
                    </a:lnTo>
                    <a:cubicBezTo>
                      <a:pt x="1003" y="488"/>
                      <a:pt x="868" y="461"/>
                      <a:pt x="705" y="407"/>
                    </a:cubicBezTo>
                    <a:cubicBezTo>
                      <a:pt x="624" y="367"/>
                      <a:pt x="555" y="340"/>
                      <a:pt x="474" y="285"/>
                    </a:cubicBezTo>
                    <a:cubicBezTo>
                      <a:pt x="393" y="231"/>
                      <a:pt x="163" y="27"/>
                      <a:pt x="95" y="82"/>
                    </a:cubicBezTo>
                    <a:cubicBezTo>
                      <a:pt x="0" y="163"/>
                      <a:pt x="284" y="434"/>
                      <a:pt x="326" y="4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6599;p51">
                <a:extLst>
                  <a:ext uri="{FF2B5EF4-FFF2-40B4-BE49-F238E27FC236}">
                    <a16:creationId xmlns:a16="http://schemas.microsoft.com/office/drawing/2014/main" xmlns="" id="{E7D8E243-97E2-4567-8315-A4F7E3C64333}"/>
                  </a:ext>
                </a:extLst>
              </p:cNvPr>
              <p:cNvSpPr/>
              <p:nvPr/>
            </p:nvSpPr>
            <p:spPr>
              <a:xfrm>
                <a:off x="5736675" y="1887075"/>
                <a:ext cx="152825" cy="57950"/>
              </a:xfrm>
              <a:custGeom>
                <a:avLst/>
                <a:gdLst/>
                <a:ahLst/>
                <a:cxnLst/>
                <a:rect l="l" t="t" r="r" b="b"/>
                <a:pathLst>
                  <a:path w="6113" h="2318" extrusionOk="0">
                    <a:moveTo>
                      <a:pt x="4770" y="177"/>
                    </a:moveTo>
                    <a:cubicBezTo>
                      <a:pt x="4797" y="68"/>
                      <a:pt x="4906" y="1"/>
                      <a:pt x="5014" y="28"/>
                    </a:cubicBezTo>
                    <a:cubicBezTo>
                      <a:pt x="5122" y="55"/>
                      <a:pt x="5191" y="163"/>
                      <a:pt x="5164" y="272"/>
                    </a:cubicBezTo>
                    <a:cubicBezTo>
                      <a:pt x="5164" y="285"/>
                      <a:pt x="4933" y="1206"/>
                      <a:pt x="5922" y="1437"/>
                    </a:cubicBezTo>
                    <a:cubicBezTo>
                      <a:pt x="6031" y="1464"/>
                      <a:pt x="6112" y="1573"/>
                      <a:pt x="6085" y="1681"/>
                    </a:cubicBezTo>
                    <a:cubicBezTo>
                      <a:pt x="6058" y="1789"/>
                      <a:pt x="5950" y="1871"/>
                      <a:pt x="5827" y="1844"/>
                    </a:cubicBezTo>
                    <a:cubicBezTo>
                      <a:pt x="5462" y="1748"/>
                      <a:pt x="5204" y="1586"/>
                      <a:pt x="5041" y="1410"/>
                    </a:cubicBezTo>
                    <a:cubicBezTo>
                      <a:pt x="4784" y="1789"/>
                      <a:pt x="4215" y="2317"/>
                      <a:pt x="3050" y="2317"/>
                    </a:cubicBezTo>
                    <a:lnTo>
                      <a:pt x="3050" y="2317"/>
                    </a:lnTo>
                    <a:cubicBezTo>
                      <a:pt x="1885" y="2317"/>
                      <a:pt x="1316" y="1789"/>
                      <a:pt x="1072" y="1410"/>
                    </a:cubicBezTo>
                    <a:cubicBezTo>
                      <a:pt x="909" y="1586"/>
                      <a:pt x="651" y="1748"/>
                      <a:pt x="272" y="1844"/>
                    </a:cubicBezTo>
                    <a:cubicBezTo>
                      <a:pt x="163" y="1871"/>
                      <a:pt x="55" y="1789"/>
                      <a:pt x="28" y="1681"/>
                    </a:cubicBezTo>
                    <a:cubicBezTo>
                      <a:pt x="1" y="1573"/>
                      <a:pt x="69" y="1464"/>
                      <a:pt x="177" y="1437"/>
                    </a:cubicBezTo>
                    <a:cubicBezTo>
                      <a:pt x="1180" y="1206"/>
                      <a:pt x="936" y="285"/>
                      <a:pt x="936" y="272"/>
                    </a:cubicBezTo>
                    <a:cubicBezTo>
                      <a:pt x="909" y="163"/>
                      <a:pt x="976" y="55"/>
                      <a:pt x="1085" y="28"/>
                    </a:cubicBezTo>
                    <a:cubicBezTo>
                      <a:pt x="1193" y="1"/>
                      <a:pt x="1316" y="68"/>
                      <a:pt x="1343" y="177"/>
                    </a:cubicBezTo>
                    <a:cubicBezTo>
                      <a:pt x="1343" y="177"/>
                      <a:pt x="1437" y="570"/>
                      <a:pt x="1302" y="989"/>
                    </a:cubicBezTo>
                    <a:cubicBezTo>
                      <a:pt x="1397" y="1206"/>
                      <a:pt x="1803" y="1911"/>
                      <a:pt x="3050" y="1911"/>
                    </a:cubicBezTo>
                    <a:cubicBezTo>
                      <a:pt x="4310" y="1911"/>
                      <a:pt x="4703" y="1206"/>
                      <a:pt x="4797" y="989"/>
                    </a:cubicBezTo>
                    <a:cubicBezTo>
                      <a:pt x="4662" y="570"/>
                      <a:pt x="4770" y="177"/>
                      <a:pt x="4770" y="1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6600;p51">
                <a:extLst>
                  <a:ext uri="{FF2B5EF4-FFF2-40B4-BE49-F238E27FC236}">
                    <a16:creationId xmlns:a16="http://schemas.microsoft.com/office/drawing/2014/main" xmlns="" id="{174868F1-4EA3-4142-A227-4C51BDE4933F}"/>
                  </a:ext>
                </a:extLst>
              </p:cNvPr>
              <p:cNvSpPr/>
              <p:nvPr/>
            </p:nvSpPr>
            <p:spPr>
              <a:xfrm>
                <a:off x="5581225" y="1835925"/>
                <a:ext cx="562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099" extrusionOk="0">
                    <a:moveTo>
                      <a:pt x="407" y="990"/>
                    </a:moveTo>
                    <a:cubicBezTo>
                      <a:pt x="515" y="1030"/>
                      <a:pt x="609" y="1057"/>
                      <a:pt x="718" y="1071"/>
                    </a:cubicBezTo>
                    <a:cubicBezTo>
                      <a:pt x="935" y="1098"/>
                      <a:pt x="1097" y="1084"/>
                      <a:pt x="1301" y="1017"/>
                    </a:cubicBezTo>
                    <a:lnTo>
                      <a:pt x="1314" y="1003"/>
                    </a:lnTo>
                    <a:lnTo>
                      <a:pt x="1314" y="1003"/>
                    </a:lnTo>
                    <a:cubicBezTo>
                      <a:pt x="1328" y="1003"/>
                      <a:pt x="1382" y="976"/>
                      <a:pt x="1382" y="976"/>
                    </a:cubicBezTo>
                    <a:cubicBezTo>
                      <a:pt x="1599" y="882"/>
                      <a:pt x="1748" y="773"/>
                      <a:pt x="1897" y="597"/>
                    </a:cubicBezTo>
                    <a:cubicBezTo>
                      <a:pt x="1924" y="584"/>
                      <a:pt x="2005" y="475"/>
                      <a:pt x="2018" y="434"/>
                    </a:cubicBezTo>
                    <a:cubicBezTo>
                      <a:pt x="2060" y="394"/>
                      <a:pt x="2249" y="82"/>
                      <a:pt x="2141" y="27"/>
                    </a:cubicBezTo>
                    <a:cubicBezTo>
                      <a:pt x="2046" y="0"/>
                      <a:pt x="1897" y="231"/>
                      <a:pt x="1843" y="298"/>
                    </a:cubicBezTo>
                    <a:lnTo>
                      <a:pt x="1720" y="421"/>
                    </a:lnTo>
                    <a:cubicBezTo>
                      <a:pt x="1585" y="556"/>
                      <a:pt x="1449" y="651"/>
                      <a:pt x="1274" y="732"/>
                    </a:cubicBezTo>
                    <a:cubicBezTo>
                      <a:pt x="1274" y="732"/>
                      <a:pt x="1233" y="746"/>
                      <a:pt x="1220" y="746"/>
                    </a:cubicBezTo>
                    <a:lnTo>
                      <a:pt x="1220" y="746"/>
                    </a:lnTo>
                    <a:cubicBezTo>
                      <a:pt x="1206" y="746"/>
                      <a:pt x="1206" y="759"/>
                      <a:pt x="1206" y="759"/>
                    </a:cubicBezTo>
                    <a:cubicBezTo>
                      <a:pt x="1043" y="813"/>
                      <a:pt x="922" y="827"/>
                      <a:pt x="745" y="813"/>
                    </a:cubicBezTo>
                    <a:cubicBezTo>
                      <a:pt x="651" y="813"/>
                      <a:pt x="582" y="800"/>
                      <a:pt x="488" y="773"/>
                    </a:cubicBezTo>
                    <a:cubicBezTo>
                      <a:pt x="407" y="746"/>
                      <a:pt x="122" y="624"/>
                      <a:pt x="67" y="678"/>
                    </a:cubicBezTo>
                    <a:cubicBezTo>
                      <a:pt x="0" y="786"/>
                      <a:pt x="352" y="963"/>
                      <a:pt x="407" y="9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6601;p51">
                <a:extLst>
                  <a:ext uri="{FF2B5EF4-FFF2-40B4-BE49-F238E27FC236}">
                    <a16:creationId xmlns:a16="http://schemas.microsoft.com/office/drawing/2014/main" xmlns="" id="{CFDE2A99-E0A0-440C-AA79-BC8D4716AA19}"/>
                  </a:ext>
                </a:extLst>
              </p:cNvPr>
              <p:cNvSpPr/>
              <p:nvPr/>
            </p:nvSpPr>
            <p:spPr>
              <a:xfrm>
                <a:off x="5633375" y="1837625"/>
                <a:ext cx="359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37" extrusionOk="0">
                    <a:moveTo>
                      <a:pt x="718" y="1437"/>
                    </a:moveTo>
                    <a:cubicBezTo>
                      <a:pt x="1112" y="1437"/>
                      <a:pt x="1437" y="1112"/>
                      <a:pt x="1437" y="718"/>
                    </a:cubicBezTo>
                    <a:cubicBezTo>
                      <a:pt x="1437" y="326"/>
                      <a:pt x="1112" y="1"/>
                      <a:pt x="718" y="1"/>
                    </a:cubicBezTo>
                    <a:cubicBezTo>
                      <a:pt x="326" y="1"/>
                      <a:pt x="1" y="326"/>
                      <a:pt x="1" y="718"/>
                    </a:cubicBezTo>
                    <a:cubicBezTo>
                      <a:pt x="1" y="1112"/>
                      <a:pt x="326" y="1437"/>
                      <a:pt x="718" y="14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6602;p51">
                <a:extLst>
                  <a:ext uri="{FF2B5EF4-FFF2-40B4-BE49-F238E27FC236}">
                    <a16:creationId xmlns:a16="http://schemas.microsoft.com/office/drawing/2014/main" xmlns="" id="{7E7BDB13-AF31-40A3-86BB-D72C0B6B3956}"/>
                  </a:ext>
                </a:extLst>
              </p:cNvPr>
              <p:cNvSpPr/>
              <p:nvPr/>
            </p:nvSpPr>
            <p:spPr>
              <a:xfrm>
                <a:off x="5919950" y="1825075"/>
                <a:ext cx="100975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4039" extrusionOk="0">
                    <a:moveTo>
                      <a:pt x="2019" y="4039"/>
                    </a:moveTo>
                    <a:cubicBezTo>
                      <a:pt x="3130" y="4039"/>
                      <a:pt x="4038" y="3144"/>
                      <a:pt x="4038" y="2020"/>
                    </a:cubicBezTo>
                    <a:cubicBezTo>
                      <a:pt x="4038" y="909"/>
                      <a:pt x="3130" y="1"/>
                      <a:pt x="2019" y="1"/>
                    </a:cubicBezTo>
                    <a:cubicBezTo>
                      <a:pt x="908" y="1"/>
                      <a:pt x="1" y="909"/>
                      <a:pt x="1" y="2020"/>
                    </a:cubicBezTo>
                    <a:cubicBezTo>
                      <a:pt x="1" y="3144"/>
                      <a:pt x="908" y="4039"/>
                      <a:pt x="2019" y="40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6603;p51">
                <a:extLst>
                  <a:ext uri="{FF2B5EF4-FFF2-40B4-BE49-F238E27FC236}">
                    <a16:creationId xmlns:a16="http://schemas.microsoft.com/office/drawing/2014/main" xmlns="" id="{8B802BA8-0EDA-43BC-8673-B9470D632373}"/>
                  </a:ext>
                </a:extLst>
              </p:cNvPr>
              <p:cNvSpPr/>
              <p:nvPr/>
            </p:nvSpPr>
            <p:spPr>
              <a:xfrm>
                <a:off x="5983275" y="1820025"/>
                <a:ext cx="488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016" extrusionOk="0">
                    <a:moveTo>
                      <a:pt x="1749" y="407"/>
                    </a:moveTo>
                    <a:cubicBezTo>
                      <a:pt x="1695" y="488"/>
                      <a:pt x="1641" y="555"/>
                      <a:pt x="1587" y="623"/>
                    </a:cubicBezTo>
                    <a:cubicBezTo>
                      <a:pt x="1451" y="759"/>
                      <a:pt x="1316" y="867"/>
                      <a:pt x="1153" y="934"/>
                    </a:cubicBezTo>
                    <a:lnTo>
                      <a:pt x="1139" y="934"/>
                    </a:lnTo>
                    <a:lnTo>
                      <a:pt x="1139" y="934"/>
                    </a:lnTo>
                    <a:cubicBezTo>
                      <a:pt x="1126" y="934"/>
                      <a:pt x="1112" y="949"/>
                      <a:pt x="1099" y="949"/>
                    </a:cubicBezTo>
                    <a:cubicBezTo>
                      <a:pt x="909" y="1016"/>
                      <a:pt x="747" y="1016"/>
                      <a:pt x="557" y="962"/>
                    </a:cubicBezTo>
                    <a:cubicBezTo>
                      <a:pt x="476" y="934"/>
                      <a:pt x="407" y="907"/>
                      <a:pt x="340" y="867"/>
                    </a:cubicBezTo>
                    <a:cubicBezTo>
                      <a:pt x="286" y="840"/>
                      <a:pt x="1" y="636"/>
                      <a:pt x="96" y="555"/>
                    </a:cubicBezTo>
                    <a:cubicBezTo>
                      <a:pt x="150" y="488"/>
                      <a:pt x="367" y="623"/>
                      <a:pt x="448" y="663"/>
                    </a:cubicBezTo>
                    <a:cubicBezTo>
                      <a:pt x="503" y="691"/>
                      <a:pt x="557" y="705"/>
                      <a:pt x="611" y="718"/>
                    </a:cubicBezTo>
                    <a:cubicBezTo>
                      <a:pt x="760" y="745"/>
                      <a:pt x="868" y="732"/>
                      <a:pt x="1018" y="691"/>
                    </a:cubicBezTo>
                    <a:cubicBezTo>
                      <a:pt x="1018" y="691"/>
                      <a:pt x="1031" y="678"/>
                      <a:pt x="1045" y="678"/>
                    </a:cubicBezTo>
                    <a:lnTo>
                      <a:pt x="1045" y="678"/>
                    </a:lnTo>
                    <a:lnTo>
                      <a:pt x="1045" y="678"/>
                    </a:lnTo>
                    <a:cubicBezTo>
                      <a:pt x="1193" y="623"/>
                      <a:pt x="1289" y="542"/>
                      <a:pt x="1397" y="447"/>
                    </a:cubicBezTo>
                    <a:cubicBezTo>
                      <a:pt x="1424" y="434"/>
                      <a:pt x="1532" y="311"/>
                      <a:pt x="1559" y="271"/>
                    </a:cubicBezTo>
                    <a:cubicBezTo>
                      <a:pt x="1614" y="217"/>
                      <a:pt x="1762" y="0"/>
                      <a:pt x="1843" y="27"/>
                    </a:cubicBezTo>
                    <a:cubicBezTo>
                      <a:pt x="1952" y="81"/>
                      <a:pt x="1789" y="365"/>
                      <a:pt x="1749" y="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6604;p51">
                <a:extLst>
                  <a:ext uri="{FF2B5EF4-FFF2-40B4-BE49-F238E27FC236}">
                    <a16:creationId xmlns:a16="http://schemas.microsoft.com/office/drawing/2014/main" xmlns="" id="{E2132CE9-2B4E-401B-A2EC-D3254598D789}"/>
                  </a:ext>
                </a:extLst>
              </p:cNvPr>
              <p:cNvSpPr/>
              <p:nvPr/>
            </p:nvSpPr>
            <p:spPr>
              <a:xfrm>
                <a:off x="5983950" y="1835250"/>
                <a:ext cx="589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760" extrusionOk="0">
                    <a:moveTo>
                      <a:pt x="2020" y="475"/>
                    </a:moveTo>
                    <a:cubicBezTo>
                      <a:pt x="1939" y="542"/>
                      <a:pt x="1844" y="596"/>
                      <a:pt x="1749" y="651"/>
                    </a:cubicBezTo>
                    <a:cubicBezTo>
                      <a:pt x="1560" y="719"/>
                      <a:pt x="1383" y="759"/>
                      <a:pt x="1180" y="759"/>
                    </a:cubicBezTo>
                    <a:lnTo>
                      <a:pt x="1166" y="759"/>
                    </a:lnTo>
                    <a:lnTo>
                      <a:pt x="1153" y="759"/>
                    </a:lnTo>
                    <a:cubicBezTo>
                      <a:pt x="1139" y="759"/>
                      <a:pt x="1099" y="746"/>
                      <a:pt x="1085" y="746"/>
                    </a:cubicBezTo>
                    <a:cubicBezTo>
                      <a:pt x="855" y="719"/>
                      <a:pt x="678" y="651"/>
                      <a:pt x="476" y="542"/>
                    </a:cubicBezTo>
                    <a:cubicBezTo>
                      <a:pt x="449" y="529"/>
                      <a:pt x="340" y="448"/>
                      <a:pt x="313" y="421"/>
                    </a:cubicBezTo>
                    <a:cubicBezTo>
                      <a:pt x="272" y="380"/>
                      <a:pt x="1" y="150"/>
                      <a:pt x="82" y="69"/>
                    </a:cubicBezTo>
                    <a:cubicBezTo>
                      <a:pt x="163" y="0"/>
                      <a:pt x="380" y="190"/>
                      <a:pt x="449" y="231"/>
                    </a:cubicBezTo>
                    <a:cubicBezTo>
                      <a:pt x="503" y="271"/>
                      <a:pt x="543" y="298"/>
                      <a:pt x="597" y="325"/>
                    </a:cubicBezTo>
                    <a:cubicBezTo>
                      <a:pt x="774" y="407"/>
                      <a:pt x="922" y="461"/>
                      <a:pt x="1112" y="475"/>
                    </a:cubicBezTo>
                    <a:lnTo>
                      <a:pt x="1180" y="475"/>
                    </a:lnTo>
                    <a:lnTo>
                      <a:pt x="1180" y="488"/>
                    </a:lnTo>
                    <a:cubicBezTo>
                      <a:pt x="1180" y="488"/>
                      <a:pt x="1180" y="475"/>
                      <a:pt x="1193" y="475"/>
                    </a:cubicBezTo>
                    <a:cubicBezTo>
                      <a:pt x="1356" y="488"/>
                      <a:pt x="1478" y="461"/>
                      <a:pt x="1641" y="407"/>
                    </a:cubicBezTo>
                    <a:cubicBezTo>
                      <a:pt x="1735" y="367"/>
                      <a:pt x="1803" y="340"/>
                      <a:pt x="1885" y="285"/>
                    </a:cubicBezTo>
                    <a:cubicBezTo>
                      <a:pt x="1952" y="231"/>
                      <a:pt x="2183" y="27"/>
                      <a:pt x="2250" y="82"/>
                    </a:cubicBezTo>
                    <a:cubicBezTo>
                      <a:pt x="2358" y="163"/>
                      <a:pt x="2060" y="434"/>
                      <a:pt x="2020" y="4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6605;p51">
                <a:extLst>
                  <a:ext uri="{FF2B5EF4-FFF2-40B4-BE49-F238E27FC236}">
                    <a16:creationId xmlns:a16="http://schemas.microsoft.com/office/drawing/2014/main" xmlns="" id="{C0492AD6-8479-41FD-AA1C-C43E15DDF0CE}"/>
                  </a:ext>
                </a:extLst>
              </p:cNvPr>
              <p:cNvSpPr/>
              <p:nvPr/>
            </p:nvSpPr>
            <p:spPr>
              <a:xfrm>
                <a:off x="5988700" y="1835925"/>
                <a:ext cx="562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099" extrusionOk="0">
                    <a:moveTo>
                      <a:pt x="1830" y="990"/>
                    </a:moveTo>
                    <a:cubicBezTo>
                      <a:pt x="1735" y="1030"/>
                      <a:pt x="1641" y="1057"/>
                      <a:pt x="1518" y="1071"/>
                    </a:cubicBezTo>
                    <a:cubicBezTo>
                      <a:pt x="1315" y="1098"/>
                      <a:pt x="1139" y="1084"/>
                      <a:pt x="949" y="1017"/>
                    </a:cubicBezTo>
                    <a:cubicBezTo>
                      <a:pt x="936" y="1017"/>
                      <a:pt x="936" y="1017"/>
                      <a:pt x="936" y="1003"/>
                    </a:cubicBezTo>
                    <a:lnTo>
                      <a:pt x="922" y="1003"/>
                    </a:lnTo>
                    <a:cubicBezTo>
                      <a:pt x="909" y="1003"/>
                      <a:pt x="868" y="976"/>
                      <a:pt x="855" y="976"/>
                    </a:cubicBezTo>
                    <a:cubicBezTo>
                      <a:pt x="651" y="882"/>
                      <a:pt x="502" y="773"/>
                      <a:pt x="340" y="597"/>
                    </a:cubicBezTo>
                    <a:cubicBezTo>
                      <a:pt x="326" y="584"/>
                      <a:pt x="244" y="475"/>
                      <a:pt x="217" y="434"/>
                    </a:cubicBezTo>
                    <a:cubicBezTo>
                      <a:pt x="190" y="394"/>
                      <a:pt x="1" y="82"/>
                      <a:pt x="109" y="27"/>
                    </a:cubicBezTo>
                    <a:cubicBezTo>
                      <a:pt x="190" y="0"/>
                      <a:pt x="353" y="231"/>
                      <a:pt x="407" y="298"/>
                    </a:cubicBezTo>
                    <a:lnTo>
                      <a:pt x="530" y="421"/>
                    </a:lnTo>
                    <a:cubicBezTo>
                      <a:pt x="665" y="556"/>
                      <a:pt x="786" y="651"/>
                      <a:pt x="963" y="732"/>
                    </a:cubicBezTo>
                    <a:cubicBezTo>
                      <a:pt x="976" y="732"/>
                      <a:pt x="1017" y="746"/>
                      <a:pt x="1017" y="746"/>
                    </a:cubicBezTo>
                    <a:lnTo>
                      <a:pt x="1030" y="746"/>
                    </a:lnTo>
                    <a:lnTo>
                      <a:pt x="1030" y="759"/>
                    </a:lnTo>
                    <a:cubicBezTo>
                      <a:pt x="1193" y="813"/>
                      <a:pt x="1328" y="827"/>
                      <a:pt x="1491" y="813"/>
                    </a:cubicBezTo>
                    <a:cubicBezTo>
                      <a:pt x="1586" y="813"/>
                      <a:pt x="1668" y="800"/>
                      <a:pt x="1762" y="773"/>
                    </a:cubicBezTo>
                    <a:cubicBezTo>
                      <a:pt x="1843" y="746"/>
                      <a:pt x="2114" y="624"/>
                      <a:pt x="2168" y="678"/>
                    </a:cubicBezTo>
                    <a:cubicBezTo>
                      <a:pt x="2250" y="786"/>
                      <a:pt x="1884" y="963"/>
                      <a:pt x="1830" y="9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6606;p51">
                <a:extLst>
                  <a:ext uri="{FF2B5EF4-FFF2-40B4-BE49-F238E27FC236}">
                    <a16:creationId xmlns:a16="http://schemas.microsoft.com/office/drawing/2014/main" xmlns="" id="{6117B17D-AB8C-4A77-A813-D98D053E3E4F}"/>
                  </a:ext>
                </a:extLst>
              </p:cNvPr>
              <p:cNvSpPr/>
              <p:nvPr/>
            </p:nvSpPr>
            <p:spPr>
              <a:xfrm>
                <a:off x="5956525" y="1837625"/>
                <a:ext cx="359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37" extrusionOk="0">
                    <a:moveTo>
                      <a:pt x="718" y="1437"/>
                    </a:moveTo>
                    <a:cubicBezTo>
                      <a:pt x="1112" y="1437"/>
                      <a:pt x="1437" y="1112"/>
                      <a:pt x="1437" y="718"/>
                    </a:cubicBezTo>
                    <a:cubicBezTo>
                      <a:pt x="1437" y="326"/>
                      <a:pt x="1112" y="1"/>
                      <a:pt x="718" y="1"/>
                    </a:cubicBezTo>
                    <a:cubicBezTo>
                      <a:pt x="326" y="1"/>
                      <a:pt x="1" y="326"/>
                      <a:pt x="1" y="718"/>
                    </a:cubicBezTo>
                    <a:cubicBezTo>
                      <a:pt x="1" y="1112"/>
                      <a:pt x="326" y="1437"/>
                      <a:pt x="718" y="14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6607;p51">
                <a:extLst>
                  <a:ext uri="{FF2B5EF4-FFF2-40B4-BE49-F238E27FC236}">
                    <a16:creationId xmlns:a16="http://schemas.microsoft.com/office/drawing/2014/main" xmlns="" id="{46BC5966-7624-455C-9494-C4C39EEBB1EE}"/>
                  </a:ext>
                </a:extLst>
              </p:cNvPr>
              <p:cNvSpPr/>
              <p:nvPr/>
            </p:nvSpPr>
            <p:spPr>
              <a:xfrm>
                <a:off x="5616450" y="1937225"/>
                <a:ext cx="78600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1220" extrusionOk="0">
                    <a:moveTo>
                      <a:pt x="1572" y="1220"/>
                    </a:moveTo>
                    <a:cubicBezTo>
                      <a:pt x="2439" y="1220"/>
                      <a:pt x="3144" y="949"/>
                      <a:pt x="3144" y="609"/>
                    </a:cubicBezTo>
                    <a:cubicBezTo>
                      <a:pt x="3144" y="271"/>
                      <a:pt x="2439" y="0"/>
                      <a:pt x="1572" y="0"/>
                    </a:cubicBezTo>
                    <a:cubicBezTo>
                      <a:pt x="705" y="0"/>
                      <a:pt x="0" y="271"/>
                      <a:pt x="0" y="609"/>
                    </a:cubicBezTo>
                    <a:cubicBezTo>
                      <a:pt x="0" y="949"/>
                      <a:pt x="705" y="1220"/>
                      <a:pt x="1572" y="1220"/>
                    </a:cubicBezTo>
                    <a:close/>
                  </a:path>
                </a:pathLst>
              </a:custGeom>
              <a:solidFill>
                <a:srgbClr val="F58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6608;p51">
                <a:extLst>
                  <a:ext uri="{FF2B5EF4-FFF2-40B4-BE49-F238E27FC236}">
                    <a16:creationId xmlns:a16="http://schemas.microsoft.com/office/drawing/2014/main" xmlns="" id="{BCAA9985-45F1-41B3-973B-5A57F5B5708C}"/>
                  </a:ext>
                </a:extLst>
              </p:cNvPr>
              <p:cNvSpPr/>
              <p:nvPr/>
            </p:nvSpPr>
            <p:spPr>
              <a:xfrm>
                <a:off x="5931125" y="1937225"/>
                <a:ext cx="78600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1220" extrusionOk="0">
                    <a:moveTo>
                      <a:pt x="1572" y="1220"/>
                    </a:moveTo>
                    <a:cubicBezTo>
                      <a:pt x="2439" y="1220"/>
                      <a:pt x="3144" y="949"/>
                      <a:pt x="3144" y="609"/>
                    </a:cubicBezTo>
                    <a:cubicBezTo>
                      <a:pt x="3144" y="271"/>
                      <a:pt x="2439" y="0"/>
                      <a:pt x="1572" y="0"/>
                    </a:cubicBezTo>
                    <a:cubicBezTo>
                      <a:pt x="705" y="0"/>
                      <a:pt x="0" y="271"/>
                      <a:pt x="0" y="609"/>
                    </a:cubicBezTo>
                    <a:cubicBezTo>
                      <a:pt x="0" y="949"/>
                      <a:pt x="705" y="1220"/>
                      <a:pt x="1572" y="1220"/>
                    </a:cubicBezTo>
                    <a:close/>
                  </a:path>
                </a:pathLst>
              </a:custGeom>
              <a:solidFill>
                <a:srgbClr val="F58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0461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" grpId="0"/>
      <p:bldP spid="1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/>
          <p:cNvGrpSpPr/>
          <p:nvPr/>
        </p:nvGrpSpPr>
        <p:grpSpPr>
          <a:xfrm>
            <a:off x="1066354" y="855787"/>
            <a:ext cx="2860879" cy="1953124"/>
            <a:chOff x="1468531" y="1871421"/>
            <a:chExt cx="2080967" cy="1585199"/>
          </a:xfrm>
        </p:grpSpPr>
        <p:sp>
          <p:nvSpPr>
            <p:cNvPr id="17" name="Oval 3"/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2"/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1"/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6000" dirty="0" smtClean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1</a:t>
              </a:r>
              <a:endParaRPr lang="en-US" altLang="zh-CN" sz="60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" name="Oval 5"/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6"/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797929" y="1546906"/>
            <a:ext cx="6351124" cy="34163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7200" b="1" dirty="0" err="1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Nội</a:t>
            </a:r>
            <a:r>
              <a:rPr lang="en-US" altLang="zh-CN" sz="7200" b="1" dirty="0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dung </a:t>
            </a:r>
            <a:r>
              <a:rPr lang="en-US" altLang="zh-CN" sz="7200" b="1" dirty="0" err="1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định</a:t>
            </a:r>
            <a:r>
              <a:rPr lang="en-US" altLang="zh-CN" sz="7200" b="1" dirty="0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luật</a:t>
            </a:r>
            <a:r>
              <a:rPr lang="en-US" altLang="zh-CN" sz="7200" b="1" dirty="0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bảo</a:t>
            </a:r>
            <a:r>
              <a:rPr lang="en-US" altLang="zh-CN" sz="7200" b="1" dirty="0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toàn</a:t>
            </a:r>
            <a:r>
              <a:rPr lang="en-US" altLang="zh-CN" sz="7200" b="1" dirty="0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khối</a:t>
            </a:r>
            <a:r>
              <a:rPr lang="en-US" altLang="zh-CN" sz="7200" b="1" dirty="0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lượng</a:t>
            </a:r>
            <a:endParaRPr lang="zh-CN" altLang="en-US" sz="7200" b="1" dirty="0">
              <a:solidFill>
                <a:srgbClr val="154642"/>
              </a:solidFill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7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772861" y="2919321"/>
            <a:ext cx="6304464" cy="28433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F18A92-C307-44B4-8462-D27E19B3F61B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000" l="1250" r="99063">
                        <a14:foregroundMark x1="7250" y1="2667" x2="7250" y2="2667"/>
                        <a14:foregroundMark x1="7250" y1="1889" x2="1250" y2="15222"/>
                        <a14:foregroundMark x1="1250" y1="15222" x2="3063" y2="17000"/>
                        <a14:foregroundMark x1="2000" y1="85778" x2="19625" y2="97556"/>
                        <a14:foregroundMark x1="92188" y1="89889" x2="99000" y2="99111"/>
                        <a14:foregroundMark x1="93375" y1="889" x2="96563" y2="14000"/>
                        <a14:foregroundMark x1="96563" y1="14000" x2="99063" y2="17778"/>
                        <a14:foregroundMark x1="8875" y1="92444" x2="10375" y2="87778"/>
                        <a14:backgroundMark x1="25313" y1="50333" x2="53563" y2="55556"/>
                        <a14:backgroundMark x1="27750" y1="53333" x2="36563" y2="61333"/>
                        <a14:backgroundMark x1="36563" y1="61333" x2="45500" y2="64444"/>
                        <a14:backgroundMark x1="45500" y1="64444" x2="45813" y2="64333"/>
                        <a14:backgroundMark x1="31250" y1="58000" x2="38875" y2="83778"/>
                        <a14:backgroundMark x1="38875" y1="83778" x2="39938" y2="85889"/>
                        <a14:backgroundMark x1="29500" y1="77000" x2="51688" y2="87444"/>
                        <a14:backgroundMark x1="42750" y1="71000" x2="63563" y2="86667"/>
                        <a14:backgroundMark x1="63563" y1="86667" x2="63563" y2="86667"/>
                        <a14:backgroundMark x1="66000" y1="68889" x2="83188" y2="8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66" y="0"/>
            <a:ext cx="12192000" cy="6858000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F72AFE7B-07A3-68BB-FFBB-9638C640E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566" y="5764708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hlink"/>
                </a:solidFill>
              </a:rPr>
              <a:t>TRƯỚC PHẢN ỨNG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xmlns="" id="{E710E3EB-C41D-3228-CABA-0F8A7DB91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713" y="1657054"/>
            <a:ext cx="2761612" cy="10156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dd 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Barium chloride</a:t>
            </a:r>
            <a:endParaRPr lang="en-US" altLang="en-US" sz="24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altLang="en-US" sz="2400" b="1" baseline="-25000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xmlns="" id="{46B56275-517A-E488-80EB-177F0FD77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196" y="2547696"/>
            <a:ext cx="876929" cy="65964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xmlns="" id="{23D83237-09D6-22B2-21BA-68BAC63C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206" y="1577358"/>
            <a:ext cx="2771656" cy="10156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dd 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Sodium sulfate </a:t>
            </a:r>
            <a:endParaRPr lang="en-US" sz="24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2400" b="1" baseline="-25000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en-US" sz="2400" b="1" baseline="-25000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24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xmlns="" id="{786643BA-CA6C-C483-C728-981FB2983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06" y="813430"/>
            <a:ext cx="407886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nghiệm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en-US" alt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D29430-5B3D-2649-C28C-048438AEA8D4}"/>
              </a:ext>
            </a:extLst>
          </p:cNvPr>
          <p:cNvSpPr txBox="1"/>
          <p:nvPr/>
        </p:nvSpPr>
        <p:spPr>
          <a:xfrm>
            <a:off x="1394977" y="121279"/>
            <a:ext cx="112542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ĐỊNH LUẬT BẢO TOÀN KHỐI LƯỢNG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xmlns="" id="{FE08507A-1A0E-B89F-6CFF-AA0BA1F642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5992" y="2518828"/>
            <a:ext cx="671919" cy="65964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0219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3" grpId="0"/>
      <p:bldP spid="43" grpId="1"/>
      <p:bldP spid="4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3" r="-373"/>
          <a:stretch/>
        </p:blipFill>
        <p:spPr bwMode="auto">
          <a:xfrm>
            <a:off x="2772861" y="2919321"/>
            <a:ext cx="6304464" cy="28433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F18A92-C307-44B4-8462-D27E19B3F61B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000" l="1250" r="99063">
                        <a14:foregroundMark x1="7250" y1="2667" x2="7250" y2="2667"/>
                        <a14:foregroundMark x1="7250" y1="1889" x2="1250" y2="15222"/>
                        <a14:foregroundMark x1="1250" y1="15222" x2="3063" y2="17000"/>
                        <a14:foregroundMark x1="2000" y1="85778" x2="19625" y2="97556"/>
                        <a14:foregroundMark x1="92188" y1="89889" x2="99000" y2="99111"/>
                        <a14:foregroundMark x1="93375" y1="889" x2="96563" y2="14000"/>
                        <a14:foregroundMark x1="96563" y1="14000" x2="99063" y2="17778"/>
                        <a14:foregroundMark x1="8875" y1="92444" x2="10375" y2="87778"/>
                        <a14:backgroundMark x1="25313" y1="50333" x2="53563" y2="55556"/>
                        <a14:backgroundMark x1="27750" y1="53333" x2="36563" y2="61333"/>
                        <a14:backgroundMark x1="36563" y1="61333" x2="45500" y2="64444"/>
                        <a14:backgroundMark x1="45500" y1="64444" x2="45813" y2="64333"/>
                        <a14:backgroundMark x1="31250" y1="58000" x2="38875" y2="83778"/>
                        <a14:backgroundMark x1="38875" y1="83778" x2="39938" y2="85889"/>
                        <a14:backgroundMark x1="29500" y1="77000" x2="51688" y2="87444"/>
                        <a14:backgroundMark x1="42750" y1="71000" x2="63563" y2="86667"/>
                        <a14:backgroundMark x1="63563" y1="86667" x2="63563" y2="86667"/>
                        <a14:backgroundMark x1="66000" y1="68889" x2="83188" y2="8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Box 10">
            <a:extLst>
              <a:ext uri="{FF2B5EF4-FFF2-40B4-BE49-F238E27FC236}">
                <a16:creationId xmlns:a16="http://schemas.microsoft.com/office/drawing/2014/main" xmlns="" id="{E710E3EB-C41D-3228-CABA-0F8A7DB91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713" y="1657054"/>
            <a:ext cx="2761612" cy="10156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dd 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Barium chloride</a:t>
            </a:r>
            <a:endParaRPr lang="en-US" altLang="en-US" sz="24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altLang="en-US" sz="2400" b="1" baseline="-25000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xmlns="" id="{46B56275-517A-E488-80EB-177F0FD77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196" y="2547696"/>
            <a:ext cx="876929" cy="65964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xmlns="" id="{23D83237-09D6-22B2-21BA-68BAC63C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206" y="1577358"/>
            <a:ext cx="2771656" cy="10156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dd 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Sodium sulfate </a:t>
            </a:r>
            <a:endParaRPr lang="en-US" sz="24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2400" b="1" baseline="-25000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en-US" sz="2400" b="1" baseline="-25000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24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xmlns="" id="{786643BA-CA6C-C483-C728-981FB2983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06" y="813430"/>
            <a:ext cx="407886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nghiệm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en-US" alt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D29430-5B3D-2649-C28C-048438AEA8D4}"/>
              </a:ext>
            </a:extLst>
          </p:cNvPr>
          <p:cNvSpPr txBox="1"/>
          <p:nvPr/>
        </p:nvSpPr>
        <p:spPr>
          <a:xfrm>
            <a:off x="1394977" y="121279"/>
            <a:ext cx="112542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ĐỊNH LUẬT BẢO TOÀN KHỐI LƯỢNG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xmlns="" id="{FE08507A-1A0E-B89F-6CFF-AA0BA1F642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5992" y="2518828"/>
            <a:ext cx="671919" cy="65964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xmlns="" id="{40BEF635-E37F-C791-0B44-5761490E5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287" y="5805535"/>
            <a:ext cx="46176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hlink"/>
                </a:solidFill>
              </a:rPr>
              <a:t>         </a:t>
            </a:r>
            <a:r>
              <a:rPr lang="en-US" altLang="en-US" sz="3200" b="1" dirty="0">
                <a:solidFill>
                  <a:schemeClr val="hlink"/>
                </a:solidFill>
              </a:rPr>
              <a:t>SAU PHẢN ỨNG</a:t>
            </a:r>
          </a:p>
        </p:txBody>
      </p:sp>
    </p:spTree>
    <p:extLst>
      <p:ext uri="{BB962C8B-B14F-4D97-AF65-F5344CB8AC3E}">
        <p14:creationId xmlns:p14="http://schemas.microsoft.com/office/powerpoint/2010/main" val="3679967063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3" grpId="0"/>
      <p:bldP spid="43" grpId="1"/>
      <p:bldP spid="43" grpId="2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F18A92-C307-44B4-8462-D27E19B3F61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9000" l="1250" r="99063">
                        <a14:foregroundMark x1="7250" y1="2667" x2="7250" y2="2667"/>
                        <a14:foregroundMark x1="7250" y1="1889" x2="1250" y2="15222"/>
                        <a14:foregroundMark x1="1250" y1="15222" x2="3063" y2="17000"/>
                        <a14:foregroundMark x1="2000" y1="85778" x2="19625" y2="97556"/>
                        <a14:foregroundMark x1="92188" y1="89889" x2="99000" y2="99111"/>
                        <a14:foregroundMark x1="93375" y1="889" x2="96563" y2="14000"/>
                        <a14:foregroundMark x1="96563" y1="14000" x2="99063" y2="17778"/>
                        <a14:foregroundMark x1="8875" y1="92444" x2="10375" y2="87778"/>
                        <a14:backgroundMark x1="25313" y1="50333" x2="53563" y2="55556"/>
                        <a14:backgroundMark x1="27750" y1="53333" x2="36563" y2="61333"/>
                        <a14:backgroundMark x1="36563" y1="61333" x2="45500" y2="64444"/>
                        <a14:backgroundMark x1="45500" y1="64444" x2="45813" y2="64333"/>
                        <a14:backgroundMark x1="31250" y1="58000" x2="38875" y2="83778"/>
                        <a14:backgroundMark x1="38875" y1="83778" x2="39938" y2="85889"/>
                        <a14:backgroundMark x1="29500" y1="77000" x2="51688" y2="87444"/>
                        <a14:backgroundMark x1="42750" y1="71000" x2="63563" y2="86667"/>
                        <a14:backgroundMark x1="63563" y1="86667" x2="63563" y2="86667"/>
                        <a14:backgroundMark x1="66000" y1="68889" x2="83188" y2="8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44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888735-D65A-F414-AF34-307FFBAFE7B8}"/>
              </a:ext>
            </a:extLst>
          </p:cNvPr>
          <p:cNvSpPr txBox="1"/>
          <p:nvPr/>
        </p:nvSpPr>
        <p:spPr>
          <a:xfrm>
            <a:off x="1403132" y="-3372"/>
            <a:ext cx="10234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 BẢO TOÀN KHỐI LƯỢNG.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426512F1-F5C7-2684-8156-CFB4AA04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71" y="1384691"/>
            <a:ext cx="11593511" cy="544764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17DC3F-297F-B46F-A689-E57F53E6DD9D}"/>
              </a:ext>
            </a:extLst>
          </p:cNvPr>
          <p:cNvSpPr txBox="1"/>
          <p:nvPr/>
        </p:nvSpPr>
        <p:spPr>
          <a:xfrm>
            <a:off x="3872893" y="592775"/>
            <a:ext cx="4353851" cy="658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</a:t>
            </a:r>
            <a:r>
              <a:rPr lang="nl-NL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 SỐ </a:t>
            </a:r>
            <a:r>
              <a:rPr lang="nl-NL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48451"/>
              </p:ext>
            </p:extLst>
          </p:nvPr>
        </p:nvGraphicFramePr>
        <p:xfrm>
          <a:off x="650226" y="1602163"/>
          <a:ext cx="11176000" cy="4895975"/>
        </p:xfrm>
        <a:graphic>
          <a:graphicData uri="http://schemas.openxmlformats.org/drawingml/2006/table">
            <a:tbl>
              <a:tblPr firstRow="1" firstCol="1" bandRow="1"/>
              <a:tblGrid>
                <a:gridCol w="4998851"/>
                <a:gridCol w="6177149"/>
              </a:tblGrid>
              <a:tr h="59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Tiến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thí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nghiệm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 tượng quan sát được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669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1: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Lấy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30 ml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barium chloride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(1).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Lấy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30ml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sodium sulfate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(2).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2: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Đem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chứa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3: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(1)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(2),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lắc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hai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trộn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lẫn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4: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trở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màu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sắc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 dung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ban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đầu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………………………………………………..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………………………………………………..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Khối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tổng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cốc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ứng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………………………………….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…………………………………………………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Khối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tổng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cốc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ứng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…………………………………………………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846158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F18A92-C307-44B4-8462-D27E19B3F61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9000" l="1250" r="99063">
                        <a14:foregroundMark x1="7250" y1="2667" x2="7250" y2="2667"/>
                        <a14:foregroundMark x1="7250" y1="1889" x2="1250" y2="15222"/>
                        <a14:foregroundMark x1="1250" y1="15222" x2="3063" y2="17000"/>
                        <a14:foregroundMark x1="2000" y1="85778" x2="19625" y2="97556"/>
                        <a14:foregroundMark x1="92188" y1="89889" x2="99000" y2="99111"/>
                        <a14:foregroundMark x1="93375" y1="889" x2="96563" y2="14000"/>
                        <a14:foregroundMark x1="96563" y1="14000" x2="99063" y2="17778"/>
                        <a14:foregroundMark x1="8875" y1="92444" x2="10375" y2="87778"/>
                        <a14:backgroundMark x1="25313" y1="50333" x2="53563" y2="55556"/>
                        <a14:backgroundMark x1="27750" y1="53333" x2="36563" y2="61333"/>
                        <a14:backgroundMark x1="36563" y1="61333" x2="45500" y2="64444"/>
                        <a14:backgroundMark x1="45500" y1="64444" x2="45813" y2="64333"/>
                        <a14:backgroundMark x1="31250" y1="58000" x2="38875" y2="83778"/>
                        <a14:backgroundMark x1="38875" y1="83778" x2="39938" y2="85889"/>
                        <a14:backgroundMark x1="29500" y1="77000" x2="51688" y2="87444"/>
                        <a14:backgroundMark x1="42750" y1="71000" x2="63563" y2="86667"/>
                        <a14:backgroundMark x1="63563" y1="86667" x2="63563" y2="86667"/>
                        <a14:backgroundMark x1="66000" y1="68889" x2="83188" y2="8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44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888735-D65A-F414-AF34-307FFBAFE7B8}"/>
              </a:ext>
            </a:extLst>
          </p:cNvPr>
          <p:cNvSpPr txBox="1"/>
          <p:nvPr/>
        </p:nvSpPr>
        <p:spPr>
          <a:xfrm>
            <a:off x="1403132" y="-3372"/>
            <a:ext cx="10234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 BẢO TOÀN KHỐI LƯỢNG.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426512F1-F5C7-2684-8156-CFB4AA04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71" y="1384691"/>
            <a:ext cx="11593511" cy="544764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17DC3F-297F-B46F-A689-E57F53E6DD9D}"/>
              </a:ext>
            </a:extLst>
          </p:cNvPr>
          <p:cNvSpPr txBox="1"/>
          <p:nvPr/>
        </p:nvSpPr>
        <p:spPr>
          <a:xfrm>
            <a:off x="3872893" y="592775"/>
            <a:ext cx="4353851" cy="658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</a:t>
            </a:r>
            <a:r>
              <a:rPr lang="nl-NL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 SỐ </a:t>
            </a:r>
            <a:r>
              <a:rPr lang="nl-NL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459656"/>
              </p:ext>
            </p:extLst>
          </p:nvPr>
        </p:nvGraphicFramePr>
        <p:xfrm>
          <a:off x="650226" y="1602163"/>
          <a:ext cx="11176000" cy="4895975"/>
        </p:xfrm>
        <a:graphic>
          <a:graphicData uri="http://schemas.openxmlformats.org/drawingml/2006/table">
            <a:tbl>
              <a:tblPr firstRow="1" firstCol="1" bandRow="1"/>
              <a:tblGrid>
                <a:gridCol w="4998851"/>
                <a:gridCol w="6177149"/>
              </a:tblGrid>
              <a:tr h="59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Tiến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thí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nghiệm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 tượng quan sát được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669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1: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Lấy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30 ml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barium chloride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(1).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Lấy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30ml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sodium sulfate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(2).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2: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Đem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chứa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3: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(1)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(2),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lắc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hai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trộn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lẫn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4: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trở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màu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sắc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 dung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dịch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ban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đầu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Khối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tổng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cốc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ứng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endParaRPr lang="en-US" sz="2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2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Khối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tổng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cốc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ứng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):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23CF4E-2204-6B97-435E-40EEB23EFC82}"/>
              </a:ext>
            </a:extLst>
          </p:cNvPr>
          <p:cNvSpPr txBox="1"/>
          <p:nvPr/>
        </p:nvSpPr>
        <p:spPr>
          <a:xfrm>
            <a:off x="5893803" y="2636217"/>
            <a:ext cx="480391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kern="12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uất</a:t>
            </a:r>
            <a:r>
              <a:rPr lang="en-US" sz="2800" kern="1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kern="1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kern="1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rắn</a:t>
            </a:r>
            <a:r>
              <a:rPr lang="en-US" sz="2800" kern="1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kern="1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23CF4E-2204-6B97-435E-40EEB23EFC82}"/>
              </a:ext>
            </a:extLst>
          </p:cNvPr>
          <p:cNvSpPr txBox="1"/>
          <p:nvPr/>
        </p:nvSpPr>
        <p:spPr>
          <a:xfrm>
            <a:off x="6046203" y="4797036"/>
            <a:ext cx="480391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kern="12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uất</a:t>
            </a:r>
            <a:r>
              <a:rPr lang="en-US" sz="2800" kern="1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rắn</a:t>
            </a:r>
            <a:r>
              <a:rPr lang="en-US" sz="28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23CF4E-2204-6B97-435E-40EEB23EFC82}"/>
              </a:ext>
            </a:extLst>
          </p:cNvPr>
          <p:cNvSpPr txBox="1"/>
          <p:nvPr/>
        </p:nvSpPr>
        <p:spPr>
          <a:xfrm>
            <a:off x="6046203" y="3849980"/>
            <a:ext cx="480391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 gam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923CF4E-2204-6B97-435E-40EEB23EFC82}"/>
              </a:ext>
            </a:extLst>
          </p:cNvPr>
          <p:cNvSpPr txBox="1"/>
          <p:nvPr/>
        </p:nvSpPr>
        <p:spPr>
          <a:xfrm>
            <a:off x="6040582" y="5780216"/>
            <a:ext cx="480391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 gam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03910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CF93916-7A2B-4526-81C2-485E4113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4A6943-E195-47AD-91B3-0B69DE0B6FE9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3004800" cy="7352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87EC99-DB17-4435-A133-82B679141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53" y="703501"/>
            <a:ext cx="11600120" cy="609397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6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600" b="1" kern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6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kern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6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600" b="1" kern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6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kern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6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kern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6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kern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6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kern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6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kern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6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6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6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6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Carbon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oxygen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5.1:</a:t>
            </a: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carbon dioxide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carbon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xygen?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5246EB-E019-1F05-5019-6C3D9FA57DC0}"/>
              </a:ext>
            </a:extLst>
          </p:cNvPr>
          <p:cNvSpPr txBox="1"/>
          <p:nvPr/>
        </p:nvSpPr>
        <p:spPr>
          <a:xfrm>
            <a:off x="3830894" y="43705"/>
            <a:ext cx="4540595" cy="6132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1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98" y="3657021"/>
            <a:ext cx="9565702" cy="195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146999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0" name="Google Shape;8450;p42"/>
          <p:cNvGrpSpPr/>
          <p:nvPr/>
        </p:nvGrpSpPr>
        <p:grpSpPr>
          <a:xfrm>
            <a:off x="5525797" y="5627390"/>
            <a:ext cx="1140411" cy="871505"/>
            <a:chOff x="4917157" y="4271285"/>
            <a:chExt cx="855308" cy="653629"/>
          </a:xfrm>
        </p:grpSpPr>
        <p:sp>
          <p:nvSpPr>
            <p:cNvPr id="8451" name="Google Shape;8451;p42"/>
            <p:cNvSpPr/>
            <p:nvPr/>
          </p:nvSpPr>
          <p:spPr>
            <a:xfrm>
              <a:off x="4917157" y="4543294"/>
              <a:ext cx="297561" cy="259785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58" y="5175"/>
                  </a:lnTo>
                  <a:lnTo>
                    <a:pt x="8543" y="9710"/>
                  </a:lnTo>
                  <a:lnTo>
                    <a:pt x="3293" y="9710"/>
                  </a:lnTo>
                  <a:lnTo>
                    <a:pt x="678" y="5175"/>
                  </a:lnTo>
                  <a:lnTo>
                    <a:pt x="3293" y="641"/>
                  </a:lnTo>
                  <a:close/>
                  <a:moveTo>
                    <a:pt x="3124" y="1"/>
                  </a:moveTo>
                  <a:lnTo>
                    <a:pt x="3030" y="20"/>
                  </a:lnTo>
                  <a:lnTo>
                    <a:pt x="2955" y="38"/>
                  </a:lnTo>
                  <a:lnTo>
                    <a:pt x="2898" y="95"/>
                  </a:lnTo>
                  <a:lnTo>
                    <a:pt x="2842" y="151"/>
                  </a:lnTo>
                  <a:lnTo>
                    <a:pt x="38" y="5006"/>
                  </a:lnTo>
                  <a:lnTo>
                    <a:pt x="1" y="5100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8" y="5326"/>
                  </a:lnTo>
                  <a:lnTo>
                    <a:pt x="2842" y="10180"/>
                  </a:lnTo>
                  <a:lnTo>
                    <a:pt x="2898" y="10255"/>
                  </a:lnTo>
                  <a:lnTo>
                    <a:pt x="2955" y="10312"/>
                  </a:lnTo>
                  <a:lnTo>
                    <a:pt x="3030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6" y="10331"/>
                  </a:lnTo>
                  <a:lnTo>
                    <a:pt x="8882" y="10312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6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100"/>
                  </a:lnTo>
                  <a:lnTo>
                    <a:pt x="11798" y="5006"/>
                  </a:lnTo>
                  <a:lnTo>
                    <a:pt x="8995" y="151"/>
                  </a:lnTo>
                  <a:lnTo>
                    <a:pt x="8957" y="95"/>
                  </a:lnTo>
                  <a:lnTo>
                    <a:pt x="8882" y="38"/>
                  </a:lnTo>
                  <a:lnTo>
                    <a:pt x="8806" y="20"/>
                  </a:lnTo>
                  <a:lnTo>
                    <a:pt x="8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52" name="Google Shape;8452;p42"/>
            <p:cNvSpPr/>
            <p:nvPr/>
          </p:nvSpPr>
          <p:spPr>
            <a:xfrm>
              <a:off x="5126391" y="4421459"/>
              <a:ext cx="297535" cy="259760"/>
            </a:xfrm>
            <a:custGeom>
              <a:avLst/>
              <a:gdLst/>
              <a:ahLst/>
              <a:cxnLst/>
              <a:rect l="l" t="t" r="r" b="b"/>
              <a:pathLst>
                <a:path w="11854" h="10349" extrusionOk="0">
                  <a:moveTo>
                    <a:pt x="8542" y="640"/>
                  </a:moveTo>
                  <a:lnTo>
                    <a:pt x="11158" y="5175"/>
                  </a:lnTo>
                  <a:lnTo>
                    <a:pt x="8542" y="9709"/>
                  </a:lnTo>
                  <a:lnTo>
                    <a:pt x="3312" y="9709"/>
                  </a:lnTo>
                  <a:lnTo>
                    <a:pt x="677" y="5175"/>
                  </a:lnTo>
                  <a:lnTo>
                    <a:pt x="3312" y="640"/>
                  </a:lnTo>
                  <a:close/>
                  <a:moveTo>
                    <a:pt x="3029" y="0"/>
                  </a:moveTo>
                  <a:lnTo>
                    <a:pt x="2954" y="38"/>
                  </a:lnTo>
                  <a:lnTo>
                    <a:pt x="2898" y="94"/>
                  </a:lnTo>
                  <a:lnTo>
                    <a:pt x="2841" y="151"/>
                  </a:lnTo>
                  <a:lnTo>
                    <a:pt x="38" y="5005"/>
                  </a:lnTo>
                  <a:lnTo>
                    <a:pt x="19" y="5099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5"/>
                  </a:lnTo>
                  <a:lnTo>
                    <a:pt x="2841" y="10180"/>
                  </a:lnTo>
                  <a:lnTo>
                    <a:pt x="2898" y="10255"/>
                  </a:lnTo>
                  <a:lnTo>
                    <a:pt x="2954" y="10311"/>
                  </a:lnTo>
                  <a:lnTo>
                    <a:pt x="3029" y="10330"/>
                  </a:lnTo>
                  <a:lnTo>
                    <a:pt x="3123" y="10349"/>
                  </a:lnTo>
                  <a:lnTo>
                    <a:pt x="8730" y="10349"/>
                  </a:lnTo>
                  <a:lnTo>
                    <a:pt x="8806" y="10330"/>
                  </a:lnTo>
                  <a:lnTo>
                    <a:pt x="8881" y="10311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5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099"/>
                  </a:lnTo>
                  <a:lnTo>
                    <a:pt x="11816" y="5005"/>
                  </a:lnTo>
                  <a:lnTo>
                    <a:pt x="9013" y="151"/>
                  </a:lnTo>
                  <a:lnTo>
                    <a:pt x="8956" y="94"/>
                  </a:lnTo>
                  <a:lnTo>
                    <a:pt x="8881" y="38"/>
                  </a:lnTo>
                  <a:lnTo>
                    <a:pt x="88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53" name="Google Shape;8453;p42"/>
            <p:cNvSpPr/>
            <p:nvPr/>
          </p:nvSpPr>
          <p:spPr>
            <a:xfrm>
              <a:off x="5341272" y="4299598"/>
              <a:ext cx="297535" cy="259785"/>
            </a:xfrm>
            <a:custGeom>
              <a:avLst/>
              <a:gdLst/>
              <a:ahLst/>
              <a:cxnLst/>
              <a:rect l="l" t="t" r="r" b="b"/>
              <a:pathLst>
                <a:path w="11854" h="10350" extrusionOk="0">
                  <a:moveTo>
                    <a:pt x="8542" y="641"/>
                  </a:moveTo>
                  <a:lnTo>
                    <a:pt x="11177" y="5175"/>
                  </a:lnTo>
                  <a:lnTo>
                    <a:pt x="8542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9"/>
                  </a:lnTo>
                  <a:lnTo>
                    <a:pt x="2898" y="95"/>
                  </a:lnTo>
                  <a:lnTo>
                    <a:pt x="2860" y="151"/>
                  </a:lnTo>
                  <a:lnTo>
                    <a:pt x="57" y="5006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1"/>
                  </a:lnTo>
                  <a:lnTo>
                    <a:pt x="57" y="5326"/>
                  </a:lnTo>
                  <a:lnTo>
                    <a:pt x="2860" y="10180"/>
                  </a:lnTo>
                  <a:lnTo>
                    <a:pt x="2898" y="10255"/>
                  </a:lnTo>
                  <a:lnTo>
                    <a:pt x="2973" y="10312"/>
                  </a:lnTo>
                  <a:lnTo>
                    <a:pt x="3048" y="10331"/>
                  </a:lnTo>
                  <a:lnTo>
                    <a:pt x="3124" y="10350"/>
                  </a:lnTo>
                  <a:lnTo>
                    <a:pt x="8731" y="10350"/>
                  </a:lnTo>
                  <a:lnTo>
                    <a:pt x="8825" y="10331"/>
                  </a:lnTo>
                  <a:lnTo>
                    <a:pt x="8900" y="10312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54" y="5251"/>
                  </a:lnTo>
                  <a:lnTo>
                    <a:pt x="11854" y="5175"/>
                  </a:lnTo>
                  <a:lnTo>
                    <a:pt x="11854" y="5081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9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54" name="Google Shape;8454;p42"/>
            <p:cNvSpPr/>
            <p:nvPr/>
          </p:nvSpPr>
          <p:spPr>
            <a:xfrm>
              <a:off x="5552363" y="4299598"/>
              <a:ext cx="191764" cy="16089"/>
            </a:xfrm>
            <a:custGeom>
              <a:avLst/>
              <a:gdLst/>
              <a:ahLst/>
              <a:cxnLst/>
              <a:rect l="l" t="t" r="r" b="b"/>
              <a:pathLst>
                <a:path w="7640" h="641" extrusionOk="0">
                  <a:moveTo>
                    <a:pt x="264" y="1"/>
                  </a:moveTo>
                  <a:lnTo>
                    <a:pt x="208" y="20"/>
                  </a:lnTo>
                  <a:lnTo>
                    <a:pt x="151" y="57"/>
                  </a:lnTo>
                  <a:lnTo>
                    <a:pt x="95" y="95"/>
                  </a:lnTo>
                  <a:lnTo>
                    <a:pt x="57" y="133"/>
                  </a:lnTo>
                  <a:lnTo>
                    <a:pt x="38" y="189"/>
                  </a:lnTo>
                  <a:lnTo>
                    <a:pt x="20" y="246"/>
                  </a:lnTo>
                  <a:lnTo>
                    <a:pt x="1" y="321"/>
                  </a:lnTo>
                  <a:lnTo>
                    <a:pt x="20" y="377"/>
                  </a:lnTo>
                  <a:lnTo>
                    <a:pt x="38" y="434"/>
                  </a:lnTo>
                  <a:lnTo>
                    <a:pt x="57" y="490"/>
                  </a:lnTo>
                  <a:lnTo>
                    <a:pt x="95" y="547"/>
                  </a:lnTo>
                  <a:lnTo>
                    <a:pt x="151" y="584"/>
                  </a:lnTo>
                  <a:lnTo>
                    <a:pt x="208" y="603"/>
                  </a:lnTo>
                  <a:lnTo>
                    <a:pt x="264" y="622"/>
                  </a:lnTo>
                  <a:lnTo>
                    <a:pt x="321" y="641"/>
                  </a:lnTo>
                  <a:lnTo>
                    <a:pt x="7320" y="641"/>
                  </a:lnTo>
                  <a:lnTo>
                    <a:pt x="7376" y="622"/>
                  </a:lnTo>
                  <a:lnTo>
                    <a:pt x="7452" y="603"/>
                  </a:lnTo>
                  <a:lnTo>
                    <a:pt x="7508" y="584"/>
                  </a:lnTo>
                  <a:lnTo>
                    <a:pt x="7546" y="547"/>
                  </a:lnTo>
                  <a:lnTo>
                    <a:pt x="7583" y="490"/>
                  </a:lnTo>
                  <a:lnTo>
                    <a:pt x="7621" y="434"/>
                  </a:lnTo>
                  <a:lnTo>
                    <a:pt x="7640" y="377"/>
                  </a:lnTo>
                  <a:lnTo>
                    <a:pt x="7640" y="321"/>
                  </a:lnTo>
                  <a:lnTo>
                    <a:pt x="7640" y="246"/>
                  </a:lnTo>
                  <a:lnTo>
                    <a:pt x="7621" y="189"/>
                  </a:lnTo>
                  <a:lnTo>
                    <a:pt x="7583" y="133"/>
                  </a:lnTo>
                  <a:lnTo>
                    <a:pt x="7546" y="95"/>
                  </a:lnTo>
                  <a:lnTo>
                    <a:pt x="7508" y="57"/>
                  </a:lnTo>
                  <a:lnTo>
                    <a:pt x="7452" y="20"/>
                  </a:lnTo>
                  <a:lnTo>
                    <a:pt x="73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55" name="Google Shape;8455;p42"/>
            <p:cNvSpPr/>
            <p:nvPr/>
          </p:nvSpPr>
          <p:spPr>
            <a:xfrm>
              <a:off x="5126391" y="4665154"/>
              <a:ext cx="297535" cy="259760"/>
            </a:xfrm>
            <a:custGeom>
              <a:avLst/>
              <a:gdLst/>
              <a:ahLst/>
              <a:cxnLst/>
              <a:rect l="l" t="t" r="r" b="b"/>
              <a:pathLst>
                <a:path w="11854" h="10349" extrusionOk="0">
                  <a:moveTo>
                    <a:pt x="8542" y="640"/>
                  </a:moveTo>
                  <a:lnTo>
                    <a:pt x="11158" y="5175"/>
                  </a:lnTo>
                  <a:lnTo>
                    <a:pt x="8542" y="9709"/>
                  </a:lnTo>
                  <a:lnTo>
                    <a:pt x="3312" y="9709"/>
                  </a:lnTo>
                  <a:lnTo>
                    <a:pt x="677" y="5175"/>
                  </a:lnTo>
                  <a:lnTo>
                    <a:pt x="3312" y="640"/>
                  </a:lnTo>
                  <a:close/>
                  <a:moveTo>
                    <a:pt x="3123" y="0"/>
                  </a:moveTo>
                  <a:lnTo>
                    <a:pt x="3029" y="19"/>
                  </a:lnTo>
                  <a:lnTo>
                    <a:pt x="2954" y="38"/>
                  </a:lnTo>
                  <a:lnTo>
                    <a:pt x="2898" y="94"/>
                  </a:lnTo>
                  <a:lnTo>
                    <a:pt x="2841" y="151"/>
                  </a:lnTo>
                  <a:lnTo>
                    <a:pt x="38" y="5024"/>
                  </a:lnTo>
                  <a:lnTo>
                    <a:pt x="19" y="5099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5"/>
                  </a:lnTo>
                  <a:lnTo>
                    <a:pt x="2841" y="10198"/>
                  </a:lnTo>
                  <a:lnTo>
                    <a:pt x="2898" y="10255"/>
                  </a:lnTo>
                  <a:lnTo>
                    <a:pt x="2954" y="10311"/>
                  </a:lnTo>
                  <a:lnTo>
                    <a:pt x="3029" y="10330"/>
                  </a:lnTo>
                  <a:lnTo>
                    <a:pt x="3123" y="10349"/>
                  </a:lnTo>
                  <a:lnTo>
                    <a:pt x="8730" y="10349"/>
                  </a:lnTo>
                  <a:lnTo>
                    <a:pt x="8806" y="10330"/>
                  </a:lnTo>
                  <a:lnTo>
                    <a:pt x="8881" y="10311"/>
                  </a:lnTo>
                  <a:lnTo>
                    <a:pt x="8956" y="10255"/>
                  </a:lnTo>
                  <a:lnTo>
                    <a:pt x="9013" y="10198"/>
                  </a:lnTo>
                  <a:lnTo>
                    <a:pt x="11816" y="5325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099"/>
                  </a:lnTo>
                  <a:lnTo>
                    <a:pt x="11816" y="5024"/>
                  </a:lnTo>
                  <a:lnTo>
                    <a:pt x="9013" y="151"/>
                  </a:lnTo>
                  <a:lnTo>
                    <a:pt x="8956" y="94"/>
                  </a:lnTo>
                  <a:lnTo>
                    <a:pt x="8881" y="38"/>
                  </a:lnTo>
                  <a:lnTo>
                    <a:pt x="8806" y="19"/>
                  </a:lnTo>
                  <a:lnTo>
                    <a:pt x="8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56" name="Google Shape;8456;p42"/>
            <p:cNvSpPr/>
            <p:nvPr/>
          </p:nvSpPr>
          <p:spPr>
            <a:xfrm>
              <a:off x="5098053" y="4514956"/>
              <a:ext cx="72740" cy="7276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9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7" y="227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35"/>
                  </a:lnTo>
                  <a:lnTo>
                    <a:pt x="715" y="2710"/>
                  </a:lnTo>
                  <a:lnTo>
                    <a:pt x="847" y="2767"/>
                  </a:lnTo>
                  <a:lnTo>
                    <a:pt x="979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2" y="2898"/>
                  </a:lnTo>
                  <a:lnTo>
                    <a:pt x="1524" y="2898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2"/>
                  </a:lnTo>
                  <a:lnTo>
                    <a:pt x="2822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9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57" name="Google Shape;8457;p42"/>
            <p:cNvSpPr/>
            <p:nvPr/>
          </p:nvSpPr>
          <p:spPr>
            <a:xfrm>
              <a:off x="5699725" y="4271285"/>
              <a:ext cx="72740" cy="72740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1355" y="0"/>
                  </a:moveTo>
                  <a:lnTo>
                    <a:pt x="1223" y="19"/>
                  </a:lnTo>
                  <a:lnTo>
                    <a:pt x="1073" y="38"/>
                  </a:lnTo>
                  <a:lnTo>
                    <a:pt x="941" y="94"/>
                  </a:lnTo>
                  <a:lnTo>
                    <a:pt x="809" y="151"/>
                  </a:lnTo>
                  <a:lnTo>
                    <a:pt x="678" y="207"/>
                  </a:lnTo>
                  <a:lnTo>
                    <a:pt x="565" y="301"/>
                  </a:lnTo>
                  <a:lnTo>
                    <a:pt x="452" y="376"/>
                  </a:lnTo>
                  <a:lnTo>
                    <a:pt x="358" y="489"/>
                  </a:lnTo>
                  <a:lnTo>
                    <a:pt x="264" y="602"/>
                  </a:lnTo>
                  <a:lnTo>
                    <a:pt x="188" y="715"/>
                  </a:lnTo>
                  <a:lnTo>
                    <a:pt x="132" y="828"/>
                  </a:lnTo>
                  <a:lnTo>
                    <a:pt x="75" y="960"/>
                  </a:lnTo>
                  <a:lnTo>
                    <a:pt x="38" y="1110"/>
                  </a:lnTo>
                  <a:lnTo>
                    <a:pt x="19" y="1242"/>
                  </a:lnTo>
                  <a:lnTo>
                    <a:pt x="0" y="1392"/>
                  </a:lnTo>
                  <a:lnTo>
                    <a:pt x="0" y="1524"/>
                  </a:lnTo>
                  <a:lnTo>
                    <a:pt x="19" y="1675"/>
                  </a:lnTo>
                  <a:lnTo>
                    <a:pt x="57" y="1825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0"/>
                  </a:lnTo>
                  <a:lnTo>
                    <a:pt x="301" y="2333"/>
                  </a:lnTo>
                  <a:lnTo>
                    <a:pt x="395" y="2446"/>
                  </a:lnTo>
                  <a:lnTo>
                    <a:pt x="489" y="2540"/>
                  </a:lnTo>
                  <a:lnTo>
                    <a:pt x="602" y="2615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2"/>
                  </a:lnTo>
                  <a:lnTo>
                    <a:pt x="1110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43" y="2898"/>
                  </a:lnTo>
                  <a:lnTo>
                    <a:pt x="1694" y="2879"/>
                  </a:lnTo>
                  <a:lnTo>
                    <a:pt x="1825" y="2841"/>
                  </a:lnTo>
                  <a:lnTo>
                    <a:pt x="1976" y="2804"/>
                  </a:lnTo>
                  <a:lnTo>
                    <a:pt x="2108" y="2747"/>
                  </a:lnTo>
                  <a:lnTo>
                    <a:pt x="2220" y="2672"/>
                  </a:lnTo>
                  <a:lnTo>
                    <a:pt x="2333" y="2597"/>
                  </a:lnTo>
                  <a:lnTo>
                    <a:pt x="2446" y="2502"/>
                  </a:lnTo>
                  <a:lnTo>
                    <a:pt x="2540" y="2408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19"/>
                  </a:lnTo>
                  <a:lnTo>
                    <a:pt x="2860" y="1787"/>
                  </a:lnTo>
                  <a:lnTo>
                    <a:pt x="2898" y="1637"/>
                  </a:lnTo>
                  <a:lnTo>
                    <a:pt x="2898" y="1505"/>
                  </a:lnTo>
                  <a:lnTo>
                    <a:pt x="2898" y="1355"/>
                  </a:lnTo>
                  <a:lnTo>
                    <a:pt x="2879" y="1204"/>
                  </a:lnTo>
                  <a:lnTo>
                    <a:pt x="2860" y="1072"/>
                  </a:lnTo>
                  <a:lnTo>
                    <a:pt x="2804" y="922"/>
                  </a:lnTo>
                  <a:lnTo>
                    <a:pt x="2747" y="790"/>
                  </a:lnTo>
                  <a:lnTo>
                    <a:pt x="2672" y="677"/>
                  </a:lnTo>
                  <a:lnTo>
                    <a:pt x="2597" y="546"/>
                  </a:lnTo>
                  <a:lnTo>
                    <a:pt x="2503" y="452"/>
                  </a:lnTo>
                  <a:lnTo>
                    <a:pt x="2409" y="357"/>
                  </a:lnTo>
                  <a:lnTo>
                    <a:pt x="2296" y="263"/>
                  </a:lnTo>
                  <a:lnTo>
                    <a:pt x="2183" y="188"/>
                  </a:lnTo>
                  <a:lnTo>
                    <a:pt x="2051" y="132"/>
                  </a:lnTo>
                  <a:lnTo>
                    <a:pt x="1919" y="75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58" name="Google Shape;8458;p42"/>
            <p:cNvSpPr/>
            <p:nvPr/>
          </p:nvSpPr>
          <p:spPr>
            <a:xfrm>
              <a:off x="5379524" y="4520152"/>
              <a:ext cx="72740" cy="7276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8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8" y="208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16"/>
                  </a:lnTo>
                  <a:lnTo>
                    <a:pt x="715" y="2691"/>
                  </a:lnTo>
                  <a:lnTo>
                    <a:pt x="847" y="2767"/>
                  </a:lnTo>
                  <a:lnTo>
                    <a:pt x="979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3" y="2898"/>
                  </a:lnTo>
                  <a:lnTo>
                    <a:pt x="1524" y="2898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2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8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459" name="Google Shape;8459;p42"/>
          <p:cNvGrpSpPr/>
          <p:nvPr/>
        </p:nvGrpSpPr>
        <p:grpSpPr>
          <a:xfrm>
            <a:off x="416900" y="507218"/>
            <a:ext cx="876867" cy="1010433"/>
            <a:chOff x="1381575" y="2568425"/>
            <a:chExt cx="657650" cy="757825"/>
          </a:xfrm>
        </p:grpSpPr>
        <p:sp>
          <p:nvSpPr>
            <p:cNvPr id="8460" name="Google Shape;8460;p42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61" name="Google Shape;8461;p42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62" name="Google Shape;8462;p42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63" name="Google Shape;8463;p42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64" name="Google Shape;8464;p42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65" name="Google Shape;8465;p42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66" name="Google Shape;8466;p42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67" name="Google Shape;8467;p42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68" name="Google Shape;8468;p42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69" name="Google Shape;8469;p42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0" name="Google Shape;8470;p42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1" name="Google Shape;8471;p42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2" name="Google Shape;8472;p42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3" name="Google Shape;8473;p42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4" name="Google Shape;8474;p42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5" name="Google Shape;8475;p42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6" name="Google Shape;8476;p42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7" name="Google Shape;8477;p42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8" name="Google Shape;8478;p42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9" name="Google Shape;8479;p42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80" name="Google Shape;8480;p42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81" name="Google Shape;8481;p42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82" name="Google Shape;8482;p42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83" name="Google Shape;8483;p42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84" name="Google Shape;8484;p42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85" name="Google Shape;8485;p42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86" name="Google Shape;8486;p42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487" name="Google Shape;8487;p42"/>
          <p:cNvSpPr/>
          <p:nvPr/>
        </p:nvSpPr>
        <p:spPr>
          <a:xfrm>
            <a:off x="6072306" y="125739"/>
            <a:ext cx="434667" cy="649167"/>
          </a:xfrm>
          <a:custGeom>
            <a:avLst/>
            <a:gdLst/>
            <a:ahLst/>
            <a:cxnLst/>
            <a:rect l="l" t="t" r="r" b="b"/>
            <a:pathLst>
              <a:path w="13040" h="19475" extrusionOk="0">
                <a:moveTo>
                  <a:pt x="13040" y="0"/>
                </a:moveTo>
                <a:lnTo>
                  <a:pt x="2315" y="11120"/>
                </a:lnTo>
                <a:lnTo>
                  <a:pt x="6454" y="11215"/>
                </a:lnTo>
                <a:lnTo>
                  <a:pt x="0" y="19475"/>
                </a:lnTo>
                <a:lnTo>
                  <a:pt x="10594" y="10293"/>
                </a:lnTo>
                <a:lnTo>
                  <a:pt x="6736" y="9164"/>
                </a:lnTo>
                <a:lnTo>
                  <a:pt x="130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endParaRPr/>
          </a:p>
        </p:txBody>
      </p:sp>
      <p:grpSp>
        <p:nvGrpSpPr>
          <p:cNvPr id="8488" name="Google Shape;8488;p42"/>
          <p:cNvGrpSpPr/>
          <p:nvPr/>
        </p:nvGrpSpPr>
        <p:grpSpPr>
          <a:xfrm rot="406514">
            <a:off x="11117513" y="378757"/>
            <a:ext cx="648983" cy="1167648"/>
            <a:chOff x="204138" y="189927"/>
            <a:chExt cx="452861" cy="814710"/>
          </a:xfrm>
        </p:grpSpPr>
        <p:sp>
          <p:nvSpPr>
            <p:cNvPr id="8489" name="Google Shape;8489;p42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0" name="Google Shape;8490;p42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1" name="Google Shape;8491;p42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2" name="Google Shape;8492;p42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3" name="Google Shape;8493;p42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4" name="Google Shape;8494;p42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5" name="Google Shape;8495;p42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6" name="Google Shape;8496;p42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7" name="Google Shape;8497;p42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8" name="Google Shape;8498;p42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9" name="Google Shape;8499;p42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0" name="Google Shape;8500;p42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1" name="Google Shape;8501;p42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2" name="Google Shape;8502;p42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3" name="Google Shape;8503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4" name="Google Shape;8504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5" name="Google Shape;8505;p42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6" name="Google Shape;8506;p42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7" name="Google Shape;8507;p42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8" name="Google Shape;8508;p42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9" name="Google Shape;8509;p42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10" name="Google Shape;8510;p42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11" name="Google Shape;8511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12" name="Google Shape;8512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13" name="Google Shape;8513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14" name="Google Shape;8514;p42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15" name="Google Shape;8515;p42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16" name="Google Shape;8516;p42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17" name="Google Shape;8517;p42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18" name="Google Shape;8518;p42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19" name="Google Shape;8519;p42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520" name="Google Shape;8520;p42"/>
          <p:cNvSpPr/>
          <p:nvPr/>
        </p:nvSpPr>
        <p:spPr>
          <a:xfrm rot="-5400000">
            <a:off x="6555024" y="3987731"/>
            <a:ext cx="146800" cy="1468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270;p20">
            <a:extLst>
              <a:ext uri="{FF2B5EF4-FFF2-40B4-BE49-F238E27FC236}">
                <a16:creationId xmlns="" xmlns:a16="http://schemas.microsoft.com/office/drawing/2014/main" id="{E42B8EE4-61B7-B13A-E17F-8C91D03B9F97}"/>
              </a:ext>
            </a:extLst>
          </p:cNvPr>
          <p:cNvGrpSpPr/>
          <p:nvPr/>
        </p:nvGrpSpPr>
        <p:grpSpPr>
          <a:xfrm>
            <a:off x="11153129" y="5759702"/>
            <a:ext cx="754003" cy="831561"/>
            <a:chOff x="2980338" y="1214650"/>
            <a:chExt cx="3183313" cy="3401901"/>
          </a:xfrm>
        </p:grpSpPr>
        <p:sp>
          <p:nvSpPr>
            <p:cNvPr id="76" name="Google Shape;271;p20">
              <a:extLst>
                <a:ext uri="{FF2B5EF4-FFF2-40B4-BE49-F238E27FC236}">
                  <a16:creationId xmlns="" xmlns:a16="http://schemas.microsoft.com/office/drawing/2014/main" id="{7F41E10D-B6A2-3C7B-DFF0-66AE652D199E}"/>
                </a:ext>
              </a:extLst>
            </p:cNvPr>
            <p:cNvSpPr/>
            <p:nvPr/>
          </p:nvSpPr>
          <p:spPr>
            <a:xfrm>
              <a:off x="3243275" y="1553750"/>
              <a:ext cx="2657400" cy="2657400"/>
            </a:xfrm>
            <a:prstGeom prst="ellipse">
              <a:avLst/>
            </a:prstGeom>
            <a:noFill/>
            <a:ln w="19050" cap="flat" cmpd="sng">
              <a:solidFill>
                <a:srgbClr val="05738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77" name="Google Shape;272;p20">
              <a:extLst>
                <a:ext uri="{FF2B5EF4-FFF2-40B4-BE49-F238E27FC236}">
                  <a16:creationId xmlns="" xmlns:a16="http://schemas.microsoft.com/office/drawing/2014/main" id="{C2C85EF7-B9A9-7629-F72A-A027948822E6}"/>
                </a:ext>
              </a:extLst>
            </p:cNvPr>
            <p:cNvGrpSpPr/>
            <p:nvPr/>
          </p:nvGrpSpPr>
          <p:grpSpPr>
            <a:xfrm>
              <a:off x="2980338" y="1214650"/>
              <a:ext cx="3183313" cy="3401901"/>
              <a:chOff x="2980338" y="1214650"/>
              <a:chExt cx="3183313" cy="3401901"/>
            </a:xfrm>
          </p:grpSpPr>
          <p:grpSp>
            <p:nvGrpSpPr>
              <p:cNvPr id="78" name="Google Shape;273;p20">
                <a:extLst>
                  <a:ext uri="{FF2B5EF4-FFF2-40B4-BE49-F238E27FC236}">
                    <a16:creationId xmlns="" xmlns:a16="http://schemas.microsoft.com/office/drawing/2014/main" id="{F1481675-1C15-2057-FEEB-EA4E173CC31A}"/>
                  </a:ext>
                </a:extLst>
              </p:cNvPr>
              <p:cNvGrpSpPr/>
              <p:nvPr/>
            </p:nvGrpSpPr>
            <p:grpSpPr>
              <a:xfrm>
                <a:off x="3085258" y="1214650"/>
                <a:ext cx="3078393" cy="3401901"/>
                <a:chOff x="3085258" y="1214650"/>
                <a:chExt cx="3078393" cy="3401901"/>
              </a:xfrm>
            </p:grpSpPr>
            <p:sp>
              <p:nvSpPr>
                <p:cNvPr id="143" name="Google Shape;274;p20">
                  <a:extLst>
                    <a:ext uri="{FF2B5EF4-FFF2-40B4-BE49-F238E27FC236}">
                      <a16:creationId xmlns="" xmlns:a16="http://schemas.microsoft.com/office/drawing/2014/main" id="{D0440B9F-6138-D82F-D767-83D2CD466733}"/>
                    </a:ext>
                  </a:extLst>
                </p:cNvPr>
                <p:cNvSpPr/>
                <p:nvPr/>
              </p:nvSpPr>
              <p:spPr>
                <a:xfrm>
                  <a:off x="4128458" y="1214650"/>
                  <a:ext cx="991749" cy="3401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6" h="59466" extrusionOk="0">
                      <a:moveTo>
                        <a:pt x="8660" y="488"/>
                      </a:moveTo>
                      <a:cubicBezTo>
                        <a:pt x="10780" y="488"/>
                        <a:pt x="12852" y="3557"/>
                        <a:pt x="14399" y="8946"/>
                      </a:cubicBezTo>
                      <a:cubicBezTo>
                        <a:pt x="15989" y="14489"/>
                        <a:pt x="16874" y="21887"/>
                        <a:pt x="16874" y="29746"/>
                      </a:cubicBezTo>
                      <a:cubicBezTo>
                        <a:pt x="16874" y="37584"/>
                        <a:pt x="15989" y="44982"/>
                        <a:pt x="14399" y="50525"/>
                      </a:cubicBezTo>
                      <a:cubicBezTo>
                        <a:pt x="12852" y="55910"/>
                        <a:pt x="10780" y="58983"/>
                        <a:pt x="8660" y="58983"/>
                      </a:cubicBezTo>
                      <a:cubicBezTo>
                        <a:pt x="6562" y="58983"/>
                        <a:pt x="4463" y="55910"/>
                        <a:pt x="2937" y="50525"/>
                      </a:cubicBezTo>
                      <a:cubicBezTo>
                        <a:pt x="1347" y="44982"/>
                        <a:pt x="467" y="37584"/>
                        <a:pt x="467" y="29746"/>
                      </a:cubicBezTo>
                      <a:cubicBezTo>
                        <a:pt x="467" y="21887"/>
                        <a:pt x="1347" y="14489"/>
                        <a:pt x="2937" y="8946"/>
                      </a:cubicBezTo>
                      <a:cubicBezTo>
                        <a:pt x="4463" y="3557"/>
                        <a:pt x="6562" y="488"/>
                        <a:pt x="8660" y="488"/>
                      </a:cubicBezTo>
                      <a:close/>
                      <a:moveTo>
                        <a:pt x="8660" y="1"/>
                      </a:moveTo>
                      <a:cubicBezTo>
                        <a:pt x="6297" y="1"/>
                        <a:pt x="4108" y="3138"/>
                        <a:pt x="2476" y="8814"/>
                      </a:cubicBezTo>
                      <a:cubicBezTo>
                        <a:pt x="886" y="14399"/>
                        <a:pt x="1" y="21840"/>
                        <a:pt x="1" y="29746"/>
                      </a:cubicBezTo>
                      <a:cubicBezTo>
                        <a:pt x="1" y="37627"/>
                        <a:pt x="886" y="45072"/>
                        <a:pt x="2476" y="50658"/>
                      </a:cubicBezTo>
                      <a:cubicBezTo>
                        <a:pt x="4108" y="56334"/>
                        <a:pt x="6297" y="59465"/>
                        <a:pt x="8660" y="59465"/>
                      </a:cubicBezTo>
                      <a:cubicBezTo>
                        <a:pt x="11045" y="59465"/>
                        <a:pt x="13228" y="56334"/>
                        <a:pt x="14860" y="50658"/>
                      </a:cubicBezTo>
                      <a:cubicBezTo>
                        <a:pt x="16450" y="45072"/>
                        <a:pt x="17335" y="37627"/>
                        <a:pt x="17335" y="29746"/>
                      </a:cubicBezTo>
                      <a:cubicBezTo>
                        <a:pt x="17335" y="21840"/>
                        <a:pt x="16450" y="14399"/>
                        <a:pt x="14860" y="8814"/>
                      </a:cubicBezTo>
                      <a:cubicBezTo>
                        <a:pt x="13228" y="3138"/>
                        <a:pt x="11045" y="1"/>
                        <a:pt x="8660" y="1"/>
                      </a:cubicBezTo>
                      <a:close/>
                    </a:path>
                  </a:pathLst>
                </a:custGeom>
                <a:solidFill>
                  <a:srgbClr val="0573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44" name="Google Shape;275;p20">
                  <a:extLst>
                    <a:ext uri="{FF2B5EF4-FFF2-40B4-BE49-F238E27FC236}">
                      <a16:creationId xmlns="" xmlns:a16="http://schemas.microsoft.com/office/drawing/2014/main" id="{FB1EA18E-6DCF-80FD-922D-5923FAD8FD28}"/>
                    </a:ext>
                  </a:extLst>
                </p:cNvPr>
                <p:cNvSpPr/>
                <p:nvPr/>
              </p:nvSpPr>
              <p:spPr>
                <a:xfrm>
                  <a:off x="3085258" y="1958930"/>
                  <a:ext cx="3078393" cy="19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1" h="33451" extrusionOk="0">
                      <a:moveTo>
                        <a:pt x="47934" y="483"/>
                      </a:moveTo>
                      <a:cubicBezTo>
                        <a:pt x="50122" y="483"/>
                        <a:pt x="51622" y="1034"/>
                        <a:pt x="52221" y="2073"/>
                      </a:cubicBezTo>
                      <a:cubicBezTo>
                        <a:pt x="53281" y="3885"/>
                        <a:pt x="51643" y="7240"/>
                        <a:pt x="47759" y="11283"/>
                      </a:cubicBezTo>
                      <a:cubicBezTo>
                        <a:pt x="43763" y="15433"/>
                        <a:pt x="37801" y="19895"/>
                        <a:pt x="31002" y="23822"/>
                      </a:cubicBezTo>
                      <a:cubicBezTo>
                        <a:pt x="21262" y="29476"/>
                        <a:pt x="11612" y="32963"/>
                        <a:pt x="5872" y="32963"/>
                      </a:cubicBezTo>
                      <a:cubicBezTo>
                        <a:pt x="3662" y="32963"/>
                        <a:pt x="2184" y="32412"/>
                        <a:pt x="1590" y="31373"/>
                      </a:cubicBezTo>
                      <a:cubicBezTo>
                        <a:pt x="531" y="29566"/>
                        <a:pt x="2163" y="26206"/>
                        <a:pt x="6047" y="22168"/>
                      </a:cubicBezTo>
                      <a:cubicBezTo>
                        <a:pt x="10043" y="18019"/>
                        <a:pt x="16005" y="13578"/>
                        <a:pt x="22788" y="9624"/>
                      </a:cubicBezTo>
                      <a:cubicBezTo>
                        <a:pt x="32544" y="3996"/>
                        <a:pt x="42173" y="483"/>
                        <a:pt x="47934" y="483"/>
                      </a:cubicBezTo>
                      <a:close/>
                      <a:moveTo>
                        <a:pt x="47934" y="1"/>
                      </a:moveTo>
                      <a:cubicBezTo>
                        <a:pt x="45130" y="1"/>
                        <a:pt x="41309" y="838"/>
                        <a:pt x="36895" y="2428"/>
                      </a:cubicBezTo>
                      <a:cubicBezTo>
                        <a:pt x="32391" y="4060"/>
                        <a:pt x="27425" y="6402"/>
                        <a:pt x="22565" y="9227"/>
                      </a:cubicBezTo>
                      <a:cubicBezTo>
                        <a:pt x="15719" y="13180"/>
                        <a:pt x="9736" y="17664"/>
                        <a:pt x="5697" y="21861"/>
                      </a:cubicBezTo>
                      <a:cubicBezTo>
                        <a:pt x="1590" y="26100"/>
                        <a:pt x="1" y="29566"/>
                        <a:pt x="1166" y="31617"/>
                      </a:cubicBezTo>
                      <a:cubicBezTo>
                        <a:pt x="1877" y="32831"/>
                        <a:pt x="3466" y="33451"/>
                        <a:pt x="5872" y="33451"/>
                      </a:cubicBezTo>
                      <a:cubicBezTo>
                        <a:pt x="8676" y="33451"/>
                        <a:pt x="12497" y="32613"/>
                        <a:pt x="16890" y="31024"/>
                      </a:cubicBezTo>
                      <a:cubicBezTo>
                        <a:pt x="21416" y="29386"/>
                        <a:pt x="26386" y="27049"/>
                        <a:pt x="31241" y="24219"/>
                      </a:cubicBezTo>
                      <a:cubicBezTo>
                        <a:pt x="38087" y="20271"/>
                        <a:pt x="44070" y="15788"/>
                        <a:pt x="48114" y="11591"/>
                      </a:cubicBezTo>
                      <a:cubicBezTo>
                        <a:pt x="52200" y="7351"/>
                        <a:pt x="53811" y="3885"/>
                        <a:pt x="52618" y="1829"/>
                      </a:cubicBezTo>
                      <a:cubicBezTo>
                        <a:pt x="51935" y="615"/>
                        <a:pt x="50345" y="1"/>
                        <a:pt x="47934" y="1"/>
                      </a:cubicBezTo>
                      <a:close/>
                    </a:path>
                  </a:pathLst>
                </a:custGeom>
                <a:solidFill>
                  <a:srgbClr val="0573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45" name="Google Shape;276;p20">
                  <a:extLst>
                    <a:ext uri="{FF2B5EF4-FFF2-40B4-BE49-F238E27FC236}">
                      <a16:creationId xmlns="" xmlns:a16="http://schemas.microsoft.com/office/drawing/2014/main" id="{B249A244-5BAA-6B45-F8CE-27F634AB9E9B}"/>
                    </a:ext>
                  </a:extLst>
                </p:cNvPr>
                <p:cNvSpPr/>
                <p:nvPr/>
              </p:nvSpPr>
              <p:spPr>
                <a:xfrm>
                  <a:off x="3085258" y="1958930"/>
                  <a:ext cx="3078393" cy="19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1" h="33451" extrusionOk="0">
                      <a:moveTo>
                        <a:pt x="5872" y="483"/>
                      </a:moveTo>
                      <a:cubicBezTo>
                        <a:pt x="11612" y="483"/>
                        <a:pt x="21262" y="3996"/>
                        <a:pt x="31002" y="9624"/>
                      </a:cubicBezTo>
                      <a:cubicBezTo>
                        <a:pt x="37801" y="13578"/>
                        <a:pt x="43763" y="18019"/>
                        <a:pt x="47759" y="22168"/>
                      </a:cubicBezTo>
                      <a:cubicBezTo>
                        <a:pt x="51643" y="26206"/>
                        <a:pt x="53281" y="29566"/>
                        <a:pt x="52221" y="31373"/>
                      </a:cubicBezTo>
                      <a:cubicBezTo>
                        <a:pt x="51622" y="32412"/>
                        <a:pt x="50122" y="32963"/>
                        <a:pt x="47934" y="32963"/>
                      </a:cubicBezTo>
                      <a:cubicBezTo>
                        <a:pt x="42173" y="32963"/>
                        <a:pt x="32544" y="29476"/>
                        <a:pt x="22788" y="23822"/>
                      </a:cubicBezTo>
                      <a:cubicBezTo>
                        <a:pt x="16005" y="19895"/>
                        <a:pt x="10043" y="15433"/>
                        <a:pt x="6047" y="11283"/>
                      </a:cubicBezTo>
                      <a:cubicBezTo>
                        <a:pt x="2163" y="7240"/>
                        <a:pt x="531" y="3885"/>
                        <a:pt x="1590" y="2073"/>
                      </a:cubicBezTo>
                      <a:cubicBezTo>
                        <a:pt x="2184" y="1034"/>
                        <a:pt x="3662" y="483"/>
                        <a:pt x="5872" y="483"/>
                      </a:cubicBezTo>
                      <a:close/>
                      <a:moveTo>
                        <a:pt x="5872" y="1"/>
                      </a:moveTo>
                      <a:cubicBezTo>
                        <a:pt x="3466" y="1"/>
                        <a:pt x="1877" y="615"/>
                        <a:pt x="1166" y="1829"/>
                      </a:cubicBezTo>
                      <a:cubicBezTo>
                        <a:pt x="1" y="3885"/>
                        <a:pt x="1590" y="7351"/>
                        <a:pt x="5697" y="11591"/>
                      </a:cubicBezTo>
                      <a:cubicBezTo>
                        <a:pt x="9736" y="15788"/>
                        <a:pt x="15719" y="20271"/>
                        <a:pt x="22565" y="24219"/>
                      </a:cubicBezTo>
                      <a:cubicBezTo>
                        <a:pt x="27425" y="27049"/>
                        <a:pt x="32391" y="29386"/>
                        <a:pt x="36895" y="31024"/>
                      </a:cubicBezTo>
                      <a:cubicBezTo>
                        <a:pt x="41309" y="32613"/>
                        <a:pt x="45130" y="33451"/>
                        <a:pt x="47934" y="33451"/>
                      </a:cubicBezTo>
                      <a:cubicBezTo>
                        <a:pt x="50345" y="33451"/>
                        <a:pt x="51935" y="32831"/>
                        <a:pt x="52618" y="31617"/>
                      </a:cubicBezTo>
                      <a:cubicBezTo>
                        <a:pt x="53811" y="29566"/>
                        <a:pt x="52200" y="26100"/>
                        <a:pt x="48114" y="21861"/>
                      </a:cubicBezTo>
                      <a:cubicBezTo>
                        <a:pt x="44070" y="17664"/>
                        <a:pt x="38087" y="13180"/>
                        <a:pt x="31241" y="9227"/>
                      </a:cubicBezTo>
                      <a:cubicBezTo>
                        <a:pt x="26386" y="6402"/>
                        <a:pt x="21416" y="4060"/>
                        <a:pt x="16890" y="2428"/>
                      </a:cubicBezTo>
                      <a:cubicBezTo>
                        <a:pt x="12497" y="838"/>
                        <a:pt x="8676" y="1"/>
                        <a:pt x="5872" y="1"/>
                      </a:cubicBezTo>
                      <a:close/>
                    </a:path>
                  </a:pathLst>
                </a:custGeom>
                <a:solidFill>
                  <a:srgbClr val="0573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79" name="Google Shape;277;p20">
                <a:extLst>
                  <a:ext uri="{FF2B5EF4-FFF2-40B4-BE49-F238E27FC236}">
                    <a16:creationId xmlns="" xmlns:a16="http://schemas.microsoft.com/office/drawing/2014/main" id="{8E0D5DE9-D36E-E7C1-69E4-419C609874F0}"/>
                  </a:ext>
                </a:extLst>
              </p:cNvPr>
              <p:cNvSpPr/>
              <p:nvPr/>
            </p:nvSpPr>
            <p:spPr>
              <a:xfrm>
                <a:off x="5529440" y="1817340"/>
                <a:ext cx="341128" cy="339927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5942" extrusionOk="0">
                    <a:moveTo>
                      <a:pt x="2984" y="1"/>
                    </a:moveTo>
                    <a:cubicBezTo>
                      <a:pt x="1346" y="1"/>
                      <a:pt x="0" y="1326"/>
                      <a:pt x="0" y="2958"/>
                    </a:cubicBezTo>
                    <a:cubicBezTo>
                      <a:pt x="0" y="4617"/>
                      <a:pt x="1346" y="5942"/>
                      <a:pt x="2984" y="5942"/>
                    </a:cubicBezTo>
                    <a:cubicBezTo>
                      <a:pt x="4616" y="5942"/>
                      <a:pt x="5962" y="4617"/>
                      <a:pt x="5962" y="2958"/>
                    </a:cubicBezTo>
                    <a:cubicBezTo>
                      <a:pt x="5962" y="1326"/>
                      <a:pt x="4616" y="1"/>
                      <a:pt x="29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" name="Google Shape;278;p20">
                <a:extLst>
                  <a:ext uri="{FF2B5EF4-FFF2-40B4-BE49-F238E27FC236}">
                    <a16:creationId xmlns="" xmlns:a16="http://schemas.microsoft.com/office/drawing/2014/main" id="{55C4E6C0-3F32-616E-9E68-23E824A0AB56}"/>
                  </a:ext>
                </a:extLst>
              </p:cNvPr>
              <p:cNvSpPr/>
              <p:nvPr/>
            </p:nvSpPr>
            <p:spPr>
              <a:xfrm>
                <a:off x="5622805" y="1875578"/>
                <a:ext cx="192274" cy="19193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3355" extrusionOk="0">
                    <a:moveTo>
                      <a:pt x="2796" y="562"/>
                    </a:moveTo>
                    <a:lnTo>
                      <a:pt x="2962" y="727"/>
                    </a:lnTo>
                    <a:lnTo>
                      <a:pt x="2963" y="726"/>
                    </a:lnTo>
                    <a:lnTo>
                      <a:pt x="2796" y="562"/>
                    </a:lnTo>
                    <a:close/>
                    <a:moveTo>
                      <a:pt x="2232" y="0"/>
                    </a:moveTo>
                    <a:lnTo>
                      <a:pt x="1" y="2205"/>
                    </a:lnTo>
                    <a:lnTo>
                      <a:pt x="425" y="2624"/>
                    </a:lnTo>
                    <a:lnTo>
                      <a:pt x="2629" y="398"/>
                    </a:lnTo>
                    <a:lnTo>
                      <a:pt x="2796" y="562"/>
                    </a:lnTo>
                    <a:lnTo>
                      <a:pt x="2232" y="0"/>
                    </a:lnTo>
                    <a:close/>
                    <a:moveTo>
                      <a:pt x="2962" y="727"/>
                    </a:moveTo>
                    <a:lnTo>
                      <a:pt x="732" y="2936"/>
                    </a:lnTo>
                    <a:lnTo>
                      <a:pt x="1129" y="3355"/>
                    </a:lnTo>
                    <a:lnTo>
                      <a:pt x="3360" y="1124"/>
                    </a:lnTo>
                    <a:lnTo>
                      <a:pt x="2962" y="7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" name="Google Shape;279;p20">
                <a:extLst>
                  <a:ext uri="{FF2B5EF4-FFF2-40B4-BE49-F238E27FC236}">
                    <a16:creationId xmlns="" xmlns:a16="http://schemas.microsoft.com/office/drawing/2014/main" id="{81D32DBA-BE0D-1BEA-E37D-842C18041EBB}"/>
                  </a:ext>
                </a:extLst>
              </p:cNvPr>
              <p:cNvSpPr/>
              <p:nvPr/>
            </p:nvSpPr>
            <p:spPr>
              <a:xfrm>
                <a:off x="5605413" y="2061104"/>
                <a:ext cx="26544" cy="2557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47" extrusionOk="0">
                    <a:moveTo>
                      <a:pt x="66" y="1"/>
                    </a:moveTo>
                    <a:lnTo>
                      <a:pt x="18" y="308"/>
                    </a:lnTo>
                    <a:cubicBezTo>
                      <a:pt x="0" y="385"/>
                      <a:pt x="63" y="446"/>
                      <a:pt x="135" y="446"/>
                    </a:cubicBezTo>
                    <a:cubicBezTo>
                      <a:pt x="147" y="446"/>
                      <a:pt x="160" y="444"/>
                      <a:pt x="172" y="440"/>
                    </a:cubicBezTo>
                    <a:lnTo>
                      <a:pt x="464" y="398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" name="Google Shape;280;p20">
                <a:extLst>
                  <a:ext uri="{FF2B5EF4-FFF2-40B4-BE49-F238E27FC236}">
                    <a16:creationId xmlns="" xmlns:a16="http://schemas.microsoft.com/office/drawing/2014/main" id="{A21BFECD-A777-B5DC-D0F5-C1DB823EC94A}"/>
                  </a:ext>
                </a:extLst>
              </p:cNvPr>
              <p:cNvSpPr/>
              <p:nvPr/>
            </p:nvSpPr>
            <p:spPr>
              <a:xfrm>
                <a:off x="5610390" y="2009274"/>
                <a:ext cx="70708" cy="72196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262" extrusionOk="0">
                    <a:moveTo>
                      <a:pt x="85" y="0"/>
                    </a:moveTo>
                    <a:lnTo>
                      <a:pt x="0" y="684"/>
                    </a:lnTo>
                    <a:lnTo>
                      <a:pt x="594" y="1262"/>
                    </a:lnTo>
                    <a:lnTo>
                      <a:pt x="1235" y="115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" name="Google Shape;281;p20">
                <a:extLst>
                  <a:ext uri="{FF2B5EF4-FFF2-40B4-BE49-F238E27FC236}">
                    <a16:creationId xmlns="" xmlns:a16="http://schemas.microsoft.com/office/drawing/2014/main" id="{9EEC9358-D756-49B0-04CC-025EE05C0E52}"/>
                  </a:ext>
                </a:extLst>
              </p:cNvPr>
              <p:cNvSpPr/>
              <p:nvPr/>
            </p:nvSpPr>
            <p:spPr>
              <a:xfrm>
                <a:off x="3035830" y="2201494"/>
                <a:ext cx="341128" cy="341128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5963" extrusionOk="0">
                    <a:moveTo>
                      <a:pt x="2984" y="0"/>
                    </a:moveTo>
                    <a:cubicBezTo>
                      <a:pt x="1326" y="0"/>
                      <a:pt x="1" y="1346"/>
                      <a:pt x="1" y="2979"/>
                    </a:cubicBezTo>
                    <a:cubicBezTo>
                      <a:pt x="1" y="4637"/>
                      <a:pt x="1326" y="5962"/>
                      <a:pt x="2984" y="5962"/>
                    </a:cubicBezTo>
                    <a:cubicBezTo>
                      <a:pt x="4617" y="5962"/>
                      <a:pt x="5963" y="4637"/>
                      <a:pt x="5963" y="2979"/>
                    </a:cubicBezTo>
                    <a:cubicBezTo>
                      <a:pt x="5963" y="1346"/>
                      <a:pt x="4617" y="0"/>
                      <a:pt x="29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" name="Google Shape;282;p20">
                <a:extLst>
                  <a:ext uri="{FF2B5EF4-FFF2-40B4-BE49-F238E27FC236}">
                    <a16:creationId xmlns="" xmlns:a16="http://schemas.microsoft.com/office/drawing/2014/main" id="{BB04E240-7A3A-C93E-A6BA-254375D45351}"/>
                  </a:ext>
                </a:extLst>
              </p:cNvPr>
              <p:cNvSpPr/>
              <p:nvPr/>
            </p:nvSpPr>
            <p:spPr>
              <a:xfrm>
                <a:off x="3123187" y="2288507"/>
                <a:ext cx="166760" cy="166760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915" extrusionOk="0">
                    <a:moveTo>
                      <a:pt x="1653" y="774"/>
                    </a:moveTo>
                    <a:lnTo>
                      <a:pt x="1653" y="949"/>
                    </a:lnTo>
                    <a:lnTo>
                      <a:pt x="572" y="949"/>
                    </a:lnTo>
                    <a:lnTo>
                      <a:pt x="572" y="774"/>
                    </a:lnTo>
                    <a:close/>
                    <a:moveTo>
                      <a:pt x="2337" y="1171"/>
                    </a:moveTo>
                    <a:lnTo>
                      <a:pt x="2337" y="1346"/>
                    </a:lnTo>
                    <a:lnTo>
                      <a:pt x="572" y="1346"/>
                    </a:lnTo>
                    <a:lnTo>
                      <a:pt x="572" y="1171"/>
                    </a:lnTo>
                    <a:close/>
                    <a:moveTo>
                      <a:pt x="2337" y="1590"/>
                    </a:moveTo>
                    <a:lnTo>
                      <a:pt x="2337" y="1744"/>
                    </a:lnTo>
                    <a:lnTo>
                      <a:pt x="572" y="1744"/>
                    </a:lnTo>
                    <a:lnTo>
                      <a:pt x="572" y="1590"/>
                    </a:lnTo>
                    <a:close/>
                    <a:moveTo>
                      <a:pt x="2337" y="1987"/>
                    </a:moveTo>
                    <a:lnTo>
                      <a:pt x="2337" y="2141"/>
                    </a:lnTo>
                    <a:lnTo>
                      <a:pt x="572" y="2141"/>
                    </a:lnTo>
                    <a:lnTo>
                      <a:pt x="572" y="1987"/>
                    </a:lnTo>
                    <a:close/>
                    <a:moveTo>
                      <a:pt x="0" y="0"/>
                    </a:moveTo>
                    <a:lnTo>
                      <a:pt x="0" y="2915"/>
                    </a:lnTo>
                    <a:lnTo>
                      <a:pt x="2915" y="2915"/>
                    </a:lnTo>
                    <a:lnTo>
                      <a:pt x="29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" name="Google Shape;283;p20">
                <a:extLst>
                  <a:ext uri="{FF2B5EF4-FFF2-40B4-BE49-F238E27FC236}">
                    <a16:creationId xmlns="" xmlns:a16="http://schemas.microsoft.com/office/drawing/2014/main" id="{F895A31A-F97E-C0E6-65A1-7208D8BC1675}"/>
                  </a:ext>
                </a:extLst>
              </p:cNvPr>
              <p:cNvSpPr/>
              <p:nvPr/>
            </p:nvSpPr>
            <p:spPr>
              <a:xfrm>
                <a:off x="4702089" y="1299547"/>
                <a:ext cx="341128" cy="339584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5936" extrusionOk="0">
                    <a:moveTo>
                      <a:pt x="2979" y="0"/>
                    </a:moveTo>
                    <a:cubicBezTo>
                      <a:pt x="1346" y="0"/>
                      <a:pt x="0" y="1325"/>
                      <a:pt x="0" y="2958"/>
                    </a:cubicBezTo>
                    <a:cubicBezTo>
                      <a:pt x="0" y="4611"/>
                      <a:pt x="1346" y="5936"/>
                      <a:pt x="2979" y="5936"/>
                    </a:cubicBezTo>
                    <a:cubicBezTo>
                      <a:pt x="4637" y="5936"/>
                      <a:pt x="5962" y="4611"/>
                      <a:pt x="5962" y="2958"/>
                    </a:cubicBezTo>
                    <a:cubicBezTo>
                      <a:pt x="5962" y="1325"/>
                      <a:pt x="4637" y="0"/>
                      <a:pt x="29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86" name="Google Shape;284;p20">
                <a:extLst>
                  <a:ext uri="{FF2B5EF4-FFF2-40B4-BE49-F238E27FC236}">
                    <a16:creationId xmlns="" xmlns:a16="http://schemas.microsoft.com/office/drawing/2014/main" id="{8AC454DB-E089-810A-FDD5-20785C9FE583}"/>
                  </a:ext>
                </a:extLst>
              </p:cNvPr>
              <p:cNvSpPr/>
              <p:nvPr/>
            </p:nvSpPr>
            <p:spPr>
              <a:xfrm>
                <a:off x="4860042" y="1371401"/>
                <a:ext cx="31579" cy="31579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52" extrusionOk="0">
                    <a:moveTo>
                      <a:pt x="265" y="0"/>
                    </a:moveTo>
                    <a:cubicBezTo>
                      <a:pt x="112" y="0"/>
                      <a:pt x="0" y="133"/>
                      <a:pt x="0" y="287"/>
                    </a:cubicBezTo>
                    <a:cubicBezTo>
                      <a:pt x="0" y="440"/>
                      <a:pt x="112" y="552"/>
                      <a:pt x="265" y="552"/>
                    </a:cubicBezTo>
                    <a:cubicBezTo>
                      <a:pt x="419" y="552"/>
                      <a:pt x="551" y="440"/>
                      <a:pt x="551" y="287"/>
                    </a:cubicBezTo>
                    <a:cubicBezTo>
                      <a:pt x="551" y="133"/>
                      <a:pt x="419" y="0"/>
                      <a:pt x="265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" name="Google Shape;285;p20">
                <a:extLst>
                  <a:ext uri="{FF2B5EF4-FFF2-40B4-BE49-F238E27FC236}">
                    <a16:creationId xmlns="" xmlns:a16="http://schemas.microsoft.com/office/drawing/2014/main" id="{9393D74B-76DA-69BE-717A-7275E5A29E01}"/>
                  </a:ext>
                </a:extLst>
              </p:cNvPr>
              <p:cNvSpPr/>
              <p:nvPr/>
            </p:nvSpPr>
            <p:spPr>
              <a:xfrm>
                <a:off x="4848486" y="1347431"/>
                <a:ext cx="16476" cy="16419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87" extrusionOk="0">
                    <a:moveTo>
                      <a:pt x="133" y="1"/>
                    </a:moveTo>
                    <a:cubicBezTo>
                      <a:pt x="70" y="1"/>
                      <a:pt x="1" y="64"/>
                      <a:pt x="1" y="154"/>
                    </a:cubicBezTo>
                    <a:cubicBezTo>
                      <a:pt x="1" y="223"/>
                      <a:pt x="70" y="287"/>
                      <a:pt x="133" y="287"/>
                    </a:cubicBezTo>
                    <a:cubicBezTo>
                      <a:pt x="224" y="287"/>
                      <a:pt x="287" y="223"/>
                      <a:pt x="287" y="154"/>
                    </a:cubicBezTo>
                    <a:cubicBezTo>
                      <a:pt x="287" y="64"/>
                      <a:pt x="224" y="1"/>
                      <a:pt x="133" y="1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" name="Google Shape;286;p20">
                <a:extLst>
                  <a:ext uri="{FF2B5EF4-FFF2-40B4-BE49-F238E27FC236}">
                    <a16:creationId xmlns="" xmlns:a16="http://schemas.microsoft.com/office/drawing/2014/main" id="{9BCC4CD3-6387-B65E-9927-6462A7CDB36A}"/>
                  </a:ext>
                </a:extLst>
              </p:cNvPr>
              <p:cNvSpPr/>
              <p:nvPr/>
            </p:nvSpPr>
            <p:spPr>
              <a:xfrm>
                <a:off x="4867593" y="1324719"/>
                <a:ext cx="16419" cy="1762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08" extrusionOk="0">
                    <a:moveTo>
                      <a:pt x="133" y="0"/>
                    </a:moveTo>
                    <a:cubicBezTo>
                      <a:pt x="64" y="0"/>
                      <a:pt x="1" y="64"/>
                      <a:pt x="1" y="154"/>
                    </a:cubicBezTo>
                    <a:cubicBezTo>
                      <a:pt x="1" y="244"/>
                      <a:pt x="64" y="308"/>
                      <a:pt x="133" y="308"/>
                    </a:cubicBezTo>
                    <a:cubicBezTo>
                      <a:pt x="218" y="308"/>
                      <a:pt x="287" y="244"/>
                      <a:pt x="287" y="154"/>
                    </a:cubicBezTo>
                    <a:cubicBezTo>
                      <a:pt x="287" y="64"/>
                      <a:pt x="218" y="0"/>
                      <a:pt x="133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" name="Google Shape;287;p20">
                <a:extLst>
                  <a:ext uri="{FF2B5EF4-FFF2-40B4-BE49-F238E27FC236}">
                    <a16:creationId xmlns="" xmlns:a16="http://schemas.microsoft.com/office/drawing/2014/main" id="{2BEC8AE7-4F38-6BF9-FBC9-3DEC20545E9B}"/>
                  </a:ext>
                </a:extLst>
              </p:cNvPr>
              <p:cNvSpPr/>
              <p:nvPr/>
            </p:nvSpPr>
            <p:spPr>
              <a:xfrm>
                <a:off x="4780293" y="1416881"/>
                <a:ext cx="185924" cy="16041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804" extrusionOk="0">
                    <a:moveTo>
                      <a:pt x="1129" y="0"/>
                    </a:moveTo>
                    <a:cubicBezTo>
                      <a:pt x="1082" y="0"/>
                      <a:pt x="1039" y="43"/>
                      <a:pt x="1039" y="90"/>
                    </a:cubicBezTo>
                    <a:lnTo>
                      <a:pt x="1039" y="885"/>
                    </a:lnTo>
                    <a:cubicBezTo>
                      <a:pt x="1039" y="949"/>
                      <a:pt x="1018" y="1018"/>
                      <a:pt x="997" y="1060"/>
                    </a:cubicBezTo>
                    <a:lnTo>
                      <a:pt x="133" y="2343"/>
                    </a:lnTo>
                    <a:cubicBezTo>
                      <a:pt x="1" y="2539"/>
                      <a:pt x="133" y="2804"/>
                      <a:pt x="377" y="2804"/>
                    </a:cubicBezTo>
                    <a:lnTo>
                      <a:pt x="2852" y="2804"/>
                    </a:lnTo>
                    <a:cubicBezTo>
                      <a:pt x="3095" y="2804"/>
                      <a:pt x="3249" y="2539"/>
                      <a:pt x="3117" y="2343"/>
                    </a:cubicBezTo>
                    <a:lnTo>
                      <a:pt x="2253" y="1060"/>
                    </a:lnTo>
                    <a:cubicBezTo>
                      <a:pt x="2210" y="1018"/>
                      <a:pt x="2210" y="949"/>
                      <a:pt x="2210" y="885"/>
                    </a:cubicBezTo>
                    <a:lnTo>
                      <a:pt x="2210" y="90"/>
                    </a:lnTo>
                    <a:cubicBezTo>
                      <a:pt x="2210" y="43"/>
                      <a:pt x="2168" y="0"/>
                      <a:pt x="20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" name="Google Shape;288;p20">
                <a:extLst>
                  <a:ext uri="{FF2B5EF4-FFF2-40B4-BE49-F238E27FC236}">
                    <a16:creationId xmlns="" xmlns:a16="http://schemas.microsoft.com/office/drawing/2014/main" id="{05E35779-388E-8497-D7DD-36A15B227168}"/>
                  </a:ext>
                </a:extLst>
              </p:cNvPr>
              <p:cNvSpPr/>
              <p:nvPr/>
            </p:nvSpPr>
            <p:spPr>
              <a:xfrm>
                <a:off x="4816964" y="1493369"/>
                <a:ext cx="44336" cy="63443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109" extrusionOk="0">
                    <a:moveTo>
                      <a:pt x="706" y="1"/>
                    </a:moveTo>
                    <a:cubicBezTo>
                      <a:pt x="683" y="1"/>
                      <a:pt x="657" y="16"/>
                      <a:pt x="642" y="31"/>
                    </a:cubicBezTo>
                    <a:lnTo>
                      <a:pt x="22" y="1006"/>
                    </a:lnTo>
                    <a:cubicBezTo>
                      <a:pt x="1" y="1027"/>
                      <a:pt x="1" y="1069"/>
                      <a:pt x="43" y="1090"/>
                    </a:cubicBezTo>
                    <a:cubicBezTo>
                      <a:pt x="55" y="1102"/>
                      <a:pt x="69" y="1108"/>
                      <a:pt x="83" y="1108"/>
                    </a:cubicBezTo>
                    <a:cubicBezTo>
                      <a:pt x="102" y="1108"/>
                      <a:pt x="121" y="1097"/>
                      <a:pt x="133" y="1069"/>
                    </a:cubicBezTo>
                    <a:lnTo>
                      <a:pt x="753" y="99"/>
                    </a:lnTo>
                    <a:cubicBezTo>
                      <a:pt x="775" y="78"/>
                      <a:pt x="753" y="31"/>
                      <a:pt x="732" y="9"/>
                    </a:cubicBezTo>
                    <a:cubicBezTo>
                      <a:pt x="724" y="3"/>
                      <a:pt x="715" y="1"/>
                      <a:pt x="706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" name="Google Shape;289;p20">
                <a:extLst>
                  <a:ext uri="{FF2B5EF4-FFF2-40B4-BE49-F238E27FC236}">
                    <a16:creationId xmlns="" xmlns:a16="http://schemas.microsoft.com/office/drawing/2014/main" id="{203FFFC2-25A0-3EB3-CA76-EBF61F2B46B7}"/>
                  </a:ext>
                </a:extLst>
              </p:cNvPr>
              <p:cNvSpPr/>
              <p:nvPr/>
            </p:nvSpPr>
            <p:spPr>
              <a:xfrm>
                <a:off x="4815762" y="1537648"/>
                <a:ext cx="20366" cy="15389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69" extrusionOk="0">
                    <a:moveTo>
                      <a:pt x="88" y="0"/>
                    </a:moveTo>
                    <a:cubicBezTo>
                      <a:pt x="65" y="0"/>
                      <a:pt x="37" y="15"/>
                      <a:pt x="22" y="30"/>
                    </a:cubicBezTo>
                    <a:cubicBezTo>
                      <a:pt x="1" y="78"/>
                      <a:pt x="1" y="120"/>
                      <a:pt x="43" y="120"/>
                    </a:cubicBezTo>
                    <a:lnTo>
                      <a:pt x="244" y="253"/>
                    </a:lnTo>
                    <a:cubicBezTo>
                      <a:pt x="255" y="263"/>
                      <a:pt x="271" y="269"/>
                      <a:pt x="287" y="269"/>
                    </a:cubicBezTo>
                    <a:cubicBezTo>
                      <a:pt x="303" y="269"/>
                      <a:pt x="319" y="263"/>
                      <a:pt x="329" y="253"/>
                    </a:cubicBezTo>
                    <a:cubicBezTo>
                      <a:pt x="356" y="210"/>
                      <a:pt x="329" y="163"/>
                      <a:pt x="308" y="142"/>
                    </a:cubicBezTo>
                    <a:lnTo>
                      <a:pt x="112" y="9"/>
                    </a:lnTo>
                    <a:cubicBezTo>
                      <a:pt x="106" y="3"/>
                      <a:pt x="97" y="0"/>
                      <a:pt x="88" y="0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" name="Google Shape;290;p20">
                <a:extLst>
                  <a:ext uri="{FF2B5EF4-FFF2-40B4-BE49-F238E27FC236}">
                    <a16:creationId xmlns="" xmlns:a16="http://schemas.microsoft.com/office/drawing/2014/main" id="{41093C5D-322F-FC60-FFFF-3EC6B25D8260}"/>
                  </a:ext>
                </a:extLst>
              </p:cNvPr>
              <p:cNvSpPr/>
              <p:nvPr/>
            </p:nvSpPr>
            <p:spPr>
              <a:xfrm>
                <a:off x="4824573" y="1524605"/>
                <a:ext cx="19165" cy="15618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73" extrusionOk="0">
                    <a:moveTo>
                      <a:pt x="60" y="1"/>
                    </a:moveTo>
                    <a:cubicBezTo>
                      <a:pt x="35" y="1"/>
                      <a:pt x="13" y="12"/>
                      <a:pt x="0" y="41"/>
                    </a:cubicBezTo>
                    <a:cubicBezTo>
                      <a:pt x="0" y="62"/>
                      <a:pt x="0" y="105"/>
                      <a:pt x="22" y="126"/>
                    </a:cubicBezTo>
                    <a:lnTo>
                      <a:pt x="223" y="258"/>
                    </a:lnTo>
                    <a:cubicBezTo>
                      <a:pt x="240" y="267"/>
                      <a:pt x="258" y="272"/>
                      <a:pt x="274" y="272"/>
                    </a:cubicBezTo>
                    <a:cubicBezTo>
                      <a:pt x="298" y="272"/>
                      <a:pt x="319" y="262"/>
                      <a:pt x="334" y="237"/>
                    </a:cubicBezTo>
                    <a:cubicBezTo>
                      <a:pt x="334" y="216"/>
                      <a:pt x="334" y="173"/>
                      <a:pt x="308" y="147"/>
                    </a:cubicBezTo>
                    <a:lnTo>
                      <a:pt x="112" y="15"/>
                    </a:lnTo>
                    <a:cubicBezTo>
                      <a:pt x="95" y="6"/>
                      <a:pt x="77" y="1"/>
                      <a:pt x="60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3" name="Google Shape;291;p20">
                <a:extLst>
                  <a:ext uri="{FF2B5EF4-FFF2-40B4-BE49-F238E27FC236}">
                    <a16:creationId xmlns="" xmlns:a16="http://schemas.microsoft.com/office/drawing/2014/main" id="{842998FF-3C25-B3B5-8ED3-DCF75040B000}"/>
                  </a:ext>
                </a:extLst>
              </p:cNvPr>
              <p:cNvSpPr/>
              <p:nvPr/>
            </p:nvSpPr>
            <p:spPr>
              <a:xfrm>
                <a:off x="4832124" y="1511104"/>
                <a:ext cx="20366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78" extrusionOk="0">
                    <a:moveTo>
                      <a:pt x="95" y="1"/>
                    </a:moveTo>
                    <a:cubicBezTo>
                      <a:pt x="65" y="1"/>
                      <a:pt x="37" y="18"/>
                      <a:pt x="22" y="33"/>
                    </a:cubicBezTo>
                    <a:cubicBezTo>
                      <a:pt x="1" y="76"/>
                      <a:pt x="22" y="118"/>
                      <a:pt x="43" y="118"/>
                    </a:cubicBezTo>
                    <a:lnTo>
                      <a:pt x="245" y="277"/>
                    </a:lnTo>
                    <a:cubicBezTo>
                      <a:pt x="287" y="277"/>
                      <a:pt x="335" y="277"/>
                      <a:pt x="335" y="251"/>
                    </a:cubicBezTo>
                    <a:cubicBezTo>
                      <a:pt x="356" y="208"/>
                      <a:pt x="356" y="166"/>
                      <a:pt x="335" y="145"/>
                    </a:cubicBezTo>
                    <a:lnTo>
                      <a:pt x="133" y="12"/>
                    </a:lnTo>
                    <a:cubicBezTo>
                      <a:pt x="121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4" name="Google Shape;292;p20">
                <a:extLst>
                  <a:ext uri="{FF2B5EF4-FFF2-40B4-BE49-F238E27FC236}">
                    <a16:creationId xmlns="" xmlns:a16="http://schemas.microsoft.com/office/drawing/2014/main" id="{6DBB343A-CC5B-68BB-C234-CC8FDFD720BC}"/>
                  </a:ext>
                </a:extLst>
              </p:cNvPr>
              <p:cNvSpPr/>
              <p:nvPr/>
            </p:nvSpPr>
            <p:spPr>
              <a:xfrm>
                <a:off x="4840934" y="1498232"/>
                <a:ext cx="20366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68" extrusionOk="0">
                    <a:moveTo>
                      <a:pt x="77" y="1"/>
                    </a:moveTo>
                    <a:cubicBezTo>
                      <a:pt x="58" y="1"/>
                      <a:pt x="37" y="11"/>
                      <a:pt x="22" y="36"/>
                    </a:cubicBezTo>
                    <a:cubicBezTo>
                      <a:pt x="0" y="57"/>
                      <a:pt x="0" y="105"/>
                      <a:pt x="48" y="126"/>
                    </a:cubicBezTo>
                    <a:lnTo>
                      <a:pt x="244" y="258"/>
                    </a:lnTo>
                    <a:cubicBezTo>
                      <a:pt x="250" y="264"/>
                      <a:pt x="259" y="267"/>
                      <a:pt x="268" y="267"/>
                    </a:cubicBezTo>
                    <a:cubicBezTo>
                      <a:pt x="291" y="267"/>
                      <a:pt x="319" y="252"/>
                      <a:pt x="334" y="237"/>
                    </a:cubicBezTo>
                    <a:cubicBezTo>
                      <a:pt x="356" y="211"/>
                      <a:pt x="334" y="168"/>
                      <a:pt x="313" y="147"/>
                    </a:cubicBezTo>
                    <a:lnTo>
                      <a:pt x="112" y="14"/>
                    </a:lnTo>
                    <a:cubicBezTo>
                      <a:pt x="103" y="6"/>
                      <a:pt x="91" y="1"/>
                      <a:pt x="77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5" name="Google Shape;293;p20">
                <a:extLst>
                  <a:ext uri="{FF2B5EF4-FFF2-40B4-BE49-F238E27FC236}">
                    <a16:creationId xmlns="" xmlns:a16="http://schemas.microsoft.com/office/drawing/2014/main" id="{14F134DB-0CE2-3470-BC6A-C3DE1BAC9D67}"/>
                  </a:ext>
                </a:extLst>
              </p:cNvPr>
              <p:cNvSpPr/>
              <p:nvPr/>
            </p:nvSpPr>
            <p:spPr>
              <a:xfrm>
                <a:off x="5527038" y="2904813"/>
                <a:ext cx="339870" cy="341128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963" extrusionOk="0">
                    <a:moveTo>
                      <a:pt x="2957" y="1"/>
                    </a:moveTo>
                    <a:cubicBezTo>
                      <a:pt x="1325" y="1"/>
                      <a:pt x="0" y="1326"/>
                      <a:pt x="0" y="2984"/>
                    </a:cubicBezTo>
                    <a:cubicBezTo>
                      <a:pt x="0" y="4617"/>
                      <a:pt x="1325" y="5963"/>
                      <a:pt x="2957" y="5963"/>
                    </a:cubicBezTo>
                    <a:cubicBezTo>
                      <a:pt x="4616" y="5963"/>
                      <a:pt x="5941" y="4617"/>
                      <a:pt x="5941" y="2984"/>
                    </a:cubicBezTo>
                    <a:cubicBezTo>
                      <a:pt x="5941" y="1326"/>
                      <a:pt x="4616" y="1"/>
                      <a:pt x="2957" y="1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6" name="Google Shape;294;p20">
                <a:extLst>
                  <a:ext uri="{FF2B5EF4-FFF2-40B4-BE49-F238E27FC236}">
                    <a16:creationId xmlns="" xmlns:a16="http://schemas.microsoft.com/office/drawing/2014/main" id="{8D743696-E0C7-09AA-6EEC-3CA0BDE72F5B}"/>
                  </a:ext>
                </a:extLst>
              </p:cNvPr>
              <p:cNvSpPr/>
              <p:nvPr/>
            </p:nvSpPr>
            <p:spPr>
              <a:xfrm>
                <a:off x="5596432" y="3030042"/>
                <a:ext cx="193190" cy="81006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1416" extrusionOk="0">
                    <a:moveTo>
                      <a:pt x="1082" y="1"/>
                    </a:moveTo>
                    <a:lnTo>
                      <a:pt x="1" y="1103"/>
                    </a:lnTo>
                    <a:lnTo>
                      <a:pt x="175" y="1257"/>
                    </a:lnTo>
                    <a:lnTo>
                      <a:pt x="1082" y="329"/>
                    </a:lnTo>
                    <a:lnTo>
                      <a:pt x="2142" y="1416"/>
                    </a:lnTo>
                    <a:lnTo>
                      <a:pt x="3376" y="266"/>
                    </a:lnTo>
                    <a:lnTo>
                      <a:pt x="3223" y="91"/>
                    </a:lnTo>
                    <a:lnTo>
                      <a:pt x="2142" y="1103"/>
                    </a:lnTo>
                    <a:lnTo>
                      <a:pt x="10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" name="Google Shape;295;p20">
                <a:extLst>
                  <a:ext uri="{FF2B5EF4-FFF2-40B4-BE49-F238E27FC236}">
                    <a16:creationId xmlns="" xmlns:a16="http://schemas.microsoft.com/office/drawing/2014/main" id="{D6F94B6C-1DCA-95B6-7525-1AC2174F09A9}"/>
                  </a:ext>
                </a:extLst>
              </p:cNvPr>
              <p:cNvSpPr/>
              <p:nvPr/>
            </p:nvSpPr>
            <p:spPr>
              <a:xfrm>
                <a:off x="5771948" y="3022490"/>
                <a:ext cx="30377" cy="31579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52" extrusionOk="0">
                    <a:moveTo>
                      <a:pt x="266" y="0"/>
                    </a:moveTo>
                    <a:cubicBezTo>
                      <a:pt x="112" y="0"/>
                      <a:pt x="1" y="133"/>
                      <a:pt x="1" y="265"/>
                    </a:cubicBezTo>
                    <a:cubicBezTo>
                      <a:pt x="1" y="419"/>
                      <a:pt x="112" y="551"/>
                      <a:pt x="266" y="551"/>
                    </a:cubicBezTo>
                    <a:cubicBezTo>
                      <a:pt x="420" y="551"/>
                      <a:pt x="531" y="419"/>
                      <a:pt x="531" y="265"/>
                    </a:cubicBezTo>
                    <a:cubicBezTo>
                      <a:pt x="531" y="133"/>
                      <a:pt x="420" y="0"/>
                      <a:pt x="2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" name="Google Shape;296;p20">
                <a:extLst>
                  <a:ext uri="{FF2B5EF4-FFF2-40B4-BE49-F238E27FC236}">
                    <a16:creationId xmlns="" xmlns:a16="http://schemas.microsoft.com/office/drawing/2014/main" id="{19C4564A-D134-B38E-5B8B-C98118B6A955}"/>
                  </a:ext>
                </a:extLst>
              </p:cNvPr>
              <p:cNvSpPr/>
              <p:nvPr/>
            </p:nvSpPr>
            <p:spPr>
              <a:xfrm>
                <a:off x="5702554" y="3086735"/>
                <a:ext cx="30377" cy="30377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5" y="1"/>
                    </a:moveTo>
                    <a:cubicBezTo>
                      <a:pt x="133" y="1"/>
                      <a:pt x="0" y="112"/>
                      <a:pt x="0" y="266"/>
                    </a:cubicBezTo>
                    <a:cubicBezTo>
                      <a:pt x="0" y="425"/>
                      <a:pt x="133" y="531"/>
                      <a:pt x="265" y="531"/>
                    </a:cubicBezTo>
                    <a:cubicBezTo>
                      <a:pt x="419" y="531"/>
                      <a:pt x="530" y="425"/>
                      <a:pt x="530" y="266"/>
                    </a:cubicBezTo>
                    <a:cubicBezTo>
                      <a:pt x="530" y="112"/>
                      <a:pt x="419" y="1"/>
                      <a:pt x="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" name="Google Shape;297;p20">
                <a:extLst>
                  <a:ext uri="{FF2B5EF4-FFF2-40B4-BE49-F238E27FC236}">
                    <a16:creationId xmlns="" xmlns:a16="http://schemas.microsoft.com/office/drawing/2014/main" id="{69946837-C8CA-3ABC-E27A-F00AA862ECDA}"/>
                  </a:ext>
                </a:extLst>
              </p:cNvPr>
              <p:cNvSpPr/>
              <p:nvPr/>
            </p:nvSpPr>
            <p:spPr>
              <a:xfrm>
                <a:off x="5643114" y="3022490"/>
                <a:ext cx="30377" cy="31579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52" extrusionOk="0">
                    <a:moveTo>
                      <a:pt x="266" y="0"/>
                    </a:moveTo>
                    <a:cubicBezTo>
                      <a:pt x="133" y="0"/>
                      <a:pt x="1" y="133"/>
                      <a:pt x="1" y="265"/>
                    </a:cubicBezTo>
                    <a:cubicBezTo>
                      <a:pt x="1" y="419"/>
                      <a:pt x="133" y="551"/>
                      <a:pt x="266" y="551"/>
                    </a:cubicBezTo>
                    <a:cubicBezTo>
                      <a:pt x="419" y="551"/>
                      <a:pt x="531" y="419"/>
                      <a:pt x="531" y="265"/>
                    </a:cubicBezTo>
                    <a:cubicBezTo>
                      <a:pt x="531" y="133"/>
                      <a:pt x="419" y="0"/>
                      <a:pt x="2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" name="Google Shape;298;p20">
                <a:extLst>
                  <a:ext uri="{FF2B5EF4-FFF2-40B4-BE49-F238E27FC236}">
                    <a16:creationId xmlns="" xmlns:a16="http://schemas.microsoft.com/office/drawing/2014/main" id="{5BF94DD2-8249-71DE-A6F5-141F116699BB}"/>
                  </a:ext>
                </a:extLst>
              </p:cNvPr>
              <p:cNvSpPr/>
              <p:nvPr/>
            </p:nvSpPr>
            <p:spPr>
              <a:xfrm>
                <a:off x="5595230" y="2983360"/>
                <a:ext cx="205890" cy="173167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3027" extrusionOk="0">
                    <a:moveTo>
                      <a:pt x="133" y="0"/>
                    </a:moveTo>
                    <a:cubicBezTo>
                      <a:pt x="64" y="0"/>
                      <a:pt x="0" y="43"/>
                      <a:pt x="0" y="112"/>
                    </a:cubicBezTo>
                    <a:lnTo>
                      <a:pt x="0" y="2915"/>
                    </a:lnTo>
                    <a:cubicBezTo>
                      <a:pt x="0" y="2936"/>
                      <a:pt x="22" y="2958"/>
                      <a:pt x="43" y="2979"/>
                    </a:cubicBezTo>
                    <a:cubicBezTo>
                      <a:pt x="64" y="3000"/>
                      <a:pt x="85" y="3026"/>
                      <a:pt x="133" y="3026"/>
                    </a:cubicBezTo>
                    <a:lnTo>
                      <a:pt x="3487" y="3026"/>
                    </a:lnTo>
                    <a:cubicBezTo>
                      <a:pt x="3556" y="3026"/>
                      <a:pt x="3599" y="2979"/>
                      <a:pt x="3599" y="2915"/>
                    </a:cubicBezTo>
                    <a:cubicBezTo>
                      <a:pt x="3599" y="2846"/>
                      <a:pt x="3556" y="2804"/>
                      <a:pt x="3487" y="2804"/>
                    </a:cubicBezTo>
                    <a:lnTo>
                      <a:pt x="244" y="2804"/>
                    </a:lnTo>
                    <a:lnTo>
                      <a:pt x="244" y="112"/>
                    </a:lnTo>
                    <a:cubicBezTo>
                      <a:pt x="244" y="43"/>
                      <a:pt x="175" y="0"/>
                      <a:pt x="1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" name="Google Shape;299;p20">
                <a:extLst>
                  <a:ext uri="{FF2B5EF4-FFF2-40B4-BE49-F238E27FC236}">
                    <a16:creationId xmlns="" xmlns:a16="http://schemas.microsoft.com/office/drawing/2014/main" id="{8B1961DD-5932-6FF1-4F16-D512F7C3FCED}"/>
                  </a:ext>
                </a:extLst>
              </p:cNvPr>
              <p:cNvSpPr/>
              <p:nvPr/>
            </p:nvSpPr>
            <p:spPr>
              <a:xfrm>
                <a:off x="4179087" y="4144174"/>
                <a:ext cx="341128" cy="341128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5963" extrusionOk="0">
                    <a:moveTo>
                      <a:pt x="2979" y="1"/>
                    </a:moveTo>
                    <a:cubicBezTo>
                      <a:pt x="1347" y="1"/>
                      <a:pt x="1" y="1347"/>
                      <a:pt x="1" y="2979"/>
                    </a:cubicBezTo>
                    <a:cubicBezTo>
                      <a:pt x="1" y="4617"/>
                      <a:pt x="1347" y="5963"/>
                      <a:pt x="2979" y="5963"/>
                    </a:cubicBezTo>
                    <a:cubicBezTo>
                      <a:pt x="4617" y="5963"/>
                      <a:pt x="5963" y="4617"/>
                      <a:pt x="5963" y="2979"/>
                    </a:cubicBezTo>
                    <a:cubicBezTo>
                      <a:pt x="5963" y="1347"/>
                      <a:pt x="4617" y="1"/>
                      <a:pt x="2979" y="1"/>
                    </a:cubicBezTo>
                    <a:close/>
                  </a:path>
                </a:pathLst>
              </a:custGeom>
              <a:solidFill>
                <a:srgbClr val="F2AEA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" name="Google Shape;300;p20">
                <a:extLst>
                  <a:ext uri="{FF2B5EF4-FFF2-40B4-BE49-F238E27FC236}">
                    <a16:creationId xmlns="" xmlns:a16="http://schemas.microsoft.com/office/drawing/2014/main" id="{A8B66A42-8C1E-6B3C-6D50-A6348B630042}"/>
                  </a:ext>
                </a:extLst>
              </p:cNvPr>
              <p:cNvSpPr/>
              <p:nvPr/>
            </p:nvSpPr>
            <p:spPr>
              <a:xfrm>
                <a:off x="4273711" y="4238796"/>
                <a:ext cx="151600" cy="151657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2651" extrusionOk="0">
                    <a:moveTo>
                      <a:pt x="1325" y="398"/>
                    </a:moveTo>
                    <a:cubicBezTo>
                      <a:pt x="1415" y="398"/>
                      <a:pt x="1458" y="467"/>
                      <a:pt x="1458" y="530"/>
                    </a:cubicBezTo>
                    <a:lnTo>
                      <a:pt x="1458" y="1262"/>
                    </a:lnTo>
                    <a:lnTo>
                      <a:pt x="1945" y="1617"/>
                    </a:lnTo>
                    <a:cubicBezTo>
                      <a:pt x="2014" y="1680"/>
                      <a:pt x="2035" y="1770"/>
                      <a:pt x="1988" y="1813"/>
                    </a:cubicBezTo>
                    <a:cubicBezTo>
                      <a:pt x="1945" y="1855"/>
                      <a:pt x="1903" y="1882"/>
                      <a:pt x="1855" y="1882"/>
                    </a:cubicBezTo>
                    <a:cubicBezTo>
                      <a:pt x="1834" y="1882"/>
                      <a:pt x="1813" y="1882"/>
                      <a:pt x="1791" y="1855"/>
                    </a:cubicBezTo>
                    <a:lnTo>
                      <a:pt x="1240" y="1437"/>
                    </a:lnTo>
                    <a:cubicBezTo>
                      <a:pt x="1193" y="1415"/>
                      <a:pt x="1193" y="1373"/>
                      <a:pt x="1193" y="1325"/>
                    </a:cubicBezTo>
                    <a:lnTo>
                      <a:pt x="1193" y="530"/>
                    </a:lnTo>
                    <a:cubicBezTo>
                      <a:pt x="1193" y="467"/>
                      <a:pt x="1240" y="398"/>
                      <a:pt x="1325" y="398"/>
                    </a:cubicBezTo>
                    <a:close/>
                    <a:moveTo>
                      <a:pt x="1325" y="0"/>
                    </a:moveTo>
                    <a:cubicBezTo>
                      <a:pt x="599" y="0"/>
                      <a:pt x="0" y="599"/>
                      <a:pt x="0" y="1325"/>
                    </a:cubicBezTo>
                    <a:cubicBezTo>
                      <a:pt x="0" y="2057"/>
                      <a:pt x="599" y="2650"/>
                      <a:pt x="1325" y="2650"/>
                    </a:cubicBezTo>
                    <a:cubicBezTo>
                      <a:pt x="2056" y="2650"/>
                      <a:pt x="2650" y="2057"/>
                      <a:pt x="2650" y="1325"/>
                    </a:cubicBezTo>
                    <a:cubicBezTo>
                      <a:pt x="2650" y="599"/>
                      <a:pt x="2056" y="0"/>
                      <a:pt x="13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" name="Google Shape;301;p20">
                <a:extLst>
                  <a:ext uri="{FF2B5EF4-FFF2-40B4-BE49-F238E27FC236}">
                    <a16:creationId xmlns="" xmlns:a16="http://schemas.microsoft.com/office/drawing/2014/main" id="{9EE93898-4D5B-1424-E8C6-4915226AAA8D}"/>
                  </a:ext>
                </a:extLst>
              </p:cNvPr>
              <p:cNvSpPr/>
              <p:nvPr/>
            </p:nvSpPr>
            <p:spPr>
              <a:xfrm>
                <a:off x="4256090" y="4221233"/>
                <a:ext cx="187126" cy="187069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3270" extrusionOk="0">
                    <a:moveTo>
                      <a:pt x="1633" y="175"/>
                    </a:moveTo>
                    <a:cubicBezTo>
                      <a:pt x="2428" y="175"/>
                      <a:pt x="3090" y="837"/>
                      <a:pt x="3090" y="1632"/>
                    </a:cubicBezTo>
                    <a:cubicBezTo>
                      <a:pt x="3090" y="2427"/>
                      <a:pt x="2428" y="3090"/>
                      <a:pt x="1633" y="3090"/>
                    </a:cubicBezTo>
                    <a:cubicBezTo>
                      <a:pt x="838" y="3090"/>
                      <a:pt x="176" y="2427"/>
                      <a:pt x="176" y="1632"/>
                    </a:cubicBezTo>
                    <a:cubicBezTo>
                      <a:pt x="176" y="837"/>
                      <a:pt x="838" y="175"/>
                      <a:pt x="1633" y="175"/>
                    </a:cubicBezTo>
                    <a:close/>
                    <a:moveTo>
                      <a:pt x="1633" y="0"/>
                    </a:moveTo>
                    <a:cubicBezTo>
                      <a:pt x="732" y="0"/>
                      <a:pt x="1" y="731"/>
                      <a:pt x="1" y="1632"/>
                    </a:cubicBezTo>
                    <a:cubicBezTo>
                      <a:pt x="1" y="2538"/>
                      <a:pt x="732" y="3270"/>
                      <a:pt x="1633" y="3270"/>
                    </a:cubicBezTo>
                    <a:cubicBezTo>
                      <a:pt x="2539" y="3270"/>
                      <a:pt x="3271" y="2538"/>
                      <a:pt x="3271" y="1632"/>
                    </a:cubicBezTo>
                    <a:cubicBezTo>
                      <a:pt x="3271" y="731"/>
                      <a:pt x="2539" y="0"/>
                      <a:pt x="16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" name="Google Shape;302;p20">
                <a:extLst>
                  <a:ext uri="{FF2B5EF4-FFF2-40B4-BE49-F238E27FC236}">
                    <a16:creationId xmlns="" xmlns:a16="http://schemas.microsoft.com/office/drawing/2014/main" id="{E25E3208-4008-9316-5565-6C8E6968566C}"/>
                  </a:ext>
                </a:extLst>
              </p:cNvPr>
              <p:cNvSpPr/>
              <p:nvPr/>
            </p:nvSpPr>
            <p:spPr>
              <a:xfrm>
                <a:off x="3270786" y="3660363"/>
                <a:ext cx="341128" cy="341071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5962" extrusionOk="0">
                    <a:moveTo>
                      <a:pt x="2984" y="0"/>
                    </a:moveTo>
                    <a:cubicBezTo>
                      <a:pt x="1347" y="0"/>
                      <a:pt x="1" y="1346"/>
                      <a:pt x="1" y="2984"/>
                    </a:cubicBezTo>
                    <a:cubicBezTo>
                      <a:pt x="1" y="4616"/>
                      <a:pt x="1347" y="5962"/>
                      <a:pt x="2984" y="5962"/>
                    </a:cubicBezTo>
                    <a:cubicBezTo>
                      <a:pt x="4617" y="5962"/>
                      <a:pt x="5963" y="4616"/>
                      <a:pt x="5963" y="2984"/>
                    </a:cubicBezTo>
                    <a:cubicBezTo>
                      <a:pt x="5963" y="1346"/>
                      <a:pt x="4617" y="0"/>
                      <a:pt x="2984" y="0"/>
                    </a:cubicBezTo>
                    <a:close/>
                  </a:path>
                </a:pathLst>
              </a:custGeom>
              <a:solidFill>
                <a:srgbClr val="8BC2C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" name="Google Shape;303;p20">
                <a:extLst>
                  <a:ext uri="{FF2B5EF4-FFF2-40B4-BE49-F238E27FC236}">
                    <a16:creationId xmlns="" xmlns:a16="http://schemas.microsoft.com/office/drawing/2014/main" id="{DA729674-210F-68E2-3DEE-908FD820FCE3}"/>
                  </a:ext>
                </a:extLst>
              </p:cNvPr>
              <p:cNvSpPr/>
              <p:nvPr/>
            </p:nvSpPr>
            <p:spPr>
              <a:xfrm>
                <a:off x="3337777" y="3713395"/>
                <a:ext cx="207148" cy="205890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599" extrusionOk="0">
                    <a:moveTo>
                      <a:pt x="1416" y="2253"/>
                    </a:moveTo>
                    <a:lnTo>
                      <a:pt x="1416" y="2761"/>
                    </a:lnTo>
                    <a:lnTo>
                      <a:pt x="907" y="2761"/>
                    </a:lnTo>
                    <a:lnTo>
                      <a:pt x="907" y="2253"/>
                    </a:lnTo>
                    <a:close/>
                    <a:moveTo>
                      <a:pt x="1813" y="0"/>
                    </a:moveTo>
                    <a:lnTo>
                      <a:pt x="1" y="1680"/>
                    </a:lnTo>
                    <a:lnTo>
                      <a:pt x="356" y="1680"/>
                    </a:lnTo>
                    <a:lnTo>
                      <a:pt x="356" y="3599"/>
                    </a:lnTo>
                    <a:lnTo>
                      <a:pt x="1988" y="3599"/>
                    </a:lnTo>
                    <a:lnTo>
                      <a:pt x="1988" y="2518"/>
                    </a:lnTo>
                    <a:lnTo>
                      <a:pt x="2714" y="2518"/>
                    </a:lnTo>
                    <a:lnTo>
                      <a:pt x="2714" y="3599"/>
                    </a:lnTo>
                    <a:lnTo>
                      <a:pt x="3271" y="3599"/>
                    </a:lnTo>
                    <a:lnTo>
                      <a:pt x="3271" y="1680"/>
                    </a:lnTo>
                    <a:lnTo>
                      <a:pt x="3620" y="1680"/>
                    </a:lnTo>
                    <a:lnTo>
                      <a:pt x="18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" name="Google Shape;304;p20">
                <a:extLst>
                  <a:ext uri="{FF2B5EF4-FFF2-40B4-BE49-F238E27FC236}">
                    <a16:creationId xmlns="" xmlns:a16="http://schemas.microsoft.com/office/drawing/2014/main" id="{6501DC51-5B09-C118-7565-D18BFA5E07AB}"/>
                  </a:ext>
                </a:extLst>
              </p:cNvPr>
              <p:cNvSpPr/>
              <p:nvPr/>
            </p:nvSpPr>
            <p:spPr>
              <a:xfrm>
                <a:off x="4195506" y="2490682"/>
                <a:ext cx="848902" cy="848959"/>
              </a:xfrm>
              <a:custGeom>
                <a:avLst/>
                <a:gdLst/>
                <a:ahLst/>
                <a:cxnLst/>
                <a:rect l="l" t="t" r="r" b="b"/>
                <a:pathLst>
                  <a:path w="14839" h="14840" extrusionOk="0">
                    <a:moveTo>
                      <a:pt x="7419" y="1"/>
                    </a:moveTo>
                    <a:cubicBezTo>
                      <a:pt x="3333" y="1"/>
                      <a:pt x="0" y="3334"/>
                      <a:pt x="0" y="7420"/>
                    </a:cubicBezTo>
                    <a:cubicBezTo>
                      <a:pt x="0" y="11527"/>
                      <a:pt x="3333" y="14839"/>
                      <a:pt x="7419" y="14839"/>
                    </a:cubicBezTo>
                    <a:cubicBezTo>
                      <a:pt x="11526" y="14839"/>
                      <a:pt x="14838" y="11527"/>
                      <a:pt x="14838" y="7420"/>
                    </a:cubicBezTo>
                    <a:cubicBezTo>
                      <a:pt x="14838" y="3334"/>
                      <a:pt x="11526" y="1"/>
                      <a:pt x="7419" y="1"/>
                    </a:cubicBezTo>
                    <a:close/>
                  </a:path>
                </a:pathLst>
              </a:custGeom>
              <a:solidFill>
                <a:srgbClr val="8BC2C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" name="Google Shape;305;p20">
                <a:extLst>
                  <a:ext uri="{FF2B5EF4-FFF2-40B4-BE49-F238E27FC236}">
                    <a16:creationId xmlns="" xmlns:a16="http://schemas.microsoft.com/office/drawing/2014/main" id="{77B4011B-A05D-5E17-7946-C36D3936023E}"/>
                  </a:ext>
                </a:extLst>
              </p:cNvPr>
              <p:cNvSpPr/>
              <p:nvPr/>
            </p:nvSpPr>
            <p:spPr>
              <a:xfrm>
                <a:off x="5342368" y="3921977"/>
                <a:ext cx="10355" cy="1006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76" extrusionOk="0">
                    <a:moveTo>
                      <a:pt x="91" y="0"/>
                    </a:moveTo>
                    <a:cubicBezTo>
                      <a:pt x="48" y="0"/>
                      <a:pt x="1" y="43"/>
                      <a:pt x="1" y="85"/>
                    </a:cubicBezTo>
                    <a:cubicBezTo>
                      <a:pt x="1" y="133"/>
                      <a:pt x="48" y="175"/>
                      <a:pt x="91" y="175"/>
                    </a:cubicBezTo>
                    <a:cubicBezTo>
                      <a:pt x="133" y="175"/>
                      <a:pt x="181" y="133"/>
                      <a:pt x="181" y="85"/>
                    </a:cubicBezTo>
                    <a:cubicBezTo>
                      <a:pt x="181" y="43"/>
                      <a:pt x="133" y="0"/>
                      <a:pt x="91" y="0"/>
                    </a:cubicBezTo>
                    <a:close/>
                  </a:path>
                </a:pathLst>
              </a:custGeom>
              <a:solidFill>
                <a:srgbClr val="97D1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" name="Google Shape;306;p20">
                <a:extLst>
                  <a:ext uri="{FF2B5EF4-FFF2-40B4-BE49-F238E27FC236}">
                    <a16:creationId xmlns="" xmlns:a16="http://schemas.microsoft.com/office/drawing/2014/main" id="{38026EA6-4943-B3D7-B986-BDB5D1C08E26}"/>
                  </a:ext>
                </a:extLst>
              </p:cNvPr>
              <p:cNvSpPr/>
              <p:nvPr/>
            </p:nvSpPr>
            <p:spPr>
              <a:xfrm>
                <a:off x="5338764" y="3918029"/>
                <a:ext cx="17620" cy="1762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308" extrusionOk="0">
                    <a:moveTo>
                      <a:pt x="154" y="133"/>
                    </a:moveTo>
                    <a:lnTo>
                      <a:pt x="175" y="154"/>
                    </a:lnTo>
                    <a:cubicBezTo>
                      <a:pt x="175" y="165"/>
                      <a:pt x="164" y="170"/>
                      <a:pt x="154" y="170"/>
                    </a:cubicBezTo>
                    <a:cubicBezTo>
                      <a:pt x="143" y="170"/>
                      <a:pt x="133" y="165"/>
                      <a:pt x="133" y="154"/>
                    </a:cubicBezTo>
                    <a:lnTo>
                      <a:pt x="154" y="133"/>
                    </a:lnTo>
                    <a:close/>
                    <a:moveTo>
                      <a:pt x="154" y="1"/>
                    </a:moveTo>
                    <a:cubicBezTo>
                      <a:pt x="64" y="1"/>
                      <a:pt x="0" y="69"/>
                      <a:pt x="0" y="154"/>
                    </a:cubicBezTo>
                    <a:cubicBezTo>
                      <a:pt x="0" y="244"/>
                      <a:pt x="64" y="308"/>
                      <a:pt x="154" y="308"/>
                    </a:cubicBezTo>
                    <a:cubicBezTo>
                      <a:pt x="244" y="308"/>
                      <a:pt x="307" y="244"/>
                      <a:pt x="307" y="154"/>
                    </a:cubicBezTo>
                    <a:cubicBezTo>
                      <a:pt x="307" y="69"/>
                      <a:pt x="244" y="1"/>
                      <a:pt x="154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" name="Google Shape;307;p20">
                <a:extLst>
                  <a:ext uri="{FF2B5EF4-FFF2-40B4-BE49-F238E27FC236}">
                    <a16:creationId xmlns="" xmlns:a16="http://schemas.microsoft.com/office/drawing/2014/main" id="{5E0CCC9A-A4CF-70BE-5C06-76C0A42C4BBB}"/>
                  </a:ext>
                </a:extLst>
              </p:cNvPr>
              <p:cNvSpPr/>
              <p:nvPr/>
            </p:nvSpPr>
            <p:spPr>
              <a:xfrm>
                <a:off x="3398418" y="2785076"/>
                <a:ext cx="7666" cy="886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55" extrusionOk="0">
                    <a:moveTo>
                      <a:pt x="64" y="1"/>
                    </a:moveTo>
                    <a:cubicBezTo>
                      <a:pt x="22" y="1"/>
                      <a:pt x="1" y="43"/>
                      <a:pt x="1" y="64"/>
                    </a:cubicBezTo>
                    <a:cubicBezTo>
                      <a:pt x="1" y="107"/>
                      <a:pt x="22" y="154"/>
                      <a:pt x="64" y="154"/>
                    </a:cubicBezTo>
                    <a:cubicBezTo>
                      <a:pt x="112" y="154"/>
                      <a:pt x="133" y="107"/>
                      <a:pt x="133" y="64"/>
                    </a:cubicBezTo>
                    <a:cubicBezTo>
                      <a:pt x="133" y="43"/>
                      <a:pt x="112" y="1"/>
                      <a:pt x="64" y="1"/>
                    </a:cubicBezTo>
                    <a:close/>
                  </a:path>
                </a:pathLst>
              </a:custGeom>
              <a:solidFill>
                <a:srgbClr val="97D1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" name="Google Shape;308;p20">
                <a:extLst>
                  <a:ext uri="{FF2B5EF4-FFF2-40B4-BE49-F238E27FC236}">
                    <a16:creationId xmlns="" xmlns:a16="http://schemas.microsoft.com/office/drawing/2014/main" id="{4F5921A5-CAE7-BBC4-2018-8074FFEB55CD}"/>
                  </a:ext>
                </a:extLst>
              </p:cNvPr>
              <p:cNvSpPr/>
              <p:nvPr/>
            </p:nvSpPr>
            <p:spPr>
              <a:xfrm>
                <a:off x="5468799" y="1679696"/>
                <a:ext cx="112527" cy="112584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68" extrusionOk="0">
                    <a:moveTo>
                      <a:pt x="997" y="1"/>
                    </a:moveTo>
                    <a:cubicBezTo>
                      <a:pt x="907" y="1"/>
                      <a:pt x="838" y="1"/>
                      <a:pt x="774" y="22"/>
                    </a:cubicBezTo>
                    <a:cubicBezTo>
                      <a:pt x="732" y="43"/>
                      <a:pt x="684" y="86"/>
                      <a:pt x="705" y="133"/>
                    </a:cubicBezTo>
                    <a:cubicBezTo>
                      <a:pt x="705" y="176"/>
                      <a:pt x="753" y="197"/>
                      <a:pt x="795" y="197"/>
                    </a:cubicBezTo>
                    <a:lnTo>
                      <a:pt x="997" y="197"/>
                    </a:lnTo>
                    <a:cubicBezTo>
                      <a:pt x="1039" y="197"/>
                      <a:pt x="1082" y="155"/>
                      <a:pt x="1082" y="86"/>
                    </a:cubicBezTo>
                    <a:cubicBezTo>
                      <a:pt x="1082" y="43"/>
                      <a:pt x="1039" y="1"/>
                      <a:pt x="997" y="1"/>
                    </a:cubicBezTo>
                    <a:close/>
                    <a:moveTo>
                      <a:pt x="1449" y="141"/>
                    </a:moveTo>
                    <a:cubicBezTo>
                      <a:pt x="1426" y="141"/>
                      <a:pt x="1407" y="151"/>
                      <a:pt x="1394" y="176"/>
                    </a:cubicBezTo>
                    <a:cubicBezTo>
                      <a:pt x="1347" y="218"/>
                      <a:pt x="1368" y="287"/>
                      <a:pt x="1416" y="308"/>
                    </a:cubicBezTo>
                    <a:cubicBezTo>
                      <a:pt x="1458" y="351"/>
                      <a:pt x="1500" y="377"/>
                      <a:pt x="1548" y="420"/>
                    </a:cubicBezTo>
                    <a:cubicBezTo>
                      <a:pt x="1569" y="441"/>
                      <a:pt x="1590" y="441"/>
                      <a:pt x="1612" y="441"/>
                    </a:cubicBezTo>
                    <a:cubicBezTo>
                      <a:pt x="1633" y="441"/>
                      <a:pt x="1659" y="441"/>
                      <a:pt x="1680" y="420"/>
                    </a:cubicBezTo>
                    <a:cubicBezTo>
                      <a:pt x="1723" y="377"/>
                      <a:pt x="1723" y="329"/>
                      <a:pt x="1680" y="287"/>
                    </a:cubicBezTo>
                    <a:cubicBezTo>
                      <a:pt x="1633" y="245"/>
                      <a:pt x="1569" y="197"/>
                      <a:pt x="1500" y="155"/>
                    </a:cubicBezTo>
                    <a:cubicBezTo>
                      <a:pt x="1483" y="146"/>
                      <a:pt x="1465" y="141"/>
                      <a:pt x="1449" y="141"/>
                    </a:cubicBezTo>
                    <a:close/>
                    <a:moveTo>
                      <a:pt x="363" y="255"/>
                    </a:moveTo>
                    <a:cubicBezTo>
                      <a:pt x="338" y="255"/>
                      <a:pt x="311" y="266"/>
                      <a:pt x="287" y="287"/>
                    </a:cubicBezTo>
                    <a:cubicBezTo>
                      <a:pt x="244" y="329"/>
                      <a:pt x="202" y="398"/>
                      <a:pt x="154" y="462"/>
                    </a:cubicBezTo>
                    <a:cubicBezTo>
                      <a:pt x="133" y="510"/>
                      <a:pt x="133" y="552"/>
                      <a:pt x="175" y="594"/>
                    </a:cubicBezTo>
                    <a:lnTo>
                      <a:pt x="244" y="594"/>
                    </a:lnTo>
                    <a:cubicBezTo>
                      <a:pt x="266" y="594"/>
                      <a:pt x="287" y="594"/>
                      <a:pt x="308" y="552"/>
                    </a:cubicBezTo>
                    <a:cubicBezTo>
                      <a:pt x="356" y="510"/>
                      <a:pt x="377" y="462"/>
                      <a:pt x="419" y="420"/>
                    </a:cubicBezTo>
                    <a:cubicBezTo>
                      <a:pt x="467" y="377"/>
                      <a:pt x="467" y="329"/>
                      <a:pt x="419" y="287"/>
                    </a:cubicBezTo>
                    <a:cubicBezTo>
                      <a:pt x="409" y="266"/>
                      <a:pt x="387" y="255"/>
                      <a:pt x="363" y="255"/>
                    </a:cubicBezTo>
                    <a:close/>
                    <a:moveTo>
                      <a:pt x="1834" y="685"/>
                    </a:moveTo>
                    <a:cubicBezTo>
                      <a:pt x="1792" y="706"/>
                      <a:pt x="1744" y="748"/>
                      <a:pt x="1765" y="817"/>
                    </a:cubicBezTo>
                    <a:cubicBezTo>
                      <a:pt x="1765" y="859"/>
                      <a:pt x="1792" y="928"/>
                      <a:pt x="1792" y="971"/>
                    </a:cubicBezTo>
                    <a:lnTo>
                      <a:pt x="1792" y="992"/>
                    </a:lnTo>
                    <a:cubicBezTo>
                      <a:pt x="1792" y="1040"/>
                      <a:pt x="1834" y="1082"/>
                      <a:pt x="1877" y="1082"/>
                    </a:cubicBezTo>
                    <a:cubicBezTo>
                      <a:pt x="1924" y="1082"/>
                      <a:pt x="1967" y="1040"/>
                      <a:pt x="1967" y="971"/>
                    </a:cubicBezTo>
                    <a:cubicBezTo>
                      <a:pt x="1967" y="907"/>
                      <a:pt x="1967" y="838"/>
                      <a:pt x="1945" y="775"/>
                    </a:cubicBezTo>
                    <a:cubicBezTo>
                      <a:pt x="1945" y="706"/>
                      <a:pt x="1877" y="685"/>
                      <a:pt x="1834" y="685"/>
                    </a:cubicBezTo>
                    <a:close/>
                    <a:moveTo>
                      <a:pt x="91" y="881"/>
                    </a:moveTo>
                    <a:cubicBezTo>
                      <a:pt x="43" y="881"/>
                      <a:pt x="1" y="928"/>
                      <a:pt x="1" y="971"/>
                    </a:cubicBezTo>
                    <a:cubicBezTo>
                      <a:pt x="1" y="1061"/>
                      <a:pt x="22" y="1124"/>
                      <a:pt x="22" y="1193"/>
                    </a:cubicBezTo>
                    <a:cubicBezTo>
                      <a:pt x="43" y="1236"/>
                      <a:pt x="69" y="1278"/>
                      <a:pt x="112" y="1278"/>
                    </a:cubicBezTo>
                    <a:lnTo>
                      <a:pt x="133" y="1278"/>
                    </a:lnTo>
                    <a:cubicBezTo>
                      <a:pt x="202" y="1257"/>
                      <a:pt x="223" y="1214"/>
                      <a:pt x="223" y="1172"/>
                    </a:cubicBezTo>
                    <a:cubicBezTo>
                      <a:pt x="202" y="1103"/>
                      <a:pt x="202" y="1040"/>
                      <a:pt x="202" y="971"/>
                    </a:cubicBezTo>
                    <a:cubicBezTo>
                      <a:pt x="202" y="928"/>
                      <a:pt x="154" y="881"/>
                      <a:pt x="91" y="881"/>
                    </a:cubicBezTo>
                    <a:close/>
                    <a:moveTo>
                      <a:pt x="1751" y="1360"/>
                    </a:moveTo>
                    <a:cubicBezTo>
                      <a:pt x="1713" y="1360"/>
                      <a:pt x="1675" y="1380"/>
                      <a:pt x="1659" y="1411"/>
                    </a:cubicBezTo>
                    <a:cubicBezTo>
                      <a:pt x="1633" y="1458"/>
                      <a:pt x="1590" y="1501"/>
                      <a:pt x="1548" y="1543"/>
                    </a:cubicBezTo>
                    <a:cubicBezTo>
                      <a:pt x="1500" y="1591"/>
                      <a:pt x="1500" y="1633"/>
                      <a:pt x="1548" y="1676"/>
                    </a:cubicBezTo>
                    <a:cubicBezTo>
                      <a:pt x="1569" y="1702"/>
                      <a:pt x="1590" y="1702"/>
                      <a:pt x="1612" y="1702"/>
                    </a:cubicBezTo>
                    <a:cubicBezTo>
                      <a:pt x="1633" y="1702"/>
                      <a:pt x="1659" y="1702"/>
                      <a:pt x="1680" y="1676"/>
                    </a:cubicBezTo>
                    <a:cubicBezTo>
                      <a:pt x="1723" y="1633"/>
                      <a:pt x="1792" y="1570"/>
                      <a:pt x="1813" y="1501"/>
                    </a:cubicBezTo>
                    <a:cubicBezTo>
                      <a:pt x="1855" y="1458"/>
                      <a:pt x="1834" y="1411"/>
                      <a:pt x="1792" y="1368"/>
                    </a:cubicBezTo>
                    <a:cubicBezTo>
                      <a:pt x="1779" y="1362"/>
                      <a:pt x="1765" y="1360"/>
                      <a:pt x="1751" y="1360"/>
                    </a:cubicBezTo>
                    <a:close/>
                    <a:moveTo>
                      <a:pt x="363" y="1511"/>
                    </a:moveTo>
                    <a:cubicBezTo>
                      <a:pt x="338" y="1511"/>
                      <a:pt x="311" y="1522"/>
                      <a:pt x="287" y="1543"/>
                    </a:cubicBezTo>
                    <a:cubicBezTo>
                      <a:pt x="266" y="1591"/>
                      <a:pt x="266" y="1633"/>
                      <a:pt x="287" y="1676"/>
                    </a:cubicBezTo>
                    <a:cubicBezTo>
                      <a:pt x="356" y="1723"/>
                      <a:pt x="398" y="1766"/>
                      <a:pt x="467" y="1808"/>
                    </a:cubicBezTo>
                    <a:cubicBezTo>
                      <a:pt x="488" y="1835"/>
                      <a:pt x="488" y="1835"/>
                      <a:pt x="509" y="1835"/>
                    </a:cubicBezTo>
                    <a:cubicBezTo>
                      <a:pt x="552" y="1835"/>
                      <a:pt x="573" y="1808"/>
                      <a:pt x="599" y="1787"/>
                    </a:cubicBezTo>
                    <a:cubicBezTo>
                      <a:pt x="621" y="1744"/>
                      <a:pt x="621" y="1676"/>
                      <a:pt x="573" y="1654"/>
                    </a:cubicBezTo>
                    <a:cubicBezTo>
                      <a:pt x="509" y="1633"/>
                      <a:pt x="467" y="1591"/>
                      <a:pt x="419" y="1543"/>
                    </a:cubicBezTo>
                    <a:cubicBezTo>
                      <a:pt x="409" y="1522"/>
                      <a:pt x="387" y="1511"/>
                      <a:pt x="363" y="1511"/>
                    </a:cubicBezTo>
                    <a:close/>
                    <a:moveTo>
                      <a:pt x="1195" y="1760"/>
                    </a:moveTo>
                    <a:cubicBezTo>
                      <a:pt x="1187" y="1760"/>
                      <a:pt x="1179" y="1762"/>
                      <a:pt x="1172" y="1766"/>
                    </a:cubicBezTo>
                    <a:lnTo>
                      <a:pt x="997" y="1766"/>
                    </a:lnTo>
                    <a:cubicBezTo>
                      <a:pt x="928" y="1766"/>
                      <a:pt x="886" y="1808"/>
                      <a:pt x="886" y="1877"/>
                    </a:cubicBezTo>
                    <a:cubicBezTo>
                      <a:pt x="886" y="1919"/>
                      <a:pt x="928" y="1967"/>
                      <a:pt x="997" y="1967"/>
                    </a:cubicBezTo>
                    <a:cubicBezTo>
                      <a:pt x="1060" y="1967"/>
                      <a:pt x="1129" y="1967"/>
                      <a:pt x="1214" y="1941"/>
                    </a:cubicBezTo>
                    <a:cubicBezTo>
                      <a:pt x="1262" y="1919"/>
                      <a:pt x="1283" y="1877"/>
                      <a:pt x="1283" y="1835"/>
                    </a:cubicBezTo>
                    <a:cubicBezTo>
                      <a:pt x="1266" y="1795"/>
                      <a:pt x="1231" y="1760"/>
                      <a:pt x="1195" y="1760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" name="Google Shape;309;p20">
                <a:extLst>
                  <a:ext uri="{FF2B5EF4-FFF2-40B4-BE49-F238E27FC236}">
                    <a16:creationId xmlns="" xmlns:a16="http://schemas.microsoft.com/office/drawing/2014/main" id="{54927BD0-24A7-B78D-2563-0E2BDA16A816}"/>
                  </a:ext>
                </a:extLst>
              </p:cNvPr>
              <p:cNvSpPr/>
              <p:nvPr/>
            </p:nvSpPr>
            <p:spPr>
              <a:xfrm>
                <a:off x="3217753" y="3024893"/>
                <a:ext cx="112527" cy="112527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67" extrusionOk="0">
                    <a:moveTo>
                      <a:pt x="997" y="0"/>
                    </a:moveTo>
                    <a:cubicBezTo>
                      <a:pt x="907" y="0"/>
                      <a:pt x="838" y="22"/>
                      <a:pt x="774" y="22"/>
                    </a:cubicBezTo>
                    <a:cubicBezTo>
                      <a:pt x="732" y="48"/>
                      <a:pt x="684" y="91"/>
                      <a:pt x="705" y="133"/>
                    </a:cubicBezTo>
                    <a:cubicBezTo>
                      <a:pt x="705" y="181"/>
                      <a:pt x="753" y="223"/>
                      <a:pt x="795" y="223"/>
                    </a:cubicBezTo>
                    <a:lnTo>
                      <a:pt x="817" y="223"/>
                    </a:lnTo>
                    <a:cubicBezTo>
                      <a:pt x="864" y="202"/>
                      <a:pt x="928" y="202"/>
                      <a:pt x="970" y="202"/>
                    </a:cubicBezTo>
                    <a:cubicBezTo>
                      <a:pt x="1039" y="202"/>
                      <a:pt x="1082" y="154"/>
                      <a:pt x="1082" y="91"/>
                    </a:cubicBezTo>
                    <a:cubicBezTo>
                      <a:pt x="1082" y="48"/>
                      <a:pt x="1039" y="0"/>
                      <a:pt x="997" y="0"/>
                    </a:cubicBezTo>
                    <a:close/>
                    <a:moveTo>
                      <a:pt x="1466" y="141"/>
                    </a:moveTo>
                    <a:cubicBezTo>
                      <a:pt x="1435" y="141"/>
                      <a:pt x="1407" y="152"/>
                      <a:pt x="1394" y="181"/>
                    </a:cubicBezTo>
                    <a:cubicBezTo>
                      <a:pt x="1346" y="223"/>
                      <a:pt x="1368" y="287"/>
                      <a:pt x="1415" y="313"/>
                    </a:cubicBezTo>
                    <a:cubicBezTo>
                      <a:pt x="1458" y="356"/>
                      <a:pt x="1500" y="377"/>
                      <a:pt x="1548" y="419"/>
                    </a:cubicBezTo>
                    <a:cubicBezTo>
                      <a:pt x="1569" y="446"/>
                      <a:pt x="1590" y="467"/>
                      <a:pt x="1611" y="467"/>
                    </a:cubicBezTo>
                    <a:cubicBezTo>
                      <a:pt x="1633" y="467"/>
                      <a:pt x="1659" y="446"/>
                      <a:pt x="1680" y="419"/>
                    </a:cubicBezTo>
                    <a:cubicBezTo>
                      <a:pt x="1723" y="398"/>
                      <a:pt x="1723" y="334"/>
                      <a:pt x="1680" y="287"/>
                    </a:cubicBezTo>
                    <a:cubicBezTo>
                      <a:pt x="1633" y="244"/>
                      <a:pt x="1569" y="202"/>
                      <a:pt x="1527" y="154"/>
                    </a:cubicBezTo>
                    <a:cubicBezTo>
                      <a:pt x="1508" y="146"/>
                      <a:pt x="1486" y="141"/>
                      <a:pt x="1466" y="141"/>
                    </a:cubicBezTo>
                    <a:close/>
                    <a:moveTo>
                      <a:pt x="363" y="255"/>
                    </a:moveTo>
                    <a:cubicBezTo>
                      <a:pt x="338" y="255"/>
                      <a:pt x="310" y="265"/>
                      <a:pt x="287" y="287"/>
                    </a:cubicBezTo>
                    <a:cubicBezTo>
                      <a:pt x="244" y="334"/>
                      <a:pt x="202" y="398"/>
                      <a:pt x="154" y="467"/>
                    </a:cubicBezTo>
                    <a:cubicBezTo>
                      <a:pt x="133" y="509"/>
                      <a:pt x="133" y="552"/>
                      <a:pt x="175" y="599"/>
                    </a:cubicBezTo>
                    <a:lnTo>
                      <a:pt x="244" y="599"/>
                    </a:lnTo>
                    <a:cubicBezTo>
                      <a:pt x="265" y="599"/>
                      <a:pt x="287" y="599"/>
                      <a:pt x="308" y="552"/>
                    </a:cubicBezTo>
                    <a:cubicBezTo>
                      <a:pt x="355" y="509"/>
                      <a:pt x="377" y="467"/>
                      <a:pt x="419" y="419"/>
                    </a:cubicBezTo>
                    <a:cubicBezTo>
                      <a:pt x="467" y="377"/>
                      <a:pt x="467" y="334"/>
                      <a:pt x="419" y="287"/>
                    </a:cubicBezTo>
                    <a:cubicBezTo>
                      <a:pt x="408" y="265"/>
                      <a:pt x="387" y="255"/>
                      <a:pt x="363" y="255"/>
                    </a:cubicBezTo>
                    <a:close/>
                    <a:moveTo>
                      <a:pt x="1862" y="703"/>
                    </a:moveTo>
                    <a:cubicBezTo>
                      <a:pt x="1852" y="703"/>
                      <a:pt x="1843" y="705"/>
                      <a:pt x="1834" y="711"/>
                    </a:cubicBezTo>
                    <a:cubicBezTo>
                      <a:pt x="1792" y="711"/>
                      <a:pt x="1744" y="753"/>
                      <a:pt x="1765" y="817"/>
                    </a:cubicBezTo>
                    <a:cubicBezTo>
                      <a:pt x="1765" y="864"/>
                      <a:pt x="1792" y="928"/>
                      <a:pt x="1792" y="997"/>
                    </a:cubicBezTo>
                    <a:cubicBezTo>
                      <a:pt x="1792" y="1039"/>
                      <a:pt x="1834" y="1082"/>
                      <a:pt x="1876" y="1082"/>
                    </a:cubicBezTo>
                    <a:cubicBezTo>
                      <a:pt x="1924" y="1082"/>
                      <a:pt x="1967" y="1039"/>
                      <a:pt x="1967" y="997"/>
                    </a:cubicBezTo>
                    <a:cubicBezTo>
                      <a:pt x="1967" y="907"/>
                      <a:pt x="1967" y="843"/>
                      <a:pt x="1945" y="774"/>
                    </a:cubicBezTo>
                    <a:cubicBezTo>
                      <a:pt x="1945" y="740"/>
                      <a:pt x="1901" y="703"/>
                      <a:pt x="1862" y="703"/>
                    </a:cubicBezTo>
                    <a:close/>
                    <a:moveTo>
                      <a:pt x="91" y="885"/>
                    </a:moveTo>
                    <a:cubicBezTo>
                      <a:pt x="43" y="885"/>
                      <a:pt x="0" y="928"/>
                      <a:pt x="0" y="997"/>
                    </a:cubicBezTo>
                    <a:cubicBezTo>
                      <a:pt x="0" y="1060"/>
                      <a:pt x="22" y="1129"/>
                      <a:pt x="22" y="1214"/>
                    </a:cubicBezTo>
                    <a:cubicBezTo>
                      <a:pt x="43" y="1262"/>
                      <a:pt x="69" y="1283"/>
                      <a:pt x="112" y="1283"/>
                    </a:cubicBezTo>
                    <a:lnTo>
                      <a:pt x="133" y="1283"/>
                    </a:lnTo>
                    <a:cubicBezTo>
                      <a:pt x="202" y="1262"/>
                      <a:pt x="223" y="1214"/>
                      <a:pt x="223" y="1172"/>
                    </a:cubicBezTo>
                    <a:cubicBezTo>
                      <a:pt x="202" y="1108"/>
                      <a:pt x="202" y="1039"/>
                      <a:pt x="202" y="997"/>
                    </a:cubicBezTo>
                    <a:cubicBezTo>
                      <a:pt x="202" y="928"/>
                      <a:pt x="154" y="885"/>
                      <a:pt x="91" y="885"/>
                    </a:cubicBezTo>
                    <a:close/>
                    <a:moveTo>
                      <a:pt x="1734" y="1369"/>
                    </a:moveTo>
                    <a:cubicBezTo>
                      <a:pt x="1702" y="1369"/>
                      <a:pt x="1672" y="1389"/>
                      <a:pt x="1659" y="1415"/>
                    </a:cubicBezTo>
                    <a:cubicBezTo>
                      <a:pt x="1633" y="1458"/>
                      <a:pt x="1590" y="1506"/>
                      <a:pt x="1548" y="1548"/>
                    </a:cubicBezTo>
                    <a:cubicBezTo>
                      <a:pt x="1500" y="1590"/>
                      <a:pt x="1500" y="1659"/>
                      <a:pt x="1548" y="1680"/>
                    </a:cubicBezTo>
                    <a:cubicBezTo>
                      <a:pt x="1569" y="1702"/>
                      <a:pt x="1590" y="1702"/>
                      <a:pt x="1611" y="1702"/>
                    </a:cubicBezTo>
                    <a:cubicBezTo>
                      <a:pt x="1633" y="1702"/>
                      <a:pt x="1659" y="1702"/>
                      <a:pt x="1680" y="1680"/>
                    </a:cubicBezTo>
                    <a:cubicBezTo>
                      <a:pt x="1744" y="1638"/>
                      <a:pt x="1792" y="1569"/>
                      <a:pt x="1813" y="1506"/>
                    </a:cubicBezTo>
                    <a:cubicBezTo>
                      <a:pt x="1855" y="1458"/>
                      <a:pt x="1834" y="1415"/>
                      <a:pt x="1792" y="1394"/>
                    </a:cubicBezTo>
                    <a:cubicBezTo>
                      <a:pt x="1774" y="1376"/>
                      <a:pt x="1753" y="1369"/>
                      <a:pt x="1734" y="1369"/>
                    </a:cubicBezTo>
                    <a:close/>
                    <a:moveTo>
                      <a:pt x="363" y="1516"/>
                    </a:moveTo>
                    <a:cubicBezTo>
                      <a:pt x="338" y="1516"/>
                      <a:pt x="310" y="1527"/>
                      <a:pt x="287" y="1548"/>
                    </a:cubicBezTo>
                    <a:cubicBezTo>
                      <a:pt x="265" y="1590"/>
                      <a:pt x="265" y="1659"/>
                      <a:pt x="287" y="1680"/>
                    </a:cubicBezTo>
                    <a:cubicBezTo>
                      <a:pt x="355" y="1744"/>
                      <a:pt x="398" y="1792"/>
                      <a:pt x="467" y="1813"/>
                    </a:cubicBezTo>
                    <a:cubicBezTo>
                      <a:pt x="488" y="1834"/>
                      <a:pt x="488" y="1834"/>
                      <a:pt x="509" y="1834"/>
                    </a:cubicBezTo>
                    <a:cubicBezTo>
                      <a:pt x="552" y="1834"/>
                      <a:pt x="573" y="1813"/>
                      <a:pt x="599" y="1792"/>
                    </a:cubicBezTo>
                    <a:cubicBezTo>
                      <a:pt x="620" y="1744"/>
                      <a:pt x="620" y="1680"/>
                      <a:pt x="573" y="1659"/>
                    </a:cubicBezTo>
                    <a:cubicBezTo>
                      <a:pt x="509" y="1638"/>
                      <a:pt x="467" y="1590"/>
                      <a:pt x="419" y="1548"/>
                    </a:cubicBezTo>
                    <a:cubicBezTo>
                      <a:pt x="408" y="1527"/>
                      <a:pt x="387" y="1516"/>
                      <a:pt x="363" y="1516"/>
                    </a:cubicBezTo>
                    <a:close/>
                    <a:moveTo>
                      <a:pt x="1197" y="1763"/>
                    </a:moveTo>
                    <a:cubicBezTo>
                      <a:pt x="1189" y="1763"/>
                      <a:pt x="1180" y="1765"/>
                      <a:pt x="1172" y="1770"/>
                    </a:cubicBezTo>
                    <a:cubicBezTo>
                      <a:pt x="1103" y="1770"/>
                      <a:pt x="1039" y="1792"/>
                      <a:pt x="997" y="1792"/>
                    </a:cubicBezTo>
                    <a:cubicBezTo>
                      <a:pt x="928" y="1792"/>
                      <a:pt x="885" y="1834"/>
                      <a:pt x="885" y="1876"/>
                    </a:cubicBezTo>
                    <a:cubicBezTo>
                      <a:pt x="885" y="1924"/>
                      <a:pt x="928" y="1967"/>
                      <a:pt x="997" y="1967"/>
                    </a:cubicBezTo>
                    <a:cubicBezTo>
                      <a:pt x="1060" y="1967"/>
                      <a:pt x="1129" y="1967"/>
                      <a:pt x="1214" y="1945"/>
                    </a:cubicBezTo>
                    <a:cubicBezTo>
                      <a:pt x="1262" y="1945"/>
                      <a:pt x="1283" y="1876"/>
                      <a:pt x="1283" y="1834"/>
                    </a:cubicBezTo>
                    <a:cubicBezTo>
                      <a:pt x="1266" y="1800"/>
                      <a:pt x="1232" y="1763"/>
                      <a:pt x="1197" y="1763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" name="Google Shape;310;p20">
                <a:extLst>
                  <a:ext uri="{FF2B5EF4-FFF2-40B4-BE49-F238E27FC236}">
                    <a16:creationId xmlns="" xmlns:a16="http://schemas.microsoft.com/office/drawing/2014/main" id="{A73209F5-CCA5-C442-72EC-C1B10139DCFD}"/>
                  </a:ext>
                </a:extLst>
              </p:cNvPr>
              <p:cNvSpPr/>
              <p:nvPr/>
            </p:nvSpPr>
            <p:spPr>
              <a:xfrm>
                <a:off x="3407228" y="4120261"/>
                <a:ext cx="112527" cy="112527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67" extrusionOk="0">
                    <a:moveTo>
                      <a:pt x="997" y="0"/>
                    </a:moveTo>
                    <a:cubicBezTo>
                      <a:pt x="907" y="0"/>
                      <a:pt x="838" y="0"/>
                      <a:pt x="774" y="22"/>
                    </a:cubicBezTo>
                    <a:cubicBezTo>
                      <a:pt x="732" y="22"/>
                      <a:pt x="684" y="85"/>
                      <a:pt x="705" y="133"/>
                    </a:cubicBezTo>
                    <a:cubicBezTo>
                      <a:pt x="705" y="175"/>
                      <a:pt x="753" y="196"/>
                      <a:pt x="795" y="196"/>
                    </a:cubicBezTo>
                    <a:lnTo>
                      <a:pt x="817" y="196"/>
                    </a:lnTo>
                    <a:cubicBezTo>
                      <a:pt x="864" y="196"/>
                      <a:pt x="928" y="175"/>
                      <a:pt x="970" y="175"/>
                    </a:cubicBezTo>
                    <a:cubicBezTo>
                      <a:pt x="1039" y="175"/>
                      <a:pt x="1082" y="133"/>
                      <a:pt x="1082" y="85"/>
                    </a:cubicBezTo>
                    <a:cubicBezTo>
                      <a:pt x="1082" y="43"/>
                      <a:pt x="1039" y="0"/>
                      <a:pt x="997" y="0"/>
                    </a:cubicBezTo>
                    <a:close/>
                    <a:moveTo>
                      <a:pt x="1453" y="131"/>
                    </a:moveTo>
                    <a:cubicBezTo>
                      <a:pt x="1429" y="131"/>
                      <a:pt x="1407" y="149"/>
                      <a:pt x="1394" y="175"/>
                    </a:cubicBezTo>
                    <a:cubicBezTo>
                      <a:pt x="1347" y="218"/>
                      <a:pt x="1368" y="286"/>
                      <a:pt x="1416" y="308"/>
                    </a:cubicBezTo>
                    <a:cubicBezTo>
                      <a:pt x="1458" y="329"/>
                      <a:pt x="1500" y="377"/>
                      <a:pt x="1548" y="419"/>
                    </a:cubicBezTo>
                    <a:cubicBezTo>
                      <a:pt x="1569" y="440"/>
                      <a:pt x="1590" y="440"/>
                      <a:pt x="1612" y="440"/>
                    </a:cubicBezTo>
                    <a:cubicBezTo>
                      <a:pt x="1633" y="440"/>
                      <a:pt x="1659" y="440"/>
                      <a:pt x="1680" y="419"/>
                    </a:cubicBezTo>
                    <a:cubicBezTo>
                      <a:pt x="1723" y="377"/>
                      <a:pt x="1723" y="308"/>
                      <a:pt x="1680" y="286"/>
                    </a:cubicBezTo>
                    <a:cubicBezTo>
                      <a:pt x="1633" y="218"/>
                      <a:pt x="1569" y="175"/>
                      <a:pt x="1500" y="154"/>
                    </a:cubicBezTo>
                    <a:cubicBezTo>
                      <a:pt x="1484" y="138"/>
                      <a:pt x="1468" y="131"/>
                      <a:pt x="1453" y="131"/>
                    </a:cubicBezTo>
                    <a:close/>
                    <a:moveTo>
                      <a:pt x="363" y="255"/>
                    </a:moveTo>
                    <a:cubicBezTo>
                      <a:pt x="338" y="255"/>
                      <a:pt x="311" y="265"/>
                      <a:pt x="287" y="286"/>
                    </a:cubicBezTo>
                    <a:cubicBezTo>
                      <a:pt x="244" y="329"/>
                      <a:pt x="202" y="398"/>
                      <a:pt x="154" y="440"/>
                    </a:cubicBezTo>
                    <a:cubicBezTo>
                      <a:pt x="133" y="483"/>
                      <a:pt x="133" y="551"/>
                      <a:pt x="175" y="573"/>
                    </a:cubicBezTo>
                    <a:cubicBezTo>
                      <a:pt x="202" y="594"/>
                      <a:pt x="223" y="594"/>
                      <a:pt x="244" y="594"/>
                    </a:cubicBezTo>
                    <a:cubicBezTo>
                      <a:pt x="266" y="594"/>
                      <a:pt x="287" y="573"/>
                      <a:pt x="308" y="551"/>
                    </a:cubicBezTo>
                    <a:cubicBezTo>
                      <a:pt x="356" y="509"/>
                      <a:pt x="377" y="461"/>
                      <a:pt x="419" y="419"/>
                    </a:cubicBezTo>
                    <a:cubicBezTo>
                      <a:pt x="467" y="377"/>
                      <a:pt x="467" y="308"/>
                      <a:pt x="419" y="286"/>
                    </a:cubicBezTo>
                    <a:cubicBezTo>
                      <a:pt x="409" y="265"/>
                      <a:pt x="387" y="255"/>
                      <a:pt x="363" y="255"/>
                    </a:cubicBezTo>
                    <a:close/>
                    <a:moveTo>
                      <a:pt x="1834" y="684"/>
                    </a:moveTo>
                    <a:cubicBezTo>
                      <a:pt x="1792" y="705"/>
                      <a:pt x="1744" y="748"/>
                      <a:pt x="1765" y="795"/>
                    </a:cubicBezTo>
                    <a:cubicBezTo>
                      <a:pt x="1765" y="859"/>
                      <a:pt x="1792" y="928"/>
                      <a:pt x="1792" y="970"/>
                    </a:cubicBezTo>
                    <a:cubicBezTo>
                      <a:pt x="1792" y="1039"/>
                      <a:pt x="1834" y="1081"/>
                      <a:pt x="1877" y="1081"/>
                    </a:cubicBezTo>
                    <a:cubicBezTo>
                      <a:pt x="1924" y="1081"/>
                      <a:pt x="1967" y="1039"/>
                      <a:pt x="1967" y="970"/>
                    </a:cubicBezTo>
                    <a:cubicBezTo>
                      <a:pt x="1967" y="907"/>
                      <a:pt x="1967" y="838"/>
                      <a:pt x="1945" y="748"/>
                    </a:cubicBezTo>
                    <a:cubicBezTo>
                      <a:pt x="1945" y="705"/>
                      <a:pt x="1877" y="684"/>
                      <a:pt x="1834" y="684"/>
                    </a:cubicBezTo>
                    <a:close/>
                    <a:moveTo>
                      <a:pt x="91" y="880"/>
                    </a:moveTo>
                    <a:cubicBezTo>
                      <a:pt x="43" y="880"/>
                      <a:pt x="1" y="928"/>
                      <a:pt x="1" y="970"/>
                    </a:cubicBezTo>
                    <a:cubicBezTo>
                      <a:pt x="1" y="1060"/>
                      <a:pt x="1" y="1124"/>
                      <a:pt x="22" y="1193"/>
                    </a:cubicBezTo>
                    <a:cubicBezTo>
                      <a:pt x="43" y="1235"/>
                      <a:pt x="69" y="1256"/>
                      <a:pt x="112" y="1256"/>
                    </a:cubicBezTo>
                    <a:lnTo>
                      <a:pt x="133" y="1256"/>
                    </a:lnTo>
                    <a:cubicBezTo>
                      <a:pt x="202" y="1256"/>
                      <a:pt x="223" y="1214"/>
                      <a:pt x="223" y="1145"/>
                    </a:cubicBezTo>
                    <a:cubicBezTo>
                      <a:pt x="202" y="1103"/>
                      <a:pt x="202" y="1039"/>
                      <a:pt x="202" y="970"/>
                    </a:cubicBezTo>
                    <a:cubicBezTo>
                      <a:pt x="202" y="928"/>
                      <a:pt x="154" y="880"/>
                      <a:pt x="91" y="880"/>
                    </a:cubicBezTo>
                    <a:close/>
                    <a:moveTo>
                      <a:pt x="1728" y="1354"/>
                    </a:moveTo>
                    <a:cubicBezTo>
                      <a:pt x="1699" y="1354"/>
                      <a:pt x="1672" y="1364"/>
                      <a:pt x="1659" y="1389"/>
                    </a:cubicBezTo>
                    <a:cubicBezTo>
                      <a:pt x="1633" y="1458"/>
                      <a:pt x="1590" y="1500"/>
                      <a:pt x="1548" y="1542"/>
                    </a:cubicBezTo>
                    <a:cubicBezTo>
                      <a:pt x="1500" y="1569"/>
                      <a:pt x="1500" y="1633"/>
                      <a:pt x="1548" y="1675"/>
                    </a:cubicBezTo>
                    <a:cubicBezTo>
                      <a:pt x="1569" y="1701"/>
                      <a:pt x="1590" y="1701"/>
                      <a:pt x="1612" y="1701"/>
                    </a:cubicBezTo>
                    <a:cubicBezTo>
                      <a:pt x="1633" y="1701"/>
                      <a:pt x="1659" y="1701"/>
                      <a:pt x="1680" y="1675"/>
                    </a:cubicBezTo>
                    <a:cubicBezTo>
                      <a:pt x="1723" y="1611"/>
                      <a:pt x="1765" y="1569"/>
                      <a:pt x="1813" y="1500"/>
                    </a:cubicBezTo>
                    <a:cubicBezTo>
                      <a:pt x="1855" y="1458"/>
                      <a:pt x="1834" y="1389"/>
                      <a:pt x="1792" y="1368"/>
                    </a:cubicBezTo>
                    <a:cubicBezTo>
                      <a:pt x="1772" y="1359"/>
                      <a:pt x="1750" y="1354"/>
                      <a:pt x="1728" y="1354"/>
                    </a:cubicBezTo>
                    <a:close/>
                    <a:moveTo>
                      <a:pt x="355" y="1511"/>
                    </a:moveTo>
                    <a:cubicBezTo>
                      <a:pt x="333" y="1511"/>
                      <a:pt x="311" y="1521"/>
                      <a:pt x="287" y="1542"/>
                    </a:cubicBezTo>
                    <a:cubicBezTo>
                      <a:pt x="244" y="1569"/>
                      <a:pt x="244" y="1633"/>
                      <a:pt x="287" y="1675"/>
                    </a:cubicBezTo>
                    <a:cubicBezTo>
                      <a:pt x="334" y="1723"/>
                      <a:pt x="398" y="1765"/>
                      <a:pt x="467" y="1807"/>
                    </a:cubicBezTo>
                    <a:cubicBezTo>
                      <a:pt x="488" y="1807"/>
                      <a:pt x="488" y="1834"/>
                      <a:pt x="509" y="1834"/>
                    </a:cubicBezTo>
                    <a:cubicBezTo>
                      <a:pt x="552" y="1834"/>
                      <a:pt x="573" y="1807"/>
                      <a:pt x="599" y="1786"/>
                    </a:cubicBezTo>
                    <a:cubicBezTo>
                      <a:pt x="621" y="1744"/>
                      <a:pt x="599" y="1675"/>
                      <a:pt x="552" y="1654"/>
                    </a:cubicBezTo>
                    <a:cubicBezTo>
                      <a:pt x="509" y="1611"/>
                      <a:pt x="467" y="1590"/>
                      <a:pt x="419" y="1542"/>
                    </a:cubicBezTo>
                    <a:cubicBezTo>
                      <a:pt x="398" y="1521"/>
                      <a:pt x="377" y="1511"/>
                      <a:pt x="355" y="1511"/>
                    </a:cubicBezTo>
                    <a:close/>
                    <a:moveTo>
                      <a:pt x="1172" y="1744"/>
                    </a:moveTo>
                    <a:cubicBezTo>
                      <a:pt x="1103" y="1765"/>
                      <a:pt x="1039" y="1765"/>
                      <a:pt x="997" y="1765"/>
                    </a:cubicBezTo>
                    <a:cubicBezTo>
                      <a:pt x="928" y="1765"/>
                      <a:pt x="886" y="1807"/>
                      <a:pt x="886" y="1855"/>
                    </a:cubicBezTo>
                    <a:cubicBezTo>
                      <a:pt x="886" y="1919"/>
                      <a:pt x="928" y="1966"/>
                      <a:pt x="997" y="1966"/>
                    </a:cubicBezTo>
                    <a:cubicBezTo>
                      <a:pt x="1060" y="1966"/>
                      <a:pt x="1129" y="1940"/>
                      <a:pt x="1193" y="1940"/>
                    </a:cubicBezTo>
                    <a:cubicBezTo>
                      <a:pt x="1262" y="1919"/>
                      <a:pt x="1283" y="1876"/>
                      <a:pt x="1283" y="1834"/>
                    </a:cubicBezTo>
                    <a:cubicBezTo>
                      <a:pt x="1262" y="1765"/>
                      <a:pt x="1214" y="1744"/>
                      <a:pt x="1172" y="1744"/>
                    </a:cubicBez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" name="Google Shape;311;p20">
                <a:extLst>
                  <a:ext uri="{FF2B5EF4-FFF2-40B4-BE49-F238E27FC236}">
                    <a16:creationId xmlns="" xmlns:a16="http://schemas.microsoft.com/office/drawing/2014/main" id="{69F622C9-2D81-4816-11F5-A136C7832394}"/>
                  </a:ext>
                </a:extLst>
              </p:cNvPr>
              <p:cNvSpPr/>
              <p:nvPr/>
            </p:nvSpPr>
            <p:spPr>
              <a:xfrm>
                <a:off x="3932633" y="1581184"/>
                <a:ext cx="16705" cy="10069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76" extrusionOk="0">
                    <a:moveTo>
                      <a:pt x="91" y="1"/>
                    </a:moveTo>
                    <a:cubicBezTo>
                      <a:pt x="48" y="1"/>
                      <a:pt x="0" y="43"/>
                      <a:pt x="0" y="85"/>
                    </a:cubicBezTo>
                    <a:cubicBezTo>
                      <a:pt x="27" y="133"/>
                      <a:pt x="48" y="175"/>
                      <a:pt x="112" y="175"/>
                    </a:cubicBezTo>
                    <a:lnTo>
                      <a:pt x="202" y="175"/>
                    </a:lnTo>
                    <a:cubicBezTo>
                      <a:pt x="244" y="175"/>
                      <a:pt x="292" y="133"/>
                      <a:pt x="292" y="85"/>
                    </a:cubicBezTo>
                    <a:cubicBezTo>
                      <a:pt x="292" y="43"/>
                      <a:pt x="244" y="1"/>
                      <a:pt x="202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" name="Google Shape;312;p20">
                <a:extLst>
                  <a:ext uri="{FF2B5EF4-FFF2-40B4-BE49-F238E27FC236}">
                    <a16:creationId xmlns="" xmlns:a16="http://schemas.microsoft.com/office/drawing/2014/main" id="{9EAB70D4-CFDA-9B03-D08B-00839B949997}"/>
                  </a:ext>
                </a:extLst>
              </p:cNvPr>
              <p:cNvSpPr/>
              <p:nvPr/>
            </p:nvSpPr>
            <p:spPr>
              <a:xfrm>
                <a:off x="3830458" y="1584845"/>
                <a:ext cx="223510" cy="223796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3912" extrusionOk="0">
                    <a:moveTo>
                      <a:pt x="1415" y="0"/>
                    </a:moveTo>
                    <a:cubicBezTo>
                      <a:pt x="1347" y="21"/>
                      <a:pt x="1304" y="48"/>
                      <a:pt x="1235" y="69"/>
                    </a:cubicBezTo>
                    <a:cubicBezTo>
                      <a:pt x="1193" y="90"/>
                      <a:pt x="1172" y="154"/>
                      <a:pt x="1193" y="202"/>
                    </a:cubicBezTo>
                    <a:cubicBezTo>
                      <a:pt x="1193" y="223"/>
                      <a:pt x="1235" y="244"/>
                      <a:pt x="1283" y="244"/>
                    </a:cubicBezTo>
                    <a:lnTo>
                      <a:pt x="1304" y="244"/>
                    </a:lnTo>
                    <a:cubicBezTo>
                      <a:pt x="1368" y="223"/>
                      <a:pt x="1415" y="202"/>
                      <a:pt x="1479" y="202"/>
                    </a:cubicBezTo>
                    <a:cubicBezTo>
                      <a:pt x="1521" y="180"/>
                      <a:pt x="1548" y="133"/>
                      <a:pt x="1521" y="69"/>
                    </a:cubicBezTo>
                    <a:cubicBezTo>
                      <a:pt x="1521" y="21"/>
                      <a:pt x="1458" y="0"/>
                      <a:pt x="1415" y="0"/>
                    </a:cubicBezTo>
                    <a:close/>
                    <a:moveTo>
                      <a:pt x="875" y="286"/>
                    </a:moveTo>
                    <a:cubicBezTo>
                      <a:pt x="854" y="286"/>
                      <a:pt x="833" y="294"/>
                      <a:pt x="817" y="313"/>
                    </a:cubicBezTo>
                    <a:cubicBezTo>
                      <a:pt x="774" y="334"/>
                      <a:pt x="705" y="376"/>
                      <a:pt x="663" y="419"/>
                    </a:cubicBezTo>
                    <a:cubicBezTo>
                      <a:pt x="621" y="467"/>
                      <a:pt x="621" y="509"/>
                      <a:pt x="663" y="551"/>
                    </a:cubicBezTo>
                    <a:cubicBezTo>
                      <a:pt x="684" y="578"/>
                      <a:pt x="705" y="599"/>
                      <a:pt x="727" y="599"/>
                    </a:cubicBezTo>
                    <a:cubicBezTo>
                      <a:pt x="753" y="599"/>
                      <a:pt x="774" y="578"/>
                      <a:pt x="795" y="578"/>
                    </a:cubicBezTo>
                    <a:cubicBezTo>
                      <a:pt x="838" y="530"/>
                      <a:pt x="886" y="488"/>
                      <a:pt x="928" y="467"/>
                    </a:cubicBezTo>
                    <a:cubicBezTo>
                      <a:pt x="970" y="419"/>
                      <a:pt x="970" y="376"/>
                      <a:pt x="949" y="334"/>
                    </a:cubicBezTo>
                    <a:cubicBezTo>
                      <a:pt x="936" y="305"/>
                      <a:pt x="906" y="286"/>
                      <a:pt x="875" y="286"/>
                    </a:cubicBezTo>
                    <a:close/>
                    <a:moveTo>
                      <a:pt x="425" y="739"/>
                    </a:moveTo>
                    <a:cubicBezTo>
                      <a:pt x="395" y="739"/>
                      <a:pt x="368" y="749"/>
                      <a:pt x="356" y="774"/>
                    </a:cubicBezTo>
                    <a:cubicBezTo>
                      <a:pt x="308" y="843"/>
                      <a:pt x="287" y="885"/>
                      <a:pt x="244" y="949"/>
                    </a:cubicBezTo>
                    <a:cubicBezTo>
                      <a:pt x="223" y="996"/>
                      <a:pt x="244" y="1039"/>
                      <a:pt x="287" y="1081"/>
                    </a:cubicBezTo>
                    <a:lnTo>
                      <a:pt x="329" y="1081"/>
                    </a:lnTo>
                    <a:cubicBezTo>
                      <a:pt x="356" y="1081"/>
                      <a:pt x="398" y="1060"/>
                      <a:pt x="419" y="1039"/>
                    </a:cubicBezTo>
                    <a:cubicBezTo>
                      <a:pt x="440" y="996"/>
                      <a:pt x="462" y="928"/>
                      <a:pt x="509" y="885"/>
                    </a:cubicBezTo>
                    <a:cubicBezTo>
                      <a:pt x="530" y="843"/>
                      <a:pt x="530" y="795"/>
                      <a:pt x="488" y="753"/>
                    </a:cubicBezTo>
                    <a:cubicBezTo>
                      <a:pt x="468" y="744"/>
                      <a:pt x="446" y="739"/>
                      <a:pt x="425" y="739"/>
                    </a:cubicBezTo>
                    <a:close/>
                    <a:moveTo>
                      <a:pt x="141" y="1317"/>
                    </a:moveTo>
                    <a:cubicBezTo>
                      <a:pt x="103" y="1317"/>
                      <a:pt x="64" y="1342"/>
                      <a:pt x="64" y="1394"/>
                    </a:cubicBezTo>
                    <a:cubicBezTo>
                      <a:pt x="43" y="1458"/>
                      <a:pt x="22" y="1505"/>
                      <a:pt x="22" y="1569"/>
                    </a:cubicBezTo>
                    <a:cubicBezTo>
                      <a:pt x="22" y="1638"/>
                      <a:pt x="43" y="1680"/>
                      <a:pt x="91" y="1680"/>
                    </a:cubicBezTo>
                    <a:lnTo>
                      <a:pt x="112" y="1680"/>
                    </a:lnTo>
                    <a:cubicBezTo>
                      <a:pt x="154" y="1680"/>
                      <a:pt x="197" y="1659"/>
                      <a:pt x="197" y="1611"/>
                    </a:cubicBezTo>
                    <a:cubicBezTo>
                      <a:pt x="223" y="1548"/>
                      <a:pt x="223" y="1505"/>
                      <a:pt x="244" y="1436"/>
                    </a:cubicBezTo>
                    <a:cubicBezTo>
                      <a:pt x="266" y="1394"/>
                      <a:pt x="223" y="1325"/>
                      <a:pt x="175" y="1325"/>
                    </a:cubicBezTo>
                    <a:cubicBezTo>
                      <a:pt x="165" y="1320"/>
                      <a:pt x="153" y="1317"/>
                      <a:pt x="141" y="1317"/>
                    </a:cubicBezTo>
                    <a:close/>
                    <a:moveTo>
                      <a:pt x="91" y="1945"/>
                    </a:moveTo>
                    <a:cubicBezTo>
                      <a:pt x="22" y="1945"/>
                      <a:pt x="1" y="1987"/>
                      <a:pt x="1" y="2056"/>
                    </a:cubicBezTo>
                    <a:cubicBezTo>
                      <a:pt x="1" y="2120"/>
                      <a:pt x="1" y="2189"/>
                      <a:pt x="22" y="2231"/>
                    </a:cubicBezTo>
                    <a:cubicBezTo>
                      <a:pt x="22" y="2300"/>
                      <a:pt x="64" y="2321"/>
                      <a:pt x="112" y="2321"/>
                    </a:cubicBezTo>
                    <a:lnTo>
                      <a:pt x="133" y="2321"/>
                    </a:lnTo>
                    <a:cubicBezTo>
                      <a:pt x="175" y="2321"/>
                      <a:pt x="223" y="2252"/>
                      <a:pt x="197" y="2210"/>
                    </a:cubicBezTo>
                    <a:cubicBezTo>
                      <a:pt x="197" y="2141"/>
                      <a:pt x="175" y="2099"/>
                      <a:pt x="175" y="2035"/>
                    </a:cubicBezTo>
                    <a:cubicBezTo>
                      <a:pt x="175" y="1987"/>
                      <a:pt x="133" y="1945"/>
                      <a:pt x="91" y="1945"/>
                    </a:cubicBezTo>
                    <a:close/>
                    <a:moveTo>
                      <a:pt x="3796" y="2377"/>
                    </a:moveTo>
                    <a:cubicBezTo>
                      <a:pt x="3754" y="2377"/>
                      <a:pt x="3726" y="2402"/>
                      <a:pt x="3710" y="2454"/>
                    </a:cubicBezTo>
                    <a:cubicBezTo>
                      <a:pt x="3710" y="2496"/>
                      <a:pt x="3689" y="2565"/>
                      <a:pt x="3668" y="2608"/>
                    </a:cubicBezTo>
                    <a:cubicBezTo>
                      <a:pt x="3641" y="2650"/>
                      <a:pt x="3668" y="2719"/>
                      <a:pt x="3710" y="2740"/>
                    </a:cubicBezTo>
                    <a:lnTo>
                      <a:pt x="3753" y="2740"/>
                    </a:lnTo>
                    <a:cubicBezTo>
                      <a:pt x="3774" y="2740"/>
                      <a:pt x="3821" y="2719"/>
                      <a:pt x="3843" y="2671"/>
                    </a:cubicBezTo>
                    <a:cubicBezTo>
                      <a:pt x="3864" y="2629"/>
                      <a:pt x="3885" y="2565"/>
                      <a:pt x="3906" y="2496"/>
                    </a:cubicBezTo>
                    <a:cubicBezTo>
                      <a:pt x="3906" y="2454"/>
                      <a:pt x="3885" y="2385"/>
                      <a:pt x="3843" y="2385"/>
                    </a:cubicBezTo>
                    <a:cubicBezTo>
                      <a:pt x="3826" y="2380"/>
                      <a:pt x="3810" y="2377"/>
                      <a:pt x="3796" y="2377"/>
                    </a:cubicBezTo>
                    <a:close/>
                    <a:moveTo>
                      <a:pt x="237" y="2578"/>
                    </a:moveTo>
                    <a:cubicBezTo>
                      <a:pt x="223" y="2578"/>
                      <a:pt x="209" y="2581"/>
                      <a:pt x="197" y="2586"/>
                    </a:cubicBezTo>
                    <a:cubicBezTo>
                      <a:pt x="154" y="2608"/>
                      <a:pt x="133" y="2650"/>
                      <a:pt x="154" y="2698"/>
                    </a:cubicBezTo>
                    <a:cubicBezTo>
                      <a:pt x="175" y="2761"/>
                      <a:pt x="197" y="2830"/>
                      <a:pt x="223" y="2872"/>
                    </a:cubicBezTo>
                    <a:cubicBezTo>
                      <a:pt x="244" y="2915"/>
                      <a:pt x="287" y="2915"/>
                      <a:pt x="308" y="2915"/>
                    </a:cubicBezTo>
                    <a:lnTo>
                      <a:pt x="356" y="2915"/>
                    </a:lnTo>
                    <a:cubicBezTo>
                      <a:pt x="398" y="2894"/>
                      <a:pt x="419" y="2830"/>
                      <a:pt x="398" y="2782"/>
                    </a:cubicBezTo>
                    <a:cubicBezTo>
                      <a:pt x="377" y="2740"/>
                      <a:pt x="356" y="2671"/>
                      <a:pt x="329" y="2629"/>
                    </a:cubicBezTo>
                    <a:cubicBezTo>
                      <a:pt x="314" y="2598"/>
                      <a:pt x="275" y="2578"/>
                      <a:pt x="237" y="2578"/>
                    </a:cubicBezTo>
                    <a:close/>
                    <a:moveTo>
                      <a:pt x="3521" y="2945"/>
                    </a:moveTo>
                    <a:cubicBezTo>
                      <a:pt x="3495" y="2945"/>
                      <a:pt x="3469" y="2956"/>
                      <a:pt x="3445" y="2984"/>
                    </a:cubicBezTo>
                    <a:cubicBezTo>
                      <a:pt x="3424" y="3026"/>
                      <a:pt x="3376" y="3069"/>
                      <a:pt x="3334" y="3116"/>
                    </a:cubicBezTo>
                    <a:cubicBezTo>
                      <a:pt x="3313" y="3159"/>
                      <a:pt x="3313" y="3228"/>
                      <a:pt x="3355" y="3249"/>
                    </a:cubicBezTo>
                    <a:cubicBezTo>
                      <a:pt x="3355" y="3270"/>
                      <a:pt x="3376" y="3270"/>
                      <a:pt x="3403" y="3270"/>
                    </a:cubicBezTo>
                    <a:cubicBezTo>
                      <a:pt x="3445" y="3270"/>
                      <a:pt x="3466" y="3270"/>
                      <a:pt x="3488" y="3249"/>
                    </a:cubicBezTo>
                    <a:cubicBezTo>
                      <a:pt x="3535" y="3201"/>
                      <a:pt x="3556" y="3137"/>
                      <a:pt x="3599" y="3095"/>
                    </a:cubicBezTo>
                    <a:cubicBezTo>
                      <a:pt x="3620" y="3047"/>
                      <a:pt x="3620" y="3005"/>
                      <a:pt x="3578" y="2963"/>
                    </a:cubicBezTo>
                    <a:cubicBezTo>
                      <a:pt x="3560" y="2951"/>
                      <a:pt x="3540" y="2945"/>
                      <a:pt x="3521" y="2945"/>
                    </a:cubicBezTo>
                    <a:close/>
                    <a:moveTo>
                      <a:pt x="583" y="3106"/>
                    </a:moveTo>
                    <a:cubicBezTo>
                      <a:pt x="558" y="3106"/>
                      <a:pt x="530" y="3116"/>
                      <a:pt x="509" y="3137"/>
                    </a:cubicBezTo>
                    <a:cubicBezTo>
                      <a:pt x="488" y="3159"/>
                      <a:pt x="462" y="3228"/>
                      <a:pt x="509" y="3270"/>
                    </a:cubicBezTo>
                    <a:cubicBezTo>
                      <a:pt x="552" y="3312"/>
                      <a:pt x="594" y="3360"/>
                      <a:pt x="642" y="3402"/>
                    </a:cubicBezTo>
                    <a:cubicBezTo>
                      <a:pt x="663" y="3424"/>
                      <a:pt x="684" y="3424"/>
                      <a:pt x="705" y="3424"/>
                    </a:cubicBezTo>
                    <a:cubicBezTo>
                      <a:pt x="727" y="3424"/>
                      <a:pt x="753" y="3424"/>
                      <a:pt x="774" y="3402"/>
                    </a:cubicBezTo>
                    <a:cubicBezTo>
                      <a:pt x="817" y="3360"/>
                      <a:pt x="817" y="3291"/>
                      <a:pt x="774" y="3270"/>
                    </a:cubicBezTo>
                    <a:cubicBezTo>
                      <a:pt x="727" y="3228"/>
                      <a:pt x="684" y="3180"/>
                      <a:pt x="642" y="3137"/>
                    </a:cubicBezTo>
                    <a:cubicBezTo>
                      <a:pt x="631" y="3116"/>
                      <a:pt x="609" y="3106"/>
                      <a:pt x="583" y="3106"/>
                    </a:cubicBezTo>
                    <a:close/>
                    <a:moveTo>
                      <a:pt x="3080" y="3389"/>
                    </a:moveTo>
                    <a:cubicBezTo>
                      <a:pt x="3062" y="3389"/>
                      <a:pt x="3044" y="3394"/>
                      <a:pt x="3027" y="3402"/>
                    </a:cubicBezTo>
                    <a:cubicBezTo>
                      <a:pt x="2958" y="3445"/>
                      <a:pt x="2915" y="3466"/>
                      <a:pt x="2873" y="3493"/>
                    </a:cubicBezTo>
                    <a:cubicBezTo>
                      <a:pt x="2825" y="3535"/>
                      <a:pt x="2804" y="3577"/>
                      <a:pt x="2825" y="3625"/>
                    </a:cubicBezTo>
                    <a:cubicBezTo>
                      <a:pt x="2846" y="3667"/>
                      <a:pt x="2894" y="3667"/>
                      <a:pt x="2915" y="3667"/>
                    </a:cubicBezTo>
                    <a:lnTo>
                      <a:pt x="2958" y="3667"/>
                    </a:lnTo>
                    <a:cubicBezTo>
                      <a:pt x="3027" y="3646"/>
                      <a:pt x="3069" y="3599"/>
                      <a:pt x="3111" y="3556"/>
                    </a:cubicBezTo>
                    <a:cubicBezTo>
                      <a:pt x="3159" y="3535"/>
                      <a:pt x="3180" y="3466"/>
                      <a:pt x="3159" y="3424"/>
                    </a:cubicBezTo>
                    <a:cubicBezTo>
                      <a:pt x="3131" y="3399"/>
                      <a:pt x="3105" y="3389"/>
                      <a:pt x="3080" y="3389"/>
                    </a:cubicBezTo>
                    <a:close/>
                    <a:moveTo>
                      <a:pt x="1086" y="3505"/>
                    </a:moveTo>
                    <a:cubicBezTo>
                      <a:pt x="1050" y="3505"/>
                      <a:pt x="1011" y="3525"/>
                      <a:pt x="992" y="3556"/>
                    </a:cubicBezTo>
                    <a:cubicBezTo>
                      <a:pt x="970" y="3599"/>
                      <a:pt x="992" y="3646"/>
                      <a:pt x="1039" y="3667"/>
                    </a:cubicBezTo>
                    <a:cubicBezTo>
                      <a:pt x="1082" y="3710"/>
                      <a:pt x="1151" y="3731"/>
                      <a:pt x="1214" y="3757"/>
                    </a:cubicBezTo>
                    <a:lnTo>
                      <a:pt x="1235" y="3779"/>
                    </a:lnTo>
                    <a:cubicBezTo>
                      <a:pt x="1283" y="3779"/>
                      <a:pt x="1304" y="3757"/>
                      <a:pt x="1325" y="3710"/>
                    </a:cubicBezTo>
                    <a:cubicBezTo>
                      <a:pt x="1347" y="3667"/>
                      <a:pt x="1325" y="3599"/>
                      <a:pt x="1283" y="3577"/>
                    </a:cubicBezTo>
                    <a:cubicBezTo>
                      <a:pt x="1235" y="3556"/>
                      <a:pt x="1172" y="3535"/>
                      <a:pt x="1124" y="3514"/>
                    </a:cubicBezTo>
                    <a:cubicBezTo>
                      <a:pt x="1113" y="3508"/>
                      <a:pt x="1100" y="3505"/>
                      <a:pt x="1086" y="3505"/>
                    </a:cubicBezTo>
                    <a:close/>
                    <a:moveTo>
                      <a:pt x="2499" y="3662"/>
                    </a:moveTo>
                    <a:cubicBezTo>
                      <a:pt x="2491" y="3662"/>
                      <a:pt x="2483" y="3664"/>
                      <a:pt x="2475" y="3667"/>
                    </a:cubicBezTo>
                    <a:cubicBezTo>
                      <a:pt x="2406" y="3689"/>
                      <a:pt x="2364" y="3689"/>
                      <a:pt x="2295" y="3710"/>
                    </a:cubicBezTo>
                    <a:cubicBezTo>
                      <a:pt x="2253" y="3710"/>
                      <a:pt x="2210" y="3757"/>
                      <a:pt x="2232" y="3821"/>
                    </a:cubicBezTo>
                    <a:cubicBezTo>
                      <a:pt x="2232" y="3863"/>
                      <a:pt x="2274" y="3890"/>
                      <a:pt x="2316" y="3890"/>
                    </a:cubicBezTo>
                    <a:lnTo>
                      <a:pt x="2343" y="3890"/>
                    </a:lnTo>
                    <a:cubicBezTo>
                      <a:pt x="2385" y="3890"/>
                      <a:pt x="2449" y="3863"/>
                      <a:pt x="2518" y="3842"/>
                    </a:cubicBezTo>
                    <a:cubicBezTo>
                      <a:pt x="2560" y="3842"/>
                      <a:pt x="2608" y="3779"/>
                      <a:pt x="2581" y="3731"/>
                    </a:cubicBezTo>
                    <a:cubicBezTo>
                      <a:pt x="2564" y="3696"/>
                      <a:pt x="2533" y="3662"/>
                      <a:pt x="2499" y="3662"/>
                    </a:cubicBezTo>
                    <a:close/>
                    <a:moveTo>
                      <a:pt x="1667" y="3704"/>
                    </a:moveTo>
                    <a:cubicBezTo>
                      <a:pt x="1619" y="3704"/>
                      <a:pt x="1590" y="3740"/>
                      <a:pt x="1590" y="3779"/>
                    </a:cubicBezTo>
                    <a:cubicBezTo>
                      <a:pt x="1569" y="3842"/>
                      <a:pt x="1612" y="3890"/>
                      <a:pt x="1654" y="3890"/>
                    </a:cubicBezTo>
                    <a:cubicBezTo>
                      <a:pt x="1723" y="3911"/>
                      <a:pt x="1786" y="3911"/>
                      <a:pt x="1855" y="3911"/>
                    </a:cubicBezTo>
                    <a:cubicBezTo>
                      <a:pt x="1898" y="3911"/>
                      <a:pt x="1945" y="3890"/>
                      <a:pt x="1967" y="3821"/>
                    </a:cubicBezTo>
                    <a:cubicBezTo>
                      <a:pt x="1967" y="3779"/>
                      <a:pt x="1919" y="3731"/>
                      <a:pt x="1877" y="3731"/>
                    </a:cubicBezTo>
                    <a:cubicBezTo>
                      <a:pt x="1813" y="3731"/>
                      <a:pt x="1744" y="3710"/>
                      <a:pt x="1702" y="3710"/>
                    </a:cubicBezTo>
                    <a:cubicBezTo>
                      <a:pt x="1689" y="3706"/>
                      <a:pt x="1677" y="3704"/>
                      <a:pt x="1667" y="3704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" name="Google Shape;313;p20">
                <a:extLst>
                  <a:ext uri="{FF2B5EF4-FFF2-40B4-BE49-F238E27FC236}">
                    <a16:creationId xmlns="" xmlns:a16="http://schemas.microsoft.com/office/drawing/2014/main" id="{01A62BB8-4575-C467-E899-86DD4B8EFA71}"/>
                  </a:ext>
                </a:extLst>
              </p:cNvPr>
              <p:cNvSpPr/>
              <p:nvPr/>
            </p:nvSpPr>
            <p:spPr>
              <a:xfrm>
                <a:off x="4047851" y="1689708"/>
                <a:ext cx="10069" cy="16419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87" extrusionOk="0">
                    <a:moveTo>
                      <a:pt x="85" y="1"/>
                    </a:moveTo>
                    <a:cubicBezTo>
                      <a:pt x="43" y="1"/>
                      <a:pt x="0" y="43"/>
                      <a:pt x="0" y="91"/>
                    </a:cubicBezTo>
                    <a:lnTo>
                      <a:pt x="0" y="176"/>
                    </a:lnTo>
                    <a:cubicBezTo>
                      <a:pt x="0" y="223"/>
                      <a:pt x="21" y="266"/>
                      <a:pt x="85" y="287"/>
                    </a:cubicBezTo>
                    <a:cubicBezTo>
                      <a:pt x="133" y="287"/>
                      <a:pt x="175" y="245"/>
                      <a:pt x="175" y="202"/>
                    </a:cubicBezTo>
                    <a:lnTo>
                      <a:pt x="175" y="91"/>
                    </a:lnTo>
                    <a:cubicBezTo>
                      <a:pt x="175" y="43"/>
                      <a:pt x="133" y="1"/>
                      <a:pt x="85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" name="Google Shape;314;p20">
                <a:extLst>
                  <a:ext uri="{FF2B5EF4-FFF2-40B4-BE49-F238E27FC236}">
                    <a16:creationId xmlns="" xmlns:a16="http://schemas.microsoft.com/office/drawing/2014/main" id="{61E1DD42-81EE-1125-F00E-B95A30963D2B}"/>
                  </a:ext>
                </a:extLst>
              </p:cNvPr>
              <p:cNvSpPr/>
              <p:nvPr/>
            </p:nvSpPr>
            <p:spPr>
              <a:xfrm>
                <a:off x="3973251" y="1633472"/>
                <a:ext cx="16419" cy="1327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32" extrusionOk="0">
                    <a:moveTo>
                      <a:pt x="100" y="0"/>
                    </a:moveTo>
                    <a:cubicBezTo>
                      <a:pt x="73" y="0"/>
                      <a:pt x="47" y="10"/>
                      <a:pt x="22" y="35"/>
                    </a:cubicBezTo>
                    <a:cubicBezTo>
                      <a:pt x="1" y="78"/>
                      <a:pt x="22" y="146"/>
                      <a:pt x="64" y="168"/>
                    </a:cubicBezTo>
                    <a:cubicBezTo>
                      <a:pt x="85" y="189"/>
                      <a:pt x="112" y="189"/>
                      <a:pt x="133" y="210"/>
                    </a:cubicBezTo>
                    <a:cubicBezTo>
                      <a:pt x="154" y="231"/>
                      <a:pt x="175" y="231"/>
                      <a:pt x="175" y="231"/>
                    </a:cubicBezTo>
                    <a:cubicBezTo>
                      <a:pt x="218" y="231"/>
                      <a:pt x="244" y="210"/>
                      <a:pt x="266" y="189"/>
                    </a:cubicBezTo>
                    <a:cubicBezTo>
                      <a:pt x="287" y="146"/>
                      <a:pt x="287" y="99"/>
                      <a:pt x="244" y="56"/>
                    </a:cubicBezTo>
                    <a:cubicBezTo>
                      <a:pt x="218" y="35"/>
                      <a:pt x="175" y="35"/>
                      <a:pt x="154" y="14"/>
                    </a:cubicBezTo>
                    <a:cubicBezTo>
                      <a:pt x="137" y="5"/>
                      <a:pt x="118" y="0"/>
                      <a:pt x="100" y="0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" name="Google Shape;315;p20">
                <a:extLst>
                  <a:ext uri="{FF2B5EF4-FFF2-40B4-BE49-F238E27FC236}">
                    <a16:creationId xmlns="" xmlns:a16="http://schemas.microsoft.com/office/drawing/2014/main" id="{BF5CA4B8-6182-8B7A-D8DE-60B64D756378}"/>
                  </a:ext>
                </a:extLst>
              </p:cNvPr>
              <p:cNvSpPr/>
              <p:nvPr/>
            </p:nvSpPr>
            <p:spPr>
              <a:xfrm>
                <a:off x="3871991" y="1622717"/>
                <a:ext cx="89816" cy="136497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386" extrusionOk="0">
                    <a:moveTo>
                      <a:pt x="1283" y="1"/>
                    </a:moveTo>
                    <a:cubicBezTo>
                      <a:pt x="1241" y="1"/>
                      <a:pt x="1193" y="48"/>
                      <a:pt x="1193" y="91"/>
                    </a:cubicBezTo>
                    <a:cubicBezTo>
                      <a:pt x="1193" y="154"/>
                      <a:pt x="1241" y="202"/>
                      <a:pt x="1283" y="202"/>
                    </a:cubicBezTo>
                    <a:lnTo>
                      <a:pt x="1458" y="202"/>
                    </a:lnTo>
                    <a:cubicBezTo>
                      <a:pt x="1506" y="202"/>
                      <a:pt x="1548" y="181"/>
                      <a:pt x="1548" y="133"/>
                    </a:cubicBezTo>
                    <a:cubicBezTo>
                      <a:pt x="1569" y="91"/>
                      <a:pt x="1527" y="22"/>
                      <a:pt x="1484" y="22"/>
                    </a:cubicBezTo>
                    <a:cubicBezTo>
                      <a:pt x="1416" y="1"/>
                      <a:pt x="1352" y="1"/>
                      <a:pt x="1283" y="1"/>
                    </a:cubicBezTo>
                    <a:close/>
                    <a:moveTo>
                      <a:pt x="856" y="82"/>
                    </a:moveTo>
                    <a:cubicBezTo>
                      <a:pt x="845" y="82"/>
                      <a:pt x="833" y="85"/>
                      <a:pt x="822" y="91"/>
                    </a:cubicBezTo>
                    <a:cubicBezTo>
                      <a:pt x="753" y="112"/>
                      <a:pt x="689" y="133"/>
                      <a:pt x="642" y="181"/>
                    </a:cubicBezTo>
                    <a:cubicBezTo>
                      <a:pt x="599" y="202"/>
                      <a:pt x="578" y="244"/>
                      <a:pt x="599" y="287"/>
                    </a:cubicBezTo>
                    <a:cubicBezTo>
                      <a:pt x="621" y="334"/>
                      <a:pt x="642" y="356"/>
                      <a:pt x="689" y="356"/>
                    </a:cubicBezTo>
                    <a:cubicBezTo>
                      <a:pt x="711" y="356"/>
                      <a:pt x="711" y="334"/>
                      <a:pt x="732" y="334"/>
                    </a:cubicBezTo>
                    <a:cubicBezTo>
                      <a:pt x="774" y="313"/>
                      <a:pt x="822" y="287"/>
                      <a:pt x="886" y="266"/>
                    </a:cubicBezTo>
                    <a:cubicBezTo>
                      <a:pt x="928" y="244"/>
                      <a:pt x="954" y="181"/>
                      <a:pt x="928" y="133"/>
                    </a:cubicBezTo>
                    <a:cubicBezTo>
                      <a:pt x="912" y="102"/>
                      <a:pt x="886" y="82"/>
                      <a:pt x="856" y="82"/>
                    </a:cubicBezTo>
                    <a:close/>
                    <a:moveTo>
                      <a:pt x="345" y="453"/>
                    </a:moveTo>
                    <a:cubicBezTo>
                      <a:pt x="320" y="453"/>
                      <a:pt x="293" y="463"/>
                      <a:pt x="266" y="488"/>
                    </a:cubicBezTo>
                    <a:cubicBezTo>
                      <a:pt x="223" y="531"/>
                      <a:pt x="202" y="599"/>
                      <a:pt x="160" y="642"/>
                    </a:cubicBezTo>
                    <a:cubicBezTo>
                      <a:pt x="133" y="684"/>
                      <a:pt x="160" y="753"/>
                      <a:pt x="202" y="774"/>
                    </a:cubicBezTo>
                    <a:lnTo>
                      <a:pt x="244" y="774"/>
                    </a:lnTo>
                    <a:cubicBezTo>
                      <a:pt x="292" y="774"/>
                      <a:pt x="313" y="774"/>
                      <a:pt x="334" y="732"/>
                    </a:cubicBezTo>
                    <a:cubicBezTo>
                      <a:pt x="356" y="684"/>
                      <a:pt x="377" y="642"/>
                      <a:pt x="425" y="599"/>
                    </a:cubicBezTo>
                    <a:cubicBezTo>
                      <a:pt x="446" y="552"/>
                      <a:pt x="446" y="509"/>
                      <a:pt x="398" y="467"/>
                    </a:cubicBezTo>
                    <a:cubicBezTo>
                      <a:pt x="380" y="458"/>
                      <a:pt x="363" y="453"/>
                      <a:pt x="345" y="453"/>
                    </a:cubicBezTo>
                    <a:close/>
                    <a:moveTo>
                      <a:pt x="112" y="1018"/>
                    </a:moveTo>
                    <a:cubicBezTo>
                      <a:pt x="69" y="1018"/>
                      <a:pt x="27" y="1039"/>
                      <a:pt x="1" y="1108"/>
                    </a:cubicBezTo>
                    <a:lnTo>
                      <a:pt x="1" y="1262"/>
                    </a:lnTo>
                    <a:lnTo>
                      <a:pt x="1" y="1283"/>
                    </a:lnTo>
                    <a:cubicBezTo>
                      <a:pt x="1" y="1347"/>
                      <a:pt x="48" y="1394"/>
                      <a:pt x="91" y="1394"/>
                    </a:cubicBezTo>
                    <a:cubicBezTo>
                      <a:pt x="160" y="1394"/>
                      <a:pt x="202" y="1347"/>
                      <a:pt x="202" y="1283"/>
                    </a:cubicBezTo>
                    <a:lnTo>
                      <a:pt x="202" y="1262"/>
                    </a:lnTo>
                    <a:lnTo>
                      <a:pt x="202" y="1129"/>
                    </a:lnTo>
                    <a:cubicBezTo>
                      <a:pt x="202" y="1061"/>
                      <a:pt x="181" y="1018"/>
                      <a:pt x="112" y="1018"/>
                    </a:cubicBezTo>
                    <a:close/>
                    <a:moveTo>
                      <a:pt x="198" y="1628"/>
                    </a:moveTo>
                    <a:cubicBezTo>
                      <a:pt x="185" y="1628"/>
                      <a:pt x="171" y="1631"/>
                      <a:pt x="160" y="1638"/>
                    </a:cubicBezTo>
                    <a:cubicBezTo>
                      <a:pt x="112" y="1659"/>
                      <a:pt x="91" y="1723"/>
                      <a:pt x="112" y="1771"/>
                    </a:cubicBezTo>
                    <a:cubicBezTo>
                      <a:pt x="133" y="1813"/>
                      <a:pt x="160" y="1877"/>
                      <a:pt x="202" y="1924"/>
                    </a:cubicBezTo>
                    <a:cubicBezTo>
                      <a:pt x="223" y="1967"/>
                      <a:pt x="244" y="1967"/>
                      <a:pt x="266" y="1967"/>
                    </a:cubicBezTo>
                    <a:lnTo>
                      <a:pt x="334" y="1967"/>
                    </a:lnTo>
                    <a:cubicBezTo>
                      <a:pt x="377" y="1946"/>
                      <a:pt x="377" y="1877"/>
                      <a:pt x="356" y="1834"/>
                    </a:cubicBezTo>
                    <a:cubicBezTo>
                      <a:pt x="334" y="1792"/>
                      <a:pt x="313" y="1744"/>
                      <a:pt x="292" y="1681"/>
                    </a:cubicBezTo>
                    <a:cubicBezTo>
                      <a:pt x="273" y="1650"/>
                      <a:pt x="234" y="1628"/>
                      <a:pt x="198" y="1628"/>
                    </a:cubicBezTo>
                    <a:close/>
                    <a:moveTo>
                      <a:pt x="581" y="2106"/>
                    </a:moveTo>
                    <a:cubicBezTo>
                      <a:pt x="551" y="2106"/>
                      <a:pt x="522" y="2117"/>
                      <a:pt x="509" y="2142"/>
                    </a:cubicBezTo>
                    <a:cubicBezTo>
                      <a:pt x="467" y="2189"/>
                      <a:pt x="488" y="2253"/>
                      <a:pt x="531" y="2274"/>
                    </a:cubicBezTo>
                    <a:cubicBezTo>
                      <a:pt x="578" y="2322"/>
                      <a:pt x="642" y="2364"/>
                      <a:pt x="689" y="2385"/>
                    </a:cubicBezTo>
                    <a:lnTo>
                      <a:pt x="732" y="2385"/>
                    </a:lnTo>
                    <a:cubicBezTo>
                      <a:pt x="774" y="2385"/>
                      <a:pt x="795" y="2364"/>
                      <a:pt x="822" y="2343"/>
                    </a:cubicBezTo>
                    <a:cubicBezTo>
                      <a:pt x="843" y="2301"/>
                      <a:pt x="822" y="2232"/>
                      <a:pt x="774" y="2210"/>
                    </a:cubicBezTo>
                    <a:cubicBezTo>
                      <a:pt x="732" y="2189"/>
                      <a:pt x="689" y="2168"/>
                      <a:pt x="642" y="2120"/>
                    </a:cubicBezTo>
                    <a:cubicBezTo>
                      <a:pt x="624" y="2112"/>
                      <a:pt x="602" y="2106"/>
                      <a:pt x="581" y="2106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" name="Google Shape;316;p20">
                <a:extLst>
                  <a:ext uri="{FF2B5EF4-FFF2-40B4-BE49-F238E27FC236}">
                    <a16:creationId xmlns="" xmlns:a16="http://schemas.microsoft.com/office/drawing/2014/main" id="{1BE1549B-1E7B-D8A1-99A4-82E4580B45BA}"/>
                  </a:ext>
                </a:extLst>
              </p:cNvPr>
              <p:cNvSpPr/>
              <p:nvPr/>
            </p:nvSpPr>
            <p:spPr>
              <a:xfrm>
                <a:off x="3932633" y="1755497"/>
                <a:ext cx="16705" cy="1127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97" extrusionOk="0">
                    <a:moveTo>
                      <a:pt x="112" y="1"/>
                    </a:moveTo>
                    <a:cubicBezTo>
                      <a:pt x="69" y="1"/>
                      <a:pt x="27" y="43"/>
                      <a:pt x="0" y="86"/>
                    </a:cubicBezTo>
                    <a:cubicBezTo>
                      <a:pt x="0" y="154"/>
                      <a:pt x="48" y="197"/>
                      <a:pt x="91" y="197"/>
                    </a:cubicBezTo>
                    <a:lnTo>
                      <a:pt x="202" y="197"/>
                    </a:lnTo>
                    <a:cubicBezTo>
                      <a:pt x="244" y="197"/>
                      <a:pt x="292" y="154"/>
                      <a:pt x="292" y="112"/>
                    </a:cubicBezTo>
                    <a:cubicBezTo>
                      <a:pt x="292" y="43"/>
                      <a:pt x="244" y="1"/>
                      <a:pt x="202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" name="Google Shape;317;p20">
                <a:extLst>
                  <a:ext uri="{FF2B5EF4-FFF2-40B4-BE49-F238E27FC236}">
                    <a16:creationId xmlns="" xmlns:a16="http://schemas.microsoft.com/office/drawing/2014/main" id="{67FA2C7E-DEAC-9D90-1E85-59836AF6B0BC}"/>
                  </a:ext>
                </a:extLst>
              </p:cNvPr>
              <p:cNvSpPr/>
              <p:nvPr/>
            </p:nvSpPr>
            <p:spPr>
              <a:xfrm>
                <a:off x="4952205" y="4506302"/>
                <a:ext cx="16419" cy="1178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06" extrusionOk="0">
                    <a:moveTo>
                      <a:pt x="192" y="1"/>
                    </a:moveTo>
                    <a:cubicBezTo>
                      <a:pt x="179" y="1"/>
                      <a:pt x="165" y="3"/>
                      <a:pt x="154" y="9"/>
                    </a:cubicBezTo>
                    <a:cubicBezTo>
                      <a:pt x="133" y="9"/>
                      <a:pt x="90" y="30"/>
                      <a:pt x="64" y="30"/>
                    </a:cubicBezTo>
                    <a:cubicBezTo>
                      <a:pt x="22" y="51"/>
                      <a:pt x="0" y="94"/>
                      <a:pt x="0" y="142"/>
                    </a:cubicBezTo>
                    <a:cubicBezTo>
                      <a:pt x="22" y="184"/>
                      <a:pt x="43" y="205"/>
                      <a:pt x="90" y="205"/>
                    </a:cubicBezTo>
                    <a:lnTo>
                      <a:pt x="133" y="205"/>
                    </a:lnTo>
                    <a:cubicBezTo>
                      <a:pt x="154" y="205"/>
                      <a:pt x="175" y="184"/>
                      <a:pt x="223" y="184"/>
                    </a:cubicBezTo>
                    <a:cubicBezTo>
                      <a:pt x="265" y="163"/>
                      <a:pt x="287" y="120"/>
                      <a:pt x="265" y="51"/>
                    </a:cubicBezTo>
                    <a:cubicBezTo>
                      <a:pt x="265" y="20"/>
                      <a:pt x="228" y="1"/>
                      <a:pt x="192" y="1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" name="Google Shape;318;p20">
                <a:extLst>
                  <a:ext uri="{FF2B5EF4-FFF2-40B4-BE49-F238E27FC236}">
                    <a16:creationId xmlns="" xmlns:a16="http://schemas.microsoft.com/office/drawing/2014/main" id="{B91C9BCB-A79C-8331-1A1A-C65359FBA018}"/>
                  </a:ext>
                </a:extLst>
              </p:cNvPr>
              <p:cNvSpPr/>
              <p:nvPr/>
            </p:nvSpPr>
            <p:spPr>
              <a:xfrm>
                <a:off x="4813360" y="4295490"/>
                <a:ext cx="227400" cy="210123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3673" extrusionOk="0">
                    <a:moveTo>
                      <a:pt x="1744" y="6"/>
                    </a:moveTo>
                    <a:cubicBezTo>
                      <a:pt x="1675" y="6"/>
                      <a:pt x="1611" y="27"/>
                      <a:pt x="1542" y="27"/>
                    </a:cubicBezTo>
                    <a:cubicBezTo>
                      <a:pt x="1500" y="48"/>
                      <a:pt x="1479" y="96"/>
                      <a:pt x="1479" y="138"/>
                    </a:cubicBezTo>
                    <a:cubicBezTo>
                      <a:pt x="1500" y="181"/>
                      <a:pt x="1521" y="228"/>
                      <a:pt x="1564" y="228"/>
                    </a:cubicBezTo>
                    <a:lnTo>
                      <a:pt x="1590" y="228"/>
                    </a:lnTo>
                    <a:cubicBezTo>
                      <a:pt x="1654" y="202"/>
                      <a:pt x="1696" y="202"/>
                      <a:pt x="1765" y="181"/>
                    </a:cubicBezTo>
                    <a:cubicBezTo>
                      <a:pt x="1807" y="181"/>
                      <a:pt x="1855" y="138"/>
                      <a:pt x="1855" y="96"/>
                    </a:cubicBezTo>
                    <a:cubicBezTo>
                      <a:pt x="1829" y="27"/>
                      <a:pt x="1786" y="6"/>
                      <a:pt x="1744" y="6"/>
                    </a:cubicBezTo>
                    <a:close/>
                    <a:moveTo>
                      <a:pt x="2195" y="0"/>
                    </a:moveTo>
                    <a:cubicBezTo>
                      <a:pt x="2149" y="0"/>
                      <a:pt x="2120" y="39"/>
                      <a:pt x="2120" y="96"/>
                    </a:cubicBezTo>
                    <a:cubicBezTo>
                      <a:pt x="2120" y="138"/>
                      <a:pt x="2141" y="181"/>
                      <a:pt x="2205" y="181"/>
                    </a:cubicBezTo>
                    <a:cubicBezTo>
                      <a:pt x="2252" y="202"/>
                      <a:pt x="2316" y="202"/>
                      <a:pt x="2358" y="228"/>
                    </a:cubicBezTo>
                    <a:lnTo>
                      <a:pt x="2385" y="228"/>
                    </a:lnTo>
                    <a:cubicBezTo>
                      <a:pt x="2427" y="228"/>
                      <a:pt x="2470" y="181"/>
                      <a:pt x="2470" y="138"/>
                    </a:cubicBezTo>
                    <a:cubicBezTo>
                      <a:pt x="2491" y="96"/>
                      <a:pt x="2449" y="48"/>
                      <a:pt x="2406" y="27"/>
                    </a:cubicBezTo>
                    <a:cubicBezTo>
                      <a:pt x="2337" y="27"/>
                      <a:pt x="2274" y="6"/>
                      <a:pt x="2226" y="6"/>
                    </a:cubicBezTo>
                    <a:cubicBezTo>
                      <a:pt x="2215" y="2"/>
                      <a:pt x="2204" y="0"/>
                      <a:pt x="2195" y="0"/>
                    </a:cubicBezTo>
                    <a:close/>
                    <a:moveTo>
                      <a:pt x="2821" y="172"/>
                    </a:moveTo>
                    <a:cubicBezTo>
                      <a:pt x="2780" y="172"/>
                      <a:pt x="2750" y="193"/>
                      <a:pt x="2735" y="228"/>
                    </a:cubicBezTo>
                    <a:cubicBezTo>
                      <a:pt x="2714" y="271"/>
                      <a:pt x="2735" y="334"/>
                      <a:pt x="2782" y="361"/>
                    </a:cubicBezTo>
                    <a:cubicBezTo>
                      <a:pt x="2825" y="382"/>
                      <a:pt x="2867" y="403"/>
                      <a:pt x="2936" y="446"/>
                    </a:cubicBezTo>
                    <a:lnTo>
                      <a:pt x="2979" y="446"/>
                    </a:lnTo>
                    <a:cubicBezTo>
                      <a:pt x="3000" y="446"/>
                      <a:pt x="3047" y="446"/>
                      <a:pt x="3069" y="403"/>
                    </a:cubicBezTo>
                    <a:cubicBezTo>
                      <a:pt x="3090" y="361"/>
                      <a:pt x="3069" y="313"/>
                      <a:pt x="3021" y="271"/>
                    </a:cubicBezTo>
                    <a:cubicBezTo>
                      <a:pt x="2979" y="249"/>
                      <a:pt x="2915" y="228"/>
                      <a:pt x="2867" y="181"/>
                    </a:cubicBezTo>
                    <a:cubicBezTo>
                      <a:pt x="2850" y="175"/>
                      <a:pt x="2835" y="172"/>
                      <a:pt x="2821" y="172"/>
                    </a:cubicBezTo>
                    <a:close/>
                    <a:moveTo>
                      <a:pt x="1157" y="179"/>
                    </a:moveTo>
                    <a:cubicBezTo>
                      <a:pt x="1138" y="179"/>
                      <a:pt x="1118" y="186"/>
                      <a:pt x="1103" y="202"/>
                    </a:cubicBezTo>
                    <a:cubicBezTo>
                      <a:pt x="1034" y="228"/>
                      <a:pt x="991" y="249"/>
                      <a:pt x="928" y="292"/>
                    </a:cubicBezTo>
                    <a:cubicBezTo>
                      <a:pt x="880" y="313"/>
                      <a:pt x="880" y="382"/>
                      <a:pt x="901" y="424"/>
                    </a:cubicBezTo>
                    <a:cubicBezTo>
                      <a:pt x="928" y="446"/>
                      <a:pt x="949" y="467"/>
                      <a:pt x="991" y="467"/>
                    </a:cubicBezTo>
                    <a:cubicBezTo>
                      <a:pt x="991" y="467"/>
                      <a:pt x="1012" y="446"/>
                      <a:pt x="1034" y="446"/>
                    </a:cubicBezTo>
                    <a:cubicBezTo>
                      <a:pt x="1081" y="424"/>
                      <a:pt x="1124" y="382"/>
                      <a:pt x="1193" y="361"/>
                    </a:cubicBezTo>
                    <a:cubicBezTo>
                      <a:pt x="1235" y="334"/>
                      <a:pt x="1256" y="292"/>
                      <a:pt x="1235" y="228"/>
                    </a:cubicBezTo>
                    <a:cubicBezTo>
                      <a:pt x="1222" y="198"/>
                      <a:pt x="1190" y="179"/>
                      <a:pt x="1157" y="179"/>
                    </a:cubicBezTo>
                    <a:close/>
                    <a:moveTo>
                      <a:pt x="3341" y="546"/>
                    </a:moveTo>
                    <a:cubicBezTo>
                      <a:pt x="3316" y="546"/>
                      <a:pt x="3289" y="557"/>
                      <a:pt x="3265" y="578"/>
                    </a:cubicBezTo>
                    <a:cubicBezTo>
                      <a:pt x="3222" y="599"/>
                      <a:pt x="3222" y="668"/>
                      <a:pt x="3265" y="711"/>
                    </a:cubicBezTo>
                    <a:cubicBezTo>
                      <a:pt x="3312" y="758"/>
                      <a:pt x="3355" y="801"/>
                      <a:pt x="3376" y="843"/>
                    </a:cubicBezTo>
                    <a:cubicBezTo>
                      <a:pt x="3397" y="864"/>
                      <a:pt x="3418" y="864"/>
                      <a:pt x="3466" y="864"/>
                    </a:cubicBezTo>
                    <a:cubicBezTo>
                      <a:pt x="3487" y="864"/>
                      <a:pt x="3508" y="864"/>
                      <a:pt x="3508" y="843"/>
                    </a:cubicBezTo>
                    <a:cubicBezTo>
                      <a:pt x="3551" y="822"/>
                      <a:pt x="3551" y="758"/>
                      <a:pt x="3530" y="711"/>
                    </a:cubicBezTo>
                    <a:lnTo>
                      <a:pt x="3397" y="578"/>
                    </a:lnTo>
                    <a:cubicBezTo>
                      <a:pt x="3387" y="557"/>
                      <a:pt x="3365" y="546"/>
                      <a:pt x="3341" y="546"/>
                    </a:cubicBezTo>
                    <a:close/>
                    <a:moveTo>
                      <a:pt x="626" y="562"/>
                    </a:moveTo>
                    <a:cubicBezTo>
                      <a:pt x="600" y="562"/>
                      <a:pt x="573" y="567"/>
                      <a:pt x="551" y="578"/>
                    </a:cubicBezTo>
                    <a:cubicBezTo>
                      <a:pt x="504" y="626"/>
                      <a:pt x="461" y="689"/>
                      <a:pt x="440" y="732"/>
                    </a:cubicBezTo>
                    <a:cubicBezTo>
                      <a:pt x="398" y="779"/>
                      <a:pt x="398" y="822"/>
                      <a:pt x="440" y="864"/>
                    </a:cubicBezTo>
                    <a:cubicBezTo>
                      <a:pt x="461" y="864"/>
                      <a:pt x="482" y="891"/>
                      <a:pt x="504" y="891"/>
                    </a:cubicBezTo>
                    <a:cubicBezTo>
                      <a:pt x="530" y="891"/>
                      <a:pt x="551" y="864"/>
                      <a:pt x="573" y="843"/>
                    </a:cubicBezTo>
                    <a:lnTo>
                      <a:pt x="705" y="711"/>
                    </a:lnTo>
                    <a:cubicBezTo>
                      <a:pt x="726" y="689"/>
                      <a:pt x="726" y="626"/>
                      <a:pt x="684" y="578"/>
                    </a:cubicBezTo>
                    <a:cubicBezTo>
                      <a:pt x="673" y="567"/>
                      <a:pt x="651" y="562"/>
                      <a:pt x="626" y="562"/>
                    </a:cubicBezTo>
                    <a:close/>
                    <a:moveTo>
                      <a:pt x="3718" y="1074"/>
                    </a:moveTo>
                    <a:cubicBezTo>
                      <a:pt x="3699" y="1074"/>
                      <a:pt x="3680" y="1079"/>
                      <a:pt x="3662" y="1087"/>
                    </a:cubicBezTo>
                    <a:cubicBezTo>
                      <a:pt x="3620" y="1108"/>
                      <a:pt x="3599" y="1156"/>
                      <a:pt x="3620" y="1198"/>
                    </a:cubicBezTo>
                    <a:cubicBezTo>
                      <a:pt x="3641" y="1262"/>
                      <a:pt x="3662" y="1309"/>
                      <a:pt x="3683" y="1352"/>
                    </a:cubicBezTo>
                    <a:cubicBezTo>
                      <a:pt x="3710" y="1394"/>
                      <a:pt x="3731" y="1421"/>
                      <a:pt x="3773" y="1421"/>
                    </a:cubicBezTo>
                    <a:lnTo>
                      <a:pt x="3795" y="1421"/>
                    </a:lnTo>
                    <a:cubicBezTo>
                      <a:pt x="3864" y="1394"/>
                      <a:pt x="3885" y="1352"/>
                      <a:pt x="3864" y="1309"/>
                    </a:cubicBezTo>
                    <a:cubicBezTo>
                      <a:pt x="3842" y="1240"/>
                      <a:pt x="3816" y="1177"/>
                      <a:pt x="3795" y="1129"/>
                    </a:cubicBezTo>
                    <a:cubicBezTo>
                      <a:pt x="3781" y="1089"/>
                      <a:pt x="3751" y="1074"/>
                      <a:pt x="3718" y="1074"/>
                    </a:cubicBezTo>
                    <a:close/>
                    <a:moveTo>
                      <a:pt x="269" y="1078"/>
                    </a:moveTo>
                    <a:cubicBezTo>
                      <a:pt x="232" y="1078"/>
                      <a:pt x="191" y="1098"/>
                      <a:pt x="175" y="1129"/>
                    </a:cubicBezTo>
                    <a:cubicBezTo>
                      <a:pt x="154" y="1198"/>
                      <a:pt x="133" y="1262"/>
                      <a:pt x="106" y="1309"/>
                    </a:cubicBezTo>
                    <a:cubicBezTo>
                      <a:pt x="85" y="1352"/>
                      <a:pt x="106" y="1421"/>
                      <a:pt x="154" y="1442"/>
                    </a:cubicBezTo>
                    <a:lnTo>
                      <a:pt x="196" y="1442"/>
                    </a:lnTo>
                    <a:cubicBezTo>
                      <a:pt x="239" y="1442"/>
                      <a:pt x="265" y="1421"/>
                      <a:pt x="286" y="1373"/>
                    </a:cubicBezTo>
                    <a:cubicBezTo>
                      <a:pt x="308" y="1331"/>
                      <a:pt x="329" y="1262"/>
                      <a:pt x="350" y="1219"/>
                    </a:cubicBezTo>
                    <a:cubicBezTo>
                      <a:pt x="371" y="1177"/>
                      <a:pt x="350" y="1108"/>
                      <a:pt x="308" y="1087"/>
                    </a:cubicBezTo>
                    <a:cubicBezTo>
                      <a:pt x="296" y="1081"/>
                      <a:pt x="283" y="1078"/>
                      <a:pt x="269" y="1078"/>
                    </a:cubicBezTo>
                    <a:close/>
                    <a:moveTo>
                      <a:pt x="73" y="1701"/>
                    </a:moveTo>
                    <a:cubicBezTo>
                      <a:pt x="28" y="1701"/>
                      <a:pt x="0" y="1736"/>
                      <a:pt x="0" y="1770"/>
                    </a:cubicBezTo>
                    <a:lnTo>
                      <a:pt x="0" y="1972"/>
                    </a:lnTo>
                    <a:cubicBezTo>
                      <a:pt x="0" y="2014"/>
                      <a:pt x="43" y="2057"/>
                      <a:pt x="85" y="2057"/>
                    </a:cubicBezTo>
                    <a:cubicBezTo>
                      <a:pt x="133" y="2057"/>
                      <a:pt x="175" y="2014"/>
                      <a:pt x="175" y="1972"/>
                    </a:cubicBezTo>
                    <a:cubicBezTo>
                      <a:pt x="175" y="1903"/>
                      <a:pt x="175" y="1860"/>
                      <a:pt x="196" y="1792"/>
                    </a:cubicBezTo>
                    <a:cubicBezTo>
                      <a:pt x="196" y="1749"/>
                      <a:pt x="154" y="1707"/>
                      <a:pt x="106" y="1707"/>
                    </a:cubicBezTo>
                    <a:cubicBezTo>
                      <a:pt x="95" y="1703"/>
                      <a:pt x="84" y="1701"/>
                      <a:pt x="73" y="1701"/>
                    </a:cubicBezTo>
                    <a:close/>
                    <a:moveTo>
                      <a:pt x="3864" y="1686"/>
                    </a:moveTo>
                    <a:cubicBezTo>
                      <a:pt x="3816" y="1686"/>
                      <a:pt x="3773" y="1728"/>
                      <a:pt x="3773" y="1792"/>
                    </a:cubicBezTo>
                    <a:cubicBezTo>
                      <a:pt x="3795" y="1839"/>
                      <a:pt x="3795" y="1903"/>
                      <a:pt x="3795" y="1951"/>
                    </a:cubicBezTo>
                    <a:cubicBezTo>
                      <a:pt x="3795" y="2014"/>
                      <a:pt x="3842" y="2057"/>
                      <a:pt x="3885" y="2057"/>
                    </a:cubicBezTo>
                    <a:cubicBezTo>
                      <a:pt x="3948" y="2057"/>
                      <a:pt x="3975" y="2014"/>
                      <a:pt x="3975" y="1951"/>
                    </a:cubicBezTo>
                    <a:lnTo>
                      <a:pt x="3975" y="1770"/>
                    </a:lnTo>
                    <a:cubicBezTo>
                      <a:pt x="3975" y="1707"/>
                      <a:pt x="3927" y="1686"/>
                      <a:pt x="3864" y="1686"/>
                    </a:cubicBezTo>
                    <a:close/>
                    <a:moveTo>
                      <a:pt x="3838" y="2316"/>
                    </a:moveTo>
                    <a:cubicBezTo>
                      <a:pt x="3796" y="2316"/>
                      <a:pt x="3752" y="2355"/>
                      <a:pt x="3752" y="2390"/>
                    </a:cubicBezTo>
                    <a:cubicBezTo>
                      <a:pt x="3731" y="2433"/>
                      <a:pt x="3731" y="2502"/>
                      <a:pt x="3710" y="2565"/>
                    </a:cubicBezTo>
                    <a:cubicBezTo>
                      <a:pt x="3683" y="2613"/>
                      <a:pt x="3710" y="2655"/>
                      <a:pt x="3752" y="2677"/>
                    </a:cubicBezTo>
                    <a:lnTo>
                      <a:pt x="3795" y="2677"/>
                    </a:lnTo>
                    <a:cubicBezTo>
                      <a:pt x="3842" y="2677"/>
                      <a:pt x="3864" y="2655"/>
                      <a:pt x="3885" y="2613"/>
                    </a:cubicBezTo>
                    <a:cubicBezTo>
                      <a:pt x="3906" y="2544"/>
                      <a:pt x="3906" y="2502"/>
                      <a:pt x="3927" y="2433"/>
                    </a:cubicBezTo>
                    <a:cubicBezTo>
                      <a:pt x="3948" y="2390"/>
                      <a:pt x="3906" y="2322"/>
                      <a:pt x="3864" y="2322"/>
                    </a:cubicBezTo>
                    <a:cubicBezTo>
                      <a:pt x="3855" y="2318"/>
                      <a:pt x="3847" y="2316"/>
                      <a:pt x="3838" y="2316"/>
                    </a:cubicBezTo>
                    <a:close/>
                    <a:moveTo>
                      <a:pt x="3586" y="2906"/>
                    </a:moveTo>
                    <a:cubicBezTo>
                      <a:pt x="3560" y="2906"/>
                      <a:pt x="3533" y="2917"/>
                      <a:pt x="3508" y="2942"/>
                    </a:cubicBezTo>
                    <a:cubicBezTo>
                      <a:pt x="3487" y="2984"/>
                      <a:pt x="3445" y="3053"/>
                      <a:pt x="3418" y="3095"/>
                    </a:cubicBezTo>
                    <a:cubicBezTo>
                      <a:pt x="3376" y="3143"/>
                      <a:pt x="3397" y="3185"/>
                      <a:pt x="3445" y="3228"/>
                    </a:cubicBezTo>
                    <a:cubicBezTo>
                      <a:pt x="3445" y="3228"/>
                      <a:pt x="3466" y="3249"/>
                      <a:pt x="3487" y="3249"/>
                    </a:cubicBezTo>
                    <a:cubicBezTo>
                      <a:pt x="3508" y="3249"/>
                      <a:pt x="3551" y="3228"/>
                      <a:pt x="3577" y="3207"/>
                    </a:cubicBezTo>
                    <a:cubicBezTo>
                      <a:pt x="3599" y="3164"/>
                      <a:pt x="3641" y="3095"/>
                      <a:pt x="3683" y="3053"/>
                    </a:cubicBezTo>
                    <a:cubicBezTo>
                      <a:pt x="3710" y="3010"/>
                      <a:pt x="3683" y="2942"/>
                      <a:pt x="3641" y="2920"/>
                    </a:cubicBezTo>
                    <a:cubicBezTo>
                      <a:pt x="3623" y="2912"/>
                      <a:pt x="3605" y="2906"/>
                      <a:pt x="3586" y="2906"/>
                    </a:cubicBezTo>
                    <a:close/>
                    <a:moveTo>
                      <a:pt x="3185" y="3372"/>
                    </a:moveTo>
                    <a:cubicBezTo>
                      <a:pt x="3160" y="3372"/>
                      <a:pt x="3132" y="3384"/>
                      <a:pt x="3111" y="3408"/>
                    </a:cubicBezTo>
                    <a:cubicBezTo>
                      <a:pt x="3069" y="3429"/>
                      <a:pt x="3021" y="3472"/>
                      <a:pt x="2979" y="3493"/>
                    </a:cubicBezTo>
                    <a:cubicBezTo>
                      <a:pt x="2936" y="3540"/>
                      <a:pt x="2915" y="3583"/>
                      <a:pt x="2936" y="3625"/>
                    </a:cubicBezTo>
                    <a:cubicBezTo>
                      <a:pt x="2957" y="3646"/>
                      <a:pt x="3000" y="3673"/>
                      <a:pt x="3021" y="3673"/>
                    </a:cubicBezTo>
                    <a:cubicBezTo>
                      <a:pt x="3047" y="3673"/>
                      <a:pt x="3069" y="3673"/>
                      <a:pt x="3069" y="3646"/>
                    </a:cubicBezTo>
                    <a:cubicBezTo>
                      <a:pt x="3132" y="3625"/>
                      <a:pt x="3180" y="3583"/>
                      <a:pt x="3222" y="3540"/>
                    </a:cubicBezTo>
                    <a:cubicBezTo>
                      <a:pt x="3265" y="3514"/>
                      <a:pt x="3265" y="3450"/>
                      <a:pt x="3243" y="3408"/>
                    </a:cubicBezTo>
                    <a:cubicBezTo>
                      <a:pt x="3233" y="3384"/>
                      <a:pt x="3210" y="3372"/>
                      <a:pt x="3185" y="3372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" name="Google Shape;319;p20">
                <a:extLst>
                  <a:ext uri="{FF2B5EF4-FFF2-40B4-BE49-F238E27FC236}">
                    <a16:creationId xmlns="" xmlns:a16="http://schemas.microsoft.com/office/drawing/2014/main" id="{BC4265FA-3E3F-5E55-8F88-E55906900EB0}"/>
                  </a:ext>
                </a:extLst>
              </p:cNvPr>
              <p:cNvSpPr/>
              <p:nvPr/>
            </p:nvSpPr>
            <p:spPr>
              <a:xfrm>
                <a:off x="4815762" y="4429186"/>
                <a:ext cx="12814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76" extrusionOk="0">
                    <a:moveTo>
                      <a:pt x="112" y="1"/>
                    </a:moveTo>
                    <a:cubicBezTo>
                      <a:pt x="98" y="1"/>
                      <a:pt x="82" y="4"/>
                      <a:pt x="64" y="11"/>
                    </a:cubicBezTo>
                    <a:cubicBezTo>
                      <a:pt x="22" y="11"/>
                      <a:pt x="1" y="53"/>
                      <a:pt x="1" y="117"/>
                    </a:cubicBezTo>
                    <a:cubicBezTo>
                      <a:pt x="1" y="144"/>
                      <a:pt x="22" y="186"/>
                      <a:pt x="22" y="207"/>
                    </a:cubicBezTo>
                    <a:cubicBezTo>
                      <a:pt x="43" y="250"/>
                      <a:pt x="91" y="276"/>
                      <a:pt x="112" y="276"/>
                    </a:cubicBezTo>
                    <a:lnTo>
                      <a:pt x="154" y="276"/>
                    </a:lnTo>
                    <a:cubicBezTo>
                      <a:pt x="197" y="250"/>
                      <a:pt x="223" y="207"/>
                      <a:pt x="223" y="165"/>
                    </a:cubicBezTo>
                    <a:cubicBezTo>
                      <a:pt x="197" y="117"/>
                      <a:pt x="197" y="96"/>
                      <a:pt x="176" y="75"/>
                    </a:cubicBezTo>
                    <a:cubicBezTo>
                      <a:pt x="176" y="28"/>
                      <a:pt x="152" y="1"/>
                      <a:pt x="112" y="1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" name="Google Shape;320;p20">
                <a:extLst>
                  <a:ext uri="{FF2B5EF4-FFF2-40B4-BE49-F238E27FC236}">
                    <a16:creationId xmlns="" xmlns:a16="http://schemas.microsoft.com/office/drawing/2014/main" id="{0615A078-114E-3E23-DC85-A60E2E4D9CC5}"/>
                  </a:ext>
                </a:extLst>
              </p:cNvPr>
              <p:cNvSpPr/>
              <p:nvPr/>
            </p:nvSpPr>
            <p:spPr>
              <a:xfrm>
                <a:off x="4897914" y="4465684"/>
                <a:ext cx="17677" cy="13272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32" extrusionOk="0">
                    <a:moveTo>
                      <a:pt x="97" y="1"/>
                    </a:moveTo>
                    <a:cubicBezTo>
                      <a:pt x="65" y="1"/>
                      <a:pt x="38" y="22"/>
                      <a:pt x="22" y="57"/>
                    </a:cubicBezTo>
                    <a:cubicBezTo>
                      <a:pt x="1" y="120"/>
                      <a:pt x="22" y="168"/>
                      <a:pt x="64" y="189"/>
                    </a:cubicBezTo>
                    <a:cubicBezTo>
                      <a:pt x="112" y="210"/>
                      <a:pt x="133" y="210"/>
                      <a:pt x="176" y="210"/>
                    </a:cubicBezTo>
                    <a:cubicBezTo>
                      <a:pt x="176" y="232"/>
                      <a:pt x="176" y="232"/>
                      <a:pt x="197" y="232"/>
                    </a:cubicBezTo>
                    <a:cubicBezTo>
                      <a:pt x="245" y="232"/>
                      <a:pt x="266" y="189"/>
                      <a:pt x="287" y="141"/>
                    </a:cubicBezTo>
                    <a:cubicBezTo>
                      <a:pt x="308" y="99"/>
                      <a:pt x="266" y="57"/>
                      <a:pt x="218" y="35"/>
                    </a:cubicBezTo>
                    <a:cubicBezTo>
                      <a:pt x="197" y="35"/>
                      <a:pt x="154" y="9"/>
                      <a:pt x="133" y="9"/>
                    </a:cubicBezTo>
                    <a:cubicBezTo>
                      <a:pt x="121" y="3"/>
                      <a:pt x="109" y="1"/>
                      <a:pt x="97" y="1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" name="Google Shape;321;p20">
                <a:extLst>
                  <a:ext uri="{FF2B5EF4-FFF2-40B4-BE49-F238E27FC236}">
                    <a16:creationId xmlns="" xmlns:a16="http://schemas.microsoft.com/office/drawing/2014/main" id="{0E60EAD8-539A-0AC3-6BB1-AEAB3C4E76E8}"/>
                  </a:ext>
                </a:extLst>
              </p:cNvPr>
              <p:cNvSpPr/>
              <p:nvPr/>
            </p:nvSpPr>
            <p:spPr>
              <a:xfrm>
                <a:off x="4928235" y="4338396"/>
                <a:ext cx="70708" cy="14176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2478" extrusionOk="0">
                    <a:moveTo>
                      <a:pt x="171" y="1"/>
                    </a:moveTo>
                    <a:cubicBezTo>
                      <a:pt x="138" y="1"/>
                      <a:pt x="107" y="38"/>
                      <a:pt x="86" y="72"/>
                    </a:cubicBezTo>
                    <a:cubicBezTo>
                      <a:pt x="86" y="114"/>
                      <a:pt x="112" y="183"/>
                      <a:pt x="176" y="183"/>
                    </a:cubicBezTo>
                    <a:cubicBezTo>
                      <a:pt x="218" y="183"/>
                      <a:pt x="287" y="204"/>
                      <a:pt x="329" y="225"/>
                    </a:cubicBezTo>
                    <a:lnTo>
                      <a:pt x="350" y="225"/>
                    </a:lnTo>
                    <a:cubicBezTo>
                      <a:pt x="398" y="225"/>
                      <a:pt x="441" y="204"/>
                      <a:pt x="441" y="162"/>
                    </a:cubicBezTo>
                    <a:cubicBezTo>
                      <a:pt x="462" y="114"/>
                      <a:pt x="441" y="72"/>
                      <a:pt x="398" y="51"/>
                    </a:cubicBezTo>
                    <a:cubicBezTo>
                      <a:pt x="329" y="29"/>
                      <a:pt x="266" y="8"/>
                      <a:pt x="197" y="8"/>
                    </a:cubicBezTo>
                    <a:cubicBezTo>
                      <a:pt x="188" y="3"/>
                      <a:pt x="180" y="1"/>
                      <a:pt x="171" y="1"/>
                    </a:cubicBezTo>
                    <a:close/>
                    <a:moveTo>
                      <a:pt x="743" y="259"/>
                    </a:moveTo>
                    <a:cubicBezTo>
                      <a:pt x="717" y="259"/>
                      <a:pt x="695" y="271"/>
                      <a:pt x="684" y="294"/>
                    </a:cubicBezTo>
                    <a:cubicBezTo>
                      <a:pt x="642" y="337"/>
                      <a:pt x="642" y="406"/>
                      <a:pt x="684" y="427"/>
                    </a:cubicBezTo>
                    <a:cubicBezTo>
                      <a:pt x="727" y="469"/>
                      <a:pt x="774" y="512"/>
                      <a:pt x="796" y="559"/>
                    </a:cubicBezTo>
                    <a:cubicBezTo>
                      <a:pt x="817" y="581"/>
                      <a:pt x="838" y="581"/>
                      <a:pt x="859" y="581"/>
                    </a:cubicBezTo>
                    <a:cubicBezTo>
                      <a:pt x="880" y="581"/>
                      <a:pt x="907" y="581"/>
                      <a:pt x="928" y="559"/>
                    </a:cubicBezTo>
                    <a:cubicBezTo>
                      <a:pt x="971" y="538"/>
                      <a:pt x="971" y="469"/>
                      <a:pt x="949" y="427"/>
                    </a:cubicBezTo>
                    <a:cubicBezTo>
                      <a:pt x="907" y="379"/>
                      <a:pt x="859" y="337"/>
                      <a:pt x="817" y="294"/>
                    </a:cubicBezTo>
                    <a:cubicBezTo>
                      <a:pt x="796" y="271"/>
                      <a:pt x="768" y="259"/>
                      <a:pt x="743" y="259"/>
                    </a:cubicBezTo>
                    <a:close/>
                    <a:moveTo>
                      <a:pt x="1061" y="777"/>
                    </a:moveTo>
                    <a:cubicBezTo>
                      <a:pt x="1013" y="803"/>
                      <a:pt x="971" y="867"/>
                      <a:pt x="992" y="909"/>
                    </a:cubicBezTo>
                    <a:lnTo>
                      <a:pt x="992" y="936"/>
                    </a:lnTo>
                    <a:cubicBezTo>
                      <a:pt x="1013" y="978"/>
                      <a:pt x="1039" y="1020"/>
                      <a:pt x="1039" y="1068"/>
                    </a:cubicBezTo>
                    <a:cubicBezTo>
                      <a:pt x="1039" y="1110"/>
                      <a:pt x="1082" y="1153"/>
                      <a:pt x="1124" y="1153"/>
                    </a:cubicBezTo>
                    <a:lnTo>
                      <a:pt x="1145" y="1153"/>
                    </a:lnTo>
                    <a:cubicBezTo>
                      <a:pt x="1193" y="1132"/>
                      <a:pt x="1235" y="1089"/>
                      <a:pt x="1214" y="1042"/>
                    </a:cubicBezTo>
                    <a:cubicBezTo>
                      <a:pt x="1214" y="978"/>
                      <a:pt x="1193" y="936"/>
                      <a:pt x="1193" y="888"/>
                    </a:cubicBezTo>
                    <a:cubicBezTo>
                      <a:pt x="1193" y="867"/>
                      <a:pt x="1172" y="867"/>
                      <a:pt x="1172" y="846"/>
                    </a:cubicBezTo>
                    <a:cubicBezTo>
                      <a:pt x="1145" y="803"/>
                      <a:pt x="1103" y="777"/>
                      <a:pt x="1061" y="777"/>
                    </a:cubicBezTo>
                    <a:close/>
                    <a:moveTo>
                      <a:pt x="1124" y="1397"/>
                    </a:moveTo>
                    <a:cubicBezTo>
                      <a:pt x="1082" y="1397"/>
                      <a:pt x="1039" y="1418"/>
                      <a:pt x="1013" y="1466"/>
                    </a:cubicBezTo>
                    <a:cubicBezTo>
                      <a:pt x="1013" y="1529"/>
                      <a:pt x="992" y="1572"/>
                      <a:pt x="971" y="1640"/>
                    </a:cubicBezTo>
                    <a:cubicBezTo>
                      <a:pt x="949" y="1683"/>
                      <a:pt x="971" y="1731"/>
                      <a:pt x="1013" y="1752"/>
                    </a:cubicBezTo>
                    <a:lnTo>
                      <a:pt x="1061" y="1752"/>
                    </a:lnTo>
                    <a:cubicBezTo>
                      <a:pt x="1103" y="1752"/>
                      <a:pt x="1124" y="1731"/>
                      <a:pt x="1145" y="1704"/>
                    </a:cubicBezTo>
                    <a:cubicBezTo>
                      <a:pt x="1172" y="1640"/>
                      <a:pt x="1193" y="1572"/>
                      <a:pt x="1214" y="1508"/>
                    </a:cubicBezTo>
                    <a:cubicBezTo>
                      <a:pt x="1214" y="1466"/>
                      <a:pt x="1193" y="1418"/>
                      <a:pt x="1124" y="1397"/>
                    </a:cubicBezTo>
                    <a:close/>
                    <a:moveTo>
                      <a:pt x="816" y="1937"/>
                    </a:moveTo>
                    <a:cubicBezTo>
                      <a:pt x="794" y="1937"/>
                      <a:pt x="772" y="1948"/>
                      <a:pt x="748" y="1969"/>
                    </a:cubicBezTo>
                    <a:cubicBezTo>
                      <a:pt x="706" y="2017"/>
                      <a:pt x="663" y="2059"/>
                      <a:pt x="615" y="2080"/>
                    </a:cubicBezTo>
                    <a:cubicBezTo>
                      <a:pt x="573" y="2128"/>
                      <a:pt x="573" y="2170"/>
                      <a:pt x="615" y="2213"/>
                    </a:cubicBezTo>
                    <a:cubicBezTo>
                      <a:pt x="615" y="2234"/>
                      <a:pt x="663" y="2260"/>
                      <a:pt x="684" y="2260"/>
                    </a:cubicBezTo>
                    <a:cubicBezTo>
                      <a:pt x="706" y="2260"/>
                      <a:pt x="727" y="2234"/>
                      <a:pt x="748" y="2234"/>
                    </a:cubicBezTo>
                    <a:cubicBezTo>
                      <a:pt x="796" y="2192"/>
                      <a:pt x="838" y="2149"/>
                      <a:pt x="880" y="2101"/>
                    </a:cubicBezTo>
                    <a:cubicBezTo>
                      <a:pt x="928" y="2059"/>
                      <a:pt x="928" y="2017"/>
                      <a:pt x="880" y="1969"/>
                    </a:cubicBezTo>
                    <a:cubicBezTo>
                      <a:pt x="859" y="1948"/>
                      <a:pt x="838" y="1937"/>
                      <a:pt x="816" y="1937"/>
                    </a:cubicBezTo>
                    <a:close/>
                    <a:moveTo>
                      <a:pt x="266" y="2260"/>
                    </a:moveTo>
                    <a:cubicBezTo>
                      <a:pt x="197" y="2282"/>
                      <a:pt x="154" y="2282"/>
                      <a:pt x="86" y="2303"/>
                    </a:cubicBezTo>
                    <a:cubicBezTo>
                      <a:pt x="43" y="2303"/>
                      <a:pt x="1" y="2345"/>
                      <a:pt x="22" y="2393"/>
                    </a:cubicBezTo>
                    <a:cubicBezTo>
                      <a:pt x="22" y="2457"/>
                      <a:pt x="64" y="2478"/>
                      <a:pt x="112" y="2478"/>
                    </a:cubicBezTo>
                    <a:cubicBezTo>
                      <a:pt x="176" y="2478"/>
                      <a:pt x="244" y="2457"/>
                      <a:pt x="308" y="2457"/>
                    </a:cubicBezTo>
                    <a:cubicBezTo>
                      <a:pt x="350" y="2435"/>
                      <a:pt x="398" y="2393"/>
                      <a:pt x="377" y="2324"/>
                    </a:cubicBezTo>
                    <a:cubicBezTo>
                      <a:pt x="350" y="2282"/>
                      <a:pt x="308" y="2260"/>
                      <a:pt x="266" y="2260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4" name="Google Shape;322;p20">
                <a:extLst>
                  <a:ext uri="{FF2B5EF4-FFF2-40B4-BE49-F238E27FC236}">
                    <a16:creationId xmlns="" xmlns:a16="http://schemas.microsoft.com/office/drawing/2014/main" id="{B5073A32-0F77-0F5E-B516-EFC364307DE6}"/>
                  </a:ext>
                </a:extLst>
              </p:cNvPr>
              <p:cNvSpPr/>
              <p:nvPr/>
            </p:nvSpPr>
            <p:spPr>
              <a:xfrm>
                <a:off x="4901575" y="4338396"/>
                <a:ext cx="17963" cy="11728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05" extrusionOk="0">
                    <a:moveTo>
                      <a:pt x="216" y="1"/>
                    </a:moveTo>
                    <a:cubicBezTo>
                      <a:pt x="205" y="1"/>
                      <a:pt x="193" y="3"/>
                      <a:pt x="181" y="8"/>
                    </a:cubicBezTo>
                    <a:cubicBezTo>
                      <a:pt x="154" y="8"/>
                      <a:pt x="112" y="29"/>
                      <a:pt x="90" y="29"/>
                    </a:cubicBezTo>
                    <a:cubicBezTo>
                      <a:pt x="48" y="51"/>
                      <a:pt x="0" y="93"/>
                      <a:pt x="22" y="141"/>
                    </a:cubicBezTo>
                    <a:cubicBezTo>
                      <a:pt x="48" y="183"/>
                      <a:pt x="69" y="204"/>
                      <a:pt x="112" y="204"/>
                    </a:cubicBezTo>
                    <a:lnTo>
                      <a:pt x="133" y="204"/>
                    </a:lnTo>
                    <a:cubicBezTo>
                      <a:pt x="181" y="204"/>
                      <a:pt x="202" y="183"/>
                      <a:pt x="223" y="183"/>
                    </a:cubicBezTo>
                    <a:cubicBezTo>
                      <a:pt x="287" y="183"/>
                      <a:pt x="313" y="114"/>
                      <a:pt x="313" y="72"/>
                    </a:cubicBezTo>
                    <a:cubicBezTo>
                      <a:pt x="292" y="38"/>
                      <a:pt x="260" y="1"/>
                      <a:pt x="216" y="1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5" name="Google Shape;323;p20">
                <a:extLst>
                  <a:ext uri="{FF2B5EF4-FFF2-40B4-BE49-F238E27FC236}">
                    <a16:creationId xmlns="" xmlns:a16="http://schemas.microsoft.com/office/drawing/2014/main" id="{F18E7D06-5325-F329-BFC4-D1B994B4A2F2}"/>
                  </a:ext>
                </a:extLst>
              </p:cNvPr>
              <p:cNvSpPr/>
              <p:nvPr/>
            </p:nvSpPr>
            <p:spPr>
              <a:xfrm>
                <a:off x="4108492" y="4499952"/>
                <a:ext cx="13673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74" extrusionOk="0">
                    <a:moveTo>
                      <a:pt x="117" y="0"/>
                    </a:moveTo>
                    <a:cubicBezTo>
                      <a:pt x="85" y="0"/>
                      <a:pt x="58" y="20"/>
                      <a:pt x="42" y="51"/>
                    </a:cubicBezTo>
                    <a:cubicBezTo>
                      <a:pt x="21" y="99"/>
                      <a:pt x="21" y="120"/>
                      <a:pt x="0" y="162"/>
                    </a:cubicBezTo>
                    <a:cubicBezTo>
                      <a:pt x="0" y="205"/>
                      <a:pt x="21" y="253"/>
                      <a:pt x="64" y="274"/>
                    </a:cubicBezTo>
                    <a:lnTo>
                      <a:pt x="85" y="274"/>
                    </a:lnTo>
                    <a:cubicBezTo>
                      <a:pt x="133" y="274"/>
                      <a:pt x="175" y="253"/>
                      <a:pt x="175" y="205"/>
                    </a:cubicBezTo>
                    <a:cubicBezTo>
                      <a:pt x="196" y="184"/>
                      <a:pt x="196" y="162"/>
                      <a:pt x="217" y="120"/>
                    </a:cubicBezTo>
                    <a:cubicBezTo>
                      <a:pt x="239" y="72"/>
                      <a:pt x="217" y="30"/>
                      <a:pt x="154" y="9"/>
                    </a:cubicBezTo>
                    <a:cubicBezTo>
                      <a:pt x="141" y="3"/>
                      <a:pt x="129" y="0"/>
                      <a:pt x="117" y="0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6" name="Google Shape;324;p20">
                <a:extLst>
                  <a:ext uri="{FF2B5EF4-FFF2-40B4-BE49-F238E27FC236}">
                    <a16:creationId xmlns="" xmlns:a16="http://schemas.microsoft.com/office/drawing/2014/main" id="{9E5C5527-7CD9-799F-7F9F-46D377A51AAF}"/>
                  </a:ext>
                </a:extLst>
              </p:cNvPr>
              <p:cNvSpPr/>
              <p:nvPr/>
            </p:nvSpPr>
            <p:spPr>
              <a:xfrm>
                <a:off x="4105746" y="4530444"/>
                <a:ext cx="142847" cy="7099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241" extrusionOk="0">
                    <a:moveTo>
                      <a:pt x="113" y="0"/>
                    </a:moveTo>
                    <a:cubicBezTo>
                      <a:pt x="106" y="0"/>
                      <a:pt x="98" y="2"/>
                      <a:pt x="90" y="6"/>
                    </a:cubicBezTo>
                    <a:cubicBezTo>
                      <a:pt x="22" y="6"/>
                      <a:pt x="0" y="48"/>
                      <a:pt x="0" y="96"/>
                    </a:cubicBezTo>
                    <a:cubicBezTo>
                      <a:pt x="0" y="159"/>
                      <a:pt x="22" y="228"/>
                      <a:pt x="22" y="292"/>
                    </a:cubicBezTo>
                    <a:cubicBezTo>
                      <a:pt x="48" y="334"/>
                      <a:pt x="90" y="361"/>
                      <a:pt x="112" y="361"/>
                    </a:cubicBezTo>
                    <a:lnTo>
                      <a:pt x="154" y="361"/>
                    </a:lnTo>
                    <a:cubicBezTo>
                      <a:pt x="202" y="361"/>
                      <a:pt x="223" y="292"/>
                      <a:pt x="223" y="250"/>
                    </a:cubicBezTo>
                    <a:cubicBezTo>
                      <a:pt x="202" y="202"/>
                      <a:pt x="202" y="138"/>
                      <a:pt x="181" y="96"/>
                    </a:cubicBezTo>
                    <a:cubicBezTo>
                      <a:pt x="181" y="39"/>
                      <a:pt x="148" y="0"/>
                      <a:pt x="113" y="0"/>
                    </a:cubicBezTo>
                    <a:close/>
                    <a:moveTo>
                      <a:pt x="2406" y="138"/>
                    </a:moveTo>
                    <a:cubicBezTo>
                      <a:pt x="2364" y="138"/>
                      <a:pt x="2322" y="159"/>
                      <a:pt x="2300" y="228"/>
                    </a:cubicBezTo>
                    <a:cubicBezTo>
                      <a:pt x="2300" y="271"/>
                      <a:pt x="2274" y="313"/>
                      <a:pt x="2253" y="382"/>
                    </a:cubicBezTo>
                    <a:cubicBezTo>
                      <a:pt x="2231" y="424"/>
                      <a:pt x="2253" y="467"/>
                      <a:pt x="2300" y="493"/>
                    </a:cubicBezTo>
                    <a:cubicBezTo>
                      <a:pt x="2322" y="493"/>
                      <a:pt x="2322" y="514"/>
                      <a:pt x="2343" y="514"/>
                    </a:cubicBezTo>
                    <a:cubicBezTo>
                      <a:pt x="2385" y="514"/>
                      <a:pt x="2406" y="467"/>
                      <a:pt x="2433" y="446"/>
                    </a:cubicBezTo>
                    <a:cubicBezTo>
                      <a:pt x="2454" y="382"/>
                      <a:pt x="2475" y="313"/>
                      <a:pt x="2475" y="250"/>
                    </a:cubicBezTo>
                    <a:cubicBezTo>
                      <a:pt x="2496" y="202"/>
                      <a:pt x="2454" y="159"/>
                      <a:pt x="2406" y="138"/>
                    </a:cubicBezTo>
                    <a:close/>
                    <a:moveTo>
                      <a:pt x="299" y="576"/>
                    </a:moveTo>
                    <a:cubicBezTo>
                      <a:pt x="280" y="576"/>
                      <a:pt x="260" y="583"/>
                      <a:pt x="244" y="599"/>
                    </a:cubicBezTo>
                    <a:cubicBezTo>
                      <a:pt x="202" y="626"/>
                      <a:pt x="202" y="689"/>
                      <a:pt x="223" y="732"/>
                    </a:cubicBezTo>
                    <a:lnTo>
                      <a:pt x="355" y="864"/>
                    </a:lnTo>
                    <a:cubicBezTo>
                      <a:pt x="377" y="891"/>
                      <a:pt x="398" y="912"/>
                      <a:pt x="419" y="912"/>
                    </a:cubicBezTo>
                    <a:cubicBezTo>
                      <a:pt x="446" y="912"/>
                      <a:pt x="467" y="891"/>
                      <a:pt x="488" y="864"/>
                    </a:cubicBezTo>
                    <a:cubicBezTo>
                      <a:pt x="530" y="843"/>
                      <a:pt x="530" y="779"/>
                      <a:pt x="488" y="732"/>
                    </a:cubicBezTo>
                    <a:cubicBezTo>
                      <a:pt x="446" y="711"/>
                      <a:pt x="419" y="668"/>
                      <a:pt x="377" y="626"/>
                    </a:cubicBezTo>
                    <a:cubicBezTo>
                      <a:pt x="363" y="596"/>
                      <a:pt x="331" y="576"/>
                      <a:pt x="299" y="576"/>
                    </a:cubicBezTo>
                    <a:close/>
                    <a:moveTo>
                      <a:pt x="2100" y="695"/>
                    </a:moveTo>
                    <a:cubicBezTo>
                      <a:pt x="2078" y="695"/>
                      <a:pt x="2057" y="700"/>
                      <a:pt x="2035" y="711"/>
                    </a:cubicBezTo>
                    <a:cubicBezTo>
                      <a:pt x="1988" y="758"/>
                      <a:pt x="1966" y="801"/>
                      <a:pt x="1924" y="822"/>
                    </a:cubicBezTo>
                    <a:cubicBezTo>
                      <a:pt x="1876" y="864"/>
                      <a:pt x="1876" y="933"/>
                      <a:pt x="1903" y="954"/>
                    </a:cubicBezTo>
                    <a:cubicBezTo>
                      <a:pt x="1924" y="997"/>
                      <a:pt x="1945" y="997"/>
                      <a:pt x="1966" y="997"/>
                    </a:cubicBezTo>
                    <a:cubicBezTo>
                      <a:pt x="1988" y="997"/>
                      <a:pt x="2009" y="997"/>
                      <a:pt x="2035" y="976"/>
                    </a:cubicBezTo>
                    <a:cubicBezTo>
                      <a:pt x="2078" y="933"/>
                      <a:pt x="2120" y="891"/>
                      <a:pt x="2168" y="843"/>
                    </a:cubicBezTo>
                    <a:cubicBezTo>
                      <a:pt x="2210" y="822"/>
                      <a:pt x="2210" y="758"/>
                      <a:pt x="2168" y="711"/>
                    </a:cubicBezTo>
                    <a:cubicBezTo>
                      <a:pt x="2144" y="700"/>
                      <a:pt x="2121" y="695"/>
                      <a:pt x="2100" y="695"/>
                    </a:cubicBezTo>
                    <a:close/>
                    <a:moveTo>
                      <a:pt x="783" y="967"/>
                    </a:moveTo>
                    <a:cubicBezTo>
                      <a:pt x="753" y="967"/>
                      <a:pt x="726" y="988"/>
                      <a:pt x="711" y="1023"/>
                    </a:cubicBezTo>
                    <a:cubicBezTo>
                      <a:pt x="684" y="1066"/>
                      <a:pt x="711" y="1129"/>
                      <a:pt x="753" y="1156"/>
                    </a:cubicBezTo>
                    <a:cubicBezTo>
                      <a:pt x="817" y="1177"/>
                      <a:pt x="864" y="1198"/>
                      <a:pt x="928" y="1219"/>
                    </a:cubicBezTo>
                    <a:lnTo>
                      <a:pt x="949" y="1219"/>
                    </a:lnTo>
                    <a:cubicBezTo>
                      <a:pt x="997" y="1219"/>
                      <a:pt x="1039" y="1177"/>
                      <a:pt x="1060" y="1156"/>
                    </a:cubicBezTo>
                    <a:cubicBezTo>
                      <a:pt x="1060" y="1087"/>
                      <a:pt x="1039" y="1044"/>
                      <a:pt x="976" y="1023"/>
                    </a:cubicBezTo>
                    <a:cubicBezTo>
                      <a:pt x="928" y="1023"/>
                      <a:pt x="885" y="997"/>
                      <a:pt x="817" y="976"/>
                    </a:cubicBezTo>
                    <a:cubicBezTo>
                      <a:pt x="805" y="970"/>
                      <a:pt x="794" y="967"/>
                      <a:pt x="783" y="967"/>
                    </a:cubicBezTo>
                    <a:close/>
                    <a:moveTo>
                      <a:pt x="1576" y="1016"/>
                    </a:moveTo>
                    <a:cubicBezTo>
                      <a:pt x="1566" y="1016"/>
                      <a:pt x="1556" y="1018"/>
                      <a:pt x="1548" y="1023"/>
                    </a:cubicBezTo>
                    <a:lnTo>
                      <a:pt x="1527" y="1023"/>
                    </a:lnTo>
                    <a:cubicBezTo>
                      <a:pt x="1479" y="1044"/>
                      <a:pt x="1437" y="1044"/>
                      <a:pt x="1394" y="1066"/>
                    </a:cubicBezTo>
                    <a:cubicBezTo>
                      <a:pt x="1346" y="1066"/>
                      <a:pt x="1304" y="1108"/>
                      <a:pt x="1304" y="1156"/>
                    </a:cubicBezTo>
                    <a:cubicBezTo>
                      <a:pt x="1325" y="1198"/>
                      <a:pt x="1346" y="1241"/>
                      <a:pt x="1394" y="1241"/>
                    </a:cubicBezTo>
                    <a:lnTo>
                      <a:pt x="1415" y="1241"/>
                    </a:lnTo>
                    <a:cubicBezTo>
                      <a:pt x="1458" y="1241"/>
                      <a:pt x="1527" y="1219"/>
                      <a:pt x="1569" y="1219"/>
                    </a:cubicBezTo>
                    <a:cubicBezTo>
                      <a:pt x="1590" y="1198"/>
                      <a:pt x="1590" y="1198"/>
                      <a:pt x="1611" y="1198"/>
                    </a:cubicBezTo>
                    <a:cubicBezTo>
                      <a:pt x="1659" y="1177"/>
                      <a:pt x="1680" y="1129"/>
                      <a:pt x="1680" y="1087"/>
                    </a:cubicBezTo>
                    <a:cubicBezTo>
                      <a:pt x="1663" y="1053"/>
                      <a:pt x="1616" y="1016"/>
                      <a:pt x="1576" y="1016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7" name="Google Shape;325;p20">
                <a:extLst>
                  <a:ext uri="{FF2B5EF4-FFF2-40B4-BE49-F238E27FC236}">
                    <a16:creationId xmlns="" xmlns:a16="http://schemas.microsoft.com/office/drawing/2014/main" id="{159F9C68-EEDD-0710-2258-F0CD9543CE30}"/>
                  </a:ext>
                </a:extLst>
              </p:cNvPr>
              <p:cNvSpPr/>
              <p:nvPr/>
            </p:nvSpPr>
            <p:spPr>
              <a:xfrm>
                <a:off x="4235781" y="4507675"/>
                <a:ext cx="12814" cy="1556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72" extrusionOk="0">
                    <a:moveTo>
                      <a:pt x="115" y="1"/>
                    </a:moveTo>
                    <a:cubicBezTo>
                      <a:pt x="107" y="1"/>
                      <a:pt x="99" y="2"/>
                      <a:pt x="91" y="6"/>
                    </a:cubicBezTo>
                    <a:cubicBezTo>
                      <a:pt x="27" y="27"/>
                      <a:pt x="1" y="70"/>
                      <a:pt x="1" y="118"/>
                    </a:cubicBezTo>
                    <a:cubicBezTo>
                      <a:pt x="27" y="139"/>
                      <a:pt x="27" y="181"/>
                      <a:pt x="27" y="202"/>
                    </a:cubicBezTo>
                    <a:cubicBezTo>
                      <a:pt x="49" y="250"/>
                      <a:pt x="70" y="271"/>
                      <a:pt x="133" y="271"/>
                    </a:cubicBezTo>
                    <a:cubicBezTo>
                      <a:pt x="202" y="271"/>
                      <a:pt x="223" y="229"/>
                      <a:pt x="223" y="160"/>
                    </a:cubicBezTo>
                    <a:cubicBezTo>
                      <a:pt x="202" y="139"/>
                      <a:pt x="202" y="96"/>
                      <a:pt x="202" y="70"/>
                    </a:cubicBezTo>
                    <a:cubicBezTo>
                      <a:pt x="185" y="35"/>
                      <a:pt x="150" y="1"/>
                      <a:pt x="115" y="1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8" name="Google Shape;326;p20">
                <a:extLst>
                  <a:ext uri="{FF2B5EF4-FFF2-40B4-BE49-F238E27FC236}">
                    <a16:creationId xmlns="" xmlns:a16="http://schemas.microsoft.com/office/drawing/2014/main" id="{0D64FCE9-A2CB-570B-046C-974072F1EB76}"/>
                  </a:ext>
                </a:extLst>
              </p:cNvPr>
              <p:cNvSpPr/>
              <p:nvPr/>
            </p:nvSpPr>
            <p:spPr>
              <a:xfrm>
                <a:off x="6058792" y="2594057"/>
                <a:ext cx="37929" cy="37986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4" extrusionOk="0">
                    <a:moveTo>
                      <a:pt x="329" y="202"/>
                    </a:moveTo>
                    <a:cubicBezTo>
                      <a:pt x="398" y="202"/>
                      <a:pt x="461" y="266"/>
                      <a:pt x="461" y="335"/>
                    </a:cubicBezTo>
                    <a:cubicBezTo>
                      <a:pt x="461" y="425"/>
                      <a:pt x="398" y="467"/>
                      <a:pt x="329" y="467"/>
                    </a:cubicBezTo>
                    <a:cubicBezTo>
                      <a:pt x="244" y="467"/>
                      <a:pt x="175" y="425"/>
                      <a:pt x="175" y="335"/>
                    </a:cubicBezTo>
                    <a:cubicBezTo>
                      <a:pt x="175" y="266"/>
                      <a:pt x="244" y="202"/>
                      <a:pt x="329" y="202"/>
                    </a:cubicBezTo>
                    <a:close/>
                    <a:moveTo>
                      <a:pt x="329" y="1"/>
                    </a:moveTo>
                    <a:cubicBezTo>
                      <a:pt x="154" y="1"/>
                      <a:pt x="0" y="160"/>
                      <a:pt x="0" y="335"/>
                    </a:cubicBezTo>
                    <a:cubicBezTo>
                      <a:pt x="0" y="510"/>
                      <a:pt x="154" y="663"/>
                      <a:pt x="329" y="663"/>
                    </a:cubicBezTo>
                    <a:cubicBezTo>
                      <a:pt x="509" y="663"/>
                      <a:pt x="663" y="510"/>
                      <a:pt x="663" y="335"/>
                    </a:cubicBezTo>
                    <a:cubicBezTo>
                      <a:pt x="663" y="160"/>
                      <a:pt x="509" y="1"/>
                      <a:pt x="329" y="1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9" name="Google Shape;327;p20">
                <a:extLst>
                  <a:ext uri="{FF2B5EF4-FFF2-40B4-BE49-F238E27FC236}">
                    <a16:creationId xmlns="" xmlns:a16="http://schemas.microsoft.com/office/drawing/2014/main" id="{9DFF0EEA-5329-779C-9A74-1B87E573C39A}"/>
                  </a:ext>
                </a:extLst>
              </p:cNvPr>
              <p:cNvSpPr/>
              <p:nvPr/>
            </p:nvSpPr>
            <p:spPr>
              <a:xfrm>
                <a:off x="3891099" y="4154185"/>
                <a:ext cx="37929" cy="3678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3" extrusionOk="0">
                    <a:moveTo>
                      <a:pt x="329" y="181"/>
                    </a:moveTo>
                    <a:cubicBezTo>
                      <a:pt x="398" y="181"/>
                      <a:pt x="461" y="245"/>
                      <a:pt x="461" y="314"/>
                    </a:cubicBezTo>
                    <a:cubicBezTo>
                      <a:pt x="461" y="398"/>
                      <a:pt x="398" y="467"/>
                      <a:pt x="329" y="467"/>
                    </a:cubicBezTo>
                    <a:cubicBezTo>
                      <a:pt x="265" y="467"/>
                      <a:pt x="197" y="398"/>
                      <a:pt x="197" y="314"/>
                    </a:cubicBezTo>
                    <a:cubicBezTo>
                      <a:pt x="197" y="245"/>
                      <a:pt x="265" y="181"/>
                      <a:pt x="329" y="181"/>
                    </a:cubicBezTo>
                    <a:close/>
                    <a:moveTo>
                      <a:pt x="329" y="1"/>
                    </a:moveTo>
                    <a:cubicBezTo>
                      <a:pt x="154" y="1"/>
                      <a:pt x="0" y="133"/>
                      <a:pt x="0" y="314"/>
                    </a:cubicBezTo>
                    <a:cubicBezTo>
                      <a:pt x="0" y="510"/>
                      <a:pt x="154" y="642"/>
                      <a:pt x="329" y="642"/>
                    </a:cubicBezTo>
                    <a:cubicBezTo>
                      <a:pt x="509" y="642"/>
                      <a:pt x="663" y="510"/>
                      <a:pt x="663" y="314"/>
                    </a:cubicBezTo>
                    <a:cubicBezTo>
                      <a:pt x="663" y="133"/>
                      <a:pt x="509" y="1"/>
                      <a:pt x="329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" name="Google Shape;328;p20">
                <a:extLst>
                  <a:ext uri="{FF2B5EF4-FFF2-40B4-BE49-F238E27FC236}">
                    <a16:creationId xmlns="" xmlns:a16="http://schemas.microsoft.com/office/drawing/2014/main" id="{C3DD4AF1-E561-A845-E163-D31A4B4504F2}"/>
                  </a:ext>
                </a:extLst>
              </p:cNvPr>
              <p:cNvSpPr/>
              <p:nvPr/>
            </p:nvSpPr>
            <p:spPr>
              <a:xfrm>
                <a:off x="5107412" y="1718827"/>
                <a:ext cx="37986" cy="3672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642" extrusionOk="0">
                    <a:moveTo>
                      <a:pt x="335" y="175"/>
                    </a:moveTo>
                    <a:cubicBezTo>
                      <a:pt x="398" y="175"/>
                      <a:pt x="467" y="244"/>
                      <a:pt x="467" y="329"/>
                    </a:cubicBezTo>
                    <a:cubicBezTo>
                      <a:pt x="467" y="398"/>
                      <a:pt x="398" y="462"/>
                      <a:pt x="335" y="462"/>
                    </a:cubicBezTo>
                    <a:cubicBezTo>
                      <a:pt x="244" y="462"/>
                      <a:pt x="202" y="398"/>
                      <a:pt x="202" y="329"/>
                    </a:cubicBezTo>
                    <a:cubicBezTo>
                      <a:pt x="202" y="244"/>
                      <a:pt x="244" y="175"/>
                      <a:pt x="335" y="175"/>
                    </a:cubicBezTo>
                    <a:close/>
                    <a:moveTo>
                      <a:pt x="335" y="1"/>
                    </a:moveTo>
                    <a:cubicBezTo>
                      <a:pt x="160" y="1"/>
                      <a:pt x="1" y="133"/>
                      <a:pt x="1" y="329"/>
                    </a:cubicBezTo>
                    <a:cubicBezTo>
                      <a:pt x="1" y="509"/>
                      <a:pt x="160" y="642"/>
                      <a:pt x="335" y="642"/>
                    </a:cubicBezTo>
                    <a:cubicBezTo>
                      <a:pt x="509" y="642"/>
                      <a:pt x="663" y="509"/>
                      <a:pt x="663" y="329"/>
                    </a:cubicBezTo>
                    <a:cubicBezTo>
                      <a:pt x="663" y="133"/>
                      <a:pt x="509" y="1"/>
                      <a:pt x="335" y="1"/>
                    </a:cubicBezTo>
                    <a:close/>
                  </a:path>
                </a:pathLst>
              </a:custGeom>
              <a:solidFill>
                <a:srgbClr val="1AB7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1" name="Google Shape;329;p20">
                <a:extLst>
                  <a:ext uri="{FF2B5EF4-FFF2-40B4-BE49-F238E27FC236}">
                    <a16:creationId xmlns="" xmlns:a16="http://schemas.microsoft.com/office/drawing/2014/main" id="{08345A7F-D270-3B9E-A9AC-0E68F6DD68C1}"/>
                  </a:ext>
                </a:extLst>
              </p:cNvPr>
              <p:cNvSpPr/>
              <p:nvPr/>
            </p:nvSpPr>
            <p:spPr>
              <a:xfrm>
                <a:off x="5246601" y="3191655"/>
                <a:ext cx="26430" cy="2671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7" extrusionOk="0">
                    <a:moveTo>
                      <a:pt x="244" y="0"/>
                    </a:moveTo>
                    <a:cubicBezTo>
                      <a:pt x="111" y="0"/>
                      <a:pt x="0" y="111"/>
                      <a:pt x="0" y="244"/>
                    </a:cubicBezTo>
                    <a:cubicBezTo>
                      <a:pt x="0" y="376"/>
                      <a:pt x="111" y="467"/>
                      <a:pt x="244" y="467"/>
                    </a:cubicBezTo>
                    <a:cubicBezTo>
                      <a:pt x="376" y="467"/>
                      <a:pt x="461" y="376"/>
                      <a:pt x="461" y="244"/>
                    </a:cubicBezTo>
                    <a:cubicBezTo>
                      <a:pt x="461" y="111"/>
                      <a:pt x="376" y="0"/>
                      <a:pt x="244" y="0"/>
                    </a:cubicBezTo>
                    <a:close/>
                  </a:path>
                </a:pathLst>
              </a:custGeom>
              <a:solidFill>
                <a:srgbClr val="FCEA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2" name="Google Shape;330;p20">
                <a:extLst>
                  <a:ext uri="{FF2B5EF4-FFF2-40B4-BE49-F238E27FC236}">
                    <a16:creationId xmlns="" xmlns:a16="http://schemas.microsoft.com/office/drawing/2014/main" id="{3649CFCF-B189-8691-806F-C09027D15E63}"/>
                  </a:ext>
                </a:extLst>
              </p:cNvPr>
              <p:cNvSpPr/>
              <p:nvPr/>
            </p:nvSpPr>
            <p:spPr>
              <a:xfrm>
                <a:off x="5241452" y="3186792"/>
                <a:ext cx="37929" cy="3792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34" y="196"/>
                    </a:moveTo>
                    <a:cubicBezTo>
                      <a:pt x="397" y="196"/>
                      <a:pt x="466" y="239"/>
                      <a:pt x="466" y="329"/>
                    </a:cubicBezTo>
                    <a:cubicBezTo>
                      <a:pt x="466" y="398"/>
                      <a:pt x="397" y="461"/>
                      <a:pt x="334" y="461"/>
                    </a:cubicBezTo>
                    <a:cubicBezTo>
                      <a:pt x="244" y="461"/>
                      <a:pt x="201" y="398"/>
                      <a:pt x="175" y="329"/>
                    </a:cubicBezTo>
                    <a:cubicBezTo>
                      <a:pt x="201" y="239"/>
                      <a:pt x="244" y="196"/>
                      <a:pt x="334" y="196"/>
                    </a:cubicBezTo>
                    <a:close/>
                    <a:moveTo>
                      <a:pt x="334" y="0"/>
                    </a:moveTo>
                    <a:cubicBezTo>
                      <a:pt x="154" y="0"/>
                      <a:pt x="0" y="154"/>
                      <a:pt x="0" y="329"/>
                    </a:cubicBezTo>
                    <a:cubicBezTo>
                      <a:pt x="0" y="504"/>
                      <a:pt x="154" y="663"/>
                      <a:pt x="334" y="663"/>
                    </a:cubicBezTo>
                    <a:cubicBezTo>
                      <a:pt x="509" y="663"/>
                      <a:pt x="662" y="504"/>
                      <a:pt x="662" y="329"/>
                    </a:cubicBezTo>
                    <a:cubicBezTo>
                      <a:pt x="662" y="154"/>
                      <a:pt x="509" y="0"/>
                      <a:pt x="334" y="0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3" name="Google Shape;331;p20">
                <a:extLst>
                  <a:ext uri="{FF2B5EF4-FFF2-40B4-BE49-F238E27FC236}">
                    <a16:creationId xmlns="" xmlns:a16="http://schemas.microsoft.com/office/drawing/2014/main" id="{758F6984-F2C5-AA86-38D0-24065CBD1F76}"/>
                  </a:ext>
                </a:extLst>
              </p:cNvPr>
              <p:cNvSpPr/>
              <p:nvPr/>
            </p:nvSpPr>
            <p:spPr>
              <a:xfrm>
                <a:off x="3306255" y="1612705"/>
                <a:ext cx="37986" cy="37986"/>
              </a:xfrm>
              <a:custGeom>
                <a:avLst/>
                <a:gdLst/>
                <a:ahLst/>
                <a:cxnLst/>
                <a:rect l="l" t="t" r="r" b="b"/>
                <a:pathLst>
                  <a:path w="664" h="664" extrusionOk="0">
                    <a:moveTo>
                      <a:pt x="329" y="176"/>
                    </a:moveTo>
                    <a:cubicBezTo>
                      <a:pt x="398" y="176"/>
                      <a:pt x="462" y="245"/>
                      <a:pt x="462" y="329"/>
                    </a:cubicBezTo>
                    <a:cubicBezTo>
                      <a:pt x="462" y="398"/>
                      <a:pt x="398" y="462"/>
                      <a:pt x="329" y="462"/>
                    </a:cubicBezTo>
                    <a:cubicBezTo>
                      <a:pt x="245" y="462"/>
                      <a:pt x="176" y="398"/>
                      <a:pt x="176" y="329"/>
                    </a:cubicBezTo>
                    <a:cubicBezTo>
                      <a:pt x="176" y="245"/>
                      <a:pt x="245" y="176"/>
                      <a:pt x="329" y="176"/>
                    </a:cubicBezTo>
                    <a:close/>
                    <a:moveTo>
                      <a:pt x="329" y="1"/>
                    </a:moveTo>
                    <a:cubicBezTo>
                      <a:pt x="155" y="1"/>
                      <a:pt x="1" y="154"/>
                      <a:pt x="1" y="329"/>
                    </a:cubicBezTo>
                    <a:cubicBezTo>
                      <a:pt x="1" y="509"/>
                      <a:pt x="155" y="663"/>
                      <a:pt x="329" y="663"/>
                    </a:cubicBezTo>
                    <a:cubicBezTo>
                      <a:pt x="510" y="663"/>
                      <a:pt x="663" y="509"/>
                      <a:pt x="663" y="329"/>
                    </a:cubicBezTo>
                    <a:cubicBezTo>
                      <a:pt x="663" y="154"/>
                      <a:pt x="510" y="1"/>
                      <a:pt x="329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4" name="Google Shape;332;p20">
                <a:extLst>
                  <a:ext uri="{FF2B5EF4-FFF2-40B4-BE49-F238E27FC236}">
                    <a16:creationId xmlns="" xmlns:a16="http://schemas.microsoft.com/office/drawing/2014/main" id="{E520AEB9-6A9A-79A1-84C6-BA79B982CD50}"/>
                  </a:ext>
                </a:extLst>
              </p:cNvPr>
              <p:cNvSpPr/>
              <p:nvPr/>
            </p:nvSpPr>
            <p:spPr>
              <a:xfrm>
                <a:off x="2980338" y="3023692"/>
                <a:ext cx="37986" cy="37929"/>
              </a:xfrm>
              <a:custGeom>
                <a:avLst/>
                <a:gdLst/>
                <a:ahLst/>
                <a:cxnLst/>
                <a:rect l="l" t="t" r="r" b="b"/>
                <a:pathLst>
                  <a:path w="664" h="663" extrusionOk="0">
                    <a:moveTo>
                      <a:pt x="330" y="202"/>
                    </a:moveTo>
                    <a:cubicBezTo>
                      <a:pt x="398" y="202"/>
                      <a:pt x="462" y="265"/>
                      <a:pt x="462" y="334"/>
                    </a:cubicBezTo>
                    <a:cubicBezTo>
                      <a:pt x="462" y="398"/>
                      <a:pt x="398" y="467"/>
                      <a:pt x="330" y="467"/>
                    </a:cubicBezTo>
                    <a:cubicBezTo>
                      <a:pt x="245" y="467"/>
                      <a:pt x="197" y="398"/>
                      <a:pt x="197" y="334"/>
                    </a:cubicBezTo>
                    <a:cubicBezTo>
                      <a:pt x="197" y="265"/>
                      <a:pt x="245" y="202"/>
                      <a:pt x="330" y="202"/>
                    </a:cubicBezTo>
                    <a:close/>
                    <a:moveTo>
                      <a:pt x="330" y="0"/>
                    </a:moveTo>
                    <a:cubicBezTo>
                      <a:pt x="155" y="0"/>
                      <a:pt x="1" y="154"/>
                      <a:pt x="1" y="334"/>
                    </a:cubicBezTo>
                    <a:cubicBezTo>
                      <a:pt x="1" y="509"/>
                      <a:pt x="155" y="663"/>
                      <a:pt x="330" y="663"/>
                    </a:cubicBezTo>
                    <a:cubicBezTo>
                      <a:pt x="510" y="663"/>
                      <a:pt x="663" y="509"/>
                      <a:pt x="663" y="334"/>
                    </a:cubicBezTo>
                    <a:cubicBezTo>
                      <a:pt x="663" y="154"/>
                      <a:pt x="510" y="0"/>
                      <a:pt x="330" y="0"/>
                    </a:cubicBezTo>
                    <a:close/>
                  </a:path>
                </a:pathLst>
              </a:custGeom>
              <a:solidFill>
                <a:srgbClr val="7068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5" name="Google Shape;333;p20">
                <a:extLst>
                  <a:ext uri="{FF2B5EF4-FFF2-40B4-BE49-F238E27FC236}">
                    <a16:creationId xmlns="" xmlns:a16="http://schemas.microsoft.com/office/drawing/2014/main" id="{84CA6ACA-8253-15FB-5B91-F1F7439A628D}"/>
                  </a:ext>
                </a:extLst>
              </p:cNvPr>
              <p:cNvSpPr/>
              <p:nvPr/>
            </p:nvSpPr>
            <p:spPr>
              <a:xfrm>
                <a:off x="5221445" y="4085084"/>
                <a:ext cx="37986" cy="3672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642" extrusionOk="0">
                    <a:moveTo>
                      <a:pt x="329" y="175"/>
                    </a:moveTo>
                    <a:cubicBezTo>
                      <a:pt x="419" y="175"/>
                      <a:pt x="462" y="244"/>
                      <a:pt x="462" y="329"/>
                    </a:cubicBezTo>
                    <a:cubicBezTo>
                      <a:pt x="462" y="398"/>
                      <a:pt x="419" y="462"/>
                      <a:pt x="329" y="462"/>
                    </a:cubicBezTo>
                    <a:cubicBezTo>
                      <a:pt x="266" y="462"/>
                      <a:pt x="197" y="398"/>
                      <a:pt x="197" y="329"/>
                    </a:cubicBezTo>
                    <a:cubicBezTo>
                      <a:pt x="197" y="244"/>
                      <a:pt x="266" y="175"/>
                      <a:pt x="329" y="175"/>
                    </a:cubicBezTo>
                    <a:close/>
                    <a:moveTo>
                      <a:pt x="329" y="1"/>
                    </a:moveTo>
                    <a:cubicBezTo>
                      <a:pt x="154" y="1"/>
                      <a:pt x="1" y="154"/>
                      <a:pt x="1" y="329"/>
                    </a:cubicBezTo>
                    <a:cubicBezTo>
                      <a:pt x="1" y="509"/>
                      <a:pt x="154" y="642"/>
                      <a:pt x="329" y="642"/>
                    </a:cubicBezTo>
                    <a:cubicBezTo>
                      <a:pt x="510" y="642"/>
                      <a:pt x="663" y="509"/>
                      <a:pt x="663" y="329"/>
                    </a:cubicBezTo>
                    <a:cubicBezTo>
                      <a:pt x="663" y="154"/>
                      <a:pt x="510" y="1"/>
                      <a:pt x="329" y="1"/>
                    </a:cubicBezTo>
                    <a:close/>
                  </a:path>
                </a:pathLst>
              </a:custGeom>
              <a:solidFill>
                <a:srgbClr val="7068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6" name="Google Shape;334;p20">
                <a:extLst>
                  <a:ext uri="{FF2B5EF4-FFF2-40B4-BE49-F238E27FC236}">
                    <a16:creationId xmlns="" xmlns:a16="http://schemas.microsoft.com/office/drawing/2014/main" id="{52991E94-28E7-2D0D-398E-A60EED82FC72}"/>
                  </a:ext>
                </a:extLst>
              </p:cNvPr>
              <p:cNvSpPr/>
              <p:nvPr/>
            </p:nvSpPr>
            <p:spPr>
              <a:xfrm>
                <a:off x="6062396" y="2946689"/>
                <a:ext cx="44336" cy="45537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96" extrusionOk="0">
                    <a:moveTo>
                      <a:pt x="292" y="0"/>
                    </a:moveTo>
                    <a:lnTo>
                      <a:pt x="292" y="308"/>
                    </a:lnTo>
                    <a:lnTo>
                      <a:pt x="1" y="308"/>
                    </a:lnTo>
                    <a:lnTo>
                      <a:pt x="1" y="488"/>
                    </a:lnTo>
                    <a:lnTo>
                      <a:pt x="292" y="488"/>
                    </a:lnTo>
                    <a:lnTo>
                      <a:pt x="292" y="795"/>
                    </a:lnTo>
                    <a:lnTo>
                      <a:pt x="467" y="795"/>
                    </a:lnTo>
                    <a:lnTo>
                      <a:pt x="467" y="488"/>
                    </a:lnTo>
                    <a:lnTo>
                      <a:pt x="775" y="488"/>
                    </a:lnTo>
                    <a:lnTo>
                      <a:pt x="775" y="308"/>
                    </a:lnTo>
                    <a:lnTo>
                      <a:pt x="467" y="308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" name="Google Shape;335;p20">
                <a:extLst>
                  <a:ext uri="{FF2B5EF4-FFF2-40B4-BE49-F238E27FC236}">
                    <a16:creationId xmlns="" xmlns:a16="http://schemas.microsoft.com/office/drawing/2014/main" id="{8E255F81-7BA6-A6EA-3007-0996CC76AF39}"/>
                  </a:ext>
                </a:extLst>
              </p:cNvPr>
              <p:cNvSpPr/>
              <p:nvPr/>
            </p:nvSpPr>
            <p:spPr>
              <a:xfrm>
                <a:off x="3640983" y="1698518"/>
                <a:ext cx="44336" cy="44336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5" extrusionOk="0">
                    <a:moveTo>
                      <a:pt x="308" y="0"/>
                    </a:moveTo>
                    <a:lnTo>
                      <a:pt x="308" y="313"/>
                    </a:lnTo>
                    <a:lnTo>
                      <a:pt x="0" y="313"/>
                    </a:lnTo>
                    <a:lnTo>
                      <a:pt x="0" y="488"/>
                    </a:lnTo>
                    <a:lnTo>
                      <a:pt x="308" y="488"/>
                    </a:lnTo>
                    <a:lnTo>
                      <a:pt x="308" y="774"/>
                    </a:lnTo>
                    <a:lnTo>
                      <a:pt x="461" y="774"/>
                    </a:lnTo>
                    <a:lnTo>
                      <a:pt x="461" y="488"/>
                    </a:lnTo>
                    <a:lnTo>
                      <a:pt x="774" y="488"/>
                    </a:lnTo>
                    <a:lnTo>
                      <a:pt x="774" y="313"/>
                    </a:lnTo>
                    <a:lnTo>
                      <a:pt x="461" y="313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" name="Google Shape;336;p20">
                <a:extLst>
                  <a:ext uri="{FF2B5EF4-FFF2-40B4-BE49-F238E27FC236}">
                    <a16:creationId xmlns="" xmlns:a16="http://schemas.microsoft.com/office/drawing/2014/main" id="{15CF3433-0EE4-52A2-451F-FA8B6C383CFE}"/>
                  </a:ext>
                </a:extLst>
              </p:cNvPr>
              <p:cNvSpPr/>
              <p:nvPr/>
            </p:nvSpPr>
            <p:spPr>
              <a:xfrm>
                <a:off x="5379398" y="3921983"/>
                <a:ext cx="44336" cy="45537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96" extrusionOk="0">
                    <a:moveTo>
                      <a:pt x="308" y="1"/>
                    </a:moveTo>
                    <a:lnTo>
                      <a:pt x="308" y="313"/>
                    </a:lnTo>
                    <a:lnTo>
                      <a:pt x="1" y="313"/>
                    </a:lnTo>
                    <a:lnTo>
                      <a:pt x="1" y="488"/>
                    </a:lnTo>
                    <a:lnTo>
                      <a:pt x="308" y="488"/>
                    </a:lnTo>
                    <a:lnTo>
                      <a:pt x="308" y="795"/>
                    </a:lnTo>
                    <a:lnTo>
                      <a:pt x="462" y="795"/>
                    </a:lnTo>
                    <a:lnTo>
                      <a:pt x="462" y="488"/>
                    </a:lnTo>
                    <a:lnTo>
                      <a:pt x="774" y="488"/>
                    </a:lnTo>
                    <a:lnTo>
                      <a:pt x="774" y="313"/>
                    </a:lnTo>
                    <a:lnTo>
                      <a:pt x="462" y="313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" name="Google Shape;337;p20">
                <a:extLst>
                  <a:ext uri="{FF2B5EF4-FFF2-40B4-BE49-F238E27FC236}">
                    <a16:creationId xmlns="" xmlns:a16="http://schemas.microsoft.com/office/drawing/2014/main" id="{EFDD374C-661E-6A75-79ED-4A2CA423F681}"/>
                  </a:ext>
                </a:extLst>
              </p:cNvPr>
              <p:cNvSpPr/>
              <p:nvPr/>
            </p:nvSpPr>
            <p:spPr>
              <a:xfrm>
                <a:off x="5477609" y="1562076"/>
                <a:ext cx="44279" cy="45537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96" extrusionOk="0">
                    <a:moveTo>
                      <a:pt x="313" y="1"/>
                    </a:moveTo>
                    <a:lnTo>
                      <a:pt x="313" y="313"/>
                    </a:lnTo>
                    <a:lnTo>
                      <a:pt x="0" y="313"/>
                    </a:lnTo>
                    <a:lnTo>
                      <a:pt x="0" y="488"/>
                    </a:lnTo>
                    <a:lnTo>
                      <a:pt x="313" y="488"/>
                    </a:lnTo>
                    <a:lnTo>
                      <a:pt x="313" y="796"/>
                    </a:lnTo>
                    <a:lnTo>
                      <a:pt x="488" y="796"/>
                    </a:lnTo>
                    <a:lnTo>
                      <a:pt x="488" y="488"/>
                    </a:lnTo>
                    <a:lnTo>
                      <a:pt x="774" y="488"/>
                    </a:lnTo>
                    <a:lnTo>
                      <a:pt x="774" y="313"/>
                    </a:lnTo>
                    <a:lnTo>
                      <a:pt x="488" y="313"/>
                    </a:lnTo>
                    <a:lnTo>
                      <a:pt x="488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" name="Google Shape;338;p20">
                <a:extLst>
                  <a:ext uri="{FF2B5EF4-FFF2-40B4-BE49-F238E27FC236}">
                    <a16:creationId xmlns="" xmlns:a16="http://schemas.microsoft.com/office/drawing/2014/main" id="{E8511698-E30E-0D71-1C9D-09A7CF6D47D0}"/>
                  </a:ext>
                </a:extLst>
              </p:cNvPr>
              <p:cNvSpPr/>
              <p:nvPr/>
            </p:nvSpPr>
            <p:spPr>
              <a:xfrm>
                <a:off x="3157112" y="2925122"/>
                <a:ext cx="44336" cy="44336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5" extrusionOk="0">
                    <a:moveTo>
                      <a:pt x="287" y="1"/>
                    </a:moveTo>
                    <a:lnTo>
                      <a:pt x="287" y="287"/>
                    </a:lnTo>
                    <a:lnTo>
                      <a:pt x="1" y="287"/>
                    </a:lnTo>
                    <a:lnTo>
                      <a:pt x="1" y="467"/>
                    </a:lnTo>
                    <a:lnTo>
                      <a:pt x="287" y="467"/>
                    </a:lnTo>
                    <a:lnTo>
                      <a:pt x="287" y="775"/>
                    </a:lnTo>
                    <a:lnTo>
                      <a:pt x="467" y="775"/>
                    </a:lnTo>
                    <a:lnTo>
                      <a:pt x="467" y="467"/>
                    </a:lnTo>
                    <a:lnTo>
                      <a:pt x="774" y="467"/>
                    </a:lnTo>
                    <a:lnTo>
                      <a:pt x="774" y="287"/>
                    </a:lnTo>
                    <a:lnTo>
                      <a:pt x="467" y="287"/>
                    </a:lnTo>
                    <a:lnTo>
                      <a:pt x="467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" name="Google Shape;339;p20">
                <a:extLst>
                  <a:ext uri="{FF2B5EF4-FFF2-40B4-BE49-F238E27FC236}">
                    <a16:creationId xmlns="" xmlns:a16="http://schemas.microsoft.com/office/drawing/2014/main" id="{FDA3D32E-149D-BD46-5ADD-072EB6481781}"/>
                  </a:ext>
                </a:extLst>
              </p:cNvPr>
              <p:cNvSpPr/>
              <p:nvPr/>
            </p:nvSpPr>
            <p:spPr>
              <a:xfrm>
                <a:off x="3882289" y="2688966"/>
                <a:ext cx="44336" cy="45537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96" extrusionOk="0">
                    <a:moveTo>
                      <a:pt x="308" y="1"/>
                    </a:moveTo>
                    <a:lnTo>
                      <a:pt x="308" y="308"/>
                    </a:lnTo>
                    <a:lnTo>
                      <a:pt x="1" y="308"/>
                    </a:lnTo>
                    <a:lnTo>
                      <a:pt x="1" y="488"/>
                    </a:lnTo>
                    <a:lnTo>
                      <a:pt x="308" y="488"/>
                    </a:lnTo>
                    <a:lnTo>
                      <a:pt x="308" y="796"/>
                    </a:lnTo>
                    <a:lnTo>
                      <a:pt x="462" y="796"/>
                    </a:lnTo>
                    <a:lnTo>
                      <a:pt x="462" y="488"/>
                    </a:lnTo>
                    <a:lnTo>
                      <a:pt x="774" y="488"/>
                    </a:lnTo>
                    <a:lnTo>
                      <a:pt x="774" y="308"/>
                    </a:lnTo>
                    <a:lnTo>
                      <a:pt x="462" y="308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rgbClr val="7068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" name="Google Shape;340;p20">
                <a:extLst>
                  <a:ext uri="{FF2B5EF4-FFF2-40B4-BE49-F238E27FC236}">
                    <a16:creationId xmlns="" xmlns:a16="http://schemas.microsoft.com/office/drawing/2014/main" id="{A671378C-87AD-400E-BF65-DDC0B67DA3BE}"/>
                  </a:ext>
                </a:extLst>
              </p:cNvPr>
              <p:cNvSpPr/>
              <p:nvPr/>
            </p:nvSpPr>
            <p:spPr>
              <a:xfrm>
                <a:off x="3966901" y="4096290"/>
                <a:ext cx="44279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70" extrusionOk="0">
                    <a:moveTo>
                      <a:pt x="308" y="1"/>
                    </a:moveTo>
                    <a:lnTo>
                      <a:pt x="308" y="308"/>
                    </a:lnTo>
                    <a:lnTo>
                      <a:pt x="0" y="308"/>
                    </a:lnTo>
                    <a:lnTo>
                      <a:pt x="0" y="462"/>
                    </a:lnTo>
                    <a:lnTo>
                      <a:pt x="308" y="462"/>
                    </a:lnTo>
                    <a:lnTo>
                      <a:pt x="308" y="769"/>
                    </a:lnTo>
                    <a:lnTo>
                      <a:pt x="461" y="769"/>
                    </a:lnTo>
                    <a:lnTo>
                      <a:pt x="461" y="462"/>
                    </a:lnTo>
                    <a:lnTo>
                      <a:pt x="774" y="462"/>
                    </a:lnTo>
                    <a:lnTo>
                      <a:pt x="774" y="308"/>
                    </a:lnTo>
                    <a:lnTo>
                      <a:pt x="461" y="308"/>
                    </a:lnTo>
                    <a:lnTo>
                      <a:pt x="461" y="1"/>
                    </a:ln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46" name="Google Shape;128;p26"/>
          <p:cNvSpPr txBox="1">
            <a:spLocks/>
          </p:cNvSpPr>
          <p:nvPr/>
        </p:nvSpPr>
        <p:spPr>
          <a:xfrm>
            <a:off x="2953587" y="1551908"/>
            <a:ext cx="9001457" cy="1760000"/>
          </a:xfrm>
          <a:prstGeom prst="rect">
            <a:avLst/>
          </a:prstGeom>
          <a:noFill/>
          <a:ln w="9525">
            <a:noFill/>
          </a:ln>
        </p:spPr>
        <p:txBody>
          <a:bodyPr spcFirstLastPara="1" vert="horz" wrap="square" lIns="121878" tIns="121878" rIns="121878" bIns="121878" rtlCol="0" anchor="b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11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243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36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48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0"/>
              </a:spcBef>
            </a:pPr>
            <a:r>
              <a:rPr lang="vi-VN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grpSp>
        <p:nvGrpSpPr>
          <p:cNvPr id="147" name="Google Shape;130;p26"/>
          <p:cNvGrpSpPr/>
          <p:nvPr/>
        </p:nvGrpSpPr>
        <p:grpSpPr>
          <a:xfrm>
            <a:off x="220040" y="2947584"/>
            <a:ext cx="4424881" cy="3575687"/>
            <a:chOff x="800914" y="331428"/>
            <a:chExt cx="3840961" cy="4480647"/>
          </a:xfrm>
        </p:grpSpPr>
        <p:grpSp>
          <p:nvGrpSpPr>
            <p:cNvPr id="148" name="Google Shape;131;p26"/>
            <p:cNvGrpSpPr/>
            <p:nvPr/>
          </p:nvGrpSpPr>
          <p:grpSpPr>
            <a:xfrm>
              <a:off x="800914" y="331428"/>
              <a:ext cx="3235271" cy="4236526"/>
              <a:chOff x="2126900" y="2722600"/>
              <a:chExt cx="2031950" cy="2660800"/>
            </a:xfrm>
          </p:grpSpPr>
          <p:sp>
            <p:nvSpPr>
              <p:cNvPr id="222" name="Google Shape;132;p26"/>
              <p:cNvSpPr/>
              <p:nvPr/>
            </p:nvSpPr>
            <p:spPr>
              <a:xfrm>
                <a:off x="2443050" y="3910800"/>
                <a:ext cx="1414950" cy="1472600"/>
              </a:xfrm>
              <a:custGeom>
                <a:avLst/>
                <a:gdLst/>
                <a:ahLst/>
                <a:cxnLst/>
                <a:rect l="l" t="t" r="r" b="b"/>
                <a:pathLst>
                  <a:path w="56598" h="58904" extrusionOk="0">
                    <a:moveTo>
                      <a:pt x="27913" y="0"/>
                    </a:moveTo>
                    <a:lnTo>
                      <a:pt x="25905" y="614"/>
                    </a:lnTo>
                    <a:lnTo>
                      <a:pt x="25982" y="864"/>
                    </a:lnTo>
                    <a:cubicBezTo>
                      <a:pt x="26364" y="2124"/>
                      <a:pt x="26190" y="3488"/>
                      <a:pt x="25500" y="4610"/>
                    </a:cubicBezTo>
                    <a:cubicBezTo>
                      <a:pt x="24811" y="5731"/>
                      <a:pt x="23674" y="6505"/>
                      <a:pt x="22378" y="6734"/>
                    </a:cubicBezTo>
                    <a:cubicBezTo>
                      <a:pt x="22115" y="6780"/>
                      <a:pt x="21850" y="6803"/>
                      <a:pt x="21584" y="6803"/>
                    </a:cubicBezTo>
                    <a:cubicBezTo>
                      <a:pt x="21375" y="6803"/>
                      <a:pt x="21165" y="6788"/>
                      <a:pt x="20957" y="6760"/>
                    </a:cubicBezTo>
                    <a:cubicBezTo>
                      <a:pt x="18970" y="6485"/>
                      <a:pt x="17400" y="4977"/>
                      <a:pt x="17053" y="3002"/>
                    </a:cubicBezTo>
                    <a:lnTo>
                      <a:pt x="17007" y="2743"/>
                    </a:lnTo>
                    <a:lnTo>
                      <a:pt x="14942" y="3107"/>
                    </a:lnTo>
                    <a:lnTo>
                      <a:pt x="14986" y="3365"/>
                    </a:lnTo>
                    <a:cubicBezTo>
                      <a:pt x="15493" y="6240"/>
                      <a:pt x="17777" y="8439"/>
                      <a:pt x="20670" y="8837"/>
                    </a:cubicBezTo>
                    <a:cubicBezTo>
                      <a:pt x="20974" y="8879"/>
                      <a:pt x="21279" y="8900"/>
                      <a:pt x="21584" y="8900"/>
                    </a:cubicBezTo>
                    <a:cubicBezTo>
                      <a:pt x="21971" y="8900"/>
                      <a:pt x="22357" y="8866"/>
                      <a:pt x="22739" y="8799"/>
                    </a:cubicBezTo>
                    <a:cubicBezTo>
                      <a:pt x="22936" y="8764"/>
                      <a:pt x="23129" y="8719"/>
                      <a:pt x="23321" y="8664"/>
                    </a:cubicBezTo>
                    <a:cubicBezTo>
                      <a:pt x="23817" y="9371"/>
                      <a:pt x="24200" y="10150"/>
                      <a:pt x="24455" y="10973"/>
                    </a:cubicBezTo>
                    <a:cubicBezTo>
                      <a:pt x="25109" y="13085"/>
                      <a:pt x="24901" y="15327"/>
                      <a:pt x="23868" y="17289"/>
                    </a:cubicBezTo>
                    <a:cubicBezTo>
                      <a:pt x="22836" y="19250"/>
                      <a:pt x="21103" y="20690"/>
                      <a:pt x="18992" y="21345"/>
                    </a:cubicBezTo>
                    <a:cubicBezTo>
                      <a:pt x="18652" y="21450"/>
                      <a:pt x="18308" y="21534"/>
                      <a:pt x="17958" y="21596"/>
                    </a:cubicBezTo>
                    <a:cubicBezTo>
                      <a:pt x="17480" y="21680"/>
                      <a:pt x="17001" y="21721"/>
                      <a:pt x="16526" y="21721"/>
                    </a:cubicBezTo>
                    <a:cubicBezTo>
                      <a:pt x="14066" y="21721"/>
                      <a:pt x="11710" y="20618"/>
                      <a:pt x="10122" y="18669"/>
                    </a:cubicBezTo>
                    <a:cubicBezTo>
                      <a:pt x="10294" y="18162"/>
                      <a:pt x="10405" y="17638"/>
                      <a:pt x="10452" y="17105"/>
                    </a:cubicBezTo>
                    <a:cubicBezTo>
                      <a:pt x="10606" y="15324"/>
                      <a:pt x="10057" y="13589"/>
                      <a:pt x="8906" y="12220"/>
                    </a:cubicBezTo>
                    <a:cubicBezTo>
                      <a:pt x="8282" y="11476"/>
                      <a:pt x="7504" y="10879"/>
                      <a:pt x="6626" y="10468"/>
                    </a:cubicBezTo>
                    <a:lnTo>
                      <a:pt x="6389" y="10357"/>
                    </a:lnTo>
                    <a:lnTo>
                      <a:pt x="5499" y="12256"/>
                    </a:lnTo>
                    <a:lnTo>
                      <a:pt x="5737" y="12368"/>
                    </a:lnTo>
                    <a:cubicBezTo>
                      <a:pt x="7156" y="13035"/>
                      <a:pt x="8137" y="14379"/>
                      <a:pt x="8339" y="15934"/>
                    </a:cubicBezTo>
                    <a:cubicBezTo>
                      <a:pt x="8543" y="17489"/>
                      <a:pt x="7940" y="19040"/>
                      <a:pt x="6741" y="20049"/>
                    </a:cubicBezTo>
                    <a:cubicBezTo>
                      <a:pt x="5892" y="20767"/>
                      <a:pt x="4839" y="21133"/>
                      <a:pt x="3781" y="21133"/>
                    </a:cubicBezTo>
                    <a:cubicBezTo>
                      <a:pt x="2936" y="21133"/>
                      <a:pt x="2088" y="20900"/>
                      <a:pt x="1337" y="20427"/>
                    </a:cubicBezTo>
                    <a:lnTo>
                      <a:pt x="1115" y="20287"/>
                    </a:lnTo>
                    <a:lnTo>
                      <a:pt x="0" y="22064"/>
                    </a:lnTo>
                    <a:lnTo>
                      <a:pt x="222" y="22204"/>
                    </a:lnTo>
                    <a:cubicBezTo>
                      <a:pt x="1300" y="22881"/>
                      <a:pt x="2533" y="23233"/>
                      <a:pt x="3782" y="23233"/>
                    </a:cubicBezTo>
                    <a:cubicBezTo>
                      <a:pt x="4167" y="23233"/>
                      <a:pt x="4553" y="23199"/>
                      <a:pt x="4937" y="23132"/>
                    </a:cubicBezTo>
                    <a:cubicBezTo>
                      <a:pt x="6100" y="22925"/>
                      <a:pt x="7188" y="22415"/>
                      <a:pt x="8091" y="21654"/>
                    </a:cubicBezTo>
                    <a:cubicBezTo>
                      <a:pt x="8451" y="21351"/>
                      <a:pt x="8777" y="21010"/>
                      <a:pt x="9064" y="20637"/>
                    </a:cubicBezTo>
                    <a:cubicBezTo>
                      <a:pt x="11022" y="22674"/>
                      <a:pt x="13729" y="23815"/>
                      <a:pt x="16529" y="23815"/>
                    </a:cubicBezTo>
                    <a:cubicBezTo>
                      <a:pt x="16848" y="23815"/>
                      <a:pt x="17167" y="23800"/>
                      <a:pt x="17487" y="23770"/>
                    </a:cubicBezTo>
                    <a:cubicBezTo>
                      <a:pt x="18101" y="27720"/>
                      <a:pt x="20887" y="32193"/>
                      <a:pt x="25143" y="33281"/>
                    </a:cubicBezTo>
                    <a:cubicBezTo>
                      <a:pt x="25393" y="33344"/>
                      <a:pt x="25645" y="33387"/>
                      <a:pt x="25897" y="33432"/>
                    </a:cubicBezTo>
                    <a:lnTo>
                      <a:pt x="25897" y="58904"/>
                    </a:lnTo>
                    <a:lnTo>
                      <a:pt x="30088" y="58904"/>
                    </a:lnTo>
                    <a:lnTo>
                      <a:pt x="30088" y="33324"/>
                    </a:lnTo>
                    <a:cubicBezTo>
                      <a:pt x="33833" y="32440"/>
                      <a:pt x="36819" y="29541"/>
                      <a:pt x="37778" y="25792"/>
                    </a:cubicBezTo>
                    <a:cubicBezTo>
                      <a:pt x="37896" y="25329"/>
                      <a:pt x="37980" y="24859"/>
                      <a:pt x="38029" y="24384"/>
                    </a:cubicBezTo>
                    <a:cubicBezTo>
                      <a:pt x="39828" y="25729"/>
                      <a:pt x="42003" y="26444"/>
                      <a:pt x="44231" y="26444"/>
                    </a:cubicBezTo>
                    <a:cubicBezTo>
                      <a:pt x="44835" y="26444"/>
                      <a:pt x="45443" y="26391"/>
                      <a:pt x="46049" y="26284"/>
                    </a:cubicBezTo>
                    <a:cubicBezTo>
                      <a:pt x="48358" y="25878"/>
                      <a:pt x="50406" y="24740"/>
                      <a:pt x="51971" y="22995"/>
                    </a:cubicBezTo>
                    <a:cubicBezTo>
                      <a:pt x="52600" y="22290"/>
                      <a:pt x="53130" y="21501"/>
                      <a:pt x="53547" y="20652"/>
                    </a:cubicBezTo>
                    <a:cubicBezTo>
                      <a:pt x="54374" y="21048"/>
                      <a:pt x="55273" y="21271"/>
                      <a:pt x="56190" y="21308"/>
                    </a:cubicBezTo>
                    <a:lnTo>
                      <a:pt x="56437" y="21318"/>
                    </a:lnTo>
                    <a:lnTo>
                      <a:pt x="56461" y="21072"/>
                    </a:lnTo>
                    <a:cubicBezTo>
                      <a:pt x="56515" y="20535"/>
                      <a:pt x="56557" y="19999"/>
                      <a:pt x="56583" y="19479"/>
                    </a:cubicBezTo>
                    <a:lnTo>
                      <a:pt x="56597" y="19212"/>
                    </a:lnTo>
                    <a:lnTo>
                      <a:pt x="56330" y="19204"/>
                    </a:lnTo>
                    <a:cubicBezTo>
                      <a:pt x="54534" y="19151"/>
                      <a:pt x="52925" y="18061"/>
                      <a:pt x="52228" y="16428"/>
                    </a:cubicBezTo>
                    <a:cubicBezTo>
                      <a:pt x="51443" y="14583"/>
                      <a:pt x="51933" y="12461"/>
                      <a:pt x="53447" y="11150"/>
                    </a:cubicBezTo>
                    <a:lnTo>
                      <a:pt x="53645" y="10977"/>
                    </a:lnTo>
                    <a:lnTo>
                      <a:pt x="52272" y="9391"/>
                    </a:lnTo>
                    <a:lnTo>
                      <a:pt x="52074" y="9563"/>
                    </a:lnTo>
                    <a:cubicBezTo>
                      <a:pt x="49867" y="11474"/>
                      <a:pt x="49154" y="14562"/>
                      <a:pt x="50299" y="17249"/>
                    </a:cubicBezTo>
                    <a:cubicBezTo>
                      <a:pt x="50648" y="18074"/>
                      <a:pt x="51160" y="18819"/>
                      <a:pt x="51805" y="19441"/>
                    </a:cubicBezTo>
                    <a:cubicBezTo>
                      <a:pt x="51455" y="20227"/>
                      <a:pt x="50983" y="20954"/>
                      <a:pt x="50409" y="21595"/>
                    </a:cubicBezTo>
                    <a:cubicBezTo>
                      <a:pt x="49161" y="22987"/>
                      <a:pt x="47526" y="23895"/>
                      <a:pt x="45683" y="24219"/>
                    </a:cubicBezTo>
                    <a:cubicBezTo>
                      <a:pt x="45194" y="24305"/>
                      <a:pt x="44704" y="24348"/>
                      <a:pt x="44218" y="24348"/>
                    </a:cubicBezTo>
                    <a:cubicBezTo>
                      <a:pt x="42194" y="24348"/>
                      <a:pt x="40241" y="23610"/>
                      <a:pt x="38704" y="22233"/>
                    </a:cubicBezTo>
                    <a:cubicBezTo>
                      <a:pt x="38435" y="21992"/>
                      <a:pt x="38183" y="21731"/>
                      <a:pt x="37950" y="21456"/>
                    </a:cubicBezTo>
                    <a:lnTo>
                      <a:pt x="37950" y="21448"/>
                    </a:lnTo>
                    <a:cubicBezTo>
                      <a:pt x="37945" y="21412"/>
                      <a:pt x="37940" y="21376"/>
                      <a:pt x="37935" y="21339"/>
                    </a:cubicBezTo>
                    <a:lnTo>
                      <a:pt x="37889" y="21079"/>
                    </a:lnTo>
                    <a:lnTo>
                      <a:pt x="37670" y="21121"/>
                    </a:lnTo>
                    <a:cubicBezTo>
                      <a:pt x="35950" y="18893"/>
                      <a:pt x="35484" y="15906"/>
                      <a:pt x="36444" y="13253"/>
                    </a:cubicBezTo>
                    <a:cubicBezTo>
                      <a:pt x="36967" y="13139"/>
                      <a:pt x="37475" y="12963"/>
                      <a:pt x="37957" y="12729"/>
                    </a:cubicBezTo>
                    <a:cubicBezTo>
                      <a:pt x="39564" y="11947"/>
                      <a:pt x="40771" y="10583"/>
                      <a:pt x="41354" y="8892"/>
                    </a:cubicBezTo>
                    <a:cubicBezTo>
                      <a:pt x="41672" y="7976"/>
                      <a:pt x="41785" y="7003"/>
                      <a:pt x="41687" y="6039"/>
                    </a:cubicBezTo>
                    <a:lnTo>
                      <a:pt x="41659" y="5777"/>
                    </a:lnTo>
                    <a:lnTo>
                      <a:pt x="39573" y="5990"/>
                    </a:lnTo>
                    <a:lnTo>
                      <a:pt x="39598" y="6251"/>
                    </a:lnTo>
                    <a:cubicBezTo>
                      <a:pt x="39791" y="8167"/>
                      <a:pt x="38769" y="10000"/>
                      <a:pt x="37037" y="10845"/>
                    </a:cubicBezTo>
                    <a:cubicBezTo>
                      <a:pt x="36400" y="11155"/>
                      <a:pt x="35712" y="11308"/>
                      <a:pt x="35025" y="11308"/>
                    </a:cubicBezTo>
                    <a:cubicBezTo>
                      <a:pt x="34160" y="11308"/>
                      <a:pt x="33298" y="11064"/>
                      <a:pt x="32545" y="10582"/>
                    </a:cubicBezTo>
                    <a:cubicBezTo>
                      <a:pt x="31196" y="9719"/>
                      <a:pt x="30393" y="8216"/>
                      <a:pt x="30425" y="6614"/>
                    </a:cubicBezTo>
                    <a:lnTo>
                      <a:pt x="30431" y="6352"/>
                    </a:lnTo>
                    <a:lnTo>
                      <a:pt x="28333" y="6308"/>
                    </a:lnTo>
                    <a:lnTo>
                      <a:pt x="28327" y="6569"/>
                    </a:lnTo>
                    <a:cubicBezTo>
                      <a:pt x="28265" y="9488"/>
                      <a:pt x="30080" y="12088"/>
                      <a:pt x="32841" y="13040"/>
                    </a:cubicBezTo>
                    <a:cubicBezTo>
                      <a:pt x="33286" y="13193"/>
                      <a:pt x="33747" y="13300"/>
                      <a:pt x="34215" y="13357"/>
                    </a:cubicBezTo>
                    <a:cubicBezTo>
                      <a:pt x="33377" y="16440"/>
                      <a:pt x="34016" y="19759"/>
                      <a:pt x="35947" y="22310"/>
                    </a:cubicBezTo>
                    <a:cubicBezTo>
                      <a:pt x="36059" y="23319"/>
                      <a:pt x="35991" y="24315"/>
                      <a:pt x="35747" y="25273"/>
                    </a:cubicBezTo>
                    <a:cubicBezTo>
                      <a:pt x="34942" y="28420"/>
                      <a:pt x="32349" y="30819"/>
                      <a:pt x="29142" y="31384"/>
                    </a:cubicBezTo>
                    <a:cubicBezTo>
                      <a:pt x="28669" y="31468"/>
                      <a:pt x="28190" y="31509"/>
                      <a:pt x="27712" y="31509"/>
                    </a:cubicBezTo>
                    <a:cubicBezTo>
                      <a:pt x="27023" y="31509"/>
                      <a:pt x="26334" y="31422"/>
                      <a:pt x="25664" y="31249"/>
                    </a:cubicBezTo>
                    <a:cubicBezTo>
                      <a:pt x="22274" y="30383"/>
                      <a:pt x="20014" y="26589"/>
                      <a:pt x="19548" y="23368"/>
                    </a:cubicBezTo>
                    <a:cubicBezTo>
                      <a:pt x="19571" y="23362"/>
                      <a:pt x="19592" y="23356"/>
                      <a:pt x="19614" y="23349"/>
                    </a:cubicBezTo>
                    <a:cubicBezTo>
                      <a:pt x="25084" y="21653"/>
                      <a:pt x="28154" y="15823"/>
                      <a:pt x="26460" y="10353"/>
                    </a:cubicBezTo>
                    <a:cubicBezTo>
                      <a:pt x="26178" y="9449"/>
                      <a:pt x="25773" y="8587"/>
                      <a:pt x="25256" y="7793"/>
                    </a:cubicBezTo>
                    <a:cubicBezTo>
                      <a:pt x="26879" y="6728"/>
                      <a:pt x="27952" y="5038"/>
                      <a:pt x="28216" y="3117"/>
                    </a:cubicBezTo>
                    <a:cubicBezTo>
                      <a:pt x="28350" y="2157"/>
                      <a:pt x="28273" y="1179"/>
                      <a:pt x="27989" y="251"/>
                    </a:cubicBezTo>
                    <a:lnTo>
                      <a:pt x="27913" y="0"/>
                    </a:lnTo>
                    <a:close/>
                  </a:path>
                </a:pathLst>
              </a:custGeom>
              <a:solidFill>
                <a:srgbClr val="4324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" name="Google Shape;133;p26"/>
              <p:cNvSpPr/>
              <p:nvPr/>
            </p:nvSpPr>
            <p:spPr>
              <a:xfrm>
                <a:off x="2126900" y="2722600"/>
                <a:ext cx="2031950" cy="2145925"/>
              </a:xfrm>
              <a:custGeom>
                <a:avLst/>
                <a:gdLst/>
                <a:ahLst/>
                <a:cxnLst/>
                <a:rect l="l" t="t" r="r" b="b"/>
                <a:pathLst>
                  <a:path w="81278" h="85837" extrusionOk="0">
                    <a:moveTo>
                      <a:pt x="40637" y="1"/>
                    </a:moveTo>
                    <a:cubicBezTo>
                      <a:pt x="33086" y="1"/>
                      <a:pt x="26965" y="6122"/>
                      <a:pt x="26965" y="13673"/>
                    </a:cubicBezTo>
                    <a:cubicBezTo>
                      <a:pt x="26965" y="13737"/>
                      <a:pt x="26970" y="13800"/>
                      <a:pt x="26971" y="13863"/>
                    </a:cubicBezTo>
                    <a:cubicBezTo>
                      <a:pt x="26971" y="13926"/>
                      <a:pt x="26965" y="13989"/>
                      <a:pt x="26965" y="14053"/>
                    </a:cubicBezTo>
                    <a:cubicBezTo>
                      <a:pt x="26965" y="14381"/>
                      <a:pt x="26981" y="14707"/>
                      <a:pt x="27004" y="15029"/>
                    </a:cubicBezTo>
                    <a:cubicBezTo>
                      <a:pt x="25702" y="14634"/>
                      <a:pt x="24348" y="14433"/>
                      <a:pt x="22989" y="14433"/>
                    </a:cubicBezTo>
                    <a:cubicBezTo>
                      <a:pt x="22985" y="14433"/>
                      <a:pt x="22981" y="14433"/>
                      <a:pt x="22977" y="14433"/>
                    </a:cubicBezTo>
                    <a:cubicBezTo>
                      <a:pt x="15321" y="14433"/>
                      <a:pt x="9114" y="20639"/>
                      <a:pt x="9114" y="28296"/>
                    </a:cubicBezTo>
                    <a:cubicBezTo>
                      <a:pt x="9114" y="29432"/>
                      <a:pt x="9253" y="30564"/>
                      <a:pt x="9529" y="31666"/>
                    </a:cubicBezTo>
                    <a:cubicBezTo>
                      <a:pt x="3925" y="34083"/>
                      <a:pt x="0" y="39656"/>
                      <a:pt x="0" y="46146"/>
                    </a:cubicBezTo>
                    <a:cubicBezTo>
                      <a:pt x="0" y="52273"/>
                      <a:pt x="3497" y="57578"/>
                      <a:pt x="8603" y="60186"/>
                    </a:cubicBezTo>
                    <a:cubicBezTo>
                      <a:pt x="7936" y="61884"/>
                      <a:pt x="7595" y="63692"/>
                      <a:pt x="7596" y="65517"/>
                    </a:cubicBezTo>
                    <a:cubicBezTo>
                      <a:pt x="7596" y="73591"/>
                      <a:pt x="14143" y="80138"/>
                      <a:pt x="22219" y="80138"/>
                    </a:cubicBezTo>
                    <a:cubicBezTo>
                      <a:pt x="22223" y="80138"/>
                      <a:pt x="22228" y="80138"/>
                      <a:pt x="22232" y="80138"/>
                    </a:cubicBezTo>
                    <a:cubicBezTo>
                      <a:pt x="24818" y="80138"/>
                      <a:pt x="27360" y="79449"/>
                      <a:pt x="29592" y="78142"/>
                    </a:cubicBezTo>
                    <a:cubicBezTo>
                      <a:pt x="31252" y="82633"/>
                      <a:pt x="35570" y="85836"/>
                      <a:pt x="40639" y="85836"/>
                    </a:cubicBezTo>
                    <a:cubicBezTo>
                      <a:pt x="45825" y="85836"/>
                      <a:pt x="50224" y="82481"/>
                      <a:pt x="51795" y="77826"/>
                    </a:cubicBezTo>
                    <a:cubicBezTo>
                      <a:pt x="54001" y="79093"/>
                      <a:pt x="56501" y="79760"/>
                      <a:pt x="59046" y="79760"/>
                    </a:cubicBezTo>
                    <a:cubicBezTo>
                      <a:pt x="59051" y="79760"/>
                      <a:pt x="59055" y="79760"/>
                      <a:pt x="59059" y="79760"/>
                    </a:cubicBezTo>
                    <a:cubicBezTo>
                      <a:pt x="67134" y="79760"/>
                      <a:pt x="73681" y="73213"/>
                      <a:pt x="73681" y="65137"/>
                    </a:cubicBezTo>
                    <a:cubicBezTo>
                      <a:pt x="73682" y="63313"/>
                      <a:pt x="73340" y="61506"/>
                      <a:pt x="72674" y="59807"/>
                    </a:cubicBezTo>
                    <a:cubicBezTo>
                      <a:pt x="77779" y="57199"/>
                      <a:pt x="81277" y="51894"/>
                      <a:pt x="81277" y="45767"/>
                    </a:cubicBezTo>
                    <a:lnTo>
                      <a:pt x="81277" y="45766"/>
                    </a:lnTo>
                    <a:cubicBezTo>
                      <a:pt x="81277" y="39275"/>
                      <a:pt x="77352" y="33703"/>
                      <a:pt x="71747" y="31287"/>
                    </a:cubicBezTo>
                    <a:cubicBezTo>
                      <a:pt x="72022" y="30184"/>
                      <a:pt x="72161" y="29052"/>
                      <a:pt x="72161" y="27915"/>
                    </a:cubicBezTo>
                    <a:cubicBezTo>
                      <a:pt x="72161" y="20259"/>
                      <a:pt x="65956" y="14053"/>
                      <a:pt x="58299" y="14053"/>
                    </a:cubicBezTo>
                    <a:cubicBezTo>
                      <a:pt x="56943" y="14053"/>
                      <a:pt x="55595" y="14251"/>
                      <a:pt x="54296" y="14642"/>
                    </a:cubicBezTo>
                    <a:cubicBezTo>
                      <a:pt x="54304" y="14447"/>
                      <a:pt x="54311" y="14251"/>
                      <a:pt x="54311" y="14053"/>
                    </a:cubicBezTo>
                    <a:cubicBezTo>
                      <a:pt x="54311" y="13989"/>
                      <a:pt x="54306" y="13926"/>
                      <a:pt x="54305" y="13863"/>
                    </a:cubicBezTo>
                    <a:cubicBezTo>
                      <a:pt x="54305" y="13800"/>
                      <a:pt x="54311" y="13737"/>
                      <a:pt x="54311" y="13673"/>
                    </a:cubicBezTo>
                    <a:cubicBezTo>
                      <a:pt x="54311" y="6122"/>
                      <a:pt x="48190" y="1"/>
                      <a:pt x="40637" y="1"/>
                    </a:cubicBezTo>
                    <a:close/>
                  </a:path>
                </a:pathLst>
              </a:custGeom>
              <a:solidFill>
                <a:srgbClr val="ADC2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9" name="Google Shape;134;p26"/>
            <p:cNvGrpSpPr/>
            <p:nvPr/>
          </p:nvGrpSpPr>
          <p:grpSpPr>
            <a:xfrm>
              <a:off x="2964600" y="1835175"/>
              <a:ext cx="1677275" cy="2732775"/>
              <a:chOff x="3815175" y="2743200"/>
              <a:chExt cx="1677275" cy="2732775"/>
            </a:xfrm>
          </p:grpSpPr>
          <p:sp>
            <p:nvSpPr>
              <p:cNvPr id="220" name="Google Shape;135;p26"/>
              <p:cNvSpPr/>
              <p:nvPr/>
            </p:nvSpPr>
            <p:spPr>
              <a:xfrm>
                <a:off x="4577075" y="4923950"/>
                <a:ext cx="1991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22081" extrusionOk="0">
                    <a:moveTo>
                      <a:pt x="1" y="0"/>
                    </a:moveTo>
                    <a:lnTo>
                      <a:pt x="1" y="22080"/>
                    </a:lnTo>
                    <a:lnTo>
                      <a:pt x="7966" y="22080"/>
                    </a:lnTo>
                    <a:lnTo>
                      <a:pt x="7966" y="0"/>
                    </a:lnTo>
                    <a:close/>
                  </a:path>
                </a:pathLst>
              </a:custGeom>
              <a:solidFill>
                <a:srgbClr val="4324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" name="Google Shape;136;p26"/>
              <p:cNvSpPr/>
              <p:nvPr/>
            </p:nvSpPr>
            <p:spPr>
              <a:xfrm>
                <a:off x="3815175" y="2743200"/>
                <a:ext cx="1677275" cy="2198525"/>
              </a:xfrm>
              <a:custGeom>
                <a:avLst/>
                <a:gdLst/>
                <a:ahLst/>
                <a:cxnLst/>
                <a:rect l="l" t="t" r="r" b="b"/>
                <a:pathLst>
                  <a:path w="67091" h="87941" extrusionOk="0">
                    <a:moveTo>
                      <a:pt x="33215" y="1"/>
                    </a:moveTo>
                    <a:cubicBezTo>
                      <a:pt x="14686" y="1"/>
                      <a:pt x="0" y="33448"/>
                      <a:pt x="0" y="53429"/>
                    </a:cubicBezTo>
                    <a:cubicBezTo>
                      <a:pt x="0" y="73413"/>
                      <a:pt x="15350" y="87940"/>
                      <a:pt x="33876" y="87940"/>
                    </a:cubicBezTo>
                    <a:cubicBezTo>
                      <a:pt x="52406" y="87940"/>
                      <a:pt x="67091" y="73414"/>
                      <a:pt x="67091" y="53429"/>
                    </a:cubicBezTo>
                    <a:cubicBezTo>
                      <a:pt x="67091" y="33450"/>
                      <a:pt x="51745" y="1"/>
                      <a:pt x="33215" y="1"/>
                    </a:cubicBezTo>
                    <a:close/>
                  </a:path>
                </a:pathLst>
              </a:custGeom>
              <a:solidFill>
                <a:srgbClr val="F8D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50" name="Google Shape;137;p26"/>
            <p:cNvSpPr/>
            <p:nvPr/>
          </p:nvSpPr>
          <p:spPr>
            <a:xfrm>
              <a:off x="1298213" y="4507275"/>
              <a:ext cx="1447800" cy="304800"/>
            </a:xfrm>
            <a:prstGeom prst="ellipse">
              <a:avLst/>
            </a:prstGeom>
            <a:solidFill>
              <a:srgbClr val="5B2602">
                <a:alpha val="19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138;p26"/>
            <p:cNvSpPr/>
            <p:nvPr/>
          </p:nvSpPr>
          <p:spPr>
            <a:xfrm>
              <a:off x="2746013" y="4450125"/>
              <a:ext cx="1447800" cy="304800"/>
            </a:xfrm>
            <a:prstGeom prst="ellipse">
              <a:avLst/>
            </a:prstGeom>
            <a:solidFill>
              <a:srgbClr val="5B2602">
                <a:alpha val="19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52" name="Google Shape;139;p26"/>
            <p:cNvGrpSpPr/>
            <p:nvPr/>
          </p:nvGrpSpPr>
          <p:grpSpPr>
            <a:xfrm>
              <a:off x="1665715" y="998974"/>
              <a:ext cx="2845577" cy="3701900"/>
              <a:chOff x="1796450" y="238125"/>
              <a:chExt cx="4026000" cy="5237550"/>
            </a:xfrm>
          </p:grpSpPr>
          <p:sp>
            <p:nvSpPr>
              <p:cNvPr id="153" name="Google Shape;140;p26"/>
              <p:cNvSpPr/>
              <p:nvPr/>
            </p:nvSpPr>
            <p:spPr>
              <a:xfrm>
                <a:off x="1796450" y="4507125"/>
                <a:ext cx="468750" cy="964000"/>
              </a:xfrm>
              <a:custGeom>
                <a:avLst/>
                <a:gdLst/>
                <a:ahLst/>
                <a:cxnLst/>
                <a:rect l="l" t="t" r="r" b="b"/>
                <a:pathLst>
                  <a:path w="18750" h="38560" extrusionOk="0">
                    <a:moveTo>
                      <a:pt x="18749" y="1"/>
                    </a:moveTo>
                    <a:cubicBezTo>
                      <a:pt x="18749" y="1"/>
                      <a:pt x="8009" y="8382"/>
                      <a:pt x="0" y="25171"/>
                    </a:cubicBezTo>
                    <a:cubicBezTo>
                      <a:pt x="0" y="25171"/>
                      <a:pt x="3018" y="33703"/>
                      <a:pt x="10702" y="38559"/>
                    </a:cubicBezTo>
                    <a:lnTo>
                      <a:pt x="16018" y="38559"/>
                    </a:lnTo>
                    <a:cubicBezTo>
                      <a:pt x="16018" y="38559"/>
                      <a:pt x="11286" y="35225"/>
                      <a:pt x="6918" y="25849"/>
                    </a:cubicBezTo>
                    <a:cubicBezTo>
                      <a:pt x="6918" y="25849"/>
                      <a:pt x="12468" y="9922"/>
                      <a:pt x="18749" y="1"/>
                    </a:cubicBezTo>
                    <a:close/>
                  </a:path>
                </a:pathLst>
              </a:custGeom>
              <a:solidFill>
                <a:srgbClr val="F08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" name="Google Shape;141;p26"/>
              <p:cNvSpPr/>
              <p:nvPr/>
            </p:nvSpPr>
            <p:spPr>
              <a:xfrm>
                <a:off x="2344800" y="4263675"/>
                <a:ext cx="537075" cy="242925"/>
              </a:xfrm>
              <a:custGeom>
                <a:avLst/>
                <a:gdLst/>
                <a:ahLst/>
                <a:cxnLst/>
                <a:rect l="l" t="t" r="r" b="b"/>
                <a:pathLst>
                  <a:path w="21483" h="9717" extrusionOk="0">
                    <a:moveTo>
                      <a:pt x="10742" y="0"/>
                    </a:moveTo>
                    <a:cubicBezTo>
                      <a:pt x="5076" y="0"/>
                      <a:pt x="1593" y="3368"/>
                      <a:pt x="1593" y="3368"/>
                    </a:cubicBezTo>
                    <a:cubicBezTo>
                      <a:pt x="1593" y="3368"/>
                      <a:pt x="502" y="5462"/>
                      <a:pt x="1" y="9716"/>
                    </a:cubicBezTo>
                    <a:lnTo>
                      <a:pt x="3459" y="9716"/>
                    </a:lnTo>
                    <a:cubicBezTo>
                      <a:pt x="3459" y="9716"/>
                      <a:pt x="2982" y="6622"/>
                      <a:pt x="2868" y="4369"/>
                    </a:cubicBezTo>
                    <a:cubicBezTo>
                      <a:pt x="2868" y="4369"/>
                      <a:pt x="6895" y="2617"/>
                      <a:pt x="10741" y="2617"/>
                    </a:cubicBezTo>
                    <a:cubicBezTo>
                      <a:pt x="14586" y="2617"/>
                      <a:pt x="18615" y="4369"/>
                      <a:pt x="18615" y="4369"/>
                    </a:cubicBezTo>
                    <a:cubicBezTo>
                      <a:pt x="18501" y="6622"/>
                      <a:pt x="18023" y="9716"/>
                      <a:pt x="18023" y="9716"/>
                    </a:cubicBezTo>
                    <a:lnTo>
                      <a:pt x="21483" y="9716"/>
                    </a:lnTo>
                    <a:cubicBezTo>
                      <a:pt x="20982" y="5462"/>
                      <a:pt x="19889" y="3368"/>
                      <a:pt x="19889" y="3368"/>
                    </a:cubicBezTo>
                    <a:cubicBezTo>
                      <a:pt x="19889" y="3368"/>
                      <a:pt x="16408" y="0"/>
                      <a:pt x="10742" y="0"/>
                    </a:cubicBezTo>
                    <a:close/>
                  </a:path>
                </a:pathLst>
              </a:custGeom>
              <a:solidFill>
                <a:srgbClr val="F08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5" name="Google Shape;142;p26"/>
              <p:cNvSpPr/>
              <p:nvPr/>
            </p:nvSpPr>
            <p:spPr>
              <a:xfrm>
                <a:off x="2406725" y="4263675"/>
                <a:ext cx="475125" cy="242925"/>
              </a:xfrm>
              <a:custGeom>
                <a:avLst/>
                <a:gdLst/>
                <a:ahLst/>
                <a:cxnLst/>
                <a:rect l="l" t="t" r="r" b="b"/>
                <a:pathLst>
                  <a:path w="19005" h="9717" extrusionOk="0">
                    <a:moveTo>
                      <a:pt x="8265" y="0"/>
                    </a:moveTo>
                    <a:cubicBezTo>
                      <a:pt x="4246" y="0"/>
                      <a:pt x="1358" y="1680"/>
                      <a:pt x="0" y="2665"/>
                    </a:cubicBezTo>
                    <a:cubicBezTo>
                      <a:pt x="585" y="3127"/>
                      <a:pt x="1195" y="3538"/>
                      <a:pt x="1886" y="3809"/>
                    </a:cubicBezTo>
                    <a:cubicBezTo>
                      <a:pt x="3406" y="3295"/>
                      <a:pt x="5870" y="2617"/>
                      <a:pt x="8264" y="2617"/>
                    </a:cubicBezTo>
                    <a:cubicBezTo>
                      <a:pt x="12110" y="2617"/>
                      <a:pt x="16139" y="4368"/>
                      <a:pt x="16139" y="4368"/>
                    </a:cubicBezTo>
                    <a:cubicBezTo>
                      <a:pt x="16024" y="6621"/>
                      <a:pt x="15546" y="9715"/>
                      <a:pt x="15546" y="9715"/>
                    </a:cubicBezTo>
                    <a:lnTo>
                      <a:pt x="19005" y="9716"/>
                    </a:lnTo>
                    <a:cubicBezTo>
                      <a:pt x="18505" y="5462"/>
                      <a:pt x="17412" y="3368"/>
                      <a:pt x="17412" y="3368"/>
                    </a:cubicBezTo>
                    <a:cubicBezTo>
                      <a:pt x="17412" y="3368"/>
                      <a:pt x="13931" y="0"/>
                      <a:pt x="8265" y="0"/>
                    </a:cubicBezTo>
                    <a:close/>
                  </a:path>
                </a:pathLst>
              </a:custGeom>
              <a:solidFill>
                <a:srgbClr val="F08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6" name="Google Shape;143;p26"/>
              <p:cNvSpPr/>
              <p:nvPr/>
            </p:nvSpPr>
            <p:spPr>
              <a:xfrm>
                <a:off x="2044450" y="4463900"/>
                <a:ext cx="1137750" cy="1007225"/>
              </a:xfrm>
              <a:custGeom>
                <a:avLst/>
                <a:gdLst/>
                <a:ahLst/>
                <a:cxnLst/>
                <a:rect l="l" t="t" r="r" b="b"/>
                <a:pathLst>
                  <a:path w="45510" h="40289" extrusionOk="0">
                    <a:moveTo>
                      <a:pt x="22755" y="0"/>
                    </a:moveTo>
                    <a:cubicBezTo>
                      <a:pt x="12685" y="0"/>
                      <a:pt x="8829" y="1730"/>
                      <a:pt x="8829" y="1730"/>
                    </a:cubicBezTo>
                    <a:cubicBezTo>
                      <a:pt x="8829" y="1730"/>
                      <a:pt x="3822" y="8465"/>
                      <a:pt x="1911" y="16111"/>
                    </a:cubicBezTo>
                    <a:cubicBezTo>
                      <a:pt x="0" y="23756"/>
                      <a:pt x="1093" y="37226"/>
                      <a:pt x="1093" y="37226"/>
                    </a:cubicBezTo>
                    <a:cubicBezTo>
                      <a:pt x="1093" y="37226"/>
                      <a:pt x="2548" y="40288"/>
                      <a:pt x="6098" y="40288"/>
                    </a:cubicBezTo>
                    <a:lnTo>
                      <a:pt x="39411" y="40288"/>
                    </a:lnTo>
                    <a:cubicBezTo>
                      <a:pt x="42960" y="40288"/>
                      <a:pt x="44418" y="37226"/>
                      <a:pt x="44418" y="37226"/>
                    </a:cubicBezTo>
                    <a:cubicBezTo>
                      <a:pt x="44418" y="37226"/>
                      <a:pt x="45509" y="23756"/>
                      <a:pt x="43598" y="16111"/>
                    </a:cubicBezTo>
                    <a:cubicBezTo>
                      <a:pt x="41687" y="8465"/>
                      <a:pt x="36681" y="1730"/>
                      <a:pt x="36681" y="1730"/>
                    </a:cubicBezTo>
                    <a:cubicBezTo>
                      <a:pt x="36681" y="1730"/>
                      <a:pt x="32825" y="0"/>
                      <a:pt x="22755" y="0"/>
                    </a:cubicBezTo>
                    <a:close/>
                  </a:path>
                </a:pathLst>
              </a:custGeom>
              <a:solidFill>
                <a:srgbClr val="F08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7" name="Google Shape;144;p26"/>
              <p:cNvSpPr/>
              <p:nvPr/>
            </p:nvSpPr>
            <p:spPr>
              <a:xfrm>
                <a:off x="2233300" y="4447225"/>
                <a:ext cx="760025" cy="567250"/>
              </a:xfrm>
              <a:custGeom>
                <a:avLst/>
                <a:gdLst/>
                <a:ahLst/>
                <a:cxnLst/>
                <a:rect l="l" t="t" r="r" b="b"/>
                <a:pathLst>
                  <a:path w="30401" h="22690" extrusionOk="0">
                    <a:moveTo>
                      <a:pt x="15201" y="1"/>
                    </a:moveTo>
                    <a:cubicBezTo>
                      <a:pt x="9594" y="1"/>
                      <a:pt x="3644" y="1123"/>
                      <a:pt x="3644" y="1123"/>
                    </a:cubicBezTo>
                    <a:cubicBezTo>
                      <a:pt x="3644" y="1123"/>
                      <a:pt x="1" y="8251"/>
                      <a:pt x="1" y="20961"/>
                    </a:cubicBezTo>
                    <a:cubicBezTo>
                      <a:pt x="1" y="20961"/>
                      <a:pt x="5279" y="22690"/>
                      <a:pt x="15201" y="22690"/>
                    </a:cubicBezTo>
                    <a:cubicBezTo>
                      <a:pt x="25122" y="22690"/>
                      <a:pt x="30401" y="20961"/>
                      <a:pt x="30401" y="20961"/>
                    </a:cubicBezTo>
                    <a:cubicBezTo>
                      <a:pt x="30401" y="8251"/>
                      <a:pt x="26758" y="1123"/>
                      <a:pt x="26758" y="1123"/>
                    </a:cubicBezTo>
                    <a:cubicBezTo>
                      <a:pt x="26758" y="1123"/>
                      <a:pt x="20807" y="1"/>
                      <a:pt x="15201" y="1"/>
                    </a:cubicBezTo>
                    <a:close/>
                  </a:path>
                </a:pathLst>
              </a:custGeom>
              <a:solidFill>
                <a:srgbClr val="F8D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8" name="Google Shape;145;p26"/>
              <p:cNvSpPr/>
              <p:nvPr/>
            </p:nvSpPr>
            <p:spPr>
              <a:xfrm>
                <a:off x="2794425" y="4903650"/>
                <a:ext cx="92925" cy="206450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8258" extrusionOk="0">
                    <a:moveTo>
                      <a:pt x="1" y="0"/>
                    </a:moveTo>
                    <a:lnTo>
                      <a:pt x="1" y="8257"/>
                    </a:lnTo>
                    <a:lnTo>
                      <a:pt x="3716" y="8257"/>
                    </a:lnTo>
                    <a:lnTo>
                      <a:pt x="3716" y="0"/>
                    </a:ln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9" name="Google Shape;146;p26"/>
              <p:cNvSpPr/>
              <p:nvPr/>
            </p:nvSpPr>
            <p:spPr>
              <a:xfrm>
                <a:off x="2717050" y="5170825"/>
                <a:ext cx="247700" cy="22702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9081" extrusionOk="0">
                    <a:moveTo>
                      <a:pt x="0" y="0"/>
                    </a:moveTo>
                    <a:lnTo>
                      <a:pt x="0" y="7636"/>
                    </a:lnTo>
                    <a:cubicBezTo>
                      <a:pt x="0" y="7636"/>
                      <a:pt x="1890" y="9081"/>
                      <a:pt x="4954" y="9081"/>
                    </a:cubicBezTo>
                    <a:cubicBezTo>
                      <a:pt x="8018" y="9081"/>
                      <a:pt x="9907" y="7636"/>
                      <a:pt x="9907" y="7636"/>
                    </a:cubicBezTo>
                    <a:lnTo>
                      <a:pt x="9907" y="0"/>
                    </a:lnTo>
                    <a:close/>
                  </a:path>
                </a:pathLst>
              </a:custGeom>
              <a:solidFill>
                <a:srgbClr val="F8D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" name="Google Shape;147;p26"/>
              <p:cNvSpPr/>
              <p:nvPr/>
            </p:nvSpPr>
            <p:spPr>
              <a:xfrm>
                <a:off x="2339275" y="4903650"/>
                <a:ext cx="92925" cy="206450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8258" extrusionOk="0">
                    <a:moveTo>
                      <a:pt x="1" y="0"/>
                    </a:moveTo>
                    <a:lnTo>
                      <a:pt x="1" y="8257"/>
                    </a:lnTo>
                    <a:lnTo>
                      <a:pt x="3717" y="8257"/>
                    </a:lnTo>
                    <a:lnTo>
                      <a:pt x="3717" y="0"/>
                    </a:ln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" name="Google Shape;148;p26"/>
              <p:cNvSpPr/>
              <p:nvPr/>
            </p:nvSpPr>
            <p:spPr>
              <a:xfrm>
                <a:off x="2261900" y="5170825"/>
                <a:ext cx="247700" cy="22702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9081" extrusionOk="0">
                    <a:moveTo>
                      <a:pt x="0" y="0"/>
                    </a:moveTo>
                    <a:lnTo>
                      <a:pt x="0" y="7636"/>
                    </a:lnTo>
                    <a:cubicBezTo>
                      <a:pt x="0" y="7636"/>
                      <a:pt x="1890" y="9081"/>
                      <a:pt x="4954" y="9081"/>
                    </a:cubicBezTo>
                    <a:cubicBezTo>
                      <a:pt x="8017" y="9081"/>
                      <a:pt x="9907" y="7636"/>
                      <a:pt x="9907" y="7636"/>
                    </a:cubicBezTo>
                    <a:lnTo>
                      <a:pt x="9907" y="0"/>
                    </a:lnTo>
                    <a:close/>
                  </a:path>
                </a:pathLst>
              </a:custGeom>
              <a:solidFill>
                <a:srgbClr val="F8D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" name="Google Shape;149;p26"/>
              <p:cNvSpPr/>
              <p:nvPr/>
            </p:nvSpPr>
            <p:spPr>
              <a:xfrm>
                <a:off x="4301425" y="2863250"/>
                <a:ext cx="1428950" cy="934800"/>
              </a:xfrm>
              <a:custGeom>
                <a:avLst/>
                <a:gdLst/>
                <a:ahLst/>
                <a:cxnLst/>
                <a:rect l="l" t="t" r="r" b="b"/>
                <a:pathLst>
                  <a:path w="57158" h="37392" extrusionOk="0">
                    <a:moveTo>
                      <a:pt x="0" y="0"/>
                    </a:moveTo>
                    <a:lnTo>
                      <a:pt x="0" y="22156"/>
                    </a:lnTo>
                    <a:cubicBezTo>
                      <a:pt x="0" y="22156"/>
                      <a:pt x="4774" y="30897"/>
                      <a:pt x="11341" y="37094"/>
                    </a:cubicBezTo>
                    <a:cubicBezTo>
                      <a:pt x="13084" y="37293"/>
                      <a:pt x="14805" y="37391"/>
                      <a:pt x="16502" y="37391"/>
                    </a:cubicBezTo>
                    <a:cubicBezTo>
                      <a:pt x="28144" y="37391"/>
                      <a:pt x="38632" y="32793"/>
                      <a:pt x="46954" y="24982"/>
                    </a:cubicBezTo>
                    <a:cubicBezTo>
                      <a:pt x="46954" y="24982"/>
                      <a:pt x="56540" y="21207"/>
                      <a:pt x="56835" y="14642"/>
                    </a:cubicBezTo>
                    <a:cubicBezTo>
                      <a:pt x="57157" y="7481"/>
                      <a:pt x="48729" y="3193"/>
                      <a:pt x="43434" y="3193"/>
                    </a:cubicBezTo>
                    <a:cubicBezTo>
                      <a:pt x="43105" y="3193"/>
                      <a:pt x="42787" y="3210"/>
                      <a:pt x="42484" y="3243"/>
                    </a:cubicBezTo>
                    <a:cubicBezTo>
                      <a:pt x="37323" y="3818"/>
                      <a:pt x="37080" y="8473"/>
                      <a:pt x="37080" y="8473"/>
                    </a:cubicBezTo>
                    <a:cubicBezTo>
                      <a:pt x="37080" y="8473"/>
                      <a:pt x="35601" y="9747"/>
                      <a:pt x="34980" y="12138"/>
                    </a:cubicBezTo>
                    <a:cubicBezTo>
                      <a:pt x="34358" y="14528"/>
                      <a:pt x="36552" y="17431"/>
                      <a:pt x="36552" y="17431"/>
                    </a:cubicBezTo>
                    <a:cubicBezTo>
                      <a:pt x="36552" y="17431"/>
                      <a:pt x="30014" y="22275"/>
                      <a:pt x="21431" y="22275"/>
                    </a:cubicBezTo>
                    <a:cubicBezTo>
                      <a:pt x="21170" y="22275"/>
                      <a:pt x="20907" y="22270"/>
                      <a:pt x="20643" y="22261"/>
                    </a:cubicBezTo>
                    <a:cubicBezTo>
                      <a:pt x="8293" y="941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" name="Google Shape;150;p26"/>
              <p:cNvSpPr/>
              <p:nvPr/>
            </p:nvSpPr>
            <p:spPr>
              <a:xfrm>
                <a:off x="5621900" y="2690275"/>
                <a:ext cx="160825" cy="14082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633" extrusionOk="0">
                    <a:moveTo>
                      <a:pt x="3214" y="1092"/>
                    </a:moveTo>
                    <a:cubicBezTo>
                      <a:pt x="3215" y="1092"/>
                      <a:pt x="3216" y="1092"/>
                      <a:pt x="3217" y="1092"/>
                    </a:cubicBezTo>
                    <a:cubicBezTo>
                      <a:pt x="3507" y="1092"/>
                      <a:pt x="3791" y="1166"/>
                      <a:pt x="4045" y="1306"/>
                    </a:cubicBezTo>
                    <a:cubicBezTo>
                      <a:pt x="4878" y="1763"/>
                      <a:pt x="5186" y="2812"/>
                      <a:pt x="4727" y="3646"/>
                    </a:cubicBezTo>
                    <a:cubicBezTo>
                      <a:pt x="4429" y="4188"/>
                      <a:pt x="3862" y="4530"/>
                      <a:pt x="3243" y="4540"/>
                    </a:cubicBezTo>
                    <a:cubicBezTo>
                      <a:pt x="3234" y="4540"/>
                      <a:pt x="3225" y="4540"/>
                      <a:pt x="3215" y="4540"/>
                    </a:cubicBezTo>
                    <a:cubicBezTo>
                      <a:pt x="2606" y="4540"/>
                      <a:pt x="2042" y="4219"/>
                      <a:pt x="1731" y="3694"/>
                    </a:cubicBezTo>
                    <a:cubicBezTo>
                      <a:pt x="1416" y="3160"/>
                      <a:pt x="1411" y="2499"/>
                      <a:pt x="1718" y="1961"/>
                    </a:cubicBezTo>
                    <a:cubicBezTo>
                      <a:pt x="2025" y="1423"/>
                      <a:pt x="2596" y="1092"/>
                      <a:pt x="3214" y="1092"/>
                    </a:cubicBezTo>
                    <a:close/>
                    <a:moveTo>
                      <a:pt x="3218" y="0"/>
                    </a:moveTo>
                    <a:cubicBezTo>
                      <a:pt x="2223" y="0"/>
                      <a:pt x="1259" y="528"/>
                      <a:pt x="747" y="1461"/>
                    </a:cubicBezTo>
                    <a:cubicBezTo>
                      <a:pt x="0" y="2823"/>
                      <a:pt x="499" y="4540"/>
                      <a:pt x="1860" y="5286"/>
                    </a:cubicBezTo>
                    <a:cubicBezTo>
                      <a:pt x="2275" y="5514"/>
                      <a:pt x="2739" y="5633"/>
                      <a:pt x="3211" y="5633"/>
                    </a:cubicBezTo>
                    <a:cubicBezTo>
                      <a:pt x="4207" y="5633"/>
                      <a:pt x="5174" y="5105"/>
                      <a:pt x="5686" y="4172"/>
                    </a:cubicBezTo>
                    <a:cubicBezTo>
                      <a:pt x="6432" y="2810"/>
                      <a:pt x="5932" y="1094"/>
                      <a:pt x="4571" y="348"/>
                    </a:cubicBezTo>
                    <a:cubicBezTo>
                      <a:pt x="4141" y="112"/>
                      <a:pt x="3676" y="0"/>
                      <a:pt x="3218" y="0"/>
                    </a:cubicBez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" name="Google Shape;151;p26"/>
              <p:cNvSpPr/>
              <p:nvPr/>
            </p:nvSpPr>
            <p:spPr>
              <a:xfrm>
                <a:off x="5254850" y="2775175"/>
                <a:ext cx="56760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2704" h="22705" extrusionOk="0">
                    <a:moveTo>
                      <a:pt x="11351" y="0"/>
                    </a:moveTo>
                    <a:cubicBezTo>
                      <a:pt x="8341" y="0"/>
                      <a:pt x="5454" y="1196"/>
                      <a:pt x="3324" y="3325"/>
                    </a:cubicBezTo>
                    <a:cubicBezTo>
                      <a:pt x="1196" y="5454"/>
                      <a:pt x="0" y="8341"/>
                      <a:pt x="0" y="11353"/>
                    </a:cubicBezTo>
                    <a:cubicBezTo>
                      <a:pt x="0" y="14363"/>
                      <a:pt x="1196" y="17250"/>
                      <a:pt x="3324" y="19380"/>
                    </a:cubicBezTo>
                    <a:cubicBezTo>
                      <a:pt x="5454" y="21508"/>
                      <a:pt x="8341" y="22705"/>
                      <a:pt x="11351" y="22705"/>
                    </a:cubicBezTo>
                    <a:cubicBezTo>
                      <a:pt x="14363" y="22705"/>
                      <a:pt x="17250" y="21508"/>
                      <a:pt x="19379" y="19380"/>
                    </a:cubicBezTo>
                    <a:cubicBezTo>
                      <a:pt x="21508" y="17250"/>
                      <a:pt x="22704" y="14363"/>
                      <a:pt x="22704" y="11353"/>
                    </a:cubicBezTo>
                    <a:cubicBezTo>
                      <a:pt x="22704" y="8341"/>
                      <a:pt x="21508" y="5454"/>
                      <a:pt x="19379" y="3325"/>
                    </a:cubicBezTo>
                    <a:cubicBezTo>
                      <a:pt x="17250" y="1196"/>
                      <a:pt x="14363" y="0"/>
                      <a:pt x="11351" y="0"/>
                    </a:cubicBez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" name="Google Shape;152;p26"/>
              <p:cNvSpPr/>
              <p:nvPr/>
            </p:nvSpPr>
            <p:spPr>
              <a:xfrm>
                <a:off x="5279275" y="2831875"/>
                <a:ext cx="518750" cy="454200"/>
              </a:xfrm>
              <a:custGeom>
                <a:avLst/>
                <a:gdLst/>
                <a:ahLst/>
                <a:cxnLst/>
                <a:rect l="l" t="t" r="r" b="b"/>
                <a:pathLst>
                  <a:path w="20750" h="18168" extrusionOk="0">
                    <a:moveTo>
                      <a:pt x="10383" y="1"/>
                    </a:moveTo>
                    <a:cubicBezTo>
                      <a:pt x="7175" y="1"/>
                      <a:pt x="4065" y="1705"/>
                      <a:pt x="2413" y="4716"/>
                    </a:cubicBezTo>
                    <a:cubicBezTo>
                      <a:pt x="0" y="9114"/>
                      <a:pt x="1609" y="14634"/>
                      <a:pt x="6007" y="17046"/>
                    </a:cubicBezTo>
                    <a:cubicBezTo>
                      <a:pt x="7392" y="17807"/>
                      <a:pt x="8890" y="18168"/>
                      <a:pt x="10367" y="18168"/>
                    </a:cubicBezTo>
                    <a:cubicBezTo>
                      <a:pt x="13575" y="18168"/>
                      <a:pt x="16685" y="16464"/>
                      <a:pt x="18337" y="13453"/>
                    </a:cubicBezTo>
                    <a:cubicBezTo>
                      <a:pt x="20749" y="9056"/>
                      <a:pt x="19140" y="3534"/>
                      <a:pt x="14743" y="1122"/>
                    </a:cubicBezTo>
                    <a:cubicBezTo>
                      <a:pt x="13357" y="362"/>
                      <a:pt x="11860" y="1"/>
                      <a:pt x="103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" name="Google Shape;153;p26"/>
              <p:cNvSpPr/>
              <p:nvPr/>
            </p:nvSpPr>
            <p:spPr>
              <a:xfrm>
                <a:off x="5578275" y="2869725"/>
                <a:ext cx="797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351" extrusionOk="0">
                    <a:moveTo>
                      <a:pt x="1323" y="1"/>
                    </a:moveTo>
                    <a:lnTo>
                      <a:pt x="510" y="1583"/>
                    </a:lnTo>
                    <a:lnTo>
                      <a:pt x="1" y="2413"/>
                    </a:lnTo>
                    <a:lnTo>
                      <a:pt x="439" y="2654"/>
                    </a:lnTo>
                    <a:lnTo>
                      <a:pt x="891" y="1714"/>
                    </a:lnTo>
                    <a:lnTo>
                      <a:pt x="1313" y="945"/>
                    </a:lnTo>
                    <a:lnTo>
                      <a:pt x="1431" y="3209"/>
                    </a:lnTo>
                    <a:lnTo>
                      <a:pt x="1892" y="3350"/>
                    </a:lnTo>
                    <a:lnTo>
                      <a:pt x="2311" y="2493"/>
                    </a:lnTo>
                    <a:lnTo>
                      <a:pt x="3190" y="1001"/>
                    </a:lnTo>
                    <a:lnTo>
                      <a:pt x="2732" y="820"/>
                    </a:lnTo>
                    <a:lnTo>
                      <a:pt x="1857" y="2500"/>
                    </a:lnTo>
                    <a:lnTo>
                      <a:pt x="1755" y="213"/>
                    </a:lnTo>
                    <a:lnTo>
                      <a:pt x="1323" y="1"/>
                    </a:ln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" name="Google Shape;154;p26"/>
              <p:cNvSpPr/>
              <p:nvPr/>
            </p:nvSpPr>
            <p:spPr>
              <a:xfrm>
                <a:off x="5424050" y="3173450"/>
                <a:ext cx="68300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616" extrusionOk="0">
                    <a:moveTo>
                      <a:pt x="1671" y="1"/>
                    </a:moveTo>
                    <a:cubicBezTo>
                      <a:pt x="1594" y="1"/>
                      <a:pt x="1516" y="9"/>
                      <a:pt x="1438" y="27"/>
                    </a:cubicBezTo>
                    <a:cubicBezTo>
                      <a:pt x="1177" y="83"/>
                      <a:pt x="991" y="217"/>
                      <a:pt x="876" y="427"/>
                    </a:cubicBezTo>
                    <a:cubicBezTo>
                      <a:pt x="801" y="560"/>
                      <a:pt x="776" y="695"/>
                      <a:pt x="800" y="830"/>
                    </a:cubicBezTo>
                    <a:cubicBezTo>
                      <a:pt x="822" y="961"/>
                      <a:pt x="874" y="1085"/>
                      <a:pt x="952" y="1194"/>
                    </a:cubicBezTo>
                    <a:cubicBezTo>
                      <a:pt x="1029" y="1301"/>
                      <a:pt x="1112" y="1406"/>
                      <a:pt x="1197" y="1503"/>
                    </a:cubicBezTo>
                    <a:cubicBezTo>
                      <a:pt x="1273" y="1592"/>
                      <a:pt x="1338" y="1688"/>
                      <a:pt x="1391" y="1790"/>
                    </a:cubicBezTo>
                    <a:cubicBezTo>
                      <a:pt x="1439" y="1885"/>
                      <a:pt x="1440" y="1970"/>
                      <a:pt x="1399" y="2046"/>
                    </a:cubicBezTo>
                    <a:cubicBezTo>
                      <a:pt x="1360" y="2120"/>
                      <a:pt x="1287" y="2170"/>
                      <a:pt x="1205" y="2182"/>
                    </a:cubicBezTo>
                    <a:cubicBezTo>
                      <a:pt x="1187" y="2185"/>
                      <a:pt x="1168" y="2186"/>
                      <a:pt x="1150" y="2186"/>
                    </a:cubicBezTo>
                    <a:cubicBezTo>
                      <a:pt x="1076" y="2186"/>
                      <a:pt x="1000" y="2164"/>
                      <a:pt x="917" y="2118"/>
                    </a:cubicBezTo>
                    <a:cubicBezTo>
                      <a:pt x="717" y="2009"/>
                      <a:pt x="575" y="1799"/>
                      <a:pt x="484" y="1492"/>
                    </a:cubicBezTo>
                    <a:lnTo>
                      <a:pt x="0" y="1721"/>
                    </a:lnTo>
                    <a:lnTo>
                      <a:pt x="10" y="1776"/>
                    </a:lnTo>
                    <a:cubicBezTo>
                      <a:pt x="28" y="1858"/>
                      <a:pt x="78" y="1968"/>
                      <a:pt x="158" y="2109"/>
                    </a:cubicBezTo>
                    <a:cubicBezTo>
                      <a:pt x="248" y="2266"/>
                      <a:pt x="380" y="2393"/>
                      <a:pt x="555" y="2490"/>
                    </a:cubicBezTo>
                    <a:cubicBezTo>
                      <a:pt x="707" y="2574"/>
                      <a:pt x="866" y="2615"/>
                      <a:pt x="1031" y="2615"/>
                    </a:cubicBezTo>
                    <a:cubicBezTo>
                      <a:pt x="1121" y="2615"/>
                      <a:pt x="1212" y="2603"/>
                      <a:pt x="1306" y="2579"/>
                    </a:cubicBezTo>
                    <a:cubicBezTo>
                      <a:pt x="1572" y="2510"/>
                      <a:pt x="1765" y="2366"/>
                      <a:pt x="1884" y="2145"/>
                    </a:cubicBezTo>
                    <a:cubicBezTo>
                      <a:pt x="1958" y="2012"/>
                      <a:pt x="1984" y="1879"/>
                      <a:pt x="1961" y="1744"/>
                    </a:cubicBezTo>
                    <a:cubicBezTo>
                      <a:pt x="1937" y="1613"/>
                      <a:pt x="1884" y="1490"/>
                      <a:pt x="1805" y="1383"/>
                    </a:cubicBezTo>
                    <a:cubicBezTo>
                      <a:pt x="1725" y="1277"/>
                      <a:pt x="1642" y="1176"/>
                      <a:pt x="1558" y="1076"/>
                    </a:cubicBezTo>
                    <a:cubicBezTo>
                      <a:pt x="1479" y="990"/>
                      <a:pt x="1413" y="893"/>
                      <a:pt x="1361" y="789"/>
                    </a:cubicBezTo>
                    <a:cubicBezTo>
                      <a:pt x="1315" y="695"/>
                      <a:pt x="1310" y="614"/>
                      <a:pt x="1347" y="547"/>
                    </a:cubicBezTo>
                    <a:cubicBezTo>
                      <a:pt x="1380" y="481"/>
                      <a:pt x="1445" y="436"/>
                      <a:pt x="1518" y="427"/>
                    </a:cubicBezTo>
                    <a:cubicBezTo>
                      <a:pt x="1533" y="425"/>
                      <a:pt x="1549" y="423"/>
                      <a:pt x="1565" y="423"/>
                    </a:cubicBezTo>
                    <a:cubicBezTo>
                      <a:pt x="1626" y="423"/>
                      <a:pt x="1689" y="442"/>
                      <a:pt x="1758" y="478"/>
                    </a:cubicBezTo>
                    <a:cubicBezTo>
                      <a:pt x="1843" y="526"/>
                      <a:pt x="1931" y="603"/>
                      <a:pt x="2021" y="708"/>
                    </a:cubicBezTo>
                    <a:cubicBezTo>
                      <a:pt x="2111" y="813"/>
                      <a:pt x="2175" y="909"/>
                      <a:pt x="2212" y="997"/>
                    </a:cubicBezTo>
                    <a:lnTo>
                      <a:pt x="2731" y="616"/>
                    </a:lnTo>
                    <a:cubicBezTo>
                      <a:pt x="2660" y="519"/>
                      <a:pt x="2579" y="431"/>
                      <a:pt x="2489" y="351"/>
                    </a:cubicBezTo>
                    <a:cubicBezTo>
                      <a:pt x="2397" y="269"/>
                      <a:pt x="2296" y="198"/>
                      <a:pt x="2188" y="139"/>
                    </a:cubicBezTo>
                    <a:cubicBezTo>
                      <a:pt x="2020" y="47"/>
                      <a:pt x="1848" y="1"/>
                      <a:pt x="1671" y="1"/>
                    </a:cubicBez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" name="Google Shape;155;p26"/>
              <p:cNvSpPr/>
              <p:nvPr/>
            </p:nvSpPr>
            <p:spPr>
              <a:xfrm>
                <a:off x="5664375" y="3099350"/>
                <a:ext cx="661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130" extrusionOk="0">
                    <a:moveTo>
                      <a:pt x="1329" y="1"/>
                    </a:moveTo>
                    <a:lnTo>
                      <a:pt x="510" y="1593"/>
                    </a:lnTo>
                    <a:lnTo>
                      <a:pt x="0" y="2424"/>
                    </a:lnTo>
                    <a:lnTo>
                      <a:pt x="1287" y="3130"/>
                    </a:lnTo>
                    <a:lnTo>
                      <a:pt x="1529" y="2778"/>
                    </a:lnTo>
                    <a:lnTo>
                      <a:pt x="678" y="2312"/>
                    </a:lnTo>
                    <a:lnTo>
                      <a:pt x="951" y="1758"/>
                    </a:lnTo>
                    <a:lnTo>
                      <a:pt x="1032" y="1619"/>
                    </a:lnTo>
                    <a:lnTo>
                      <a:pt x="1709" y="1990"/>
                    </a:lnTo>
                    <a:lnTo>
                      <a:pt x="1953" y="1640"/>
                    </a:lnTo>
                    <a:lnTo>
                      <a:pt x="1249" y="1255"/>
                    </a:lnTo>
                    <a:lnTo>
                      <a:pt x="1612" y="645"/>
                    </a:lnTo>
                    <a:lnTo>
                      <a:pt x="2402" y="1078"/>
                    </a:lnTo>
                    <a:lnTo>
                      <a:pt x="2646" y="724"/>
                    </a:lnTo>
                    <a:lnTo>
                      <a:pt x="1329" y="1"/>
                    </a:ln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9" name="Google Shape;156;p26"/>
              <p:cNvSpPr/>
              <p:nvPr/>
            </p:nvSpPr>
            <p:spPr>
              <a:xfrm>
                <a:off x="5363200" y="2928050"/>
                <a:ext cx="9677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706" extrusionOk="0">
                    <a:moveTo>
                      <a:pt x="728" y="0"/>
                    </a:moveTo>
                    <a:lnTo>
                      <a:pt x="306" y="1636"/>
                    </a:lnTo>
                    <a:lnTo>
                      <a:pt x="1" y="2689"/>
                    </a:lnTo>
                    <a:lnTo>
                      <a:pt x="659" y="2991"/>
                    </a:lnTo>
                    <a:lnTo>
                      <a:pt x="1421" y="2163"/>
                    </a:lnTo>
                    <a:lnTo>
                      <a:pt x="1742" y="1821"/>
                    </a:lnTo>
                    <a:lnTo>
                      <a:pt x="1609" y="2352"/>
                    </a:lnTo>
                    <a:lnTo>
                      <a:pt x="1293" y="3399"/>
                    </a:lnTo>
                    <a:lnTo>
                      <a:pt x="1962" y="3706"/>
                    </a:lnTo>
                    <a:lnTo>
                      <a:pt x="2722" y="2877"/>
                    </a:lnTo>
                    <a:lnTo>
                      <a:pt x="3871" y="1694"/>
                    </a:lnTo>
                    <a:lnTo>
                      <a:pt x="3509" y="1412"/>
                    </a:lnTo>
                    <a:lnTo>
                      <a:pt x="2401" y="2628"/>
                    </a:lnTo>
                    <a:lnTo>
                      <a:pt x="1905" y="3141"/>
                    </a:lnTo>
                    <a:lnTo>
                      <a:pt x="1868" y="3119"/>
                    </a:lnTo>
                    <a:lnTo>
                      <a:pt x="2073" y="2387"/>
                    </a:lnTo>
                    <a:lnTo>
                      <a:pt x="2539" y="880"/>
                    </a:lnTo>
                    <a:lnTo>
                      <a:pt x="2027" y="712"/>
                    </a:lnTo>
                    <a:lnTo>
                      <a:pt x="1933" y="1079"/>
                    </a:lnTo>
                    <a:lnTo>
                      <a:pt x="1157" y="1884"/>
                    </a:lnTo>
                    <a:lnTo>
                      <a:pt x="613" y="2432"/>
                    </a:lnTo>
                    <a:lnTo>
                      <a:pt x="577" y="2412"/>
                    </a:lnTo>
                    <a:lnTo>
                      <a:pt x="774" y="1674"/>
                    </a:lnTo>
                    <a:lnTo>
                      <a:pt x="1233" y="163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0" name="Google Shape;157;p26"/>
              <p:cNvSpPr/>
              <p:nvPr/>
            </p:nvSpPr>
            <p:spPr>
              <a:xfrm>
                <a:off x="5518750" y="2954750"/>
                <a:ext cx="77100" cy="115150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4606" extrusionOk="0">
                    <a:moveTo>
                      <a:pt x="3084" y="0"/>
                    </a:moveTo>
                    <a:lnTo>
                      <a:pt x="0" y="3733"/>
                    </a:lnTo>
                    <a:lnTo>
                      <a:pt x="1592" y="4606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rgbClr val="F08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1" name="Google Shape;158;p26"/>
              <p:cNvSpPr/>
              <p:nvPr/>
            </p:nvSpPr>
            <p:spPr>
              <a:xfrm>
                <a:off x="5481450" y="3048050"/>
                <a:ext cx="77100" cy="115200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4608" extrusionOk="0">
                    <a:moveTo>
                      <a:pt x="1492" y="1"/>
                    </a:moveTo>
                    <a:lnTo>
                      <a:pt x="0" y="4607"/>
                    </a:lnTo>
                    <a:lnTo>
                      <a:pt x="3084" y="874"/>
                    </a:lnTo>
                    <a:lnTo>
                      <a:pt x="1492" y="1"/>
                    </a:lnTo>
                    <a:close/>
                  </a:path>
                </a:pathLst>
              </a:custGeom>
              <a:solidFill>
                <a:srgbClr val="F08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2" name="Google Shape;159;p26"/>
              <p:cNvSpPr/>
              <p:nvPr/>
            </p:nvSpPr>
            <p:spPr>
              <a:xfrm>
                <a:off x="5508175" y="3030575"/>
                <a:ext cx="62925" cy="56800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2272" extrusionOk="0">
                    <a:moveTo>
                      <a:pt x="1219" y="1"/>
                    </a:moveTo>
                    <a:cubicBezTo>
                      <a:pt x="966" y="1"/>
                      <a:pt x="715" y="85"/>
                      <a:pt x="509" y="250"/>
                    </a:cubicBezTo>
                    <a:cubicBezTo>
                      <a:pt x="150" y="538"/>
                      <a:pt x="1" y="1012"/>
                      <a:pt x="129" y="1454"/>
                    </a:cubicBezTo>
                    <a:cubicBezTo>
                      <a:pt x="258" y="1894"/>
                      <a:pt x="638" y="2215"/>
                      <a:pt x="1095" y="2265"/>
                    </a:cubicBezTo>
                    <a:cubicBezTo>
                      <a:pt x="1137" y="2269"/>
                      <a:pt x="1178" y="2271"/>
                      <a:pt x="1219" y="2271"/>
                    </a:cubicBezTo>
                    <a:cubicBezTo>
                      <a:pt x="1630" y="2271"/>
                      <a:pt x="2014" y="2048"/>
                      <a:pt x="2214" y="1682"/>
                    </a:cubicBezTo>
                    <a:cubicBezTo>
                      <a:pt x="2516" y="1132"/>
                      <a:pt x="2314" y="442"/>
                      <a:pt x="1765" y="141"/>
                    </a:cubicBezTo>
                    <a:cubicBezTo>
                      <a:pt x="1594" y="47"/>
                      <a:pt x="1406" y="1"/>
                      <a:pt x="1219" y="1"/>
                    </a:cubicBezTo>
                    <a:close/>
                  </a:path>
                </a:pathLst>
              </a:custGeom>
              <a:solidFill>
                <a:srgbClr val="F08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3" name="Google Shape;160;p26"/>
              <p:cNvSpPr/>
              <p:nvPr/>
            </p:nvSpPr>
            <p:spPr>
              <a:xfrm>
                <a:off x="4235850" y="2780025"/>
                <a:ext cx="549775" cy="870825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34833" extrusionOk="0">
                    <a:moveTo>
                      <a:pt x="1" y="1"/>
                    </a:moveTo>
                    <a:lnTo>
                      <a:pt x="1" y="34833"/>
                    </a:lnTo>
                    <a:cubicBezTo>
                      <a:pt x="14477" y="30464"/>
                      <a:pt x="21990" y="20757"/>
                      <a:pt x="21990" y="20757"/>
                    </a:cubicBezTo>
                    <a:cubicBezTo>
                      <a:pt x="21990" y="20757"/>
                      <a:pt x="13942" y="7284"/>
                      <a:pt x="1" y="1"/>
                    </a:cubicBez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" name="Google Shape;161;p26"/>
              <p:cNvSpPr/>
              <p:nvPr/>
            </p:nvSpPr>
            <p:spPr>
              <a:xfrm>
                <a:off x="3107425" y="5255700"/>
                <a:ext cx="646800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25872" h="8617" extrusionOk="0">
                    <a:moveTo>
                      <a:pt x="11187" y="0"/>
                    </a:moveTo>
                    <a:cubicBezTo>
                      <a:pt x="11187" y="0"/>
                      <a:pt x="5275" y="2172"/>
                      <a:pt x="715" y="6682"/>
                    </a:cubicBezTo>
                    <a:cubicBezTo>
                      <a:pt x="1" y="7388"/>
                      <a:pt x="532" y="8616"/>
                      <a:pt x="1538" y="8616"/>
                    </a:cubicBezTo>
                    <a:lnTo>
                      <a:pt x="25089" y="8616"/>
                    </a:lnTo>
                    <a:cubicBezTo>
                      <a:pt x="25521" y="8616"/>
                      <a:pt x="25872" y="8266"/>
                      <a:pt x="25872" y="7834"/>
                    </a:cubicBezTo>
                    <a:lnTo>
                      <a:pt x="25872" y="0"/>
                    </a:ln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" name="Google Shape;162;p26"/>
              <p:cNvSpPr/>
              <p:nvPr/>
            </p:nvSpPr>
            <p:spPr>
              <a:xfrm>
                <a:off x="3342750" y="4850725"/>
                <a:ext cx="411475" cy="405000"/>
              </a:xfrm>
              <a:custGeom>
                <a:avLst/>
                <a:gdLst/>
                <a:ahLst/>
                <a:cxnLst/>
                <a:rect l="l" t="t" r="r" b="b"/>
                <a:pathLst>
                  <a:path w="16459" h="16200" extrusionOk="0">
                    <a:moveTo>
                      <a:pt x="0" y="0"/>
                    </a:moveTo>
                    <a:lnTo>
                      <a:pt x="1774" y="16199"/>
                    </a:lnTo>
                    <a:lnTo>
                      <a:pt x="16459" y="16199"/>
                    </a:lnTo>
                    <a:lnTo>
                      <a:pt x="16459" y="0"/>
                    </a:ln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6" name="Google Shape;163;p26"/>
              <p:cNvSpPr/>
              <p:nvPr/>
            </p:nvSpPr>
            <p:spPr>
              <a:xfrm>
                <a:off x="4151550" y="4850725"/>
                <a:ext cx="518375" cy="405000"/>
              </a:xfrm>
              <a:custGeom>
                <a:avLst/>
                <a:gdLst/>
                <a:ahLst/>
                <a:cxnLst/>
                <a:rect l="l" t="t" r="r" b="b"/>
                <a:pathLst>
                  <a:path w="20735" h="16200" extrusionOk="0">
                    <a:moveTo>
                      <a:pt x="0" y="0"/>
                    </a:moveTo>
                    <a:lnTo>
                      <a:pt x="6051" y="16199"/>
                    </a:lnTo>
                    <a:lnTo>
                      <a:pt x="20735" y="16199"/>
                    </a:lnTo>
                    <a:lnTo>
                      <a:pt x="16459" y="0"/>
                    </a:ln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7" name="Google Shape;164;p26"/>
              <p:cNvSpPr/>
              <p:nvPr/>
            </p:nvSpPr>
            <p:spPr>
              <a:xfrm>
                <a:off x="3226950" y="3829850"/>
                <a:ext cx="1406175" cy="1185900"/>
              </a:xfrm>
              <a:custGeom>
                <a:avLst/>
                <a:gdLst/>
                <a:ahLst/>
                <a:cxnLst/>
                <a:rect l="l" t="t" r="r" b="b"/>
                <a:pathLst>
                  <a:path w="56247" h="47436" extrusionOk="0">
                    <a:moveTo>
                      <a:pt x="0" y="0"/>
                    </a:moveTo>
                    <a:cubicBezTo>
                      <a:pt x="0" y="23786"/>
                      <a:pt x="4126" y="47436"/>
                      <a:pt x="4126" y="47436"/>
                    </a:cubicBezTo>
                    <a:lnTo>
                      <a:pt x="22087" y="47436"/>
                    </a:lnTo>
                    <a:cubicBezTo>
                      <a:pt x="21965" y="31431"/>
                      <a:pt x="23059" y="15412"/>
                      <a:pt x="23059" y="15412"/>
                    </a:cubicBezTo>
                    <a:lnTo>
                      <a:pt x="27235" y="15412"/>
                    </a:lnTo>
                    <a:cubicBezTo>
                      <a:pt x="27235" y="15412"/>
                      <a:pt x="31490" y="31007"/>
                      <a:pt x="38286" y="47436"/>
                    </a:cubicBezTo>
                    <a:lnTo>
                      <a:pt x="56247" y="47436"/>
                    </a:lnTo>
                    <a:cubicBezTo>
                      <a:pt x="56247" y="47436"/>
                      <a:pt x="54003" y="33736"/>
                      <a:pt x="50293" y="0"/>
                    </a:cubicBez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8" name="Google Shape;165;p26"/>
              <p:cNvSpPr/>
              <p:nvPr/>
            </p:nvSpPr>
            <p:spPr>
              <a:xfrm>
                <a:off x="2390200" y="2863225"/>
                <a:ext cx="1019675" cy="1605825"/>
              </a:xfrm>
              <a:custGeom>
                <a:avLst/>
                <a:gdLst/>
                <a:ahLst/>
                <a:cxnLst/>
                <a:rect l="l" t="t" r="r" b="b"/>
                <a:pathLst>
                  <a:path w="40787" h="64233" extrusionOk="0">
                    <a:moveTo>
                      <a:pt x="40786" y="0"/>
                    </a:moveTo>
                    <a:cubicBezTo>
                      <a:pt x="40786" y="0"/>
                      <a:pt x="20575" y="14208"/>
                      <a:pt x="9290" y="42728"/>
                    </a:cubicBezTo>
                    <a:cubicBezTo>
                      <a:pt x="9290" y="42728"/>
                      <a:pt x="0" y="47185"/>
                      <a:pt x="180" y="53753"/>
                    </a:cubicBezTo>
                    <a:cubicBezTo>
                      <a:pt x="367" y="60580"/>
                      <a:pt x="8284" y="64232"/>
                      <a:pt x="13600" y="64232"/>
                    </a:cubicBezTo>
                    <a:cubicBezTo>
                      <a:pt x="14212" y="64232"/>
                      <a:pt x="14789" y="64184"/>
                      <a:pt x="15317" y="64086"/>
                    </a:cubicBezTo>
                    <a:cubicBezTo>
                      <a:pt x="20423" y="63141"/>
                      <a:pt x="20329" y="58480"/>
                      <a:pt x="20329" y="58480"/>
                    </a:cubicBezTo>
                    <a:cubicBezTo>
                      <a:pt x="20329" y="58480"/>
                      <a:pt x="21712" y="57103"/>
                      <a:pt x="22159" y="54674"/>
                    </a:cubicBezTo>
                    <a:cubicBezTo>
                      <a:pt x="22606" y="52245"/>
                      <a:pt x="20209" y="49508"/>
                      <a:pt x="20209" y="49508"/>
                    </a:cubicBezTo>
                    <a:cubicBezTo>
                      <a:pt x="25268" y="42470"/>
                      <a:pt x="40786" y="22157"/>
                      <a:pt x="40786" y="22157"/>
                    </a:cubicBezTo>
                    <a:lnTo>
                      <a:pt x="40786" y="0"/>
                    </a:ln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" name="Google Shape;166;p26"/>
              <p:cNvSpPr/>
              <p:nvPr/>
            </p:nvSpPr>
            <p:spPr>
              <a:xfrm>
                <a:off x="3607675" y="2741100"/>
                <a:ext cx="495800" cy="544975"/>
              </a:xfrm>
              <a:custGeom>
                <a:avLst/>
                <a:gdLst/>
                <a:ahLst/>
                <a:cxnLst/>
                <a:rect l="l" t="t" r="r" b="b"/>
                <a:pathLst>
                  <a:path w="19832" h="21799" extrusionOk="0">
                    <a:moveTo>
                      <a:pt x="0" y="0"/>
                    </a:moveTo>
                    <a:lnTo>
                      <a:pt x="0" y="21799"/>
                    </a:lnTo>
                    <a:lnTo>
                      <a:pt x="19832" y="21799"/>
                    </a:lnTo>
                    <a:lnTo>
                      <a:pt x="19832" y="0"/>
                    </a:lnTo>
                    <a:close/>
                  </a:path>
                </a:pathLst>
              </a:custGeom>
              <a:solidFill>
                <a:srgbClr val="ECD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0" name="Google Shape;167;p26"/>
              <p:cNvSpPr/>
              <p:nvPr/>
            </p:nvSpPr>
            <p:spPr>
              <a:xfrm>
                <a:off x="3607675" y="2741100"/>
                <a:ext cx="495800" cy="544975"/>
              </a:xfrm>
              <a:custGeom>
                <a:avLst/>
                <a:gdLst/>
                <a:ahLst/>
                <a:cxnLst/>
                <a:rect l="l" t="t" r="r" b="b"/>
                <a:pathLst>
                  <a:path w="19832" h="21799" extrusionOk="0">
                    <a:moveTo>
                      <a:pt x="0" y="0"/>
                    </a:moveTo>
                    <a:lnTo>
                      <a:pt x="0" y="21799"/>
                    </a:lnTo>
                    <a:lnTo>
                      <a:pt x="19832" y="21799"/>
                    </a:lnTo>
                    <a:lnTo>
                      <a:pt x="19832" y="0"/>
                    </a:ln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" name="Google Shape;168;p26"/>
              <p:cNvSpPr/>
              <p:nvPr/>
            </p:nvSpPr>
            <p:spPr>
              <a:xfrm>
                <a:off x="2919325" y="2780025"/>
                <a:ext cx="549750" cy="870825"/>
              </a:xfrm>
              <a:custGeom>
                <a:avLst/>
                <a:gdLst/>
                <a:ahLst/>
                <a:cxnLst/>
                <a:rect l="l" t="t" r="r" b="b"/>
                <a:pathLst>
                  <a:path w="21990" h="34833" extrusionOk="0">
                    <a:moveTo>
                      <a:pt x="21989" y="1"/>
                    </a:moveTo>
                    <a:lnTo>
                      <a:pt x="21989" y="1"/>
                    </a:lnTo>
                    <a:cubicBezTo>
                      <a:pt x="8047" y="7286"/>
                      <a:pt x="0" y="20757"/>
                      <a:pt x="0" y="20757"/>
                    </a:cubicBezTo>
                    <a:cubicBezTo>
                      <a:pt x="0" y="20757"/>
                      <a:pt x="7514" y="30464"/>
                      <a:pt x="21988" y="34833"/>
                    </a:cubicBezTo>
                    <a:lnTo>
                      <a:pt x="21989" y="1"/>
                    </a:ln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" name="Google Shape;169;p26"/>
              <p:cNvSpPr/>
              <p:nvPr/>
            </p:nvSpPr>
            <p:spPr>
              <a:xfrm>
                <a:off x="3133225" y="2780025"/>
                <a:ext cx="1444800" cy="1392650"/>
              </a:xfrm>
              <a:custGeom>
                <a:avLst/>
                <a:gdLst/>
                <a:ahLst/>
                <a:cxnLst/>
                <a:rect l="l" t="t" r="r" b="b"/>
                <a:pathLst>
                  <a:path w="57792" h="55706" extrusionOk="0">
                    <a:moveTo>
                      <a:pt x="13511" y="1"/>
                    </a:moveTo>
                    <a:cubicBezTo>
                      <a:pt x="5251" y="21119"/>
                      <a:pt x="0" y="49184"/>
                      <a:pt x="0" y="49184"/>
                    </a:cubicBezTo>
                    <a:cubicBezTo>
                      <a:pt x="0" y="49184"/>
                      <a:pt x="10296" y="54200"/>
                      <a:pt x="24560" y="55706"/>
                    </a:cubicBezTo>
                    <a:cubicBezTo>
                      <a:pt x="24560" y="55706"/>
                      <a:pt x="26945" y="52429"/>
                      <a:pt x="28896" y="46057"/>
                    </a:cubicBezTo>
                    <a:cubicBezTo>
                      <a:pt x="30847" y="52429"/>
                      <a:pt x="33232" y="55706"/>
                      <a:pt x="33232" y="55706"/>
                    </a:cubicBezTo>
                    <a:cubicBezTo>
                      <a:pt x="47497" y="54200"/>
                      <a:pt x="57792" y="49184"/>
                      <a:pt x="57792" y="49184"/>
                    </a:cubicBezTo>
                    <a:cubicBezTo>
                      <a:pt x="57792" y="49184"/>
                      <a:pt x="52541" y="21119"/>
                      <a:pt x="44282" y="1"/>
                    </a:cubicBezTo>
                    <a:lnTo>
                      <a:pt x="34324" y="6232"/>
                    </a:lnTo>
                    <a:cubicBezTo>
                      <a:pt x="34324" y="6232"/>
                      <a:pt x="32935" y="9590"/>
                      <a:pt x="28896" y="13959"/>
                    </a:cubicBezTo>
                    <a:cubicBezTo>
                      <a:pt x="24858" y="9590"/>
                      <a:pt x="23469" y="6232"/>
                      <a:pt x="23469" y="6232"/>
                    </a:cubicBezTo>
                    <a:lnTo>
                      <a:pt x="13511" y="1"/>
                    </a:lnTo>
                    <a:close/>
                  </a:path>
                </a:pathLst>
              </a:custGeom>
              <a:solidFill>
                <a:srgbClr val="5441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" name="Google Shape;170;p26"/>
              <p:cNvSpPr/>
              <p:nvPr/>
            </p:nvSpPr>
            <p:spPr>
              <a:xfrm>
                <a:off x="3109950" y="5312925"/>
                <a:ext cx="648825" cy="162750"/>
              </a:xfrm>
              <a:custGeom>
                <a:avLst/>
                <a:gdLst/>
                <a:ahLst/>
                <a:cxnLst/>
                <a:rect l="l" t="t" r="r" b="b"/>
                <a:pathLst>
                  <a:path w="25953" h="6510" extrusionOk="0">
                    <a:moveTo>
                      <a:pt x="6229" y="0"/>
                    </a:moveTo>
                    <a:cubicBezTo>
                      <a:pt x="6136" y="0"/>
                      <a:pt x="6042" y="25"/>
                      <a:pt x="5955" y="77"/>
                    </a:cubicBezTo>
                    <a:cubicBezTo>
                      <a:pt x="4202" y="1136"/>
                      <a:pt x="2241" y="2527"/>
                      <a:pt x="487" y="4262"/>
                    </a:cubicBezTo>
                    <a:cubicBezTo>
                      <a:pt x="108" y="4638"/>
                      <a:pt x="1" y="5179"/>
                      <a:pt x="205" y="5680"/>
                    </a:cubicBezTo>
                    <a:cubicBezTo>
                      <a:pt x="417" y="6191"/>
                      <a:pt x="888" y="6509"/>
                      <a:pt x="1437" y="6509"/>
                    </a:cubicBezTo>
                    <a:lnTo>
                      <a:pt x="24988" y="6509"/>
                    </a:lnTo>
                    <a:cubicBezTo>
                      <a:pt x="25521" y="6509"/>
                      <a:pt x="25953" y="6078"/>
                      <a:pt x="25953" y="5544"/>
                    </a:cubicBezTo>
                    <a:lnTo>
                      <a:pt x="25953" y="4764"/>
                    </a:lnTo>
                    <a:cubicBezTo>
                      <a:pt x="25953" y="4557"/>
                      <a:pt x="25784" y="4388"/>
                      <a:pt x="25577" y="4388"/>
                    </a:cubicBezTo>
                    <a:lnTo>
                      <a:pt x="7956" y="4388"/>
                    </a:lnTo>
                    <a:cubicBezTo>
                      <a:pt x="7956" y="2820"/>
                      <a:pt x="7306" y="1323"/>
                      <a:pt x="6705" y="283"/>
                    </a:cubicBezTo>
                    <a:cubicBezTo>
                      <a:pt x="6601" y="103"/>
                      <a:pt x="6418" y="0"/>
                      <a:pt x="6229" y="0"/>
                    </a:cubicBezTo>
                    <a:close/>
                  </a:path>
                </a:pathLst>
              </a:custGeom>
              <a:solidFill>
                <a:srgbClr val="94A7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4" name="Google Shape;171;p26"/>
              <p:cNvSpPr/>
              <p:nvPr/>
            </p:nvSpPr>
            <p:spPr>
              <a:xfrm>
                <a:off x="4302775" y="5255700"/>
                <a:ext cx="6468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25873" h="8617" extrusionOk="0">
                    <a:moveTo>
                      <a:pt x="2" y="0"/>
                    </a:moveTo>
                    <a:lnTo>
                      <a:pt x="0" y="7834"/>
                    </a:lnTo>
                    <a:cubicBezTo>
                      <a:pt x="0" y="8266"/>
                      <a:pt x="351" y="8616"/>
                      <a:pt x="783" y="8616"/>
                    </a:cubicBezTo>
                    <a:lnTo>
                      <a:pt x="24335" y="8616"/>
                    </a:lnTo>
                    <a:cubicBezTo>
                      <a:pt x="25340" y="8616"/>
                      <a:pt x="25873" y="7388"/>
                      <a:pt x="25157" y="6682"/>
                    </a:cubicBezTo>
                    <a:cubicBezTo>
                      <a:pt x="20599" y="2172"/>
                      <a:pt x="14686" y="0"/>
                      <a:pt x="14686" y="0"/>
                    </a:cubicBez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5" name="Google Shape;172;p26"/>
              <p:cNvSpPr/>
              <p:nvPr/>
            </p:nvSpPr>
            <p:spPr>
              <a:xfrm>
                <a:off x="4298225" y="5312925"/>
                <a:ext cx="648850" cy="162750"/>
              </a:xfrm>
              <a:custGeom>
                <a:avLst/>
                <a:gdLst/>
                <a:ahLst/>
                <a:cxnLst/>
                <a:rect l="l" t="t" r="r" b="b"/>
                <a:pathLst>
                  <a:path w="25954" h="6510" extrusionOk="0">
                    <a:moveTo>
                      <a:pt x="19725" y="0"/>
                    </a:moveTo>
                    <a:cubicBezTo>
                      <a:pt x="19536" y="0"/>
                      <a:pt x="19353" y="103"/>
                      <a:pt x="19249" y="283"/>
                    </a:cubicBezTo>
                    <a:cubicBezTo>
                      <a:pt x="18649" y="1323"/>
                      <a:pt x="17998" y="2820"/>
                      <a:pt x="17998" y="4388"/>
                    </a:cubicBezTo>
                    <a:lnTo>
                      <a:pt x="376" y="4388"/>
                    </a:lnTo>
                    <a:cubicBezTo>
                      <a:pt x="169" y="4388"/>
                      <a:pt x="0" y="4557"/>
                      <a:pt x="0" y="4764"/>
                    </a:cubicBezTo>
                    <a:lnTo>
                      <a:pt x="0" y="5544"/>
                    </a:lnTo>
                    <a:cubicBezTo>
                      <a:pt x="0" y="6078"/>
                      <a:pt x="433" y="6509"/>
                      <a:pt x="965" y="6509"/>
                    </a:cubicBezTo>
                    <a:lnTo>
                      <a:pt x="24517" y="6509"/>
                    </a:lnTo>
                    <a:cubicBezTo>
                      <a:pt x="25066" y="6509"/>
                      <a:pt x="25538" y="6191"/>
                      <a:pt x="25748" y="5680"/>
                    </a:cubicBezTo>
                    <a:cubicBezTo>
                      <a:pt x="25954" y="5179"/>
                      <a:pt x="25845" y="4638"/>
                      <a:pt x="25467" y="4262"/>
                    </a:cubicBezTo>
                    <a:cubicBezTo>
                      <a:pt x="23713" y="2527"/>
                      <a:pt x="21751" y="1136"/>
                      <a:pt x="19999" y="77"/>
                    </a:cubicBezTo>
                    <a:cubicBezTo>
                      <a:pt x="19912" y="25"/>
                      <a:pt x="19818" y="0"/>
                      <a:pt x="19725" y="0"/>
                    </a:cubicBezTo>
                    <a:close/>
                  </a:path>
                </a:pathLst>
              </a:custGeom>
              <a:solidFill>
                <a:srgbClr val="94A7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" name="Google Shape;173;p26"/>
              <p:cNvSpPr/>
              <p:nvPr/>
            </p:nvSpPr>
            <p:spPr>
              <a:xfrm>
                <a:off x="5135650" y="2967650"/>
                <a:ext cx="265175" cy="331375"/>
              </a:xfrm>
              <a:custGeom>
                <a:avLst/>
                <a:gdLst/>
                <a:ahLst/>
                <a:cxnLst/>
                <a:rect l="l" t="t" r="r" b="b"/>
                <a:pathLst>
                  <a:path w="10607" h="13255" extrusionOk="0">
                    <a:moveTo>
                      <a:pt x="6150" y="1"/>
                    </a:moveTo>
                    <a:cubicBezTo>
                      <a:pt x="4873" y="1"/>
                      <a:pt x="739" y="1743"/>
                      <a:pt x="409" y="5741"/>
                    </a:cubicBezTo>
                    <a:cubicBezTo>
                      <a:pt x="0" y="10713"/>
                      <a:pt x="3182" y="13255"/>
                      <a:pt x="3182" y="13255"/>
                    </a:cubicBezTo>
                    <a:cubicBezTo>
                      <a:pt x="8237" y="10713"/>
                      <a:pt x="6553" y="5241"/>
                      <a:pt x="6553" y="5241"/>
                    </a:cubicBezTo>
                    <a:cubicBezTo>
                      <a:pt x="6553" y="5241"/>
                      <a:pt x="9694" y="5240"/>
                      <a:pt x="10150" y="4090"/>
                    </a:cubicBezTo>
                    <a:cubicBezTo>
                      <a:pt x="10607" y="2939"/>
                      <a:pt x="7373" y="143"/>
                      <a:pt x="6281" y="8"/>
                    </a:cubicBezTo>
                    <a:cubicBezTo>
                      <a:pt x="6242" y="3"/>
                      <a:pt x="6198" y="1"/>
                      <a:pt x="6150" y="1"/>
                    </a:cubicBez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" name="Google Shape;174;p26"/>
              <p:cNvSpPr/>
              <p:nvPr/>
            </p:nvSpPr>
            <p:spPr>
              <a:xfrm>
                <a:off x="3708725" y="2936150"/>
                <a:ext cx="298000" cy="898575"/>
              </a:xfrm>
              <a:custGeom>
                <a:avLst/>
                <a:gdLst/>
                <a:ahLst/>
                <a:cxnLst/>
                <a:rect l="l" t="t" r="r" b="b"/>
                <a:pathLst>
                  <a:path w="11920" h="35943" extrusionOk="0">
                    <a:moveTo>
                      <a:pt x="976" y="33009"/>
                    </a:moveTo>
                    <a:cubicBezTo>
                      <a:pt x="976" y="33009"/>
                      <a:pt x="976" y="33009"/>
                      <a:pt x="976" y="33009"/>
                    </a:cubicBezTo>
                    <a:cubicBezTo>
                      <a:pt x="976" y="33009"/>
                      <a:pt x="976" y="33009"/>
                      <a:pt x="976" y="33009"/>
                    </a:cubicBezTo>
                    <a:close/>
                    <a:moveTo>
                      <a:pt x="1" y="0"/>
                    </a:moveTo>
                    <a:cubicBezTo>
                      <a:pt x="1" y="0"/>
                      <a:pt x="507" y="4795"/>
                      <a:pt x="4095" y="8146"/>
                    </a:cubicBezTo>
                    <a:cubicBezTo>
                      <a:pt x="4095" y="8146"/>
                      <a:pt x="2095" y="28943"/>
                      <a:pt x="976" y="33009"/>
                    </a:cubicBezTo>
                    <a:lnTo>
                      <a:pt x="976" y="33009"/>
                    </a:lnTo>
                    <a:cubicBezTo>
                      <a:pt x="976" y="33009"/>
                      <a:pt x="976" y="33009"/>
                      <a:pt x="976" y="33009"/>
                    </a:cubicBezTo>
                    <a:cubicBezTo>
                      <a:pt x="979" y="33009"/>
                      <a:pt x="2644" y="33473"/>
                      <a:pt x="5955" y="35942"/>
                    </a:cubicBezTo>
                    <a:cubicBezTo>
                      <a:pt x="9270" y="33470"/>
                      <a:pt x="10945" y="33049"/>
                      <a:pt x="10945" y="33049"/>
                    </a:cubicBezTo>
                    <a:cubicBezTo>
                      <a:pt x="9827" y="28961"/>
                      <a:pt x="7825" y="8145"/>
                      <a:pt x="7825" y="8145"/>
                    </a:cubicBezTo>
                    <a:cubicBezTo>
                      <a:pt x="11414" y="4794"/>
                      <a:pt x="11920" y="0"/>
                      <a:pt x="11920" y="0"/>
                    </a:cubicBezTo>
                    <a:close/>
                  </a:path>
                </a:pathLst>
              </a:custGeom>
              <a:solidFill>
                <a:srgbClr val="ADC2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" name="Google Shape;175;p26"/>
              <p:cNvSpPr/>
              <p:nvPr/>
            </p:nvSpPr>
            <p:spPr>
              <a:xfrm>
                <a:off x="4149950" y="3650800"/>
                <a:ext cx="179025" cy="179050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7162" extrusionOk="0">
                    <a:moveTo>
                      <a:pt x="3581" y="0"/>
                    </a:moveTo>
                    <a:cubicBezTo>
                      <a:pt x="1604" y="0"/>
                      <a:pt x="1" y="1604"/>
                      <a:pt x="1" y="3581"/>
                    </a:cubicBezTo>
                    <a:cubicBezTo>
                      <a:pt x="1" y="5558"/>
                      <a:pt x="1604" y="7161"/>
                      <a:pt x="3581" y="7161"/>
                    </a:cubicBezTo>
                    <a:cubicBezTo>
                      <a:pt x="5558" y="7161"/>
                      <a:pt x="7160" y="5558"/>
                      <a:pt x="7160" y="3581"/>
                    </a:cubicBezTo>
                    <a:cubicBezTo>
                      <a:pt x="7160" y="1604"/>
                      <a:pt x="5558" y="0"/>
                      <a:pt x="3581" y="0"/>
                    </a:cubicBezTo>
                    <a:close/>
                  </a:path>
                </a:pathLst>
              </a:custGeom>
              <a:solidFill>
                <a:srgbClr val="D6A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" name="Google Shape;176;p26"/>
              <p:cNvSpPr/>
              <p:nvPr/>
            </p:nvSpPr>
            <p:spPr>
              <a:xfrm>
                <a:off x="4201600" y="3784175"/>
                <a:ext cx="75750" cy="14522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5809" extrusionOk="0">
                    <a:moveTo>
                      <a:pt x="0" y="1"/>
                    </a:moveTo>
                    <a:lnTo>
                      <a:pt x="0" y="5808"/>
                    </a:lnTo>
                    <a:lnTo>
                      <a:pt x="1515" y="4435"/>
                    </a:lnTo>
                    <a:lnTo>
                      <a:pt x="3029" y="5808"/>
                    </a:lnTo>
                    <a:lnTo>
                      <a:pt x="3029" y="1"/>
                    </a:lnTo>
                    <a:close/>
                  </a:path>
                </a:pathLst>
              </a:custGeom>
              <a:solidFill>
                <a:srgbClr val="D6A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" name="Google Shape;177;p26"/>
              <p:cNvSpPr/>
              <p:nvPr/>
            </p:nvSpPr>
            <p:spPr>
              <a:xfrm>
                <a:off x="3335525" y="3113525"/>
                <a:ext cx="265950" cy="256150"/>
              </a:xfrm>
              <a:custGeom>
                <a:avLst/>
                <a:gdLst/>
                <a:ahLst/>
                <a:cxnLst/>
                <a:rect l="l" t="t" r="r" b="b"/>
                <a:pathLst>
                  <a:path w="10638" h="10246" extrusionOk="0">
                    <a:moveTo>
                      <a:pt x="4405" y="1"/>
                    </a:moveTo>
                    <a:cubicBezTo>
                      <a:pt x="4153" y="1"/>
                      <a:pt x="3901" y="184"/>
                      <a:pt x="3903" y="501"/>
                    </a:cubicBezTo>
                    <a:cubicBezTo>
                      <a:pt x="3905" y="802"/>
                      <a:pt x="3659" y="1002"/>
                      <a:pt x="3403" y="1002"/>
                    </a:cubicBezTo>
                    <a:cubicBezTo>
                      <a:pt x="3280" y="1002"/>
                      <a:pt x="3155" y="956"/>
                      <a:pt x="3053" y="853"/>
                    </a:cubicBezTo>
                    <a:cubicBezTo>
                      <a:pt x="2948" y="747"/>
                      <a:pt x="2825" y="702"/>
                      <a:pt x="2705" y="702"/>
                    </a:cubicBezTo>
                    <a:cubicBezTo>
                      <a:pt x="2384" y="702"/>
                      <a:pt x="2087" y="1028"/>
                      <a:pt x="2242" y="1395"/>
                    </a:cubicBezTo>
                    <a:cubicBezTo>
                      <a:pt x="2388" y="1739"/>
                      <a:pt x="2119" y="2086"/>
                      <a:pt x="1787" y="2086"/>
                    </a:cubicBezTo>
                    <a:cubicBezTo>
                      <a:pt x="1723" y="2086"/>
                      <a:pt x="1657" y="2073"/>
                      <a:pt x="1591" y="2046"/>
                    </a:cubicBezTo>
                    <a:cubicBezTo>
                      <a:pt x="1522" y="2016"/>
                      <a:pt x="1455" y="2003"/>
                      <a:pt x="1390" y="2003"/>
                    </a:cubicBezTo>
                    <a:cubicBezTo>
                      <a:pt x="986" y="2003"/>
                      <a:pt x="713" y="2524"/>
                      <a:pt x="1050" y="2857"/>
                    </a:cubicBezTo>
                    <a:cubicBezTo>
                      <a:pt x="1366" y="3168"/>
                      <a:pt x="1145" y="3706"/>
                      <a:pt x="701" y="3706"/>
                    </a:cubicBezTo>
                    <a:cubicBezTo>
                      <a:pt x="700" y="3706"/>
                      <a:pt x="699" y="3706"/>
                      <a:pt x="697" y="3706"/>
                    </a:cubicBezTo>
                    <a:cubicBezTo>
                      <a:pt x="696" y="3706"/>
                      <a:pt x="695" y="3706"/>
                      <a:pt x="694" y="3706"/>
                    </a:cubicBezTo>
                    <a:cubicBezTo>
                      <a:pt x="150" y="3706"/>
                      <a:pt x="1" y="4457"/>
                      <a:pt x="508" y="4663"/>
                    </a:cubicBezTo>
                    <a:cubicBezTo>
                      <a:pt x="920" y="4831"/>
                      <a:pt x="920" y="5415"/>
                      <a:pt x="508" y="5583"/>
                    </a:cubicBezTo>
                    <a:cubicBezTo>
                      <a:pt x="1" y="5789"/>
                      <a:pt x="150" y="6540"/>
                      <a:pt x="694" y="6540"/>
                    </a:cubicBezTo>
                    <a:cubicBezTo>
                      <a:pt x="695" y="6540"/>
                      <a:pt x="696" y="6540"/>
                      <a:pt x="697" y="6540"/>
                    </a:cubicBezTo>
                    <a:cubicBezTo>
                      <a:pt x="699" y="6540"/>
                      <a:pt x="700" y="6540"/>
                      <a:pt x="701" y="6540"/>
                    </a:cubicBezTo>
                    <a:cubicBezTo>
                      <a:pt x="1145" y="6540"/>
                      <a:pt x="1366" y="7078"/>
                      <a:pt x="1050" y="7390"/>
                    </a:cubicBezTo>
                    <a:cubicBezTo>
                      <a:pt x="713" y="7721"/>
                      <a:pt x="986" y="8243"/>
                      <a:pt x="1390" y="8243"/>
                    </a:cubicBezTo>
                    <a:cubicBezTo>
                      <a:pt x="1455" y="8243"/>
                      <a:pt x="1522" y="8230"/>
                      <a:pt x="1591" y="8200"/>
                    </a:cubicBezTo>
                    <a:cubicBezTo>
                      <a:pt x="1657" y="8172"/>
                      <a:pt x="1724" y="8160"/>
                      <a:pt x="1788" y="8160"/>
                    </a:cubicBezTo>
                    <a:cubicBezTo>
                      <a:pt x="2120" y="8160"/>
                      <a:pt x="2388" y="8506"/>
                      <a:pt x="2242" y="8850"/>
                    </a:cubicBezTo>
                    <a:cubicBezTo>
                      <a:pt x="2087" y="9218"/>
                      <a:pt x="2383" y="9544"/>
                      <a:pt x="2705" y="9544"/>
                    </a:cubicBezTo>
                    <a:cubicBezTo>
                      <a:pt x="2825" y="9544"/>
                      <a:pt x="2949" y="9499"/>
                      <a:pt x="3053" y="9393"/>
                    </a:cubicBezTo>
                    <a:cubicBezTo>
                      <a:pt x="3155" y="9290"/>
                      <a:pt x="3280" y="9244"/>
                      <a:pt x="3403" y="9244"/>
                    </a:cubicBezTo>
                    <a:cubicBezTo>
                      <a:pt x="3659" y="9244"/>
                      <a:pt x="3905" y="9443"/>
                      <a:pt x="3903" y="9744"/>
                    </a:cubicBezTo>
                    <a:cubicBezTo>
                      <a:pt x="3901" y="10062"/>
                      <a:pt x="4153" y="10245"/>
                      <a:pt x="4406" y="10245"/>
                    </a:cubicBezTo>
                    <a:cubicBezTo>
                      <a:pt x="4589" y="10245"/>
                      <a:pt x="4773" y="10148"/>
                      <a:pt x="4860" y="9935"/>
                    </a:cubicBezTo>
                    <a:cubicBezTo>
                      <a:pt x="4944" y="9728"/>
                      <a:pt x="5132" y="9625"/>
                      <a:pt x="5320" y="9625"/>
                    </a:cubicBezTo>
                    <a:cubicBezTo>
                      <a:pt x="5508" y="9625"/>
                      <a:pt x="5696" y="9728"/>
                      <a:pt x="5779" y="9935"/>
                    </a:cubicBezTo>
                    <a:cubicBezTo>
                      <a:pt x="5866" y="10148"/>
                      <a:pt x="6050" y="10245"/>
                      <a:pt x="6234" y="10245"/>
                    </a:cubicBezTo>
                    <a:cubicBezTo>
                      <a:pt x="6486" y="10245"/>
                      <a:pt x="6739" y="10062"/>
                      <a:pt x="6737" y="9744"/>
                    </a:cubicBezTo>
                    <a:cubicBezTo>
                      <a:pt x="6734" y="9443"/>
                      <a:pt x="6980" y="9244"/>
                      <a:pt x="7236" y="9244"/>
                    </a:cubicBezTo>
                    <a:cubicBezTo>
                      <a:pt x="7359" y="9244"/>
                      <a:pt x="7485" y="9290"/>
                      <a:pt x="7586" y="9393"/>
                    </a:cubicBezTo>
                    <a:cubicBezTo>
                      <a:pt x="7691" y="9499"/>
                      <a:pt x="7814" y="9544"/>
                      <a:pt x="7934" y="9544"/>
                    </a:cubicBezTo>
                    <a:cubicBezTo>
                      <a:pt x="8255" y="9544"/>
                      <a:pt x="8552" y="9218"/>
                      <a:pt x="8397" y="8850"/>
                    </a:cubicBezTo>
                    <a:cubicBezTo>
                      <a:pt x="8251" y="8506"/>
                      <a:pt x="8519" y="8160"/>
                      <a:pt x="8851" y="8160"/>
                    </a:cubicBezTo>
                    <a:cubicBezTo>
                      <a:pt x="8915" y="8160"/>
                      <a:pt x="8981" y="8172"/>
                      <a:pt x="9047" y="8200"/>
                    </a:cubicBezTo>
                    <a:cubicBezTo>
                      <a:pt x="9116" y="8230"/>
                      <a:pt x="9184" y="8243"/>
                      <a:pt x="9248" y="8243"/>
                    </a:cubicBezTo>
                    <a:cubicBezTo>
                      <a:pt x="9653" y="8243"/>
                      <a:pt x="9925" y="7721"/>
                      <a:pt x="9589" y="7390"/>
                    </a:cubicBezTo>
                    <a:cubicBezTo>
                      <a:pt x="9273" y="7078"/>
                      <a:pt x="9494" y="6540"/>
                      <a:pt x="9937" y="6540"/>
                    </a:cubicBezTo>
                    <a:cubicBezTo>
                      <a:pt x="9938" y="6540"/>
                      <a:pt x="9940" y="6540"/>
                      <a:pt x="9941" y="6540"/>
                    </a:cubicBezTo>
                    <a:cubicBezTo>
                      <a:pt x="9942" y="6540"/>
                      <a:pt x="9943" y="6540"/>
                      <a:pt x="9945" y="6540"/>
                    </a:cubicBezTo>
                    <a:cubicBezTo>
                      <a:pt x="10490" y="6540"/>
                      <a:pt x="10638" y="5789"/>
                      <a:pt x="10132" y="5583"/>
                    </a:cubicBezTo>
                    <a:cubicBezTo>
                      <a:pt x="9718" y="5415"/>
                      <a:pt x="9718" y="4831"/>
                      <a:pt x="10132" y="4663"/>
                    </a:cubicBezTo>
                    <a:cubicBezTo>
                      <a:pt x="10637" y="4458"/>
                      <a:pt x="10490" y="3706"/>
                      <a:pt x="9946" y="3706"/>
                    </a:cubicBezTo>
                    <a:cubicBezTo>
                      <a:pt x="9944" y="3706"/>
                      <a:pt x="9943" y="3706"/>
                      <a:pt x="9941" y="3706"/>
                    </a:cubicBezTo>
                    <a:cubicBezTo>
                      <a:pt x="9940" y="3706"/>
                      <a:pt x="9938" y="3706"/>
                      <a:pt x="9937" y="3706"/>
                    </a:cubicBezTo>
                    <a:cubicBezTo>
                      <a:pt x="9494" y="3706"/>
                      <a:pt x="9273" y="3168"/>
                      <a:pt x="9589" y="2857"/>
                    </a:cubicBezTo>
                    <a:cubicBezTo>
                      <a:pt x="9925" y="2524"/>
                      <a:pt x="9654" y="2003"/>
                      <a:pt x="9249" y="2003"/>
                    </a:cubicBezTo>
                    <a:cubicBezTo>
                      <a:pt x="9184" y="2003"/>
                      <a:pt x="9116" y="2016"/>
                      <a:pt x="9047" y="2046"/>
                    </a:cubicBezTo>
                    <a:cubicBezTo>
                      <a:pt x="8981" y="2073"/>
                      <a:pt x="8915" y="2086"/>
                      <a:pt x="8852" y="2086"/>
                    </a:cubicBezTo>
                    <a:cubicBezTo>
                      <a:pt x="8519" y="2086"/>
                      <a:pt x="8251" y="1739"/>
                      <a:pt x="8397" y="1395"/>
                    </a:cubicBezTo>
                    <a:cubicBezTo>
                      <a:pt x="8552" y="1028"/>
                      <a:pt x="8255" y="702"/>
                      <a:pt x="7934" y="702"/>
                    </a:cubicBezTo>
                    <a:cubicBezTo>
                      <a:pt x="7814" y="702"/>
                      <a:pt x="7691" y="747"/>
                      <a:pt x="7586" y="853"/>
                    </a:cubicBezTo>
                    <a:cubicBezTo>
                      <a:pt x="7485" y="956"/>
                      <a:pt x="7360" y="1002"/>
                      <a:pt x="7237" y="1002"/>
                    </a:cubicBezTo>
                    <a:cubicBezTo>
                      <a:pt x="6981" y="1002"/>
                      <a:pt x="6734" y="802"/>
                      <a:pt x="6737" y="501"/>
                    </a:cubicBezTo>
                    <a:cubicBezTo>
                      <a:pt x="6739" y="184"/>
                      <a:pt x="6487" y="1"/>
                      <a:pt x="6234" y="1"/>
                    </a:cubicBezTo>
                    <a:cubicBezTo>
                      <a:pt x="6050" y="1"/>
                      <a:pt x="5866" y="98"/>
                      <a:pt x="5779" y="311"/>
                    </a:cubicBezTo>
                    <a:cubicBezTo>
                      <a:pt x="5696" y="517"/>
                      <a:pt x="5508" y="620"/>
                      <a:pt x="5320" y="620"/>
                    </a:cubicBezTo>
                    <a:cubicBezTo>
                      <a:pt x="5132" y="620"/>
                      <a:pt x="4944" y="517"/>
                      <a:pt x="4860" y="311"/>
                    </a:cubicBezTo>
                    <a:cubicBezTo>
                      <a:pt x="4773" y="98"/>
                      <a:pt x="4589" y="1"/>
                      <a:pt x="4405" y="1"/>
                    </a:cubicBezTo>
                    <a:close/>
                  </a:path>
                </a:pathLst>
              </a:custGeom>
              <a:solidFill>
                <a:srgbClr val="F8D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" name="Google Shape;178;p26"/>
              <p:cNvSpPr/>
              <p:nvPr/>
            </p:nvSpPr>
            <p:spPr>
              <a:xfrm>
                <a:off x="4079400" y="3161150"/>
                <a:ext cx="23707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2866" extrusionOk="0">
                    <a:moveTo>
                      <a:pt x="0" y="1"/>
                    </a:moveTo>
                    <a:lnTo>
                      <a:pt x="0" y="2866"/>
                    </a:lnTo>
                    <a:lnTo>
                      <a:pt x="9482" y="2866"/>
                    </a:lnTo>
                    <a:lnTo>
                      <a:pt x="9482" y="1"/>
                    </a:lnTo>
                    <a:close/>
                  </a:path>
                </a:pathLst>
              </a:custGeom>
              <a:solidFill>
                <a:srgbClr val="94A7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" name="Google Shape;179;p26"/>
              <p:cNvSpPr/>
              <p:nvPr/>
            </p:nvSpPr>
            <p:spPr>
              <a:xfrm>
                <a:off x="3328350" y="3650825"/>
                <a:ext cx="23710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2866" extrusionOk="0">
                    <a:moveTo>
                      <a:pt x="1" y="1"/>
                    </a:moveTo>
                    <a:lnTo>
                      <a:pt x="1" y="2866"/>
                    </a:lnTo>
                    <a:lnTo>
                      <a:pt x="9484" y="2866"/>
                    </a:lnTo>
                    <a:lnTo>
                      <a:pt x="9484" y="1"/>
                    </a:lnTo>
                    <a:close/>
                  </a:path>
                </a:pathLst>
              </a:custGeom>
              <a:solidFill>
                <a:srgbClr val="94A7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" name="Google Shape;180;p26"/>
              <p:cNvSpPr/>
              <p:nvPr/>
            </p:nvSpPr>
            <p:spPr>
              <a:xfrm>
                <a:off x="4079400" y="3271750"/>
                <a:ext cx="23707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2866" extrusionOk="0">
                    <a:moveTo>
                      <a:pt x="0" y="0"/>
                    </a:moveTo>
                    <a:lnTo>
                      <a:pt x="0" y="2865"/>
                    </a:lnTo>
                    <a:lnTo>
                      <a:pt x="9482" y="2865"/>
                    </a:lnTo>
                    <a:lnTo>
                      <a:pt x="9482" y="0"/>
                    </a:lnTo>
                    <a:close/>
                  </a:path>
                </a:pathLst>
              </a:custGeom>
              <a:solidFill>
                <a:srgbClr val="F8D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" name="Google Shape;181;p26"/>
              <p:cNvSpPr/>
              <p:nvPr/>
            </p:nvSpPr>
            <p:spPr>
              <a:xfrm>
                <a:off x="2153200" y="1183525"/>
                <a:ext cx="3363475" cy="670825"/>
              </a:xfrm>
              <a:custGeom>
                <a:avLst/>
                <a:gdLst/>
                <a:ahLst/>
                <a:cxnLst/>
                <a:rect l="l" t="t" r="r" b="b"/>
                <a:pathLst>
                  <a:path w="134539" h="26833" extrusionOk="0">
                    <a:moveTo>
                      <a:pt x="21533" y="0"/>
                    </a:moveTo>
                    <a:cubicBezTo>
                      <a:pt x="15281" y="0"/>
                      <a:pt x="10274" y="1229"/>
                      <a:pt x="8155" y="4549"/>
                    </a:cubicBezTo>
                    <a:cubicBezTo>
                      <a:pt x="0" y="17331"/>
                      <a:pt x="48685" y="26832"/>
                      <a:pt x="67273" y="26832"/>
                    </a:cubicBezTo>
                    <a:cubicBezTo>
                      <a:pt x="85860" y="26832"/>
                      <a:pt x="134539" y="17331"/>
                      <a:pt x="126384" y="4549"/>
                    </a:cubicBezTo>
                    <a:cubicBezTo>
                      <a:pt x="124266" y="1229"/>
                      <a:pt x="119259" y="0"/>
                      <a:pt x="113007" y="0"/>
                    </a:cubicBezTo>
                    <a:cubicBezTo>
                      <a:pt x="95193" y="0"/>
                      <a:pt x="67271" y="9979"/>
                      <a:pt x="67271" y="9979"/>
                    </a:cubicBezTo>
                    <a:cubicBezTo>
                      <a:pt x="67271" y="9979"/>
                      <a:pt x="39348" y="0"/>
                      <a:pt x="21533" y="0"/>
                    </a:cubicBezTo>
                    <a:close/>
                  </a:path>
                </a:pathLst>
              </a:custGeom>
              <a:solidFill>
                <a:srgbClr val="5441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" name="Google Shape;182;p26"/>
              <p:cNvSpPr/>
              <p:nvPr/>
            </p:nvSpPr>
            <p:spPr>
              <a:xfrm>
                <a:off x="2697050" y="509475"/>
                <a:ext cx="2318925" cy="2426675"/>
              </a:xfrm>
              <a:custGeom>
                <a:avLst/>
                <a:gdLst/>
                <a:ahLst/>
                <a:cxnLst/>
                <a:rect l="l" t="t" r="r" b="b"/>
                <a:pathLst>
                  <a:path w="92757" h="97067" extrusionOk="0">
                    <a:moveTo>
                      <a:pt x="47276" y="1"/>
                    </a:moveTo>
                    <a:cubicBezTo>
                      <a:pt x="46388" y="1"/>
                      <a:pt x="45498" y="17"/>
                      <a:pt x="44607" y="49"/>
                    </a:cubicBezTo>
                    <a:cubicBezTo>
                      <a:pt x="23504" y="803"/>
                      <a:pt x="3500" y="10223"/>
                      <a:pt x="1149" y="37755"/>
                    </a:cubicBezTo>
                    <a:cubicBezTo>
                      <a:pt x="0" y="51224"/>
                      <a:pt x="2641" y="62586"/>
                      <a:pt x="5218" y="72379"/>
                    </a:cubicBezTo>
                    <a:cubicBezTo>
                      <a:pt x="7563" y="81293"/>
                      <a:pt x="14069" y="88707"/>
                      <a:pt x="22903" y="92284"/>
                    </a:cubicBezTo>
                    <a:cubicBezTo>
                      <a:pt x="33436" y="96548"/>
                      <a:pt x="42447" y="97066"/>
                      <a:pt x="46205" y="97066"/>
                    </a:cubicBezTo>
                    <a:cubicBezTo>
                      <a:pt x="47411" y="97066"/>
                      <a:pt x="48076" y="97013"/>
                      <a:pt x="48076" y="97013"/>
                    </a:cubicBezTo>
                    <a:cubicBezTo>
                      <a:pt x="48076" y="97013"/>
                      <a:pt x="48085" y="97013"/>
                      <a:pt x="48103" y="97013"/>
                    </a:cubicBezTo>
                    <a:cubicBezTo>
                      <a:pt x="48725" y="97013"/>
                      <a:pt x="59756" y="96921"/>
                      <a:pt x="72845" y="90496"/>
                    </a:cubicBezTo>
                    <a:cubicBezTo>
                      <a:pt x="81402" y="86298"/>
                      <a:pt x="87362" y="78438"/>
                      <a:pt x="89063" y="69380"/>
                    </a:cubicBezTo>
                    <a:cubicBezTo>
                      <a:pt x="90935" y="59427"/>
                      <a:pt x="92757" y="47906"/>
                      <a:pt x="90647" y="34553"/>
                    </a:cubicBezTo>
                    <a:cubicBezTo>
                      <a:pt x="86519" y="8413"/>
                      <a:pt x="67423" y="1"/>
                      <a:pt x="47276" y="1"/>
                    </a:cubicBez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" name="Google Shape;183;p26"/>
              <p:cNvSpPr/>
              <p:nvPr/>
            </p:nvSpPr>
            <p:spPr>
              <a:xfrm>
                <a:off x="2636425" y="473050"/>
                <a:ext cx="2428750" cy="1337475"/>
              </a:xfrm>
              <a:custGeom>
                <a:avLst/>
                <a:gdLst/>
                <a:ahLst/>
                <a:cxnLst/>
                <a:rect l="l" t="t" r="r" b="b"/>
                <a:pathLst>
                  <a:path w="97150" h="53499" extrusionOk="0">
                    <a:moveTo>
                      <a:pt x="48657" y="1"/>
                    </a:moveTo>
                    <a:cubicBezTo>
                      <a:pt x="21435" y="1"/>
                      <a:pt x="4802" y="13519"/>
                      <a:pt x="1819" y="38068"/>
                    </a:cubicBezTo>
                    <a:cubicBezTo>
                      <a:pt x="1585" y="40003"/>
                      <a:pt x="1" y="47897"/>
                      <a:pt x="3297" y="53499"/>
                    </a:cubicBezTo>
                    <a:cubicBezTo>
                      <a:pt x="3297" y="53499"/>
                      <a:pt x="9623" y="50306"/>
                      <a:pt x="13734" y="37149"/>
                    </a:cubicBezTo>
                    <a:cubicBezTo>
                      <a:pt x="13734" y="37149"/>
                      <a:pt x="15184" y="37300"/>
                      <a:pt x="17569" y="37300"/>
                    </a:cubicBezTo>
                    <a:cubicBezTo>
                      <a:pt x="24332" y="37300"/>
                      <a:pt x="38612" y="36084"/>
                      <a:pt x="48658" y="26750"/>
                    </a:cubicBezTo>
                    <a:cubicBezTo>
                      <a:pt x="58704" y="36084"/>
                      <a:pt x="72982" y="37300"/>
                      <a:pt x="79744" y="37300"/>
                    </a:cubicBezTo>
                    <a:cubicBezTo>
                      <a:pt x="82129" y="37300"/>
                      <a:pt x="83579" y="37149"/>
                      <a:pt x="83579" y="37149"/>
                    </a:cubicBezTo>
                    <a:cubicBezTo>
                      <a:pt x="87691" y="50306"/>
                      <a:pt x="93853" y="53499"/>
                      <a:pt x="93853" y="53499"/>
                    </a:cubicBezTo>
                    <a:cubicBezTo>
                      <a:pt x="97150" y="47897"/>
                      <a:pt x="95730" y="40002"/>
                      <a:pt x="95495" y="38068"/>
                    </a:cubicBezTo>
                    <a:cubicBezTo>
                      <a:pt x="92513" y="13519"/>
                      <a:pt x="75879" y="1"/>
                      <a:pt x="48657" y="1"/>
                    </a:cubicBezTo>
                    <a:close/>
                  </a:path>
                </a:pathLst>
              </a:custGeom>
              <a:solidFill>
                <a:srgbClr val="F08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" name="Google Shape;184;p26"/>
              <p:cNvSpPr/>
              <p:nvPr/>
            </p:nvSpPr>
            <p:spPr>
              <a:xfrm>
                <a:off x="4821775" y="1780300"/>
                <a:ext cx="466225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8649" h="18727" extrusionOk="0">
                    <a:moveTo>
                      <a:pt x="9875" y="0"/>
                    </a:moveTo>
                    <a:cubicBezTo>
                      <a:pt x="6099" y="0"/>
                      <a:pt x="2507" y="2911"/>
                      <a:pt x="1350" y="7226"/>
                    </a:cubicBezTo>
                    <a:cubicBezTo>
                      <a:pt x="0" y="12259"/>
                      <a:pt x="2478" y="17297"/>
                      <a:pt x="6882" y="18477"/>
                    </a:cubicBezTo>
                    <a:cubicBezTo>
                      <a:pt x="7510" y="18646"/>
                      <a:pt x="8144" y="18727"/>
                      <a:pt x="8773" y="18727"/>
                    </a:cubicBezTo>
                    <a:cubicBezTo>
                      <a:pt x="12550" y="18727"/>
                      <a:pt x="16143" y="15815"/>
                      <a:pt x="17299" y="11500"/>
                    </a:cubicBezTo>
                    <a:cubicBezTo>
                      <a:pt x="18649" y="6466"/>
                      <a:pt x="16171" y="1430"/>
                      <a:pt x="11768" y="250"/>
                    </a:cubicBezTo>
                    <a:cubicBezTo>
                      <a:pt x="11139" y="81"/>
                      <a:pt x="10505" y="0"/>
                      <a:pt x="9875" y="0"/>
                    </a:cubicBez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" name="Google Shape;185;p26"/>
              <p:cNvSpPr/>
              <p:nvPr/>
            </p:nvSpPr>
            <p:spPr>
              <a:xfrm>
                <a:off x="2423200" y="1780300"/>
                <a:ext cx="466175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8647" h="18727" extrusionOk="0">
                    <a:moveTo>
                      <a:pt x="8774" y="0"/>
                    </a:moveTo>
                    <a:cubicBezTo>
                      <a:pt x="8145" y="0"/>
                      <a:pt x="7510" y="81"/>
                      <a:pt x="6881" y="250"/>
                    </a:cubicBezTo>
                    <a:cubicBezTo>
                      <a:pt x="2477" y="1430"/>
                      <a:pt x="0" y="6466"/>
                      <a:pt x="1349" y="11500"/>
                    </a:cubicBezTo>
                    <a:cubicBezTo>
                      <a:pt x="2505" y="15815"/>
                      <a:pt x="6097" y="18727"/>
                      <a:pt x="9874" y="18727"/>
                    </a:cubicBezTo>
                    <a:cubicBezTo>
                      <a:pt x="10502" y="18727"/>
                      <a:pt x="11136" y="18646"/>
                      <a:pt x="11765" y="18477"/>
                    </a:cubicBezTo>
                    <a:cubicBezTo>
                      <a:pt x="16170" y="17297"/>
                      <a:pt x="18646" y="12259"/>
                      <a:pt x="17298" y="7226"/>
                    </a:cubicBezTo>
                    <a:cubicBezTo>
                      <a:pt x="16141" y="2911"/>
                      <a:pt x="12550" y="0"/>
                      <a:pt x="8774" y="0"/>
                    </a:cubicBez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" name="Google Shape;186;p26"/>
              <p:cNvSpPr/>
              <p:nvPr/>
            </p:nvSpPr>
            <p:spPr>
              <a:xfrm>
                <a:off x="2947900" y="2079275"/>
                <a:ext cx="416450" cy="398700"/>
              </a:xfrm>
              <a:custGeom>
                <a:avLst/>
                <a:gdLst/>
                <a:ahLst/>
                <a:cxnLst/>
                <a:rect l="l" t="t" r="r" b="b"/>
                <a:pathLst>
                  <a:path w="16658" h="15948" extrusionOk="0">
                    <a:moveTo>
                      <a:pt x="8321" y="1"/>
                    </a:moveTo>
                    <a:cubicBezTo>
                      <a:pt x="4235" y="1"/>
                      <a:pt x="754" y="3126"/>
                      <a:pt x="388" y="7275"/>
                    </a:cubicBezTo>
                    <a:cubicBezTo>
                      <a:pt x="1" y="11660"/>
                      <a:pt x="3243" y="15529"/>
                      <a:pt x="7630" y="15916"/>
                    </a:cubicBezTo>
                    <a:cubicBezTo>
                      <a:pt x="7867" y="15937"/>
                      <a:pt x="8104" y="15948"/>
                      <a:pt x="8338" y="15948"/>
                    </a:cubicBezTo>
                    <a:cubicBezTo>
                      <a:pt x="12426" y="15948"/>
                      <a:pt x="15906" y="12822"/>
                      <a:pt x="16271" y="8674"/>
                    </a:cubicBezTo>
                    <a:cubicBezTo>
                      <a:pt x="16657" y="4288"/>
                      <a:pt x="13416" y="419"/>
                      <a:pt x="9029" y="32"/>
                    </a:cubicBezTo>
                    <a:cubicBezTo>
                      <a:pt x="8792" y="11"/>
                      <a:pt x="8556" y="1"/>
                      <a:pt x="8321" y="1"/>
                    </a:cubicBezTo>
                    <a:close/>
                  </a:path>
                </a:pathLst>
              </a:custGeom>
              <a:solidFill>
                <a:srgbClr val="EC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" name="Google Shape;187;p26"/>
              <p:cNvSpPr/>
              <p:nvPr/>
            </p:nvSpPr>
            <p:spPr>
              <a:xfrm>
                <a:off x="4198450" y="2189450"/>
                <a:ext cx="416425" cy="398700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5948" extrusionOk="0">
                    <a:moveTo>
                      <a:pt x="8320" y="1"/>
                    </a:moveTo>
                    <a:cubicBezTo>
                      <a:pt x="4233" y="1"/>
                      <a:pt x="752" y="3126"/>
                      <a:pt x="387" y="7275"/>
                    </a:cubicBezTo>
                    <a:cubicBezTo>
                      <a:pt x="1" y="11660"/>
                      <a:pt x="3243" y="15529"/>
                      <a:pt x="7630" y="15916"/>
                    </a:cubicBezTo>
                    <a:cubicBezTo>
                      <a:pt x="7867" y="15937"/>
                      <a:pt x="8103" y="15947"/>
                      <a:pt x="8338" y="15947"/>
                    </a:cubicBezTo>
                    <a:cubicBezTo>
                      <a:pt x="12424" y="15947"/>
                      <a:pt x="15905" y="12822"/>
                      <a:pt x="16271" y="8673"/>
                    </a:cubicBezTo>
                    <a:cubicBezTo>
                      <a:pt x="16657" y="4289"/>
                      <a:pt x="13415" y="419"/>
                      <a:pt x="9028" y="32"/>
                    </a:cubicBezTo>
                    <a:cubicBezTo>
                      <a:pt x="8790" y="11"/>
                      <a:pt x="8554" y="1"/>
                      <a:pt x="8320" y="1"/>
                    </a:cubicBezTo>
                    <a:close/>
                  </a:path>
                </a:pathLst>
              </a:custGeom>
              <a:solidFill>
                <a:srgbClr val="EC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" name="Google Shape;188;p26"/>
              <p:cNvSpPr/>
              <p:nvPr/>
            </p:nvSpPr>
            <p:spPr>
              <a:xfrm>
                <a:off x="4166275" y="1774050"/>
                <a:ext cx="437250" cy="310675"/>
              </a:xfrm>
              <a:custGeom>
                <a:avLst/>
                <a:gdLst/>
                <a:ahLst/>
                <a:cxnLst/>
                <a:rect l="l" t="t" r="r" b="b"/>
                <a:pathLst>
                  <a:path w="17490" h="12427" fill="none" extrusionOk="0">
                    <a:moveTo>
                      <a:pt x="1337" y="11610"/>
                    </a:moveTo>
                    <a:cubicBezTo>
                      <a:pt x="1337" y="11610"/>
                      <a:pt x="0" y="0"/>
                      <a:pt x="8936" y="833"/>
                    </a:cubicBezTo>
                    <a:cubicBezTo>
                      <a:pt x="17489" y="1631"/>
                      <a:pt x="14350" y="12426"/>
                      <a:pt x="14350" y="12426"/>
                    </a:cubicBezTo>
                  </a:path>
                </a:pathLst>
              </a:custGeom>
              <a:noFill/>
              <a:ln w="28575" cap="rnd" cmpd="sng">
                <a:solidFill>
                  <a:srgbClr val="5B26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2" name="Google Shape;189;p26"/>
              <p:cNvSpPr/>
              <p:nvPr/>
            </p:nvSpPr>
            <p:spPr>
              <a:xfrm>
                <a:off x="3072025" y="1677625"/>
                <a:ext cx="437225" cy="310675"/>
              </a:xfrm>
              <a:custGeom>
                <a:avLst/>
                <a:gdLst/>
                <a:ahLst/>
                <a:cxnLst/>
                <a:rect l="l" t="t" r="r" b="b"/>
                <a:pathLst>
                  <a:path w="17489" h="12427" fill="none" extrusionOk="0">
                    <a:moveTo>
                      <a:pt x="1337" y="11612"/>
                    </a:moveTo>
                    <a:cubicBezTo>
                      <a:pt x="1337" y="11612"/>
                      <a:pt x="0" y="1"/>
                      <a:pt x="8936" y="834"/>
                    </a:cubicBezTo>
                    <a:cubicBezTo>
                      <a:pt x="17489" y="1631"/>
                      <a:pt x="14350" y="12427"/>
                      <a:pt x="14350" y="12427"/>
                    </a:cubicBezTo>
                  </a:path>
                </a:pathLst>
              </a:custGeom>
              <a:noFill/>
              <a:ln w="28575" cap="rnd" cmpd="sng">
                <a:solidFill>
                  <a:srgbClr val="5B26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3" name="Google Shape;190;p26"/>
              <p:cNvSpPr/>
              <p:nvPr/>
            </p:nvSpPr>
            <p:spPr>
              <a:xfrm>
                <a:off x="3678425" y="2028250"/>
                <a:ext cx="367250" cy="165650"/>
              </a:xfrm>
              <a:custGeom>
                <a:avLst/>
                <a:gdLst/>
                <a:ahLst/>
                <a:cxnLst/>
                <a:rect l="l" t="t" r="r" b="b"/>
                <a:pathLst>
                  <a:path w="14690" h="6626" extrusionOk="0">
                    <a:moveTo>
                      <a:pt x="4053" y="0"/>
                    </a:moveTo>
                    <a:cubicBezTo>
                      <a:pt x="1347" y="0"/>
                      <a:pt x="160" y="865"/>
                      <a:pt x="86" y="1991"/>
                    </a:cubicBezTo>
                    <a:cubicBezTo>
                      <a:pt x="1" y="3129"/>
                      <a:pt x="1052" y="4539"/>
                      <a:pt x="2809" y="5598"/>
                    </a:cubicBezTo>
                    <a:lnTo>
                      <a:pt x="2810" y="5604"/>
                    </a:lnTo>
                    <a:cubicBezTo>
                      <a:pt x="3452" y="5991"/>
                      <a:pt x="4134" y="6307"/>
                      <a:pt x="4844" y="6549"/>
                    </a:cubicBezTo>
                    <a:cubicBezTo>
                      <a:pt x="4997" y="6601"/>
                      <a:pt x="5170" y="6625"/>
                      <a:pt x="5358" y="6625"/>
                    </a:cubicBezTo>
                    <a:cubicBezTo>
                      <a:pt x="8238" y="6625"/>
                      <a:pt x="14689" y="874"/>
                      <a:pt x="5417" y="64"/>
                    </a:cubicBezTo>
                    <a:cubicBezTo>
                      <a:pt x="4925" y="21"/>
                      <a:pt x="4471" y="0"/>
                      <a:pt x="4053" y="0"/>
                    </a:cubicBezTo>
                    <a:close/>
                  </a:path>
                </a:pathLst>
              </a:custGeom>
              <a:solidFill>
                <a:srgbClr val="EC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4" name="Google Shape;191;p26"/>
              <p:cNvSpPr/>
              <p:nvPr/>
            </p:nvSpPr>
            <p:spPr>
              <a:xfrm>
                <a:off x="3155325" y="2120550"/>
                <a:ext cx="39700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500" extrusionOk="0">
                    <a:moveTo>
                      <a:pt x="805" y="1"/>
                    </a:moveTo>
                    <a:cubicBezTo>
                      <a:pt x="527" y="1"/>
                      <a:pt x="270" y="154"/>
                      <a:pt x="140" y="403"/>
                    </a:cubicBezTo>
                    <a:cubicBezTo>
                      <a:pt x="0" y="673"/>
                      <a:pt x="36" y="999"/>
                      <a:pt x="230" y="1232"/>
                    </a:cubicBezTo>
                    <a:cubicBezTo>
                      <a:pt x="375" y="1404"/>
                      <a:pt x="587" y="1499"/>
                      <a:pt x="805" y="1499"/>
                    </a:cubicBezTo>
                    <a:cubicBezTo>
                      <a:pt x="880" y="1499"/>
                      <a:pt x="955" y="1488"/>
                      <a:pt x="1030" y="1465"/>
                    </a:cubicBezTo>
                    <a:cubicBezTo>
                      <a:pt x="1319" y="1374"/>
                      <a:pt x="1524" y="1117"/>
                      <a:pt x="1551" y="816"/>
                    </a:cubicBezTo>
                    <a:cubicBezTo>
                      <a:pt x="1588" y="403"/>
                      <a:pt x="1283" y="39"/>
                      <a:pt x="871" y="4"/>
                    </a:cubicBezTo>
                    <a:cubicBezTo>
                      <a:pt x="849" y="2"/>
                      <a:pt x="827" y="1"/>
                      <a:pt x="805" y="1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5" name="Google Shape;192;p26"/>
              <p:cNvSpPr/>
              <p:nvPr/>
            </p:nvSpPr>
            <p:spPr>
              <a:xfrm>
                <a:off x="3226775" y="2195675"/>
                <a:ext cx="3972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500" extrusionOk="0">
                    <a:moveTo>
                      <a:pt x="805" y="1"/>
                    </a:moveTo>
                    <a:cubicBezTo>
                      <a:pt x="527" y="1"/>
                      <a:pt x="271" y="155"/>
                      <a:pt x="140" y="404"/>
                    </a:cubicBezTo>
                    <a:cubicBezTo>
                      <a:pt x="1" y="672"/>
                      <a:pt x="36" y="1000"/>
                      <a:pt x="231" y="1231"/>
                    </a:cubicBezTo>
                    <a:cubicBezTo>
                      <a:pt x="376" y="1405"/>
                      <a:pt x="587" y="1500"/>
                      <a:pt x="805" y="1500"/>
                    </a:cubicBezTo>
                    <a:cubicBezTo>
                      <a:pt x="880" y="1500"/>
                      <a:pt x="956" y="1489"/>
                      <a:pt x="1030" y="1465"/>
                    </a:cubicBezTo>
                    <a:cubicBezTo>
                      <a:pt x="1319" y="1374"/>
                      <a:pt x="1525" y="1118"/>
                      <a:pt x="1551" y="817"/>
                    </a:cubicBezTo>
                    <a:cubicBezTo>
                      <a:pt x="1589" y="404"/>
                      <a:pt x="1284" y="40"/>
                      <a:pt x="871" y="3"/>
                    </a:cubicBezTo>
                    <a:cubicBezTo>
                      <a:pt x="849" y="2"/>
                      <a:pt x="827" y="1"/>
                      <a:pt x="805" y="1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6" name="Google Shape;193;p26"/>
              <p:cNvSpPr/>
              <p:nvPr/>
            </p:nvSpPr>
            <p:spPr>
              <a:xfrm>
                <a:off x="3335925" y="2129925"/>
                <a:ext cx="39700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501" extrusionOk="0">
                    <a:moveTo>
                      <a:pt x="805" y="1"/>
                    </a:moveTo>
                    <a:cubicBezTo>
                      <a:pt x="527" y="1"/>
                      <a:pt x="270" y="155"/>
                      <a:pt x="140" y="404"/>
                    </a:cubicBezTo>
                    <a:cubicBezTo>
                      <a:pt x="0" y="672"/>
                      <a:pt x="36" y="1000"/>
                      <a:pt x="230" y="1232"/>
                    </a:cubicBezTo>
                    <a:cubicBezTo>
                      <a:pt x="375" y="1405"/>
                      <a:pt x="587" y="1500"/>
                      <a:pt x="805" y="1500"/>
                    </a:cubicBezTo>
                    <a:cubicBezTo>
                      <a:pt x="880" y="1500"/>
                      <a:pt x="955" y="1489"/>
                      <a:pt x="1030" y="1466"/>
                    </a:cubicBezTo>
                    <a:cubicBezTo>
                      <a:pt x="1319" y="1375"/>
                      <a:pt x="1524" y="1118"/>
                      <a:pt x="1551" y="817"/>
                    </a:cubicBezTo>
                    <a:cubicBezTo>
                      <a:pt x="1588" y="404"/>
                      <a:pt x="1282" y="40"/>
                      <a:pt x="871" y="4"/>
                    </a:cubicBezTo>
                    <a:cubicBezTo>
                      <a:pt x="849" y="2"/>
                      <a:pt x="827" y="1"/>
                      <a:pt x="805" y="1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7" name="Google Shape;194;p26"/>
              <p:cNvSpPr/>
              <p:nvPr/>
            </p:nvSpPr>
            <p:spPr>
              <a:xfrm>
                <a:off x="2966100" y="2049075"/>
                <a:ext cx="3972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500" extrusionOk="0">
                    <a:moveTo>
                      <a:pt x="805" y="0"/>
                    </a:moveTo>
                    <a:cubicBezTo>
                      <a:pt x="528" y="0"/>
                      <a:pt x="271" y="154"/>
                      <a:pt x="141" y="404"/>
                    </a:cubicBezTo>
                    <a:cubicBezTo>
                      <a:pt x="0" y="672"/>
                      <a:pt x="36" y="999"/>
                      <a:pt x="231" y="1231"/>
                    </a:cubicBezTo>
                    <a:cubicBezTo>
                      <a:pt x="376" y="1404"/>
                      <a:pt x="588" y="1500"/>
                      <a:pt x="806" y="1500"/>
                    </a:cubicBezTo>
                    <a:cubicBezTo>
                      <a:pt x="881" y="1500"/>
                      <a:pt x="957" y="1489"/>
                      <a:pt x="1031" y="1465"/>
                    </a:cubicBezTo>
                    <a:cubicBezTo>
                      <a:pt x="1319" y="1374"/>
                      <a:pt x="1526" y="1118"/>
                      <a:pt x="1552" y="816"/>
                    </a:cubicBezTo>
                    <a:cubicBezTo>
                      <a:pt x="1589" y="404"/>
                      <a:pt x="1284" y="40"/>
                      <a:pt x="871" y="3"/>
                    </a:cubicBezTo>
                    <a:cubicBezTo>
                      <a:pt x="849" y="1"/>
                      <a:pt x="827" y="0"/>
                      <a:pt x="805" y="0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8" name="Google Shape;195;p26"/>
              <p:cNvSpPr/>
              <p:nvPr/>
            </p:nvSpPr>
            <p:spPr>
              <a:xfrm>
                <a:off x="3016800" y="2158325"/>
                <a:ext cx="41200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500" extrusionOk="0">
                    <a:moveTo>
                      <a:pt x="822" y="1"/>
                    </a:moveTo>
                    <a:cubicBezTo>
                      <a:pt x="481" y="1"/>
                      <a:pt x="173" y="235"/>
                      <a:pt x="93" y="582"/>
                    </a:cubicBezTo>
                    <a:cubicBezTo>
                      <a:pt x="0" y="985"/>
                      <a:pt x="253" y="1388"/>
                      <a:pt x="656" y="1480"/>
                    </a:cubicBezTo>
                    <a:cubicBezTo>
                      <a:pt x="712" y="1493"/>
                      <a:pt x="769" y="1499"/>
                      <a:pt x="825" y="1499"/>
                    </a:cubicBezTo>
                    <a:cubicBezTo>
                      <a:pt x="1166" y="1499"/>
                      <a:pt x="1474" y="1264"/>
                      <a:pt x="1554" y="917"/>
                    </a:cubicBezTo>
                    <a:cubicBezTo>
                      <a:pt x="1647" y="515"/>
                      <a:pt x="1395" y="112"/>
                      <a:pt x="992" y="20"/>
                    </a:cubicBezTo>
                    <a:cubicBezTo>
                      <a:pt x="935" y="7"/>
                      <a:pt x="878" y="1"/>
                      <a:pt x="822" y="1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9" name="Google Shape;196;p26"/>
              <p:cNvSpPr/>
              <p:nvPr/>
            </p:nvSpPr>
            <p:spPr>
              <a:xfrm>
                <a:off x="4380850" y="2269800"/>
                <a:ext cx="39500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00" extrusionOk="0">
                    <a:moveTo>
                      <a:pt x="774" y="0"/>
                    </a:moveTo>
                    <a:cubicBezTo>
                      <a:pt x="389" y="0"/>
                      <a:pt x="61" y="294"/>
                      <a:pt x="27" y="684"/>
                    </a:cubicBezTo>
                    <a:cubicBezTo>
                      <a:pt x="1" y="986"/>
                      <a:pt x="158" y="1274"/>
                      <a:pt x="427" y="1414"/>
                    </a:cubicBezTo>
                    <a:cubicBezTo>
                      <a:pt x="536" y="1471"/>
                      <a:pt x="656" y="1500"/>
                      <a:pt x="774" y="1500"/>
                    </a:cubicBezTo>
                    <a:cubicBezTo>
                      <a:pt x="946" y="1500"/>
                      <a:pt x="1117" y="1440"/>
                      <a:pt x="1255" y="1324"/>
                    </a:cubicBezTo>
                    <a:cubicBezTo>
                      <a:pt x="1487" y="1130"/>
                      <a:pt x="1579" y="814"/>
                      <a:pt x="1488" y="526"/>
                    </a:cubicBezTo>
                    <a:cubicBezTo>
                      <a:pt x="1397" y="236"/>
                      <a:pt x="1141" y="30"/>
                      <a:pt x="839" y="3"/>
                    </a:cubicBezTo>
                    <a:cubicBezTo>
                      <a:pt x="817" y="1"/>
                      <a:pt x="795" y="0"/>
                      <a:pt x="774" y="0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" name="Google Shape;197;p26"/>
              <p:cNvSpPr/>
              <p:nvPr/>
            </p:nvSpPr>
            <p:spPr>
              <a:xfrm>
                <a:off x="4297325" y="2331300"/>
                <a:ext cx="395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499" extrusionOk="0">
                    <a:moveTo>
                      <a:pt x="774" y="0"/>
                    </a:moveTo>
                    <a:cubicBezTo>
                      <a:pt x="389" y="0"/>
                      <a:pt x="62" y="294"/>
                      <a:pt x="29" y="684"/>
                    </a:cubicBezTo>
                    <a:cubicBezTo>
                      <a:pt x="1" y="986"/>
                      <a:pt x="160" y="1274"/>
                      <a:pt x="428" y="1414"/>
                    </a:cubicBezTo>
                    <a:cubicBezTo>
                      <a:pt x="538" y="1471"/>
                      <a:pt x="657" y="1499"/>
                      <a:pt x="775" y="1499"/>
                    </a:cubicBezTo>
                    <a:cubicBezTo>
                      <a:pt x="947" y="1499"/>
                      <a:pt x="1118" y="1440"/>
                      <a:pt x="1257" y="1324"/>
                    </a:cubicBezTo>
                    <a:cubicBezTo>
                      <a:pt x="1488" y="1129"/>
                      <a:pt x="1580" y="814"/>
                      <a:pt x="1489" y="525"/>
                    </a:cubicBezTo>
                    <a:cubicBezTo>
                      <a:pt x="1399" y="235"/>
                      <a:pt x="1142" y="30"/>
                      <a:pt x="841" y="3"/>
                    </a:cubicBezTo>
                    <a:cubicBezTo>
                      <a:pt x="818" y="1"/>
                      <a:pt x="796" y="0"/>
                      <a:pt x="774" y="0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" name="Google Shape;198;p26"/>
              <p:cNvSpPr/>
              <p:nvPr/>
            </p:nvSpPr>
            <p:spPr>
              <a:xfrm>
                <a:off x="4201400" y="2247475"/>
                <a:ext cx="3947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499" extrusionOk="0">
                    <a:moveTo>
                      <a:pt x="772" y="0"/>
                    </a:moveTo>
                    <a:cubicBezTo>
                      <a:pt x="389" y="0"/>
                      <a:pt x="62" y="294"/>
                      <a:pt x="27" y="684"/>
                    </a:cubicBezTo>
                    <a:cubicBezTo>
                      <a:pt x="0" y="986"/>
                      <a:pt x="158" y="1274"/>
                      <a:pt x="427" y="1414"/>
                    </a:cubicBezTo>
                    <a:cubicBezTo>
                      <a:pt x="536" y="1471"/>
                      <a:pt x="655" y="1499"/>
                      <a:pt x="773" y="1499"/>
                    </a:cubicBezTo>
                    <a:cubicBezTo>
                      <a:pt x="946" y="1499"/>
                      <a:pt x="1117" y="1440"/>
                      <a:pt x="1255" y="1324"/>
                    </a:cubicBezTo>
                    <a:cubicBezTo>
                      <a:pt x="1487" y="1129"/>
                      <a:pt x="1579" y="814"/>
                      <a:pt x="1488" y="525"/>
                    </a:cubicBezTo>
                    <a:cubicBezTo>
                      <a:pt x="1397" y="236"/>
                      <a:pt x="1141" y="30"/>
                      <a:pt x="839" y="3"/>
                    </a:cubicBezTo>
                    <a:cubicBezTo>
                      <a:pt x="816" y="1"/>
                      <a:pt x="794" y="0"/>
                      <a:pt x="772" y="0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" name="Google Shape;199;p26"/>
              <p:cNvSpPr/>
              <p:nvPr/>
            </p:nvSpPr>
            <p:spPr>
              <a:xfrm>
                <a:off x="4579650" y="2232525"/>
                <a:ext cx="3947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500" extrusionOk="0">
                    <a:moveTo>
                      <a:pt x="770" y="0"/>
                    </a:moveTo>
                    <a:cubicBezTo>
                      <a:pt x="386" y="0"/>
                      <a:pt x="60" y="294"/>
                      <a:pt x="27" y="683"/>
                    </a:cubicBezTo>
                    <a:cubicBezTo>
                      <a:pt x="0" y="986"/>
                      <a:pt x="158" y="1274"/>
                      <a:pt x="427" y="1414"/>
                    </a:cubicBezTo>
                    <a:cubicBezTo>
                      <a:pt x="536" y="1471"/>
                      <a:pt x="655" y="1499"/>
                      <a:pt x="773" y="1499"/>
                    </a:cubicBezTo>
                    <a:cubicBezTo>
                      <a:pt x="945" y="1499"/>
                      <a:pt x="1116" y="1439"/>
                      <a:pt x="1255" y="1323"/>
                    </a:cubicBezTo>
                    <a:cubicBezTo>
                      <a:pt x="1487" y="1129"/>
                      <a:pt x="1579" y="813"/>
                      <a:pt x="1488" y="525"/>
                    </a:cubicBezTo>
                    <a:cubicBezTo>
                      <a:pt x="1397" y="235"/>
                      <a:pt x="1141" y="29"/>
                      <a:pt x="839" y="4"/>
                    </a:cubicBezTo>
                    <a:cubicBezTo>
                      <a:pt x="816" y="1"/>
                      <a:pt x="793" y="0"/>
                      <a:pt x="770" y="0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" name="Google Shape;200;p26"/>
              <p:cNvSpPr/>
              <p:nvPr/>
            </p:nvSpPr>
            <p:spPr>
              <a:xfrm>
                <a:off x="4510125" y="2331225"/>
                <a:ext cx="3947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500" extrusionOk="0">
                    <a:moveTo>
                      <a:pt x="774" y="0"/>
                    </a:moveTo>
                    <a:cubicBezTo>
                      <a:pt x="389" y="0"/>
                      <a:pt x="61" y="293"/>
                      <a:pt x="27" y="684"/>
                    </a:cubicBezTo>
                    <a:cubicBezTo>
                      <a:pt x="1" y="986"/>
                      <a:pt x="158" y="1274"/>
                      <a:pt x="427" y="1415"/>
                    </a:cubicBezTo>
                    <a:cubicBezTo>
                      <a:pt x="536" y="1472"/>
                      <a:pt x="655" y="1500"/>
                      <a:pt x="773" y="1500"/>
                    </a:cubicBezTo>
                    <a:cubicBezTo>
                      <a:pt x="946" y="1500"/>
                      <a:pt x="1117" y="1440"/>
                      <a:pt x="1255" y="1324"/>
                    </a:cubicBezTo>
                    <a:cubicBezTo>
                      <a:pt x="1487" y="1130"/>
                      <a:pt x="1579" y="814"/>
                      <a:pt x="1488" y="525"/>
                    </a:cubicBezTo>
                    <a:cubicBezTo>
                      <a:pt x="1397" y="236"/>
                      <a:pt x="1141" y="30"/>
                      <a:pt x="839" y="3"/>
                    </a:cubicBezTo>
                    <a:cubicBezTo>
                      <a:pt x="817" y="1"/>
                      <a:pt x="795" y="0"/>
                      <a:pt x="774" y="0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" name="Google Shape;201;p26"/>
              <p:cNvSpPr/>
              <p:nvPr/>
            </p:nvSpPr>
            <p:spPr>
              <a:xfrm>
                <a:off x="3484925" y="2266425"/>
                <a:ext cx="6087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24350" h="12765" extrusionOk="0">
                    <a:moveTo>
                      <a:pt x="4265" y="0"/>
                    </a:moveTo>
                    <a:cubicBezTo>
                      <a:pt x="2721" y="0"/>
                      <a:pt x="1231" y="645"/>
                      <a:pt x="534" y="2040"/>
                    </a:cubicBezTo>
                    <a:cubicBezTo>
                      <a:pt x="138" y="2845"/>
                      <a:pt x="1" y="3899"/>
                      <a:pt x="273" y="5229"/>
                    </a:cubicBezTo>
                    <a:cubicBezTo>
                      <a:pt x="1200" y="9796"/>
                      <a:pt x="6037" y="12276"/>
                      <a:pt x="10170" y="12661"/>
                    </a:cubicBezTo>
                    <a:cubicBezTo>
                      <a:pt x="10919" y="12731"/>
                      <a:pt x="11635" y="12764"/>
                      <a:pt x="12320" y="12764"/>
                    </a:cubicBezTo>
                    <a:cubicBezTo>
                      <a:pt x="19200" y="12764"/>
                      <a:pt x="22862" y="9376"/>
                      <a:pt x="23820" y="5381"/>
                    </a:cubicBezTo>
                    <a:cubicBezTo>
                      <a:pt x="24349" y="3171"/>
                      <a:pt x="23572" y="1704"/>
                      <a:pt x="22096" y="959"/>
                    </a:cubicBezTo>
                    <a:cubicBezTo>
                      <a:pt x="21319" y="567"/>
                      <a:pt x="20348" y="372"/>
                      <a:pt x="19276" y="372"/>
                    </a:cubicBezTo>
                    <a:cubicBezTo>
                      <a:pt x="18598" y="372"/>
                      <a:pt x="17879" y="450"/>
                      <a:pt x="17143" y="605"/>
                    </a:cubicBezTo>
                    <a:cubicBezTo>
                      <a:pt x="16869" y="662"/>
                      <a:pt x="16597" y="728"/>
                      <a:pt x="16318" y="807"/>
                    </a:cubicBezTo>
                    <a:cubicBezTo>
                      <a:pt x="15493" y="1040"/>
                      <a:pt x="14723" y="1206"/>
                      <a:pt x="13993" y="1313"/>
                    </a:cubicBezTo>
                    <a:lnTo>
                      <a:pt x="13987" y="1314"/>
                    </a:lnTo>
                    <a:cubicBezTo>
                      <a:pt x="13245" y="1424"/>
                      <a:pt x="12550" y="1472"/>
                      <a:pt x="11890" y="1472"/>
                    </a:cubicBezTo>
                    <a:cubicBezTo>
                      <a:pt x="9737" y="1472"/>
                      <a:pt x="7960" y="952"/>
                      <a:pt x="6147" y="320"/>
                    </a:cubicBezTo>
                    <a:cubicBezTo>
                      <a:pt x="5545" y="109"/>
                      <a:pt x="4900" y="0"/>
                      <a:pt x="4265" y="0"/>
                    </a:cubicBezTo>
                    <a:close/>
                  </a:path>
                </a:pathLst>
              </a:custGeom>
              <a:solidFill>
                <a:srgbClr val="4012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" name="Google Shape;202;p26"/>
              <p:cNvSpPr/>
              <p:nvPr/>
            </p:nvSpPr>
            <p:spPr>
              <a:xfrm>
                <a:off x="3498275" y="2266450"/>
                <a:ext cx="338300" cy="128600"/>
              </a:xfrm>
              <a:custGeom>
                <a:avLst/>
                <a:gdLst/>
                <a:ahLst/>
                <a:cxnLst/>
                <a:rect l="l" t="t" r="r" b="b"/>
                <a:pathLst>
                  <a:path w="13532" h="5144" extrusionOk="0">
                    <a:moveTo>
                      <a:pt x="3731" y="0"/>
                    </a:moveTo>
                    <a:cubicBezTo>
                      <a:pt x="2187" y="0"/>
                      <a:pt x="697" y="645"/>
                      <a:pt x="0" y="2041"/>
                    </a:cubicBezTo>
                    <a:cubicBezTo>
                      <a:pt x="1058" y="4417"/>
                      <a:pt x="5109" y="5144"/>
                      <a:pt x="8246" y="5144"/>
                    </a:cubicBezTo>
                    <a:cubicBezTo>
                      <a:pt x="9580" y="5144"/>
                      <a:pt x="10748" y="5012"/>
                      <a:pt x="11451" y="4820"/>
                    </a:cubicBezTo>
                    <a:cubicBezTo>
                      <a:pt x="13325" y="4307"/>
                      <a:pt x="13531" y="2493"/>
                      <a:pt x="13453" y="1314"/>
                    </a:cubicBezTo>
                    <a:lnTo>
                      <a:pt x="13453" y="1314"/>
                    </a:lnTo>
                    <a:cubicBezTo>
                      <a:pt x="12711" y="1424"/>
                      <a:pt x="12016" y="1472"/>
                      <a:pt x="11356" y="1472"/>
                    </a:cubicBezTo>
                    <a:cubicBezTo>
                      <a:pt x="9203" y="1472"/>
                      <a:pt x="7426" y="952"/>
                      <a:pt x="5613" y="320"/>
                    </a:cubicBezTo>
                    <a:cubicBezTo>
                      <a:pt x="5011" y="109"/>
                      <a:pt x="4366" y="0"/>
                      <a:pt x="3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" name="Google Shape;203;p26"/>
              <p:cNvSpPr/>
              <p:nvPr/>
            </p:nvSpPr>
            <p:spPr>
              <a:xfrm>
                <a:off x="3894000" y="2275725"/>
                <a:ext cx="153800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4037" extrusionOk="0">
                    <a:moveTo>
                      <a:pt x="2913" y="1"/>
                    </a:moveTo>
                    <a:cubicBezTo>
                      <a:pt x="2235" y="1"/>
                      <a:pt x="1516" y="78"/>
                      <a:pt x="780" y="233"/>
                    </a:cubicBezTo>
                    <a:cubicBezTo>
                      <a:pt x="223" y="1398"/>
                      <a:pt x="0" y="3120"/>
                      <a:pt x="2890" y="3854"/>
                    </a:cubicBezTo>
                    <a:cubicBezTo>
                      <a:pt x="3387" y="3980"/>
                      <a:pt x="3804" y="4037"/>
                      <a:pt x="4152" y="4037"/>
                    </a:cubicBezTo>
                    <a:cubicBezTo>
                      <a:pt x="6152" y="4037"/>
                      <a:pt x="5890" y="2148"/>
                      <a:pt x="5733" y="587"/>
                    </a:cubicBezTo>
                    <a:cubicBezTo>
                      <a:pt x="4956" y="195"/>
                      <a:pt x="3986" y="1"/>
                      <a:pt x="29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" name="Google Shape;204;p26"/>
              <p:cNvSpPr/>
              <p:nvPr/>
            </p:nvSpPr>
            <p:spPr>
              <a:xfrm>
                <a:off x="2680550" y="238125"/>
                <a:ext cx="2308875" cy="1121325"/>
              </a:xfrm>
              <a:custGeom>
                <a:avLst/>
                <a:gdLst/>
                <a:ahLst/>
                <a:cxnLst/>
                <a:rect l="l" t="t" r="r" b="b"/>
                <a:pathLst>
                  <a:path w="92355" h="44853" extrusionOk="0">
                    <a:moveTo>
                      <a:pt x="46177" y="0"/>
                    </a:moveTo>
                    <a:cubicBezTo>
                      <a:pt x="23816" y="0"/>
                      <a:pt x="5071" y="15444"/>
                      <a:pt x="0" y="36244"/>
                    </a:cubicBezTo>
                    <a:cubicBezTo>
                      <a:pt x="2" y="36243"/>
                      <a:pt x="3" y="36243"/>
                      <a:pt x="5" y="36243"/>
                    </a:cubicBezTo>
                    <a:cubicBezTo>
                      <a:pt x="382" y="36243"/>
                      <a:pt x="13409" y="44852"/>
                      <a:pt x="46177" y="44852"/>
                    </a:cubicBezTo>
                    <a:cubicBezTo>
                      <a:pt x="78992" y="44852"/>
                      <a:pt x="92011" y="36243"/>
                      <a:pt x="92350" y="36243"/>
                    </a:cubicBezTo>
                    <a:cubicBezTo>
                      <a:pt x="92352" y="36243"/>
                      <a:pt x="92353" y="36244"/>
                      <a:pt x="92354" y="36244"/>
                    </a:cubicBezTo>
                    <a:cubicBezTo>
                      <a:pt x="87283" y="15444"/>
                      <a:pt x="68539" y="0"/>
                      <a:pt x="46177" y="0"/>
                    </a:cubicBez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" name="Google Shape;205;p26"/>
              <p:cNvSpPr/>
              <p:nvPr/>
            </p:nvSpPr>
            <p:spPr>
              <a:xfrm>
                <a:off x="2646500" y="689100"/>
                <a:ext cx="2376975" cy="743900"/>
              </a:xfrm>
              <a:custGeom>
                <a:avLst/>
                <a:gdLst/>
                <a:ahLst/>
                <a:cxnLst/>
                <a:rect l="l" t="t" r="r" b="b"/>
                <a:pathLst>
                  <a:path w="95079" h="29756" extrusionOk="0">
                    <a:moveTo>
                      <a:pt x="9362" y="0"/>
                    </a:moveTo>
                    <a:cubicBezTo>
                      <a:pt x="9362" y="0"/>
                      <a:pt x="1642" y="8660"/>
                      <a:pt x="0" y="21024"/>
                    </a:cubicBezTo>
                    <a:cubicBezTo>
                      <a:pt x="0" y="21024"/>
                      <a:pt x="2336" y="20536"/>
                      <a:pt x="6805" y="20536"/>
                    </a:cubicBezTo>
                    <a:cubicBezTo>
                      <a:pt x="14461" y="20536"/>
                      <a:pt x="28379" y="21970"/>
                      <a:pt x="47541" y="29756"/>
                    </a:cubicBezTo>
                    <a:cubicBezTo>
                      <a:pt x="66703" y="21970"/>
                      <a:pt x="80619" y="20536"/>
                      <a:pt x="88275" y="20536"/>
                    </a:cubicBezTo>
                    <a:cubicBezTo>
                      <a:pt x="92743" y="20536"/>
                      <a:pt x="95078" y="21024"/>
                      <a:pt x="95078" y="21024"/>
                    </a:cubicBezTo>
                    <a:cubicBezTo>
                      <a:pt x="93438" y="8660"/>
                      <a:pt x="85717" y="0"/>
                      <a:pt x="85717" y="0"/>
                    </a:cubicBezTo>
                    <a:cubicBezTo>
                      <a:pt x="65500" y="0"/>
                      <a:pt x="47540" y="9847"/>
                      <a:pt x="47540" y="9847"/>
                    </a:cubicBezTo>
                    <a:cubicBezTo>
                      <a:pt x="47540" y="9847"/>
                      <a:pt x="29578" y="0"/>
                      <a:pt x="9362" y="0"/>
                    </a:cubicBezTo>
                    <a:close/>
                  </a:path>
                </a:pathLst>
              </a:custGeom>
              <a:solidFill>
                <a:srgbClr val="94A7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" name="Google Shape;206;p26"/>
              <p:cNvSpPr/>
              <p:nvPr/>
            </p:nvSpPr>
            <p:spPr>
              <a:xfrm>
                <a:off x="2357050" y="1029425"/>
                <a:ext cx="2955775" cy="570425"/>
              </a:xfrm>
              <a:custGeom>
                <a:avLst/>
                <a:gdLst/>
                <a:ahLst/>
                <a:cxnLst/>
                <a:rect l="l" t="t" r="r" b="b"/>
                <a:pathLst>
                  <a:path w="118231" h="22817" extrusionOk="0">
                    <a:moveTo>
                      <a:pt x="13340" y="0"/>
                    </a:moveTo>
                    <a:cubicBezTo>
                      <a:pt x="13340" y="0"/>
                      <a:pt x="3744" y="4153"/>
                      <a:pt x="1" y="10713"/>
                    </a:cubicBezTo>
                    <a:cubicBezTo>
                      <a:pt x="1" y="10713"/>
                      <a:pt x="2944" y="9003"/>
                      <a:pt x="8399" y="9003"/>
                    </a:cubicBezTo>
                    <a:cubicBezTo>
                      <a:pt x="11487" y="9003"/>
                      <a:pt x="15381" y="9551"/>
                      <a:pt x="20001" y="11268"/>
                    </a:cubicBezTo>
                    <a:cubicBezTo>
                      <a:pt x="32783" y="16019"/>
                      <a:pt x="50033" y="22817"/>
                      <a:pt x="59117" y="22817"/>
                    </a:cubicBezTo>
                    <a:cubicBezTo>
                      <a:pt x="68200" y="22817"/>
                      <a:pt x="85448" y="16019"/>
                      <a:pt x="98230" y="11268"/>
                    </a:cubicBezTo>
                    <a:cubicBezTo>
                      <a:pt x="102850" y="9551"/>
                      <a:pt x="106744" y="9003"/>
                      <a:pt x="109832" y="9003"/>
                    </a:cubicBezTo>
                    <a:cubicBezTo>
                      <a:pt x="115287" y="9003"/>
                      <a:pt x="118230" y="10713"/>
                      <a:pt x="118230" y="10713"/>
                    </a:cubicBezTo>
                    <a:cubicBezTo>
                      <a:pt x="114486" y="4153"/>
                      <a:pt x="104892" y="1"/>
                      <a:pt x="104892" y="1"/>
                    </a:cubicBezTo>
                    <a:cubicBezTo>
                      <a:pt x="78534" y="1"/>
                      <a:pt x="59119" y="10713"/>
                      <a:pt x="59119" y="10713"/>
                    </a:cubicBezTo>
                    <a:cubicBezTo>
                      <a:pt x="59119" y="10713"/>
                      <a:pt x="39698" y="0"/>
                      <a:pt x="13340" y="0"/>
                    </a:cubicBez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24" name="Google Shape;2869;p79">
            <a:extLst>
              <a:ext uri="{FF2B5EF4-FFF2-40B4-BE49-F238E27FC236}">
                <a16:creationId xmlns="" xmlns:a16="http://schemas.microsoft.com/office/drawing/2014/main" id="{BB0C7984-7821-0723-9A2B-98387FBFA190}"/>
              </a:ext>
            </a:extLst>
          </p:cNvPr>
          <p:cNvGrpSpPr/>
          <p:nvPr/>
        </p:nvGrpSpPr>
        <p:grpSpPr>
          <a:xfrm>
            <a:off x="8925424" y="4434256"/>
            <a:ext cx="763326" cy="831300"/>
            <a:chOff x="6083996" y="3879249"/>
            <a:chExt cx="480976" cy="551055"/>
          </a:xfrm>
        </p:grpSpPr>
        <p:sp>
          <p:nvSpPr>
            <p:cNvPr id="225" name="Google Shape;2870;p79">
              <a:extLst>
                <a:ext uri="{FF2B5EF4-FFF2-40B4-BE49-F238E27FC236}">
                  <a16:creationId xmlns="" xmlns:a16="http://schemas.microsoft.com/office/drawing/2014/main" id="{2AAF81EE-8672-C15F-CBFC-F8CF14D137E4}"/>
                </a:ext>
              </a:extLst>
            </p:cNvPr>
            <p:cNvSpPr/>
            <p:nvPr/>
          </p:nvSpPr>
          <p:spPr>
            <a:xfrm>
              <a:off x="6261665" y="4349665"/>
              <a:ext cx="78714" cy="64115"/>
            </a:xfrm>
            <a:custGeom>
              <a:avLst/>
              <a:gdLst/>
              <a:ahLst/>
              <a:cxnLst/>
              <a:rect l="l" t="t" r="r" b="b"/>
              <a:pathLst>
                <a:path w="3920" h="3193" extrusionOk="0">
                  <a:moveTo>
                    <a:pt x="2246" y="0"/>
                  </a:moveTo>
                  <a:cubicBezTo>
                    <a:pt x="2134" y="0"/>
                    <a:pt x="2022" y="10"/>
                    <a:pt x="1913" y="29"/>
                  </a:cubicBezTo>
                  <a:cubicBezTo>
                    <a:pt x="1396" y="120"/>
                    <a:pt x="910" y="394"/>
                    <a:pt x="515" y="759"/>
                  </a:cubicBezTo>
                  <a:cubicBezTo>
                    <a:pt x="272" y="971"/>
                    <a:pt x="59" y="1275"/>
                    <a:pt x="28" y="1610"/>
                  </a:cubicBezTo>
                  <a:cubicBezTo>
                    <a:pt x="0" y="1921"/>
                    <a:pt x="235" y="2285"/>
                    <a:pt x="562" y="2285"/>
                  </a:cubicBezTo>
                  <a:cubicBezTo>
                    <a:pt x="564" y="2285"/>
                    <a:pt x="566" y="2285"/>
                    <a:pt x="568" y="2285"/>
                  </a:cubicBezTo>
                  <a:lnTo>
                    <a:pt x="568" y="2285"/>
                  </a:lnTo>
                  <a:lnTo>
                    <a:pt x="302" y="2309"/>
                  </a:lnTo>
                  <a:cubicBezTo>
                    <a:pt x="651" y="2862"/>
                    <a:pt x="1336" y="3192"/>
                    <a:pt x="2007" y="3192"/>
                  </a:cubicBezTo>
                  <a:cubicBezTo>
                    <a:pt x="2037" y="3192"/>
                    <a:pt x="2066" y="3192"/>
                    <a:pt x="2095" y="3190"/>
                  </a:cubicBezTo>
                  <a:cubicBezTo>
                    <a:pt x="2734" y="3129"/>
                    <a:pt x="3342" y="2765"/>
                    <a:pt x="3646" y="2187"/>
                  </a:cubicBezTo>
                  <a:cubicBezTo>
                    <a:pt x="3919" y="1640"/>
                    <a:pt x="3828" y="880"/>
                    <a:pt x="3372" y="424"/>
                  </a:cubicBezTo>
                  <a:cubicBezTo>
                    <a:pt x="3084" y="137"/>
                    <a:pt x="2664" y="0"/>
                    <a:pt x="2246" y="0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26" name="Google Shape;2871;p79">
              <a:extLst>
                <a:ext uri="{FF2B5EF4-FFF2-40B4-BE49-F238E27FC236}">
                  <a16:creationId xmlns="" xmlns:a16="http://schemas.microsoft.com/office/drawing/2014/main" id="{1FC6A740-09FE-C4BB-857D-6D7FB58BCF37}"/>
                </a:ext>
              </a:extLst>
            </p:cNvPr>
            <p:cNvSpPr/>
            <p:nvPr/>
          </p:nvSpPr>
          <p:spPr>
            <a:xfrm>
              <a:off x="6276263" y="4116415"/>
              <a:ext cx="82408" cy="100782"/>
            </a:xfrm>
            <a:custGeom>
              <a:avLst/>
              <a:gdLst/>
              <a:ahLst/>
              <a:cxnLst/>
              <a:rect l="l" t="t" r="r" b="b"/>
              <a:pathLst>
                <a:path w="4104" h="5019" extrusionOk="0">
                  <a:moveTo>
                    <a:pt x="304" y="4441"/>
                  </a:moveTo>
                  <a:lnTo>
                    <a:pt x="304" y="4441"/>
                  </a:lnTo>
                  <a:cubicBezTo>
                    <a:pt x="309" y="4445"/>
                    <a:pt x="313" y="4448"/>
                    <a:pt x="318" y="4451"/>
                  </a:cubicBezTo>
                  <a:lnTo>
                    <a:pt x="318" y="4451"/>
                  </a:lnTo>
                  <a:lnTo>
                    <a:pt x="304" y="4441"/>
                  </a:lnTo>
                  <a:close/>
                  <a:moveTo>
                    <a:pt x="318" y="4451"/>
                  </a:moveTo>
                  <a:lnTo>
                    <a:pt x="522" y="4607"/>
                  </a:lnTo>
                  <a:lnTo>
                    <a:pt x="522" y="4607"/>
                  </a:lnTo>
                  <a:cubicBezTo>
                    <a:pt x="509" y="4591"/>
                    <a:pt x="496" y="4575"/>
                    <a:pt x="483" y="4559"/>
                  </a:cubicBezTo>
                  <a:lnTo>
                    <a:pt x="483" y="4559"/>
                  </a:lnTo>
                  <a:cubicBezTo>
                    <a:pt x="425" y="4527"/>
                    <a:pt x="370" y="4491"/>
                    <a:pt x="318" y="4451"/>
                  </a:cubicBezTo>
                  <a:close/>
                  <a:moveTo>
                    <a:pt x="2403" y="0"/>
                  </a:moveTo>
                  <a:cubicBezTo>
                    <a:pt x="2372" y="0"/>
                    <a:pt x="2342" y="1"/>
                    <a:pt x="2311" y="4"/>
                  </a:cubicBezTo>
                  <a:cubicBezTo>
                    <a:pt x="1490" y="64"/>
                    <a:pt x="912" y="794"/>
                    <a:pt x="548" y="1523"/>
                  </a:cubicBezTo>
                  <a:cubicBezTo>
                    <a:pt x="244" y="2101"/>
                    <a:pt x="1" y="2770"/>
                    <a:pt x="61" y="3408"/>
                  </a:cubicBezTo>
                  <a:cubicBezTo>
                    <a:pt x="80" y="3823"/>
                    <a:pt x="228" y="4238"/>
                    <a:pt x="483" y="4559"/>
                  </a:cubicBezTo>
                  <a:lnTo>
                    <a:pt x="483" y="4559"/>
                  </a:lnTo>
                  <a:cubicBezTo>
                    <a:pt x="731" y="4698"/>
                    <a:pt x="1019" y="4767"/>
                    <a:pt x="1306" y="4767"/>
                  </a:cubicBezTo>
                  <a:cubicBezTo>
                    <a:pt x="1450" y="4767"/>
                    <a:pt x="1594" y="4750"/>
                    <a:pt x="1733" y="4715"/>
                  </a:cubicBezTo>
                  <a:cubicBezTo>
                    <a:pt x="2219" y="4593"/>
                    <a:pt x="2645" y="4289"/>
                    <a:pt x="3010" y="3955"/>
                  </a:cubicBezTo>
                  <a:cubicBezTo>
                    <a:pt x="3648" y="3347"/>
                    <a:pt x="4104" y="2496"/>
                    <a:pt x="4013" y="1645"/>
                  </a:cubicBezTo>
                  <a:cubicBezTo>
                    <a:pt x="3954" y="794"/>
                    <a:pt x="3245" y="0"/>
                    <a:pt x="2403" y="0"/>
                  </a:cubicBezTo>
                  <a:close/>
                  <a:moveTo>
                    <a:pt x="522" y="4607"/>
                  </a:moveTo>
                  <a:cubicBezTo>
                    <a:pt x="671" y="4781"/>
                    <a:pt x="853" y="4924"/>
                    <a:pt x="1064" y="5019"/>
                  </a:cubicBezTo>
                  <a:lnTo>
                    <a:pt x="522" y="46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27" name="Google Shape;2872;p79">
              <a:extLst>
                <a:ext uri="{FF2B5EF4-FFF2-40B4-BE49-F238E27FC236}">
                  <a16:creationId xmlns="" xmlns:a16="http://schemas.microsoft.com/office/drawing/2014/main" id="{1FD546FC-C861-0433-649C-5D113F4F1C13}"/>
                </a:ext>
              </a:extLst>
            </p:cNvPr>
            <p:cNvSpPr/>
            <p:nvPr/>
          </p:nvSpPr>
          <p:spPr>
            <a:xfrm>
              <a:off x="6101084" y="4199888"/>
              <a:ext cx="49999" cy="47690"/>
            </a:xfrm>
            <a:custGeom>
              <a:avLst/>
              <a:gdLst/>
              <a:ahLst/>
              <a:cxnLst/>
              <a:rect l="l" t="t" r="r" b="b"/>
              <a:pathLst>
                <a:path w="2490" h="2375" extrusionOk="0">
                  <a:moveTo>
                    <a:pt x="1267" y="1"/>
                  </a:moveTo>
                  <a:cubicBezTo>
                    <a:pt x="1168" y="1"/>
                    <a:pt x="1070" y="14"/>
                    <a:pt x="974" y="41"/>
                  </a:cubicBezTo>
                  <a:cubicBezTo>
                    <a:pt x="366" y="224"/>
                    <a:pt x="1" y="1014"/>
                    <a:pt x="244" y="1622"/>
                  </a:cubicBezTo>
                  <a:cubicBezTo>
                    <a:pt x="430" y="2087"/>
                    <a:pt x="919" y="2374"/>
                    <a:pt x="1411" y="2374"/>
                  </a:cubicBezTo>
                  <a:cubicBezTo>
                    <a:pt x="1562" y="2374"/>
                    <a:pt x="1713" y="2347"/>
                    <a:pt x="1855" y="2290"/>
                  </a:cubicBezTo>
                  <a:lnTo>
                    <a:pt x="1247" y="2169"/>
                  </a:lnTo>
                  <a:lnTo>
                    <a:pt x="1247" y="2169"/>
                  </a:lnTo>
                  <a:cubicBezTo>
                    <a:pt x="1288" y="2175"/>
                    <a:pt x="1329" y="2178"/>
                    <a:pt x="1370" y="2178"/>
                  </a:cubicBezTo>
                  <a:cubicBezTo>
                    <a:pt x="1961" y="2178"/>
                    <a:pt x="2489" y="1579"/>
                    <a:pt x="2433" y="953"/>
                  </a:cubicBezTo>
                  <a:cubicBezTo>
                    <a:pt x="2355" y="411"/>
                    <a:pt x="1818" y="1"/>
                    <a:pt x="1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28" name="Google Shape;2873;p79">
              <a:extLst>
                <a:ext uri="{FF2B5EF4-FFF2-40B4-BE49-F238E27FC236}">
                  <a16:creationId xmlns="" xmlns:a16="http://schemas.microsoft.com/office/drawing/2014/main" id="{0EDE2355-E23F-9E60-3782-222655CC66E5}"/>
                </a:ext>
              </a:extLst>
            </p:cNvPr>
            <p:cNvSpPr/>
            <p:nvPr/>
          </p:nvSpPr>
          <p:spPr>
            <a:xfrm>
              <a:off x="6444113" y="3991978"/>
              <a:ext cx="82408" cy="68955"/>
            </a:xfrm>
            <a:custGeom>
              <a:avLst/>
              <a:gdLst/>
              <a:ahLst/>
              <a:cxnLst/>
              <a:rect l="l" t="t" r="r" b="b"/>
              <a:pathLst>
                <a:path w="4104" h="3434" extrusionOk="0">
                  <a:moveTo>
                    <a:pt x="2016" y="0"/>
                  </a:moveTo>
                  <a:cubicBezTo>
                    <a:pt x="1827" y="0"/>
                    <a:pt x="1639" y="29"/>
                    <a:pt x="1459" y="91"/>
                  </a:cubicBezTo>
                  <a:cubicBezTo>
                    <a:pt x="578" y="365"/>
                    <a:pt x="0" y="1337"/>
                    <a:pt x="92" y="2249"/>
                  </a:cubicBezTo>
                  <a:lnTo>
                    <a:pt x="730" y="2006"/>
                  </a:lnTo>
                  <a:cubicBezTo>
                    <a:pt x="782" y="2808"/>
                    <a:pt x="1560" y="3434"/>
                    <a:pt x="2334" y="3434"/>
                  </a:cubicBezTo>
                  <a:cubicBezTo>
                    <a:pt x="2469" y="3434"/>
                    <a:pt x="2605" y="3415"/>
                    <a:pt x="2736" y="3374"/>
                  </a:cubicBezTo>
                  <a:cubicBezTo>
                    <a:pt x="3617" y="3100"/>
                    <a:pt x="4104" y="1976"/>
                    <a:pt x="3769" y="1125"/>
                  </a:cubicBezTo>
                  <a:cubicBezTo>
                    <a:pt x="3503" y="447"/>
                    <a:pt x="2755" y="0"/>
                    <a:pt x="2016" y="0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29" name="Google Shape;2874;p79">
              <a:extLst>
                <a:ext uri="{FF2B5EF4-FFF2-40B4-BE49-F238E27FC236}">
                  <a16:creationId xmlns="" xmlns:a16="http://schemas.microsoft.com/office/drawing/2014/main" id="{932B1CC3-095F-D929-5C68-9B44EC65271F}"/>
                </a:ext>
              </a:extLst>
            </p:cNvPr>
            <p:cNvSpPr/>
            <p:nvPr/>
          </p:nvSpPr>
          <p:spPr>
            <a:xfrm>
              <a:off x="6255520" y="3898385"/>
              <a:ext cx="75702" cy="68352"/>
            </a:xfrm>
            <a:custGeom>
              <a:avLst/>
              <a:gdLst/>
              <a:ahLst/>
              <a:cxnLst/>
              <a:rect l="l" t="t" r="r" b="b"/>
              <a:pathLst>
                <a:path w="3770" h="3404" extrusionOk="0">
                  <a:moveTo>
                    <a:pt x="1987" y="0"/>
                  </a:moveTo>
                  <a:cubicBezTo>
                    <a:pt x="1445" y="0"/>
                    <a:pt x="890" y="241"/>
                    <a:pt x="547" y="649"/>
                  </a:cubicBezTo>
                  <a:cubicBezTo>
                    <a:pt x="61" y="1257"/>
                    <a:pt x="0" y="2199"/>
                    <a:pt x="456" y="2837"/>
                  </a:cubicBezTo>
                  <a:lnTo>
                    <a:pt x="760" y="2564"/>
                  </a:lnTo>
                  <a:cubicBezTo>
                    <a:pt x="1033" y="3085"/>
                    <a:pt x="1610" y="3403"/>
                    <a:pt x="2177" y="3403"/>
                  </a:cubicBezTo>
                  <a:cubicBezTo>
                    <a:pt x="2304" y="3403"/>
                    <a:pt x="2431" y="3387"/>
                    <a:pt x="2553" y="3354"/>
                  </a:cubicBezTo>
                  <a:cubicBezTo>
                    <a:pt x="3252" y="3172"/>
                    <a:pt x="3739" y="2503"/>
                    <a:pt x="3769" y="1773"/>
                  </a:cubicBezTo>
                  <a:cubicBezTo>
                    <a:pt x="3769" y="1074"/>
                    <a:pt x="3313" y="375"/>
                    <a:pt x="2645" y="132"/>
                  </a:cubicBezTo>
                  <a:cubicBezTo>
                    <a:pt x="2439" y="42"/>
                    <a:pt x="2214" y="0"/>
                    <a:pt x="1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30" name="Google Shape;2875;p79">
              <a:extLst>
                <a:ext uri="{FF2B5EF4-FFF2-40B4-BE49-F238E27FC236}">
                  <a16:creationId xmlns="" xmlns:a16="http://schemas.microsoft.com/office/drawing/2014/main" id="{064E10F6-06B3-B582-C3B3-15A2AFC492BC}"/>
                </a:ext>
              </a:extLst>
            </p:cNvPr>
            <p:cNvSpPr/>
            <p:nvPr/>
          </p:nvSpPr>
          <p:spPr>
            <a:xfrm>
              <a:off x="6459374" y="4288039"/>
              <a:ext cx="89115" cy="77469"/>
            </a:xfrm>
            <a:custGeom>
              <a:avLst/>
              <a:gdLst/>
              <a:ahLst/>
              <a:cxnLst/>
              <a:rect l="l" t="t" r="r" b="b"/>
              <a:pathLst>
                <a:path w="4438" h="3858" extrusionOk="0">
                  <a:moveTo>
                    <a:pt x="2282" y="1"/>
                  </a:moveTo>
                  <a:cubicBezTo>
                    <a:pt x="1472" y="1"/>
                    <a:pt x="638" y="501"/>
                    <a:pt x="365" y="1274"/>
                  </a:cubicBezTo>
                  <a:cubicBezTo>
                    <a:pt x="0" y="2338"/>
                    <a:pt x="699" y="3615"/>
                    <a:pt x="1763" y="3858"/>
                  </a:cubicBezTo>
                  <a:lnTo>
                    <a:pt x="1432" y="3633"/>
                  </a:lnTo>
                  <a:lnTo>
                    <a:pt x="1432" y="3633"/>
                  </a:lnTo>
                  <a:cubicBezTo>
                    <a:pt x="1676" y="3740"/>
                    <a:pt x="1942" y="3792"/>
                    <a:pt x="2210" y="3792"/>
                  </a:cubicBezTo>
                  <a:cubicBezTo>
                    <a:pt x="2823" y="3792"/>
                    <a:pt x="3441" y="3519"/>
                    <a:pt x="3800" y="3007"/>
                  </a:cubicBezTo>
                  <a:cubicBezTo>
                    <a:pt x="4438" y="2125"/>
                    <a:pt x="4073" y="697"/>
                    <a:pt x="3070" y="180"/>
                  </a:cubicBezTo>
                  <a:cubicBezTo>
                    <a:pt x="2825" y="58"/>
                    <a:pt x="2555" y="1"/>
                    <a:pt x="2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31" name="Google Shape;2876;p79">
              <a:extLst>
                <a:ext uri="{FF2B5EF4-FFF2-40B4-BE49-F238E27FC236}">
                  <a16:creationId xmlns="" xmlns:a16="http://schemas.microsoft.com/office/drawing/2014/main" id="{C9DD14D2-874A-D0B1-71EF-DBB506681F82}"/>
                </a:ext>
              </a:extLst>
            </p:cNvPr>
            <p:cNvSpPr/>
            <p:nvPr/>
          </p:nvSpPr>
          <p:spPr>
            <a:xfrm>
              <a:off x="6083996" y="3879249"/>
              <a:ext cx="480976" cy="551055"/>
            </a:xfrm>
            <a:custGeom>
              <a:avLst/>
              <a:gdLst/>
              <a:ahLst/>
              <a:cxnLst/>
              <a:rect l="l" t="t" r="r" b="b"/>
              <a:pathLst>
                <a:path w="23953" h="27443" extrusionOk="0">
                  <a:moveTo>
                    <a:pt x="10803" y="462"/>
                  </a:moveTo>
                  <a:cubicBezTo>
                    <a:pt x="11757" y="462"/>
                    <a:pt x="12711" y="1071"/>
                    <a:pt x="13101" y="1936"/>
                  </a:cubicBezTo>
                  <a:cubicBezTo>
                    <a:pt x="13284" y="2331"/>
                    <a:pt x="13314" y="2757"/>
                    <a:pt x="13193" y="3182"/>
                  </a:cubicBezTo>
                  <a:cubicBezTo>
                    <a:pt x="12828" y="4155"/>
                    <a:pt x="12129" y="4763"/>
                    <a:pt x="11126" y="5067"/>
                  </a:cubicBezTo>
                  <a:cubicBezTo>
                    <a:pt x="11037" y="5093"/>
                    <a:pt x="10943" y="5107"/>
                    <a:pt x="10849" y="5107"/>
                  </a:cubicBezTo>
                  <a:cubicBezTo>
                    <a:pt x="10619" y="5107"/>
                    <a:pt x="10386" y="5026"/>
                    <a:pt x="10214" y="4854"/>
                  </a:cubicBezTo>
                  <a:cubicBezTo>
                    <a:pt x="10183" y="4824"/>
                    <a:pt x="10214" y="4793"/>
                    <a:pt x="10214" y="4763"/>
                  </a:cubicBezTo>
                  <a:lnTo>
                    <a:pt x="10214" y="4763"/>
                  </a:lnTo>
                  <a:cubicBezTo>
                    <a:pt x="10183" y="4824"/>
                    <a:pt x="10153" y="4884"/>
                    <a:pt x="10123" y="4884"/>
                  </a:cubicBezTo>
                  <a:cubicBezTo>
                    <a:pt x="10077" y="4887"/>
                    <a:pt x="10031" y="4888"/>
                    <a:pt x="9987" y="4888"/>
                  </a:cubicBezTo>
                  <a:cubicBezTo>
                    <a:pt x="9380" y="4888"/>
                    <a:pt x="8882" y="4689"/>
                    <a:pt x="8542" y="4094"/>
                  </a:cubicBezTo>
                  <a:cubicBezTo>
                    <a:pt x="7843" y="2878"/>
                    <a:pt x="8117" y="1480"/>
                    <a:pt x="9424" y="842"/>
                  </a:cubicBezTo>
                  <a:cubicBezTo>
                    <a:pt x="9788" y="659"/>
                    <a:pt x="10153" y="507"/>
                    <a:pt x="10548" y="477"/>
                  </a:cubicBezTo>
                  <a:cubicBezTo>
                    <a:pt x="10633" y="467"/>
                    <a:pt x="10718" y="462"/>
                    <a:pt x="10803" y="462"/>
                  </a:cubicBezTo>
                  <a:close/>
                  <a:moveTo>
                    <a:pt x="19818" y="4918"/>
                  </a:moveTo>
                  <a:cubicBezTo>
                    <a:pt x="20137" y="4918"/>
                    <a:pt x="20460" y="4972"/>
                    <a:pt x="20792" y="5067"/>
                  </a:cubicBezTo>
                  <a:cubicBezTo>
                    <a:pt x="20883" y="5097"/>
                    <a:pt x="20974" y="5158"/>
                    <a:pt x="20913" y="5280"/>
                  </a:cubicBezTo>
                  <a:cubicBezTo>
                    <a:pt x="20944" y="5249"/>
                    <a:pt x="20974" y="5188"/>
                    <a:pt x="21004" y="5188"/>
                  </a:cubicBezTo>
                  <a:cubicBezTo>
                    <a:pt x="21703" y="5280"/>
                    <a:pt x="22159" y="5735"/>
                    <a:pt x="22251" y="6374"/>
                  </a:cubicBezTo>
                  <a:cubicBezTo>
                    <a:pt x="22281" y="6647"/>
                    <a:pt x="22281" y="6921"/>
                    <a:pt x="22251" y="7164"/>
                  </a:cubicBezTo>
                  <a:cubicBezTo>
                    <a:pt x="22159" y="8714"/>
                    <a:pt x="21217" y="9444"/>
                    <a:pt x="19576" y="9505"/>
                  </a:cubicBezTo>
                  <a:cubicBezTo>
                    <a:pt x="19333" y="9505"/>
                    <a:pt x="19089" y="9444"/>
                    <a:pt x="18877" y="9413"/>
                  </a:cubicBezTo>
                  <a:cubicBezTo>
                    <a:pt x="18147" y="9231"/>
                    <a:pt x="17661" y="8805"/>
                    <a:pt x="17448" y="8076"/>
                  </a:cubicBezTo>
                  <a:cubicBezTo>
                    <a:pt x="17418" y="7924"/>
                    <a:pt x="17387" y="7772"/>
                    <a:pt x="17357" y="7620"/>
                  </a:cubicBezTo>
                  <a:cubicBezTo>
                    <a:pt x="17174" y="6495"/>
                    <a:pt x="17630" y="5553"/>
                    <a:pt x="18937" y="5067"/>
                  </a:cubicBezTo>
                  <a:cubicBezTo>
                    <a:pt x="19230" y="4964"/>
                    <a:pt x="19522" y="4918"/>
                    <a:pt x="19818" y="4918"/>
                  </a:cubicBezTo>
                  <a:close/>
                  <a:moveTo>
                    <a:pt x="11850" y="11545"/>
                  </a:moveTo>
                  <a:cubicBezTo>
                    <a:pt x="12145" y="11545"/>
                    <a:pt x="12441" y="11629"/>
                    <a:pt x="12737" y="11784"/>
                  </a:cubicBezTo>
                  <a:cubicBezTo>
                    <a:pt x="14044" y="12423"/>
                    <a:pt x="14743" y="13882"/>
                    <a:pt x="14408" y="15249"/>
                  </a:cubicBezTo>
                  <a:cubicBezTo>
                    <a:pt x="14226" y="16100"/>
                    <a:pt x="13801" y="16830"/>
                    <a:pt x="13132" y="17377"/>
                  </a:cubicBezTo>
                  <a:cubicBezTo>
                    <a:pt x="12813" y="17653"/>
                    <a:pt x="12435" y="17781"/>
                    <a:pt x="12039" y="17781"/>
                  </a:cubicBezTo>
                  <a:cubicBezTo>
                    <a:pt x="11869" y="17781"/>
                    <a:pt x="11695" y="17757"/>
                    <a:pt x="11521" y="17711"/>
                  </a:cubicBezTo>
                  <a:cubicBezTo>
                    <a:pt x="10487" y="17407"/>
                    <a:pt x="9697" y="16769"/>
                    <a:pt x="9302" y="15918"/>
                  </a:cubicBezTo>
                  <a:cubicBezTo>
                    <a:pt x="8876" y="14733"/>
                    <a:pt x="9089" y="13790"/>
                    <a:pt x="9728" y="12909"/>
                  </a:cubicBezTo>
                  <a:cubicBezTo>
                    <a:pt x="10062" y="12423"/>
                    <a:pt x="10518" y="12058"/>
                    <a:pt x="11004" y="11784"/>
                  </a:cubicBezTo>
                  <a:cubicBezTo>
                    <a:pt x="11286" y="11621"/>
                    <a:pt x="11568" y="11545"/>
                    <a:pt x="11850" y="11545"/>
                  </a:cubicBezTo>
                  <a:close/>
                  <a:moveTo>
                    <a:pt x="2160" y="15411"/>
                  </a:moveTo>
                  <a:cubicBezTo>
                    <a:pt x="2233" y="15411"/>
                    <a:pt x="2304" y="15417"/>
                    <a:pt x="2372" y="15432"/>
                  </a:cubicBezTo>
                  <a:cubicBezTo>
                    <a:pt x="3071" y="15553"/>
                    <a:pt x="3679" y="15857"/>
                    <a:pt x="3892" y="16617"/>
                  </a:cubicBezTo>
                  <a:cubicBezTo>
                    <a:pt x="3919" y="16726"/>
                    <a:pt x="3897" y="16835"/>
                    <a:pt x="3762" y="16835"/>
                  </a:cubicBezTo>
                  <a:cubicBezTo>
                    <a:pt x="3746" y="16835"/>
                    <a:pt x="3728" y="16833"/>
                    <a:pt x="3709" y="16830"/>
                  </a:cubicBezTo>
                  <a:cubicBezTo>
                    <a:pt x="3675" y="16823"/>
                    <a:pt x="3644" y="16819"/>
                    <a:pt x="3615" y="16819"/>
                  </a:cubicBezTo>
                  <a:cubicBezTo>
                    <a:pt x="3516" y="16819"/>
                    <a:pt x="3446" y="16864"/>
                    <a:pt x="3375" y="16982"/>
                  </a:cubicBezTo>
                  <a:cubicBezTo>
                    <a:pt x="3344" y="17043"/>
                    <a:pt x="3284" y="17103"/>
                    <a:pt x="3253" y="17164"/>
                  </a:cubicBezTo>
                  <a:cubicBezTo>
                    <a:pt x="3004" y="17459"/>
                    <a:pt x="2737" y="17720"/>
                    <a:pt x="2379" y="17720"/>
                  </a:cubicBezTo>
                  <a:cubicBezTo>
                    <a:pt x="2256" y="17720"/>
                    <a:pt x="2123" y="17690"/>
                    <a:pt x="1977" y="17620"/>
                  </a:cubicBezTo>
                  <a:cubicBezTo>
                    <a:pt x="1961" y="17613"/>
                    <a:pt x="1944" y="17609"/>
                    <a:pt x="1927" y="17609"/>
                  </a:cubicBezTo>
                  <a:cubicBezTo>
                    <a:pt x="1874" y="17609"/>
                    <a:pt x="1817" y="17643"/>
                    <a:pt x="1794" y="17711"/>
                  </a:cubicBezTo>
                  <a:cubicBezTo>
                    <a:pt x="1794" y="17803"/>
                    <a:pt x="1794" y="17863"/>
                    <a:pt x="1825" y="17924"/>
                  </a:cubicBezTo>
                  <a:cubicBezTo>
                    <a:pt x="1885" y="18076"/>
                    <a:pt x="2007" y="18137"/>
                    <a:pt x="2129" y="18137"/>
                  </a:cubicBezTo>
                  <a:cubicBezTo>
                    <a:pt x="2225" y="18156"/>
                    <a:pt x="2318" y="18166"/>
                    <a:pt x="2409" y="18166"/>
                  </a:cubicBezTo>
                  <a:cubicBezTo>
                    <a:pt x="2606" y="18166"/>
                    <a:pt x="2793" y="18119"/>
                    <a:pt x="2980" y="18015"/>
                  </a:cubicBezTo>
                  <a:cubicBezTo>
                    <a:pt x="3132" y="17924"/>
                    <a:pt x="3284" y="17833"/>
                    <a:pt x="3436" y="17711"/>
                  </a:cubicBezTo>
                  <a:cubicBezTo>
                    <a:pt x="3462" y="17632"/>
                    <a:pt x="3511" y="17553"/>
                    <a:pt x="3583" y="17553"/>
                  </a:cubicBezTo>
                  <a:cubicBezTo>
                    <a:pt x="3594" y="17553"/>
                    <a:pt x="3606" y="17555"/>
                    <a:pt x="3618" y="17559"/>
                  </a:cubicBezTo>
                  <a:cubicBezTo>
                    <a:pt x="3740" y="17651"/>
                    <a:pt x="3588" y="17711"/>
                    <a:pt x="3557" y="17803"/>
                  </a:cubicBezTo>
                  <a:cubicBezTo>
                    <a:pt x="3249" y="18496"/>
                    <a:pt x="3014" y="18750"/>
                    <a:pt x="2620" y="18750"/>
                  </a:cubicBezTo>
                  <a:cubicBezTo>
                    <a:pt x="2392" y="18750"/>
                    <a:pt x="2112" y="18666"/>
                    <a:pt x="1733" y="18532"/>
                  </a:cubicBezTo>
                  <a:cubicBezTo>
                    <a:pt x="974" y="18258"/>
                    <a:pt x="548" y="17559"/>
                    <a:pt x="548" y="16830"/>
                  </a:cubicBezTo>
                  <a:cubicBezTo>
                    <a:pt x="548" y="16617"/>
                    <a:pt x="609" y="16404"/>
                    <a:pt x="700" y="16222"/>
                  </a:cubicBezTo>
                  <a:cubicBezTo>
                    <a:pt x="941" y="15793"/>
                    <a:pt x="1609" y="15411"/>
                    <a:pt x="2160" y="15411"/>
                  </a:cubicBezTo>
                  <a:close/>
                  <a:moveTo>
                    <a:pt x="20691" y="19920"/>
                  </a:moveTo>
                  <a:cubicBezTo>
                    <a:pt x="20989" y="19920"/>
                    <a:pt x="21298" y="19974"/>
                    <a:pt x="21612" y="20082"/>
                  </a:cubicBezTo>
                  <a:cubicBezTo>
                    <a:pt x="22403" y="20356"/>
                    <a:pt x="22980" y="20842"/>
                    <a:pt x="23314" y="21632"/>
                  </a:cubicBezTo>
                  <a:cubicBezTo>
                    <a:pt x="23497" y="22088"/>
                    <a:pt x="23497" y="22544"/>
                    <a:pt x="23345" y="23000"/>
                  </a:cubicBezTo>
                  <a:cubicBezTo>
                    <a:pt x="23070" y="23988"/>
                    <a:pt x="22003" y="24729"/>
                    <a:pt x="20948" y="24729"/>
                  </a:cubicBezTo>
                  <a:cubicBezTo>
                    <a:pt x="20834" y="24729"/>
                    <a:pt x="20721" y="24720"/>
                    <a:pt x="20609" y="24702"/>
                  </a:cubicBezTo>
                  <a:cubicBezTo>
                    <a:pt x="20548" y="24718"/>
                    <a:pt x="20488" y="24733"/>
                    <a:pt x="20427" y="24733"/>
                  </a:cubicBezTo>
                  <a:cubicBezTo>
                    <a:pt x="20366" y="24733"/>
                    <a:pt x="20305" y="24718"/>
                    <a:pt x="20244" y="24672"/>
                  </a:cubicBezTo>
                  <a:cubicBezTo>
                    <a:pt x="19241" y="24581"/>
                    <a:pt x="18633" y="24125"/>
                    <a:pt x="18329" y="23213"/>
                  </a:cubicBezTo>
                  <a:cubicBezTo>
                    <a:pt x="18026" y="22210"/>
                    <a:pt x="18208" y="21328"/>
                    <a:pt x="18998" y="20629"/>
                  </a:cubicBezTo>
                  <a:cubicBezTo>
                    <a:pt x="19492" y="20156"/>
                    <a:pt x="20069" y="19920"/>
                    <a:pt x="20691" y="19920"/>
                  </a:cubicBezTo>
                  <a:close/>
                  <a:moveTo>
                    <a:pt x="10518" y="26860"/>
                  </a:moveTo>
                  <a:cubicBezTo>
                    <a:pt x="10548" y="26860"/>
                    <a:pt x="10579" y="26860"/>
                    <a:pt x="10579" y="26891"/>
                  </a:cubicBezTo>
                  <a:cubicBezTo>
                    <a:pt x="10579" y="26891"/>
                    <a:pt x="10579" y="26921"/>
                    <a:pt x="10548" y="26921"/>
                  </a:cubicBezTo>
                  <a:lnTo>
                    <a:pt x="10487" y="26921"/>
                  </a:lnTo>
                  <a:cubicBezTo>
                    <a:pt x="10518" y="26891"/>
                    <a:pt x="10518" y="26860"/>
                    <a:pt x="10518" y="26860"/>
                  </a:cubicBezTo>
                  <a:close/>
                  <a:moveTo>
                    <a:pt x="10552" y="22897"/>
                  </a:moveTo>
                  <a:cubicBezTo>
                    <a:pt x="11374" y="22897"/>
                    <a:pt x="12202" y="23260"/>
                    <a:pt x="12676" y="23942"/>
                  </a:cubicBezTo>
                  <a:cubicBezTo>
                    <a:pt x="12949" y="24338"/>
                    <a:pt x="13041" y="24763"/>
                    <a:pt x="12919" y="25280"/>
                  </a:cubicBezTo>
                  <a:cubicBezTo>
                    <a:pt x="12797" y="25979"/>
                    <a:pt x="12281" y="26313"/>
                    <a:pt x="11764" y="26648"/>
                  </a:cubicBezTo>
                  <a:cubicBezTo>
                    <a:pt x="11521" y="26800"/>
                    <a:pt x="11247" y="26891"/>
                    <a:pt x="10943" y="26921"/>
                  </a:cubicBezTo>
                  <a:cubicBezTo>
                    <a:pt x="11035" y="26678"/>
                    <a:pt x="11308" y="26648"/>
                    <a:pt x="11490" y="26496"/>
                  </a:cubicBezTo>
                  <a:cubicBezTo>
                    <a:pt x="11946" y="26192"/>
                    <a:pt x="12250" y="25736"/>
                    <a:pt x="12524" y="25249"/>
                  </a:cubicBezTo>
                  <a:cubicBezTo>
                    <a:pt x="12585" y="25097"/>
                    <a:pt x="12646" y="24976"/>
                    <a:pt x="12646" y="24794"/>
                  </a:cubicBezTo>
                  <a:cubicBezTo>
                    <a:pt x="12615" y="24672"/>
                    <a:pt x="12554" y="24550"/>
                    <a:pt x="12402" y="24550"/>
                  </a:cubicBezTo>
                  <a:cubicBezTo>
                    <a:pt x="12382" y="24546"/>
                    <a:pt x="12364" y="24544"/>
                    <a:pt x="12347" y="24544"/>
                  </a:cubicBezTo>
                  <a:cubicBezTo>
                    <a:pt x="12235" y="24544"/>
                    <a:pt x="12190" y="24627"/>
                    <a:pt x="12190" y="24733"/>
                  </a:cubicBezTo>
                  <a:cubicBezTo>
                    <a:pt x="12098" y="25341"/>
                    <a:pt x="11703" y="25736"/>
                    <a:pt x="11247" y="26101"/>
                  </a:cubicBezTo>
                  <a:cubicBezTo>
                    <a:pt x="11062" y="26260"/>
                    <a:pt x="10853" y="26349"/>
                    <a:pt x="10621" y="26349"/>
                  </a:cubicBezTo>
                  <a:cubicBezTo>
                    <a:pt x="10587" y="26349"/>
                    <a:pt x="10553" y="26348"/>
                    <a:pt x="10518" y="26344"/>
                  </a:cubicBezTo>
                  <a:cubicBezTo>
                    <a:pt x="10183" y="26344"/>
                    <a:pt x="10183" y="26374"/>
                    <a:pt x="10244" y="26769"/>
                  </a:cubicBezTo>
                  <a:cubicBezTo>
                    <a:pt x="10244" y="26800"/>
                    <a:pt x="10244" y="26830"/>
                    <a:pt x="10244" y="26921"/>
                  </a:cubicBezTo>
                  <a:cubicBezTo>
                    <a:pt x="9576" y="26769"/>
                    <a:pt x="9120" y="26435"/>
                    <a:pt x="8846" y="25888"/>
                  </a:cubicBezTo>
                  <a:cubicBezTo>
                    <a:pt x="8694" y="25553"/>
                    <a:pt x="8542" y="25219"/>
                    <a:pt x="8481" y="24854"/>
                  </a:cubicBezTo>
                  <a:cubicBezTo>
                    <a:pt x="8360" y="24216"/>
                    <a:pt x="8603" y="23669"/>
                    <a:pt x="9150" y="23304"/>
                  </a:cubicBezTo>
                  <a:cubicBezTo>
                    <a:pt x="9562" y="23029"/>
                    <a:pt x="10056" y="22897"/>
                    <a:pt x="10552" y="22897"/>
                  </a:cubicBezTo>
                  <a:close/>
                  <a:moveTo>
                    <a:pt x="10815" y="0"/>
                  </a:moveTo>
                  <a:cubicBezTo>
                    <a:pt x="10296" y="0"/>
                    <a:pt x="9753" y="139"/>
                    <a:pt x="9211" y="416"/>
                  </a:cubicBezTo>
                  <a:cubicBezTo>
                    <a:pt x="7934" y="1085"/>
                    <a:pt x="7296" y="2422"/>
                    <a:pt x="7965" y="4033"/>
                  </a:cubicBezTo>
                  <a:cubicBezTo>
                    <a:pt x="8269" y="4702"/>
                    <a:pt x="8785" y="5158"/>
                    <a:pt x="9545" y="5310"/>
                  </a:cubicBezTo>
                  <a:cubicBezTo>
                    <a:pt x="9971" y="5401"/>
                    <a:pt x="10427" y="5462"/>
                    <a:pt x="10852" y="5553"/>
                  </a:cubicBezTo>
                  <a:cubicBezTo>
                    <a:pt x="10898" y="5553"/>
                    <a:pt x="10951" y="5561"/>
                    <a:pt x="11004" y="5561"/>
                  </a:cubicBezTo>
                  <a:cubicBezTo>
                    <a:pt x="11057" y="5561"/>
                    <a:pt x="11111" y="5553"/>
                    <a:pt x="11156" y="5523"/>
                  </a:cubicBezTo>
                  <a:cubicBezTo>
                    <a:pt x="11825" y="5280"/>
                    <a:pt x="12494" y="5067"/>
                    <a:pt x="12949" y="4459"/>
                  </a:cubicBezTo>
                  <a:cubicBezTo>
                    <a:pt x="13083" y="4249"/>
                    <a:pt x="13253" y="4158"/>
                    <a:pt x="13452" y="4158"/>
                  </a:cubicBezTo>
                  <a:cubicBezTo>
                    <a:pt x="13569" y="4158"/>
                    <a:pt x="13696" y="4190"/>
                    <a:pt x="13831" y="4246"/>
                  </a:cubicBezTo>
                  <a:cubicBezTo>
                    <a:pt x="14986" y="4672"/>
                    <a:pt x="16080" y="5249"/>
                    <a:pt x="17357" y="5553"/>
                  </a:cubicBezTo>
                  <a:cubicBezTo>
                    <a:pt x="16779" y="6799"/>
                    <a:pt x="16779" y="6860"/>
                    <a:pt x="16992" y="8137"/>
                  </a:cubicBezTo>
                  <a:cubicBezTo>
                    <a:pt x="17022" y="8380"/>
                    <a:pt x="16962" y="8532"/>
                    <a:pt x="16810" y="8684"/>
                  </a:cubicBezTo>
                  <a:cubicBezTo>
                    <a:pt x="15928" y="9626"/>
                    <a:pt x="15047" y="10568"/>
                    <a:pt x="14165" y="11511"/>
                  </a:cubicBezTo>
                  <a:cubicBezTo>
                    <a:pt x="13980" y="11696"/>
                    <a:pt x="13888" y="11806"/>
                    <a:pt x="13761" y="11806"/>
                  </a:cubicBezTo>
                  <a:cubicBezTo>
                    <a:pt x="13658" y="11806"/>
                    <a:pt x="13531" y="11734"/>
                    <a:pt x="13314" y="11571"/>
                  </a:cubicBezTo>
                  <a:cubicBezTo>
                    <a:pt x="13162" y="11450"/>
                    <a:pt x="12949" y="11359"/>
                    <a:pt x="12767" y="11298"/>
                  </a:cubicBezTo>
                  <a:cubicBezTo>
                    <a:pt x="12463" y="11160"/>
                    <a:pt x="12159" y="11091"/>
                    <a:pt x="11858" y="11091"/>
                  </a:cubicBezTo>
                  <a:cubicBezTo>
                    <a:pt x="11497" y="11091"/>
                    <a:pt x="11140" y="11190"/>
                    <a:pt x="10791" y="11389"/>
                  </a:cubicBezTo>
                  <a:cubicBezTo>
                    <a:pt x="9545" y="12119"/>
                    <a:pt x="8724" y="13152"/>
                    <a:pt x="8633" y="14641"/>
                  </a:cubicBezTo>
                  <a:cubicBezTo>
                    <a:pt x="8603" y="15037"/>
                    <a:pt x="8572" y="15097"/>
                    <a:pt x="8117" y="15189"/>
                  </a:cubicBezTo>
                  <a:cubicBezTo>
                    <a:pt x="7053" y="15371"/>
                    <a:pt x="5989" y="15584"/>
                    <a:pt x="4925" y="15736"/>
                  </a:cubicBezTo>
                  <a:cubicBezTo>
                    <a:pt x="4562" y="15787"/>
                    <a:pt x="4382" y="15839"/>
                    <a:pt x="4244" y="15839"/>
                  </a:cubicBezTo>
                  <a:cubicBezTo>
                    <a:pt x="4060" y="15839"/>
                    <a:pt x="3954" y="15746"/>
                    <a:pt x="3588" y="15432"/>
                  </a:cubicBezTo>
                  <a:cubicBezTo>
                    <a:pt x="3466" y="15340"/>
                    <a:pt x="3314" y="15249"/>
                    <a:pt x="3192" y="15189"/>
                  </a:cubicBezTo>
                  <a:cubicBezTo>
                    <a:pt x="2858" y="15021"/>
                    <a:pt x="2529" y="14941"/>
                    <a:pt x="2208" y="14941"/>
                  </a:cubicBezTo>
                  <a:cubicBezTo>
                    <a:pt x="1770" y="14941"/>
                    <a:pt x="1347" y="15090"/>
                    <a:pt x="943" y="15371"/>
                  </a:cubicBezTo>
                  <a:cubicBezTo>
                    <a:pt x="305" y="15796"/>
                    <a:pt x="1" y="16404"/>
                    <a:pt x="122" y="17195"/>
                  </a:cubicBezTo>
                  <a:cubicBezTo>
                    <a:pt x="274" y="18046"/>
                    <a:pt x="761" y="18623"/>
                    <a:pt x="1521" y="18958"/>
                  </a:cubicBezTo>
                  <a:cubicBezTo>
                    <a:pt x="1946" y="19140"/>
                    <a:pt x="2402" y="19201"/>
                    <a:pt x="2828" y="19262"/>
                  </a:cubicBezTo>
                  <a:cubicBezTo>
                    <a:pt x="3010" y="19262"/>
                    <a:pt x="3162" y="19231"/>
                    <a:pt x="3253" y="19079"/>
                  </a:cubicBezTo>
                  <a:cubicBezTo>
                    <a:pt x="3861" y="18380"/>
                    <a:pt x="4378" y="17620"/>
                    <a:pt x="4408" y="16648"/>
                  </a:cubicBezTo>
                  <a:cubicBezTo>
                    <a:pt x="4408" y="16344"/>
                    <a:pt x="4439" y="16313"/>
                    <a:pt x="4773" y="16252"/>
                  </a:cubicBezTo>
                  <a:cubicBezTo>
                    <a:pt x="5928" y="16040"/>
                    <a:pt x="7083" y="15857"/>
                    <a:pt x="8269" y="15644"/>
                  </a:cubicBezTo>
                  <a:cubicBezTo>
                    <a:pt x="8378" y="15626"/>
                    <a:pt x="8454" y="15614"/>
                    <a:pt x="8512" y="15614"/>
                  </a:cubicBezTo>
                  <a:cubicBezTo>
                    <a:pt x="8647" y="15614"/>
                    <a:pt x="8679" y="15684"/>
                    <a:pt x="8785" y="15918"/>
                  </a:cubicBezTo>
                  <a:cubicBezTo>
                    <a:pt x="9363" y="17164"/>
                    <a:pt x="10335" y="17894"/>
                    <a:pt x="11642" y="18198"/>
                  </a:cubicBezTo>
                  <a:cubicBezTo>
                    <a:pt x="12007" y="18319"/>
                    <a:pt x="12038" y="18350"/>
                    <a:pt x="11946" y="18745"/>
                  </a:cubicBezTo>
                  <a:cubicBezTo>
                    <a:pt x="11673" y="19900"/>
                    <a:pt x="11399" y="21055"/>
                    <a:pt x="11126" y="22179"/>
                  </a:cubicBezTo>
                  <a:cubicBezTo>
                    <a:pt x="11065" y="22362"/>
                    <a:pt x="10974" y="22453"/>
                    <a:pt x="10761" y="22453"/>
                  </a:cubicBezTo>
                  <a:cubicBezTo>
                    <a:pt x="10579" y="22423"/>
                    <a:pt x="10396" y="22423"/>
                    <a:pt x="10214" y="22423"/>
                  </a:cubicBezTo>
                  <a:cubicBezTo>
                    <a:pt x="8481" y="22544"/>
                    <a:pt x="7539" y="24125"/>
                    <a:pt x="8208" y="25705"/>
                  </a:cubicBezTo>
                  <a:cubicBezTo>
                    <a:pt x="8299" y="25918"/>
                    <a:pt x="8420" y="26131"/>
                    <a:pt x="8542" y="26313"/>
                  </a:cubicBezTo>
                  <a:cubicBezTo>
                    <a:pt x="9033" y="27050"/>
                    <a:pt x="9770" y="27442"/>
                    <a:pt x="10572" y="27442"/>
                  </a:cubicBezTo>
                  <a:cubicBezTo>
                    <a:pt x="10863" y="27442"/>
                    <a:pt x="11161" y="27391"/>
                    <a:pt x="11460" y="27286"/>
                  </a:cubicBezTo>
                  <a:cubicBezTo>
                    <a:pt x="12038" y="27073"/>
                    <a:pt x="12524" y="26708"/>
                    <a:pt x="12949" y="26313"/>
                  </a:cubicBezTo>
                  <a:cubicBezTo>
                    <a:pt x="13345" y="25979"/>
                    <a:pt x="13588" y="25614"/>
                    <a:pt x="13466" y="25097"/>
                  </a:cubicBezTo>
                  <a:cubicBezTo>
                    <a:pt x="13436" y="24945"/>
                    <a:pt x="13466" y="24824"/>
                    <a:pt x="13466" y="24702"/>
                  </a:cubicBezTo>
                  <a:cubicBezTo>
                    <a:pt x="13436" y="24307"/>
                    <a:pt x="13436" y="24307"/>
                    <a:pt x="13801" y="24216"/>
                  </a:cubicBezTo>
                  <a:cubicBezTo>
                    <a:pt x="14986" y="23912"/>
                    <a:pt x="16171" y="23578"/>
                    <a:pt x="17387" y="23274"/>
                  </a:cubicBezTo>
                  <a:cubicBezTo>
                    <a:pt x="17530" y="23241"/>
                    <a:pt x="17625" y="23216"/>
                    <a:pt x="17695" y="23216"/>
                  </a:cubicBezTo>
                  <a:cubicBezTo>
                    <a:pt x="17820" y="23216"/>
                    <a:pt x="17868" y="23295"/>
                    <a:pt x="17965" y="23547"/>
                  </a:cubicBezTo>
                  <a:cubicBezTo>
                    <a:pt x="18360" y="24581"/>
                    <a:pt x="19181" y="25037"/>
                    <a:pt x="20184" y="25189"/>
                  </a:cubicBezTo>
                  <a:cubicBezTo>
                    <a:pt x="20407" y="25222"/>
                    <a:pt x="20631" y="25235"/>
                    <a:pt x="20854" y="25235"/>
                  </a:cubicBezTo>
                  <a:cubicBezTo>
                    <a:pt x="21238" y="25235"/>
                    <a:pt x="21623" y="25197"/>
                    <a:pt x="22007" y="25158"/>
                  </a:cubicBezTo>
                  <a:cubicBezTo>
                    <a:pt x="22159" y="25128"/>
                    <a:pt x="22311" y="25097"/>
                    <a:pt x="22403" y="24945"/>
                  </a:cubicBezTo>
                  <a:cubicBezTo>
                    <a:pt x="22555" y="24702"/>
                    <a:pt x="22828" y="24550"/>
                    <a:pt x="23041" y="24368"/>
                  </a:cubicBezTo>
                  <a:cubicBezTo>
                    <a:pt x="23649" y="23790"/>
                    <a:pt x="23953" y="23091"/>
                    <a:pt x="23892" y="22271"/>
                  </a:cubicBezTo>
                  <a:cubicBezTo>
                    <a:pt x="23862" y="21359"/>
                    <a:pt x="23406" y="20660"/>
                    <a:pt x="22706" y="20143"/>
                  </a:cubicBezTo>
                  <a:cubicBezTo>
                    <a:pt x="22111" y="19699"/>
                    <a:pt x="21425" y="19483"/>
                    <a:pt x="20753" y="19483"/>
                  </a:cubicBezTo>
                  <a:cubicBezTo>
                    <a:pt x="19814" y="19483"/>
                    <a:pt x="18902" y="19905"/>
                    <a:pt x="18299" y="20721"/>
                  </a:cubicBezTo>
                  <a:cubicBezTo>
                    <a:pt x="17965" y="21146"/>
                    <a:pt x="17782" y="21632"/>
                    <a:pt x="17752" y="22179"/>
                  </a:cubicBezTo>
                  <a:cubicBezTo>
                    <a:pt x="17752" y="22635"/>
                    <a:pt x="17691" y="22696"/>
                    <a:pt x="17174" y="22848"/>
                  </a:cubicBezTo>
                  <a:cubicBezTo>
                    <a:pt x="16810" y="22939"/>
                    <a:pt x="16445" y="23031"/>
                    <a:pt x="16111" y="23122"/>
                  </a:cubicBezTo>
                  <a:cubicBezTo>
                    <a:pt x="15260" y="23335"/>
                    <a:pt x="14408" y="23547"/>
                    <a:pt x="13588" y="23790"/>
                  </a:cubicBezTo>
                  <a:cubicBezTo>
                    <a:pt x="13517" y="23808"/>
                    <a:pt x="13454" y="23818"/>
                    <a:pt x="13396" y="23818"/>
                  </a:cubicBezTo>
                  <a:cubicBezTo>
                    <a:pt x="13256" y="23818"/>
                    <a:pt x="13148" y="23759"/>
                    <a:pt x="13041" y="23608"/>
                  </a:cubicBezTo>
                  <a:cubicBezTo>
                    <a:pt x="12767" y="23274"/>
                    <a:pt x="12402" y="23031"/>
                    <a:pt x="12038" y="22848"/>
                  </a:cubicBezTo>
                  <a:cubicBezTo>
                    <a:pt x="11521" y="22575"/>
                    <a:pt x="11490" y="22575"/>
                    <a:pt x="11642" y="21906"/>
                  </a:cubicBezTo>
                  <a:cubicBezTo>
                    <a:pt x="11916" y="20872"/>
                    <a:pt x="12159" y="19839"/>
                    <a:pt x="12433" y="18775"/>
                  </a:cubicBezTo>
                  <a:cubicBezTo>
                    <a:pt x="12524" y="18410"/>
                    <a:pt x="12615" y="18076"/>
                    <a:pt x="13071" y="18015"/>
                  </a:cubicBezTo>
                  <a:cubicBezTo>
                    <a:pt x="13162" y="18015"/>
                    <a:pt x="13253" y="17924"/>
                    <a:pt x="13345" y="17833"/>
                  </a:cubicBezTo>
                  <a:cubicBezTo>
                    <a:pt x="13770" y="17438"/>
                    <a:pt x="14196" y="16982"/>
                    <a:pt x="14469" y="16435"/>
                  </a:cubicBezTo>
                  <a:cubicBezTo>
                    <a:pt x="15077" y="15189"/>
                    <a:pt x="15229" y="13942"/>
                    <a:pt x="14408" y="12696"/>
                  </a:cubicBezTo>
                  <a:cubicBezTo>
                    <a:pt x="14348" y="12635"/>
                    <a:pt x="14317" y="12574"/>
                    <a:pt x="14256" y="12514"/>
                  </a:cubicBezTo>
                  <a:cubicBezTo>
                    <a:pt x="14135" y="12331"/>
                    <a:pt x="14165" y="12179"/>
                    <a:pt x="14317" y="12027"/>
                  </a:cubicBezTo>
                  <a:cubicBezTo>
                    <a:pt x="15199" y="11085"/>
                    <a:pt x="16080" y="10143"/>
                    <a:pt x="16962" y="9231"/>
                  </a:cubicBezTo>
                  <a:cubicBezTo>
                    <a:pt x="17106" y="9087"/>
                    <a:pt x="17183" y="9010"/>
                    <a:pt x="17263" y="9010"/>
                  </a:cubicBezTo>
                  <a:cubicBezTo>
                    <a:pt x="17335" y="9010"/>
                    <a:pt x="17410" y="9071"/>
                    <a:pt x="17539" y="9201"/>
                  </a:cubicBezTo>
                  <a:cubicBezTo>
                    <a:pt x="18086" y="9687"/>
                    <a:pt x="18755" y="9900"/>
                    <a:pt x="19454" y="9960"/>
                  </a:cubicBezTo>
                  <a:cubicBezTo>
                    <a:pt x="19518" y="9967"/>
                    <a:pt x="19581" y="9969"/>
                    <a:pt x="19643" y="9969"/>
                  </a:cubicBezTo>
                  <a:cubicBezTo>
                    <a:pt x="20202" y="9969"/>
                    <a:pt x="20700" y="9748"/>
                    <a:pt x="21247" y="9748"/>
                  </a:cubicBezTo>
                  <a:cubicBezTo>
                    <a:pt x="21369" y="9748"/>
                    <a:pt x="21491" y="9657"/>
                    <a:pt x="21582" y="9565"/>
                  </a:cubicBezTo>
                  <a:cubicBezTo>
                    <a:pt x="22494" y="8745"/>
                    <a:pt x="22828" y="7681"/>
                    <a:pt x="22737" y="6495"/>
                  </a:cubicBezTo>
                  <a:cubicBezTo>
                    <a:pt x="22676" y="5675"/>
                    <a:pt x="22251" y="5128"/>
                    <a:pt x="21491" y="4824"/>
                  </a:cubicBezTo>
                  <a:cubicBezTo>
                    <a:pt x="20944" y="4596"/>
                    <a:pt x="20396" y="4466"/>
                    <a:pt x="19853" y="4466"/>
                  </a:cubicBezTo>
                  <a:cubicBezTo>
                    <a:pt x="19310" y="4466"/>
                    <a:pt x="18770" y="4596"/>
                    <a:pt x="18238" y="4884"/>
                  </a:cubicBezTo>
                  <a:cubicBezTo>
                    <a:pt x="18026" y="5012"/>
                    <a:pt x="17829" y="5065"/>
                    <a:pt x="17616" y="5065"/>
                  </a:cubicBezTo>
                  <a:cubicBezTo>
                    <a:pt x="17523" y="5065"/>
                    <a:pt x="17428" y="5055"/>
                    <a:pt x="17326" y="5036"/>
                  </a:cubicBezTo>
                  <a:cubicBezTo>
                    <a:pt x="17083" y="4976"/>
                    <a:pt x="16810" y="4915"/>
                    <a:pt x="16567" y="4824"/>
                  </a:cubicBezTo>
                  <a:cubicBezTo>
                    <a:pt x="15655" y="4489"/>
                    <a:pt x="14773" y="4125"/>
                    <a:pt x="13861" y="3760"/>
                  </a:cubicBezTo>
                  <a:cubicBezTo>
                    <a:pt x="13588" y="3638"/>
                    <a:pt x="13557" y="3608"/>
                    <a:pt x="13649" y="3273"/>
                  </a:cubicBezTo>
                  <a:cubicBezTo>
                    <a:pt x="13861" y="2362"/>
                    <a:pt x="13588" y="1632"/>
                    <a:pt x="12949" y="963"/>
                  </a:cubicBezTo>
                  <a:cubicBezTo>
                    <a:pt x="12344" y="321"/>
                    <a:pt x="11606" y="0"/>
                    <a:pt x="10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32" name="Google Shape;2877;p79">
              <a:extLst>
                <a:ext uri="{FF2B5EF4-FFF2-40B4-BE49-F238E27FC236}">
                  <a16:creationId xmlns="" xmlns:a16="http://schemas.microsoft.com/office/drawing/2014/main" id="{3963A551-D4A9-03FB-22E1-8B1F5CB39BE6}"/>
                </a:ext>
              </a:extLst>
            </p:cNvPr>
            <p:cNvSpPr/>
            <p:nvPr/>
          </p:nvSpPr>
          <p:spPr>
            <a:xfrm>
              <a:off x="6309837" y="4127017"/>
              <a:ext cx="53734" cy="95681"/>
            </a:xfrm>
            <a:custGeom>
              <a:avLst/>
              <a:gdLst/>
              <a:ahLst/>
              <a:cxnLst/>
              <a:rect l="l" t="t" r="r" b="b"/>
              <a:pathLst>
                <a:path w="2676" h="4765" extrusionOk="0">
                  <a:moveTo>
                    <a:pt x="867" y="0"/>
                  </a:moveTo>
                  <a:cubicBezTo>
                    <a:pt x="790" y="0"/>
                    <a:pt x="712" y="30"/>
                    <a:pt x="639" y="114"/>
                  </a:cubicBezTo>
                  <a:cubicBezTo>
                    <a:pt x="517" y="205"/>
                    <a:pt x="669" y="357"/>
                    <a:pt x="1064" y="539"/>
                  </a:cubicBezTo>
                  <a:cubicBezTo>
                    <a:pt x="1095" y="539"/>
                    <a:pt x="1125" y="570"/>
                    <a:pt x="1155" y="570"/>
                  </a:cubicBezTo>
                  <a:cubicBezTo>
                    <a:pt x="2067" y="995"/>
                    <a:pt x="2432" y="1998"/>
                    <a:pt x="1976" y="2941"/>
                  </a:cubicBezTo>
                  <a:cubicBezTo>
                    <a:pt x="1854" y="3153"/>
                    <a:pt x="1733" y="3336"/>
                    <a:pt x="1611" y="3518"/>
                  </a:cubicBezTo>
                  <a:cubicBezTo>
                    <a:pt x="1272" y="3943"/>
                    <a:pt x="932" y="4315"/>
                    <a:pt x="371" y="4315"/>
                  </a:cubicBezTo>
                  <a:cubicBezTo>
                    <a:pt x="330" y="4315"/>
                    <a:pt x="287" y="4313"/>
                    <a:pt x="243" y="4309"/>
                  </a:cubicBezTo>
                  <a:cubicBezTo>
                    <a:pt x="122" y="4309"/>
                    <a:pt x="31" y="4369"/>
                    <a:pt x="0" y="4491"/>
                  </a:cubicBezTo>
                  <a:cubicBezTo>
                    <a:pt x="0" y="4612"/>
                    <a:pt x="122" y="4704"/>
                    <a:pt x="243" y="4734"/>
                  </a:cubicBezTo>
                  <a:cubicBezTo>
                    <a:pt x="332" y="4755"/>
                    <a:pt x="418" y="4764"/>
                    <a:pt x="501" y="4764"/>
                  </a:cubicBezTo>
                  <a:cubicBezTo>
                    <a:pt x="788" y="4764"/>
                    <a:pt x="1041" y="4649"/>
                    <a:pt x="1277" y="4460"/>
                  </a:cubicBezTo>
                  <a:cubicBezTo>
                    <a:pt x="1824" y="4096"/>
                    <a:pt x="2158" y="3579"/>
                    <a:pt x="2432" y="3001"/>
                  </a:cubicBezTo>
                  <a:cubicBezTo>
                    <a:pt x="2675" y="2454"/>
                    <a:pt x="2675" y="1877"/>
                    <a:pt x="2462" y="1330"/>
                  </a:cubicBezTo>
                  <a:cubicBezTo>
                    <a:pt x="2219" y="691"/>
                    <a:pt x="1946" y="418"/>
                    <a:pt x="1277" y="144"/>
                  </a:cubicBezTo>
                  <a:cubicBezTo>
                    <a:pt x="1158" y="105"/>
                    <a:pt x="1013" y="0"/>
                    <a:pt x="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33" name="Google Shape;2878;p79">
              <a:extLst>
                <a:ext uri="{FF2B5EF4-FFF2-40B4-BE49-F238E27FC236}">
                  <a16:creationId xmlns="" xmlns:a16="http://schemas.microsoft.com/office/drawing/2014/main" id="{35DF2429-AC65-8612-2B77-6CCB4C6A4FFD}"/>
                </a:ext>
              </a:extLst>
            </p:cNvPr>
            <p:cNvSpPr/>
            <p:nvPr/>
          </p:nvSpPr>
          <p:spPr>
            <a:xfrm>
              <a:off x="6488048" y="4298722"/>
              <a:ext cx="54357" cy="77167"/>
            </a:xfrm>
            <a:custGeom>
              <a:avLst/>
              <a:gdLst/>
              <a:ahLst/>
              <a:cxnLst/>
              <a:rect l="l" t="t" r="r" b="b"/>
              <a:pathLst>
                <a:path w="2707" h="3843" extrusionOk="0">
                  <a:moveTo>
                    <a:pt x="2133" y="0"/>
                  </a:moveTo>
                  <a:cubicBezTo>
                    <a:pt x="2109" y="0"/>
                    <a:pt x="2086" y="4"/>
                    <a:pt x="2068" y="13"/>
                  </a:cubicBezTo>
                  <a:cubicBezTo>
                    <a:pt x="2037" y="43"/>
                    <a:pt x="1946" y="134"/>
                    <a:pt x="1977" y="195"/>
                  </a:cubicBezTo>
                  <a:cubicBezTo>
                    <a:pt x="1977" y="317"/>
                    <a:pt x="2037" y="438"/>
                    <a:pt x="2068" y="560"/>
                  </a:cubicBezTo>
                  <a:cubicBezTo>
                    <a:pt x="2159" y="1077"/>
                    <a:pt x="2220" y="1593"/>
                    <a:pt x="2068" y="2110"/>
                  </a:cubicBezTo>
                  <a:cubicBezTo>
                    <a:pt x="1916" y="2657"/>
                    <a:pt x="1581" y="3022"/>
                    <a:pt x="1004" y="3144"/>
                  </a:cubicBezTo>
                  <a:cubicBezTo>
                    <a:pt x="791" y="3204"/>
                    <a:pt x="548" y="3235"/>
                    <a:pt x="305" y="3296"/>
                  </a:cubicBezTo>
                  <a:cubicBezTo>
                    <a:pt x="31" y="3326"/>
                    <a:pt x="1" y="3387"/>
                    <a:pt x="122" y="3812"/>
                  </a:cubicBezTo>
                  <a:cubicBezTo>
                    <a:pt x="192" y="3795"/>
                    <a:pt x="262" y="3757"/>
                    <a:pt x="332" y="3757"/>
                  </a:cubicBezTo>
                  <a:cubicBezTo>
                    <a:pt x="384" y="3757"/>
                    <a:pt x="435" y="3778"/>
                    <a:pt x="487" y="3843"/>
                  </a:cubicBezTo>
                  <a:cubicBezTo>
                    <a:pt x="822" y="3691"/>
                    <a:pt x="1156" y="3569"/>
                    <a:pt x="1490" y="3448"/>
                  </a:cubicBezTo>
                  <a:cubicBezTo>
                    <a:pt x="1916" y="3296"/>
                    <a:pt x="2189" y="2992"/>
                    <a:pt x="2372" y="2597"/>
                  </a:cubicBezTo>
                  <a:cubicBezTo>
                    <a:pt x="2706" y="1837"/>
                    <a:pt x="2676" y="1077"/>
                    <a:pt x="2463" y="317"/>
                  </a:cubicBezTo>
                  <a:cubicBezTo>
                    <a:pt x="2433" y="195"/>
                    <a:pt x="2372" y="104"/>
                    <a:pt x="2281" y="43"/>
                  </a:cubicBezTo>
                  <a:cubicBezTo>
                    <a:pt x="2259" y="22"/>
                    <a:pt x="2192" y="0"/>
                    <a:pt x="2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34" name="Google Shape;2879;p79">
              <a:extLst>
                <a:ext uri="{FF2B5EF4-FFF2-40B4-BE49-F238E27FC236}">
                  <a16:creationId xmlns="" xmlns:a16="http://schemas.microsoft.com/office/drawing/2014/main" id="{1AE79960-E812-C064-783A-E2819DF27111}"/>
                </a:ext>
              </a:extLst>
            </p:cNvPr>
            <p:cNvSpPr/>
            <p:nvPr/>
          </p:nvSpPr>
          <p:spPr>
            <a:xfrm>
              <a:off x="6282468" y="3922300"/>
              <a:ext cx="60340" cy="52590"/>
            </a:xfrm>
            <a:custGeom>
              <a:avLst/>
              <a:gdLst/>
              <a:ahLst/>
              <a:cxnLst/>
              <a:rect l="l" t="t" r="r" b="b"/>
              <a:pathLst>
                <a:path w="3005" h="2619" extrusionOk="0">
                  <a:moveTo>
                    <a:pt x="2745" y="0"/>
                  </a:moveTo>
                  <a:cubicBezTo>
                    <a:pt x="2731" y="0"/>
                    <a:pt x="2717" y="2"/>
                    <a:pt x="2701" y="5"/>
                  </a:cubicBezTo>
                  <a:cubicBezTo>
                    <a:pt x="2518" y="5"/>
                    <a:pt x="2488" y="126"/>
                    <a:pt x="2518" y="278"/>
                  </a:cubicBezTo>
                  <a:cubicBezTo>
                    <a:pt x="2518" y="339"/>
                    <a:pt x="2518" y="370"/>
                    <a:pt x="2518" y="430"/>
                  </a:cubicBezTo>
                  <a:cubicBezTo>
                    <a:pt x="2488" y="1038"/>
                    <a:pt x="2214" y="1525"/>
                    <a:pt x="1758" y="1920"/>
                  </a:cubicBezTo>
                  <a:cubicBezTo>
                    <a:pt x="1554" y="2090"/>
                    <a:pt x="1321" y="2146"/>
                    <a:pt x="1075" y="2146"/>
                  </a:cubicBezTo>
                  <a:cubicBezTo>
                    <a:pt x="882" y="2146"/>
                    <a:pt x="682" y="2112"/>
                    <a:pt x="482" y="2072"/>
                  </a:cubicBezTo>
                  <a:cubicBezTo>
                    <a:pt x="391" y="2041"/>
                    <a:pt x="299" y="2041"/>
                    <a:pt x="178" y="2041"/>
                  </a:cubicBezTo>
                  <a:cubicBezTo>
                    <a:pt x="173" y="2039"/>
                    <a:pt x="168" y="2038"/>
                    <a:pt x="163" y="2038"/>
                  </a:cubicBezTo>
                  <a:cubicBezTo>
                    <a:pt x="100" y="2038"/>
                    <a:pt x="0" y="2200"/>
                    <a:pt x="56" y="2284"/>
                  </a:cubicBezTo>
                  <a:cubicBezTo>
                    <a:pt x="147" y="2406"/>
                    <a:pt x="239" y="2497"/>
                    <a:pt x="330" y="2619"/>
                  </a:cubicBezTo>
                  <a:cubicBezTo>
                    <a:pt x="385" y="2564"/>
                    <a:pt x="452" y="2546"/>
                    <a:pt x="524" y="2546"/>
                  </a:cubicBezTo>
                  <a:cubicBezTo>
                    <a:pt x="610" y="2546"/>
                    <a:pt x="703" y="2572"/>
                    <a:pt x="786" y="2588"/>
                  </a:cubicBezTo>
                  <a:cubicBezTo>
                    <a:pt x="867" y="2597"/>
                    <a:pt x="945" y="2601"/>
                    <a:pt x="1021" y="2601"/>
                  </a:cubicBezTo>
                  <a:cubicBezTo>
                    <a:pt x="1745" y="2601"/>
                    <a:pt x="2255" y="2215"/>
                    <a:pt x="2640" y="1555"/>
                  </a:cubicBezTo>
                  <a:cubicBezTo>
                    <a:pt x="2792" y="1281"/>
                    <a:pt x="2913" y="947"/>
                    <a:pt x="2974" y="613"/>
                  </a:cubicBezTo>
                  <a:cubicBezTo>
                    <a:pt x="3005" y="491"/>
                    <a:pt x="2974" y="370"/>
                    <a:pt x="2944" y="248"/>
                  </a:cubicBezTo>
                  <a:cubicBezTo>
                    <a:pt x="2917" y="112"/>
                    <a:pt x="2865" y="0"/>
                    <a:pt x="2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35" name="Google Shape;2880;p79">
              <a:extLst>
                <a:ext uri="{FF2B5EF4-FFF2-40B4-BE49-F238E27FC236}">
                  <a16:creationId xmlns="" xmlns:a16="http://schemas.microsoft.com/office/drawing/2014/main" id="{327AC034-338C-7CBF-15B4-5DC2FADC347C}"/>
                </a:ext>
              </a:extLst>
            </p:cNvPr>
            <p:cNvSpPr/>
            <p:nvPr/>
          </p:nvSpPr>
          <p:spPr>
            <a:xfrm>
              <a:off x="6452647" y="3985251"/>
              <a:ext cx="75702" cy="74597"/>
            </a:xfrm>
            <a:custGeom>
              <a:avLst/>
              <a:gdLst/>
              <a:ahLst/>
              <a:cxnLst/>
              <a:rect l="l" t="t" r="r" b="b"/>
              <a:pathLst>
                <a:path w="3770" h="3715" extrusionOk="0">
                  <a:moveTo>
                    <a:pt x="2554" y="1"/>
                  </a:moveTo>
                  <a:cubicBezTo>
                    <a:pt x="2250" y="244"/>
                    <a:pt x="2250" y="244"/>
                    <a:pt x="2372" y="487"/>
                  </a:cubicBezTo>
                  <a:cubicBezTo>
                    <a:pt x="2493" y="760"/>
                    <a:pt x="2615" y="1004"/>
                    <a:pt x="2767" y="1247"/>
                  </a:cubicBezTo>
                  <a:cubicBezTo>
                    <a:pt x="2858" y="1399"/>
                    <a:pt x="2888" y="1520"/>
                    <a:pt x="2919" y="1703"/>
                  </a:cubicBezTo>
                  <a:cubicBezTo>
                    <a:pt x="2980" y="2463"/>
                    <a:pt x="2402" y="3131"/>
                    <a:pt x="1581" y="3222"/>
                  </a:cubicBezTo>
                  <a:cubicBezTo>
                    <a:pt x="1463" y="3244"/>
                    <a:pt x="1345" y="3254"/>
                    <a:pt x="1226" y="3254"/>
                  </a:cubicBezTo>
                  <a:cubicBezTo>
                    <a:pt x="1010" y="3254"/>
                    <a:pt x="794" y="3221"/>
                    <a:pt x="578" y="3162"/>
                  </a:cubicBezTo>
                  <a:cubicBezTo>
                    <a:pt x="457" y="3131"/>
                    <a:pt x="305" y="3131"/>
                    <a:pt x="183" y="3131"/>
                  </a:cubicBezTo>
                  <a:cubicBezTo>
                    <a:pt x="153" y="3131"/>
                    <a:pt x="92" y="3192"/>
                    <a:pt x="62" y="3222"/>
                  </a:cubicBezTo>
                  <a:cubicBezTo>
                    <a:pt x="1" y="3283"/>
                    <a:pt x="62" y="3374"/>
                    <a:pt x="92" y="3435"/>
                  </a:cubicBezTo>
                  <a:cubicBezTo>
                    <a:pt x="183" y="3496"/>
                    <a:pt x="274" y="3557"/>
                    <a:pt x="366" y="3587"/>
                  </a:cubicBezTo>
                  <a:cubicBezTo>
                    <a:pt x="666" y="3662"/>
                    <a:pt x="978" y="3714"/>
                    <a:pt x="1281" y="3714"/>
                  </a:cubicBezTo>
                  <a:cubicBezTo>
                    <a:pt x="1467" y="3714"/>
                    <a:pt x="1650" y="3694"/>
                    <a:pt x="1825" y="3648"/>
                  </a:cubicBezTo>
                  <a:cubicBezTo>
                    <a:pt x="3223" y="3314"/>
                    <a:pt x="3770" y="1885"/>
                    <a:pt x="3101" y="943"/>
                  </a:cubicBezTo>
                  <a:cubicBezTo>
                    <a:pt x="2919" y="639"/>
                    <a:pt x="2737" y="335"/>
                    <a:pt x="2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2547709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CF93916-7A2B-4526-81C2-485E4113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4A6943-E195-47AD-91B3-0B69DE0B6FE9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3004800" cy="7352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87EC99-DB17-4435-A133-82B679141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53" y="703501"/>
            <a:ext cx="11600120" cy="5286062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marR="0" indent="-45720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5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500" b="1" kern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5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kern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5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500" b="1" kern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5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kern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5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kern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5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kern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5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kern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5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kern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5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500" b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5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5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5246EB-E019-1F05-5019-6C3D9FA57DC0}"/>
              </a:ext>
            </a:extLst>
          </p:cNvPr>
          <p:cNvSpPr txBox="1"/>
          <p:nvPr/>
        </p:nvSpPr>
        <p:spPr>
          <a:xfrm>
            <a:off x="3830894" y="43705"/>
            <a:ext cx="4540595" cy="6586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</a:t>
            </a:r>
            <a:r>
              <a:rPr lang="nl-NL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 SỐ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5ED027-E318-91CF-36A1-73048ACE04EA}"/>
              </a:ext>
            </a:extLst>
          </p:cNvPr>
          <p:cNvSpPr txBox="1"/>
          <p:nvPr/>
        </p:nvSpPr>
        <p:spPr>
          <a:xfrm>
            <a:off x="1134941" y="1403626"/>
            <a:ext cx="8607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atinLnBrk="1"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790" y="2485911"/>
            <a:ext cx="10504609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25366" y="4752861"/>
            <a:ext cx="1046650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69328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CF93916-7A2B-4526-81C2-485E4113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4A6943-E195-47AD-91B3-0B69DE0B6FE9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3004800" cy="7352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87EC99-DB17-4435-A133-82B679141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53" y="703501"/>
            <a:ext cx="11600120" cy="549381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6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Carbon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oxygen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5.1:</a:t>
            </a: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carbon dioxide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carbon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xygen?</a:t>
            </a: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5246EB-E019-1F05-5019-6C3D9FA57DC0}"/>
              </a:ext>
            </a:extLst>
          </p:cNvPr>
          <p:cNvSpPr txBox="1"/>
          <p:nvPr/>
        </p:nvSpPr>
        <p:spPr>
          <a:xfrm>
            <a:off x="3830894" y="43705"/>
            <a:ext cx="4540595" cy="6586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</a:t>
            </a:r>
            <a:r>
              <a:rPr lang="nl-NL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 SỐ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3" y="1332921"/>
            <a:ext cx="9565702" cy="195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4622" y="4357211"/>
            <a:ext cx="110992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CC3300"/>
                </a:solidFill>
                <a:latin typeface="+mj-lt"/>
              </a:rPr>
              <a:t>Trong sơ đồ phản ứng, số nguyên tử C trước và sau phản ứng đều là 1, số nguyên tử O trước và sau phản ứng đều là 2, do đó khối </a:t>
            </a:r>
            <a:r>
              <a:rPr lang="vi-VN" sz="2800" b="1" dirty="0" smtClean="0">
                <a:solidFill>
                  <a:srgbClr val="CC3300"/>
                </a:solidFill>
                <a:latin typeface="+mj-lt"/>
              </a:rPr>
              <a:t>lượn</a:t>
            </a:r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800" b="1" dirty="0" smtClean="0">
                <a:solidFill>
                  <a:srgbClr val="CC33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CC3300"/>
                </a:solidFill>
                <a:latin typeface="+mj-lt"/>
              </a:rPr>
              <a:t>chúng </a:t>
            </a:r>
            <a:r>
              <a:rPr lang="vi-VN" sz="2800" b="1" dirty="0" smtClean="0">
                <a:solidFill>
                  <a:srgbClr val="CC3300"/>
                </a:solidFill>
                <a:latin typeface="+mj-lt"/>
              </a:rPr>
              <a:t>kh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800" b="1" dirty="0" smtClean="0">
                <a:solidFill>
                  <a:srgbClr val="CC3300"/>
                </a:solidFill>
                <a:latin typeface="+mj-lt"/>
              </a:rPr>
              <a:t>ng </a:t>
            </a:r>
            <a:r>
              <a:rPr lang="vi-VN" sz="2800" b="1" dirty="0">
                <a:solidFill>
                  <a:srgbClr val="CC3300"/>
                </a:solidFill>
                <a:latin typeface="+mj-lt"/>
              </a:rPr>
              <a:t>thay đổi, nghĩa là khối lượng carbon </a:t>
            </a:r>
            <a:r>
              <a:rPr lang="vi-VN" sz="2800" b="1" dirty="0" smtClean="0">
                <a:solidFill>
                  <a:srgbClr val="CC3300"/>
                </a:solidFill>
                <a:latin typeface="+mj-lt"/>
              </a:rPr>
              <a:t>dioxide </a:t>
            </a:r>
            <a:r>
              <a:rPr lang="vi-VN" sz="2800" b="1" dirty="0">
                <a:solidFill>
                  <a:srgbClr val="CC3300"/>
                </a:solidFill>
                <a:latin typeface="+mj-lt"/>
              </a:rPr>
              <a:t>bằng tổng khối lượng của carbon và oxygen.</a:t>
            </a:r>
            <a:endParaRPr lang="en-US" sz="2800" b="1" dirty="0">
              <a:solidFill>
                <a:srgbClr val="CC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852443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4409D3-0F41-2C8F-4B5E-1C5CBF9460E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7839" y="0"/>
            <a:ext cx="12689839" cy="6821586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5D9ACF60-40B5-5C3E-5CE4-E264B7735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650" y="1495463"/>
            <a:ext cx="9188192" cy="4552015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(n − 1)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(n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9" descr="Hình ảnh Giấy Bài Viết Bút Ghi Chép PNG , Hồ, Sơ, Bút PNG miễn phí tải tập  tin PSDComment và Vector">
            <a:extLst>
              <a:ext uri="{FF2B5EF4-FFF2-40B4-BE49-F238E27FC236}">
                <a16:creationId xmlns:a16="http://schemas.microsoft.com/office/drawing/2014/main" xmlns="" id="{D39FEF4E-6F95-C56F-A24F-A0F63D8C7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96875" l="5156" r="90625">
                        <a14:foregroundMark x1="25156" y1="17031" x2="57656" y2="73594"/>
                        <a14:foregroundMark x1="57656" y1="73594" x2="60000" y2="89063"/>
                        <a14:foregroundMark x1="41719" y1="3906" x2="49063" y2="781"/>
                        <a14:foregroundMark x1="12031" y1="26563" x2="31406" y2="93125"/>
                        <a14:foregroundMark x1="24219" y1="32813" x2="67344" y2="68438"/>
                        <a14:foregroundMark x1="67344" y1="68438" x2="82969" y2="71875"/>
                        <a14:foregroundMark x1="25938" y1="34219" x2="38750" y2="81563"/>
                        <a14:foregroundMark x1="44688" y1="16875" x2="69531" y2="41406"/>
                        <a14:foregroundMark x1="69531" y1="41406" x2="69531" y2="41406"/>
                        <a14:foregroundMark x1="77656" y1="53125" x2="84063" y2="79375"/>
                        <a14:foregroundMark x1="23906" y1="61406" x2="32500" y2="73594"/>
                        <a14:foregroundMark x1="32500" y1="73594" x2="45938" y2="79375"/>
                        <a14:foregroundMark x1="45938" y1="79375" x2="52969" y2="75313"/>
                        <a14:foregroundMark x1="75938" y1="76719" x2="35625" y2="86563"/>
                        <a14:foregroundMark x1="36719" y1="20781" x2="58906" y2="13438"/>
                        <a14:foregroundMark x1="44531" y1="35938" x2="69375" y2="31875"/>
                        <a14:foregroundMark x1="63750" y1="7031" x2="70625" y2="31094"/>
                        <a14:foregroundMark x1="32500" y1="20781" x2="45781" y2="23594"/>
                        <a14:foregroundMark x1="46250" y1="44531" x2="71094" y2="57188"/>
                        <a14:foregroundMark x1="61406" y1="38281" x2="65156" y2="53594"/>
                        <a14:foregroundMark x1="31094" y1="96875" x2="38125" y2="95313"/>
                        <a14:foregroundMark x1="90469" y1="7656" x2="90781" y2="9688"/>
                        <a14:foregroundMark x1="5156" y1="25156" x2="6875" y2="2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" y="1138275"/>
            <a:ext cx="2541634" cy="25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B173E7-EB8B-93B9-B1A5-2BBBF606DCFC}"/>
              </a:ext>
            </a:extLst>
          </p:cNvPr>
          <p:cNvSpPr txBox="1"/>
          <p:nvPr/>
        </p:nvSpPr>
        <p:spPr>
          <a:xfrm>
            <a:off x="2526006" y="385986"/>
            <a:ext cx="8713494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3299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/>
          <p:cNvGrpSpPr/>
          <p:nvPr/>
        </p:nvGrpSpPr>
        <p:grpSpPr>
          <a:xfrm>
            <a:off x="1066354" y="855787"/>
            <a:ext cx="2860879" cy="1953124"/>
            <a:chOff x="1468531" y="1871421"/>
            <a:chExt cx="2080967" cy="1585199"/>
          </a:xfrm>
        </p:grpSpPr>
        <p:sp>
          <p:nvSpPr>
            <p:cNvPr id="17" name="Oval 3"/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2"/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1"/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6000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2</a:t>
              </a:r>
            </a:p>
          </p:txBody>
        </p:sp>
        <p:sp>
          <p:nvSpPr>
            <p:cNvPr id="20" name="Oval 5"/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6"/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797929" y="1546906"/>
            <a:ext cx="6351124" cy="34163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7200" b="1" dirty="0" err="1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Áp</a:t>
            </a:r>
            <a:r>
              <a:rPr lang="en-US" altLang="zh-CN" sz="7200" b="1" dirty="0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dụng</a:t>
            </a:r>
            <a:r>
              <a:rPr lang="en-US" altLang="zh-CN" sz="7200" b="1" dirty="0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định</a:t>
            </a:r>
            <a:r>
              <a:rPr lang="en-US" altLang="zh-CN" sz="7200" b="1" dirty="0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luật</a:t>
            </a:r>
            <a:r>
              <a:rPr lang="en-US" altLang="zh-CN" sz="7200" b="1" dirty="0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bảo</a:t>
            </a:r>
            <a:r>
              <a:rPr lang="en-US" altLang="zh-CN" sz="7200" b="1" dirty="0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toàn</a:t>
            </a:r>
            <a:r>
              <a:rPr lang="en-US" altLang="zh-CN" sz="7200" b="1" dirty="0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khối</a:t>
            </a:r>
            <a:r>
              <a:rPr lang="en-US" altLang="zh-CN" sz="7200" b="1" dirty="0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154642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lượng</a:t>
            </a:r>
            <a:endParaRPr lang="zh-CN" altLang="en-US" sz="7200" b="1" dirty="0">
              <a:solidFill>
                <a:srgbClr val="154642"/>
              </a:solidFill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F18A92-C307-44B4-8462-D27E19B3F61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9000" l="1250" r="99063">
                        <a14:foregroundMark x1="7250" y1="2667" x2="7250" y2="2667"/>
                        <a14:foregroundMark x1="7250" y1="1889" x2="1250" y2="15222"/>
                        <a14:foregroundMark x1="1250" y1="15222" x2="3063" y2="17000"/>
                        <a14:foregroundMark x1="2000" y1="85778" x2="19625" y2="97556"/>
                        <a14:foregroundMark x1="92188" y1="89889" x2="99000" y2="99111"/>
                        <a14:foregroundMark x1="93375" y1="889" x2="96563" y2="14000"/>
                        <a14:foregroundMark x1="96563" y1="14000" x2="99063" y2="17778"/>
                        <a14:foregroundMark x1="8875" y1="92444" x2="10375" y2="87778"/>
                        <a14:backgroundMark x1="25313" y1="50333" x2="53563" y2="55556"/>
                        <a14:backgroundMark x1="27750" y1="53333" x2="36563" y2="61333"/>
                        <a14:backgroundMark x1="36563" y1="61333" x2="45500" y2="64444"/>
                        <a14:backgroundMark x1="45500" y1="64444" x2="45813" y2="64333"/>
                        <a14:backgroundMark x1="31250" y1="58000" x2="38875" y2="83778"/>
                        <a14:backgroundMark x1="38875" y1="83778" x2="39938" y2="85889"/>
                        <a14:backgroundMark x1="29500" y1="77000" x2="51688" y2="87444"/>
                        <a14:backgroundMark x1="42750" y1="71000" x2="63563" y2="86667"/>
                        <a14:backgroundMark x1="63563" y1="86667" x2="63563" y2="86667"/>
                        <a14:backgroundMark x1="66000" y1="68889" x2="83188" y2="8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888735-D65A-F414-AF34-307FFBAFE7B8}"/>
              </a:ext>
            </a:extLst>
          </p:cNvPr>
          <p:cNvSpPr txBox="1"/>
          <p:nvPr/>
        </p:nvSpPr>
        <p:spPr>
          <a:xfrm>
            <a:off x="1403132" y="244278"/>
            <a:ext cx="10788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 DỤNG ĐỊNH LUẬT BẢO TOÀN KHỐI LƯỢNG.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426512F1-F5C7-2684-8156-CFB4AA04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050" y="1375455"/>
            <a:ext cx="8083686" cy="3914918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barium chloride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sodium sulfate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20,8 gam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14,2 gam,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barium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sulfate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23,3 gam.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sodium chloride.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sodium chloride?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6388"/>
            <a:ext cx="3810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028323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FB6C3C-C8E7-7C17-56F4-07EBF8AF8C1D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3641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F7FE3D07-E017-B13F-5504-64A0DC91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981718"/>
            <a:ext cx="8560670" cy="530669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marL="400050" marR="0" algn="ctr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u="sng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  <a:p>
            <a:pPr marL="40005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1">
              <a:lnSpc>
                <a:spcPct val="150000"/>
              </a:lnSpc>
              <a:spcAft>
                <a:spcPts val="1000"/>
              </a:spcAft>
            </a:pPr>
            <a:endParaRPr lang="en-US" sz="2200" i="1" dirty="0" smtClean="0">
              <a:solidFill>
                <a:schemeClr val="tx1"/>
              </a:solidFill>
              <a:latin typeface="Cambria Math"/>
            </a:endParaRPr>
          </a:p>
          <a:p>
            <a:pPr algn="ctr" latinLnBrk="1">
              <a:lnSpc>
                <a:spcPct val="150000"/>
              </a:lnSpc>
              <a:spcAft>
                <a:spcPts val="1000"/>
              </a:spcAft>
            </a:pPr>
            <a:endParaRPr lang="en-US" sz="2200" i="1" dirty="0" smtClean="0">
              <a:solidFill>
                <a:schemeClr val="tx1"/>
              </a:solidFill>
              <a:latin typeface="Cambria Math"/>
            </a:endParaRPr>
          </a:p>
          <a:p>
            <a:pPr algn="ctr" latinLnBrk="1">
              <a:lnSpc>
                <a:spcPct val="150000"/>
              </a:lnSpc>
              <a:spcAft>
                <a:spcPts val="1000"/>
              </a:spcAft>
            </a:pPr>
            <a:endParaRPr lang="en-US" sz="2200" b="1" i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1">
              <a:lnSpc>
                <a:spcPct val="150000"/>
              </a:lnSpc>
              <a:spcAft>
                <a:spcPts val="1000"/>
              </a:spcAft>
            </a:pPr>
            <a:endParaRPr lang="en-US" sz="2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89083C22-D8D2-49AB-9A61-CC1F34BB1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88" y="1462232"/>
                <a:ext cx="3171021" cy="2937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atinLnBrk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b="1" kern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b="1" u="sng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Tóm</a:t>
                </a:r>
                <a:r>
                  <a:rPr lang="en-US" sz="2400" b="1" u="sng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u="sng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2400" b="1" u="sng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atinLnBrk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nl-NL" sz="2400" i="1">
                            <a:latin typeface="Cambria Math"/>
                          </a:rPr>
                          <m:t>𝐵𝑎𝑟𝑖𝑢𝑚</m:t>
                        </m:r>
                        <m:r>
                          <a:rPr lang="nl-NL" sz="2400" i="1">
                            <a:latin typeface="Cambria Math"/>
                          </a:rPr>
                          <m:t> </m:t>
                        </m:r>
                        <m:r>
                          <a:rPr lang="nl-NL" sz="2400" i="1">
                            <a:latin typeface="Cambria Math"/>
                          </a:rPr>
                          <m:t>𝑐h𝑙𝑜𝑟𝑖𝑑𝑒</m:t>
                        </m:r>
                      </m:sub>
                    </m:sSub>
                  </m:oMath>
                </a14:m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2400" kern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,8g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atinLnBrk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sodium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sulfate</m:t>
                        </m:r>
                      </m:sub>
                    </m:sSub>
                  </m:oMath>
                </a14:m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2400" kern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,2g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atinLnBrk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bari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um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sulfate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en-US" sz="2400" kern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,3g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atinLnBrk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Sodium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chloride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kern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(g)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89083C22-D8D2-49AB-9A61-CC1F34BB1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488" y="1462232"/>
                <a:ext cx="3171021" cy="29371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F6D33C-A377-DA2D-134D-F35120DDE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53" y="1517735"/>
            <a:ext cx="3171021" cy="3220827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marL="400050" marR="0" indent="-22860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00050" marR="0" indent="-22860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00050" marR="0" indent="-22860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00050" marR="0" indent="-22860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00050" marR="0" indent="-22860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888735-D65A-F414-AF34-307FFBAFE7B8}"/>
              </a:ext>
            </a:extLst>
          </p:cNvPr>
          <p:cNvSpPr txBox="1"/>
          <p:nvPr/>
        </p:nvSpPr>
        <p:spPr>
          <a:xfrm>
            <a:off x="1782964" y="43964"/>
            <a:ext cx="10788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 DỤNG ĐỊNH LUẬT BẢO TOÀN KHỐI LƯỢNG.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8448" y="1517735"/>
            <a:ext cx="473719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438524" y="2173902"/>
            <a:ext cx="84867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Barium chloride +  Sodium sulfate → Barium sulfate +  Sodium chloride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5684" y="2736935"/>
            <a:ext cx="593226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705225" y="3539131"/>
                <a:ext cx="939165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2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nl-NL" sz="2200" i="1">
                            <a:latin typeface="Cambria Math"/>
                          </a:rPr>
                          <m:t>𝐵𝑎𝑟𝑖𝑢𝑚</m:t>
                        </m:r>
                        <m:r>
                          <a:rPr lang="nl-NL" sz="2200" i="1">
                            <a:latin typeface="Cambria Math"/>
                          </a:rPr>
                          <m:t> </m:t>
                        </m:r>
                        <m:r>
                          <a:rPr lang="nl-NL" sz="2200" i="1">
                            <a:latin typeface="Cambria Math"/>
                          </a:rPr>
                          <m:t>𝑐h𝑙𝑜𝑟𝑖𝑑𝑒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2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sodium</m:t>
                        </m:r>
                        <m:r>
                          <a:rPr lang="en-US" sz="22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sulfate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2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barium</m:t>
                        </m:r>
                        <m:r>
                          <a:rPr lang="en-US" sz="22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sulfate</m:t>
                        </m:r>
                        <m:r>
                          <a:rPr lang="en-US" sz="220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200">
                        <a:latin typeface="Cambria Math"/>
                      </a:rPr>
                      <m:t>+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2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Sodium</m:t>
                        </m:r>
                        <m:r>
                          <a:rPr lang="en-US" sz="22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chloride</m:t>
                        </m:r>
                        <m:r>
                          <a:rPr lang="en-US" sz="220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225" y="3539131"/>
                <a:ext cx="9391650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8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91510" y="4140388"/>
                <a:ext cx="7085530" cy="57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latinLnBrk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&lt;=&gt;   20,8   +   14,2   =    23,3      +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Sodium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chloride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10" y="4140388"/>
                <a:ext cx="7085530" cy="579967"/>
              </a:xfrm>
              <a:prstGeom prst="rect">
                <a:avLst/>
              </a:prstGeom>
              <a:blipFill rotWithShape="1">
                <a:blip r:embed="rId7"/>
                <a:stretch>
                  <a:fillRect l="-94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38088" y="4884788"/>
                <a:ext cx="5990165" cy="643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latinLnBrk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𝐵𝑎𝐶𝑙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 (20,8 + 14,2)   - 23,3 =  11,7 (g)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088" y="4884788"/>
                <a:ext cx="5990165" cy="643831"/>
              </a:xfrm>
              <a:prstGeom prst="rect">
                <a:avLst/>
              </a:prstGeom>
              <a:blipFill rotWithShape="1">
                <a:blip r:embed="rId8"/>
                <a:stretch>
                  <a:fillRect l="-1119" r="-1119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2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2" grpId="0"/>
      <p:bldP spid="3" grpId="0"/>
      <p:bldP spid="8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F18A92-C307-44B4-8462-D27E19B3F61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9000" l="1250" r="99063">
                        <a14:foregroundMark x1="7250" y1="2667" x2="7250" y2="2667"/>
                        <a14:foregroundMark x1="7250" y1="1889" x2="1250" y2="15222"/>
                        <a14:foregroundMark x1="1250" y1="15222" x2="3063" y2="17000"/>
                        <a14:foregroundMark x1="2000" y1="85778" x2="19625" y2="97556"/>
                        <a14:foregroundMark x1="92188" y1="89889" x2="99000" y2="99111"/>
                        <a14:foregroundMark x1="93375" y1="889" x2="96563" y2="14000"/>
                        <a14:foregroundMark x1="96563" y1="14000" x2="99063" y2="17778"/>
                        <a14:foregroundMark x1="8875" y1="92444" x2="10375" y2="87778"/>
                        <a14:backgroundMark x1="25313" y1="50333" x2="53563" y2="55556"/>
                        <a14:backgroundMark x1="27750" y1="53333" x2="36563" y2="61333"/>
                        <a14:backgroundMark x1="36563" y1="61333" x2="45500" y2="64444"/>
                        <a14:backgroundMark x1="45500" y1="64444" x2="45813" y2="64333"/>
                        <a14:backgroundMark x1="31250" y1="58000" x2="38875" y2="83778"/>
                        <a14:backgroundMark x1="38875" y1="83778" x2="39938" y2="85889"/>
                        <a14:backgroundMark x1="29500" y1="77000" x2="51688" y2="87444"/>
                        <a14:backgroundMark x1="42750" y1="71000" x2="63563" y2="86667"/>
                        <a14:backgroundMark x1="63563" y1="86667" x2="63563" y2="86667"/>
                        <a14:backgroundMark x1="66000" y1="68889" x2="83188" y2="8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9236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888735-D65A-F414-AF34-307FFBAFE7B8}"/>
              </a:ext>
            </a:extLst>
          </p:cNvPr>
          <p:cNvSpPr txBox="1"/>
          <p:nvPr/>
        </p:nvSpPr>
        <p:spPr>
          <a:xfrm>
            <a:off x="1403132" y="-3372"/>
            <a:ext cx="10788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 DỤNG ĐỊNH LUẬT BẢO TOÀN KHỐI LƯỢNG.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426512F1-F5C7-2684-8156-CFB4AA04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36" y="1781839"/>
            <a:ext cx="11327524" cy="2357568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Giả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phản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quát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B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D.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        A  + B → C + D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luật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bảo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, ta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15000"/>
              </a:lnSpc>
            </a:pP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+   m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 = m</a:t>
            </a:r>
            <a:r>
              <a:rPr lang="nl-NL" sz="3200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 +  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nl-NL" sz="32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7" name="Picture 2" descr="Clip nghệ thuật Đồ họa học sinh Vector Đồ họa mạng di động Giáo viên - học sinh tiểu học">
            <a:extLst>
              <a:ext uri="{FF2B5EF4-FFF2-40B4-BE49-F238E27FC236}">
                <a16:creationId xmlns:a16="http://schemas.microsoft.com/office/drawing/2014/main" xmlns="" id="{8F67F280-4A1B-C651-5BF1-7038FBA73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99167" l="1556" r="99556">
                        <a14:foregroundMark x1="3778" y1="63333" x2="19257" y2="42429"/>
                        <a14:foregroundMark x1="23208" y1="37542" x2="38000" y2="26250"/>
                        <a14:foregroundMark x1="49611" y1="25009" x2="59444" y2="23958"/>
                        <a14:foregroundMark x1="38000" y1="26250" x2="44865" y2="25516"/>
                        <a14:foregroundMark x1="59444" y1="23958" x2="70960" y2="27997"/>
                        <a14:foregroundMark x1="75608" y1="30396" x2="82667" y2="40417"/>
                        <a14:foregroundMark x1="82667" y1="40417" x2="92889" y2="65417"/>
                        <a14:foregroundMark x1="7333" y1="28958" x2="7889" y2="94583"/>
                        <a14:foregroundMark x1="7889" y1="94583" x2="7889" y2="94583"/>
                        <a14:foregroundMark x1="10889" y1="89583" x2="30222" y2="90625"/>
                        <a14:foregroundMark x1="30222" y1="90625" x2="73111" y2="84792"/>
                        <a14:foregroundMark x1="73111" y1="84792" x2="83222" y2="88750"/>
                        <a14:foregroundMark x1="15778" y1="58542" x2="66778" y2="74792"/>
                        <a14:foregroundMark x1="56778" y1="47083" x2="83444" y2="99167"/>
                        <a14:foregroundMark x1="83444" y1="99167" x2="84222" y2="91042"/>
                        <a14:foregroundMark x1="48246" y1="9920" x2="61667" y2="10417"/>
                        <a14:foregroundMark x1="27889" y1="9167" x2="43438" y2="9742"/>
                        <a14:foregroundMark x1="61667" y1="10417" x2="68222" y2="9583"/>
                        <a14:foregroundMark x1="51889" y1="29167" x2="65444" y2="38750"/>
                        <a14:foregroundMark x1="79444" y1="25208" x2="94889" y2="29167"/>
                        <a14:foregroundMark x1="95444" y1="43542" x2="99556" y2="44167"/>
                        <a14:foregroundMark x1="1333" y1="36458" x2="1556" y2="58125"/>
                        <a14:foregroundMark x1="1556" y1="58125" x2="1889" y2="59792"/>
                        <a14:foregroundMark x1="56556" y1="68333" x2="57556" y2="63333"/>
                        <a14:foregroundMark x1="20444" y1="71042" x2="20889" y2="81042"/>
                        <a14:backgroundMark x1="45222" y1="11875" x2="48333" y2="24167"/>
                        <a14:backgroundMark x1="45556" y1="6667" x2="47667" y2="30000"/>
                        <a14:backgroundMark x1="75444" y1="21250" x2="72556" y2="31875"/>
                        <a14:backgroundMark x1="72556" y1="31875" x2="72556" y2="31875"/>
                        <a14:backgroundMark x1="18444" y1="30625" x2="23222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14" y="4268123"/>
            <a:ext cx="3982414" cy="25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66253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A0168-0ED7-1709-5510-B58213B6A65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22" l="438" r="99750">
                        <a14:foregroundMark x1="1250" y1="889" x2="1938" y2="11444"/>
                        <a14:foregroundMark x1="1938" y1="11444" x2="4438" y2="14444"/>
                        <a14:foregroundMark x1="2625" y1="0" x2="438" y2="4222"/>
                        <a14:foregroundMark x1="93313" y1="4333" x2="97438" y2="8889"/>
                        <a14:foregroundMark x1="97438" y1="8889" x2="99250" y2="19556"/>
                        <a14:foregroundMark x1="99250" y1="19556" x2="98625" y2="21889"/>
                        <a14:foregroundMark x1="93125" y1="89111" x2="99750" y2="95667"/>
                        <a14:foregroundMark x1="625" y1="97222" x2="8938" y2="81000"/>
                        <a14:foregroundMark x1="8938" y1="81000" x2="3250" y2="95222"/>
                        <a14:backgroundMark x1="55375" y1="58556" x2="65563" y2="73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469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246B49-41EB-8AE4-8B37-04164815E3DB}"/>
              </a:ext>
            </a:extLst>
          </p:cNvPr>
          <p:cNvSpPr txBox="1"/>
          <p:nvPr/>
        </p:nvSpPr>
        <p:spPr>
          <a:xfrm>
            <a:off x="232445" y="1120791"/>
            <a:ext cx="9299482" cy="5016758"/>
          </a:xfrm>
          <a:prstGeom prst="rect">
            <a:avLst/>
          </a:prstGeom>
          <a:ln w="127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carbon)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than.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(calcium oxide)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Calcium oxide + Carbon dioxide →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Calcium carbonate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Calcium oxide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→ Calcium hydroxide</a:t>
            </a: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Luyện từ và câu: Ôn tập về từ và cấu tạo từ trang 166 - Tin Tức Giáo Dục  Học Tập Tiny">
            <a:extLst>
              <a:ext uri="{FF2B5EF4-FFF2-40B4-BE49-F238E27FC236}">
                <a16:creationId xmlns:a16="http://schemas.microsoft.com/office/drawing/2014/main" xmlns="" id="{8E20DE60-4448-ACDB-059D-14388D734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95" b="95368" l="6429" r="96571">
                        <a14:foregroundMark x1="22571" y1="7629" x2="31429" y2="8447"/>
                        <a14:foregroundMark x1="31429" y1="8447" x2="34857" y2="10627"/>
                        <a14:foregroundMark x1="46857" y1="6267" x2="54286" y2="6267"/>
                        <a14:foregroundMark x1="89143" y1="66213" x2="96571" y2="65123"/>
                        <a14:foregroundMark x1="96571" y1="65123" x2="96857" y2="65123"/>
                        <a14:foregroundMark x1="6571" y1="49591" x2="17571" y2="54223"/>
                        <a14:foregroundMark x1="32000" y1="64305" x2="38286" y2="69482"/>
                        <a14:foregroundMark x1="42286" y1="90463" x2="49571" y2="92371"/>
                        <a14:foregroundMark x1="49571" y1="92371" x2="52714" y2="95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18" r="6947"/>
          <a:stretch/>
        </p:blipFill>
        <p:spPr bwMode="auto">
          <a:xfrm>
            <a:off x="9315449" y="4434839"/>
            <a:ext cx="2876549" cy="242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: 14 Points 5">
            <a:extLst>
              <a:ext uri="{FF2B5EF4-FFF2-40B4-BE49-F238E27FC236}">
                <a16:creationId xmlns:a16="http://schemas.microsoft.com/office/drawing/2014/main" xmlns="" id="{C2D04E9A-0970-A3C7-9DBF-924D72D28AAF}"/>
              </a:ext>
            </a:extLst>
          </p:cNvPr>
          <p:cNvSpPr/>
          <p:nvPr/>
        </p:nvSpPr>
        <p:spPr>
          <a:xfrm>
            <a:off x="9435518" y="-148441"/>
            <a:ext cx="3310658" cy="2892028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EC6ADE-D239-E3DE-4D9D-2D3EB2787538}"/>
              </a:ext>
            </a:extLst>
          </p:cNvPr>
          <p:cNvSpPr txBox="1"/>
          <p:nvPr/>
        </p:nvSpPr>
        <p:spPr>
          <a:xfrm>
            <a:off x="10260118" y="735940"/>
            <a:ext cx="1579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THẢO LUẬN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17DC3F-297F-B46F-A689-E57F53E6DD9D}"/>
              </a:ext>
            </a:extLst>
          </p:cNvPr>
          <p:cNvSpPr txBox="1"/>
          <p:nvPr/>
        </p:nvSpPr>
        <p:spPr>
          <a:xfrm>
            <a:off x="4082443" y="135575"/>
            <a:ext cx="4353851" cy="658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</a:t>
            </a:r>
            <a:r>
              <a:rPr lang="nl-NL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 SỐ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ECEAD3-342C-1D25-9BB2-E09064A5931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9556" l="250" r="99500">
                        <a14:foregroundMark x1="16289" y1="60682" x2="17938" y2="66667"/>
                        <a14:foregroundMark x1="3063" y1="12667" x2="5637" y2="22010"/>
                        <a14:foregroundMark x1="17938" y1="66667" x2="16375" y2="92444"/>
                        <a14:foregroundMark x1="17053" y1="23254" x2="23750" y2="34444"/>
                        <a14:foregroundMark x1="4000" y1="1444" x2="11287" y2="13620"/>
                        <a14:foregroundMark x1="250" y1="8667" x2="5438" y2="15000"/>
                        <a14:foregroundMark x1="2456" y1="53526" x2="4563" y2="96889"/>
                        <a14:foregroundMark x1="2063" y1="45444" x2="2297" y2="50256"/>
                        <a14:foregroundMark x1="6563" y1="8111" x2="21813" y2="10111"/>
                        <a14:foregroundMark x1="21813" y1="10111" x2="23125" y2="10889"/>
                        <a14:foregroundMark x1="22250" y1="48333" x2="23188" y2="76000"/>
                        <a14:foregroundMark x1="23188" y1="76000" x2="23188" y2="76000"/>
                        <a14:foregroundMark x1="94375" y1="94222" x2="94375" y2="94222"/>
                        <a14:foregroundMark x1="94375" y1="94222" x2="99250" y2="95333"/>
                        <a14:foregroundMark x1="94875" y1="10111" x2="99500" y2="14778"/>
                        <a14:foregroundMark x1="15997" y1="92491" x2="17813" y2="99556"/>
                        <a14:backgroundMark x1="8875" y1="17222" x2="10563" y2="81000"/>
                        <a14:backgroundMark x1="10563" y1="81000" x2="11500" y2="82778"/>
                        <a14:backgroundMark x1="12937" y1="24000" x2="20313" y2="50556"/>
                        <a14:backgroundMark x1="5125" y1="47333" x2="12375" y2="47000"/>
                        <a14:backgroundMark x1="12375" y1="47000" x2="18750" y2="47556"/>
                        <a14:backgroundMark x1="20438" y1="35556" x2="26000" y2="37222"/>
                        <a14:backgroundMark x1="6188" y1="16000" x2="17688" y2="17333"/>
                        <a14:backgroundMark x1="17688" y1="17333" x2="18563" y2="17778"/>
                        <a14:backgroundMark x1="10813" y1="17667" x2="15063" y2="22222"/>
                        <a14:backgroundMark x1="8000" y1="21889" x2="7313" y2="29778"/>
                        <a14:backgroundMark x1="6625" y1="28667" x2="4875" y2="37667"/>
                        <a14:backgroundMark x1="4875" y1="37667" x2="4563" y2="54889"/>
                        <a14:backgroundMark x1="7313" y1="73222" x2="10000" y2="79444"/>
                        <a14:backgroundMark x1="10000" y1="79444" x2="10813" y2="90778"/>
                        <a14:backgroundMark x1="10813" y1="90778" x2="8875" y2="96778"/>
                        <a14:backgroundMark x1="13688" y1="75778" x2="14938" y2="97222"/>
                        <a14:backgroundMark x1="5500" y1="26778" x2="10875" y2="29222"/>
                        <a14:backgroundMark x1="10875" y1="29222" x2="16563" y2="23556"/>
                        <a14:backgroundMark x1="15188" y1="19111" x2="15875" y2="23111"/>
                        <a14:backgroundMark x1="7062" y1="21111" x2="6438" y2="28111"/>
                        <a14:backgroundMark x1="9313" y1="38889" x2="15687" y2="54667"/>
                        <a14:backgroundMark x1="15687" y1="54667" x2="14563" y2="56000"/>
                        <a14:backgroundMark x1="14625" y1="56556" x2="16063" y2="57778"/>
                        <a14:backgroundMark x1="2250" y1="50333" x2="4563" y2="53444"/>
                        <a14:backgroundMark x1="11500" y1="13444" x2="12125" y2="15667"/>
                        <a14:backgroundMark x1="17000" y1="22000" x2="16813" y2="22667"/>
                        <a14:backgroundMark x1="15500" y1="19889" x2="15937" y2="21667"/>
                        <a14:backgroundMark x1="15063" y1="20889" x2="17188" y2="23000"/>
                        <a14:backgroundMark x1="15687" y1="57778" x2="16313" y2="6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8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B024E25-FECE-E3B0-CB83-997DEC271D88}"/>
              </a:ext>
            </a:extLst>
          </p:cNvPr>
          <p:cNvCxnSpPr/>
          <p:nvPr/>
        </p:nvCxnSpPr>
        <p:spPr>
          <a:xfrm flipH="1">
            <a:off x="48807" y="1801792"/>
            <a:ext cx="57873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79A69C7-954A-1813-B796-A670E11CA25E}"/>
              </a:ext>
            </a:extLst>
          </p:cNvPr>
          <p:cNvCxnSpPr>
            <a:cxnSpLocks/>
          </p:cNvCxnSpPr>
          <p:nvPr/>
        </p:nvCxnSpPr>
        <p:spPr>
          <a:xfrm>
            <a:off x="265710" y="807206"/>
            <a:ext cx="11827557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E4AADFF-67EF-1D9D-6EDD-45EE0B2334CE}"/>
              </a:ext>
            </a:extLst>
          </p:cNvPr>
          <p:cNvCxnSpPr>
            <a:cxnSpLocks/>
          </p:cNvCxnSpPr>
          <p:nvPr/>
        </p:nvCxnSpPr>
        <p:spPr>
          <a:xfrm>
            <a:off x="265710" y="567070"/>
            <a:ext cx="0" cy="568859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240D503-1C24-1E12-A1B8-C1C84AF59E45}"/>
              </a:ext>
            </a:extLst>
          </p:cNvPr>
          <p:cNvCxnSpPr>
            <a:cxnSpLocks/>
          </p:cNvCxnSpPr>
          <p:nvPr/>
        </p:nvCxnSpPr>
        <p:spPr>
          <a:xfrm>
            <a:off x="12093267" y="729511"/>
            <a:ext cx="0" cy="5526157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54E1923-3C86-0089-016D-ED1C8C2DE7B1}"/>
              </a:ext>
            </a:extLst>
          </p:cNvPr>
          <p:cNvCxnSpPr>
            <a:cxnSpLocks/>
          </p:cNvCxnSpPr>
          <p:nvPr/>
        </p:nvCxnSpPr>
        <p:spPr>
          <a:xfrm>
            <a:off x="265710" y="6255668"/>
            <a:ext cx="11827557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E501592-3269-8BDC-E856-CC9FC2BB0EA9}"/>
              </a:ext>
            </a:extLst>
          </p:cNvPr>
          <p:cNvSpPr txBox="1"/>
          <p:nvPr/>
        </p:nvSpPr>
        <p:spPr>
          <a:xfrm>
            <a:off x="443345" y="1005535"/>
            <a:ext cx="115586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carbon)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than.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923CF4E-2204-6B97-435E-40EEB23EFC82}"/>
              </a:ext>
            </a:extLst>
          </p:cNvPr>
          <p:cNvSpPr txBox="1"/>
          <p:nvPr/>
        </p:nvSpPr>
        <p:spPr>
          <a:xfrm>
            <a:off x="693026" y="2714708"/>
            <a:ext cx="1107805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Xỉ </a:t>
            </a:r>
            <a:r>
              <a:rPr lang="vi-VN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than nhẹ hơn than tổ ong. Do sau khi đốt cháy than tổ ong (thành phần chính là carbon) sản phầm thu được ngoài xỉ than còn có các </a:t>
            </a:r>
            <a:r>
              <a:rPr lang="vi-VN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vi-VN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dioxide</a:t>
            </a:r>
            <a:r>
              <a:rPr lang="vi-VN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than ban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C33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17DC3F-297F-B46F-A689-E57F53E6DD9D}"/>
              </a:ext>
            </a:extLst>
          </p:cNvPr>
          <p:cNvSpPr txBox="1"/>
          <p:nvPr/>
        </p:nvSpPr>
        <p:spPr>
          <a:xfrm>
            <a:off x="4082443" y="89395"/>
            <a:ext cx="4353851" cy="658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</a:t>
            </a:r>
            <a:r>
              <a:rPr lang="nl-NL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 SỐ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5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ECEAD3-342C-1D25-9BB2-E09064A5931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9556" l="250" r="99500">
                        <a14:foregroundMark x1="16289" y1="60682" x2="17938" y2="66667"/>
                        <a14:foregroundMark x1="3063" y1="12667" x2="5637" y2="22010"/>
                        <a14:foregroundMark x1="17938" y1="66667" x2="16375" y2="92444"/>
                        <a14:foregroundMark x1="17053" y1="23254" x2="23750" y2="34444"/>
                        <a14:foregroundMark x1="4000" y1="1444" x2="11287" y2="13620"/>
                        <a14:foregroundMark x1="250" y1="8667" x2="5438" y2="15000"/>
                        <a14:foregroundMark x1="2456" y1="53526" x2="4563" y2="96889"/>
                        <a14:foregroundMark x1="2063" y1="45444" x2="2297" y2="50256"/>
                        <a14:foregroundMark x1="6563" y1="8111" x2="21813" y2="10111"/>
                        <a14:foregroundMark x1="21813" y1="10111" x2="23125" y2="10889"/>
                        <a14:foregroundMark x1="22250" y1="48333" x2="23188" y2="76000"/>
                        <a14:foregroundMark x1="23188" y1="76000" x2="23188" y2="76000"/>
                        <a14:foregroundMark x1="94375" y1="94222" x2="94375" y2="94222"/>
                        <a14:foregroundMark x1="94375" y1="94222" x2="99250" y2="95333"/>
                        <a14:foregroundMark x1="94875" y1="10111" x2="99500" y2="14778"/>
                        <a14:foregroundMark x1="15997" y1="92491" x2="17813" y2="99556"/>
                        <a14:backgroundMark x1="8875" y1="17222" x2="10563" y2="81000"/>
                        <a14:backgroundMark x1="10563" y1="81000" x2="11500" y2="82778"/>
                        <a14:backgroundMark x1="12937" y1="24000" x2="20313" y2="50556"/>
                        <a14:backgroundMark x1="5125" y1="47333" x2="12375" y2="47000"/>
                        <a14:backgroundMark x1="12375" y1="47000" x2="18750" y2="47556"/>
                        <a14:backgroundMark x1="20438" y1="35556" x2="26000" y2="37222"/>
                        <a14:backgroundMark x1="6188" y1="16000" x2="17688" y2="17333"/>
                        <a14:backgroundMark x1="17688" y1="17333" x2="18563" y2="17778"/>
                        <a14:backgroundMark x1="10813" y1="17667" x2="15063" y2="22222"/>
                        <a14:backgroundMark x1="8000" y1="21889" x2="7313" y2="29778"/>
                        <a14:backgroundMark x1="6625" y1="28667" x2="4875" y2="37667"/>
                        <a14:backgroundMark x1="4875" y1="37667" x2="4563" y2="54889"/>
                        <a14:backgroundMark x1="7313" y1="73222" x2="10000" y2="79444"/>
                        <a14:backgroundMark x1="10000" y1="79444" x2="10813" y2="90778"/>
                        <a14:backgroundMark x1="10813" y1="90778" x2="8875" y2="96778"/>
                        <a14:backgroundMark x1="13688" y1="75778" x2="14938" y2="97222"/>
                        <a14:backgroundMark x1="5500" y1="26778" x2="10875" y2="29222"/>
                        <a14:backgroundMark x1="10875" y1="29222" x2="16563" y2="23556"/>
                        <a14:backgroundMark x1="15188" y1="19111" x2="15875" y2="23111"/>
                        <a14:backgroundMark x1="7062" y1="21111" x2="6438" y2="28111"/>
                        <a14:backgroundMark x1="9313" y1="38889" x2="15687" y2="54667"/>
                        <a14:backgroundMark x1="15687" y1="54667" x2="14563" y2="56000"/>
                        <a14:backgroundMark x1="14625" y1="56556" x2="16063" y2="57778"/>
                        <a14:backgroundMark x1="2250" y1="50333" x2="4563" y2="53444"/>
                        <a14:backgroundMark x1="11500" y1="13444" x2="12125" y2="15667"/>
                        <a14:backgroundMark x1="17000" y1="22000" x2="16813" y2="22667"/>
                        <a14:backgroundMark x1="15500" y1="19889" x2="15937" y2="21667"/>
                        <a14:backgroundMark x1="15063" y1="20889" x2="17188" y2="23000"/>
                        <a14:backgroundMark x1="15687" y1="57778" x2="16313" y2="6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8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B024E25-FECE-E3B0-CB83-997DEC271D88}"/>
              </a:ext>
            </a:extLst>
          </p:cNvPr>
          <p:cNvCxnSpPr/>
          <p:nvPr/>
        </p:nvCxnSpPr>
        <p:spPr>
          <a:xfrm flipH="1">
            <a:off x="48807" y="1801792"/>
            <a:ext cx="57873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79A69C7-954A-1813-B796-A670E11CA25E}"/>
              </a:ext>
            </a:extLst>
          </p:cNvPr>
          <p:cNvCxnSpPr>
            <a:cxnSpLocks/>
          </p:cNvCxnSpPr>
          <p:nvPr/>
        </p:nvCxnSpPr>
        <p:spPr>
          <a:xfrm>
            <a:off x="265710" y="714846"/>
            <a:ext cx="11827557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E4AADFF-67EF-1D9D-6EDD-45EE0B2334CE}"/>
              </a:ext>
            </a:extLst>
          </p:cNvPr>
          <p:cNvCxnSpPr>
            <a:cxnSpLocks/>
          </p:cNvCxnSpPr>
          <p:nvPr/>
        </p:nvCxnSpPr>
        <p:spPr>
          <a:xfrm>
            <a:off x="265710" y="567070"/>
            <a:ext cx="0" cy="568859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240D503-1C24-1E12-A1B8-C1C84AF59E45}"/>
              </a:ext>
            </a:extLst>
          </p:cNvPr>
          <p:cNvCxnSpPr>
            <a:cxnSpLocks/>
          </p:cNvCxnSpPr>
          <p:nvPr/>
        </p:nvCxnSpPr>
        <p:spPr>
          <a:xfrm>
            <a:off x="12093267" y="729511"/>
            <a:ext cx="0" cy="5526157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54E1923-3C86-0089-016D-ED1C8C2DE7B1}"/>
              </a:ext>
            </a:extLst>
          </p:cNvPr>
          <p:cNvCxnSpPr>
            <a:cxnSpLocks/>
          </p:cNvCxnSpPr>
          <p:nvPr/>
        </p:nvCxnSpPr>
        <p:spPr>
          <a:xfrm>
            <a:off x="265710" y="6255668"/>
            <a:ext cx="11827557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E501592-3269-8BDC-E856-CC9FC2BB0EA9}"/>
              </a:ext>
            </a:extLst>
          </p:cNvPr>
          <p:cNvSpPr txBox="1"/>
          <p:nvPr/>
        </p:nvSpPr>
        <p:spPr>
          <a:xfrm>
            <a:off x="432780" y="746927"/>
            <a:ext cx="114544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(calcium oxide)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Calcium oxide + Carbon dioxide → Calcium carbonate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Calcium oxide 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→ Calcium hydroxide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0AD9427-5291-EF8C-9DB4-DE546A97066D}"/>
              </a:ext>
            </a:extLst>
          </p:cNvPr>
          <p:cNvSpPr txBox="1"/>
          <p:nvPr/>
        </p:nvSpPr>
        <p:spPr>
          <a:xfrm>
            <a:off x="469724" y="3985406"/>
            <a:ext cx="11454420" cy="207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CC3300"/>
                </a:solidFill>
                <a:latin typeface="+mj-lt"/>
              </a:rPr>
              <a:t>Sau một thời gian mở nắp lọ, vôi sống sẽ phản ứng với một số chất có mặt trong không khí như carbon dioxide, hơi nước … tạo thành các chất mới có khối lượng lớn hơn khối lượng vôi sống ban đầu. Do đó khối lượng của lọ sẽ tăng lên.</a:t>
            </a:r>
            <a:endParaRPr lang="en-US" sz="2800" b="1" dirty="0">
              <a:solidFill>
                <a:srgbClr val="CC33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17DC3F-297F-B46F-A689-E57F53E6DD9D}"/>
              </a:ext>
            </a:extLst>
          </p:cNvPr>
          <p:cNvSpPr txBox="1"/>
          <p:nvPr/>
        </p:nvSpPr>
        <p:spPr>
          <a:xfrm>
            <a:off x="3971611" y="61687"/>
            <a:ext cx="4353851" cy="658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</a:t>
            </a:r>
            <a:r>
              <a:rPr lang="nl-NL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 SỐ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9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6" action="ppaction://hlinksldjump" tooltip="Nhấn Enter">
              <a:snd r:embed="rId7" name="push.wav"/>
            </a:hlinkClick>
            <a:extLst>
              <a:ext uri="{FF2B5EF4-FFF2-40B4-BE49-F238E27FC236}">
                <a16:creationId xmlns="" xmlns:a16="http://schemas.microsoft.com/office/drawing/2014/main" id="{BC93D895-693E-4D0C-8F83-904E532A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extLst>
              <a:ext uri="{FF2B5EF4-FFF2-40B4-BE49-F238E27FC236}">
                <a16:creationId xmlns="" xmlns:a16="http://schemas.microsoft.com/office/drawing/2014/main" id="{97C81085-1EB9-4275-849E-138D9D35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b="0">
              <a:solidFill>
                <a:srgbClr val="000000"/>
              </a:solidFill>
            </a:endParaRPr>
          </a:p>
        </p:txBody>
      </p:sp>
      <p:grpSp>
        <p:nvGrpSpPr>
          <p:cNvPr id="2052" name="Group 4">
            <a:extLst>
              <a:ext uri="{FF2B5EF4-FFF2-40B4-BE49-F238E27FC236}">
                <a16:creationId xmlns="" xmlns:a16="http://schemas.microsoft.com/office/drawing/2014/main" id="{5195BD07-B029-4C41-B9BD-3FB9EEE555BD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>
              <a:extLst>
                <a:ext uri="{FF2B5EF4-FFF2-40B4-BE49-F238E27FC236}">
                  <a16:creationId xmlns="" xmlns:a16="http://schemas.microsoft.com/office/drawing/2014/main" id="{259AE224-1C75-4EFF-8F2F-CB8303B5F0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>
              <a:extLst>
                <a:ext uri="{FF2B5EF4-FFF2-40B4-BE49-F238E27FC236}">
                  <a16:creationId xmlns="" xmlns:a16="http://schemas.microsoft.com/office/drawing/2014/main" id="{CB147FCE-55E6-4FE4-BCA6-3A3CBF9812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>
              <a:extLst>
                <a:ext uri="{FF2B5EF4-FFF2-40B4-BE49-F238E27FC236}">
                  <a16:creationId xmlns="" xmlns:a16="http://schemas.microsoft.com/office/drawing/2014/main" id="{5DFDAABD-44EA-4A9C-A6AE-6F5F3ACACE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>
              <a:extLst>
                <a:ext uri="{FF2B5EF4-FFF2-40B4-BE49-F238E27FC236}">
                  <a16:creationId xmlns="" xmlns:a16="http://schemas.microsoft.com/office/drawing/2014/main" id="{834C6AAD-A5D9-40F3-983B-4C5B43EB8B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>
              <a:extLst>
                <a:ext uri="{FF2B5EF4-FFF2-40B4-BE49-F238E27FC236}">
                  <a16:creationId xmlns="" xmlns:a16="http://schemas.microsoft.com/office/drawing/2014/main" id="{D02D5198-CB0B-4D17-9BB8-26BC5772BA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>
              <a:extLst>
                <a:ext uri="{FF2B5EF4-FFF2-40B4-BE49-F238E27FC236}">
                  <a16:creationId xmlns="" xmlns:a16="http://schemas.microsoft.com/office/drawing/2014/main" id="{99124C78-1D41-48F2-8926-0C3F68354E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>
              <a:extLst>
                <a:ext uri="{FF2B5EF4-FFF2-40B4-BE49-F238E27FC236}">
                  <a16:creationId xmlns="" xmlns:a16="http://schemas.microsoft.com/office/drawing/2014/main" id="{3D93D2DD-2B6B-4FC1-9A98-C3BB347BFB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>
              <a:extLst>
                <a:ext uri="{FF2B5EF4-FFF2-40B4-BE49-F238E27FC236}">
                  <a16:creationId xmlns="" xmlns:a16="http://schemas.microsoft.com/office/drawing/2014/main" id="{67FDAEB2-9AD6-42FD-A7A2-3BE6417993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>
            <a:extLst>
              <a:ext uri="{FF2B5EF4-FFF2-40B4-BE49-F238E27FC236}">
                <a16:creationId xmlns="" xmlns:a16="http://schemas.microsoft.com/office/drawing/2014/main" id="{15AC9E5D-E8C6-42E9-A28D-154EB72E0737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2059" name="Picture 14" descr="an30">
              <a:extLst>
                <a:ext uri="{FF2B5EF4-FFF2-40B4-BE49-F238E27FC236}">
                  <a16:creationId xmlns="" xmlns:a16="http://schemas.microsoft.com/office/drawing/2014/main" id="{2260740F-F65E-49D7-B2C1-A6B1E5742F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>
              <a:extLst>
                <a:ext uri="{FF2B5EF4-FFF2-40B4-BE49-F238E27FC236}">
                  <a16:creationId xmlns="" xmlns:a16="http://schemas.microsoft.com/office/drawing/2014/main" id="{AF827062-8596-4C7C-B628-186610D08F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>
              <a:extLst>
                <a:ext uri="{FF2B5EF4-FFF2-40B4-BE49-F238E27FC236}">
                  <a16:creationId xmlns="" xmlns:a16="http://schemas.microsoft.com/office/drawing/2014/main" id="{F675A3E3-3FFD-4A36-9BF6-37B3134AFD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>
              <a:extLst>
                <a:ext uri="{FF2B5EF4-FFF2-40B4-BE49-F238E27FC236}">
                  <a16:creationId xmlns="" xmlns:a16="http://schemas.microsoft.com/office/drawing/2014/main" id="{6381C4EC-9FFB-4E20-B946-60F0267206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="" xmlns:a16="http://schemas.microsoft.com/office/drawing/2014/main" id="{85D04AB5-4DAD-4896-9618-0633F5429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RUNG CHUÔNG VÀNG 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="" xmlns:a16="http://schemas.microsoft.com/office/drawing/2014/main" id="{7CBD051A-C965-49EA-AF3B-435E1986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="" xmlns:a16="http://schemas.microsoft.com/office/drawing/2014/main" id="{BCD08AA6-32FA-4BBF-A383-D64E07FB4AF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038.wav">
            <a:hlinkClick r:id="" action="ppaction://media"/>
            <a:extLst>
              <a:ext uri="{FF2B5EF4-FFF2-40B4-BE49-F238E27FC236}">
                <a16:creationId xmlns="" xmlns:a16="http://schemas.microsoft.com/office/drawing/2014/main" id="{0961930B-95A3-40EE-8B45-BD01EDB7ABDD}"/>
              </a:ext>
            </a:extLst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="" xmlns:a16="http://schemas.microsoft.com/office/drawing/2014/main" id="{E319D7CE-B70E-4015-B54A-7389DDB6D11F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1181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6C3E5C-1550-66D6-75FE-E7C91A3E5CC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B69DE8-DEA3-61F5-2BB3-FE79CC89D685}"/>
              </a:ext>
            </a:extLst>
          </p:cNvPr>
          <p:cNvSpPr txBox="1"/>
          <p:nvPr/>
        </p:nvSpPr>
        <p:spPr>
          <a:xfrm>
            <a:off x="4839371" y="315650"/>
            <a:ext cx="3512149" cy="7434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VẬN DỤNG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BBECAD3-4374-3CF0-5C91-A3F3171E317B}"/>
              </a:ext>
            </a:extLst>
          </p:cNvPr>
          <p:cNvSpPr/>
          <p:nvPr/>
        </p:nvSpPr>
        <p:spPr>
          <a:xfrm>
            <a:off x="350520" y="1608560"/>
            <a:ext cx="1892000" cy="8542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A333B6-5D26-75C8-C1D0-99411B411D85}"/>
              </a:ext>
            </a:extLst>
          </p:cNvPr>
          <p:cNvSpPr txBox="1"/>
          <p:nvPr/>
        </p:nvSpPr>
        <p:spPr>
          <a:xfrm>
            <a:off x="2526030" y="1280160"/>
            <a:ext cx="9315450" cy="2308324"/>
          </a:xfrm>
          <a:prstGeom prst="rect">
            <a:avLst/>
          </a:prstGeom>
          <a:ln w="190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Cho 5,6 gam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(iron)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7,3g hydrochloric acid,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12,7 gam iron (II) chloride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hydrogen.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hydrogen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268061-78A4-1485-7A7D-167CB543CEB9}"/>
              </a:ext>
            </a:extLst>
          </p:cNvPr>
          <p:cNvSpPr txBox="1"/>
          <p:nvPr/>
        </p:nvSpPr>
        <p:spPr>
          <a:xfrm>
            <a:off x="2242520" y="4233227"/>
            <a:ext cx="9187480" cy="1754326"/>
          </a:xfrm>
          <a:prstGeom prst="rect">
            <a:avLst/>
          </a:prstGeom>
          <a:ln w="1905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12 gam carbon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44 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carbon dioxide.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939925-0705-779F-DFDC-62D49E367F22}"/>
              </a:ext>
            </a:extLst>
          </p:cNvPr>
          <p:cNvSpPr txBox="1"/>
          <p:nvPr/>
        </p:nvSpPr>
        <p:spPr>
          <a:xfrm>
            <a:off x="-129540" y="1730755"/>
            <a:ext cx="2655570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1, 3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BD121FD-AC03-8874-B578-8F9E80DE23C4}"/>
              </a:ext>
            </a:extLst>
          </p:cNvPr>
          <p:cNvSpPr/>
          <p:nvPr/>
        </p:nvSpPr>
        <p:spPr>
          <a:xfrm>
            <a:off x="236220" y="4891482"/>
            <a:ext cx="1892000" cy="8542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F94857-5818-99B0-0A76-2FD09291566D}"/>
              </a:ext>
            </a:extLst>
          </p:cNvPr>
          <p:cNvSpPr txBox="1"/>
          <p:nvPr/>
        </p:nvSpPr>
        <p:spPr>
          <a:xfrm>
            <a:off x="-227640" y="5007376"/>
            <a:ext cx="2744434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2, 4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064494-AF76-A7AA-6F31-EBF29429CB3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7840" y="0"/>
            <a:ext cx="12689839" cy="6821586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6E80FD11-E801-E246-50AD-1CCBE1F62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3" y="3509817"/>
            <a:ext cx="9331837" cy="3269373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 </a:t>
            </a:r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khối</a:t>
            </a:r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</a:t>
            </a:r>
            <a:r>
              <a:rPr lang="en-US" sz="3600" baseline="-25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iron</a:t>
            </a:r>
            <a:r>
              <a:rPr lang="en-US" sz="3600" baseline="-25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 </a:t>
            </a:r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</a:t>
            </a:r>
            <a:r>
              <a:rPr lang="en-US" sz="3600" baseline="-25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Hydrochloric</a:t>
            </a:r>
            <a:r>
              <a:rPr lang="en-US" sz="3600" baseline="-25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acid  </a:t>
            </a:r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=  </a:t>
            </a:r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</a:t>
            </a:r>
            <a:r>
              <a:rPr lang="en-US" sz="3600" baseline="-25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iron</a:t>
            </a:r>
            <a:r>
              <a:rPr lang="en-US" sz="3600" baseline="-25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(II) chloride  </a:t>
            </a:r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</a:t>
            </a:r>
            <a:r>
              <a:rPr lang="en-US" sz="3600" baseline="-25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Hydrogen</a:t>
            </a:r>
            <a:endParaRPr lang="en-US" sz="3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</a:t>
            </a:r>
            <a:r>
              <a:rPr lang="en-US" sz="3600" baseline="-25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Hydrogen</a:t>
            </a:r>
            <a:r>
              <a:rPr lang="en-US" sz="3600" baseline="-25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 </a:t>
            </a:r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= 5,6 + 7,3 - 12,7 = 0,2 (g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r>
              <a:rPr lang="en-US" sz="3600" kern="1200" dirty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 </a:t>
            </a:r>
            <a:endParaRPr lang="en-US" sz="3600" dirty="0"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xmlns="" id="{DFB6EF2A-95F9-725A-C30A-7D706CCA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128962"/>
            <a:ext cx="2743200" cy="37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B04D1EC0-91ED-7B86-C754-7DA4D64A9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109" y="1074061"/>
            <a:ext cx="10215417" cy="1520417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indent="457200" algn="just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1, 3: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5,6 gam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(iron)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7,3g hydrochloric acid,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12,7 gam iron (II) chloride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hydrogen.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hydrogen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6858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1F5C4F-F178-F1BD-B3BF-B5FCA98D58EC}"/>
              </a:ext>
            </a:extLst>
          </p:cNvPr>
          <p:cNvSpPr txBox="1"/>
          <p:nvPr/>
        </p:nvSpPr>
        <p:spPr>
          <a:xfrm>
            <a:off x="3813937" y="147514"/>
            <a:ext cx="4353851" cy="6586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</a:t>
            </a: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 </a:t>
            </a:r>
            <a:r>
              <a:rPr lang="nl-NL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1F5C4F-F178-F1BD-B3BF-B5FCA98D58EC}"/>
              </a:ext>
            </a:extLst>
          </p:cNvPr>
          <p:cNvSpPr txBox="1"/>
          <p:nvPr/>
        </p:nvSpPr>
        <p:spPr>
          <a:xfrm>
            <a:off x="3163258" y="2740343"/>
            <a:ext cx="1981377" cy="6586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0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A95AAFA-BE6D-451B-81C8-BB1E69A6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F18A92-C307-44B4-8462-D27E19B3F61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9000" l="1250" r="99063">
                        <a14:foregroundMark x1="7250" y1="2667" x2="7250" y2="2667"/>
                        <a14:foregroundMark x1="7250" y1="1889" x2="1250" y2="15222"/>
                        <a14:foregroundMark x1="1250" y1="15222" x2="3063" y2="17000"/>
                        <a14:foregroundMark x1="2000" y1="85778" x2="19625" y2="97556"/>
                        <a14:foregroundMark x1="92188" y1="89889" x2="99000" y2="99111"/>
                        <a14:foregroundMark x1="93375" y1="889" x2="96563" y2="14000"/>
                        <a14:foregroundMark x1="96563" y1="14000" x2="99063" y2="17778"/>
                        <a14:foregroundMark x1="8875" y1="92444" x2="10375" y2="87778"/>
                        <a14:backgroundMark x1="25313" y1="50333" x2="53563" y2="55556"/>
                        <a14:backgroundMark x1="27750" y1="53333" x2="36563" y2="61333"/>
                        <a14:backgroundMark x1="36563" y1="61333" x2="45500" y2="64444"/>
                        <a14:backgroundMark x1="45500" y1="64444" x2="45813" y2="64333"/>
                        <a14:backgroundMark x1="31250" y1="58000" x2="38875" y2="83778"/>
                        <a14:backgroundMark x1="38875" y1="83778" x2="39938" y2="85889"/>
                        <a14:backgroundMark x1="29500" y1="77000" x2="51688" y2="87444"/>
                        <a14:backgroundMark x1="42750" y1="71000" x2="63563" y2="86667"/>
                        <a14:backgroundMark x1="63563" y1="86667" x2="63563" y2="86667"/>
                        <a14:backgroundMark x1="66000" y1="68889" x2="83188" y2="8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17DC3F-297F-B46F-A689-E57F53E6DD9D}"/>
              </a:ext>
            </a:extLst>
          </p:cNvPr>
          <p:cNvSpPr txBox="1"/>
          <p:nvPr/>
        </p:nvSpPr>
        <p:spPr>
          <a:xfrm>
            <a:off x="4501778" y="202126"/>
            <a:ext cx="4069567" cy="5878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3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Hình ảnh bé trai đang ngồi học bài - PNG">
            <a:extLst>
              <a:ext uri="{FF2B5EF4-FFF2-40B4-BE49-F238E27FC236}">
                <a16:creationId xmlns:a16="http://schemas.microsoft.com/office/drawing/2014/main" xmlns="" id="{2354CFF2-61DC-8A28-88E2-EF2C203C5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1" b="93319" l="500" r="90000">
                        <a14:foregroundMark x1="6864" y1="29545" x2="15500" y2="14655"/>
                        <a14:foregroundMark x1="15500" y1="14655" x2="27250" y2="3017"/>
                        <a14:foregroundMark x1="27250" y1="3017" x2="35019" y2="2786"/>
                        <a14:foregroundMark x1="42284" y1="4886" x2="44000" y2="12284"/>
                        <a14:foregroundMark x1="2069" y1="22629" x2="3457" y2="30448"/>
                        <a14:foregroundMark x1="18250" y1="86853" x2="41000" y2="80172"/>
                        <a14:foregroundMark x1="10982" y1="67658" x2="45250" y2="92241"/>
                        <a14:foregroundMark x1="9500" y1="66595" x2="10109" y2="67032"/>
                        <a14:foregroundMark x1="13000" y1="75862" x2="17000" y2="86422"/>
                        <a14:foregroundMark x1="17000" y1="86422" x2="17000" y2="93319"/>
                        <a14:foregroundMark x1="54916" y1="44303" x2="54750" y2="45474"/>
                        <a14:foregroundMark x1="56000" y1="36638" x2="55864" y2="37602"/>
                        <a14:foregroundMark x1="52500" y1="44311" x2="52500" y2="46983"/>
                        <a14:foregroundMark x1="52500" y1="40814" x2="52500" y2="42402"/>
                        <a14:foregroundMark x1="52500" y1="37284" x2="52500" y2="40335"/>
                        <a14:backgroundMark x1="750" y1="80603" x2="1250" y2="92457"/>
                        <a14:backgroundMark x1="1250" y1="92457" x2="2500" y2="95474"/>
                        <a14:backgroundMark x1="45250" y1="1293" x2="33500" y2="647"/>
                        <a14:backgroundMark x1="1750" y1="31681" x2="6750" y2="35560"/>
                        <a14:backgroundMark x1="500" y1="12284" x2="500" y2="22629"/>
                        <a14:backgroundMark x1="12500" y1="63793" x2="20000" y2="63793"/>
                        <a14:backgroundMark x1="47500" y1="35560" x2="39750" y2="40948"/>
                        <a14:backgroundMark x1="59250" y1="38362" x2="57250" y2="44828"/>
                        <a14:backgroundMark x1="46500" y1="41379" x2="48500" y2="43319"/>
                        <a14:backgroundMark x1="48500" y1="43319" x2="50500" y2="45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0071"/>
            <a:ext cx="3390007" cy="39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C85B41-F027-12DA-3398-12652C9DB469}"/>
              </a:ext>
            </a:extLst>
          </p:cNvPr>
          <p:cNvSpPr txBox="1"/>
          <p:nvPr/>
        </p:nvSpPr>
        <p:spPr>
          <a:xfrm>
            <a:off x="1238721" y="1038991"/>
            <a:ext cx="10565352" cy="1791260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  <a:tab pos="1620520" algn="l"/>
                <a:tab pos="3060700" algn="l"/>
                <a:tab pos="4500880" algn="l"/>
              </a:tabLst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2, 4: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 gam carbon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44 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carbon dioxide.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014B11-2332-6510-E1B4-9A1F6991C332}"/>
              </a:ext>
            </a:extLst>
          </p:cNvPr>
          <p:cNvSpPr txBox="1"/>
          <p:nvPr/>
        </p:nvSpPr>
        <p:spPr>
          <a:xfrm>
            <a:off x="2861840" y="3738252"/>
            <a:ext cx="9144964" cy="2485745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aseline="-25000" dirty="0" err="1">
                <a:latin typeface="Times New Roman" pitchFamily="18" charset="0"/>
                <a:cs typeface="Times New Roman" pitchFamily="18" charset="0"/>
              </a:rPr>
              <a:t>carbon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aseline="-25000" dirty="0" err="1">
                <a:latin typeface="Times New Roman" pitchFamily="18" charset="0"/>
                <a:cs typeface="Times New Roman" pitchFamily="18" charset="0"/>
              </a:rPr>
              <a:t>oxygen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aseline="-25000" dirty="0" err="1">
                <a:latin typeface="Times New Roman" pitchFamily="18" charset="0"/>
                <a:cs typeface="Times New Roman" pitchFamily="18" charset="0"/>
              </a:rPr>
              <a:t>carbon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 dioxide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aseline="-25000" dirty="0" err="1">
                <a:latin typeface="Times New Roman" pitchFamily="18" charset="0"/>
                <a:cs typeface="Times New Roman" pitchFamily="18" charset="0"/>
              </a:rPr>
              <a:t>oxygen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44 - 12 = 32 (g)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17DC3F-297F-B46F-A689-E57F53E6DD9D}"/>
              </a:ext>
            </a:extLst>
          </p:cNvPr>
          <p:cNvSpPr txBox="1"/>
          <p:nvPr/>
        </p:nvSpPr>
        <p:spPr>
          <a:xfrm>
            <a:off x="6206836" y="3030071"/>
            <a:ext cx="1894892" cy="5480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20365"/>
      </p:ext>
    </p:ext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6C3E5C-1550-66D6-75FE-E7C91A3E5CC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B69DE8-DEA3-61F5-2BB3-FE79CC89D685}"/>
              </a:ext>
            </a:extLst>
          </p:cNvPr>
          <p:cNvSpPr txBox="1"/>
          <p:nvPr/>
        </p:nvSpPr>
        <p:spPr>
          <a:xfrm>
            <a:off x="3645877" y="180607"/>
            <a:ext cx="5181600" cy="7434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giao về nhà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40DF62-EC79-818D-4939-1526CE3DC397}"/>
              </a:ext>
            </a:extLst>
          </p:cNvPr>
          <p:cNvSpPr txBox="1"/>
          <p:nvPr/>
        </p:nvSpPr>
        <p:spPr>
          <a:xfrm>
            <a:off x="140678" y="1167646"/>
            <a:ext cx="11347938" cy="4500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endParaRPr lang="en-US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khử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chua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PTHH)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word, Power point, Video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xmlns="" id="{0586C319-D371-9AF0-C8F6-2C80E85E157F}"/>
              </a:ext>
            </a:extLst>
          </p:cNvPr>
          <p:cNvSpPr/>
          <p:nvPr/>
        </p:nvSpPr>
        <p:spPr>
          <a:xfrm>
            <a:off x="8442960" y="180607"/>
            <a:ext cx="3749040" cy="2892028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E1DB7D-D90B-31A6-E052-ED12B475EDAE}"/>
              </a:ext>
            </a:extLst>
          </p:cNvPr>
          <p:cNvSpPr txBox="1"/>
          <p:nvPr/>
        </p:nvSpPr>
        <p:spPr>
          <a:xfrm>
            <a:off x="9221221" y="1272678"/>
            <a:ext cx="19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NHÓM</a:t>
            </a:r>
          </a:p>
        </p:txBody>
      </p:sp>
    </p:spTree>
    <p:extLst>
      <p:ext uri="{BB962C8B-B14F-4D97-AF65-F5344CB8AC3E}">
        <p14:creationId xmlns:p14="http://schemas.microsoft.com/office/powerpoint/2010/main" val="26273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135F131D-C2D0-4724-95BE-BE0C2413CB6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-3352800"/>
            <a:ext cx="8980715" cy="10134600"/>
            <a:chOff x="624" y="-370"/>
            <a:chExt cx="3159" cy="2922"/>
          </a:xfrm>
          <a:solidFill>
            <a:srgbClr val="7030A0"/>
          </a:solidFill>
        </p:grpSpPr>
        <p:grpSp>
          <p:nvGrpSpPr>
            <p:cNvPr id="3078" name="Group 5">
              <a:extLst>
                <a:ext uri="{FF2B5EF4-FFF2-40B4-BE49-F238E27FC236}">
                  <a16:creationId xmlns="" xmlns:a16="http://schemas.microsoft.com/office/drawing/2014/main" id="{1B8AF474-C2CB-44CF-89A3-2A1186970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  <a:grpFill/>
          </p:grpSpPr>
          <p:grpSp>
            <p:nvGrpSpPr>
              <p:cNvPr id="3080" name="Group 6">
                <a:extLst>
                  <a:ext uri="{FF2B5EF4-FFF2-40B4-BE49-F238E27FC236}">
                    <a16:creationId xmlns="" xmlns:a16="http://schemas.microsoft.com/office/drawing/2014/main" id="{B20AEAFE-5A65-4C70-8BB1-85E1D8DD9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  <a:grpFill/>
            </p:grpSpPr>
            <p:sp>
              <p:nvSpPr>
                <p:cNvPr id="3082" name="Freeform 7">
                  <a:extLst>
                    <a:ext uri="{FF2B5EF4-FFF2-40B4-BE49-F238E27FC236}">
                      <a16:creationId xmlns="" xmlns:a16="http://schemas.microsoft.com/office/drawing/2014/main" id="{9D1BB824-5D75-4DD3-B6EB-B45C0B6588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22107649 w 1613"/>
                    <a:gd name="T1" fmla="*/ 0 h 821"/>
                    <a:gd name="T2" fmla="*/ 545484444 w 1613"/>
                    <a:gd name="T3" fmla="*/ 0 h 821"/>
                    <a:gd name="T4" fmla="*/ 567600708 w 1613"/>
                    <a:gd name="T5" fmla="*/ 24994887 h 821"/>
                    <a:gd name="T6" fmla="*/ 567600708 w 1613"/>
                    <a:gd name="T7" fmla="*/ 264594367 h 821"/>
                    <a:gd name="T8" fmla="*/ 545484444 w 1613"/>
                    <a:gd name="T9" fmla="*/ 289236184 h 821"/>
                    <a:gd name="T10" fmla="*/ 22107649 w 1613"/>
                    <a:gd name="T11" fmla="*/ 289236184 h 821"/>
                    <a:gd name="T12" fmla="*/ 0 w 1613"/>
                    <a:gd name="T13" fmla="*/ 264594367 h 821"/>
                    <a:gd name="T14" fmla="*/ 0 w 1613"/>
                    <a:gd name="T15" fmla="*/ 24994887 h 821"/>
                    <a:gd name="T16" fmla="*/ 22107649 w 1613"/>
                    <a:gd name="T17" fmla="*/ 0 h 821"/>
                    <a:gd name="T18" fmla="*/ 25659482 w 1613"/>
                    <a:gd name="T19" fmla="*/ 12761693 h 821"/>
                    <a:gd name="T20" fmla="*/ 541916744 w 1613"/>
                    <a:gd name="T21" fmla="*/ 12761693 h 821"/>
                    <a:gd name="T22" fmla="*/ 555546687 w 1613"/>
                    <a:gd name="T23" fmla="*/ 27892182 h 821"/>
                    <a:gd name="T24" fmla="*/ 555546687 w 1613"/>
                    <a:gd name="T25" fmla="*/ 262136988 h 821"/>
                    <a:gd name="T26" fmla="*/ 541916744 w 1613"/>
                    <a:gd name="T27" fmla="*/ 277172407 h 821"/>
                    <a:gd name="T28" fmla="*/ 25659482 w 1613"/>
                    <a:gd name="T29" fmla="*/ 277172407 h 821"/>
                    <a:gd name="T30" fmla="*/ 12029511 w 1613"/>
                    <a:gd name="T31" fmla="*/ 262136988 h 821"/>
                    <a:gd name="T32" fmla="*/ 12029511 w 1613"/>
                    <a:gd name="T33" fmla="*/ 27892182 h 821"/>
                    <a:gd name="T34" fmla="*/ 25659482 w 1613"/>
                    <a:gd name="T35" fmla="*/ 12761693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Freeform 8">
                  <a:extLst>
                    <a:ext uri="{FF2B5EF4-FFF2-40B4-BE49-F238E27FC236}">
                      <a16:creationId xmlns="" xmlns:a16="http://schemas.microsoft.com/office/drawing/2014/main" id="{0BDC0535-0441-42C0-992E-4C93E12C3E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13982439 w 1546"/>
                    <a:gd name="T1" fmla="*/ 0 h 753"/>
                    <a:gd name="T2" fmla="*/ 527375521 w 1546"/>
                    <a:gd name="T3" fmla="*/ 0 h 753"/>
                    <a:gd name="T4" fmla="*/ 541372471 w 1546"/>
                    <a:gd name="T5" fmla="*/ 14909259 h 753"/>
                    <a:gd name="T6" fmla="*/ 541372471 w 1546"/>
                    <a:gd name="T7" fmla="*/ 247547947 h 753"/>
                    <a:gd name="T8" fmla="*/ 527375521 w 1546"/>
                    <a:gd name="T9" fmla="*/ 262451428 h 753"/>
                    <a:gd name="T10" fmla="*/ 13982439 w 1546"/>
                    <a:gd name="T11" fmla="*/ 262451428 h 753"/>
                    <a:gd name="T12" fmla="*/ 0 w 1546"/>
                    <a:gd name="T13" fmla="*/ 247547947 h 753"/>
                    <a:gd name="T14" fmla="*/ 0 w 1546"/>
                    <a:gd name="T15" fmla="*/ 14909259 h 753"/>
                    <a:gd name="T16" fmla="*/ 13982439 w 1546"/>
                    <a:gd name="T17" fmla="*/ 0 h 753"/>
                    <a:gd name="T18" fmla="*/ 13982439 w 1546"/>
                    <a:gd name="T19" fmla="*/ 376894 h 753"/>
                    <a:gd name="T20" fmla="*/ 527743014 w 1546"/>
                    <a:gd name="T21" fmla="*/ 376894 h 753"/>
                    <a:gd name="T22" fmla="*/ 541372471 w 1546"/>
                    <a:gd name="T23" fmla="*/ 15292396 h 753"/>
                    <a:gd name="T24" fmla="*/ 541372471 w 1546"/>
                    <a:gd name="T25" fmla="*/ 247218031 h 753"/>
                    <a:gd name="T26" fmla="*/ 527743014 w 1546"/>
                    <a:gd name="T27" fmla="*/ 262127152 h 753"/>
                    <a:gd name="T28" fmla="*/ 13982439 w 1546"/>
                    <a:gd name="T29" fmla="*/ 262127152 h 753"/>
                    <a:gd name="T30" fmla="*/ 377582 w 1546"/>
                    <a:gd name="T31" fmla="*/ 247218031 h 753"/>
                    <a:gd name="T32" fmla="*/ 377582 w 1546"/>
                    <a:gd name="T33" fmla="*/ 15292396 h 753"/>
                    <a:gd name="T34" fmla="*/ 13982439 w 1546"/>
                    <a:gd name="T35" fmla="*/ 376894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Freeform 9">
                  <a:extLst>
                    <a:ext uri="{FF2B5EF4-FFF2-40B4-BE49-F238E27FC236}">
                      <a16:creationId xmlns="" xmlns:a16="http://schemas.microsoft.com/office/drawing/2014/main" id="{A762F7D4-2876-49CA-AE59-BF5AE46B96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19750677 w 1593"/>
                    <a:gd name="T1" fmla="*/ 0 h 795"/>
                    <a:gd name="T2" fmla="*/ 541326003 w 1593"/>
                    <a:gd name="T3" fmla="*/ 0 h 795"/>
                    <a:gd name="T4" fmla="*/ 561148918 w 1593"/>
                    <a:gd name="T5" fmla="*/ 22731093 h 795"/>
                    <a:gd name="T6" fmla="*/ 561148918 w 1593"/>
                    <a:gd name="T7" fmla="*/ 260484787 h 795"/>
                    <a:gd name="T8" fmla="*/ 541326003 w 1593"/>
                    <a:gd name="T9" fmla="*/ 283213779 h 795"/>
                    <a:gd name="T10" fmla="*/ 19750677 w 1593"/>
                    <a:gd name="T11" fmla="*/ 283213779 h 795"/>
                    <a:gd name="T12" fmla="*/ 0 w 1593"/>
                    <a:gd name="T13" fmla="*/ 260484787 h 795"/>
                    <a:gd name="T14" fmla="*/ 0 w 1593"/>
                    <a:gd name="T15" fmla="*/ 22731093 h 795"/>
                    <a:gd name="T16" fmla="*/ 19750677 w 1593"/>
                    <a:gd name="T17" fmla="*/ 0 h 795"/>
                    <a:gd name="T18" fmla="*/ 22121403 w 1593"/>
                    <a:gd name="T19" fmla="*/ 7804496 h 795"/>
                    <a:gd name="T20" fmla="*/ 539029536 w 1593"/>
                    <a:gd name="T21" fmla="*/ 7804496 h 795"/>
                    <a:gd name="T22" fmla="*/ 552713627 w 1593"/>
                    <a:gd name="T23" fmla="*/ 23099414 h 795"/>
                    <a:gd name="T24" fmla="*/ 552713627 w 1593"/>
                    <a:gd name="T25" fmla="*/ 260124952 h 795"/>
                    <a:gd name="T26" fmla="*/ 539029536 w 1593"/>
                    <a:gd name="T27" fmla="*/ 275414498 h 795"/>
                    <a:gd name="T28" fmla="*/ 22121403 w 1593"/>
                    <a:gd name="T29" fmla="*/ 275414498 h 795"/>
                    <a:gd name="T30" fmla="*/ 8442975 w 1593"/>
                    <a:gd name="T31" fmla="*/ 260124952 h 795"/>
                    <a:gd name="T32" fmla="*/ 8442975 w 1593"/>
                    <a:gd name="T33" fmla="*/ 23099414 h 795"/>
                    <a:gd name="T34" fmla="*/ 22121403 w 1593"/>
                    <a:gd name="T35" fmla="*/ 7804496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Rectangle 10">
                  <a:extLst>
                    <a:ext uri="{FF2B5EF4-FFF2-40B4-BE49-F238E27FC236}">
                      <a16:creationId xmlns="" xmlns:a16="http://schemas.microsoft.com/office/drawing/2014/main" id="{DCBD2FCA-C20A-423D-8EB4-052969486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grp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6" name="Rectangle 11">
                  <a:extLst>
                    <a:ext uri="{FF2B5EF4-FFF2-40B4-BE49-F238E27FC236}">
                      <a16:creationId xmlns="" xmlns:a16="http://schemas.microsoft.com/office/drawing/2014/main" id="{DF822755-3D45-4923-B04E-A2E893B13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grp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7" name="Rectangle 12">
                  <a:extLst>
                    <a:ext uri="{FF2B5EF4-FFF2-40B4-BE49-F238E27FC236}">
                      <a16:creationId xmlns="" xmlns:a16="http://schemas.microsoft.com/office/drawing/2014/main" id="{ED7ED1F9-9576-46F3-9DE5-D0B66ED27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grp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8" name="Rectangle 13">
                  <a:extLst>
                    <a:ext uri="{FF2B5EF4-FFF2-40B4-BE49-F238E27FC236}">
                      <a16:creationId xmlns="" xmlns:a16="http://schemas.microsoft.com/office/drawing/2014/main" id="{40D43A1B-D4EF-42A4-B8B4-DBC0F7BA7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grp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9" name="Freeform 14">
                  <a:extLst>
                    <a:ext uri="{FF2B5EF4-FFF2-40B4-BE49-F238E27FC236}">
                      <a16:creationId xmlns="" xmlns:a16="http://schemas.microsoft.com/office/drawing/2014/main" id="{98519BE2-69D0-4D87-ACAC-765CA52C2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18129321 w 74"/>
                    <a:gd name="T1" fmla="*/ 0 h 58"/>
                    <a:gd name="T2" fmla="*/ 0 w 74"/>
                    <a:gd name="T3" fmla="*/ 21433305 h 58"/>
                    <a:gd name="T4" fmla="*/ 3972553 w 74"/>
                    <a:gd name="T5" fmla="*/ 21832456 h 58"/>
                    <a:gd name="T6" fmla="*/ 18129321 w 74"/>
                    <a:gd name="T7" fmla="*/ 4214918 h 58"/>
                    <a:gd name="T8" fmla="*/ 18129321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Freeform 15">
                  <a:extLst>
                    <a:ext uri="{FF2B5EF4-FFF2-40B4-BE49-F238E27FC236}">
                      <a16:creationId xmlns="" xmlns:a16="http://schemas.microsoft.com/office/drawing/2014/main" id="{1764BE9D-D172-42D0-86D8-53C3307EE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786456 w 61"/>
                    <a:gd name="T3" fmla="*/ 24299617 h 75"/>
                    <a:gd name="T4" fmla="*/ 16896266 w 61"/>
                    <a:gd name="T5" fmla="*/ 24608645 h 75"/>
                    <a:gd name="T6" fmla="*/ 0 w 61"/>
                    <a:gd name="T7" fmla="*/ 3988306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Freeform 16">
                  <a:extLst>
                    <a:ext uri="{FF2B5EF4-FFF2-40B4-BE49-F238E27FC236}">
                      <a16:creationId xmlns="" xmlns:a16="http://schemas.microsoft.com/office/drawing/2014/main" id="{F6ADC3EB-BBC7-4083-940C-82B6D7776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0816012 w 72"/>
                    <a:gd name="T1" fmla="*/ 0 h 65"/>
                    <a:gd name="T2" fmla="*/ 0 w 72"/>
                    <a:gd name="T3" fmla="*/ 16237620 h 65"/>
                    <a:gd name="T4" fmla="*/ 740890 w 72"/>
                    <a:gd name="T5" fmla="*/ 20796504 h 65"/>
                    <a:gd name="T6" fmla="*/ 25310323 w 72"/>
                    <a:gd name="T7" fmla="*/ 0 h 65"/>
                    <a:gd name="T8" fmla="*/ 20816012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2" name="Freeform 17">
                  <a:extLst>
                    <a:ext uri="{FF2B5EF4-FFF2-40B4-BE49-F238E27FC236}">
                      <a16:creationId xmlns="" xmlns:a16="http://schemas.microsoft.com/office/drawing/2014/main" id="{734082BC-3F6F-472C-B65C-A707C57BB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346566 h 56"/>
                    <a:gd name="T2" fmla="*/ 20830771 w 56"/>
                    <a:gd name="T3" fmla="*/ 17532212 h 56"/>
                    <a:gd name="T4" fmla="*/ 20830771 w 56"/>
                    <a:gd name="T5" fmla="*/ 13197769 h 56"/>
                    <a:gd name="T6" fmla="*/ 3777944 w 56"/>
                    <a:gd name="T7" fmla="*/ 0 h 56"/>
                    <a:gd name="T8" fmla="*/ 0 w 56"/>
                    <a:gd name="T9" fmla="*/ 34656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Rectangle 18">
                  <a:extLst>
                    <a:ext uri="{FF2B5EF4-FFF2-40B4-BE49-F238E27FC236}">
                      <a16:creationId xmlns="" xmlns:a16="http://schemas.microsoft.com/office/drawing/2014/main" id="{D4859179-EA50-4901-94A2-2C082C6E53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grpFill/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4" name="Oval 19">
                  <a:extLst>
                    <a:ext uri="{FF2B5EF4-FFF2-40B4-BE49-F238E27FC236}">
                      <a16:creationId xmlns="" xmlns:a16="http://schemas.microsoft.com/office/drawing/2014/main" id="{DE746417-5B40-4233-B101-69BDE883B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5" name="Rectangle 20">
                  <a:extLst>
                    <a:ext uri="{FF2B5EF4-FFF2-40B4-BE49-F238E27FC236}">
                      <a16:creationId xmlns="" xmlns:a16="http://schemas.microsoft.com/office/drawing/2014/main" id="{8EF7C679-8E67-41A8-9A5F-DFA97644A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grp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6" name="Rectangle 21">
                  <a:extLst>
                    <a:ext uri="{FF2B5EF4-FFF2-40B4-BE49-F238E27FC236}">
                      <a16:creationId xmlns="" xmlns:a16="http://schemas.microsoft.com/office/drawing/2014/main" id="{14E21135-24C4-42B0-A17B-64C342A7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grpFill/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7" name="Rectangle 22">
                  <a:extLst>
                    <a:ext uri="{FF2B5EF4-FFF2-40B4-BE49-F238E27FC236}">
                      <a16:creationId xmlns="" xmlns:a16="http://schemas.microsoft.com/office/drawing/2014/main" id="{E445A8E9-98A2-4A2E-957E-23C47BA75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grp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8" name="Freeform 23">
                  <a:extLst>
                    <a:ext uri="{FF2B5EF4-FFF2-40B4-BE49-F238E27FC236}">
                      <a16:creationId xmlns="" xmlns:a16="http://schemas.microsoft.com/office/drawing/2014/main" id="{0B6B762E-2D1C-4D06-B59F-3AC8B8BCA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374717 w 46"/>
                    <a:gd name="T1" fmla="*/ 0 h 25"/>
                    <a:gd name="T2" fmla="*/ 15864590 w 46"/>
                    <a:gd name="T3" fmla="*/ 0 h 25"/>
                    <a:gd name="T4" fmla="*/ 15864590 w 46"/>
                    <a:gd name="T5" fmla="*/ 8899943 h 25"/>
                    <a:gd name="T6" fmla="*/ 374717 w 46"/>
                    <a:gd name="T7" fmla="*/ 8899943 h 25"/>
                    <a:gd name="T8" fmla="*/ 374717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Freeform 24">
                  <a:extLst>
                    <a:ext uri="{FF2B5EF4-FFF2-40B4-BE49-F238E27FC236}">
                      <a16:creationId xmlns="" xmlns:a16="http://schemas.microsoft.com/office/drawing/2014/main" id="{2154BB35-5C62-43E8-92E1-133C8008A4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1673446 w 13"/>
                    <a:gd name="T1" fmla="*/ 0 h 10"/>
                    <a:gd name="T2" fmla="*/ 1673446 w 13"/>
                    <a:gd name="T3" fmla="*/ 807456 h 10"/>
                    <a:gd name="T4" fmla="*/ 3218165 w 13"/>
                    <a:gd name="T5" fmla="*/ 1028652 h 10"/>
                    <a:gd name="T6" fmla="*/ 1673446 w 13"/>
                    <a:gd name="T7" fmla="*/ 1028652 h 10"/>
                    <a:gd name="T8" fmla="*/ 1673446 w 13"/>
                    <a:gd name="T9" fmla="*/ 1954439 h 10"/>
                    <a:gd name="T10" fmla="*/ 1540781 w 13"/>
                    <a:gd name="T11" fmla="*/ 1028652 h 10"/>
                    <a:gd name="T12" fmla="*/ 0 w 13"/>
                    <a:gd name="T13" fmla="*/ 1028652 h 10"/>
                    <a:gd name="T14" fmla="*/ 1540781 w 13"/>
                    <a:gd name="T15" fmla="*/ 807456 h 10"/>
                    <a:gd name="T16" fmla="*/ 1673446 w 13"/>
                    <a:gd name="T17" fmla="*/ 0 h 10"/>
                    <a:gd name="T18" fmla="*/ 1540781 w 13"/>
                    <a:gd name="T19" fmla="*/ 42497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Freeform 25">
                  <a:extLst>
                    <a:ext uri="{FF2B5EF4-FFF2-40B4-BE49-F238E27FC236}">
                      <a16:creationId xmlns="" xmlns:a16="http://schemas.microsoft.com/office/drawing/2014/main" id="{D4F5C13B-1E04-4913-A87F-9E01A892DD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1239855 w 11"/>
                    <a:gd name="T1" fmla="*/ 0 h 9"/>
                    <a:gd name="T2" fmla="*/ 1239855 w 11"/>
                    <a:gd name="T3" fmla="*/ 736194 h 9"/>
                    <a:gd name="T4" fmla="*/ 2366996 w 11"/>
                    <a:gd name="T5" fmla="*/ 829177 h 9"/>
                    <a:gd name="T6" fmla="*/ 1239855 w 11"/>
                    <a:gd name="T7" fmla="*/ 829177 h 9"/>
                    <a:gd name="T8" fmla="*/ 1239855 w 11"/>
                    <a:gd name="T9" fmla="*/ 1566223 h 9"/>
                    <a:gd name="T10" fmla="*/ 1127492 w 11"/>
                    <a:gd name="T11" fmla="*/ 829177 h 9"/>
                    <a:gd name="T12" fmla="*/ 0 w 11"/>
                    <a:gd name="T13" fmla="*/ 829177 h 9"/>
                    <a:gd name="T14" fmla="*/ 1127492 w 11"/>
                    <a:gd name="T15" fmla="*/ 736194 h 9"/>
                    <a:gd name="T16" fmla="*/ 1239855 w 11"/>
                    <a:gd name="T17" fmla="*/ 0 h 9"/>
                    <a:gd name="T18" fmla="*/ 1127492 w 11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Freeform 26">
                  <a:extLst>
                    <a:ext uri="{FF2B5EF4-FFF2-40B4-BE49-F238E27FC236}">
                      <a16:creationId xmlns="" xmlns:a16="http://schemas.microsoft.com/office/drawing/2014/main" id="{38384859-FC27-4512-A70B-65ADE6EDA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1572864 w 5"/>
                    <a:gd name="T1" fmla="*/ 0 h 25"/>
                    <a:gd name="T2" fmla="*/ 1572864 w 5"/>
                    <a:gd name="T3" fmla="*/ 8899943 h 25"/>
                    <a:gd name="T4" fmla="*/ 2621440 w 5"/>
                    <a:gd name="T5" fmla="*/ 8899943 h 25"/>
                    <a:gd name="T6" fmla="*/ 2097152 w 5"/>
                    <a:gd name="T7" fmla="*/ 0 h 25"/>
                    <a:gd name="T8" fmla="*/ 1572864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2" name="Freeform 27">
                  <a:extLst>
                    <a:ext uri="{FF2B5EF4-FFF2-40B4-BE49-F238E27FC236}">
                      <a16:creationId xmlns="" xmlns:a16="http://schemas.microsoft.com/office/drawing/2014/main" id="{A39FB5BE-C3AB-4D86-A5B5-EE1608D90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524288 w 2"/>
                    <a:gd name="T1" fmla="*/ 385920 h 25"/>
                    <a:gd name="T2" fmla="*/ 1048576 w 2"/>
                    <a:gd name="T3" fmla="*/ 1134777 h 25"/>
                    <a:gd name="T4" fmla="*/ 524288 w 2"/>
                    <a:gd name="T5" fmla="*/ 1482550 h 25"/>
                    <a:gd name="T6" fmla="*/ 1048576 w 2"/>
                    <a:gd name="T7" fmla="*/ 7817080 h 25"/>
                    <a:gd name="T8" fmla="*/ 1048576 w 2"/>
                    <a:gd name="T9" fmla="*/ 8163639 h 25"/>
                    <a:gd name="T10" fmla="*/ 524288 w 2"/>
                    <a:gd name="T11" fmla="*/ 8544344 h 25"/>
                    <a:gd name="T12" fmla="*/ 0 w 2"/>
                    <a:gd name="T13" fmla="*/ 4540787 h 25"/>
                    <a:gd name="T14" fmla="*/ 524288 w 2"/>
                    <a:gd name="T15" fmla="*/ 3859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3" name="Freeform 28">
                  <a:extLst>
                    <a:ext uri="{FF2B5EF4-FFF2-40B4-BE49-F238E27FC236}">
                      <a16:creationId xmlns="" xmlns:a16="http://schemas.microsoft.com/office/drawing/2014/main" id="{FA57C365-A45B-4655-8DBD-E8E949246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1048576 w 2"/>
                    <a:gd name="T1" fmla="*/ 7239796 h 23"/>
                    <a:gd name="T2" fmla="*/ 1048576 w 2"/>
                    <a:gd name="T3" fmla="*/ 7239796 h 23"/>
                    <a:gd name="T4" fmla="*/ 1048576 w 2"/>
                    <a:gd name="T5" fmla="*/ 7239796 h 23"/>
                    <a:gd name="T6" fmla="*/ 524288 w 2"/>
                    <a:gd name="T7" fmla="*/ 7934183 h 23"/>
                    <a:gd name="T8" fmla="*/ 0 w 2"/>
                    <a:gd name="T9" fmla="*/ 3867169 h 23"/>
                    <a:gd name="T10" fmla="*/ 524288 w 2"/>
                    <a:gd name="T11" fmla="*/ 0 h 23"/>
                    <a:gd name="T12" fmla="*/ 1048576 w 2"/>
                    <a:gd name="T13" fmla="*/ 733142 h 23"/>
                    <a:gd name="T14" fmla="*/ 524288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4" name="Freeform 29">
                  <a:extLst>
                    <a:ext uri="{FF2B5EF4-FFF2-40B4-BE49-F238E27FC236}">
                      <a16:creationId xmlns="" xmlns:a16="http://schemas.microsoft.com/office/drawing/2014/main" id="{DA9FD8A8-24EF-4AE7-A44C-28D86D9F1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524288 w 1"/>
                    <a:gd name="T1" fmla="*/ 6112542 h 20"/>
                    <a:gd name="T2" fmla="*/ 524288 w 1"/>
                    <a:gd name="T3" fmla="*/ 6484503 h 20"/>
                    <a:gd name="T4" fmla="*/ 0 w 1"/>
                    <a:gd name="T5" fmla="*/ 3325386 h 20"/>
                    <a:gd name="T6" fmla="*/ 524288 w 1"/>
                    <a:gd name="T7" fmla="*/ 0 h 20"/>
                    <a:gd name="T8" fmla="*/ 524288 w 1"/>
                    <a:gd name="T9" fmla="*/ 35390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5" name="Freeform 30">
                  <a:extLst>
                    <a:ext uri="{FF2B5EF4-FFF2-40B4-BE49-F238E27FC236}">
                      <a16:creationId xmlns="" xmlns:a16="http://schemas.microsoft.com/office/drawing/2014/main" id="{A43C54F0-5D6A-49CF-A21B-A7A0EA3FE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1048576 w 4"/>
                    <a:gd name="T1" fmla="*/ 0 h 25"/>
                    <a:gd name="T2" fmla="*/ 1048576 w 4"/>
                    <a:gd name="T3" fmla="*/ 8899943 h 25"/>
                    <a:gd name="T4" fmla="*/ 2097152 w 4"/>
                    <a:gd name="T5" fmla="*/ 8899943 h 25"/>
                    <a:gd name="T6" fmla="*/ 2097152 w 4"/>
                    <a:gd name="T7" fmla="*/ 0 h 25"/>
                    <a:gd name="T8" fmla="*/ 1048576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6" name="Freeform 31">
                  <a:extLst>
                    <a:ext uri="{FF2B5EF4-FFF2-40B4-BE49-F238E27FC236}">
                      <a16:creationId xmlns="" xmlns:a16="http://schemas.microsoft.com/office/drawing/2014/main" id="{B6044F75-E601-44FF-95A5-4542E1038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1572864 w 3"/>
                    <a:gd name="T1" fmla="*/ 0 h 25"/>
                    <a:gd name="T2" fmla="*/ 1572864 w 3"/>
                    <a:gd name="T3" fmla="*/ 8899943 h 25"/>
                    <a:gd name="T4" fmla="*/ 1572864 w 3"/>
                    <a:gd name="T5" fmla="*/ 8544344 h 25"/>
                    <a:gd name="T6" fmla="*/ 1572864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7" name="Freeform 32">
                  <a:extLst>
                    <a:ext uri="{FF2B5EF4-FFF2-40B4-BE49-F238E27FC236}">
                      <a16:creationId xmlns="" xmlns:a16="http://schemas.microsoft.com/office/drawing/2014/main" id="{CC53EF1C-C104-46D6-A8A6-77743122B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8" name="Freeform 33">
                  <a:extLst>
                    <a:ext uri="{FF2B5EF4-FFF2-40B4-BE49-F238E27FC236}">
                      <a16:creationId xmlns="" xmlns:a16="http://schemas.microsoft.com/office/drawing/2014/main" id="{A21DAAE4-03A1-477F-B326-85D50F1D88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330471 w 6"/>
                    <a:gd name="T1" fmla="*/ 0 h 10"/>
                    <a:gd name="T2" fmla="*/ 330471 w 6"/>
                    <a:gd name="T3" fmla="*/ 1028652 h 10"/>
                    <a:gd name="T4" fmla="*/ 605864 w 6"/>
                    <a:gd name="T5" fmla="*/ 1028652 h 10"/>
                    <a:gd name="T6" fmla="*/ 330471 w 6"/>
                    <a:gd name="T7" fmla="*/ 1153370 h 10"/>
                    <a:gd name="T8" fmla="*/ 330471 w 6"/>
                    <a:gd name="T9" fmla="*/ 1954439 h 10"/>
                    <a:gd name="T10" fmla="*/ 330471 w 6"/>
                    <a:gd name="T11" fmla="*/ 1153370 h 10"/>
                    <a:gd name="T12" fmla="*/ 0 w 6"/>
                    <a:gd name="T13" fmla="*/ 1028652 h 10"/>
                    <a:gd name="T14" fmla="*/ 330471 w 6"/>
                    <a:gd name="T15" fmla="*/ 1028652 h 10"/>
                    <a:gd name="T16" fmla="*/ 330471 w 6"/>
                    <a:gd name="T17" fmla="*/ 0 h 10"/>
                    <a:gd name="T18" fmla="*/ 330471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9" name="Freeform 34">
                  <a:extLst>
                    <a:ext uri="{FF2B5EF4-FFF2-40B4-BE49-F238E27FC236}">
                      <a16:creationId xmlns="" xmlns:a16="http://schemas.microsoft.com/office/drawing/2014/main" id="{A342BEC7-EE11-413D-ABD5-DD9BAF57D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95359 w 5"/>
                    <a:gd name="T1" fmla="*/ 0 h 9"/>
                    <a:gd name="T2" fmla="*/ 195359 w 5"/>
                    <a:gd name="T3" fmla="*/ 736194 h 9"/>
                    <a:gd name="T4" fmla="*/ 351646 w 5"/>
                    <a:gd name="T5" fmla="*/ 736194 h 9"/>
                    <a:gd name="T6" fmla="*/ 195359 w 5"/>
                    <a:gd name="T7" fmla="*/ 829177 h 9"/>
                    <a:gd name="T8" fmla="*/ 195359 w 5"/>
                    <a:gd name="T9" fmla="*/ 1566223 h 9"/>
                    <a:gd name="T10" fmla="*/ 153486 w 5"/>
                    <a:gd name="T11" fmla="*/ 829177 h 9"/>
                    <a:gd name="T12" fmla="*/ 0 w 5"/>
                    <a:gd name="T13" fmla="*/ 736194 h 9"/>
                    <a:gd name="T14" fmla="*/ 153486 w 5"/>
                    <a:gd name="T15" fmla="*/ 736194 h 9"/>
                    <a:gd name="T16" fmla="*/ 195359 w 5"/>
                    <a:gd name="T17" fmla="*/ 0 h 9"/>
                    <a:gd name="T18" fmla="*/ 15348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0" name="Freeform 35">
                  <a:extLst>
                    <a:ext uri="{FF2B5EF4-FFF2-40B4-BE49-F238E27FC236}">
                      <a16:creationId xmlns="" xmlns:a16="http://schemas.microsoft.com/office/drawing/2014/main" id="{87340322-44EB-4C61-ABD0-117BEB5C4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1" name="Freeform 36">
                  <a:extLst>
                    <a:ext uri="{FF2B5EF4-FFF2-40B4-BE49-F238E27FC236}">
                      <a16:creationId xmlns="" xmlns:a16="http://schemas.microsoft.com/office/drawing/2014/main" id="{F414B039-2E6D-40BE-A191-D77C839C3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524288 w 1"/>
                    <a:gd name="T3" fmla="*/ 1122760 h 24"/>
                    <a:gd name="T4" fmla="*/ 0 w 1"/>
                    <a:gd name="T5" fmla="*/ 1450910 h 24"/>
                    <a:gd name="T6" fmla="*/ 0 w 1"/>
                    <a:gd name="T7" fmla="*/ 7725145 h 24"/>
                    <a:gd name="T8" fmla="*/ 524288 w 1"/>
                    <a:gd name="T9" fmla="*/ 7725145 h 24"/>
                    <a:gd name="T10" fmla="*/ 0 w 1"/>
                    <a:gd name="T11" fmla="*/ 8432317 h 24"/>
                    <a:gd name="T12" fmla="*/ 0 w 1"/>
                    <a:gd name="T13" fmla="*/ 4492133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2" name="Freeform 37">
                  <a:extLst>
                    <a:ext uri="{FF2B5EF4-FFF2-40B4-BE49-F238E27FC236}">
                      <a16:creationId xmlns="" xmlns:a16="http://schemas.microsoft.com/office/drawing/2014/main" id="{BA26C860-C3F6-4B19-85D3-FB031E3080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524288 w 1"/>
                    <a:gd name="T1" fmla="*/ 7725145 h 24"/>
                    <a:gd name="T2" fmla="*/ 524288 w 1"/>
                    <a:gd name="T3" fmla="*/ 7725145 h 24"/>
                    <a:gd name="T4" fmla="*/ 524288 w 1"/>
                    <a:gd name="T5" fmla="*/ 7725145 h 24"/>
                    <a:gd name="T6" fmla="*/ 0 w 1"/>
                    <a:gd name="T7" fmla="*/ 8432317 h 24"/>
                    <a:gd name="T8" fmla="*/ 0 w 1"/>
                    <a:gd name="T9" fmla="*/ 4305862 h 24"/>
                    <a:gd name="T10" fmla="*/ 0 w 1"/>
                    <a:gd name="T11" fmla="*/ 0 h 24"/>
                    <a:gd name="T12" fmla="*/ 524288 w 1"/>
                    <a:gd name="T13" fmla="*/ 112276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Freeform 38">
                  <a:extLst>
                    <a:ext uri="{FF2B5EF4-FFF2-40B4-BE49-F238E27FC236}">
                      <a16:creationId xmlns="" xmlns:a16="http://schemas.microsoft.com/office/drawing/2014/main" id="{61F12CCE-76AA-45F9-9B67-4577C5EB0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Freeform 39">
                  <a:extLst>
                    <a:ext uri="{FF2B5EF4-FFF2-40B4-BE49-F238E27FC236}">
                      <a16:creationId xmlns="" xmlns:a16="http://schemas.microsoft.com/office/drawing/2014/main" id="{00C05673-7038-4190-BE16-24666746A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Freeform 40">
                  <a:extLst>
                    <a:ext uri="{FF2B5EF4-FFF2-40B4-BE49-F238E27FC236}">
                      <a16:creationId xmlns="" xmlns:a16="http://schemas.microsoft.com/office/drawing/2014/main" id="{4DDA75EA-BD80-4647-9AD3-5666EC91B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Freeform 41">
                  <a:extLst>
                    <a:ext uri="{FF2B5EF4-FFF2-40B4-BE49-F238E27FC236}">
                      <a16:creationId xmlns="" xmlns:a16="http://schemas.microsoft.com/office/drawing/2014/main" id="{DA1827A5-1B05-4E15-998C-07C6794B9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678124 w 57"/>
                    <a:gd name="T1" fmla="*/ 0 h 45"/>
                    <a:gd name="T2" fmla="*/ 18011185 w 57"/>
                    <a:gd name="T3" fmla="*/ 0 h 45"/>
                    <a:gd name="T4" fmla="*/ 18011185 w 57"/>
                    <a:gd name="T5" fmla="*/ 15371083 h 45"/>
                    <a:gd name="T6" fmla="*/ 678124 w 57"/>
                    <a:gd name="T7" fmla="*/ 15371083 h 45"/>
                    <a:gd name="T8" fmla="*/ 678124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42">
                  <a:extLst>
                    <a:ext uri="{FF2B5EF4-FFF2-40B4-BE49-F238E27FC236}">
                      <a16:creationId xmlns="" xmlns:a16="http://schemas.microsoft.com/office/drawing/2014/main" id="{7DC37BA9-0A39-468E-A6A8-0C0F0218A2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4194304 w 16"/>
                    <a:gd name="T1" fmla="*/ 0 h 19"/>
                    <a:gd name="T2" fmla="*/ 4194304 w 16"/>
                    <a:gd name="T3" fmla="*/ 2897316 h 19"/>
                    <a:gd name="T4" fmla="*/ 8388608 w 16"/>
                    <a:gd name="T5" fmla="*/ 3080503 h 19"/>
                    <a:gd name="T6" fmla="*/ 4194304 w 16"/>
                    <a:gd name="T7" fmla="*/ 3080503 h 19"/>
                    <a:gd name="T8" fmla="*/ 4194304 w 16"/>
                    <a:gd name="T9" fmla="*/ 5998874 h 19"/>
                    <a:gd name="T10" fmla="*/ 4194304 w 16"/>
                    <a:gd name="T11" fmla="*/ 3080503 h 19"/>
                    <a:gd name="T12" fmla="*/ 0 w 16"/>
                    <a:gd name="T13" fmla="*/ 3080503 h 19"/>
                    <a:gd name="T14" fmla="*/ 4194304 w 16"/>
                    <a:gd name="T15" fmla="*/ 2897316 h 19"/>
                    <a:gd name="T16" fmla="*/ 4194304 w 16"/>
                    <a:gd name="T17" fmla="*/ 0 h 19"/>
                    <a:gd name="T18" fmla="*/ 4194304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43">
                  <a:extLst>
                    <a:ext uri="{FF2B5EF4-FFF2-40B4-BE49-F238E27FC236}">
                      <a16:creationId xmlns="" xmlns:a16="http://schemas.microsoft.com/office/drawing/2014/main" id="{54F8CAC5-8B8E-41D5-8361-1B069E88CE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3670016 w 14"/>
                    <a:gd name="T1" fmla="*/ 0 h 16"/>
                    <a:gd name="T2" fmla="*/ 3670016 w 14"/>
                    <a:gd name="T3" fmla="*/ 2364705 h 16"/>
                    <a:gd name="T4" fmla="*/ 7340032 w 14"/>
                    <a:gd name="T5" fmla="*/ 2364705 h 16"/>
                    <a:gd name="T6" fmla="*/ 3670016 w 14"/>
                    <a:gd name="T7" fmla="*/ 2521916 h 16"/>
                    <a:gd name="T8" fmla="*/ 3670016 w 14"/>
                    <a:gd name="T9" fmla="*/ 4581616 h 16"/>
                    <a:gd name="T10" fmla="*/ 3145728 w 14"/>
                    <a:gd name="T11" fmla="*/ 2521916 h 16"/>
                    <a:gd name="T12" fmla="*/ 0 w 14"/>
                    <a:gd name="T13" fmla="*/ 2364705 h 16"/>
                    <a:gd name="T14" fmla="*/ 3145728 w 14"/>
                    <a:gd name="T15" fmla="*/ 2364705 h 16"/>
                    <a:gd name="T16" fmla="*/ 3670016 w 14"/>
                    <a:gd name="T17" fmla="*/ 0 h 16"/>
                    <a:gd name="T18" fmla="*/ 3145728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Freeform 44">
                  <a:extLst>
                    <a:ext uri="{FF2B5EF4-FFF2-40B4-BE49-F238E27FC236}">
                      <a16:creationId xmlns="" xmlns:a16="http://schemas.microsoft.com/office/drawing/2014/main" id="{822D4F49-4B5C-4E99-9EDE-03F43FE1E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Freeform 45">
                  <a:extLst>
                    <a:ext uri="{FF2B5EF4-FFF2-40B4-BE49-F238E27FC236}">
                      <a16:creationId xmlns="" xmlns:a16="http://schemas.microsoft.com/office/drawing/2014/main" id="{7BBD315A-34F6-4B39-87A5-5A0C5381C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Freeform 46">
                  <a:extLst>
                    <a:ext uri="{FF2B5EF4-FFF2-40B4-BE49-F238E27FC236}">
                      <a16:creationId xmlns="" xmlns:a16="http://schemas.microsoft.com/office/drawing/2014/main" id="{BC5453FB-EBF9-4925-826F-DC9C240A2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2" name="Freeform 47">
                  <a:extLst>
                    <a:ext uri="{FF2B5EF4-FFF2-40B4-BE49-F238E27FC236}">
                      <a16:creationId xmlns="" xmlns:a16="http://schemas.microsoft.com/office/drawing/2014/main" id="{092FEC02-0822-41DA-96EB-B5223C8B9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Freeform 48">
                  <a:extLst>
                    <a:ext uri="{FF2B5EF4-FFF2-40B4-BE49-F238E27FC236}">
                      <a16:creationId xmlns="" xmlns:a16="http://schemas.microsoft.com/office/drawing/2014/main" id="{F962523A-714B-4BEC-9E6F-6320296E9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95359 w 5"/>
                    <a:gd name="T1" fmla="*/ 0 h 45"/>
                    <a:gd name="T2" fmla="*/ 195359 w 5"/>
                    <a:gd name="T3" fmla="*/ 15371083 h 45"/>
                    <a:gd name="T4" fmla="*/ 351646 w 5"/>
                    <a:gd name="T5" fmla="*/ 15371083 h 45"/>
                    <a:gd name="T6" fmla="*/ 276275 w 5"/>
                    <a:gd name="T7" fmla="*/ 0 h 45"/>
                    <a:gd name="T8" fmla="*/ 195359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Freeform 49">
                  <a:extLst>
                    <a:ext uri="{FF2B5EF4-FFF2-40B4-BE49-F238E27FC236}">
                      <a16:creationId xmlns="" xmlns:a16="http://schemas.microsoft.com/office/drawing/2014/main" id="{961A6622-133A-45DA-A00C-738E2DE22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23316 w 4"/>
                    <a:gd name="T1" fmla="*/ 0 h 45"/>
                    <a:gd name="T2" fmla="*/ 123316 w 4"/>
                    <a:gd name="T3" fmla="*/ 15371083 h 45"/>
                    <a:gd name="T4" fmla="*/ 164068 w 4"/>
                    <a:gd name="T5" fmla="*/ 15371083 h 45"/>
                    <a:gd name="T6" fmla="*/ 164068 w 4"/>
                    <a:gd name="T7" fmla="*/ 0 h 45"/>
                    <a:gd name="T8" fmla="*/ 12331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Freeform 50">
                  <a:extLst>
                    <a:ext uri="{FF2B5EF4-FFF2-40B4-BE49-F238E27FC236}">
                      <a16:creationId xmlns="" xmlns:a16="http://schemas.microsoft.com/office/drawing/2014/main" id="{1B3A7622-B5BF-44BE-B240-3F80DA0EA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1673446 w 13"/>
                    <a:gd name="T3" fmla="*/ 0 h 15"/>
                    <a:gd name="T4" fmla="*/ 3218165 w 13"/>
                    <a:gd name="T5" fmla="*/ 0 h 15"/>
                    <a:gd name="T6" fmla="*/ 3218165 w 13"/>
                    <a:gd name="T7" fmla="*/ 1987194 h 15"/>
                    <a:gd name="T8" fmla="*/ 3218165 w 13"/>
                    <a:gd name="T9" fmla="*/ 4117111 h 15"/>
                    <a:gd name="T10" fmla="*/ 167344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Freeform 51">
                  <a:extLst>
                    <a:ext uri="{FF2B5EF4-FFF2-40B4-BE49-F238E27FC236}">
                      <a16:creationId xmlns="" xmlns:a16="http://schemas.microsoft.com/office/drawing/2014/main" id="{36CC0470-FA99-45CA-9C89-ACD17BB0D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Freeform 52">
                  <a:extLst>
                    <a:ext uri="{FF2B5EF4-FFF2-40B4-BE49-F238E27FC236}">
                      <a16:creationId xmlns="" xmlns:a16="http://schemas.microsoft.com/office/drawing/2014/main" id="{F5E6E715-F6DE-4729-9650-03478D3AF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1572864 w 6"/>
                    <a:gd name="T1" fmla="*/ 0 h 10"/>
                    <a:gd name="T2" fmla="*/ 1572864 w 6"/>
                    <a:gd name="T3" fmla="*/ 1028652 h 10"/>
                    <a:gd name="T4" fmla="*/ 3145728 w 6"/>
                    <a:gd name="T5" fmla="*/ 1028652 h 10"/>
                    <a:gd name="T6" fmla="*/ 1572864 w 6"/>
                    <a:gd name="T7" fmla="*/ 1153370 h 10"/>
                    <a:gd name="T8" fmla="*/ 1572864 w 6"/>
                    <a:gd name="T9" fmla="*/ 1954439 h 10"/>
                    <a:gd name="T10" fmla="*/ 1572864 w 6"/>
                    <a:gd name="T11" fmla="*/ 1153370 h 10"/>
                    <a:gd name="T12" fmla="*/ 0 w 6"/>
                    <a:gd name="T13" fmla="*/ 1028652 h 10"/>
                    <a:gd name="T14" fmla="*/ 1572864 w 6"/>
                    <a:gd name="T15" fmla="*/ 1028652 h 10"/>
                    <a:gd name="T16" fmla="*/ 1572864 w 6"/>
                    <a:gd name="T17" fmla="*/ 0 h 10"/>
                    <a:gd name="T18" fmla="*/ 1572864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Freeform 53">
                  <a:extLst>
                    <a:ext uri="{FF2B5EF4-FFF2-40B4-BE49-F238E27FC236}">
                      <a16:creationId xmlns="" xmlns:a16="http://schemas.microsoft.com/office/drawing/2014/main" id="{D39047E5-F55A-4EA5-B920-5B49CE758E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1048576 w 5"/>
                    <a:gd name="T1" fmla="*/ 0 h 9"/>
                    <a:gd name="T2" fmla="*/ 1572864 w 5"/>
                    <a:gd name="T3" fmla="*/ 736194 h 9"/>
                    <a:gd name="T4" fmla="*/ 2621440 w 5"/>
                    <a:gd name="T5" fmla="*/ 736194 h 9"/>
                    <a:gd name="T6" fmla="*/ 1572864 w 5"/>
                    <a:gd name="T7" fmla="*/ 829177 h 9"/>
                    <a:gd name="T8" fmla="*/ 1048576 w 5"/>
                    <a:gd name="T9" fmla="*/ 1566223 h 9"/>
                    <a:gd name="T10" fmla="*/ 1048576 w 5"/>
                    <a:gd name="T11" fmla="*/ 829177 h 9"/>
                    <a:gd name="T12" fmla="*/ 0 w 5"/>
                    <a:gd name="T13" fmla="*/ 736194 h 9"/>
                    <a:gd name="T14" fmla="*/ 1048576 w 5"/>
                    <a:gd name="T15" fmla="*/ 736194 h 9"/>
                    <a:gd name="T16" fmla="*/ 1048576 w 5"/>
                    <a:gd name="T17" fmla="*/ 0 h 9"/>
                    <a:gd name="T18" fmla="*/ 104857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Freeform 54">
                  <a:extLst>
                    <a:ext uri="{FF2B5EF4-FFF2-40B4-BE49-F238E27FC236}">
                      <a16:creationId xmlns="" xmlns:a16="http://schemas.microsoft.com/office/drawing/2014/main" id="{0CD6BC78-7823-4E86-81AF-B58A21E52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1048576 w 2"/>
                    <a:gd name="T1" fmla="*/ 0 h 24"/>
                    <a:gd name="T2" fmla="*/ 1048576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Freeform 55">
                  <a:extLst>
                    <a:ext uri="{FF2B5EF4-FFF2-40B4-BE49-F238E27FC236}">
                      <a16:creationId xmlns="" xmlns:a16="http://schemas.microsoft.com/office/drawing/2014/main" id="{655055C3-2AC7-4DE2-9483-E9D36698F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1048576 w 2"/>
                    <a:gd name="T3" fmla="*/ 1122760 h 24"/>
                    <a:gd name="T4" fmla="*/ 524288 w 2"/>
                    <a:gd name="T5" fmla="*/ 1450910 h 24"/>
                    <a:gd name="T6" fmla="*/ 524288 w 2"/>
                    <a:gd name="T7" fmla="*/ 7725145 h 24"/>
                    <a:gd name="T8" fmla="*/ 1048576 w 2"/>
                    <a:gd name="T9" fmla="*/ 7725145 h 24"/>
                    <a:gd name="T10" fmla="*/ 524288 w 2"/>
                    <a:gd name="T11" fmla="*/ 8432317 h 24"/>
                    <a:gd name="T12" fmla="*/ 0 w 2"/>
                    <a:gd name="T13" fmla="*/ 4492133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Freeform 56">
                  <a:extLst>
                    <a:ext uri="{FF2B5EF4-FFF2-40B4-BE49-F238E27FC236}">
                      <a16:creationId xmlns="" xmlns:a16="http://schemas.microsoft.com/office/drawing/2014/main" id="{1D8F931C-7D4F-44C0-907C-6A43072C30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1048576 w 2"/>
                    <a:gd name="T1" fmla="*/ 7725145 h 24"/>
                    <a:gd name="T2" fmla="*/ 1048576 w 2"/>
                    <a:gd name="T3" fmla="*/ 7725145 h 24"/>
                    <a:gd name="T4" fmla="*/ 1048576 w 2"/>
                    <a:gd name="T5" fmla="*/ 7725145 h 24"/>
                    <a:gd name="T6" fmla="*/ 524288 w 2"/>
                    <a:gd name="T7" fmla="*/ 8432317 h 24"/>
                    <a:gd name="T8" fmla="*/ 0 w 2"/>
                    <a:gd name="T9" fmla="*/ 4305862 h 24"/>
                    <a:gd name="T10" fmla="*/ 524288 w 2"/>
                    <a:gd name="T11" fmla="*/ 0 h 24"/>
                    <a:gd name="T12" fmla="*/ 1048576 w 2"/>
                    <a:gd name="T13" fmla="*/ 1122760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2" name="Freeform 57">
                  <a:extLst>
                    <a:ext uri="{FF2B5EF4-FFF2-40B4-BE49-F238E27FC236}">
                      <a16:creationId xmlns="" xmlns:a16="http://schemas.microsoft.com/office/drawing/2014/main" id="{1E72163F-AF46-4E24-83F2-05A63FEC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Freeform 58">
                  <a:extLst>
                    <a:ext uri="{FF2B5EF4-FFF2-40B4-BE49-F238E27FC236}">
                      <a16:creationId xmlns="" xmlns:a16="http://schemas.microsoft.com/office/drawing/2014/main" id="{DE128997-4040-41D8-858C-B733B30C4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Freeform 59">
                  <a:extLst>
                    <a:ext uri="{FF2B5EF4-FFF2-40B4-BE49-F238E27FC236}">
                      <a16:creationId xmlns="" xmlns:a16="http://schemas.microsoft.com/office/drawing/2014/main" id="{75F9C131-F316-400C-A5FB-DCB931215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Freeform 60">
                  <a:extLst>
                    <a:ext uri="{FF2B5EF4-FFF2-40B4-BE49-F238E27FC236}">
                      <a16:creationId xmlns="" xmlns:a16="http://schemas.microsoft.com/office/drawing/2014/main" id="{EE3C856A-2867-4855-8BA4-40878152E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782306 w 57"/>
                    <a:gd name="T1" fmla="*/ 0 h 45"/>
                    <a:gd name="T2" fmla="*/ 21327252 w 57"/>
                    <a:gd name="T3" fmla="*/ 0 h 45"/>
                    <a:gd name="T4" fmla="*/ 21327252 w 57"/>
                    <a:gd name="T5" fmla="*/ 15371083 h 45"/>
                    <a:gd name="T6" fmla="*/ 782306 w 57"/>
                    <a:gd name="T7" fmla="*/ 15371083 h 45"/>
                    <a:gd name="T8" fmla="*/ 782306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Freeform 61">
                  <a:extLst>
                    <a:ext uri="{FF2B5EF4-FFF2-40B4-BE49-F238E27FC236}">
                      <a16:creationId xmlns="" xmlns:a16="http://schemas.microsoft.com/office/drawing/2014/main" id="{B4ED7891-44B1-47C1-9C6C-8BC3F81EF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364705 w 16"/>
                    <a:gd name="T1" fmla="*/ 0 h 19"/>
                    <a:gd name="T2" fmla="*/ 2364705 w 16"/>
                    <a:gd name="T3" fmla="*/ 2897316 h 19"/>
                    <a:gd name="T4" fmla="*/ 4581616 w 16"/>
                    <a:gd name="T5" fmla="*/ 3080503 h 19"/>
                    <a:gd name="T6" fmla="*/ 2364705 w 16"/>
                    <a:gd name="T7" fmla="*/ 3080503 h 19"/>
                    <a:gd name="T8" fmla="*/ 2364705 w 16"/>
                    <a:gd name="T9" fmla="*/ 5998874 h 19"/>
                    <a:gd name="T10" fmla="*/ 2059491 w 16"/>
                    <a:gd name="T11" fmla="*/ 3080503 h 19"/>
                    <a:gd name="T12" fmla="*/ 0 w 16"/>
                    <a:gd name="T13" fmla="*/ 3080503 h 19"/>
                    <a:gd name="T14" fmla="*/ 2059491 w 16"/>
                    <a:gd name="T15" fmla="*/ 2897316 h 19"/>
                    <a:gd name="T16" fmla="*/ 2364705 w 16"/>
                    <a:gd name="T17" fmla="*/ 0 h 19"/>
                    <a:gd name="T18" fmla="*/ 2364705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Freeform 62">
                  <a:extLst>
                    <a:ext uri="{FF2B5EF4-FFF2-40B4-BE49-F238E27FC236}">
                      <a16:creationId xmlns="" xmlns:a16="http://schemas.microsoft.com/office/drawing/2014/main" id="{DDAF8A08-73BB-4A51-8610-B5D6E98A75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1898569 w 14"/>
                    <a:gd name="T1" fmla="*/ 0 h 16"/>
                    <a:gd name="T2" fmla="*/ 1898569 w 14"/>
                    <a:gd name="T3" fmla="*/ 2364705 h 16"/>
                    <a:gd name="T4" fmla="*/ 3661526 w 14"/>
                    <a:gd name="T5" fmla="*/ 2364705 h 16"/>
                    <a:gd name="T6" fmla="*/ 1898569 w 14"/>
                    <a:gd name="T7" fmla="*/ 2521916 h 16"/>
                    <a:gd name="T8" fmla="*/ 1898569 w 14"/>
                    <a:gd name="T9" fmla="*/ 4581616 h 16"/>
                    <a:gd name="T10" fmla="*/ 1612916 w 14"/>
                    <a:gd name="T11" fmla="*/ 2521916 h 16"/>
                    <a:gd name="T12" fmla="*/ 0 w 14"/>
                    <a:gd name="T13" fmla="*/ 2364705 h 16"/>
                    <a:gd name="T14" fmla="*/ 1612916 w 14"/>
                    <a:gd name="T15" fmla="*/ 2364705 h 16"/>
                    <a:gd name="T16" fmla="*/ 1898569 w 14"/>
                    <a:gd name="T17" fmla="*/ 0 h 16"/>
                    <a:gd name="T18" fmla="*/ 1612916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Freeform 63">
                  <a:extLst>
                    <a:ext uri="{FF2B5EF4-FFF2-40B4-BE49-F238E27FC236}">
                      <a16:creationId xmlns="" xmlns:a16="http://schemas.microsoft.com/office/drawing/2014/main" id="{51E0DF3E-492C-44DD-9D0B-8F58BA209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Freeform 64">
                  <a:extLst>
                    <a:ext uri="{FF2B5EF4-FFF2-40B4-BE49-F238E27FC236}">
                      <a16:creationId xmlns="" xmlns:a16="http://schemas.microsoft.com/office/drawing/2014/main" id="{1E223873-D3E7-4352-AA33-EADD92E2B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Freeform 65">
                  <a:extLst>
                    <a:ext uri="{FF2B5EF4-FFF2-40B4-BE49-F238E27FC236}">
                      <a16:creationId xmlns="" xmlns:a16="http://schemas.microsoft.com/office/drawing/2014/main" id="{7B541621-127F-4AEB-8024-0115540F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Freeform 66">
                  <a:extLst>
                    <a:ext uri="{FF2B5EF4-FFF2-40B4-BE49-F238E27FC236}">
                      <a16:creationId xmlns="" xmlns:a16="http://schemas.microsoft.com/office/drawing/2014/main" id="{5EC006B8-D662-41D1-BDB9-AA1E3A7A2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2" name="Freeform 67">
                  <a:extLst>
                    <a:ext uri="{FF2B5EF4-FFF2-40B4-BE49-F238E27FC236}">
                      <a16:creationId xmlns="" xmlns:a16="http://schemas.microsoft.com/office/drawing/2014/main" id="{2650E4B3-B459-43A7-A1EB-CBD83060F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1572864 w 6"/>
                    <a:gd name="T1" fmla="*/ 0 h 45"/>
                    <a:gd name="T2" fmla="*/ 2097152 w 6"/>
                    <a:gd name="T3" fmla="*/ 15371083 h 45"/>
                    <a:gd name="T4" fmla="*/ 3145728 w 6"/>
                    <a:gd name="T5" fmla="*/ 15371083 h 45"/>
                    <a:gd name="T6" fmla="*/ 2621440 w 6"/>
                    <a:gd name="T7" fmla="*/ 0 h 45"/>
                    <a:gd name="T8" fmla="*/ 1572864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Freeform 68">
                  <a:extLst>
                    <a:ext uri="{FF2B5EF4-FFF2-40B4-BE49-F238E27FC236}">
                      <a16:creationId xmlns="" xmlns:a16="http://schemas.microsoft.com/office/drawing/2014/main" id="{489D6218-B4CC-4409-9BAE-329B43C8A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1572864 w 4"/>
                    <a:gd name="T1" fmla="*/ 0 h 45"/>
                    <a:gd name="T2" fmla="*/ 1572864 w 4"/>
                    <a:gd name="T3" fmla="*/ 15371083 h 45"/>
                    <a:gd name="T4" fmla="*/ 2097152 w 4"/>
                    <a:gd name="T5" fmla="*/ 15371083 h 45"/>
                    <a:gd name="T6" fmla="*/ 2097152 w 4"/>
                    <a:gd name="T7" fmla="*/ 0 h 45"/>
                    <a:gd name="T8" fmla="*/ 1572864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Freeform 69">
                  <a:extLst>
                    <a:ext uri="{FF2B5EF4-FFF2-40B4-BE49-F238E27FC236}">
                      <a16:creationId xmlns="" xmlns:a16="http://schemas.microsoft.com/office/drawing/2014/main" id="{E295BE24-975B-42CD-A7E9-FEBE63048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3670016 w 13"/>
                    <a:gd name="T3" fmla="*/ 0 h 15"/>
                    <a:gd name="T4" fmla="*/ 6815744 w 13"/>
                    <a:gd name="T5" fmla="*/ 0 h 15"/>
                    <a:gd name="T6" fmla="*/ 6815744 w 13"/>
                    <a:gd name="T7" fmla="*/ 1987194 h 15"/>
                    <a:gd name="T8" fmla="*/ 6815744 w 13"/>
                    <a:gd name="T9" fmla="*/ 4117111 h 15"/>
                    <a:gd name="T10" fmla="*/ 367001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grp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81" name="AutoShape 70">
                <a:extLst>
                  <a:ext uri="{FF2B5EF4-FFF2-40B4-BE49-F238E27FC236}">
                    <a16:creationId xmlns="" xmlns:a16="http://schemas.microsoft.com/office/drawing/2014/main" id="{E386A3A4-D969-4193-BD82-B41F2A02C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grp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2000">
                  <a:solidFill>
                    <a:srgbClr val="FFFFFF"/>
                  </a:solidFill>
                  <a:latin typeface=".VnTime" panose="020B7200000000000000" pitchFamily="34" charset="0"/>
                </a:endParaRPr>
              </a:p>
            </p:txBody>
          </p:sp>
        </p:grpSp>
        <p:graphicFrame>
          <p:nvGraphicFramePr>
            <p:cNvPr id="3079" name="Object 2">
              <a:extLst>
                <a:ext uri="{FF2B5EF4-FFF2-40B4-BE49-F238E27FC236}">
                  <a16:creationId xmlns="" xmlns:a16="http://schemas.microsoft.com/office/drawing/2014/main" id="{AAE9635D-5C4A-48A1-A7F1-0A44BA2F2A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CorelDRAW" r:id="rId5" imgW="655320" imgH="5279136" progId="CorelDRAW.Graphic.11">
                    <p:embed/>
                  </p:oleObj>
                </mc:Choice>
                <mc:Fallback>
                  <p:oleObj name="CorelDRAW" r:id="rId5" imgW="655320" imgH="5279136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Rounded Rectangle 109">
            <a:extLst>
              <a:ext uri="{FF2B5EF4-FFF2-40B4-BE49-F238E27FC236}">
                <a16:creationId xmlns="" xmlns:a16="http://schemas.microsoft.com/office/drawing/2014/main" id="{E8837AB6-66A1-4A3D-B641-B716AE7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0468" name="Rectangle 116">
            <a:extLst>
              <a:ext uri="{FF2B5EF4-FFF2-40B4-BE49-F238E27FC236}">
                <a16:creationId xmlns="" xmlns:a16="http://schemas.microsoft.com/office/drawing/2014/main" id="{D0E87359-33EA-4B21-BF32-D7A7B4189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686936"/>
            <a:ext cx="8178965" cy="457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“Rung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AutoShape 109">
            <a:extLst>
              <a:ext uri="{FF2B5EF4-FFF2-40B4-BE49-F238E27FC236}">
                <a16:creationId xmlns="" xmlns:a16="http://schemas.microsoft.com/office/drawing/2014/main" id="{61944F46-D695-471C-9393-EEA57715D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"/>
            <a:ext cx="14478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Thể lệ</a:t>
            </a:r>
          </a:p>
        </p:txBody>
      </p:sp>
    </p:spTree>
    <p:extLst>
      <p:ext uri="{BB962C8B-B14F-4D97-AF65-F5344CB8AC3E}">
        <p14:creationId xmlns:p14="http://schemas.microsoft.com/office/powerpoint/2010/main" val="772533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0468" grpId="0"/>
      <p:bldP spid="10046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829" y="1164433"/>
            <a:ext cx="10463626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600" b="1" dirty="0" err="1" smtClean="0">
                <a:solidFill>
                  <a:schemeClr val="bg1"/>
                </a:solidFill>
              </a:rPr>
              <a:t>Hiện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tượng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nào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sau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đây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là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hiện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tượng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vật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lý</a:t>
            </a:r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>
            <a:extLst>
              <a:ext uri="{FF2B5EF4-FFF2-40B4-BE49-F238E27FC236}">
                <a16:creationId xmlns=""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266981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=""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8011806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 smtClean="0">
                <a:solidFill>
                  <a:schemeClr val="bg1"/>
                </a:solidFill>
              </a:rPr>
              <a:t>Đốt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bột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lưu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huỳnh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thành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khí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7" y="293846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6" y="2716216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7" y="278924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2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8" y="3647151"/>
            <a:ext cx="8028353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Xay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gạo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thành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bột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4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3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201"/>
            <a:ext cx="8030459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Thanh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sắt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ngoài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không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khí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gỉ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6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4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8"/>
            <a:ext cx="8006054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 smtClean="0">
                <a:solidFill>
                  <a:schemeClr val="bg1"/>
                </a:solidFill>
              </a:rPr>
              <a:t>Hòa</a:t>
            </a:r>
            <a:r>
              <a:rPr lang="en-US" dirty="0" smtClean="0">
                <a:solidFill>
                  <a:schemeClr val="bg1"/>
                </a:solidFill>
              </a:rPr>
              <a:t> tan </a:t>
            </a:r>
            <a:r>
              <a:rPr lang="en-US" dirty="0" err="1" smtClean="0">
                <a:solidFill>
                  <a:schemeClr val="bg1"/>
                </a:solidFill>
              </a:rPr>
              <a:t>vôi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sống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nước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được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vôi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tôi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=""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=""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6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4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3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=""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81280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7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=""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0453" y="430134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=""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7140" y="4399239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=""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63" y="4350782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=""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7140" y="432213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=""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0311" y="433387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=""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6214" y="4334562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=""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997" y="436573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=""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7158" y="4415622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=""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4690" y="430538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=""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58" y="4344857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=""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067" y="434426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=""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7158" y="434569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=""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2867" y="4361240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=""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926" y="4324747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=""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5446" y="437554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=""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302" y="4343004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-184755" y="1536700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=""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=""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=""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531" y="54994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3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1172936"/>
            <a:ext cx="10480675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</a:rPr>
              <a:t>Hiện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tượng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nào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là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hiện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tượng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hóa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học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trong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3600" b="1" dirty="0" err="1" smtClean="0">
                <a:solidFill>
                  <a:schemeClr val="bg1"/>
                </a:solidFill>
              </a:rPr>
              <a:t>các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hiện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tượng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thiên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nhiên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sau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đây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=""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116015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=""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255" y="2762250"/>
            <a:ext cx="9226551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Sáng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sớm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khi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mặt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trời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mọc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sương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mù</a:t>
            </a:r>
            <a:r>
              <a:rPr lang="en-US" dirty="0">
                <a:solidFill>
                  <a:schemeClr val="bg1"/>
                </a:solidFill>
              </a:rPr>
              <a:t> tan </a:t>
            </a:r>
            <a:r>
              <a:rPr lang="en-US" dirty="0" err="1">
                <a:solidFill>
                  <a:schemeClr val="bg1"/>
                </a:solidFill>
              </a:rPr>
              <a:t>dần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3011491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789241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802" y="286226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81178" y="29749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126" y="3743324"/>
            <a:ext cx="9201152" cy="102711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Hơi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nước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đám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mây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ngưng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tụ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rơi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xuống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tạo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mưa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7" y="4071941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1" y="3808416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02" y="391001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2" y="40036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824" y="4876800"/>
            <a:ext cx="9264926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Khi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mưa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dông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thường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sấm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sét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7" y="4986341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1" y="4913316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2" y="498634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57377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535" y="5749642"/>
            <a:ext cx="9237215" cy="96505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Nạn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cháy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rừng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tạo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khói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dày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đặc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gây</a:t>
            </a:r>
            <a:r>
              <a:rPr lang="en-US" dirty="0">
                <a:solidFill>
                  <a:schemeClr val="bg1"/>
                </a:solidFill>
              </a:rPr>
              <a:t> ô </a:t>
            </a:r>
            <a:r>
              <a:rPr lang="en-US" dirty="0" err="1" smtClean="0">
                <a:solidFill>
                  <a:schemeClr val="bg1"/>
                </a:solidFill>
              </a:rPr>
              <a:t>nhiễm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môi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trường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=""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7" y="5748341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=""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6" y="5903916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2" y="597694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57377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=""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2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=""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=""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203" y="415304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=""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203" y="415304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=""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6964" y="412447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=""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203" y="415304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=""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9828" y="415304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=""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6489" y="415304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=""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203" y="415304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=""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203" y="415304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=""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6964" y="413875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=""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203" y="415304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=""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203" y="415304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=""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203" y="415304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=""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203" y="415304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=""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2677" y="413399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=""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203" y="415304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=""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9976" y="411018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-97847" y="1068161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=""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=""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b="1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" action="ppaction://noaction"/>
            <a:extLst>
              <a:ext uri="{FF2B5EF4-FFF2-40B4-BE49-F238E27FC236}">
                <a16:creationId xmlns=""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7" y="617220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2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802087"/>
            <a:ext cx="9433975" cy="120988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3600" b="1" dirty="0" err="1" smtClean="0">
                <a:solidFill>
                  <a:schemeClr val="bg1"/>
                </a:solidFill>
              </a:rPr>
              <a:t>Chất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được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tạo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thành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sau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phản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en-US" sz="3600" b="1" dirty="0" err="1" smtClean="0">
                <a:solidFill>
                  <a:schemeClr val="bg1"/>
                </a:solidFill>
              </a:rPr>
              <a:t>ứng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hóa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học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là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51">
            <a:extLst>
              <a:ext uri="{FF2B5EF4-FFF2-40B4-BE49-F238E27FC236}">
                <a16:creationId xmlns=""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=""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2290539"/>
            <a:ext cx="4778951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 smtClean="0">
                <a:solidFill>
                  <a:schemeClr val="bg1"/>
                </a:solidFill>
              </a:rPr>
              <a:t>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66" y="2596625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6" y="2349050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7" y="2412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2" y="248860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494474"/>
            <a:ext cx="4807527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722393"/>
            <a:ext cx="68116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500141"/>
            <a:ext cx="172112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573167"/>
            <a:ext cx="937968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685877"/>
            <a:ext cx="52817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8" y="4941595"/>
            <a:ext cx="76553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779072"/>
            <a:ext cx="4807527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noProof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=""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606727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=""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845028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91805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3" y="603076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=""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990" y="426388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=""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990" y="426388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=""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9753" y="423530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=""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990" y="426388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=""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2614" y="426388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=""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278" y="426388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=""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990" y="426388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=""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990" y="426388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=""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9753" y="4249594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=""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990" y="426388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=""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990" y="426388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=""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990" y="426388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=""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990" y="426388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=""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3798" y="4611341"/>
            <a:ext cx="4754129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136" name="WordArt 48">
            <a:extLst>
              <a:ext uri="{FF2B5EF4-FFF2-40B4-BE49-F238E27FC236}">
                <a16:creationId xmlns=""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5465" y="424483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=""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990" y="426388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=""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990" y="426388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-117764" y="1630976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=""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=""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" action="ppaction://noaction"/>
            <a:extLst>
              <a:ext uri="{FF2B5EF4-FFF2-40B4-BE49-F238E27FC236}">
                <a16:creationId xmlns=""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36" y="5899873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=""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1255" y="173525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2" name="Picture 39" descr="Classicmode">
            <a:extLst>
              <a:ext uri="{FF2B5EF4-FFF2-40B4-BE49-F238E27FC236}">
                <a16:creationId xmlns=""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58" y="4679007"/>
            <a:ext cx="172112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267" y="4773464"/>
            <a:ext cx="1054147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5761" y="4866832"/>
            <a:ext cx="59359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5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3.67337E-6 L 1.04167E-6 -0.07217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9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9" grpId="0" animBg="1"/>
      <p:bldP spid="49" grpId="0" animBg="1"/>
      <p:bldP spid="49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5" y="829781"/>
            <a:ext cx="10269535" cy="162939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</a:rPr>
              <a:t>Trong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quá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trình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phản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ứng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lượng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chất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phản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ứng</a:t>
            </a:r>
            <a:r>
              <a:rPr lang="en-US" sz="3600" dirty="0" smtClean="0">
                <a:solidFill>
                  <a:schemeClr val="bg1"/>
                </a:solidFill>
              </a:rPr>
              <a:t>..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…., </a:t>
            </a:r>
            <a:r>
              <a:rPr lang="en-US" sz="3600" dirty="0" err="1" smtClean="0">
                <a:solidFill>
                  <a:schemeClr val="bg1"/>
                </a:solidFill>
              </a:rPr>
              <a:t>lượng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sản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phẩm</a:t>
            </a:r>
            <a:r>
              <a:rPr lang="en-US" sz="3600" dirty="0" smtClean="0">
                <a:solidFill>
                  <a:schemeClr val="bg1"/>
                </a:solidFill>
              </a:rPr>
              <a:t>….?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51">
            <a:extLst>
              <a:ext uri="{FF2B5EF4-FFF2-40B4-BE49-F238E27FC236}">
                <a16:creationId xmlns=""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=""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945" y="2654995"/>
            <a:ext cx="5226910" cy="84166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Giảm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dần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tăng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dần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7" y="297884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6" y="2691941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7" y="279151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2" y="292385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16466"/>
            <a:ext cx="5195455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90241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67991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84101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3" y="39537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37B9524E-A1F3-44B6-B270-8EC097AA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67820"/>
            <a:ext cx="5195455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01548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772451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86625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3" y="4978967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91907"/>
            <a:ext cx="5195455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=""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6039570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=""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817320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89034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3" y="600305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=""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373" y="403139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=""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373" y="403139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=""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1135" y="400281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=""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373" y="403139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=""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3998" y="403139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=""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0661" y="403139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=""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373" y="403139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=""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373" y="403139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=""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1135" y="401710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=""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373" y="403139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=""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373" y="403139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=""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373" y="403139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=""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373" y="403139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=""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6847" y="401234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=""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373" y="403139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=""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763" y="403139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-23811" y="1510144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=""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=""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b="1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" action="ppaction://noaction"/>
            <a:extLst>
              <a:ext uri="{FF2B5EF4-FFF2-40B4-BE49-F238E27FC236}">
                <a16:creationId xmlns=""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63" y="6259378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=""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2204" y="86313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04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7" grpId="0" animBg="1"/>
      <p:bldP spid="1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7" y="826736"/>
            <a:ext cx="10111796" cy="137148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 err="1">
                <a:solidFill>
                  <a:schemeClr val="bg1"/>
                </a:solidFill>
              </a:rPr>
              <a:t>Trong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giữa</a:t>
            </a:r>
            <a:r>
              <a:rPr lang="en-US" dirty="0">
                <a:solidFill>
                  <a:schemeClr val="bg1"/>
                </a:solidFill>
              </a:rPr>
              <a:t> oxygen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hydrogen, </a:t>
            </a:r>
            <a:r>
              <a:rPr lang="en-US" dirty="0" err="1">
                <a:solidFill>
                  <a:schemeClr val="bg1"/>
                </a:solidFill>
              </a:rPr>
              <a:t>nếu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oxygen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hết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thì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xảy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nữa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không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=""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=""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144" y="2345054"/>
            <a:ext cx="8806129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Phản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vẫn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tiếp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tục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7" y="254111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6" y="232839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7" y="239189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2" y="250460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247" y="3401145"/>
            <a:ext cx="8758026" cy="8350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Phản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dừng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lại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64272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420480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493505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3" y="360621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172" y="4443424"/>
            <a:ext cx="8771101" cy="84176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Phản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tiếp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tục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nếu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dùng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nhiệt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độ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xúc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tác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66567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44342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51644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3" y="462915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529" y="5472220"/>
            <a:ext cx="8765744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Phản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tiếp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tục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giữa</a:t>
            </a:r>
            <a:r>
              <a:rPr lang="en-US" dirty="0">
                <a:solidFill>
                  <a:schemeClr val="bg1"/>
                </a:solidFill>
              </a:rPr>
              <a:t> hydrogen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phẩm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=""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69783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=""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475588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54861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3" y="566132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=""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81280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=""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9363" y="424529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=""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6053" y="4343194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=""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474" y="4294737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=""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6053" y="426608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=""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9222" y="427783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=""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5125" y="4278517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=""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1907" y="4309688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=""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6070" y="4359577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=""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7121" y="424934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=""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168" y="4288812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=""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7978" y="4288216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=""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6070" y="4289651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=""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1778" y="4305195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=""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5838" y="4268702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=""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4358" y="4319503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=""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0214" y="4286959"/>
            <a:ext cx="666751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-68598" y="1317636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=""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=""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=""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26774" y="24111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28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35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2171</Words>
  <Application>Microsoft Office PowerPoint</Application>
  <PresentationFormat>Custom</PresentationFormat>
  <Paragraphs>398</Paragraphs>
  <Slides>33</Slides>
  <Notes>8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</vt:lpstr>
      <vt:lpstr>ĐỊNH LUẬT BẢO TOÀN KHỐI LƯỢNG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 Sang</dc:creator>
  <cp:lastModifiedBy>admin</cp:lastModifiedBy>
  <cp:revision>64</cp:revision>
  <dcterms:created xsi:type="dcterms:W3CDTF">2023-07-12T15:22:11Z</dcterms:created>
  <dcterms:modified xsi:type="dcterms:W3CDTF">2024-11-16T16:13:42Z</dcterms:modified>
</cp:coreProperties>
</file>