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48" r:id="rId1"/>
  </p:sldMasterIdLst>
  <p:notesMasterIdLst>
    <p:notesMasterId r:id="rId25"/>
  </p:notesMasterIdLst>
  <p:sldIdLst>
    <p:sldId id="569" r:id="rId2"/>
    <p:sldId id="685" r:id="rId3"/>
    <p:sldId id="686" r:id="rId4"/>
    <p:sldId id="691" r:id="rId5"/>
    <p:sldId id="687" r:id="rId6"/>
    <p:sldId id="689" r:id="rId7"/>
    <p:sldId id="692" r:id="rId8"/>
    <p:sldId id="690" r:id="rId9"/>
    <p:sldId id="638" r:id="rId10"/>
    <p:sldId id="654" r:id="rId11"/>
    <p:sldId id="648" r:id="rId12"/>
    <p:sldId id="700" r:id="rId13"/>
    <p:sldId id="693" r:id="rId14"/>
    <p:sldId id="697" r:id="rId15"/>
    <p:sldId id="701" r:id="rId16"/>
    <p:sldId id="702" r:id="rId17"/>
    <p:sldId id="644" r:id="rId18"/>
    <p:sldId id="696" r:id="rId19"/>
    <p:sldId id="698" r:id="rId20"/>
    <p:sldId id="699" r:id="rId21"/>
    <p:sldId id="703" r:id="rId22"/>
    <p:sldId id="694" r:id="rId23"/>
    <p:sldId id="683" r:id="rId24"/>
  </p:sldIdLst>
  <p:sldSz cx="9144000" cy="5143500" type="screen16x9"/>
  <p:notesSz cx="6858000" cy="9144000"/>
  <p:embeddedFontLst>
    <p:embeddedFont>
      <p:font typeface="Amatic SC" charset="-79"/>
      <p:regular r:id="rId26"/>
      <p:bold r:id="rId27"/>
    </p:embeddedFont>
    <p:embeddedFont>
      <p:font typeface="Tahoma" pitchFamily="34" charset="0"/>
      <p:regular r:id="rId28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Didact Gothic" charset="0"/>
      <p:regular r:id="rId34"/>
    </p:embeddedFont>
    <p:embeddedFont>
      <p:font typeface="STXinwei" pitchFamily="2" charset="-122"/>
      <p:regular r:id="rId35"/>
    </p:embeddedFont>
    <p:embeddedFont>
      <p:font typeface="Cambria Math" pitchFamily="18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11B4"/>
    <a:srgbClr val="D07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75C1A4-07CD-4793-BCF2-6140DFDB6BAE}" styleName="Table_0">
    <a:wholeTbl>
      <a:tcTxStyle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-76" y="-4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7454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26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b9151035d0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b9151035d0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26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26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2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5">
            <a:off x="2392986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1847120">
            <a:off x="7536181" y="807815"/>
            <a:ext cx="515156" cy="500520"/>
            <a:chOff x="8667201" y="2266387"/>
            <a:chExt cx="389754" cy="378681"/>
          </a:xfrm>
        </p:grpSpPr>
        <p:sp>
          <p:nvSpPr>
            <p:cNvPr id="11" name="Google Shape;11;p2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7002" y="3579713"/>
            <a:ext cx="1614292" cy="1454243"/>
            <a:chOff x="7150051" y="3491912"/>
            <a:chExt cx="1632742" cy="1471012"/>
          </a:xfrm>
        </p:grpSpPr>
        <p:sp>
          <p:nvSpPr>
            <p:cNvPr id="16" name="Google Shape;16;p2"/>
            <p:cNvSpPr/>
            <p:nvPr/>
          </p:nvSpPr>
          <p:spPr>
            <a:xfrm>
              <a:off x="7539508" y="4223763"/>
              <a:ext cx="178291" cy="114522"/>
            </a:xfrm>
            <a:custGeom>
              <a:avLst/>
              <a:gdLst/>
              <a:ahLst/>
              <a:cxnLst/>
              <a:rect l="l" t="t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9430" y="3510853"/>
              <a:ext cx="1594957" cy="1433033"/>
            </a:xfrm>
            <a:custGeom>
              <a:avLst/>
              <a:gdLst/>
              <a:ahLst/>
              <a:cxnLst/>
              <a:rect l="l" t="t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lnTo>
                    <a:pt x="12511" y="25443"/>
                  </a:ln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lnTo>
                    <a:pt x="25399" y="21050"/>
                  </a:ln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40143" y="3830665"/>
              <a:ext cx="5488" cy="4031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63932" y="3703371"/>
              <a:ext cx="95095" cy="130209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4174" y="3977287"/>
              <a:ext cx="76737" cy="129869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57228" y="4254992"/>
              <a:ext cx="95629" cy="116513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14147" y="4455864"/>
              <a:ext cx="133658" cy="80234"/>
            </a:xfrm>
            <a:custGeom>
              <a:avLst/>
              <a:gdLst/>
              <a:ahLst/>
              <a:cxnLst/>
              <a:rect l="l" t="t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6543" y="4529394"/>
              <a:ext cx="117776" cy="51142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0037" y="4599621"/>
              <a:ext cx="94464" cy="48422"/>
            </a:xfrm>
            <a:custGeom>
              <a:avLst/>
              <a:gdLst/>
              <a:ahLst/>
              <a:cxnLst/>
              <a:rect l="l" t="t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51348" y="4552511"/>
              <a:ext cx="60321" cy="27975"/>
            </a:xfrm>
            <a:custGeom>
              <a:avLst/>
              <a:gdLst/>
              <a:ahLst/>
              <a:cxnLst/>
              <a:rect l="l" t="t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35127" y="4516766"/>
              <a:ext cx="67412" cy="40360"/>
            </a:xfrm>
            <a:custGeom>
              <a:avLst/>
              <a:gdLst/>
              <a:ahLst/>
              <a:cxnLst/>
              <a:rect l="l" t="t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49746" y="4515115"/>
              <a:ext cx="37008" cy="14522"/>
            </a:xfrm>
            <a:custGeom>
              <a:avLst/>
              <a:gdLst/>
              <a:ahLst/>
              <a:cxnLst/>
              <a:rect l="l" t="t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2706" y="4097879"/>
              <a:ext cx="415932" cy="665083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00554" y="4253001"/>
              <a:ext cx="147499" cy="138806"/>
            </a:xfrm>
            <a:custGeom>
              <a:avLst/>
              <a:gdLst/>
              <a:ahLst/>
              <a:cxnLst/>
              <a:rect l="l" t="t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31051" y="3702546"/>
              <a:ext cx="118845" cy="106703"/>
            </a:xfrm>
            <a:custGeom>
              <a:avLst/>
              <a:gdLst/>
              <a:ahLst/>
              <a:cxnLst/>
              <a:rect l="l" t="t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5611" y="3976025"/>
              <a:ext cx="124916" cy="118990"/>
            </a:xfrm>
            <a:custGeom>
              <a:avLst/>
              <a:gdLst/>
              <a:ahLst/>
              <a:cxnLst/>
              <a:rect l="l" t="t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07154" y="4227406"/>
              <a:ext cx="132978" cy="131181"/>
            </a:xfrm>
            <a:custGeom>
              <a:avLst/>
              <a:gdLst/>
              <a:ahLst/>
              <a:cxnLst/>
              <a:rect l="l" t="t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47658" y="4373932"/>
              <a:ext cx="108645" cy="123021"/>
            </a:xfrm>
            <a:custGeom>
              <a:avLst/>
              <a:gdLst/>
              <a:ahLst/>
              <a:cxnLst/>
              <a:rect l="l" t="t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2808" y="4433863"/>
              <a:ext cx="98009" cy="89510"/>
            </a:xfrm>
            <a:custGeom>
              <a:avLst/>
              <a:gdLst/>
              <a:ahLst/>
              <a:cxnLst/>
              <a:rect l="l" t="t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50051" y="3491912"/>
              <a:ext cx="1632742" cy="1471012"/>
            </a:xfrm>
            <a:custGeom>
              <a:avLst/>
              <a:gdLst/>
              <a:ahLst/>
              <a:cxnLst/>
              <a:rect l="l" t="t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lnTo>
                    <a:pt x="11649" y="11874"/>
                  </a:ln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68306" y="3673017"/>
              <a:ext cx="75037" cy="75182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87489" y="4248581"/>
              <a:ext cx="186693" cy="158184"/>
            </a:xfrm>
            <a:custGeom>
              <a:avLst/>
              <a:gdLst/>
              <a:ahLst/>
              <a:cxnLst/>
              <a:rect l="l" t="t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21189" y="4504916"/>
              <a:ext cx="88539" cy="64061"/>
            </a:xfrm>
            <a:custGeom>
              <a:avLst/>
              <a:gdLst/>
              <a:ahLst/>
              <a:cxnLst/>
              <a:rect l="l" t="t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1877" y="4543867"/>
              <a:ext cx="79942" cy="48713"/>
            </a:xfrm>
            <a:custGeom>
              <a:avLst/>
              <a:gdLst/>
              <a:ahLst/>
              <a:cxnLst/>
              <a:rect l="l" t="t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41733" y="4593550"/>
              <a:ext cx="121467" cy="66440"/>
            </a:xfrm>
            <a:custGeom>
              <a:avLst/>
              <a:gdLst/>
              <a:ahLst/>
              <a:cxnLst/>
              <a:rect l="l" t="t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830000" y="137100"/>
            <a:ext cx="1469422" cy="1228432"/>
            <a:chOff x="-304950" y="1799125"/>
            <a:chExt cx="1469422" cy="1228432"/>
          </a:xfrm>
        </p:grpSpPr>
        <p:sp>
          <p:nvSpPr>
            <p:cNvPr id="42" name="Google Shape;42;p2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84780" y="3279159"/>
            <a:ext cx="1214145" cy="735845"/>
            <a:chOff x="478326" y="2825649"/>
            <a:chExt cx="1012293" cy="613511"/>
          </a:xfrm>
        </p:grpSpPr>
        <p:sp>
          <p:nvSpPr>
            <p:cNvPr id="57" name="Google Shape;57;p2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0" y="19540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>
            <a:off x="3796204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67" name="Google Shape;67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492100" y="1547800"/>
            <a:ext cx="442250" cy="453124"/>
            <a:chOff x="918850" y="1629150"/>
            <a:chExt cx="442250" cy="453124"/>
          </a:xfrm>
        </p:grpSpPr>
        <p:sp>
          <p:nvSpPr>
            <p:cNvPr id="78" name="Google Shape;78;p2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 rot="4884482">
            <a:off x="26842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830010" y="4237485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97475" y="2875325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2"/>
          <p:cNvGrpSpPr/>
          <p:nvPr/>
        </p:nvGrpSpPr>
        <p:grpSpPr>
          <a:xfrm>
            <a:off x="1517975" y="4132611"/>
            <a:ext cx="698732" cy="933635"/>
            <a:chOff x="1517975" y="4132611"/>
            <a:chExt cx="698732" cy="933635"/>
          </a:xfrm>
        </p:grpSpPr>
        <p:sp>
          <p:nvSpPr>
            <p:cNvPr id="95" name="Google Shape;95;p2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830000" y="2346230"/>
            <a:ext cx="468336" cy="446495"/>
            <a:chOff x="984375" y="2346230"/>
            <a:chExt cx="468336" cy="446495"/>
          </a:xfrm>
        </p:grpSpPr>
        <p:sp>
          <p:nvSpPr>
            <p:cNvPr id="103" name="Google Shape;103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2501326" y="44758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8362925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8579172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7197175" y="4475800"/>
            <a:ext cx="308250" cy="434350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2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14" name="Google Shape;114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125" name="Google Shape;125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7409316" y="1960758"/>
            <a:ext cx="1165712" cy="731889"/>
            <a:chOff x="6925510" y="205316"/>
            <a:chExt cx="905688" cy="530354"/>
          </a:xfrm>
        </p:grpSpPr>
        <p:sp>
          <p:nvSpPr>
            <p:cNvPr id="130" name="Google Shape;130;p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2"/>
          <p:cNvSpPr/>
          <p:nvPr/>
        </p:nvSpPr>
        <p:spPr>
          <a:xfrm>
            <a:off x="7520150" y="30455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6637301" y="42347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6260060" y="465896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5648726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173675" y="1384100"/>
            <a:ext cx="4753800" cy="21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2646600" y="3508675"/>
            <a:ext cx="38079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44493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069850" y="11480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7"/>
          <p:cNvSpPr/>
          <p:nvPr/>
        </p:nvSpPr>
        <p:spPr>
          <a:xfrm>
            <a:off x="8430787" y="1273913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7"/>
          <p:cNvSpPr/>
          <p:nvPr/>
        </p:nvSpPr>
        <p:spPr>
          <a:xfrm rot="-891763">
            <a:off x="8381822" y="1939036"/>
            <a:ext cx="390741" cy="550613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7"/>
          <p:cNvSpPr/>
          <p:nvPr/>
        </p:nvSpPr>
        <p:spPr>
          <a:xfrm>
            <a:off x="8590550" y="2972200"/>
            <a:ext cx="292801" cy="2894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4_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_2_1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9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9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9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9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9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9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9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29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1048" name="Google Shape;1048;p29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29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29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29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29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29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1058" name="Google Shape;1058;p29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29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1073" name="Google Shape;1073;p29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52EF329-B509-4345-B944-05EFA6578F3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8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99997">
            <a:off x="8727129" y="-3176602"/>
            <a:ext cx="3758249" cy="5958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95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 panose="00000500000000000000"/>
              <a:buNone/>
              <a:defRPr sz="40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 panose="00000500000000000000"/>
              <a:buChar char="●"/>
              <a:defRPr>
                <a:solidFill>
                  <a:schemeClr val="dk2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 panose="00000500000000000000"/>
              <a:buChar char="○"/>
              <a:defRPr>
                <a:solidFill>
                  <a:schemeClr val="dk2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 panose="00000500000000000000"/>
              <a:buChar char="■"/>
              <a:defRPr>
                <a:solidFill>
                  <a:schemeClr val="dk2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 panose="00000500000000000000"/>
              <a:buChar char="●"/>
              <a:defRPr>
                <a:solidFill>
                  <a:schemeClr val="dk2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 panose="00000500000000000000"/>
              <a:buChar char="○"/>
              <a:defRPr>
                <a:solidFill>
                  <a:schemeClr val="dk2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 panose="00000500000000000000"/>
              <a:buChar char="■"/>
              <a:defRPr>
                <a:solidFill>
                  <a:schemeClr val="dk2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 panose="00000500000000000000"/>
              <a:buChar char="●"/>
              <a:defRPr>
                <a:solidFill>
                  <a:schemeClr val="dk2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 panose="00000500000000000000"/>
              <a:buChar char="○"/>
              <a:defRPr>
                <a:solidFill>
                  <a:schemeClr val="dk2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 panose="00000500000000000000"/>
              <a:buChar char="■"/>
              <a:defRPr>
                <a:solidFill>
                  <a:schemeClr val="dk2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8" r:id="rId4"/>
    <p:sldLayoutId id="2147483659" r:id="rId5"/>
    <p:sldLayoutId id="2147483660" r:id="rId6"/>
    <p:sldLayoutId id="2147483661" r:id="rId7"/>
    <p:sldLayoutId id="2147483664" r:id="rId8"/>
    <p:sldLayoutId id="214748366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svg"/><Relationship Id="rId5" Type="http://schemas.openxmlformats.org/officeDocument/2006/relationships/image" Target="../media/image4.png"/><Relationship Id="rId10" Type="http://schemas.openxmlformats.org/officeDocument/2006/relationships/image" Target="../media/image4.svg"/><Relationship Id="rId4" Type="http://schemas.openxmlformats.org/officeDocument/2006/relationships/image" Target="../media/image1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GIF"/><Relationship Id="rId4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5.emf"/><Relationship Id="rId4" Type="http://schemas.openxmlformats.org/officeDocument/2006/relationships/audio" Target="../media/audio2.wav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4.emf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5.em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5.emf"/><Relationship Id="rId4" Type="http://schemas.openxmlformats.org/officeDocument/2006/relationships/audio" Target="../media/audio2.wav"/><Relationship Id="rId9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4.emf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1" b="3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19695" y="0"/>
            <a:ext cx="10600795" cy="5143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43898" y="1930223"/>
            <a:ext cx="1882933" cy="2057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45440" y="-88265"/>
            <a:ext cx="7831455" cy="4398010"/>
            <a:chOff x="0" y="-38100"/>
            <a:chExt cx="3708388" cy="1672787"/>
          </a:xfrm>
        </p:grpSpPr>
        <p:sp>
          <p:nvSpPr>
            <p:cNvPr id="5" name="Freeform 5"/>
            <p:cNvSpPr/>
            <p:nvPr/>
          </p:nvSpPr>
          <p:spPr>
            <a:xfrm>
              <a:off x="167970" y="262347"/>
              <a:ext cx="3540418" cy="1372340"/>
            </a:xfrm>
            <a:custGeom>
              <a:avLst/>
              <a:gdLst/>
              <a:ahLst/>
              <a:cxnLst/>
              <a:rect l="l" t="t" r="r" b="b"/>
              <a:pathLst>
                <a:path w="3540418" h="1372340">
                  <a:moveTo>
                    <a:pt x="29372" y="0"/>
                  </a:moveTo>
                  <a:lnTo>
                    <a:pt x="3511045" y="0"/>
                  </a:lnTo>
                  <a:cubicBezTo>
                    <a:pt x="3518835" y="0"/>
                    <a:pt x="3526306" y="3095"/>
                    <a:pt x="3531815" y="8603"/>
                  </a:cubicBezTo>
                  <a:cubicBezTo>
                    <a:pt x="3537323" y="14111"/>
                    <a:pt x="3540418" y="21582"/>
                    <a:pt x="3540418" y="29372"/>
                  </a:cubicBezTo>
                  <a:lnTo>
                    <a:pt x="3540418" y="1342967"/>
                  </a:lnTo>
                  <a:cubicBezTo>
                    <a:pt x="3540418" y="1350757"/>
                    <a:pt x="3537323" y="1358228"/>
                    <a:pt x="3531815" y="1363737"/>
                  </a:cubicBezTo>
                  <a:cubicBezTo>
                    <a:pt x="3526306" y="1369245"/>
                    <a:pt x="3518835" y="1372340"/>
                    <a:pt x="3511045" y="1372340"/>
                  </a:cubicBezTo>
                  <a:lnTo>
                    <a:pt x="29372" y="1372340"/>
                  </a:lnTo>
                  <a:cubicBezTo>
                    <a:pt x="21582" y="1372340"/>
                    <a:pt x="14111" y="1369245"/>
                    <a:pt x="8603" y="1363737"/>
                  </a:cubicBezTo>
                  <a:cubicBezTo>
                    <a:pt x="3095" y="1358228"/>
                    <a:pt x="0" y="1350757"/>
                    <a:pt x="0" y="1342967"/>
                  </a:cubicBezTo>
                  <a:lnTo>
                    <a:pt x="0" y="29372"/>
                  </a:lnTo>
                  <a:cubicBezTo>
                    <a:pt x="0" y="21582"/>
                    <a:pt x="3095" y="14111"/>
                    <a:pt x="8603" y="8603"/>
                  </a:cubicBezTo>
                  <a:cubicBezTo>
                    <a:pt x="14111" y="3095"/>
                    <a:pt x="21582" y="0"/>
                    <a:pt x="29372" y="0"/>
                  </a:cubicBezTo>
                  <a:close/>
                </a:path>
              </a:pathLst>
            </a:custGeom>
            <a:solidFill>
              <a:srgbClr val="024A4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77912" y="67768"/>
            <a:ext cx="1948919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7391" y="304713"/>
            <a:ext cx="1674538" cy="169300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59765" y="1061720"/>
            <a:ext cx="7360285" cy="296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700"/>
              </a:lnSpc>
            </a:pPr>
            <a:r>
              <a:rPr lang="en-US" sz="5500" b="1" dirty="0">
                <a:solidFill>
                  <a:srgbClr val="FFFFFF"/>
                </a:solidFill>
                <a:latin typeface="+mn-lt"/>
                <a:cs typeface="Times New Roman" panose="02020603050405020304" pitchFamily="18" charset="0"/>
              </a:rPr>
              <a:t>CHÀO MỪNG </a:t>
            </a:r>
          </a:p>
          <a:p>
            <a:pPr algn="ctr" defTabSz="457200">
              <a:lnSpc>
                <a:spcPts val="7700"/>
              </a:lnSpc>
            </a:pPr>
            <a:r>
              <a:rPr lang="vi-VN" altLang="en-US" sz="5500" b="1" dirty="0">
                <a:solidFill>
                  <a:srgbClr val="FFFFFF"/>
                </a:solidFill>
                <a:latin typeface="+mn-lt"/>
                <a:cs typeface="Times New Roman" panose="02020603050405020304" pitchFamily="18" charset="0"/>
              </a:rPr>
              <a:t>QUÝ THẦY </a:t>
            </a:r>
            <a:r>
              <a:rPr lang="vi-VN" altLang="en-US" sz="5500" b="1">
                <a:solidFill>
                  <a:srgbClr val="FFFFFF"/>
                </a:solidFill>
                <a:latin typeface="+mn-lt"/>
                <a:cs typeface="Times New Roman" panose="02020603050405020304" pitchFamily="18" charset="0"/>
              </a:rPr>
              <a:t>CÔ </a:t>
            </a:r>
            <a:r>
              <a:rPr lang="en-US" altLang="en-US" sz="5500" b="1" smtClean="0">
                <a:solidFill>
                  <a:srgbClr val="FFFFFF"/>
                </a:solidFill>
                <a:latin typeface="+mn-lt"/>
                <a:cs typeface="Times New Roman" panose="02020603050405020304" pitchFamily="18" charset="0"/>
              </a:rPr>
              <a:t>VÀ</a:t>
            </a:r>
            <a:endParaRPr lang="en-US" sz="5500" b="1" dirty="0">
              <a:solidFill>
                <a:srgbClr val="FFFFFF"/>
              </a:solidFill>
              <a:latin typeface="+mn-lt"/>
              <a:cs typeface="Times New Roman" panose="02020603050405020304" pitchFamily="18" charset="0"/>
            </a:endParaRPr>
          </a:p>
          <a:p>
            <a:pPr algn="ctr" defTabSz="457200">
              <a:lnSpc>
                <a:spcPts val="7700"/>
              </a:lnSpc>
            </a:pPr>
            <a:r>
              <a:rPr lang="en-US" sz="5500" b="1" dirty="0">
                <a:solidFill>
                  <a:srgbClr val="FFFFFF"/>
                </a:solidFill>
                <a:latin typeface="+mn-lt"/>
                <a:cs typeface="Times New Roman" panose="02020603050405020304" pitchFamily="18" charset="0"/>
              </a:rPr>
              <a:t>CÁC EM HỌC SINH</a:t>
            </a:r>
            <a:r>
              <a:rPr lang="vi-VN" altLang="en-US" sz="5500" b="1" dirty="0">
                <a:solidFill>
                  <a:srgbClr val="FFFFFF"/>
                </a:solidFill>
                <a:latin typeface="+mn-lt"/>
                <a:cs typeface="Times New Roman" panose="02020603050405020304" pitchFamily="18" charset="0"/>
              </a:rPr>
              <a:t>!</a:t>
            </a:r>
            <a:r>
              <a:rPr lang="en-US" sz="5500" b="1" dirty="0">
                <a:solidFill>
                  <a:srgbClr val="FFFFFF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304" y="0"/>
            <a:ext cx="9144000" cy="5143500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Google Shape;1187;p39"/>
          <p:cNvSpPr txBox="1"/>
          <p:nvPr/>
        </p:nvSpPr>
        <p:spPr>
          <a:xfrm>
            <a:off x="1363345" y="1765935"/>
            <a:ext cx="6550025" cy="1308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 panose="00000500000000000000"/>
              <a:buNone/>
              <a:defRPr sz="40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pPr algn="ctr"/>
            <a:r>
              <a:rPr lang="en-US" sz="720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II. TÍNH CHẤT HÓA HỌC</a:t>
            </a:r>
            <a:endParaRPr lang="en-US" sz="7200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22860" y="15240"/>
            <a:ext cx="9120505" cy="5127625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cover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08082" y="1010793"/>
            <a:ext cx="69278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cs typeface="Times New Roman" panose="02020603050405020304" pitchFamily="18" charset="0"/>
                <a:sym typeface="Amatic SC" panose="00000500000000000000"/>
              </a:rPr>
              <a:t>02. </a:t>
            </a:r>
            <a:br>
              <a:rPr lang="en-US" sz="8000" b="1" dirty="0">
                <a:solidFill>
                  <a:srgbClr val="C00000"/>
                </a:solidFill>
                <a:cs typeface="Times New Roman" panose="02020603050405020304" pitchFamily="18" charset="0"/>
                <a:sym typeface="Amatic SC" panose="00000500000000000000"/>
              </a:rPr>
            </a:br>
            <a:r>
              <a:rPr lang="en-US" sz="80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  <a:endParaRPr lang="en-US" sz="8000" dirty="0"/>
          </a:p>
        </p:txBody>
      </p:sp>
      <p:sp>
        <p:nvSpPr>
          <p:cNvPr id="4" name="Rectangles 3"/>
          <p:cNvSpPr/>
          <p:nvPr/>
        </p:nvSpPr>
        <p:spPr>
          <a:xfrm>
            <a:off x="22860" y="15240"/>
            <a:ext cx="9120505" cy="5127625"/>
          </a:xfrm>
          <a:prstGeom prst="rect">
            <a:avLst/>
          </a:prstGeom>
          <a:noFill/>
          <a:ln w="76200">
            <a:solidFill>
              <a:schemeClr val="tx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C12578-7D7C-AF4A-550A-086E0B23AD15}"/>
              </a:ext>
            </a:extLst>
          </p:cNvPr>
          <p:cNvSpPr txBox="1"/>
          <p:nvPr/>
        </p:nvSpPr>
        <p:spPr>
          <a:xfrm flipH="1">
            <a:off x="213338" y="201501"/>
            <a:ext cx="380484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DD1E242-2112-8CE9-5710-946CB4B33EEF}"/>
              </a:ext>
            </a:extLst>
          </p:cNvPr>
          <p:cNvSpPr txBox="1"/>
          <p:nvPr/>
        </p:nvSpPr>
        <p:spPr>
          <a:xfrm flipH="1">
            <a:off x="402919" y="825582"/>
            <a:ext cx="3804846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Oxide base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40C5F096-57E2-2E82-8A57-CE2D7091BB30}"/>
              </a:ext>
            </a:extLst>
          </p:cNvPr>
          <p:cNvSpPr/>
          <p:nvPr/>
        </p:nvSpPr>
        <p:spPr>
          <a:xfrm>
            <a:off x="3483281" y="132920"/>
            <a:ext cx="5257800" cy="3246119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9" name="Picture 2" descr="7 website khoa học tốt nhất dành cho trẻ - CTH EDU">
            <a:extLst>
              <a:ext uri="{FF2B5EF4-FFF2-40B4-BE49-F238E27FC236}">
                <a16:creationId xmlns="" xmlns:a16="http://schemas.microsoft.com/office/drawing/2014/main" id="{897C2E74-FF4C-BCCA-D597-0702586F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0" y="2089398"/>
            <a:ext cx="3766163" cy="27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81CDB8A-6A0C-8891-9C2E-A96050D64DD9}"/>
              </a:ext>
            </a:extLst>
          </p:cNvPr>
          <p:cNvSpPr txBox="1"/>
          <p:nvPr/>
        </p:nvSpPr>
        <p:spPr>
          <a:xfrm>
            <a:off x="3648919" y="1188382"/>
            <a:ext cx="4572000" cy="9187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342900" algn="ctr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58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E596BA6-9CAA-1AEB-2EE7-498390456EAF}"/>
              </a:ext>
            </a:extLst>
          </p:cNvPr>
          <p:cNvGrpSpPr/>
          <p:nvPr/>
        </p:nvGrpSpPr>
        <p:grpSpPr>
          <a:xfrm>
            <a:off x="778384" y="1511513"/>
            <a:ext cx="7784512" cy="1039089"/>
            <a:chOff x="546975" y="1908158"/>
            <a:chExt cx="10379350" cy="1385451"/>
          </a:xfrm>
        </p:grpSpPr>
        <p:sp>
          <p:nvSpPr>
            <p:cNvPr id="5" name="Rounded Rectangle 40">
              <a:extLst>
                <a:ext uri="{FF2B5EF4-FFF2-40B4-BE49-F238E27FC236}">
                  <a16:creationId xmlns:a16="http://schemas.microsoft.com/office/drawing/2014/main" xmlns="" id="{84244A79-B797-2D42-94EC-3D699E283D58}"/>
                </a:ext>
              </a:extLst>
            </p:cNvPr>
            <p:cNvSpPr/>
            <p:nvPr/>
          </p:nvSpPr>
          <p:spPr>
            <a:xfrm>
              <a:off x="546975" y="1908158"/>
              <a:ext cx="10379350" cy="1346570"/>
            </a:xfrm>
            <a:prstGeom prst="roundRect">
              <a:avLst>
                <a:gd name="adj" fmla="val 13332"/>
              </a:avLst>
            </a:prstGeom>
            <a:solidFill>
              <a:srgbClr val="FFF2E5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8295786-4D1E-F4AA-9651-A536C0B44C16}"/>
                </a:ext>
              </a:extLst>
            </p:cNvPr>
            <p:cNvSpPr txBox="1"/>
            <p:nvPr/>
          </p:nvSpPr>
          <p:spPr>
            <a:xfrm>
              <a:off x="810011" y="2021467"/>
              <a:ext cx="10116313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 </a:t>
              </a:r>
              <a:r>
                <a:rPr lang="en-US" sz="2800" i="1" dirty="0" err="1">
                  <a:latin typeface="Times New Roman" pitchFamily="18" charset="0"/>
                  <a:cs typeface="Times New Roman" pitchFamily="18" charset="0"/>
                </a:rPr>
                <a:t>CuO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800" i="1" dirty="0" err="1">
                  <a:latin typeface="Times New Roman" pitchFamily="18" charset="0"/>
                  <a:cs typeface="Times New Roman" pitchFamily="18" charset="0"/>
                </a:rPr>
                <a:t>bột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); dung </a:t>
              </a:r>
              <a:r>
                <a:rPr lang="en-US" sz="2800" i="1" dirty="0" err="1">
                  <a:latin typeface="Times New Roman" pitchFamily="18" charset="0"/>
                  <a:cs typeface="Times New Roman" pitchFamily="18" charset="0"/>
                </a:rPr>
                <a:t>dịch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en-US" sz="2800" i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SO</a:t>
              </a:r>
              <a:r>
                <a:rPr lang="en-US" sz="2800" i="1" baseline="-25000" dirty="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 </a:t>
              </a:r>
              <a:r>
                <a:rPr lang="en-US" sz="2800" i="1" dirty="0" err="1">
                  <a:latin typeface="Times New Roman" pitchFamily="18" charset="0"/>
                  <a:cs typeface="Times New Roman" pitchFamily="18" charset="0"/>
                </a:rPr>
                <a:t>loãng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2800" i="1" dirty="0" err="1">
                  <a:latin typeface="Times New Roman" pitchFamily="18" charset="0"/>
                  <a:cs typeface="Times New Roman" pitchFamily="18" charset="0"/>
                </a:rPr>
                <a:t>thìa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latin typeface="Times New Roman" pitchFamily="18" charset="0"/>
                  <a:cs typeface="Times New Roman" pitchFamily="18" charset="0"/>
                </a:rPr>
                <a:t>hoá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 smtClean="0"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i="1" dirty="0" err="1" smtClean="0">
                  <a:latin typeface="Times New Roman" pitchFamily="18" charset="0"/>
                  <a:cs typeface="Times New Roman" pitchFamily="18" charset="0"/>
                </a:rPr>
                <a:t>kẹp</a:t>
              </a:r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 smtClean="0"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 smtClean="0">
                  <a:latin typeface="Times New Roman" pitchFamily="18" charset="0"/>
                  <a:cs typeface="Times New Roman" pitchFamily="18" charset="0"/>
                </a:rPr>
                <a:t>nghiệm</a:t>
              </a:r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i="1" dirty="0" err="1"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 smtClean="0">
                  <a:latin typeface="Times New Roman" pitchFamily="18" charset="0"/>
                  <a:cs typeface="Times New Roman" pitchFamily="18" charset="0"/>
                </a:rPr>
                <a:t>nghiệm</a:t>
              </a:r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39FBB0C-5BC3-B633-0464-F1062BAE9078}"/>
              </a:ext>
            </a:extLst>
          </p:cNvPr>
          <p:cNvGrpSpPr/>
          <p:nvPr/>
        </p:nvGrpSpPr>
        <p:grpSpPr>
          <a:xfrm>
            <a:off x="289984" y="2685448"/>
            <a:ext cx="8272911" cy="2142882"/>
            <a:chOff x="-98409" y="1553633"/>
            <a:chExt cx="11030546" cy="3612216"/>
          </a:xfrm>
        </p:grpSpPr>
        <p:sp>
          <p:nvSpPr>
            <p:cNvPr id="9" name="Rounded Rectangle 36">
              <a:extLst>
                <a:ext uri="{FF2B5EF4-FFF2-40B4-BE49-F238E27FC236}">
                  <a16:creationId xmlns:a16="http://schemas.microsoft.com/office/drawing/2014/main" xmlns="" id="{751857C0-A557-E442-9754-1BABC02D02A7}"/>
                </a:ext>
              </a:extLst>
            </p:cNvPr>
            <p:cNvSpPr/>
            <p:nvPr/>
          </p:nvSpPr>
          <p:spPr>
            <a:xfrm>
              <a:off x="478015" y="1553633"/>
              <a:ext cx="10454122" cy="3612216"/>
            </a:xfrm>
            <a:prstGeom prst="roundRect">
              <a:avLst>
                <a:gd name="adj" fmla="val 7933"/>
              </a:avLst>
            </a:prstGeom>
            <a:solidFill>
              <a:srgbClr val="FFFFCD"/>
            </a:solidFill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Cho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nghiệm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thìa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bột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CuO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 mL dung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dịch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en-US" sz="2800" i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SO</a:t>
              </a:r>
              <a:r>
                <a:rPr lang="en-US" sz="2800" i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lắc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nghiệm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8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Graphic 24" descr="Back with solid fill">
              <a:extLst>
                <a:ext uri="{FF2B5EF4-FFF2-40B4-BE49-F238E27FC236}">
                  <a16:creationId xmlns:a16="http://schemas.microsoft.com/office/drawing/2014/main" xmlns="" id="{A253B7E8-56B4-8AA9-534A-281462C72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98409" y="1945284"/>
              <a:ext cx="782339" cy="66553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C6FEB9-7022-FC7D-0098-C33D42DA68C1}"/>
              </a:ext>
            </a:extLst>
          </p:cNvPr>
          <p:cNvGrpSpPr/>
          <p:nvPr/>
        </p:nvGrpSpPr>
        <p:grpSpPr>
          <a:xfrm>
            <a:off x="2434763" y="-125126"/>
            <a:ext cx="4755314" cy="1463039"/>
            <a:chOff x="1119472" y="-1998"/>
            <a:chExt cx="4316130" cy="782187"/>
          </a:xfrm>
          <a:solidFill>
            <a:srgbClr val="CE3028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5AA08B5-285B-48F5-B804-A5A9EFDC7C54}"/>
                </a:ext>
              </a:extLst>
            </p:cNvPr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11FFB26-7C6E-5BB1-8E4B-3668DEABDD0C}"/>
                </a:ext>
              </a:extLst>
            </p:cNvPr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ounded Rectangle 14">
              <a:extLst>
                <a:ext uri="{FF2B5EF4-FFF2-40B4-BE49-F238E27FC236}">
                  <a16:creationId xmlns:a16="http://schemas.microsoft.com/office/drawing/2014/main" xmlns="" id="{7CBCDBE6-5FA7-3537-7642-2D16AF10A4A9}"/>
                </a:ext>
              </a:extLst>
            </p:cNvPr>
            <p:cNvSpPr/>
            <p:nvPr/>
          </p:nvSpPr>
          <p:spPr>
            <a:xfrm>
              <a:off x="1119472" y="215946"/>
              <a:ext cx="4316130" cy="564243"/>
            </a:xfrm>
            <a:prstGeom prst="round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 err="1" smtClean="0"/>
                <a:t>Thí</a:t>
              </a:r>
              <a:r>
                <a:rPr lang="en-US" sz="2400" b="1" i="1" dirty="0" smtClean="0"/>
                <a:t> </a:t>
              </a:r>
              <a:r>
                <a:rPr lang="en-US" sz="2400" b="1" i="1" dirty="0" err="1" smtClean="0"/>
                <a:t>nghiệm</a:t>
              </a:r>
              <a:r>
                <a:rPr lang="en-US" sz="2400" b="1" i="1" dirty="0" smtClean="0"/>
                <a:t> </a:t>
              </a:r>
              <a:r>
                <a:rPr lang="en-US" sz="2400" b="1" i="1" dirty="0" err="1" smtClean="0"/>
                <a:t>tìm</a:t>
              </a:r>
              <a:r>
                <a:rPr lang="en-US" sz="2400" b="1" i="1" dirty="0" smtClean="0"/>
                <a:t> </a:t>
              </a:r>
              <a:r>
                <a:rPr lang="en-US" sz="2400" b="1" i="1" dirty="0" err="1"/>
                <a:t>hiểu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tính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chất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hoá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học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của</a:t>
              </a:r>
              <a:r>
                <a:rPr lang="en-US" sz="2400" b="1" i="1" dirty="0"/>
                <a:t> oxide base</a:t>
              </a:r>
              <a:endParaRPr lang="en-US" sz="2400" dirty="0"/>
            </a:p>
          </p:txBody>
        </p:sp>
      </p:grpSp>
      <p:sp>
        <p:nvSpPr>
          <p:cNvPr id="18" name="Freeform 3"/>
          <p:cNvSpPr/>
          <p:nvPr/>
        </p:nvSpPr>
        <p:spPr>
          <a:xfrm>
            <a:off x="57778" y="48125"/>
            <a:ext cx="1020164" cy="1450155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08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2416990" y="4769858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95901" y="-9569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3" name="Google Shape;343;p28"/>
          <p:cNvGrpSpPr/>
          <p:nvPr/>
        </p:nvGrpSpPr>
        <p:grpSpPr>
          <a:xfrm>
            <a:off x="8514660" y="717845"/>
            <a:ext cx="545714" cy="1083272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83336" y="227128"/>
            <a:ext cx="7726784" cy="4816509"/>
            <a:chOff x="2032511" y="1882877"/>
            <a:chExt cx="5593976" cy="2671578"/>
          </a:xfrm>
        </p:grpSpPr>
        <p:sp>
          <p:nvSpPr>
            <p:cNvPr id="3" name="Rounded Rectangle 2"/>
            <p:cNvSpPr/>
            <p:nvPr/>
          </p:nvSpPr>
          <p:spPr>
            <a:xfrm>
              <a:off x="2032511" y="1882877"/>
              <a:ext cx="5593976" cy="26715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12125" y="1903152"/>
              <a:ext cx="5034747" cy="25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 số </a:t>
              </a:r>
              <a:r>
                <a:rPr lang="vi-VN" sz="24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oogle Shape;385;p30"/>
          <p:cNvGrpSpPr/>
          <p:nvPr/>
        </p:nvGrpSpPr>
        <p:grpSpPr>
          <a:xfrm>
            <a:off x="181663" y="80861"/>
            <a:ext cx="843483" cy="1025071"/>
            <a:chOff x="2537500" y="2379600"/>
            <a:chExt cx="272100" cy="330700"/>
          </a:xfrm>
        </p:grpSpPr>
        <p:sp>
          <p:nvSpPr>
            <p:cNvPr id="27" name="Google Shape;386;p30"/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387;p30"/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388;p30"/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389;p30"/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390;p30"/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391;p30"/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989005"/>
              </p:ext>
            </p:extLst>
          </p:nvPr>
        </p:nvGraphicFramePr>
        <p:xfrm>
          <a:off x="1025147" y="1478738"/>
          <a:ext cx="7242954" cy="88049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822904"/>
                <a:gridCol w="2021305"/>
                <a:gridCol w="1722922"/>
                <a:gridCol w="267582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Thí nghiệm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Hiện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tượng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 trình phản ứng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dd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  <a:r>
                        <a:rPr lang="en-US" sz="18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18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loãng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04482" y="748105"/>
            <a:ext cx="740563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1: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Tiến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hành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́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nghiệm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tìm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hiểu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tính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chất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của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oxide base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hoàn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thành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bảng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Kết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luận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Vậy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oxide base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tính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chất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hóa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…………………………………………………………………………………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Viết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trình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hóa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học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xảy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Nhóm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1,3: Oxide base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CaO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tác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dụng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với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dung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dịch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HCl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dung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dịch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</a:t>
            </a:r>
            <a:r>
              <a:rPr kumimoji="0" lang="en-US" sz="1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</a:t>
            </a:r>
            <a:r>
              <a:rPr kumimoji="0" lang="en-US" sz="1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loãng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Nhóm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2,4: Oxide base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MgO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tác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dụng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với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dung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dịch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HCl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dung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dịch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</a:t>
            </a:r>
            <a:r>
              <a:rPr kumimoji="0" lang="en-US" sz="1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</a:t>
            </a:r>
            <a:r>
              <a:rPr kumimoji="0" lang="en-US" sz="1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loãng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501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2416990" y="4769858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95901" y="-9569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6291" y="126039"/>
            <a:ext cx="8874555" cy="4816509"/>
            <a:chOff x="2032511" y="1882877"/>
            <a:chExt cx="5593976" cy="2671578"/>
          </a:xfrm>
        </p:grpSpPr>
        <p:sp>
          <p:nvSpPr>
            <p:cNvPr id="3" name="Rounded Rectangle 2"/>
            <p:cNvSpPr/>
            <p:nvPr/>
          </p:nvSpPr>
          <p:spPr>
            <a:xfrm>
              <a:off x="2032511" y="1882877"/>
              <a:ext cx="5593976" cy="26715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12125" y="1903152"/>
              <a:ext cx="5034747" cy="29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 số </a:t>
              </a:r>
              <a:r>
                <a:rPr lang="vi-VN" sz="28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oogle Shape;385;p30"/>
          <p:cNvGrpSpPr/>
          <p:nvPr/>
        </p:nvGrpSpPr>
        <p:grpSpPr>
          <a:xfrm>
            <a:off x="181663" y="80861"/>
            <a:ext cx="843483" cy="1025071"/>
            <a:chOff x="2537500" y="2379600"/>
            <a:chExt cx="272100" cy="330700"/>
          </a:xfrm>
        </p:grpSpPr>
        <p:sp>
          <p:nvSpPr>
            <p:cNvPr id="27" name="Google Shape;386;p30"/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387;p30"/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388;p30"/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389;p30"/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390;p30"/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391;p30"/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420513"/>
              </p:ext>
            </p:extLst>
          </p:nvPr>
        </p:nvGraphicFramePr>
        <p:xfrm>
          <a:off x="449263" y="1868537"/>
          <a:ext cx="8307030" cy="1565403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28484"/>
                <a:gridCol w="1762963"/>
                <a:gridCol w="2040941"/>
                <a:gridCol w="377464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nghiệm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Hiện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tượng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trình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phản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ứng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dd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  <a:r>
                        <a:rPr lang="en-US" sz="2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2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loãng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90873" y="824656"/>
            <a:ext cx="78824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1: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Tiến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hành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́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nghiệm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tìm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hiểu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tính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chất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của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oxide base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hoàn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thành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bảng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1080" y="2247181"/>
            <a:ext cx="211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lam.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0180" y="2531009"/>
            <a:ext cx="3867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+  H</a:t>
            </a:r>
            <a:r>
              <a:rPr lang="en-US" sz="1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→  CuSO</a:t>
            </a:r>
            <a:r>
              <a:rPr lang="en-US" sz="1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+  H</a:t>
            </a:r>
            <a:r>
              <a:rPr lang="en-US" sz="1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" name="Rectangle 7"/>
          <p:cNvSpPr/>
          <p:nvPr/>
        </p:nvSpPr>
        <p:spPr>
          <a:xfrm>
            <a:off x="750767" y="3612237"/>
            <a:ext cx="7993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oxide base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0721" y="3613541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243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2416990" y="4769858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95901" y="-9569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3" name="Google Shape;343;p28"/>
          <p:cNvGrpSpPr/>
          <p:nvPr/>
        </p:nvGrpSpPr>
        <p:grpSpPr>
          <a:xfrm>
            <a:off x="8514660" y="717845"/>
            <a:ext cx="545714" cy="1083272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83336" y="124701"/>
            <a:ext cx="7726784" cy="4989539"/>
            <a:chOff x="2032511" y="1866637"/>
            <a:chExt cx="5593976" cy="2687818"/>
          </a:xfrm>
        </p:grpSpPr>
        <p:sp>
          <p:nvSpPr>
            <p:cNvPr id="3" name="Rounded Rectangle 2"/>
            <p:cNvSpPr/>
            <p:nvPr/>
          </p:nvSpPr>
          <p:spPr>
            <a:xfrm>
              <a:off x="2032511" y="1882877"/>
              <a:ext cx="5593976" cy="26715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12125" y="1866637"/>
              <a:ext cx="5034747" cy="29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 số </a:t>
              </a:r>
              <a:r>
                <a:rPr lang="vi-VN" sz="28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oogle Shape;385;p30"/>
          <p:cNvGrpSpPr/>
          <p:nvPr/>
        </p:nvGrpSpPr>
        <p:grpSpPr>
          <a:xfrm>
            <a:off x="181663" y="80861"/>
            <a:ext cx="843483" cy="1025071"/>
            <a:chOff x="2537500" y="2379600"/>
            <a:chExt cx="272100" cy="330700"/>
          </a:xfrm>
        </p:grpSpPr>
        <p:sp>
          <p:nvSpPr>
            <p:cNvPr id="27" name="Google Shape;386;p30"/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387;p30"/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388;p30"/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389;p30"/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390;p30"/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391;p30"/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48372" y="574519"/>
            <a:ext cx="74056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Viết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trình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hóa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học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xảy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Nhóm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1,3: Oxide base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tác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dụng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với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dung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dịch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HCl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9558" y="3007091"/>
            <a:ext cx="7072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2,4: Oxide base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MgO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tác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dụng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với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dung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dịch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HCl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9558" y="2160951"/>
            <a:ext cx="3449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dung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dịch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</a:t>
            </a:r>
            <a:r>
              <a:rPr lang="en-US" sz="2400" baseline="-30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</a:t>
            </a:r>
            <a:r>
              <a:rPr lang="en-US" sz="2400" baseline="-30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loãng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7818" y="4136479"/>
            <a:ext cx="3526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dung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dịch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</a:t>
            </a:r>
            <a:r>
              <a:rPr lang="en-US" sz="2400" baseline="-30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</a:t>
            </a:r>
            <a:r>
              <a:rPr lang="en-US" sz="2400" baseline="-30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loãng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3517" y="1748770"/>
            <a:ext cx="4371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+ 2HCl  →  CaCl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+   H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33761" y="2612864"/>
            <a:ext cx="4705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+  H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→  CaSO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+  H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33761" y="3820451"/>
            <a:ext cx="4506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+ 2HCl  →  MgCl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+   H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31931" y="4587360"/>
            <a:ext cx="4839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+  H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→  MgSO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+  H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23806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Làm sạch dao bị rỉ sé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1" t="1657" r="9519" b="-1657"/>
          <a:stretch>
            <a:fillRect/>
          </a:stretch>
        </p:blipFill>
        <p:spPr bwMode="auto">
          <a:xfrm>
            <a:off x="222885" y="213360"/>
            <a:ext cx="4196715" cy="32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loại bỏ rỉ sét trên dụng cụ cầm tay đơn giản,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635" y="213360"/>
            <a:ext cx="5415280" cy="31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2845" y="3994150"/>
            <a:ext cx="717677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baseline="-25000" smtClean="0"/>
          </a:p>
          <a:p>
            <a:pPr algn="ctr"/>
            <a:r>
              <a:rPr lang="en-US" sz="3000" b="1" baseline="-25000" smtClean="0"/>
              <a:t> </a:t>
            </a:r>
            <a:r>
              <a:rPr lang="en-US" sz="3000" b="1" smtClean="0"/>
              <a:t> </a:t>
            </a:r>
            <a:r>
              <a:rPr lang="en-US" sz="3000" b="1" smtClean="0">
                <a:solidFill>
                  <a:srgbClr val="FF0000"/>
                </a:solidFill>
              </a:rPr>
              <a:t>Làm cách nào để loại bỏ lớp gỉ sắt? </a:t>
            </a:r>
            <a:endParaRPr lang="en-US" sz="3000" b="1">
              <a:solidFill>
                <a:srgbClr val="FF0000"/>
              </a:solidFill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1375410" y="3423920"/>
            <a:ext cx="6887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i="1" smtClean="0"/>
              <a:t>Vật dụng bằng sắt thép bị g</a:t>
            </a:r>
            <a:r>
              <a:rPr lang="en-US" sz="2800" i="1" smtClean="0"/>
              <a:t>ỉ </a:t>
            </a:r>
            <a:r>
              <a:rPr lang="vi-VN" altLang="en-US" sz="2800" i="1" smtClean="0"/>
              <a:t>(</a:t>
            </a:r>
            <a:r>
              <a:rPr lang="en-US" sz="2800" i="1" smtClean="0"/>
              <a:t>Fe</a:t>
            </a:r>
            <a:r>
              <a:rPr lang="en-US" sz="2800" i="1" baseline="-25000" smtClean="0"/>
              <a:t>2</a:t>
            </a:r>
            <a:r>
              <a:rPr lang="en-US" sz="2800" i="1" smtClean="0"/>
              <a:t>O</a:t>
            </a:r>
            <a:r>
              <a:rPr lang="en-US" sz="2800" i="1" baseline="-25000" smtClean="0"/>
              <a:t>3</a:t>
            </a:r>
            <a:r>
              <a:rPr lang="vi-VN" altLang="en-US" sz="2800" i="1" smtClean="0"/>
              <a:t>)</a:t>
            </a:r>
            <a:endParaRPr lang="vi-VN" altLang="en-US" sz="2800" i="1" baseline="-25000" smtClean="0">
              <a:solidFill>
                <a:srgbClr val="FF0000"/>
              </a:solidFill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22860" y="15240"/>
            <a:ext cx="9120505" cy="512762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ổng hợp 5000 ảnh động tuyển chọn cực đẹp cho Powerpoint ...">
            <a:extLst>
              <a:ext uri="{FF2B5EF4-FFF2-40B4-BE49-F238E27FC236}">
                <a16:creationId xmlns="" xmlns:a16="http://schemas.microsoft.com/office/drawing/2014/main" id="{B9DE8EEC-62E4-FC4C-346C-DDECC474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91" y="3823698"/>
            <a:ext cx="3569593" cy="206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31DCCC-ED76-260B-40B9-D8A47FCE6FA8}"/>
              </a:ext>
            </a:extLst>
          </p:cNvPr>
          <p:cNvSpPr txBox="1"/>
          <p:nvPr/>
        </p:nvSpPr>
        <p:spPr>
          <a:xfrm flipH="1">
            <a:off x="213338" y="112027"/>
            <a:ext cx="380484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5771DA8-4E86-AB9E-1CD1-80A7FF6EC8F4}"/>
              </a:ext>
            </a:extLst>
          </p:cNvPr>
          <p:cNvSpPr txBox="1"/>
          <p:nvPr/>
        </p:nvSpPr>
        <p:spPr>
          <a:xfrm flipH="1">
            <a:off x="653144" y="618070"/>
            <a:ext cx="380484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i="1" kern="100" dirty="0">
                <a:solidFill>
                  <a:srgbClr val="C00000"/>
                </a:solidFill>
                <a:latin typeface="Times New Roman" pitchFamily="18" charset="0"/>
                <a:ea typeface="STXinwei" pitchFamily="2" charset="-122"/>
                <a:cs typeface="Times New Roman" pitchFamily="18" charset="0"/>
              </a:rPr>
              <a:t>2. Oxide base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064148F-7F1B-5386-9A90-7BFE85ACC062}"/>
              </a:ext>
            </a:extLst>
          </p:cNvPr>
          <p:cNvSpPr txBox="1"/>
          <p:nvPr/>
        </p:nvSpPr>
        <p:spPr>
          <a:xfrm>
            <a:off x="402919" y="1148435"/>
            <a:ext cx="8161961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oxide base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Fe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..)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0599" y="1934115"/>
            <a:ext cx="6135042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CuSO</a:t>
            </a:r>
            <a:r>
              <a:rPr lang="en-US" sz="2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en-US" sz="2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2200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+ 6HCl → 2FeCl</a:t>
            </a:r>
            <a:r>
              <a:rPr lang="en-US" sz="2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sz="2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203" y="2861673"/>
            <a:ext cx="389618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27233" y="3570109"/>
            <a:ext cx="1186453" cy="5711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Oxide base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Plus 3"/>
          <p:cNvSpPr/>
          <p:nvPr/>
        </p:nvSpPr>
        <p:spPr>
          <a:xfrm>
            <a:off x="2062862" y="3627373"/>
            <a:ext cx="334333" cy="322389"/>
          </a:xfrm>
          <a:prstGeom prst="mathPlus">
            <a:avLst/>
          </a:prstGeom>
          <a:solidFill>
            <a:schemeClr val="tx1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40420" y="3604540"/>
            <a:ext cx="1186453" cy="5367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Dung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dịch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acid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965285" y="3710500"/>
            <a:ext cx="946781" cy="135742"/>
          </a:xfrm>
          <a:prstGeom prst="rightArrow">
            <a:avLst/>
          </a:prstGeom>
          <a:solidFill>
            <a:schemeClr val="tx1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85221" y="3570109"/>
            <a:ext cx="1186453" cy="4834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84473" y="3556254"/>
            <a:ext cx="1186453" cy="4834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Plus 15"/>
          <p:cNvSpPr/>
          <p:nvPr/>
        </p:nvSpPr>
        <p:spPr>
          <a:xfrm>
            <a:off x="6613450" y="3650615"/>
            <a:ext cx="334333" cy="322389"/>
          </a:xfrm>
          <a:prstGeom prst="mathPlus">
            <a:avLst/>
          </a:prstGeom>
          <a:solidFill>
            <a:schemeClr val="tx1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0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7" grpId="0"/>
      <p:bldP spid="3" grpId="0" animBg="1"/>
      <p:bldP spid="4" grpId="0" animBg="1"/>
      <p:bldP spid="12" grpId="0" animBg="1"/>
      <p:bldP spid="5" grpId="0" animBg="1"/>
      <p:bldP spid="13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2416990" y="4769858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234401" y="8514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3" name="Google Shape;343;p28"/>
          <p:cNvGrpSpPr/>
          <p:nvPr/>
        </p:nvGrpSpPr>
        <p:grpSpPr>
          <a:xfrm>
            <a:off x="8514660" y="717845"/>
            <a:ext cx="545714" cy="1083272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9779" y="1594493"/>
            <a:ext cx="7700801" cy="3396766"/>
            <a:chOff x="2032511" y="1882877"/>
            <a:chExt cx="5593976" cy="2671578"/>
          </a:xfrm>
        </p:grpSpPr>
        <p:sp>
          <p:nvSpPr>
            <p:cNvPr id="3" name="Rounded Rectangle 2"/>
            <p:cNvSpPr/>
            <p:nvPr/>
          </p:nvSpPr>
          <p:spPr>
            <a:xfrm>
              <a:off x="2032511" y="1882877"/>
              <a:ext cx="5593976" cy="26715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6811" y="2009884"/>
              <a:ext cx="5034747" cy="3792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 số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oogle Shape;385;p30"/>
          <p:cNvGrpSpPr/>
          <p:nvPr/>
        </p:nvGrpSpPr>
        <p:grpSpPr>
          <a:xfrm>
            <a:off x="220163" y="175571"/>
            <a:ext cx="843483" cy="1025071"/>
            <a:chOff x="2537500" y="2379600"/>
            <a:chExt cx="272100" cy="330700"/>
          </a:xfrm>
        </p:grpSpPr>
        <p:sp>
          <p:nvSpPr>
            <p:cNvPr id="27" name="Google Shape;386;p30"/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387;p30"/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388;p30"/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389;p30"/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390;p30"/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391;p30"/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04702" y="2267654"/>
            <a:ext cx="719601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………..,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……….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:………………………………………………………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……..….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………...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(Oxide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59841" y="2526897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acid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8881" y="2833882"/>
            <a:ext cx="766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base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379991" y="3420107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acid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78031" y="3751032"/>
            <a:ext cx="766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base</a:t>
            </a:r>
          </a:p>
        </p:txBody>
      </p:sp>
      <p:sp>
        <p:nvSpPr>
          <p:cNvPr id="6" name="Rectangle 5"/>
          <p:cNvSpPr/>
          <p:nvPr/>
        </p:nvSpPr>
        <p:spPr>
          <a:xfrm>
            <a:off x="1944091" y="3165322"/>
            <a:ext cx="15808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2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200" b="1" baseline="-25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endParaRPr lang="en-US" sz="2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4388" y="4075554"/>
            <a:ext cx="11721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NO, CO</a:t>
            </a:r>
            <a:endParaRPr lang="en-US" sz="2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1C6FEB9-7022-FC7D-0098-C33D42DA68C1}"/>
              </a:ext>
            </a:extLst>
          </p:cNvPr>
          <p:cNvGrpSpPr/>
          <p:nvPr/>
        </p:nvGrpSpPr>
        <p:grpSpPr>
          <a:xfrm>
            <a:off x="1858061" y="-125126"/>
            <a:ext cx="5632704" cy="1382574"/>
            <a:chOff x="1119472" y="-1998"/>
            <a:chExt cx="4316130" cy="739166"/>
          </a:xfrm>
          <a:solidFill>
            <a:srgbClr val="CE3028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B5AA08B5-285B-48F5-B804-A5A9EFDC7C54}"/>
                </a:ext>
              </a:extLst>
            </p:cNvPr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811FFB26-7C6E-5BB1-8E4B-3668DEABDD0C}"/>
                </a:ext>
              </a:extLst>
            </p:cNvPr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Rounded Rectangle 14">
              <a:extLst>
                <a:ext uri="{FF2B5EF4-FFF2-40B4-BE49-F238E27FC236}">
                  <a16:creationId xmlns:a16="http://schemas.microsoft.com/office/drawing/2014/main" xmlns="" id="{7CBCDBE6-5FA7-3537-7642-2D16AF10A4A9}"/>
                </a:ext>
              </a:extLst>
            </p:cNvPr>
            <p:cNvSpPr/>
            <p:nvPr/>
          </p:nvSpPr>
          <p:spPr>
            <a:xfrm>
              <a:off x="1119472" y="172925"/>
              <a:ext cx="4316130" cy="564243"/>
            </a:xfrm>
            <a:prstGeom prst="round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 err="1" smtClean="0"/>
                <a:t>Tìm</a:t>
              </a:r>
              <a:r>
                <a:rPr lang="en-US" sz="2400" b="1" i="1" dirty="0" smtClean="0"/>
                <a:t> </a:t>
              </a:r>
              <a:r>
                <a:rPr lang="en-US" sz="2400" b="1" i="1" dirty="0" err="1"/>
                <a:t>hiểu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tính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chất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hoá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học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của</a:t>
              </a:r>
              <a:r>
                <a:rPr lang="en-US" sz="2400" b="1" i="1" dirty="0"/>
                <a:t> oxide </a:t>
              </a:r>
              <a:r>
                <a:rPr lang="en-US" sz="2400" b="1" i="1" dirty="0" err="1" smtClean="0"/>
                <a:t>lưỡng</a:t>
              </a:r>
              <a:r>
                <a:rPr lang="en-US" sz="2400" b="1" i="1" dirty="0" smtClean="0"/>
                <a:t> </a:t>
              </a:r>
              <a:r>
                <a:rPr lang="en-US" sz="2400" b="1" i="1" dirty="0" err="1" smtClean="0"/>
                <a:t>tính</a:t>
              </a:r>
              <a:r>
                <a:rPr lang="en-US" sz="2400" b="1" i="1" dirty="0" smtClean="0"/>
                <a:t>, oxide </a:t>
              </a:r>
              <a:r>
                <a:rPr lang="en-US" sz="2400" b="1" i="1" dirty="0" err="1" smtClean="0"/>
                <a:t>trung</a:t>
              </a:r>
              <a:r>
                <a:rPr lang="en-US" sz="2400" b="1" i="1" dirty="0" smtClean="0"/>
                <a:t> </a:t>
              </a:r>
              <a:r>
                <a:rPr lang="en-US" sz="2400" b="1" i="1" dirty="0" err="1" smtClean="0"/>
                <a:t>tính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570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5" grpId="0"/>
      <p:bldP spid="25" grpId="0"/>
      <p:bldP spid="33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>
            <a:extLst>
              <a:ext uri="{FF2B5EF4-FFF2-40B4-BE49-F238E27FC236}">
                <a16:creationId xmlns="" xmlns:a16="http://schemas.microsoft.com/office/drawing/2014/main" id="{3BDAA09A-3977-3F1D-DB39-16A1CFCAAFFA}"/>
              </a:ext>
            </a:extLst>
          </p:cNvPr>
          <p:cNvSpPr>
            <a:spLocks noTextEdit="1"/>
          </p:cNvSpPr>
          <p:nvPr/>
        </p:nvSpPr>
        <p:spPr>
          <a:xfrm>
            <a:off x="2483661" y="1417545"/>
            <a:ext cx="4743762" cy="2104373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47049"/>
              </a:avLst>
            </a:prstTxWarp>
            <a:normAutofit/>
          </a:bodyPr>
          <a:lstStyle/>
          <a:p>
            <a:pPr algn="ctr"/>
            <a:r>
              <a:rPr lang="en-US" sz="3000" b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1800" b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b="1" dirty="0" err="1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800" b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3) </a:t>
            </a:r>
            <a:endParaRPr lang="en-US" sz="1800" b="1" dirty="0"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WordArt 11">
            <a:extLst>
              <a:ext uri="{FF2B5EF4-FFF2-40B4-BE49-F238E27FC236}">
                <a16:creationId xmlns=""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742950" y="460858"/>
            <a:ext cx="2285543" cy="624993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47049"/>
              </a:avLst>
            </a:prstTxWarp>
            <a:noAutofit/>
          </a:bodyPr>
          <a:lstStyle/>
          <a:p>
            <a:pPr algn="ctr"/>
            <a:r>
              <a:rPr lang="en-US" sz="60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60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CF75911-6A31-5551-8779-30463269EE09}"/>
              </a:ext>
            </a:extLst>
          </p:cNvPr>
          <p:cNvGrpSpPr/>
          <p:nvPr/>
        </p:nvGrpSpPr>
        <p:grpSpPr>
          <a:xfrm>
            <a:off x="459329" y="3322849"/>
            <a:ext cx="1706642" cy="1567697"/>
            <a:chOff x="2246" y="7704"/>
            <a:chExt cx="3138" cy="2589"/>
          </a:xfrm>
        </p:grpSpPr>
        <p:pic>
          <p:nvPicPr>
            <p:cNvPr id="7" name="Picture 12" descr="slide0013_image018.png">
              <a:extLst>
                <a:ext uri="{FF2B5EF4-FFF2-40B4-BE49-F238E27FC236}">
                  <a16:creationId xmlns="" xmlns:a16="http://schemas.microsoft.com/office/drawing/2014/main" id="{0101BB23-26D2-2DEF-76EB-0D778663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7704"/>
              <a:ext cx="2329" cy="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slide0013_image014.png">
              <a:extLst>
                <a:ext uri="{FF2B5EF4-FFF2-40B4-BE49-F238E27FC236}">
                  <a16:creationId xmlns="" xmlns:a16="http://schemas.microsoft.com/office/drawing/2014/main" id="{CEC45021-C9BC-2524-F63E-125D3D0D8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7847"/>
              <a:ext cx="1463" cy="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6" descr="BOOK1">
            <a:extLst>
              <a:ext uri="{FF2B5EF4-FFF2-40B4-BE49-F238E27FC236}">
                <a16:creationId xmlns="" xmlns:a16="http://schemas.microsoft.com/office/drawing/2014/main" id="{FAE7A194-852D-778B-77D9-51B89653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146" y="4268772"/>
            <a:ext cx="1366435" cy="62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tom1">
            <a:extLst>
              <a:ext uri="{FF2B5EF4-FFF2-40B4-BE49-F238E27FC236}">
                <a16:creationId xmlns="" xmlns:a16="http://schemas.microsoft.com/office/drawing/2014/main" id="{965DF878-038A-1EF5-5C02-F08ED771B6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63075" y="2984196"/>
            <a:ext cx="1738577" cy="144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6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ổng hợp 5000 ảnh động tuyển chọn cực đẹp cho Powerpoint ...">
            <a:extLst>
              <a:ext uri="{FF2B5EF4-FFF2-40B4-BE49-F238E27FC236}">
                <a16:creationId xmlns="" xmlns:a16="http://schemas.microsoft.com/office/drawing/2014/main" id="{B9DE8EEC-62E4-FC4C-346C-DDECC474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10" y="3539673"/>
            <a:ext cx="3569593" cy="206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31DCCC-ED76-260B-40B9-D8A47FCE6FA8}"/>
              </a:ext>
            </a:extLst>
          </p:cNvPr>
          <p:cNvSpPr txBox="1"/>
          <p:nvPr/>
        </p:nvSpPr>
        <p:spPr>
          <a:xfrm flipH="1">
            <a:off x="213338" y="157611"/>
            <a:ext cx="380484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5771DA8-4E86-AB9E-1CD1-80A7FF6EC8F4}"/>
              </a:ext>
            </a:extLst>
          </p:cNvPr>
          <p:cNvSpPr txBox="1"/>
          <p:nvPr/>
        </p:nvSpPr>
        <p:spPr>
          <a:xfrm flipH="1">
            <a:off x="563848" y="803637"/>
            <a:ext cx="3615265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ea typeface="STXinwei" pitchFamily="2" charset="-122"/>
                <a:cs typeface="Times New Roman" pitchFamily="18" charset="0"/>
              </a:rPr>
              <a:t>3. Oxide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ea typeface="STXinwei" pitchFamily="2" charset="-122"/>
                <a:cs typeface="Times New Roman" pitchFamily="18" charset="0"/>
              </a:rPr>
              <a:t>lưỡng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ea typeface="STXinwei" pitchFamily="2" charset="-122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ea typeface="STXinwei" pitchFamily="2" charset="-122"/>
                <a:cs typeface="Times New Roman" pitchFamily="18" charset="0"/>
              </a:rPr>
              <a:t>tính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ea typeface="STXinwei" pitchFamily="2" charset="-122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65C773E-45E2-7C2D-9ED9-5DD80FEFB1C0}"/>
              </a:ext>
            </a:extLst>
          </p:cNvPr>
          <p:cNvSpPr txBox="1"/>
          <p:nvPr/>
        </p:nvSpPr>
        <p:spPr>
          <a:xfrm>
            <a:off x="586740" y="1416963"/>
            <a:ext cx="8015935" cy="8479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indent="342900" algn="just">
              <a:lnSpc>
                <a:spcPct val="115000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acid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064148F-7F1B-5386-9A90-7BFE85ACC062}"/>
              </a:ext>
            </a:extLst>
          </p:cNvPr>
          <p:cNvSpPr txBox="1"/>
          <p:nvPr/>
        </p:nvSpPr>
        <p:spPr>
          <a:xfrm>
            <a:off x="568918" y="2644005"/>
            <a:ext cx="8161961" cy="63812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Oxide </a:t>
            </a:r>
            <a:r>
              <a:rPr lang="en-US" sz="2800" b="1" i="1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2800" b="1" i="1" kern="1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F55AE9E-0792-DBCE-103B-92BF59319429}"/>
              </a:ext>
            </a:extLst>
          </p:cNvPr>
          <p:cNvSpPr txBox="1"/>
          <p:nvPr/>
        </p:nvSpPr>
        <p:spPr>
          <a:xfrm>
            <a:off x="625176" y="3320161"/>
            <a:ext cx="7977499" cy="8479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indent="342900" algn="just">
              <a:lnSpc>
                <a:spcPct val="115000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(oxide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cid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dung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base.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0601" y="2264887"/>
            <a:ext cx="3453536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lnSpc>
                <a:spcPct val="115000"/>
              </a:lnSpc>
            </a:pP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Al</a:t>
            </a:r>
            <a:r>
              <a:rPr lang="en-US" sz="2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862" y="4140784"/>
            <a:ext cx="2606804" cy="481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just">
              <a:lnSpc>
                <a:spcPct val="115000"/>
              </a:lnSpc>
            </a:pP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CO,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NO,…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14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" grpId="0"/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=""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0C7EBC-8AE2-B370-52FA-58C4F762DFB2}"/>
              </a:ext>
            </a:extLst>
          </p:cNvPr>
          <p:cNvSpPr txBox="1"/>
          <p:nvPr/>
        </p:nvSpPr>
        <p:spPr>
          <a:xfrm>
            <a:off x="442170" y="642135"/>
            <a:ext cx="3420438" cy="8460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2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 TẬP</a:t>
            </a:r>
            <a:endParaRPr lang="en-US" sz="42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812613"/>
            <a:ext cx="266397" cy="505095"/>
            <a:chOff x="0" y="823811"/>
            <a:chExt cx="355196" cy="673460"/>
          </a:xfrm>
        </p:grpSpPr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498814" y="1567927"/>
            <a:ext cx="322326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64357" y="385390"/>
            <a:ext cx="4507025" cy="43759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97" y="642135"/>
            <a:ext cx="4059936" cy="37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5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=""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0C7EBC-8AE2-B370-52FA-58C4F762DFB2}"/>
              </a:ext>
            </a:extLst>
          </p:cNvPr>
          <p:cNvSpPr txBox="1"/>
          <p:nvPr/>
        </p:nvSpPr>
        <p:spPr>
          <a:xfrm>
            <a:off x="442170" y="642135"/>
            <a:ext cx="3420438" cy="8460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812613"/>
            <a:ext cx="266397" cy="505095"/>
            <a:chOff x="0" y="823811"/>
            <a:chExt cx="355196" cy="673460"/>
          </a:xfrm>
        </p:grpSpPr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498814" y="1567927"/>
            <a:ext cx="322326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4A8BB59-07BE-A92F-07D8-51FA63DDEEE7}"/>
              </a:ext>
            </a:extLst>
          </p:cNvPr>
          <p:cNvSpPr txBox="1"/>
          <p:nvPr/>
        </p:nvSpPr>
        <p:spPr>
          <a:xfrm>
            <a:off x="335607" y="1997048"/>
            <a:ext cx="3633563" cy="23042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just">
              <a:lnSpc>
                <a:spcPct val="150000"/>
              </a:lnSpc>
              <a:spcAft>
                <a:spcPts val="450"/>
              </a:spcAft>
              <a:tabLst>
                <a:tab pos="405289" algn="l"/>
                <a:tab pos="711518" algn="l"/>
              </a:tabLs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dirty="0" smtClean="0">
                <a:latin typeface="+mj-lt"/>
              </a:rPr>
              <a:t>óm </a:t>
            </a:r>
            <a:r>
              <a:rPr lang="vi-VN" sz="2400" dirty="0">
                <a:latin typeface="+mj-lt"/>
              </a:rPr>
              <a:t>tắt nội dung bài học dưới dạng sơ đồ tư duy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A0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64357" y="385390"/>
            <a:ext cx="4507025" cy="43759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56" y="385389"/>
            <a:ext cx="4507025" cy="43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566"/>
            <a:ext cx="9144000" cy="51435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1560195" y="259715"/>
            <a:ext cx="574802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 smtClean="0">
                <a:solidFill>
                  <a:srgbClr val="FF0000"/>
                </a:solidFill>
                <a:latin typeface="+mj-ea"/>
                <a:ea typeface="Times New Roman" panose="02020603050405020304" pitchFamily="18" charset="0"/>
                <a:cs typeface="+mj-ea"/>
              </a:rPr>
              <a:t>Hướng dẫn về nhà</a:t>
            </a:r>
            <a:endParaRPr lang="en-US" sz="4400" b="1" i="1" dirty="0" smtClean="0">
              <a:solidFill>
                <a:srgbClr val="FF0000"/>
              </a:solidFill>
              <a:latin typeface="+mj-ea"/>
              <a:ea typeface="Times New Roman" panose="02020603050405020304" pitchFamily="18" charset="0"/>
              <a:cs typeface="+mj-ea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1705" y="1423670"/>
            <a:ext cx="7605395" cy="228473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Font typeface="Arial" panose="020B0604020202020204" pitchFamily="34" charset="0"/>
            </a:pPr>
            <a:r>
              <a:rPr lang="vi-VN" alt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Hoàn thiện </a:t>
            </a:r>
            <a:r>
              <a:rPr lang="en-US" altLang="en-US" sz="3000" b="0" i="1" dirty="0" err="1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alt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0" i="1" dirty="0" err="1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alt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0" i="1" dirty="0" err="1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alt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0" i="1" dirty="0" err="1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alt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0" i="1" dirty="0" err="1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alt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0" i="1" dirty="0" err="1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</a:t>
            </a:r>
            <a:r>
              <a:rPr lang="vi-VN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huẩn bị bài mới “Bài </a:t>
            </a:r>
            <a:r>
              <a:rPr 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vi-VN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000" b="0" i="1" dirty="0" err="1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lang="vi-VN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”:</a:t>
            </a:r>
            <a:r>
              <a:rPr 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vi-VN" alt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Viết lại PTHH có sản phẩm muối</a:t>
            </a:r>
            <a:br>
              <a:rPr lang="vi-VN" alt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vi-VN" altLang="en-US" sz="3000" b="0" i="1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* Tìm hiểu thành phần hóa học của muối </a:t>
            </a:r>
          </a:p>
        </p:txBody>
      </p:sp>
      <p:sp>
        <p:nvSpPr>
          <p:cNvPr id="6" name="Rectangles 5"/>
          <p:cNvSpPr/>
          <p:nvPr/>
        </p:nvSpPr>
        <p:spPr>
          <a:xfrm>
            <a:off x="22860" y="15240"/>
            <a:ext cx="9120505" cy="5127625"/>
          </a:xfrm>
          <a:prstGeom prst="rect">
            <a:avLst/>
          </a:prstGeom>
          <a:noFill/>
          <a:ln w="76200">
            <a:solidFill>
              <a:schemeClr val="tx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Blank 6"/>
          <p:cNvSpPr/>
          <p:nvPr/>
        </p:nvSpPr>
        <p:spPr>
          <a:xfrm>
            <a:off x="185888" y="107515"/>
            <a:ext cx="2755892" cy="762994"/>
          </a:xfrm>
          <a:prstGeom prst="actionButtonBlank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reo-ho-co-vu-2-www_yeualo_c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9720" y="5698295"/>
            <a:ext cx="45720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7241" r="6767"/>
          <a:stretch>
            <a:fillRect/>
          </a:stretch>
        </p:blipFill>
        <p:spPr>
          <a:xfrm>
            <a:off x="3275463" y="1"/>
            <a:ext cx="3009331" cy="2297981"/>
          </a:xfrm>
          <a:prstGeom prst="rect">
            <a:avLst/>
          </a:prstGeom>
          <a:noFill/>
        </p:spPr>
      </p:pic>
      <p:pic>
        <p:nvPicPr>
          <p:cNvPr id="8" name="图片 9" descr="波浪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780" y="2144629"/>
            <a:ext cx="3566861" cy="30670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5760" y="2626149"/>
            <a:ext cx="8353958" cy="22677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just">
              <a:lnSpc>
                <a:spcPct val="150000"/>
              </a:lnSpc>
              <a:buNone/>
            </a:pPr>
            <a:endParaRPr lang="en-US" sz="24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15s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êu đề 1"/>
          <p:cNvSpPr txBox="1">
            <a:spLocks/>
          </p:cNvSpPr>
          <p:nvPr/>
        </p:nvSpPr>
        <p:spPr>
          <a:xfrm>
            <a:off x="3275463" y="2808906"/>
            <a:ext cx="2298453" cy="4024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 panose="00000500000000000000"/>
              <a:buNone/>
              <a:defRPr sz="40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pPr algn="ctr"/>
            <a:r>
              <a:rPr lang="en-US" sz="2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vi-VN" sz="2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0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7075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265074" y="229193"/>
            <a:ext cx="7670243" cy="1483288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Điền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vào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chỗ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trống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"Oxide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hợp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chất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.……...    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với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nguyên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tố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khác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."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724962" y="1920082"/>
            <a:ext cx="5681735" cy="697940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carbon.</a:t>
                </a:r>
                <a:endParaRPr lang="en-US" sz="3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59" y="2790695"/>
                <a:ext cx="1530911" cy="31112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7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1044262" y="78743"/>
            <a:ext cx="290843" cy="1779124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6623639" y="78743"/>
            <a:ext cx="2415368" cy="17791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704409" y="2777356"/>
            <a:ext cx="5681735" cy="697940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3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hydrogen. 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 </a:t>
                </a:r>
                <a:endParaRPr lang="en-US" sz="3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7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724962" y="3567904"/>
            <a:ext cx="5681735" cy="697941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  <a:defRPr/>
                </a:pP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3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nitrogen. 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 </a:t>
                </a:r>
                <a:endParaRPr lang="en-US" sz="3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7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724962" y="4383022"/>
            <a:ext cx="5681735" cy="697940"/>
            <a:chOff x="1139780" y="2822886"/>
            <a:chExt cx="7597820" cy="1063312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6"/>
              <a:ext cx="7597820" cy="1063312"/>
              <a:chOff x="1139780" y="2790695"/>
              <a:chExt cx="4733934" cy="863211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7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342900" defTabSz="685800">
                  <a:lnSpc>
                    <a:spcPct val="130000"/>
                  </a:lnSpc>
                  <a:spcAft>
                    <a:spcPts val="600"/>
                  </a:spcAft>
                  <a:buClrTx/>
                  <a:defRPr/>
                </a:pPr>
                <a:r>
                  <a:rPr lang="en-US" sz="3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oxygen.</a:t>
                </a:r>
                <a:endParaRPr lang="en-US" sz="30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481993" y="3920984"/>
            <a:ext cx="215210" cy="815115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53"/>
              <a:ext cx="0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27427" y="66967"/>
            <a:ext cx="717295" cy="748995"/>
            <a:chOff x="83662" y="159259"/>
            <a:chExt cx="1082288" cy="113012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4500" b="1" dirty="0">
                <a:solidFill>
                  <a:srgbClr val="008CF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04608" y="267726"/>
              <a:ext cx="646274" cy="1021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800" b="1" dirty="0">
                  <a:solidFill>
                    <a:srgbClr val="008CF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6821521" y="2641630"/>
            <a:ext cx="2113796" cy="682193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vi-VN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481993" y="3028597"/>
            <a:ext cx="215210" cy="892388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481994" y="2235933"/>
            <a:ext cx="489786" cy="887916"/>
            <a:chOff x="471240" y="2458735"/>
            <a:chExt cx="653048" cy="1183888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 flipH="1">
              <a:off x="614713" y="2458735"/>
              <a:ext cx="509575" cy="896942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515860" y="760159"/>
            <a:ext cx="500756" cy="1475774"/>
            <a:chOff x="-844212" y="574182"/>
            <a:chExt cx="1602398" cy="1967698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-844212" y="574182"/>
              <a:ext cx="1458925" cy="1680752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0" name="Parallelogram 79"/>
          <p:cNvSpPr/>
          <p:nvPr/>
        </p:nvSpPr>
        <p:spPr>
          <a:xfrm>
            <a:off x="743820" y="4649535"/>
            <a:ext cx="5686862" cy="44577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2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4" name="Group 2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295" name="AutoShape 3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Text Box 4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15</a:t>
              </a:r>
            </a:p>
          </p:txBody>
        </p:sp>
      </p:grpSp>
      <p:grpSp>
        <p:nvGrpSpPr>
          <p:cNvPr id="297" name="Group 5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298" name="AutoShape 6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Text Box 7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14</a:t>
              </a:r>
            </a:p>
          </p:txBody>
        </p:sp>
      </p:grpSp>
      <p:grpSp>
        <p:nvGrpSpPr>
          <p:cNvPr id="300" name="Group 8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01" name="AutoShape 9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Text Box 10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13</a:t>
              </a:r>
            </a:p>
          </p:txBody>
        </p:sp>
      </p:grpSp>
      <p:grpSp>
        <p:nvGrpSpPr>
          <p:cNvPr id="303" name="Group 11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04" name="AutoShape 12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Text Box 13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12</a:t>
              </a:r>
            </a:p>
          </p:txBody>
        </p:sp>
      </p:grpSp>
      <p:grpSp>
        <p:nvGrpSpPr>
          <p:cNvPr id="306" name="Group 14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07" name="AutoShape 1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Text Box 1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11</a:t>
              </a:r>
            </a:p>
          </p:txBody>
        </p:sp>
      </p:grpSp>
      <p:grpSp>
        <p:nvGrpSpPr>
          <p:cNvPr id="309" name="Group 17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10" name="AutoShape 18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Text Box 19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10</a:t>
              </a:r>
            </a:p>
          </p:txBody>
        </p:sp>
      </p:grpSp>
      <p:grpSp>
        <p:nvGrpSpPr>
          <p:cNvPr id="312" name="Group 20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13" name="AutoShape 21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Text Box 22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9</a:t>
              </a:r>
            </a:p>
          </p:txBody>
        </p:sp>
      </p:grpSp>
      <p:grpSp>
        <p:nvGrpSpPr>
          <p:cNvPr id="315" name="Group 23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16" name="AutoShape 24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Text Box 25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8</a:t>
              </a:r>
            </a:p>
          </p:txBody>
        </p:sp>
      </p:grpSp>
      <p:grpSp>
        <p:nvGrpSpPr>
          <p:cNvPr id="318" name="Group 26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19" name="AutoShape 2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Text Box 2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7</a:t>
              </a:r>
            </a:p>
          </p:txBody>
        </p:sp>
      </p:grpSp>
      <p:grpSp>
        <p:nvGrpSpPr>
          <p:cNvPr id="321" name="Group 29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22" name="AutoShape 30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Text Box 31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6</a:t>
              </a:r>
            </a:p>
          </p:txBody>
        </p:sp>
      </p:grpSp>
      <p:grpSp>
        <p:nvGrpSpPr>
          <p:cNvPr id="324" name="Group 32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25" name="AutoShape 33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Text Box 34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grpSp>
        <p:nvGrpSpPr>
          <p:cNvPr id="327" name="Group 35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28" name="AutoShape 36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Text Box 37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330" name="Group 38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31" name="AutoShape 39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Text Box 40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333" name="Group 41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34" name="AutoShape 42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Text Box 43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336" name="Group 44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37" name="AutoShape 4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Text Box 4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339" name="Group 47"/>
          <p:cNvGrpSpPr>
            <a:grpSpLocks/>
          </p:cNvGrpSpPr>
          <p:nvPr/>
        </p:nvGrpSpPr>
        <p:grpSpPr bwMode="auto">
          <a:xfrm>
            <a:off x="7632700" y="3860456"/>
            <a:ext cx="685800" cy="457200"/>
            <a:chOff x="2880" y="1920"/>
            <a:chExt cx="432" cy="288"/>
          </a:xfrm>
        </p:grpSpPr>
        <p:sp>
          <p:nvSpPr>
            <p:cNvPr id="340" name="AutoShape 48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Text Box 49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05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2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203799" y="100595"/>
            <a:ext cx="7835540" cy="1637828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base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939791" y="1882025"/>
            <a:ext cx="5681735" cy="697940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Parallelogram 17"/>
                  <p:cNvSpPr/>
                  <p:nvPr/>
                </p:nvSpPr>
                <p:spPr>
                  <a:xfrm>
                    <a:off x="1139780" y="3102576"/>
                    <a:ext cx="4733934" cy="551329"/>
                  </a:xfrm>
                  <a:prstGeom prst="parallelogram">
                    <a:avLst/>
                  </a:prstGeom>
                  <a:solidFill>
                    <a:srgbClr val="212121"/>
                  </a:solid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685800">
                      <a:buClrTx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400" b="1" i="0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lang="en-US" sz="2400" b="1" i="0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Parallelogram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9780" y="3102576"/>
                    <a:ext cx="4733934" cy="551329"/>
                  </a:xfrm>
                  <a:prstGeom prst="parallelogram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19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791863" y="3138941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848002" y="40686"/>
            <a:ext cx="433460" cy="1779124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7995240" y="0"/>
            <a:ext cx="1044100" cy="17791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928279" y="2700771"/>
            <a:ext cx="5681735" cy="755880"/>
            <a:chOff x="1082043" y="2822888"/>
            <a:chExt cx="7597820" cy="1151583"/>
          </a:xfrm>
        </p:grpSpPr>
        <p:grpSp>
          <p:nvGrpSpPr>
            <p:cNvPr id="122" name="Group 121"/>
            <p:cNvGrpSpPr/>
            <p:nvPr/>
          </p:nvGrpSpPr>
          <p:grpSpPr>
            <a:xfrm>
              <a:off x="1082043" y="2822888"/>
              <a:ext cx="7597820" cy="1151583"/>
              <a:chOff x="1103806" y="2790695"/>
              <a:chExt cx="4733934" cy="9348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Parallelogram 123"/>
                  <p:cNvSpPr/>
                  <p:nvPr/>
                </p:nvSpPr>
                <p:spPr>
                  <a:xfrm>
                    <a:off x="1103806" y="3174236"/>
                    <a:ext cx="4733934" cy="551329"/>
                  </a:xfrm>
                  <a:prstGeom prst="parallelogram">
                    <a:avLst/>
                  </a:prstGeom>
                  <a:solidFill>
                    <a:srgbClr val="212121"/>
                  </a:solid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𝑺𝑶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4" name="Parallelogram 1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3806" y="3174236"/>
                    <a:ext cx="4733934" cy="551329"/>
                  </a:xfrm>
                  <a:prstGeom prst="parallelogram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19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838260" y="3510696"/>
            <a:ext cx="6114590" cy="741635"/>
            <a:chOff x="1062454" y="2822886"/>
            <a:chExt cx="8176648" cy="1129880"/>
          </a:xfrm>
        </p:grpSpPr>
        <p:grpSp>
          <p:nvGrpSpPr>
            <p:cNvPr id="128" name="Group 127"/>
            <p:cNvGrpSpPr/>
            <p:nvPr/>
          </p:nvGrpSpPr>
          <p:grpSpPr>
            <a:xfrm>
              <a:off x="1062454" y="2822886"/>
              <a:ext cx="8176648" cy="1129880"/>
              <a:chOff x="1091601" y="2790695"/>
              <a:chExt cx="5094581" cy="917252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091601" y="3156617"/>
                <a:ext cx="5094581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vi-VN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4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896086" y="4325811"/>
            <a:ext cx="5681735" cy="668380"/>
            <a:chOff x="1139780" y="2822886"/>
            <a:chExt cx="7597820" cy="1018277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6"/>
              <a:ext cx="7597820" cy="1018277"/>
              <a:chOff x="1139780" y="2790695"/>
              <a:chExt cx="4733934" cy="826651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066017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vi-VN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endPara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1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696823" y="3882928"/>
            <a:ext cx="215210" cy="815115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53"/>
              <a:ext cx="0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42257" y="28911"/>
            <a:ext cx="717295" cy="748995"/>
            <a:chOff x="83662" y="159259"/>
            <a:chExt cx="1082288" cy="113012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4500" b="1" dirty="0">
                <a:solidFill>
                  <a:srgbClr val="008CF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04608" y="267726"/>
              <a:ext cx="646274" cy="1021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800" b="1" dirty="0">
                  <a:solidFill>
                    <a:srgbClr val="008CF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7076529" y="2338126"/>
            <a:ext cx="1837421" cy="59990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vi-VN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696823" y="2990540"/>
            <a:ext cx="215210" cy="892388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696823" y="2260035"/>
            <a:ext cx="879365" cy="825758"/>
            <a:chOff x="471240" y="2541613"/>
            <a:chExt cx="1172486" cy="1101010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 flipH="1">
              <a:off x="614713" y="2541613"/>
              <a:ext cx="1029013" cy="81406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696823" y="746205"/>
            <a:ext cx="986969" cy="1513830"/>
            <a:chOff x="-557773" y="523440"/>
            <a:chExt cx="1315959" cy="2018440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-557773" y="523440"/>
              <a:ext cx="1172486" cy="173149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0" name="Parallelogram 79"/>
          <p:cNvSpPr/>
          <p:nvPr/>
        </p:nvSpPr>
        <p:spPr>
          <a:xfrm>
            <a:off x="853820" y="3810929"/>
            <a:ext cx="6012458" cy="44577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15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8" name="Group 2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39" name="AutoShape 3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Text Box 4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15</a:t>
              </a:r>
            </a:p>
          </p:txBody>
        </p:sp>
      </p:grpSp>
      <p:grpSp>
        <p:nvGrpSpPr>
          <p:cNvPr id="241" name="Group 5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42" name="AutoShape 6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Text Box 7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14</a:t>
              </a:r>
            </a:p>
          </p:txBody>
        </p:sp>
      </p:grpSp>
      <p:grpSp>
        <p:nvGrpSpPr>
          <p:cNvPr id="244" name="Group 8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45" name="AutoShape 9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Text Box 10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13</a:t>
              </a:r>
            </a:p>
          </p:txBody>
        </p:sp>
      </p:grpSp>
      <p:grpSp>
        <p:nvGrpSpPr>
          <p:cNvPr id="247" name="Group 11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48" name="AutoShape 12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Text Box 13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12</a:t>
              </a:r>
            </a:p>
          </p:txBody>
        </p:sp>
      </p:grpSp>
      <p:grpSp>
        <p:nvGrpSpPr>
          <p:cNvPr id="250" name="Group 14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51" name="AutoShape 1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Text Box 1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11</a:t>
              </a:r>
            </a:p>
          </p:txBody>
        </p:sp>
      </p:grpSp>
      <p:grpSp>
        <p:nvGrpSpPr>
          <p:cNvPr id="253" name="Group 17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54" name="AutoShape 18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Text Box 19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10</a:t>
              </a:r>
            </a:p>
          </p:txBody>
        </p:sp>
      </p:grpSp>
      <p:grpSp>
        <p:nvGrpSpPr>
          <p:cNvPr id="256" name="Group 20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57" name="AutoShape 21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Text Box 22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9</a:t>
              </a:r>
            </a:p>
          </p:txBody>
        </p:sp>
      </p:grpSp>
      <p:grpSp>
        <p:nvGrpSpPr>
          <p:cNvPr id="259" name="Group 23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60" name="AutoShape 24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Text Box 25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8</a:t>
              </a:r>
            </a:p>
          </p:txBody>
        </p:sp>
      </p:grpSp>
      <p:grpSp>
        <p:nvGrpSpPr>
          <p:cNvPr id="262" name="Group 26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63" name="AutoShape 2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Text Box 2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7</a:t>
              </a:r>
            </a:p>
          </p:txBody>
        </p:sp>
      </p:grpSp>
      <p:grpSp>
        <p:nvGrpSpPr>
          <p:cNvPr id="265" name="Group 29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66" name="AutoShape 30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Text Box 31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6</a:t>
              </a:r>
            </a:p>
          </p:txBody>
        </p:sp>
      </p:grpSp>
      <p:grpSp>
        <p:nvGrpSpPr>
          <p:cNvPr id="268" name="Group 32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69" name="AutoShape 33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Text Box 34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grpSp>
        <p:nvGrpSpPr>
          <p:cNvPr id="271" name="Group 35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72" name="AutoShape 36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Text Box 37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274" name="Group 38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75" name="AutoShape 39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Text Box 40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277" name="Group 41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78" name="AutoShape 42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Text Box 43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280" name="Group 44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81" name="AutoShape 4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Text Box 4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83" name="Group 47"/>
          <p:cNvGrpSpPr>
            <a:grpSpLocks/>
          </p:cNvGrpSpPr>
          <p:nvPr/>
        </p:nvGrpSpPr>
        <p:grpSpPr bwMode="auto">
          <a:xfrm>
            <a:off x="7831490" y="3581424"/>
            <a:ext cx="685800" cy="457200"/>
            <a:chOff x="2880" y="1920"/>
            <a:chExt cx="432" cy="288"/>
          </a:xfrm>
        </p:grpSpPr>
        <p:sp>
          <p:nvSpPr>
            <p:cNvPr id="284" name="AutoShape 48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Text Box 49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559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2" grpId="0" animBg="1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260212" y="187421"/>
            <a:ext cx="7573302" cy="14880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24962" y="1898137"/>
            <a:ext cx="5681735" cy="719885"/>
            <a:chOff x="1139780" y="2789452"/>
            <a:chExt cx="7597820" cy="1096743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789452"/>
              <a:ext cx="7597820" cy="1096743"/>
              <a:chOff x="1139780" y="2763554"/>
              <a:chExt cx="4733934" cy="89035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Parallelogram 17"/>
                  <p:cNvSpPr/>
                  <p:nvPr/>
                </p:nvSpPr>
                <p:spPr>
                  <a:xfrm>
                    <a:off x="1139780" y="3102576"/>
                    <a:ext cx="4733934" cy="551329"/>
                  </a:xfrm>
                  <a:prstGeom prst="parallelogram">
                    <a:avLst/>
                  </a:prstGeom>
                  <a:solidFill>
                    <a:srgbClr val="212121"/>
                  </a:solid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685800">
                      <a:buClrTx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900" b="1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1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𝑺𝑶</m:t>
                              </m:r>
                            </m:e>
                            <m:sub>
                              <m:r>
                                <a:rPr lang="en-US" sz="2900" b="1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29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Parallelogram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9780" y="3102576"/>
                    <a:ext cx="4733934" cy="551329"/>
                  </a:xfrm>
                  <a:prstGeom prst="parallelogram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Parallelogram 6"/>
              <p:cNvSpPr/>
              <p:nvPr/>
            </p:nvSpPr>
            <p:spPr>
              <a:xfrm flipH="1">
                <a:off x="1147959" y="2763554"/>
                <a:ext cx="1530911" cy="311122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9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941833" y="87465"/>
            <a:ext cx="290843" cy="1779124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6623639" y="78743"/>
            <a:ext cx="2415368" cy="17791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724962" y="2738805"/>
            <a:ext cx="5681735" cy="712570"/>
            <a:chOff x="1139780" y="2800597"/>
            <a:chExt cx="7597820" cy="1085599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00597"/>
              <a:ext cx="7597820" cy="1085599"/>
              <a:chOff x="1139780" y="2772601"/>
              <a:chExt cx="4733934" cy="881304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30000"/>
                  </a:lnSpc>
                  <a:spcAft>
                    <a:spcPts val="600"/>
                  </a:spcAft>
                  <a:buClrTx/>
                  <a:defRPr/>
                </a:pPr>
                <a:r>
                  <a:rPr lang="en-US" sz="29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sz="2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29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72601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9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724962" y="3538644"/>
            <a:ext cx="5681735" cy="727201"/>
            <a:chOff x="1139780" y="2778305"/>
            <a:chExt cx="7597820" cy="1107890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778305"/>
              <a:ext cx="7597820" cy="1107890"/>
              <a:chOff x="1139780" y="2754507"/>
              <a:chExt cx="4733934" cy="89940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Parallelogram 129"/>
                  <p:cNvSpPr/>
                  <p:nvPr/>
                </p:nvSpPr>
                <p:spPr>
                  <a:xfrm>
                    <a:off x="1139780" y="3102578"/>
                    <a:ext cx="4733934" cy="551330"/>
                  </a:xfrm>
                  <a:prstGeom prst="parallelogram">
                    <a:avLst/>
                  </a:prstGeom>
                  <a:solidFill>
                    <a:srgbClr val="212121"/>
                  </a:solid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685800">
                      <a:buClrTx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900" b="1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1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𝑺𝒏𝑶</m:t>
                              </m:r>
                            </m:e>
                            <m:sub>
                              <m:r>
                                <a:rPr lang="en-US" sz="2900" b="1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29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0" name="Parallelogram 12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9780" y="3102578"/>
                    <a:ext cx="4733934" cy="551330"/>
                  </a:xfrm>
                  <a:prstGeom prst="parallelogram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1" name="Parallelogram 130"/>
              <p:cNvSpPr/>
              <p:nvPr/>
            </p:nvSpPr>
            <p:spPr>
              <a:xfrm flipH="1">
                <a:off x="1147960" y="2754507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9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724962" y="4361077"/>
            <a:ext cx="5681735" cy="719885"/>
            <a:chOff x="1139780" y="2789452"/>
            <a:chExt cx="7597820" cy="1096743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789452"/>
              <a:ext cx="7597820" cy="1096743"/>
              <a:chOff x="1139780" y="2763554"/>
              <a:chExt cx="4733934" cy="89035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6" name="Parallelogram 155"/>
                  <p:cNvSpPr/>
                  <p:nvPr/>
                </p:nvSpPr>
                <p:spPr>
                  <a:xfrm>
                    <a:off x="1139780" y="3102576"/>
                    <a:ext cx="4733934" cy="551329"/>
                  </a:xfrm>
                  <a:prstGeom prst="parallelogram">
                    <a:avLst/>
                  </a:prstGeom>
                  <a:solidFill>
                    <a:srgbClr val="212121"/>
                  </a:solid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buClrTx/>
                      <a:defRPr/>
                    </a:pPr>
                    <a:r>
                      <a:rPr lang="vi-VN" sz="2900" b="1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vi-VN" sz="2900" b="1" i="1" smtClean="0">
                                <a:solidFill>
                                  <a:prstClr val="white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900" b="1" i="0" smtClean="0">
                                <a:solidFill>
                                  <a:prstClr val="white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𝐂𝐎</m:t>
                            </m:r>
                          </m:e>
                          <m:sub>
                            <m:r>
                              <a:rPr lang="en-US" sz="2900" b="1" i="0" smtClean="0">
                                <a:solidFill>
                                  <a:prstClr val="white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9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6" name="Parallelogram 15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9780" y="3102576"/>
                    <a:ext cx="4733934" cy="551329"/>
                  </a:xfrm>
                  <a:prstGeom prst="parallelogram">
                    <a:avLst/>
                  </a:prstGeom>
                  <a:blipFill rotWithShape="1">
                    <a:blip r:embed="rId11"/>
                    <a:stretch>
                      <a:fillRect/>
                    </a:stretch>
                  </a:blip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7" name="Parallelogram 156"/>
              <p:cNvSpPr/>
              <p:nvPr/>
            </p:nvSpPr>
            <p:spPr>
              <a:xfrm flipH="1">
                <a:off x="1147960" y="2763554"/>
                <a:ext cx="1530911" cy="311880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9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481993" y="3920984"/>
            <a:ext cx="215210" cy="815115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53"/>
              <a:ext cx="0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27427" y="66967"/>
            <a:ext cx="717295" cy="748995"/>
            <a:chOff x="83662" y="159259"/>
            <a:chExt cx="1082288" cy="113012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4500" b="1" dirty="0">
                <a:solidFill>
                  <a:srgbClr val="008CF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04608" y="267726"/>
              <a:ext cx="646272" cy="1021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800" b="1" dirty="0">
                  <a:solidFill>
                    <a:srgbClr val="008CF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7133137" y="2802837"/>
            <a:ext cx="1700377" cy="56062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vi-VN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481993" y="3028597"/>
            <a:ext cx="215210" cy="892388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481994" y="2235933"/>
            <a:ext cx="489786" cy="887916"/>
            <a:chOff x="471240" y="2458735"/>
            <a:chExt cx="653048" cy="1183888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 flipH="1">
              <a:off x="614713" y="2458735"/>
              <a:ext cx="509575" cy="896942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515860" y="760159"/>
            <a:ext cx="500756" cy="1475774"/>
            <a:chOff x="-844212" y="574182"/>
            <a:chExt cx="1602398" cy="1967698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-844212" y="574182"/>
              <a:ext cx="1458925" cy="1680752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0" name="Parallelogram 79"/>
          <p:cNvSpPr/>
          <p:nvPr/>
        </p:nvSpPr>
        <p:spPr>
          <a:xfrm>
            <a:off x="721875" y="2175851"/>
            <a:ext cx="5686862" cy="44577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2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8" name="Group 2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199" name="AutoShape 3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Text Box 4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15</a:t>
              </a:r>
            </a:p>
          </p:txBody>
        </p:sp>
      </p:grpSp>
      <p:grpSp>
        <p:nvGrpSpPr>
          <p:cNvPr id="201" name="Group 5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02" name="AutoShape 6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Text Box 7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14</a:t>
              </a:r>
            </a:p>
          </p:txBody>
        </p:sp>
      </p:grpSp>
      <p:grpSp>
        <p:nvGrpSpPr>
          <p:cNvPr id="204" name="Group 8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05" name="AutoShape 9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Text Box 10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13</a:t>
              </a:r>
            </a:p>
          </p:txBody>
        </p:sp>
      </p:grpSp>
      <p:grpSp>
        <p:nvGrpSpPr>
          <p:cNvPr id="207" name="Group 11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08" name="AutoShape 12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Text Box 13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12</a:t>
              </a:r>
            </a:p>
          </p:txBody>
        </p:sp>
      </p:grpSp>
      <p:grpSp>
        <p:nvGrpSpPr>
          <p:cNvPr id="210" name="Group 14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11" name="AutoShape 1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Text Box 1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11</a:t>
              </a:r>
            </a:p>
          </p:txBody>
        </p:sp>
      </p:grpSp>
      <p:grpSp>
        <p:nvGrpSpPr>
          <p:cNvPr id="213" name="Group 17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14" name="AutoShape 18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Text Box 19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10</a:t>
              </a:r>
            </a:p>
          </p:txBody>
        </p:sp>
      </p:grpSp>
      <p:grpSp>
        <p:nvGrpSpPr>
          <p:cNvPr id="216" name="Group 20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17" name="AutoShape 21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Text Box 22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9</a:t>
              </a:r>
            </a:p>
          </p:txBody>
        </p:sp>
      </p:grpSp>
      <p:grpSp>
        <p:nvGrpSpPr>
          <p:cNvPr id="219" name="Group 23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20" name="AutoShape 24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Text Box 25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8</a:t>
              </a:r>
            </a:p>
          </p:txBody>
        </p:sp>
      </p:grpSp>
      <p:grpSp>
        <p:nvGrpSpPr>
          <p:cNvPr id="222" name="Group 26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23" name="AutoShape 2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Text Box 2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7</a:t>
              </a:r>
            </a:p>
          </p:txBody>
        </p:sp>
      </p:grpSp>
      <p:grpSp>
        <p:nvGrpSpPr>
          <p:cNvPr id="225" name="Group 29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26" name="AutoShape 30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Text Box 31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6</a:t>
              </a:r>
            </a:p>
          </p:txBody>
        </p:sp>
      </p:grpSp>
      <p:grpSp>
        <p:nvGrpSpPr>
          <p:cNvPr id="228" name="Group 32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29" name="AutoShape 33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Text Box 34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grpSp>
        <p:nvGrpSpPr>
          <p:cNvPr id="231" name="Group 35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32" name="AutoShape 36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Text Box 37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234" name="Group 38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35" name="AutoShape 39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Text Box 40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237" name="Group 41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38" name="AutoShape 42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Text Box 43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240" name="Group 44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41" name="AutoShape 4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Text Box 4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43" name="Group 47"/>
          <p:cNvGrpSpPr>
            <a:grpSpLocks/>
          </p:cNvGrpSpPr>
          <p:nvPr/>
        </p:nvGrpSpPr>
        <p:grpSpPr bwMode="auto">
          <a:xfrm>
            <a:off x="7831323" y="3963506"/>
            <a:ext cx="685800" cy="457200"/>
            <a:chOff x="2880" y="1920"/>
            <a:chExt cx="432" cy="288"/>
          </a:xfrm>
        </p:grpSpPr>
        <p:sp>
          <p:nvSpPr>
            <p:cNvPr id="244" name="AutoShape 48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Text Box 49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45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2" grpId="0" animBg="1"/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517246" y="174818"/>
            <a:ext cx="7314257" cy="153152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094464" y="1930784"/>
            <a:ext cx="5681735" cy="749007"/>
            <a:chOff x="1399844" y="2839193"/>
            <a:chExt cx="7597820" cy="1141113"/>
          </a:xfrm>
        </p:grpSpPr>
        <p:grpSp>
          <p:nvGrpSpPr>
            <p:cNvPr id="23" name="Group 22"/>
            <p:cNvGrpSpPr/>
            <p:nvPr/>
          </p:nvGrpSpPr>
          <p:grpSpPr>
            <a:xfrm>
              <a:off x="1399844" y="2839193"/>
              <a:ext cx="7597820" cy="1141113"/>
              <a:chOff x="1301817" y="2803933"/>
              <a:chExt cx="4733934" cy="926371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301817" y="3178975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9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16394" y="2803933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9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1151676" y="78743"/>
            <a:ext cx="290843" cy="1779124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9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838569" y="28092"/>
            <a:ext cx="165488" cy="17791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29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832376" y="2734549"/>
            <a:ext cx="5681735" cy="716825"/>
            <a:chOff x="1139780" y="2794114"/>
            <a:chExt cx="7597820" cy="1092082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794114"/>
              <a:ext cx="7597820" cy="1092082"/>
              <a:chOff x="1139780" y="2767338"/>
              <a:chExt cx="4733934" cy="886567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3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2</a:t>
                </a:r>
                <a:r>
                  <a:rPr lang="vi-VN" sz="29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US" sz="29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74163" y="2767338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9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899986" y="3567904"/>
            <a:ext cx="5681735" cy="697941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3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3</a:t>
                </a:r>
                <a:endParaRPr lang="en-US" sz="29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9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832376" y="4383022"/>
            <a:ext cx="5681735" cy="697940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9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9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9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589407" y="3920984"/>
            <a:ext cx="215210" cy="815115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53"/>
              <a:ext cx="0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34842" y="66967"/>
            <a:ext cx="717295" cy="717295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900" b="1" dirty="0">
                <a:solidFill>
                  <a:srgbClr val="008CF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8145" y="267725"/>
              <a:ext cx="559201" cy="812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900" b="1" dirty="0">
                  <a:solidFill>
                    <a:srgbClr val="008CF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7001152" y="2514988"/>
            <a:ext cx="1837417" cy="68279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vi-VN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589407" y="3028597"/>
            <a:ext cx="215210" cy="892388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589408" y="2260035"/>
            <a:ext cx="986780" cy="863814"/>
            <a:chOff x="471240" y="2490871"/>
            <a:chExt cx="1315706" cy="1151752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 flipH="1">
              <a:off x="614713" y="2490871"/>
              <a:ext cx="1172233" cy="864806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589408" y="784261"/>
            <a:ext cx="1094384" cy="1475774"/>
            <a:chOff x="-700993" y="574182"/>
            <a:chExt cx="1459179" cy="1967698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-700993" y="574182"/>
              <a:ext cx="1315706" cy="1680752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9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0" name="Parallelogram 79"/>
          <p:cNvSpPr/>
          <p:nvPr/>
        </p:nvSpPr>
        <p:spPr>
          <a:xfrm>
            <a:off x="839949" y="3001478"/>
            <a:ext cx="5686862" cy="44577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29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8" name="Group 2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43" name="AutoShape 3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Text Box 4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15</a:t>
              </a:r>
            </a:p>
          </p:txBody>
        </p:sp>
      </p:grpSp>
      <p:grpSp>
        <p:nvGrpSpPr>
          <p:cNvPr id="145" name="Group 5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46" name="AutoShape 6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Text Box 7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14</a:t>
              </a:r>
            </a:p>
          </p:txBody>
        </p:sp>
      </p:grpSp>
      <p:grpSp>
        <p:nvGrpSpPr>
          <p:cNvPr id="148" name="Group 8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52" name="AutoShape 9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Text Box 10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13</a:t>
              </a:r>
            </a:p>
          </p:txBody>
        </p:sp>
      </p:grpSp>
      <p:grpSp>
        <p:nvGrpSpPr>
          <p:cNvPr id="165" name="Group 11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66" name="AutoShape 12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Text Box 13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12</a:t>
              </a:r>
            </a:p>
          </p:txBody>
        </p:sp>
      </p:grpSp>
      <p:grpSp>
        <p:nvGrpSpPr>
          <p:cNvPr id="168" name="Group 14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69" name="AutoShape 1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Text Box 1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11</a:t>
              </a:r>
            </a:p>
          </p:txBody>
        </p:sp>
      </p:grpSp>
      <p:grpSp>
        <p:nvGrpSpPr>
          <p:cNvPr id="171" name="Group 17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72" name="AutoShape 18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Text Box 19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10</a:t>
              </a:r>
            </a:p>
          </p:txBody>
        </p:sp>
      </p:grpSp>
      <p:grpSp>
        <p:nvGrpSpPr>
          <p:cNvPr id="174" name="Group 20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75" name="AutoShape 21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Text Box 22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9</a:t>
              </a:r>
            </a:p>
          </p:txBody>
        </p:sp>
      </p:grpSp>
      <p:grpSp>
        <p:nvGrpSpPr>
          <p:cNvPr id="177" name="Group 23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78" name="AutoShape 24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Text Box 25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8</a:t>
              </a:r>
            </a:p>
          </p:txBody>
        </p:sp>
      </p:grpSp>
      <p:grpSp>
        <p:nvGrpSpPr>
          <p:cNvPr id="180" name="Group 26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81" name="AutoShape 2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Text Box 2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7</a:t>
              </a:r>
            </a:p>
          </p:txBody>
        </p:sp>
      </p:grpSp>
      <p:grpSp>
        <p:nvGrpSpPr>
          <p:cNvPr id="183" name="Group 29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84" name="AutoShape 30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Text Box 31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6</a:t>
              </a:r>
            </a:p>
          </p:txBody>
        </p:sp>
      </p:grpSp>
      <p:grpSp>
        <p:nvGrpSpPr>
          <p:cNvPr id="186" name="Group 32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87" name="AutoShape 33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Text Box 34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grpSp>
        <p:nvGrpSpPr>
          <p:cNvPr id="189" name="Group 35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90" name="AutoShape 36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Text Box 37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192" name="Group 38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93" name="AutoShape 39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Text Box 40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195" name="Group 41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96" name="AutoShape 42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Text Box 43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198" name="Group 44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199" name="AutoShape 4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Text Box 4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01" name="Group 47"/>
          <p:cNvGrpSpPr>
            <a:grpSpLocks/>
          </p:cNvGrpSpPr>
          <p:nvPr/>
        </p:nvGrpSpPr>
        <p:grpSpPr bwMode="auto">
          <a:xfrm>
            <a:off x="7576960" y="3975224"/>
            <a:ext cx="685800" cy="457200"/>
            <a:chOff x="2880" y="1920"/>
            <a:chExt cx="432" cy="288"/>
          </a:xfrm>
        </p:grpSpPr>
        <p:sp>
          <p:nvSpPr>
            <p:cNvPr id="202" name="AutoShape 48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Text Box 49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28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2" grpId="0" animBg="1"/>
      <p:bldP spid="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305268" y="255264"/>
            <a:ext cx="7718544" cy="1483288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80690" y="1883893"/>
            <a:ext cx="6051910" cy="697940"/>
            <a:chOff x="1139780" y="2822887"/>
            <a:chExt cx="8494003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8494003" cy="1063311"/>
              <a:chOff x="1139780" y="2790695"/>
              <a:chExt cx="529231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529231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59" y="2790695"/>
                <a:ext cx="1530911" cy="31112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4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1044262" y="78743"/>
            <a:ext cx="290843" cy="1779124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8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8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6623639" y="78743"/>
            <a:ext cx="2415368" cy="17791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18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599803" y="2734171"/>
            <a:ext cx="6232797" cy="694225"/>
            <a:chOff x="1095112" y="2822888"/>
            <a:chExt cx="8690286" cy="105765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095112" y="2822888"/>
              <a:ext cx="8690286" cy="1057651"/>
              <a:chOff x="1111949" y="2790695"/>
              <a:chExt cx="5414611" cy="8586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Parallelogram 123"/>
                  <p:cNvSpPr/>
                  <p:nvPr/>
                </p:nvSpPr>
                <p:spPr>
                  <a:xfrm>
                    <a:off x="1111949" y="3097981"/>
                    <a:ext cx="5414611" cy="551329"/>
                  </a:xfrm>
                  <a:prstGeom prst="parallelogram">
                    <a:avLst/>
                  </a:prstGeom>
                  <a:solidFill>
                    <a:srgbClr val="212121"/>
                  </a:solid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𝑨𝒍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𝑶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4" name="Parallelogram 1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1949" y="3097981"/>
                    <a:ext cx="5414611" cy="551329"/>
                  </a:xfrm>
                  <a:prstGeom prst="parallelogram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24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724959" y="3567904"/>
            <a:ext cx="6107641" cy="697941"/>
            <a:chOff x="1139776" y="2822885"/>
            <a:chExt cx="9508636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76" y="2822885"/>
              <a:ext cx="9508636" cy="1063314"/>
              <a:chOff x="1139778" y="2790695"/>
              <a:chExt cx="5924496" cy="8632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Parallelogram 129"/>
                  <p:cNvSpPr/>
                  <p:nvPr/>
                </p:nvSpPr>
                <p:spPr>
                  <a:xfrm>
                    <a:off x="1139778" y="3102578"/>
                    <a:ext cx="5924496" cy="551330"/>
                  </a:xfrm>
                  <a:prstGeom prst="parallelogram">
                    <a:avLst/>
                  </a:prstGeom>
                  <a:solidFill>
                    <a:srgbClr val="212121"/>
                  </a:solid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𝑺𝑶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0" name="Parallelogram 12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9778" y="3102578"/>
                    <a:ext cx="5924496" cy="551330"/>
                  </a:xfrm>
                  <a:prstGeom prst="parallelogram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  <a:effectLst>
                    <a:glow rad="127000">
                      <a:srgbClr val="008CF5"/>
                    </a:glo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8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724961" y="4383022"/>
            <a:ext cx="6107639" cy="697940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spcAft>
                    <a:spcPts val="600"/>
                  </a:spcAft>
                  <a:buClrTx/>
                  <a:defRPr/>
                </a:pPr>
                <a:r>
                  <a:rPr lang="en-US" sz="2400" b="1" kern="12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MgO</a:t>
                </a:r>
                <a:endParaRPr lang="en-US" sz="24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8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481993" y="3920984"/>
            <a:ext cx="215210" cy="815115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53"/>
              <a:ext cx="0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8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27427" y="66967"/>
            <a:ext cx="717295" cy="717295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700" b="1" dirty="0">
                <a:solidFill>
                  <a:srgbClr val="008CF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57819" y="267725"/>
              <a:ext cx="539852" cy="766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700" b="1" dirty="0">
                  <a:solidFill>
                    <a:srgbClr val="008CF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7105576" y="2250234"/>
            <a:ext cx="1765349" cy="655697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481993" y="3028597"/>
            <a:ext cx="215210" cy="892388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8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481994" y="2235933"/>
            <a:ext cx="489786" cy="887916"/>
            <a:chOff x="471240" y="2458735"/>
            <a:chExt cx="653048" cy="1183888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 flipH="1">
              <a:off x="614713" y="2458735"/>
              <a:ext cx="509575" cy="896942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8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515860" y="760159"/>
            <a:ext cx="500756" cy="1475774"/>
            <a:chOff x="-844212" y="574182"/>
            <a:chExt cx="1602398" cy="1967698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-844212" y="574182"/>
              <a:ext cx="1458925" cy="1680752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8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0" name="Parallelogram 79"/>
          <p:cNvSpPr/>
          <p:nvPr/>
        </p:nvSpPr>
        <p:spPr>
          <a:xfrm>
            <a:off x="676001" y="2994728"/>
            <a:ext cx="6143899" cy="44577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1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1" name="Group 2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02" name="AutoShape 3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Text Box 4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15</a:t>
              </a:r>
            </a:p>
          </p:txBody>
        </p:sp>
      </p:grpSp>
      <p:grpSp>
        <p:nvGrpSpPr>
          <p:cNvPr id="204" name="Group 5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05" name="AutoShape 6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Text Box 7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14</a:t>
              </a:r>
            </a:p>
          </p:txBody>
        </p:sp>
      </p:grpSp>
      <p:grpSp>
        <p:nvGrpSpPr>
          <p:cNvPr id="207" name="Group 8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08" name="AutoShape 9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Text Box 10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13</a:t>
              </a:r>
            </a:p>
          </p:txBody>
        </p:sp>
      </p:grpSp>
      <p:grpSp>
        <p:nvGrpSpPr>
          <p:cNvPr id="210" name="Group 11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11" name="AutoShape 12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Text Box 13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12</a:t>
              </a:r>
            </a:p>
          </p:txBody>
        </p:sp>
      </p:grpSp>
      <p:grpSp>
        <p:nvGrpSpPr>
          <p:cNvPr id="213" name="Group 14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14" name="AutoShape 1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Text Box 1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11</a:t>
              </a:r>
            </a:p>
          </p:txBody>
        </p:sp>
      </p:grpSp>
      <p:grpSp>
        <p:nvGrpSpPr>
          <p:cNvPr id="216" name="Group 17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17" name="AutoShape 18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Text Box 19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10</a:t>
              </a:r>
            </a:p>
          </p:txBody>
        </p:sp>
      </p:grpSp>
      <p:grpSp>
        <p:nvGrpSpPr>
          <p:cNvPr id="219" name="Group 20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20" name="AutoShape 21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Text Box 22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9</a:t>
              </a:r>
            </a:p>
          </p:txBody>
        </p:sp>
      </p:grpSp>
      <p:grpSp>
        <p:nvGrpSpPr>
          <p:cNvPr id="222" name="Group 23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23" name="AutoShape 24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Text Box 25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8</a:t>
              </a:r>
            </a:p>
          </p:txBody>
        </p:sp>
      </p:grpSp>
      <p:grpSp>
        <p:nvGrpSpPr>
          <p:cNvPr id="225" name="Group 26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26" name="AutoShape 27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Text Box 28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7</a:t>
              </a:r>
            </a:p>
          </p:txBody>
        </p:sp>
      </p:grpSp>
      <p:grpSp>
        <p:nvGrpSpPr>
          <p:cNvPr id="228" name="Group 29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29" name="AutoShape 30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Text Box 31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6</a:t>
              </a:r>
            </a:p>
          </p:txBody>
        </p:sp>
      </p:grpSp>
      <p:grpSp>
        <p:nvGrpSpPr>
          <p:cNvPr id="231" name="Group 32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32" name="AutoShape 33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Text Box 34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grpSp>
        <p:nvGrpSpPr>
          <p:cNvPr id="234" name="Group 35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35" name="AutoShape 36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Text Box 37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237" name="Group 38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38" name="AutoShape 39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Text Box 40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240" name="Group 41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41" name="AutoShape 42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Text Box 43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243" name="Group 44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44" name="AutoShape 4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Text Box 4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46" name="Group 47"/>
          <p:cNvGrpSpPr>
            <a:grpSpLocks/>
          </p:cNvGrpSpPr>
          <p:nvPr/>
        </p:nvGrpSpPr>
        <p:grpSpPr bwMode="auto">
          <a:xfrm>
            <a:off x="7645350" y="3508137"/>
            <a:ext cx="685800" cy="457200"/>
            <a:chOff x="2880" y="1920"/>
            <a:chExt cx="432" cy="288"/>
          </a:xfrm>
        </p:grpSpPr>
        <p:sp>
          <p:nvSpPr>
            <p:cNvPr id="247" name="AutoShape 48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Text Box 49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FF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73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2" grpId="0" animBg="1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87"/>
          <p:cNvSpPr/>
          <p:nvPr/>
        </p:nvSpPr>
        <p:spPr>
          <a:xfrm rot="20700035">
            <a:off x="3320431" y="2747336"/>
            <a:ext cx="762387" cy="74072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02" name="Google Shape;1702;p87"/>
          <p:cNvSpPr/>
          <p:nvPr/>
        </p:nvSpPr>
        <p:spPr>
          <a:xfrm rot="20700035">
            <a:off x="5091944" y="2747336"/>
            <a:ext cx="762387" cy="74072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03" name="Google Shape;1703;p87"/>
          <p:cNvSpPr/>
          <p:nvPr/>
        </p:nvSpPr>
        <p:spPr>
          <a:xfrm rot="20700035">
            <a:off x="6863456" y="2747336"/>
            <a:ext cx="762387" cy="74072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04" name="Google Shape;1704;p87"/>
          <p:cNvSpPr/>
          <p:nvPr/>
        </p:nvSpPr>
        <p:spPr>
          <a:xfrm rot="20700035">
            <a:off x="1580567" y="2747336"/>
            <a:ext cx="762387" cy="74072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5" name="Google Shape;1705;p87"/>
          <p:cNvSpPr/>
          <p:nvPr/>
        </p:nvSpPr>
        <p:spPr>
          <a:xfrm>
            <a:off x="853440" y="1384300"/>
            <a:ext cx="2324100" cy="1390015"/>
          </a:xfrm>
          <a:custGeom>
            <a:avLst/>
            <a:gdLst/>
            <a:ahLst/>
            <a:cxnLst/>
            <a:rect l="l" t="t" r="r" b="b"/>
            <a:pathLst>
              <a:path w="37696" h="24412" extrusionOk="0">
                <a:moveTo>
                  <a:pt x="8639" y="590"/>
                </a:moveTo>
                <a:lnTo>
                  <a:pt x="13155" y="786"/>
                </a:lnTo>
                <a:lnTo>
                  <a:pt x="17736" y="983"/>
                </a:lnTo>
                <a:lnTo>
                  <a:pt x="22513" y="1113"/>
                </a:lnTo>
                <a:lnTo>
                  <a:pt x="27290" y="1048"/>
                </a:lnTo>
                <a:lnTo>
                  <a:pt x="31937" y="983"/>
                </a:lnTo>
                <a:lnTo>
                  <a:pt x="32657" y="917"/>
                </a:lnTo>
                <a:lnTo>
                  <a:pt x="33377" y="983"/>
                </a:lnTo>
                <a:lnTo>
                  <a:pt x="34031" y="1048"/>
                </a:lnTo>
                <a:lnTo>
                  <a:pt x="34685" y="1179"/>
                </a:lnTo>
                <a:lnTo>
                  <a:pt x="35209" y="1441"/>
                </a:lnTo>
                <a:lnTo>
                  <a:pt x="35536" y="1571"/>
                </a:lnTo>
                <a:lnTo>
                  <a:pt x="35732" y="1768"/>
                </a:lnTo>
                <a:lnTo>
                  <a:pt x="35994" y="2030"/>
                </a:lnTo>
                <a:lnTo>
                  <a:pt x="36191" y="2291"/>
                </a:lnTo>
                <a:lnTo>
                  <a:pt x="36321" y="2619"/>
                </a:lnTo>
                <a:lnTo>
                  <a:pt x="36518" y="3011"/>
                </a:lnTo>
                <a:lnTo>
                  <a:pt x="36714" y="3927"/>
                </a:lnTo>
                <a:lnTo>
                  <a:pt x="36845" y="4844"/>
                </a:lnTo>
                <a:lnTo>
                  <a:pt x="36910" y="6742"/>
                </a:lnTo>
                <a:lnTo>
                  <a:pt x="37041" y="11192"/>
                </a:lnTo>
                <a:lnTo>
                  <a:pt x="37041" y="12370"/>
                </a:lnTo>
                <a:lnTo>
                  <a:pt x="37041" y="12959"/>
                </a:lnTo>
                <a:lnTo>
                  <a:pt x="36976" y="13548"/>
                </a:lnTo>
                <a:lnTo>
                  <a:pt x="36910" y="14137"/>
                </a:lnTo>
                <a:lnTo>
                  <a:pt x="36714" y="14660"/>
                </a:lnTo>
                <a:lnTo>
                  <a:pt x="36452" y="15184"/>
                </a:lnTo>
                <a:lnTo>
                  <a:pt x="36125" y="15707"/>
                </a:lnTo>
                <a:lnTo>
                  <a:pt x="35732" y="16035"/>
                </a:lnTo>
                <a:lnTo>
                  <a:pt x="35209" y="16362"/>
                </a:lnTo>
                <a:lnTo>
                  <a:pt x="34685" y="16558"/>
                </a:lnTo>
                <a:lnTo>
                  <a:pt x="34162" y="16754"/>
                </a:lnTo>
                <a:lnTo>
                  <a:pt x="33638" y="16885"/>
                </a:lnTo>
                <a:lnTo>
                  <a:pt x="33049" y="16951"/>
                </a:lnTo>
                <a:lnTo>
                  <a:pt x="26570" y="16951"/>
                </a:lnTo>
                <a:lnTo>
                  <a:pt x="21204" y="16885"/>
                </a:lnTo>
                <a:lnTo>
                  <a:pt x="15903" y="16754"/>
                </a:lnTo>
                <a:lnTo>
                  <a:pt x="10537" y="16623"/>
                </a:lnTo>
                <a:lnTo>
                  <a:pt x="10406" y="16689"/>
                </a:lnTo>
                <a:lnTo>
                  <a:pt x="10275" y="16558"/>
                </a:lnTo>
                <a:lnTo>
                  <a:pt x="10079" y="16558"/>
                </a:lnTo>
                <a:lnTo>
                  <a:pt x="9948" y="16623"/>
                </a:lnTo>
                <a:lnTo>
                  <a:pt x="9817" y="16754"/>
                </a:lnTo>
                <a:lnTo>
                  <a:pt x="9686" y="17605"/>
                </a:lnTo>
                <a:lnTo>
                  <a:pt x="9621" y="18456"/>
                </a:lnTo>
                <a:lnTo>
                  <a:pt x="9621" y="19372"/>
                </a:lnTo>
                <a:lnTo>
                  <a:pt x="9686" y="20223"/>
                </a:lnTo>
                <a:lnTo>
                  <a:pt x="9882" y="21074"/>
                </a:lnTo>
                <a:lnTo>
                  <a:pt x="10079" y="21859"/>
                </a:lnTo>
                <a:lnTo>
                  <a:pt x="10537" y="23561"/>
                </a:lnTo>
                <a:lnTo>
                  <a:pt x="9686" y="23102"/>
                </a:lnTo>
                <a:lnTo>
                  <a:pt x="8835" y="22448"/>
                </a:lnTo>
                <a:lnTo>
                  <a:pt x="8181" y="21794"/>
                </a:lnTo>
                <a:lnTo>
                  <a:pt x="7592" y="21008"/>
                </a:lnTo>
                <a:lnTo>
                  <a:pt x="7068" y="20157"/>
                </a:lnTo>
                <a:lnTo>
                  <a:pt x="6676" y="19241"/>
                </a:lnTo>
                <a:lnTo>
                  <a:pt x="6414" y="18260"/>
                </a:lnTo>
                <a:lnTo>
                  <a:pt x="6348" y="17212"/>
                </a:lnTo>
                <a:lnTo>
                  <a:pt x="6283" y="17082"/>
                </a:lnTo>
                <a:lnTo>
                  <a:pt x="6152" y="17016"/>
                </a:lnTo>
                <a:lnTo>
                  <a:pt x="6021" y="17016"/>
                </a:lnTo>
                <a:lnTo>
                  <a:pt x="5890" y="17147"/>
                </a:lnTo>
                <a:lnTo>
                  <a:pt x="5170" y="17016"/>
                </a:lnTo>
                <a:lnTo>
                  <a:pt x="4451" y="16951"/>
                </a:lnTo>
                <a:lnTo>
                  <a:pt x="3731" y="17016"/>
                </a:lnTo>
                <a:lnTo>
                  <a:pt x="3011" y="16951"/>
                </a:lnTo>
                <a:lnTo>
                  <a:pt x="2618" y="16885"/>
                </a:lnTo>
                <a:lnTo>
                  <a:pt x="2291" y="16820"/>
                </a:lnTo>
                <a:lnTo>
                  <a:pt x="1964" y="16623"/>
                </a:lnTo>
                <a:lnTo>
                  <a:pt x="1702" y="16427"/>
                </a:lnTo>
                <a:lnTo>
                  <a:pt x="1506" y="16231"/>
                </a:lnTo>
                <a:lnTo>
                  <a:pt x="1309" y="15969"/>
                </a:lnTo>
                <a:lnTo>
                  <a:pt x="1048" y="15380"/>
                </a:lnTo>
                <a:lnTo>
                  <a:pt x="851" y="14660"/>
                </a:lnTo>
                <a:lnTo>
                  <a:pt x="786" y="14006"/>
                </a:lnTo>
                <a:lnTo>
                  <a:pt x="655" y="12631"/>
                </a:lnTo>
                <a:lnTo>
                  <a:pt x="524" y="10341"/>
                </a:lnTo>
                <a:lnTo>
                  <a:pt x="459" y="9097"/>
                </a:lnTo>
                <a:lnTo>
                  <a:pt x="459" y="7920"/>
                </a:lnTo>
                <a:lnTo>
                  <a:pt x="524" y="6676"/>
                </a:lnTo>
                <a:lnTo>
                  <a:pt x="720" y="5498"/>
                </a:lnTo>
                <a:lnTo>
                  <a:pt x="982" y="4386"/>
                </a:lnTo>
                <a:lnTo>
                  <a:pt x="1178" y="3862"/>
                </a:lnTo>
                <a:lnTo>
                  <a:pt x="1440" y="3338"/>
                </a:lnTo>
                <a:lnTo>
                  <a:pt x="1702" y="2880"/>
                </a:lnTo>
                <a:lnTo>
                  <a:pt x="2029" y="2488"/>
                </a:lnTo>
                <a:lnTo>
                  <a:pt x="2356" y="2095"/>
                </a:lnTo>
                <a:lnTo>
                  <a:pt x="2749" y="1768"/>
                </a:lnTo>
                <a:lnTo>
                  <a:pt x="3142" y="1506"/>
                </a:lnTo>
                <a:lnTo>
                  <a:pt x="3600" y="1310"/>
                </a:lnTo>
                <a:lnTo>
                  <a:pt x="4058" y="1113"/>
                </a:lnTo>
                <a:lnTo>
                  <a:pt x="4581" y="917"/>
                </a:lnTo>
                <a:lnTo>
                  <a:pt x="5563" y="721"/>
                </a:lnTo>
                <a:lnTo>
                  <a:pt x="6545" y="590"/>
                </a:lnTo>
                <a:close/>
                <a:moveTo>
                  <a:pt x="7461" y="1"/>
                </a:moveTo>
                <a:lnTo>
                  <a:pt x="6545" y="66"/>
                </a:lnTo>
                <a:lnTo>
                  <a:pt x="5629" y="132"/>
                </a:lnTo>
                <a:lnTo>
                  <a:pt x="4712" y="328"/>
                </a:lnTo>
                <a:lnTo>
                  <a:pt x="3796" y="590"/>
                </a:lnTo>
                <a:lnTo>
                  <a:pt x="3011" y="983"/>
                </a:lnTo>
                <a:lnTo>
                  <a:pt x="2226" y="1441"/>
                </a:lnTo>
                <a:lnTo>
                  <a:pt x="1898" y="1768"/>
                </a:lnTo>
                <a:lnTo>
                  <a:pt x="1571" y="2095"/>
                </a:lnTo>
                <a:lnTo>
                  <a:pt x="1309" y="2488"/>
                </a:lnTo>
                <a:lnTo>
                  <a:pt x="1048" y="2880"/>
                </a:lnTo>
                <a:lnTo>
                  <a:pt x="786" y="3404"/>
                </a:lnTo>
                <a:lnTo>
                  <a:pt x="524" y="3927"/>
                </a:lnTo>
                <a:lnTo>
                  <a:pt x="393" y="4516"/>
                </a:lnTo>
                <a:lnTo>
                  <a:pt x="262" y="5105"/>
                </a:lnTo>
                <a:lnTo>
                  <a:pt x="131" y="6283"/>
                </a:lnTo>
                <a:lnTo>
                  <a:pt x="66" y="7461"/>
                </a:lnTo>
                <a:lnTo>
                  <a:pt x="0" y="9097"/>
                </a:lnTo>
                <a:lnTo>
                  <a:pt x="0" y="10734"/>
                </a:lnTo>
                <a:lnTo>
                  <a:pt x="66" y="12370"/>
                </a:lnTo>
                <a:lnTo>
                  <a:pt x="197" y="14006"/>
                </a:lnTo>
                <a:lnTo>
                  <a:pt x="328" y="14857"/>
                </a:lnTo>
                <a:lnTo>
                  <a:pt x="524" y="15707"/>
                </a:lnTo>
                <a:lnTo>
                  <a:pt x="720" y="16100"/>
                </a:lnTo>
                <a:lnTo>
                  <a:pt x="917" y="16427"/>
                </a:lnTo>
                <a:lnTo>
                  <a:pt x="1178" y="16754"/>
                </a:lnTo>
                <a:lnTo>
                  <a:pt x="1506" y="17082"/>
                </a:lnTo>
                <a:lnTo>
                  <a:pt x="2029" y="17343"/>
                </a:lnTo>
                <a:lnTo>
                  <a:pt x="2553" y="17474"/>
                </a:lnTo>
                <a:lnTo>
                  <a:pt x="3076" y="17540"/>
                </a:lnTo>
                <a:lnTo>
                  <a:pt x="3665" y="17540"/>
                </a:lnTo>
                <a:lnTo>
                  <a:pt x="4778" y="17474"/>
                </a:lnTo>
                <a:lnTo>
                  <a:pt x="5367" y="17474"/>
                </a:lnTo>
                <a:lnTo>
                  <a:pt x="5890" y="17540"/>
                </a:lnTo>
                <a:lnTo>
                  <a:pt x="5890" y="18129"/>
                </a:lnTo>
                <a:lnTo>
                  <a:pt x="6021" y="18718"/>
                </a:lnTo>
                <a:lnTo>
                  <a:pt x="6152" y="19241"/>
                </a:lnTo>
                <a:lnTo>
                  <a:pt x="6283" y="19765"/>
                </a:lnTo>
                <a:lnTo>
                  <a:pt x="6545" y="20288"/>
                </a:lnTo>
                <a:lnTo>
                  <a:pt x="6741" y="20812"/>
                </a:lnTo>
                <a:lnTo>
                  <a:pt x="7068" y="21270"/>
                </a:lnTo>
                <a:lnTo>
                  <a:pt x="7396" y="21728"/>
                </a:lnTo>
                <a:lnTo>
                  <a:pt x="7723" y="22186"/>
                </a:lnTo>
                <a:lnTo>
                  <a:pt x="8115" y="22579"/>
                </a:lnTo>
                <a:lnTo>
                  <a:pt x="8508" y="22972"/>
                </a:lnTo>
                <a:lnTo>
                  <a:pt x="8966" y="23299"/>
                </a:lnTo>
                <a:lnTo>
                  <a:pt x="9424" y="23626"/>
                </a:lnTo>
                <a:lnTo>
                  <a:pt x="9948" y="23953"/>
                </a:lnTo>
                <a:lnTo>
                  <a:pt x="10471" y="24149"/>
                </a:lnTo>
                <a:lnTo>
                  <a:pt x="10995" y="24411"/>
                </a:lnTo>
                <a:lnTo>
                  <a:pt x="11126" y="24411"/>
                </a:lnTo>
                <a:lnTo>
                  <a:pt x="11257" y="24280"/>
                </a:lnTo>
                <a:lnTo>
                  <a:pt x="11388" y="24149"/>
                </a:lnTo>
                <a:lnTo>
                  <a:pt x="11388" y="24019"/>
                </a:lnTo>
                <a:lnTo>
                  <a:pt x="10799" y="22317"/>
                </a:lnTo>
                <a:lnTo>
                  <a:pt x="10602" y="21466"/>
                </a:lnTo>
                <a:lnTo>
                  <a:pt x="10406" y="20616"/>
                </a:lnTo>
                <a:lnTo>
                  <a:pt x="10275" y="19765"/>
                </a:lnTo>
                <a:lnTo>
                  <a:pt x="10210" y="18914"/>
                </a:lnTo>
                <a:lnTo>
                  <a:pt x="10275" y="18063"/>
                </a:lnTo>
                <a:lnTo>
                  <a:pt x="10406" y="17147"/>
                </a:lnTo>
                <a:lnTo>
                  <a:pt x="10537" y="17212"/>
                </a:lnTo>
                <a:lnTo>
                  <a:pt x="22644" y="17409"/>
                </a:lnTo>
                <a:lnTo>
                  <a:pt x="28599" y="17540"/>
                </a:lnTo>
                <a:lnTo>
                  <a:pt x="31021" y="17605"/>
                </a:lnTo>
                <a:lnTo>
                  <a:pt x="32264" y="17605"/>
                </a:lnTo>
                <a:lnTo>
                  <a:pt x="33507" y="17474"/>
                </a:lnTo>
                <a:lnTo>
                  <a:pt x="33966" y="17409"/>
                </a:lnTo>
                <a:lnTo>
                  <a:pt x="34489" y="17278"/>
                </a:lnTo>
                <a:lnTo>
                  <a:pt x="34947" y="17082"/>
                </a:lnTo>
                <a:lnTo>
                  <a:pt x="35340" y="16951"/>
                </a:lnTo>
                <a:lnTo>
                  <a:pt x="35732" y="16689"/>
                </a:lnTo>
                <a:lnTo>
                  <a:pt x="36060" y="16493"/>
                </a:lnTo>
                <a:lnTo>
                  <a:pt x="36321" y="16165"/>
                </a:lnTo>
                <a:lnTo>
                  <a:pt x="36649" y="15904"/>
                </a:lnTo>
                <a:lnTo>
                  <a:pt x="36845" y="15576"/>
                </a:lnTo>
                <a:lnTo>
                  <a:pt x="37107" y="15184"/>
                </a:lnTo>
                <a:lnTo>
                  <a:pt x="37238" y="14791"/>
                </a:lnTo>
                <a:lnTo>
                  <a:pt x="37369" y="14398"/>
                </a:lnTo>
                <a:lnTo>
                  <a:pt x="37565" y="13482"/>
                </a:lnTo>
                <a:lnTo>
                  <a:pt x="37696" y="12501"/>
                </a:lnTo>
                <a:lnTo>
                  <a:pt x="37630" y="9883"/>
                </a:lnTo>
                <a:lnTo>
                  <a:pt x="37565" y="7265"/>
                </a:lnTo>
                <a:lnTo>
                  <a:pt x="37499" y="6153"/>
                </a:lnTo>
                <a:lnTo>
                  <a:pt x="37499" y="5040"/>
                </a:lnTo>
                <a:lnTo>
                  <a:pt x="37369" y="3927"/>
                </a:lnTo>
                <a:lnTo>
                  <a:pt x="37238" y="3338"/>
                </a:lnTo>
                <a:lnTo>
                  <a:pt x="37107" y="2815"/>
                </a:lnTo>
                <a:lnTo>
                  <a:pt x="36910" y="2291"/>
                </a:lnTo>
                <a:lnTo>
                  <a:pt x="36649" y="1833"/>
                </a:lnTo>
                <a:lnTo>
                  <a:pt x="36321" y="1441"/>
                </a:lnTo>
                <a:lnTo>
                  <a:pt x="35994" y="1179"/>
                </a:lnTo>
                <a:lnTo>
                  <a:pt x="35602" y="917"/>
                </a:lnTo>
                <a:lnTo>
                  <a:pt x="35209" y="721"/>
                </a:lnTo>
                <a:lnTo>
                  <a:pt x="34816" y="524"/>
                </a:lnTo>
                <a:lnTo>
                  <a:pt x="34358" y="459"/>
                </a:lnTo>
                <a:lnTo>
                  <a:pt x="33377" y="328"/>
                </a:lnTo>
                <a:lnTo>
                  <a:pt x="32395" y="328"/>
                </a:lnTo>
                <a:lnTo>
                  <a:pt x="30432" y="394"/>
                </a:lnTo>
                <a:lnTo>
                  <a:pt x="24476" y="459"/>
                </a:lnTo>
                <a:lnTo>
                  <a:pt x="18521" y="459"/>
                </a:lnTo>
                <a:lnTo>
                  <a:pt x="15772" y="328"/>
                </a:lnTo>
                <a:lnTo>
                  <a:pt x="12958" y="197"/>
                </a:lnTo>
                <a:lnTo>
                  <a:pt x="10210" y="66"/>
                </a:lnTo>
                <a:lnTo>
                  <a:pt x="7461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06" name="Google Shape;1706;p87"/>
          <p:cNvSpPr/>
          <p:nvPr/>
        </p:nvSpPr>
        <p:spPr>
          <a:xfrm>
            <a:off x="4495800" y="1384300"/>
            <a:ext cx="2490470" cy="1390015"/>
          </a:xfrm>
          <a:custGeom>
            <a:avLst/>
            <a:gdLst/>
            <a:ahLst/>
            <a:cxnLst/>
            <a:rect l="l" t="t" r="r" b="b"/>
            <a:pathLst>
              <a:path w="37696" h="24412" extrusionOk="0">
                <a:moveTo>
                  <a:pt x="8639" y="590"/>
                </a:moveTo>
                <a:lnTo>
                  <a:pt x="13155" y="786"/>
                </a:lnTo>
                <a:lnTo>
                  <a:pt x="17736" y="983"/>
                </a:lnTo>
                <a:lnTo>
                  <a:pt x="22513" y="1113"/>
                </a:lnTo>
                <a:lnTo>
                  <a:pt x="27290" y="1048"/>
                </a:lnTo>
                <a:lnTo>
                  <a:pt x="31937" y="983"/>
                </a:lnTo>
                <a:lnTo>
                  <a:pt x="32657" y="917"/>
                </a:lnTo>
                <a:lnTo>
                  <a:pt x="33377" y="983"/>
                </a:lnTo>
                <a:lnTo>
                  <a:pt x="34031" y="1048"/>
                </a:lnTo>
                <a:lnTo>
                  <a:pt x="34685" y="1179"/>
                </a:lnTo>
                <a:lnTo>
                  <a:pt x="35209" y="1441"/>
                </a:lnTo>
                <a:lnTo>
                  <a:pt x="35536" y="1571"/>
                </a:lnTo>
                <a:lnTo>
                  <a:pt x="35732" y="1768"/>
                </a:lnTo>
                <a:lnTo>
                  <a:pt x="35994" y="2030"/>
                </a:lnTo>
                <a:lnTo>
                  <a:pt x="36191" y="2291"/>
                </a:lnTo>
                <a:lnTo>
                  <a:pt x="36321" y="2619"/>
                </a:lnTo>
                <a:lnTo>
                  <a:pt x="36518" y="3011"/>
                </a:lnTo>
                <a:lnTo>
                  <a:pt x="36714" y="3927"/>
                </a:lnTo>
                <a:lnTo>
                  <a:pt x="36845" y="4844"/>
                </a:lnTo>
                <a:lnTo>
                  <a:pt x="36910" y="6742"/>
                </a:lnTo>
                <a:lnTo>
                  <a:pt x="37041" y="11192"/>
                </a:lnTo>
                <a:lnTo>
                  <a:pt x="37041" y="12370"/>
                </a:lnTo>
                <a:lnTo>
                  <a:pt x="37041" y="12959"/>
                </a:lnTo>
                <a:lnTo>
                  <a:pt x="36976" y="13548"/>
                </a:lnTo>
                <a:lnTo>
                  <a:pt x="36910" y="14137"/>
                </a:lnTo>
                <a:lnTo>
                  <a:pt x="36714" y="14660"/>
                </a:lnTo>
                <a:lnTo>
                  <a:pt x="36452" y="15184"/>
                </a:lnTo>
                <a:lnTo>
                  <a:pt x="36125" y="15707"/>
                </a:lnTo>
                <a:lnTo>
                  <a:pt x="35732" y="16035"/>
                </a:lnTo>
                <a:lnTo>
                  <a:pt x="35209" y="16362"/>
                </a:lnTo>
                <a:lnTo>
                  <a:pt x="34685" y="16558"/>
                </a:lnTo>
                <a:lnTo>
                  <a:pt x="34162" y="16754"/>
                </a:lnTo>
                <a:lnTo>
                  <a:pt x="33638" y="16885"/>
                </a:lnTo>
                <a:lnTo>
                  <a:pt x="33049" y="16951"/>
                </a:lnTo>
                <a:lnTo>
                  <a:pt x="26570" y="16951"/>
                </a:lnTo>
                <a:lnTo>
                  <a:pt x="21204" y="16885"/>
                </a:lnTo>
                <a:lnTo>
                  <a:pt x="15903" y="16754"/>
                </a:lnTo>
                <a:lnTo>
                  <a:pt x="10537" y="16623"/>
                </a:lnTo>
                <a:lnTo>
                  <a:pt x="10406" y="16689"/>
                </a:lnTo>
                <a:lnTo>
                  <a:pt x="10275" y="16558"/>
                </a:lnTo>
                <a:lnTo>
                  <a:pt x="10079" y="16558"/>
                </a:lnTo>
                <a:lnTo>
                  <a:pt x="9948" y="16623"/>
                </a:lnTo>
                <a:lnTo>
                  <a:pt x="9817" y="16754"/>
                </a:lnTo>
                <a:lnTo>
                  <a:pt x="9686" y="17605"/>
                </a:lnTo>
                <a:lnTo>
                  <a:pt x="9621" y="18456"/>
                </a:lnTo>
                <a:lnTo>
                  <a:pt x="9621" y="19372"/>
                </a:lnTo>
                <a:lnTo>
                  <a:pt x="9686" y="20223"/>
                </a:lnTo>
                <a:lnTo>
                  <a:pt x="9882" y="21074"/>
                </a:lnTo>
                <a:lnTo>
                  <a:pt x="10079" y="21859"/>
                </a:lnTo>
                <a:lnTo>
                  <a:pt x="10537" y="23561"/>
                </a:lnTo>
                <a:lnTo>
                  <a:pt x="9686" y="23102"/>
                </a:lnTo>
                <a:lnTo>
                  <a:pt x="8835" y="22448"/>
                </a:lnTo>
                <a:lnTo>
                  <a:pt x="8181" y="21794"/>
                </a:lnTo>
                <a:lnTo>
                  <a:pt x="7592" y="21008"/>
                </a:lnTo>
                <a:lnTo>
                  <a:pt x="7068" y="20157"/>
                </a:lnTo>
                <a:lnTo>
                  <a:pt x="6676" y="19241"/>
                </a:lnTo>
                <a:lnTo>
                  <a:pt x="6414" y="18260"/>
                </a:lnTo>
                <a:lnTo>
                  <a:pt x="6348" y="17212"/>
                </a:lnTo>
                <a:lnTo>
                  <a:pt x="6283" y="17082"/>
                </a:lnTo>
                <a:lnTo>
                  <a:pt x="6152" y="17016"/>
                </a:lnTo>
                <a:lnTo>
                  <a:pt x="6021" y="17016"/>
                </a:lnTo>
                <a:lnTo>
                  <a:pt x="5890" y="17147"/>
                </a:lnTo>
                <a:lnTo>
                  <a:pt x="5170" y="17016"/>
                </a:lnTo>
                <a:lnTo>
                  <a:pt x="4451" y="16951"/>
                </a:lnTo>
                <a:lnTo>
                  <a:pt x="3731" y="17016"/>
                </a:lnTo>
                <a:lnTo>
                  <a:pt x="3011" y="16951"/>
                </a:lnTo>
                <a:lnTo>
                  <a:pt x="2618" y="16885"/>
                </a:lnTo>
                <a:lnTo>
                  <a:pt x="2291" y="16820"/>
                </a:lnTo>
                <a:lnTo>
                  <a:pt x="1964" y="16623"/>
                </a:lnTo>
                <a:lnTo>
                  <a:pt x="1702" y="16427"/>
                </a:lnTo>
                <a:lnTo>
                  <a:pt x="1506" y="16231"/>
                </a:lnTo>
                <a:lnTo>
                  <a:pt x="1309" y="15969"/>
                </a:lnTo>
                <a:lnTo>
                  <a:pt x="1048" y="15380"/>
                </a:lnTo>
                <a:lnTo>
                  <a:pt x="851" y="14660"/>
                </a:lnTo>
                <a:lnTo>
                  <a:pt x="786" y="14006"/>
                </a:lnTo>
                <a:lnTo>
                  <a:pt x="655" y="12631"/>
                </a:lnTo>
                <a:lnTo>
                  <a:pt x="524" y="10341"/>
                </a:lnTo>
                <a:lnTo>
                  <a:pt x="459" y="9097"/>
                </a:lnTo>
                <a:lnTo>
                  <a:pt x="459" y="7920"/>
                </a:lnTo>
                <a:lnTo>
                  <a:pt x="524" y="6676"/>
                </a:lnTo>
                <a:lnTo>
                  <a:pt x="720" y="5498"/>
                </a:lnTo>
                <a:lnTo>
                  <a:pt x="982" y="4386"/>
                </a:lnTo>
                <a:lnTo>
                  <a:pt x="1178" y="3862"/>
                </a:lnTo>
                <a:lnTo>
                  <a:pt x="1440" y="3338"/>
                </a:lnTo>
                <a:lnTo>
                  <a:pt x="1702" y="2880"/>
                </a:lnTo>
                <a:lnTo>
                  <a:pt x="2029" y="2488"/>
                </a:lnTo>
                <a:lnTo>
                  <a:pt x="2356" y="2095"/>
                </a:lnTo>
                <a:lnTo>
                  <a:pt x="2749" y="1768"/>
                </a:lnTo>
                <a:lnTo>
                  <a:pt x="3142" y="1506"/>
                </a:lnTo>
                <a:lnTo>
                  <a:pt x="3600" y="1310"/>
                </a:lnTo>
                <a:lnTo>
                  <a:pt x="4058" y="1113"/>
                </a:lnTo>
                <a:lnTo>
                  <a:pt x="4581" y="917"/>
                </a:lnTo>
                <a:lnTo>
                  <a:pt x="5563" y="721"/>
                </a:lnTo>
                <a:lnTo>
                  <a:pt x="6545" y="590"/>
                </a:lnTo>
                <a:close/>
                <a:moveTo>
                  <a:pt x="7461" y="1"/>
                </a:moveTo>
                <a:lnTo>
                  <a:pt x="6545" y="66"/>
                </a:lnTo>
                <a:lnTo>
                  <a:pt x="5629" y="132"/>
                </a:lnTo>
                <a:lnTo>
                  <a:pt x="4712" y="328"/>
                </a:lnTo>
                <a:lnTo>
                  <a:pt x="3796" y="590"/>
                </a:lnTo>
                <a:lnTo>
                  <a:pt x="3011" y="983"/>
                </a:lnTo>
                <a:lnTo>
                  <a:pt x="2226" y="1441"/>
                </a:lnTo>
                <a:lnTo>
                  <a:pt x="1898" y="1768"/>
                </a:lnTo>
                <a:lnTo>
                  <a:pt x="1571" y="2095"/>
                </a:lnTo>
                <a:lnTo>
                  <a:pt x="1309" y="2488"/>
                </a:lnTo>
                <a:lnTo>
                  <a:pt x="1048" y="2880"/>
                </a:lnTo>
                <a:lnTo>
                  <a:pt x="786" y="3404"/>
                </a:lnTo>
                <a:lnTo>
                  <a:pt x="524" y="3927"/>
                </a:lnTo>
                <a:lnTo>
                  <a:pt x="393" y="4516"/>
                </a:lnTo>
                <a:lnTo>
                  <a:pt x="262" y="5105"/>
                </a:lnTo>
                <a:lnTo>
                  <a:pt x="131" y="6283"/>
                </a:lnTo>
                <a:lnTo>
                  <a:pt x="66" y="7461"/>
                </a:lnTo>
                <a:lnTo>
                  <a:pt x="0" y="9097"/>
                </a:lnTo>
                <a:lnTo>
                  <a:pt x="0" y="10734"/>
                </a:lnTo>
                <a:lnTo>
                  <a:pt x="66" y="12370"/>
                </a:lnTo>
                <a:lnTo>
                  <a:pt x="197" y="14006"/>
                </a:lnTo>
                <a:lnTo>
                  <a:pt x="328" y="14857"/>
                </a:lnTo>
                <a:lnTo>
                  <a:pt x="524" y="15707"/>
                </a:lnTo>
                <a:lnTo>
                  <a:pt x="720" y="16100"/>
                </a:lnTo>
                <a:lnTo>
                  <a:pt x="917" y="16427"/>
                </a:lnTo>
                <a:lnTo>
                  <a:pt x="1178" y="16754"/>
                </a:lnTo>
                <a:lnTo>
                  <a:pt x="1506" y="17082"/>
                </a:lnTo>
                <a:lnTo>
                  <a:pt x="2029" y="17343"/>
                </a:lnTo>
                <a:lnTo>
                  <a:pt x="2553" y="17474"/>
                </a:lnTo>
                <a:lnTo>
                  <a:pt x="3076" y="17540"/>
                </a:lnTo>
                <a:lnTo>
                  <a:pt x="3665" y="17540"/>
                </a:lnTo>
                <a:lnTo>
                  <a:pt x="4778" y="17474"/>
                </a:lnTo>
                <a:lnTo>
                  <a:pt x="5367" y="17474"/>
                </a:lnTo>
                <a:lnTo>
                  <a:pt x="5890" y="17540"/>
                </a:lnTo>
                <a:lnTo>
                  <a:pt x="5890" y="18129"/>
                </a:lnTo>
                <a:lnTo>
                  <a:pt x="6021" y="18718"/>
                </a:lnTo>
                <a:lnTo>
                  <a:pt x="6152" y="19241"/>
                </a:lnTo>
                <a:lnTo>
                  <a:pt x="6283" y="19765"/>
                </a:lnTo>
                <a:lnTo>
                  <a:pt x="6545" y="20288"/>
                </a:lnTo>
                <a:lnTo>
                  <a:pt x="6741" y="20812"/>
                </a:lnTo>
                <a:lnTo>
                  <a:pt x="7068" y="21270"/>
                </a:lnTo>
                <a:lnTo>
                  <a:pt x="7396" y="21728"/>
                </a:lnTo>
                <a:lnTo>
                  <a:pt x="7723" y="22186"/>
                </a:lnTo>
                <a:lnTo>
                  <a:pt x="8115" y="22579"/>
                </a:lnTo>
                <a:lnTo>
                  <a:pt x="8508" y="22972"/>
                </a:lnTo>
                <a:lnTo>
                  <a:pt x="8966" y="23299"/>
                </a:lnTo>
                <a:lnTo>
                  <a:pt x="9424" y="23626"/>
                </a:lnTo>
                <a:lnTo>
                  <a:pt x="9948" y="23953"/>
                </a:lnTo>
                <a:lnTo>
                  <a:pt x="10471" y="24149"/>
                </a:lnTo>
                <a:lnTo>
                  <a:pt x="10995" y="24411"/>
                </a:lnTo>
                <a:lnTo>
                  <a:pt x="11126" y="24411"/>
                </a:lnTo>
                <a:lnTo>
                  <a:pt x="11257" y="24280"/>
                </a:lnTo>
                <a:lnTo>
                  <a:pt x="11388" y="24149"/>
                </a:lnTo>
                <a:lnTo>
                  <a:pt x="11388" y="24019"/>
                </a:lnTo>
                <a:lnTo>
                  <a:pt x="10799" y="22317"/>
                </a:lnTo>
                <a:lnTo>
                  <a:pt x="10602" y="21466"/>
                </a:lnTo>
                <a:lnTo>
                  <a:pt x="10406" y="20616"/>
                </a:lnTo>
                <a:lnTo>
                  <a:pt x="10275" y="19765"/>
                </a:lnTo>
                <a:lnTo>
                  <a:pt x="10210" y="18914"/>
                </a:lnTo>
                <a:lnTo>
                  <a:pt x="10275" y="18063"/>
                </a:lnTo>
                <a:lnTo>
                  <a:pt x="10406" y="17147"/>
                </a:lnTo>
                <a:lnTo>
                  <a:pt x="10537" y="17212"/>
                </a:lnTo>
                <a:lnTo>
                  <a:pt x="22644" y="17409"/>
                </a:lnTo>
                <a:lnTo>
                  <a:pt x="28599" y="17540"/>
                </a:lnTo>
                <a:lnTo>
                  <a:pt x="31021" y="17605"/>
                </a:lnTo>
                <a:lnTo>
                  <a:pt x="32264" y="17605"/>
                </a:lnTo>
                <a:lnTo>
                  <a:pt x="33507" y="17474"/>
                </a:lnTo>
                <a:lnTo>
                  <a:pt x="33966" y="17409"/>
                </a:lnTo>
                <a:lnTo>
                  <a:pt x="34489" y="17278"/>
                </a:lnTo>
                <a:lnTo>
                  <a:pt x="34947" y="17082"/>
                </a:lnTo>
                <a:lnTo>
                  <a:pt x="35340" y="16951"/>
                </a:lnTo>
                <a:lnTo>
                  <a:pt x="35732" y="16689"/>
                </a:lnTo>
                <a:lnTo>
                  <a:pt x="36060" y="16493"/>
                </a:lnTo>
                <a:lnTo>
                  <a:pt x="36321" y="16165"/>
                </a:lnTo>
                <a:lnTo>
                  <a:pt x="36649" y="15904"/>
                </a:lnTo>
                <a:lnTo>
                  <a:pt x="36845" y="15576"/>
                </a:lnTo>
                <a:lnTo>
                  <a:pt x="37107" y="15184"/>
                </a:lnTo>
                <a:lnTo>
                  <a:pt x="37238" y="14791"/>
                </a:lnTo>
                <a:lnTo>
                  <a:pt x="37369" y="14398"/>
                </a:lnTo>
                <a:lnTo>
                  <a:pt x="37565" y="13482"/>
                </a:lnTo>
                <a:lnTo>
                  <a:pt x="37696" y="12501"/>
                </a:lnTo>
                <a:lnTo>
                  <a:pt x="37630" y="9883"/>
                </a:lnTo>
                <a:lnTo>
                  <a:pt x="37565" y="7265"/>
                </a:lnTo>
                <a:lnTo>
                  <a:pt x="37499" y="6153"/>
                </a:lnTo>
                <a:lnTo>
                  <a:pt x="37499" y="5040"/>
                </a:lnTo>
                <a:lnTo>
                  <a:pt x="37369" y="3927"/>
                </a:lnTo>
                <a:lnTo>
                  <a:pt x="37238" y="3338"/>
                </a:lnTo>
                <a:lnTo>
                  <a:pt x="37107" y="2815"/>
                </a:lnTo>
                <a:lnTo>
                  <a:pt x="36910" y="2291"/>
                </a:lnTo>
                <a:lnTo>
                  <a:pt x="36649" y="1833"/>
                </a:lnTo>
                <a:lnTo>
                  <a:pt x="36321" y="1441"/>
                </a:lnTo>
                <a:lnTo>
                  <a:pt x="35994" y="1179"/>
                </a:lnTo>
                <a:lnTo>
                  <a:pt x="35602" y="917"/>
                </a:lnTo>
                <a:lnTo>
                  <a:pt x="35209" y="721"/>
                </a:lnTo>
                <a:lnTo>
                  <a:pt x="34816" y="524"/>
                </a:lnTo>
                <a:lnTo>
                  <a:pt x="34358" y="459"/>
                </a:lnTo>
                <a:lnTo>
                  <a:pt x="33377" y="328"/>
                </a:lnTo>
                <a:lnTo>
                  <a:pt x="32395" y="328"/>
                </a:lnTo>
                <a:lnTo>
                  <a:pt x="30432" y="394"/>
                </a:lnTo>
                <a:lnTo>
                  <a:pt x="24476" y="459"/>
                </a:lnTo>
                <a:lnTo>
                  <a:pt x="18521" y="459"/>
                </a:lnTo>
                <a:lnTo>
                  <a:pt x="15772" y="328"/>
                </a:lnTo>
                <a:lnTo>
                  <a:pt x="12958" y="197"/>
                </a:lnTo>
                <a:lnTo>
                  <a:pt x="10210" y="66"/>
                </a:lnTo>
                <a:lnTo>
                  <a:pt x="7461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07" name="Google Shape;1707;p87"/>
          <p:cNvSpPr/>
          <p:nvPr/>
        </p:nvSpPr>
        <p:spPr>
          <a:xfrm rot="10800000">
            <a:off x="5937885" y="3510280"/>
            <a:ext cx="2711450" cy="1390015"/>
          </a:xfrm>
          <a:custGeom>
            <a:avLst/>
            <a:gdLst/>
            <a:ahLst/>
            <a:cxnLst/>
            <a:rect l="l" t="t" r="r" b="b"/>
            <a:pathLst>
              <a:path w="37696" h="24412" extrusionOk="0">
                <a:moveTo>
                  <a:pt x="8639" y="590"/>
                </a:moveTo>
                <a:lnTo>
                  <a:pt x="13155" y="786"/>
                </a:lnTo>
                <a:lnTo>
                  <a:pt x="17736" y="983"/>
                </a:lnTo>
                <a:lnTo>
                  <a:pt x="22513" y="1113"/>
                </a:lnTo>
                <a:lnTo>
                  <a:pt x="27290" y="1048"/>
                </a:lnTo>
                <a:lnTo>
                  <a:pt x="31937" y="983"/>
                </a:lnTo>
                <a:lnTo>
                  <a:pt x="32657" y="917"/>
                </a:lnTo>
                <a:lnTo>
                  <a:pt x="33377" y="983"/>
                </a:lnTo>
                <a:lnTo>
                  <a:pt x="34031" y="1048"/>
                </a:lnTo>
                <a:lnTo>
                  <a:pt x="34685" y="1179"/>
                </a:lnTo>
                <a:lnTo>
                  <a:pt x="35209" y="1441"/>
                </a:lnTo>
                <a:lnTo>
                  <a:pt x="35536" y="1571"/>
                </a:lnTo>
                <a:lnTo>
                  <a:pt x="35732" y="1768"/>
                </a:lnTo>
                <a:lnTo>
                  <a:pt x="35994" y="2030"/>
                </a:lnTo>
                <a:lnTo>
                  <a:pt x="36191" y="2291"/>
                </a:lnTo>
                <a:lnTo>
                  <a:pt x="36321" y="2619"/>
                </a:lnTo>
                <a:lnTo>
                  <a:pt x="36518" y="3011"/>
                </a:lnTo>
                <a:lnTo>
                  <a:pt x="36714" y="3927"/>
                </a:lnTo>
                <a:lnTo>
                  <a:pt x="36845" y="4844"/>
                </a:lnTo>
                <a:lnTo>
                  <a:pt x="36910" y="6742"/>
                </a:lnTo>
                <a:lnTo>
                  <a:pt x="37041" y="11192"/>
                </a:lnTo>
                <a:lnTo>
                  <a:pt x="37041" y="12370"/>
                </a:lnTo>
                <a:lnTo>
                  <a:pt x="37041" y="12959"/>
                </a:lnTo>
                <a:lnTo>
                  <a:pt x="36976" y="13548"/>
                </a:lnTo>
                <a:lnTo>
                  <a:pt x="36910" y="14137"/>
                </a:lnTo>
                <a:lnTo>
                  <a:pt x="36714" y="14660"/>
                </a:lnTo>
                <a:lnTo>
                  <a:pt x="36452" y="15184"/>
                </a:lnTo>
                <a:lnTo>
                  <a:pt x="36125" y="15707"/>
                </a:lnTo>
                <a:lnTo>
                  <a:pt x="35732" y="16035"/>
                </a:lnTo>
                <a:lnTo>
                  <a:pt x="35209" y="16362"/>
                </a:lnTo>
                <a:lnTo>
                  <a:pt x="34685" y="16558"/>
                </a:lnTo>
                <a:lnTo>
                  <a:pt x="34162" y="16754"/>
                </a:lnTo>
                <a:lnTo>
                  <a:pt x="33638" y="16885"/>
                </a:lnTo>
                <a:lnTo>
                  <a:pt x="33049" y="16951"/>
                </a:lnTo>
                <a:lnTo>
                  <a:pt x="26570" y="16951"/>
                </a:lnTo>
                <a:lnTo>
                  <a:pt x="21204" y="16885"/>
                </a:lnTo>
                <a:lnTo>
                  <a:pt x="15903" y="16754"/>
                </a:lnTo>
                <a:lnTo>
                  <a:pt x="10537" y="16623"/>
                </a:lnTo>
                <a:lnTo>
                  <a:pt x="10406" y="16689"/>
                </a:lnTo>
                <a:lnTo>
                  <a:pt x="10275" y="16558"/>
                </a:lnTo>
                <a:lnTo>
                  <a:pt x="10079" y="16558"/>
                </a:lnTo>
                <a:lnTo>
                  <a:pt x="9948" y="16623"/>
                </a:lnTo>
                <a:lnTo>
                  <a:pt x="9817" y="16754"/>
                </a:lnTo>
                <a:lnTo>
                  <a:pt x="9686" y="17605"/>
                </a:lnTo>
                <a:lnTo>
                  <a:pt x="9621" y="18456"/>
                </a:lnTo>
                <a:lnTo>
                  <a:pt x="9621" y="19372"/>
                </a:lnTo>
                <a:lnTo>
                  <a:pt x="9686" y="20223"/>
                </a:lnTo>
                <a:lnTo>
                  <a:pt x="9882" y="21074"/>
                </a:lnTo>
                <a:lnTo>
                  <a:pt x="10079" y="21859"/>
                </a:lnTo>
                <a:lnTo>
                  <a:pt x="10537" y="23561"/>
                </a:lnTo>
                <a:lnTo>
                  <a:pt x="9686" y="23102"/>
                </a:lnTo>
                <a:lnTo>
                  <a:pt x="8835" y="22448"/>
                </a:lnTo>
                <a:lnTo>
                  <a:pt x="8181" y="21794"/>
                </a:lnTo>
                <a:lnTo>
                  <a:pt x="7592" y="21008"/>
                </a:lnTo>
                <a:lnTo>
                  <a:pt x="7068" y="20157"/>
                </a:lnTo>
                <a:lnTo>
                  <a:pt x="6676" y="19241"/>
                </a:lnTo>
                <a:lnTo>
                  <a:pt x="6414" y="18260"/>
                </a:lnTo>
                <a:lnTo>
                  <a:pt x="6348" y="17212"/>
                </a:lnTo>
                <a:lnTo>
                  <a:pt x="6283" y="17082"/>
                </a:lnTo>
                <a:lnTo>
                  <a:pt x="6152" y="17016"/>
                </a:lnTo>
                <a:lnTo>
                  <a:pt x="6021" y="17016"/>
                </a:lnTo>
                <a:lnTo>
                  <a:pt x="5890" y="17147"/>
                </a:lnTo>
                <a:lnTo>
                  <a:pt x="5170" y="17016"/>
                </a:lnTo>
                <a:lnTo>
                  <a:pt x="4451" y="16951"/>
                </a:lnTo>
                <a:lnTo>
                  <a:pt x="3731" y="17016"/>
                </a:lnTo>
                <a:lnTo>
                  <a:pt x="3011" y="16951"/>
                </a:lnTo>
                <a:lnTo>
                  <a:pt x="2618" y="16885"/>
                </a:lnTo>
                <a:lnTo>
                  <a:pt x="2291" y="16820"/>
                </a:lnTo>
                <a:lnTo>
                  <a:pt x="1964" y="16623"/>
                </a:lnTo>
                <a:lnTo>
                  <a:pt x="1702" y="16427"/>
                </a:lnTo>
                <a:lnTo>
                  <a:pt x="1506" y="16231"/>
                </a:lnTo>
                <a:lnTo>
                  <a:pt x="1309" y="15969"/>
                </a:lnTo>
                <a:lnTo>
                  <a:pt x="1048" y="15380"/>
                </a:lnTo>
                <a:lnTo>
                  <a:pt x="851" y="14660"/>
                </a:lnTo>
                <a:lnTo>
                  <a:pt x="786" y="14006"/>
                </a:lnTo>
                <a:lnTo>
                  <a:pt x="655" y="12631"/>
                </a:lnTo>
                <a:lnTo>
                  <a:pt x="524" y="10341"/>
                </a:lnTo>
                <a:lnTo>
                  <a:pt x="459" y="9097"/>
                </a:lnTo>
                <a:lnTo>
                  <a:pt x="459" y="7920"/>
                </a:lnTo>
                <a:lnTo>
                  <a:pt x="524" y="6676"/>
                </a:lnTo>
                <a:lnTo>
                  <a:pt x="720" y="5498"/>
                </a:lnTo>
                <a:lnTo>
                  <a:pt x="982" y="4386"/>
                </a:lnTo>
                <a:lnTo>
                  <a:pt x="1178" y="3862"/>
                </a:lnTo>
                <a:lnTo>
                  <a:pt x="1440" y="3338"/>
                </a:lnTo>
                <a:lnTo>
                  <a:pt x="1702" y="2880"/>
                </a:lnTo>
                <a:lnTo>
                  <a:pt x="2029" y="2488"/>
                </a:lnTo>
                <a:lnTo>
                  <a:pt x="2356" y="2095"/>
                </a:lnTo>
                <a:lnTo>
                  <a:pt x="2749" y="1768"/>
                </a:lnTo>
                <a:lnTo>
                  <a:pt x="3142" y="1506"/>
                </a:lnTo>
                <a:lnTo>
                  <a:pt x="3600" y="1310"/>
                </a:lnTo>
                <a:lnTo>
                  <a:pt x="4058" y="1113"/>
                </a:lnTo>
                <a:lnTo>
                  <a:pt x="4581" y="917"/>
                </a:lnTo>
                <a:lnTo>
                  <a:pt x="5563" y="721"/>
                </a:lnTo>
                <a:lnTo>
                  <a:pt x="6545" y="590"/>
                </a:lnTo>
                <a:close/>
                <a:moveTo>
                  <a:pt x="7461" y="1"/>
                </a:moveTo>
                <a:lnTo>
                  <a:pt x="6545" y="66"/>
                </a:lnTo>
                <a:lnTo>
                  <a:pt x="5629" y="132"/>
                </a:lnTo>
                <a:lnTo>
                  <a:pt x="4712" y="328"/>
                </a:lnTo>
                <a:lnTo>
                  <a:pt x="3796" y="590"/>
                </a:lnTo>
                <a:lnTo>
                  <a:pt x="3011" y="983"/>
                </a:lnTo>
                <a:lnTo>
                  <a:pt x="2226" y="1441"/>
                </a:lnTo>
                <a:lnTo>
                  <a:pt x="1898" y="1768"/>
                </a:lnTo>
                <a:lnTo>
                  <a:pt x="1571" y="2095"/>
                </a:lnTo>
                <a:lnTo>
                  <a:pt x="1309" y="2488"/>
                </a:lnTo>
                <a:lnTo>
                  <a:pt x="1048" y="2880"/>
                </a:lnTo>
                <a:lnTo>
                  <a:pt x="786" y="3404"/>
                </a:lnTo>
                <a:lnTo>
                  <a:pt x="524" y="3927"/>
                </a:lnTo>
                <a:lnTo>
                  <a:pt x="393" y="4516"/>
                </a:lnTo>
                <a:lnTo>
                  <a:pt x="262" y="5105"/>
                </a:lnTo>
                <a:lnTo>
                  <a:pt x="131" y="6283"/>
                </a:lnTo>
                <a:lnTo>
                  <a:pt x="66" y="7461"/>
                </a:lnTo>
                <a:lnTo>
                  <a:pt x="0" y="9097"/>
                </a:lnTo>
                <a:lnTo>
                  <a:pt x="0" y="10734"/>
                </a:lnTo>
                <a:lnTo>
                  <a:pt x="66" y="12370"/>
                </a:lnTo>
                <a:lnTo>
                  <a:pt x="197" y="14006"/>
                </a:lnTo>
                <a:lnTo>
                  <a:pt x="328" y="14857"/>
                </a:lnTo>
                <a:lnTo>
                  <a:pt x="524" y="15707"/>
                </a:lnTo>
                <a:lnTo>
                  <a:pt x="720" y="16100"/>
                </a:lnTo>
                <a:lnTo>
                  <a:pt x="917" y="16427"/>
                </a:lnTo>
                <a:lnTo>
                  <a:pt x="1178" y="16754"/>
                </a:lnTo>
                <a:lnTo>
                  <a:pt x="1506" y="17082"/>
                </a:lnTo>
                <a:lnTo>
                  <a:pt x="2029" y="17343"/>
                </a:lnTo>
                <a:lnTo>
                  <a:pt x="2553" y="17474"/>
                </a:lnTo>
                <a:lnTo>
                  <a:pt x="3076" y="17540"/>
                </a:lnTo>
                <a:lnTo>
                  <a:pt x="3665" y="17540"/>
                </a:lnTo>
                <a:lnTo>
                  <a:pt x="4778" y="17474"/>
                </a:lnTo>
                <a:lnTo>
                  <a:pt x="5367" y="17474"/>
                </a:lnTo>
                <a:lnTo>
                  <a:pt x="5890" y="17540"/>
                </a:lnTo>
                <a:lnTo>
                  <a:pt x="5890" y="18129"/>
                </a:lnTo>
                <a:lnTo>
                  <a:pt x="6021" y="18718"/>
                </a:lnTo>
                <a:lnTo>
                  <a:pt x="6152" y="19241"/>
                </a:lnTo>
                <a:lnTo>
                  <a:pt x="6283" y="19765"/>
                </a:lnTo>
                <a:lnTo>
                  <a:pt x="6545" y="20288"/>
                </a:lnTo>
                <a:lnTo>
                  <a:pt x="6741" y="20812"/>
                </a:lnTo>
                <a:lnTo>
                  <a:pt x="7068" y="21270"/>
                </a:lnTo>
                <a:lnTo>
                  <a:pt x="7396" y="21728"/>
                </a:lnTo>
                <a:lnTo>
                  <a:pt x="7723" y="22186"/>
                </a:lnTo>
                <a:lnTo>
                  <a:pt x="8115" y="22579"/>
                </a:lnTo>
                <a:lnTo>
                  <a:pt x="8508" y="22972"/>
                </a:lnTo>
                <a:lnTo>
                  <a:pt x="8966" y="23299"/>
                </a:lnTo>
                <a:lnTo>
                  <a:pt x="9424" y="23626"/>
                </a:lnTo>
                <a:lnTo>
                  <a:pt x="9948" y="23953"/>
                </a:lnTo>
                <a:lnTo>
                  <a:pt x="10471" y="24149"/>
                </a:lnTo>
                <a:lnTo>
                  <a:pt x="10995" y="24411"/>
                </a:lnTo>
                <a:lnTo>
                  <a:pt x="11126" y="24411"/>
                </a:lnTo>
                <a:lnTo>
                  <a:pt x="11257" y="24280"/>
                </a:lnTo>
                <a:lnTo>
                  <a:pt x="11388" y="24149"/>
                </a:lnTo>
                <a:lnTo>
                  <a:pt x="11388" y="24019"/>
                </a:lnTo>
                <a:lnTo>
                  <a:pt x="10799" y="22317"/>
                </a:lnTo>
                <a:lnTo>
                  <a:pt x="10602" y="21466"/>
                </a:lnTo>
                <a:lnTo>
                  <a:pt x="10406" y="20616"/>
                </a:lnTo>
                <a:lnTo>
                  <a:pt x="10275" y="19765"/>
                </a:lnTo>
                <a:lnTo>
                  <a:pt x="10210" y="18914"/>
                </a:lnTo>
                <a:lnTo>
                  <a:pt x="10275" y="18063"/>
                </a:lnTo>
                <a:lnTo>
                  <a:pt x="10406" y="17147"/>
                </a:lnTo>
                <a:lnTo>
                  <a:pt x="10537" y="17212"/>
                </a:lnTo>
                <a:lnTo>
                  <a:pt x="22644" y="17409"/>
                </a:lnTo>
                <a:lnTo>
                  <a:pt x="28599" y="17540"/>
                </a:lnTo>
                <a:lnTo>
                  <a:pt x="31021" y="17605"/>
                </a:lnTo>
                <a:lnTo>
                  <a:pt x="32264" y="17605"/>
                </a:lnTo>
                <a:lnTo>
                  <a:pt x="33507" y="17474"/>
                </a:lnTo>
                <a:lnTo>
                  <a:pt x="33966" y="17409"/>
                </a:lnTo>
                <a:lnTo>
                  <a:pt x="34489" y="17278"/>
                </a:lnTo>
                <a:lnTo>
                  <a:pt x="34947" y="17082"/>
                </a:lnTo>
                <a:lnTo>
                  <a:pt x="35340" y="16951"/>
                </a:lnTo>
                <a:lnTo>
                  <a:pt x="35732" y="16689"/>
                </a:lnTo>
                <a:lnTo>
                  <a:pt x="36060" y="16493"/>
                </a:lnTo>
                <a:lnTo>
                  <a:pt x="36321" y="16165"/>
                </a:lnTo>
                <a:lnTo>
                  <a:pt x="36649" y="15904"/>
                </a:lnTo>
                <a:lnTo>
                  <a:pt x="36845" y="15576"/>
                </a:lnTo>
                <a:lnTo>
                  <a:pt x="37107" y="15184"/>
                </a:lnTo>
                <a:lnTo>
                  <a:pt x="37238" y="14791"/>
                </a:lnTo>
                <a:lnTo>
                  <a:pt x="37369" y="14398"/>
                </a:lnTo>
                <a:lnTo>
                  <a:pt x="37565" y="13482"/>
                </a:lnTo>
                <a:lnTo>
                  <a:pt x="37696" y="12501"/>
                </a:lnTo>
                <a:lnTo>
                  <a:pt x="37630" y="9883"/>
                </a:lnTo>
                <a:lnTo>
                  <a:pt x="37565" y="7265"/>
                </a:lnTo>
                <a:lnTo>
                  <a:pt x="37499" y="6153"/>
                </a:lnTo>
                <a:lnTo>
                  <a:pt x="37499" y="5040"/>
                </a:lnTo>
                <a:lnTo>
                  <a:pt x="37369" y="3927"/>
                </a:lnTo>
                <a:lnTo>
                  <a:pt x="37238" y="3338"/>
                </a:lnTo>
                <a:lnTo>
                  <a:pt x="37107" y="2815"/>
                </a:lnTo>
                <a:lnTo>
                  <a:pt x="36910" y="2291"/>
                </a:lnTo>
                <a:lnTo>
                  <a:pt x="36649" y="1833"/>
                </a:lnTo>
                <a:lnTo>
                  <a:pt x="36321" y="1441"/>
                </a:lnTo>
                <a:lnTo>
                  <a:pt x="35994" y="1179"/>
                </a:lnTo>
                <a:lnTo>
                  <a:pt x="35602" y="917"/>
                </a:lnTo>
                <a:lnTo>
                  <a:pt x="35209" y="721"/>
                </a:lnTo>
                <a:lnTo>
                  <a:pt x="34816" y="524"/>
                </a:lnTo>
                <a:lnTo>
                  <a:pt x="34358" y="459"/>
                </a:lnTo>
                <a:lnTo>
                  <a:pt x="33377" y="328"/>
                </a:lnTo>
                <a:lnTo>
                  <a:pt x="32395" y="328"/>
                </a:lnTo>
                <a:lnTo>
                  <a:pt x="30432" y="394"/>
                </a:lnTo>
                <a:lnTo>
                  <a:pt x="24476" y="459"/>
                </a:lnTo>
                <a:lnTo>
                  <a:pt x="18521" y="459"/>
                </a:lnTo>
                <a:lnTo>
                  <a:pt x="15772" y="328"/>
                </a:lnTo>
                <a:lnTo>
                  <a:pt x="12958" y="197"/>
                </a:lnTo>
                <a:lnTo>
                  <a:pt x="10210" y="66"/>
                </a:lnTo>
                <a:lnTo>
                  <a:pt x="7461" y="1"/>
                </a:lnTo>
                <a:close/>
              </a:path>
            </a:pathLst>
          </a:custGeom>
          <a:solidFill>
            <a:schemeClr val="accent6">
              <a:lumMod val="75000"/>
              <a:alpha val="96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08" name="Google Shape;1708;p87"/>
          <p:cNvSpPr/>
          <p:nvPr/>
        </p:nvSpPr>
        <p:spPr>
          <a:xfrm rot="10800000">
            <a:off x="2583180" y="3510280"/>
            <a:ext cx="2268855" cy="1390015"/>
          </a:xfrm>
          <a:custGeom>
            <a:avLst/>
            <a:gdLst/>
            <a:ahLst/>
            <a:cxnLst/>
            <a:rect l="l" t="t" r="r" b="b"/>
            <a:pathLst>
              <a:path w="37696" h="24412" extrusionOk="0">
                <a:moveTo>
                  <a:pt x="8639" y="590"/>
                </a:moveTo>
                <a:lnTo>
                  <a:pt x="13155" y="786"/>
                </a:lnTo>
                <a:lnTo>
                  <a:pt x="17736" y="983"/>
                </a:lnTo>
                <a:lnTo>
                  <a:pt x="22513" y="1113"/>
                </a:lnTo>
                <a:lnTo>
                  <a:pt x="27290" y="1048"/>
                </a:lnTo>
                <a:lnTo>
                  <a:pt x="31937" y="983"/>
                </a:lnTo>
                <a:lnTo>
                  <a:pt x="32657" y="917"/>
                </a:lnTo>
                <a:lnTo>
                  <a:pt x="33377" y="983"/>
                </a:lnTo>
                <a:lnTo>
                  <a:pt x="34031" y="1048"/>
                </a:lnTo>
                <a:lnTo>
                  <a:pt x="34685" y="1179"/>
                </a:lnTo>
                <a:lnTo>
                  <a:pt x="35209" y="1441"/>
                </a:lnTo>
                <a:lnTo>
                  <a:pt x="35536" y="1571"/>
                </a:lnTo>
                <a:lnTo>
                  <a:pt x="35732" y="1768"/>
                </a:lnTo>
                <a:lnTo>
                  <a:pt x="35994" y="2030"/>
                </a:lnTo>
                <a:lnTo>
                  <a:pt x="36191" y="2291"/>
                </a:lnTo>
                <a:lnTo>
                  <a:pt x="36321" y="2619"/>
                </a:lnTo>
                <a:lnTo>
                  <a:pt x="36518" y="3011"/>
                </a:lnTo>
                <a:lnTo>
                  <a:pt x="36714" y="3927"/>
                </a:lnTo>
                <a:lnTo>
                  <a:pt x="36845" y="4844"/>
                </a:lnTo>
                <a:lnTo>
                  <a:pt x="36910" y="6742"/>
                </a:lnTo>
                <a:lnTo>
                  <a:pt x="37041" y="11192"/>
                </a:lnTo>
                <a:lnTo>
                  <a:pt x="37041" y="12370"/>
                </a:lnTo>
                <a:lnTo>
                  <a:pt x="37041" y="12959"/>
                </a:lnTo>
                <a:lnTo>
                  <a:pt x="36976" y="13548"/>
                </a:lnTo>
                <a:lnTo>
                  <a:pt x="36910" y="14137"/>
                </a:lnTo>
                <a:lnTo>
                  <a:pt x="36714" y="14660"/>
                </a:lnTo>
                <a:lnTo>
                  <a:pt x="36452" y="15184"/>
                </a:lnTo>
                <a:lnTo>
                  <a:pt x="36125" y="15707"/>
                </a:lnTo>
                <a:lnTo>
                  <a:pt x="35732" y="16035"/>
                </a:lnTo>
                <a:lnTo>
                  <a:pt x="35209" y="16362"/>
                </a:lnTo>
                <a:lnTo>
                  <a:pt x="34685" y="16558"/>
                </a:lnTo>
                <a:lnTo>
                  <a:pt x="34162" y="16754"/>
                </a:lnTo>
                <a:lnTo>
                  <a:pt x="33638" y="16885"/>
                </a:lnTo>
                <a:lnTo>
                  <a:pt x="33049" y="16951"/>
                </a:lnTo>
                <a:lnTo>
                  <a:pt x="26570" y="16951"/>
                </a:lnTo>
                <a:lnTo>
                  <a:pt x="21204" y="16885"/>
                </a:lnTo>
                <a:lnTo>
                  <a:pt x="15903" y="16754"/>
                </a:lnTo>
                <a:lnTo>
                  <a:pt x="10537" y="16623"/>
                </a:lnTo>
                <a:lnTo>
                  <a:pt x="10406" y="16689"/>
                </a:lnTo>
                <a:lnTo>
                  <a:pt x="10275" y="16558"/>
                </a:lnTo>
                <a:lnTo>
                  <a:pt x="10079" y="16558"/>
                </a:lnTo>
                <a:lnTo>
                  <a:pt x="9948" y="16623"/>
                </a:lnTo>
                <a:lnTo>
                  <a:pt x="9817" y="16754"/>
                </a:lnTo>
                <a:lnTo>
                  <a:pt x="9686" y="17605"/>
                </a:lnTo>
                <a:lnTo>
                  <a:pt x="9621" y="18456"/>
                </a:lnTo>
                <a:lnTo>
                  <a:pt x="9621" y="19372"/>
                </a:lnTo>
                <a:lnTo>
                  <a:pt x="9686" y="20223"/>
                </a:lnTo>
                <a:lnTo>
                  <a:pt x="9882" y="21074"/>
                </a:lnTo>
                <a:lnTo>
                  <a:pt x="10079" y="21859"/>
                </a:lnTo>
                <a:lnTo>
                  <a:pt x="10537" y="23561"/>
                </a:lnTo>
                <a:lnTo>
                  <a:pt x="9686" y="23102"/>
                </a:lnTo>
                <a:lnTo>
                  <a:pt x="8835" y="22448"/>
                </a:lnTo>
                <a:lnTo>
                  <a:pt x="8181" y="21794"/>
                </a:lnTo>
                <a:lnTo>
                  <a:pt x="7592" y="21008"/>
                </a:lnTo>
                <a:lnTo>
                  <a:pt x="7068" y="20157"/>
                </a:lnTo>
                <a:lnTo>
                  <a:pt x="6676" y="19241"/>
                </a:lnTo>
                <a:lnTo>
                  <a:pt x="6414" y="18260"/>
                </a:lnTo>
                <a:lnTo>
                  <a:pt x="6348" y="17212"/>
                </a:lnTo>
                <a:lnTo>
                  <a:pt x="6283" y="17082"/>
                </a:lnTo>
                <a:lnTo>
                  <a:pt x="6152" y="17016"/>
                </a:lnTo>
                <a:lnTo>
                  <a:pt x="6021" y="17016"/>
                </a:lnTo>
                <a:lnTo>
                  <a:pt x="5890" y="17147"/>
                </a:lnTo>
                <a:lnTo>
                  <a:pt x="5170" y="17016"/>
                </a:lnTo>
                <a:lnTo>
                  <a:pt x="4451" y="16951"/>
                </a:lnTo>
                <a:lnTo>
                  <a:pt x="3731" y="17016"/>
                </a:lnTo>
                <a:lnTo>
                  <a:pt x="3011" y="16951"/>
                </a:lnTo>
                <a:lnTo>
                  <a:pt x="2618" y="16885"/>
                </a:lnTo>
                <a:lnTo>
                  <a:pt x="2291" y="16820"/>
                </a:lnTo>
                <a:lnTo>
                  <a:pt x="1964" y="16623"/>
                </a:lnTo>
                <a:lnTo>
                  <a:pt x="1702" y="16427"/>
                </a:lnTo>
                <a:lnTo>
                  <a:pt x="1506" y="16231"/>
                </a:lnTo>
                <a:lnTo>
                  <a:pt x="1309" y="15969"/>
                </a:lnTo>
                <a:lnTo>
                  <a:pt x="1048" y="15380"/>
                </a:lnTo>
                <a:lnTo>
                  <a:pt x="851" y="14660"/>
                </a:lnTo>
                <a:lnTo>
                  <a:pt x="786" y="14006"/>
                </a:lnTo>
                <a:lnTo>
                  <a:pt x="655" y="12631"/>
                </a:lnTo>
                <a:lnTo>
                  <a:pt x="524" y="10341"/>
                </a:lnTo>
                <a:lnTo>
                  <a:pt x="459" y="9097"/>
                </a:lnTo>
                <a:lnTo>
                  <a:pt x="459" y="7920"/>
                </a:lnTo>
                <a:lnTo>
                  <a:pt x="524" y="6676"/>
                </a:lnTo>
                <a:lnTo>
                  <a:pt x="720" y="5498"/>
                </a:lnTo>
                <a:lnTo>
                  <a:pt x="982" y="4386"/>
                </a:lnTo>
                <a:lnTo>
                  <a:pt x="1178" y="3862"/>
                </a:lnTo>
                <a:lnTo>
                  <a:pt x="1440" y="3338"/>
                </a:lnTo>
                <a:lnTo>
                  <a:pt x="1702" y="2880"/>
                </a:lnTo>
                <a:lnTo>
                  <a:pt x="2029" y="2488"/>
                </a:lnTo>
                <a:lnTo>
                  <a:pt x="2356" y="2095"/>
                </a:lnTo>
                <a:lnTo>
                  <a:pt x="2749" y="1768"/>
                </a:lnTo>
                <a:lnTo>
                  <a:pt x="3142" y="1506"/>
                </a:lnTo>
                <a:lnTo>
                  <a:pt x="3600" y="1310"/>
                </a:lnTo>
                <a:lnTo>
                  <a:pt x="4058" y="1113"/>
                </a:lnTo>
                <a:lnTo>
                  <a:pt x="4581" y="917"/>
                </a:lnTo>
                <a:lnTo>
                  <a:pt x="5563" y="721"/>
                </a:lnTo>
                <a:lnTo>
                  <a:pt x="6545" y="590"/>
                </a:lnTo>
                <a:close/>
                <a:moveTo>
                  <a:pt x="7461" y="1"/>
                </a:moveTo>
                <a:lnTo>
                  <a:pt x="6545" y="66"/>
                </a:lnTo>
                <a:lnTo>
                  <a:pt x="5629" y="132"/>
                </a:lnTo>
                <a:lnTo>
                  <a:pt x="4712" y="328"/>
                </a:lnTo>
                <a:lnTo>
                  <a:pt x="3796" y="590"/>
                </a:lnTo>
                <a:lnTo>
                  <a:pt x="3011" y="983"/>
                </a:lnTo>
                <a:lnTo>
                  <a:pt x="2226" y="1441"/>
                </a:lnTo>
                <a:lnTo>
                  <a:pt x="1898" y="1768"/>
                </a:lnTo>
                <a:lnTo>
                  <a:pt x="1571" y="2095"/>
                </a:lnTo>
                <a:lnTo>
                  <a:pt x="1309" y="2488"/>
                </a:lnTo>
                <a:lnTo>
                  <a:pt x="1048" y="2880"/>
                </a:lnTo>
                <a:lnTo>
                  <a:pt x="786" y="3404"/>
                </a:lnTo>
                <a:lnTo>
                  <a:pt x="524" y="3927"/>
                </a:lnTo>
                <a:lnTo>
                  <a:pt x="393" y="4516"/>
                </a:lnTo>
                <a:lnTo>
                  <a:pt x="262" y="5105"/>
                </a:lnTo>
                <a:lnTo>
                  <a:pt x="131" y="6283"/>
                </a:lnTo>
                <a:lnTo>
                  <a:pt x="66" y="7461"/>
                </a:lnTo>
                <a:lnTo>
                  <a:pt x="0" y="9097"/>
                </a:lnTo>
                <a:lnTo>
                  <a:pt x="0" y="10734"/>
                </a:lnTo>
                <a:lnTo>
                  <a:pt x="66" y="12370"/>
                </a:lnTo>
                <a:lnTo>
                  <a:pt x="197" y="14006"/>
                </a:lnTo>
                <a:lnTo>
                  <a:pt x="328" y="14857"/>
                </a:lnTo>
                <a:lnTo>
                  <a:pt x="524" y="15707"/>
                </a:lnTo>
                <a:lnTo>
                  <a:pt x="720" y="16100"/>
                </a:lnTo>
                <a:lnTo>
                  <a:pt x="917" y="16427"/>
                </a:lnTo>
                <a:lnTo>
                  <a:pt x="1178" y="16754"/>
                </a:lnTo>
                <a:lnTo>
                  <a:pt x="1506" y="17082"/>
                </a:lnTo>
                <a:lnTo>
                  <a:pt x="2029" y="17343"/>
                </a:lnTo>
                <a:lnTo>
                  <a:pt x="2553" y="17474"/>
                </a:lnTo>
                <a:lnTo>
                  <a:pt x="3076" y="17540"/>
                </a:lnTo>
                <a:lnTo>
                  <a:pt x="3665" y="17540"/>
                </a:lnTo>
                <a:lnTo>
                  <a:pt x="4778" y="17474"/>
                </a:lnTo>
                <a:lnTo>
                  <a:pt x="5367" y="17474"/>
                </a:lnTo>
                <a:lnTo>
                  <a:pt x="5890" y="17540"/>
                </a:lnTo>
                <a:lnTo>
                  <a:pt x="5890" y="18129"/>
                </a:lnTo>
                <a:lnTo>
                  <a:pt x="6021" y="18718"/>
                </a:lnTo>
                <a:lnTo>
                  <a:pt x="6152" y="19241"/>
                </a:lnTo>
                <a:lnTo>
                  <a:pt x="6283" y="19765"/>
                </a:lnTo>
                <a:lnTo>
                  <a:pt x="6545" y="20288"/>
                </a:lnTo>
                <a:lnTo>
                  <a:pt x="6741" y="20812"/>
                </a:lnTo>
                <a:lnTo>
                  <a:pt x="7068" y="21270"/>
                </a:lnTo>
                <a:lnTo>
                  <a:pt x="7396" y="21728"/>
                </a:lnTo>
                <a:lnTo>
                  <a:pt x="7723" y="22186"/>
                </a:lnTo>
                <a:lnTo>
                  <a:pt x="8115" y="22579"/>
                </a:lnTo>
                <a:lnTo>
                  <a:pt x="8508" y="22972"/>
                </a:lnTo>
                <a:lnTo>
                  <a:pt x="8966" y="23299"/>
                </a:lnTo>
                <a:lnTo>
                  <a:pt x="9424" y="23626"/>
                </a:lnTo>
                <a:lnTo>
                  <a:pt x="9948" y="23953"/>
                </a:lnTo>
                <a:lnTo>
                  <a:pt x="10471" y="24149"/>
                </a:lnTo>
                <a:lnTo>
                  <a:pt x="10995" y="24411"/>
                </a:lnTo>
                <a:lnTo>
                  <a:pt x="11126" y="24411"/>
                </a:lnTo>
                <a:lnTo>
                  <a:pt x="11257" y="24280"/>
                </a:lnTo>
                <a:lnTo>
                  <a:pt x="11388" y="24149"/>
                </a:lnTo>
                <a:lnTo>
                  <a:pt x="11388" y="24019"/>
                </a:lnTo>
                <a:lnTo>
                  <a:pt x="10799" y="22317"/>
                </a:lnTo>
                <a:lnTo>
                  <a:pt x="10602" y="21466"/>
                </a:lnTo>
                <a:lnTo>
                  <a:pt x="10406" y="20616"/>
                </a:lnTo>
                <a:lnTo>
                  <a:pt x="10275" y="19765"/>
                </a:lnTo>
                <a:lnTo>
                  <a:pt x="10210" y="18914"/>
                </a:lnTo>
                <a:lnTo>
                  <a:pt x="10275" y="18063"/>
                </a:lnTo>
                <a:lnTo>
                  <a:pt x="10406" y="17147"/>
                </a:lnTo>
                <a:lnTo>
                  <a:pt x="10537" y="17212"/>
                </a:lnTo>
                <a:lnTo>
                  <a:pt x="22644" y="17409"/>
                </a:lnTo>
                <a:lnTo>
                  <a:pt x="28599" y="17540"/>
                </a:lnTo>
                <a:lnTo>
                  <a:pt x="31021" y="17605"/>
                </a:lnTo>
                <a:lnTo>
                  <a:pt x="32264" y="17605"/>
                </a:lnTo>
                <a:lnTo>
                  <a:pt x="33507" y="17474"/>
                </a:lnTo>
                <a:lnTo>
                  <a:pt x="33966" y="17409"/>
                </a:lnTo>
                <a:lnTo>
                  <a:pt x="34489" y="17278"/>
                </a:lnTo>
                <a:lnTo>
                  <a:pt x="34947" y="17082"/>
                </a:lnTo>
                <a:lnTo>
                  <a:pt x="35340" y="16951"/>
                </a:lnTo>
                <a:lnTo>
                  <a:pt x="35732" y="16689"/>
                </a:lnTo>
                <a:lnTo>
                  <a:pt x="36060" y="16493"/>
                </a:lnTo>
                <a:lnTo>
                  <a:pt x="36321" y="16165"/>
                </a:lnTo>
                <a:lnTo>
                  <a:pt x="36649" y="15904"/>
                </a:lnTo>
                <a:lnTo>
                  <a:pt x="36845" y="15576"/>
                </a:lnTo>
                <a:lnTo>
                  <a:pt x="37107" y="15184"/>
                </a:lnTo>
                <a:lnTo>
                  <a:pt x="37238" y="14791"/>
                </a:lnTo>
                <a:lnTo>
                  <a:pt x="37369" y="14398"/>
                </a:lnTo>
                <a:lnTo>
                  <a:pt x="37565" y="13482"/>
                </a:lnTo>
                <a:lnTo>
                  <a:pt x="37696" y="12501"/>
                </a:lnTo>
                <a:lnTo>
                  <a:pt x="37630" y="9883"/>
                </a:lnTo>
                <a:lnTo>
                  <a:pt x="37565" y="7265"/>
                </a:lnTo>
                <a:lnTo>
                  <a:pt x="37499" y="6153"/>
                </a:lnTo>
                <a:lnTo>
                  <a:pt x="37499" y="5040"/>
                </a:lnTo>
                <a:lnTo>
                  <a:pt x="37369" y="3927"/>
                </a:lnTo>
                <a:lnTo>
                  <a:pt x="37238" y="3338"/>
                </a:lnTo>
                <a:lnTo>
                  <a:pt x="37107" y="2815"/>
                </a:lnTo>
                <a:lnTo>
                  <a:pt x="36910" y="2291"/>
                </a:lnTo>
                <a:lnTo>
                  <a:pt x="36649" y="1833"/>
                </a:lnTo>
                <a:lnTo>
                  <a:pt x="36321" y="1441"/>
                </a:lnTo>
                <a:lnTo>
                  <a:pt x="35994" y="1179"/>
                </a:lnTo>
                <a:lnTo>
                  <a:pt x="35602" y="917"/>
                </a:lnTo>
                <a:lnTo>
                  <a:pt x="35209" y="721"/>
                </a:lnTo>
                <a:lnTo>
                  <a:pt x="34816" y="524"/>
                </a:lnTo>
                <a:lnTo>
                  <a:pt x="34358" y="459"/>
                </a:lnTo>
                <a:lnTo>
                  <a:pt x="33377" y="328"/>
                </a:lnTo>
                <a:lnTo>
                  <a:pt x="32395" y="328"/>
                </a:lnTo>
                <a:lnTo>
                  <a:pt x="30432" y="394"/>
                </a:lnTo>
                <a:lnTo>
                  <a:pt x="24476" y="459"/>
                </a:lnTo>
                <a:lnTo>
                  <a:pt x="18521" y="459"/>
                </a:lnTo>
                <a:lnTo>
                  <a:pt x="15772" y="328"/>
                </a:lnTo>
                <a:lnTo>
                  <a:pt x="12958" y="197"/>
                </a:lnTo>
                <a:lnTo>
                  <a:pt x="10210" y="66"/>
                </a:lnTo>
                <a:lnTo>
                  <a:pt x="7461" y="1"/>
                </a:ln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28575" cmpd="dbl">
            <a:solidFill>
              <a:schemeClr val="accent2">
                <a:lumMod val="75000"/>
              </a:schemeClr>
            </a:solidFill>
            <a:prstDash val="soli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n>
                <a:solidFill>
                  <a:schemeClr val="accent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709" name="Google Shape;1709;p87"/>
          <p:cNvGrpSpPr/>
          <p:nvPr/>
        </p:nvGrpSpPr>
        <p:grpSpPr>
          <a:xfrm>
            <a:off x="912830" y="3051343"/>
            <a:ext cx="7377526" cy="175170"/>
            <a:chOff x="912830" y="3051343"/>
            <a:chExt cx="7377526" cy="175170"/>
          </a:xfrm>
        </p:grpSpPr>
        <p:sp>
          <p:nvSpPr>
            <p:cNvPr id="1710" name="Google Shape;1710;p87"/>
            <p:cNvSpPr/>
            <p:nvPr/>
          </p:nvSpPr>
          <p:spPr>
            <a:xfrm>
              <a:off x="912830" y="3110375"/>
              <a:ext cx="642745" cy="36174"/>
            </a:xfrm>
            <a:custGeom>
              <a:avLst/>
              <a:gdLst/>
              <a:ahLst/>
              <a:cxnLst/>
              <a:rect l="l" t="t" r="r" b="b"/>
              <a:pathLst>
                <a:path w="56742" h="944" extrusionOk="0">
                  <a:moveTo>
                    <a:pt x="21596" y="0"/>
                  </a:moveTo>
                  <a:cubicBezTo>
                    <a:pt x="14471" y="0"/>
                    <a:pt x="7353" y="49"/>
                    <a:pt x="272" y="147"/>
                  </a:cubicBezTo>
                  <a:cubicBezTo>
                    <a:pt x="122" y="151"/>
                    <a:pt x="0" y="273"/>
                    <a:pt x="0" y="429"/>
                  </a:cubicBezTo>
                  <a:cubicBezTo>
                    <a:pt x="0" y="576"/>
                    <a:pt x="123" y="702"/>
                    <a:pt x="260" y="702"/>
                  </a:cubicBezTo>
                  <a:cubicBezTo>
                    <a:pt x="267" y="702"/>
                    <a:pt x="274" y="701"/>
                    <a:pt x="281" y="701"/>
                  </a:cubicBezTo>
                  <a:cubicBezTo>
                    <a:pt x="7359" y="603"/>
                    <a:pt x="14474" y="554"/>
                    <a:pt x="21597" y="554"/>
                  </a:cubicBezTo>
                  <a:cubicBezTo>
                    <a:pt x="33235" y="554"/>
                    <a:pt x="44896" y="684"/>
                    <a:pt x="56454" y="943"/>
                  </a:cubicBezTo>
                  <a:lnTo>
                    <a:pt x="56460" y="943"/>
                  </a:lnTo>
                  <a:cubicBezTo>
                    <a:pt x="56610" y="943"/>
                    <a:pt x="56732" y="827"/>
                    <a:pt x="56736" y="676"/>
                  </a:cubicBezTo>
                  <a:cubicBezTo>
                    <a:pt x="56741" y="521"/>
                    <a:pt x="56620" y="394"/>
                    <a:pt x="56465" y="389"/>
                  </a:cubicBezTo>
                  <a:cubicBezTo>
                    <a:pt x="44903" y="130"/>
                    <a:pt x="33239" y="0"/>
                    <a:pt x="2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711" name="Google Shape;1711;p87"/>
            <p:cNvSpPr/>
            <p:nvPr/>
          </p:nvSpPr>
          <p:spPr>
            <a:xfrm>
              <a:off x="2367923" y="3110381"/>
              <a:ext cx="932838" cy="36150"/>
            </a:xfrm>
            <a:custGeom>
              <a:avLst/>
              <a:gdLst/>
              <a:ahLst/>
              <a:cxnLst/>
              <a:rect l="l" t="t" r="r" b="b"/>
              <a:pathLst>
                <a:path w="56742" h="944" extrusionOk="0">
                  <a:moveTo>
                    <a:pt x="21596" y="0"/>
                  </a:moveTo>
                  <a:cubicBezTo>
                    <a:pt x="14471" y="0"/>
                    <a:pt x="7353" y="49"/>
                    <a:pt x="272" y="147"/>
                  </a:cubicBezTo>
                  <a:cubicBezTo>
                    <a:pt x="122" y="151"/>
                    <a:pt x="0" y="273"/>
                    <a:pt x="0" y="429"/>
                  </a:cubicBezTo>
                  <a:cubicBezTo>
                    <a:pt x="0" y="576"/>
                    <a:pt x="123" y="702"/>
                    <a:pt x="260" y="702"/>
                  </a:cubicBezTo>
                  <a:cubicBezTo>
                    <a:pt x="267" y="702"/>
                    <a:pt x="274" y="701"/>
                    <a:pt x="281" y="701"/>
                  </a:cubicBezTo>
                  <a:cubicBezTo>
                    <a:pt x="7359" y="603"/>
                    <a:pt x="14474" y="554"/>
                    <a:pt x="21597" y="554"/>
                  </a:cubicBezTo>
                  <a:cubicBezTo>
                    <a:pt x="33235" y="554"/>
                    <a:pt x="44896" y="684"/>
                    <a:pt x="56454" y="943"/>
                  </a:cubicBezTo>
                  <a:lnTo>
                    <a:pt x="56460" y="943"/>
                  </a:lnTo>
                  <a:cubicBezTo>
                    <a:pt x="56610" y="943"/>
                    <a:pt x="56732" y="827"/>
                    <a:pt x="56736" y="676"/>
                  </a:cubicBezTo>
                  <a:cubicBezTo>
                    <a:pt x="56741" y="521"/>
                    <a:pt x="56620" y="394"/>
                    <a:pt x="56465" y="389"/>
                  </a:cubicBezTo>
                  <a:cubicBezTo>
                    <a:pt x="44903" y="130"/>
                    <a:pt x="33239" y="0"/>
                    <a:pt x="2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712" name="Google Shape;1712;p87"/>
            <p:cNvSpPr/>
            <p:nvPr/>
          </p:nvSpPr>
          <p:spPr>
            <a:xfrm>
              <a:off x="4113199" y="3099645"/>
              <a:ext cx="955393" cy="46900"/>
            </a:xfrm>
            <a:custGeom>
              <a:avLst/>
              <a:gdLst/>
              <a:ahLst/>
              <a:cxnLst/>
              <a:rect l="l" t="t" r="r" b="b"/>
              <a:pathLst>
                <a:path w="56742" h="944" extrusionOk="0">
                  <a:moveTo>
                    <a:pt x="21596" y="0"/>
                  </a:moveTo>
                  <a:cubicBezTo>
                    <a:pt x="14471" y="0"/>
                    <a:pt x="7353" y="49"/>
                    <a:pt x="272" y="147"/>
                  </a:cubicBezTo>
                  <a:cubicBezTo>
                    <a:pt x="122" y="151"/>
                    <a:pt x="0" y="273"/>
                    <a:pt x="0" y="429"/>
                  </a:cubicBezTo>
                  <a:cubicBezTo>
                    <a:pt x="0" y="576"/>
                    <a:pt x="123" y="702"/>
                    <a:pt x="260" y="702"/>
                  </a:cubicBezTo>
                  <a:cubicBezTo>
                    <a:pt x="267" y="702"/>
                    <a:pt x="274" y="701"/>
                    <a:pt x="281" y="701"/>
                  </a:cubicBezTo>
                  <a:cubicBezTo>
                    <a:pt x="7359" y="603"/>
                    <a:pt x="14474" y="554"/>
                    <a:pt x="21597" y="554"/>
                  </a:cubicBezTo>
                  <a:cubicBezTo>
                    <a:pt x="33235" y="554"/>
                    <a:pt x="44896" y="684"/>
                    <a:pt x="56454" y="943"/>
                  </a:cubicBezTo>
                  <a:lnTo>
                    <a:pt x="56460" y="943"/>
                  </a:lnTo>
                  <a:cubicBezTo>
                    <a:pt x="56610" y="943"/>
                    <a:pt x="56732" y="827"/>
                    <a:pt x="56736" y="676"/>
                  </a:cubicBezTo>
                  <a:cubicBezTo>
                    <a:pt x="56741" y="521"/>
                    <a:pt x="56620" y="394"/>
                    <a:pt x="56465" y="389"/>
                  </a:cubicBezTo>
                  <a:cubicBezTo>
                    <a:pt x="44903" y="130"/>
                    <a:pt x="33239" y="0"/>
                    <a:pt x="2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713" name="Google Shape;1713;p87"/>
            <p:cNvSpPr/>
            <p:nvPr/>
          </p:nvSpPr>
          <p:spPr>
            <a:xfrm>
              <a:off x="5881049" y="3094270"/>
              <a:ext cx="955393" cy="46900"/>
            </a:xfrm>
            <a:custGeom>
              <a:avLst/>
              <a:gdLst/>
              <a:ahLst/>
              <a:cxnLst/>
              <a:rect l="l" t="t" r="r" b="b"/>
              <a:pathLst>
                <a:path w="56742" h="944" extrusionOk="0">
                  <a:moveTo>
                    <a:pt x="21596" y="0"/>
                  </a:moveTo>
                  <a:cubicBezTo>
                    <a:pt x="14471" y="0"/>
                    <a:pt x="7353" y="49"/>
                    <a:pt x="272" y="147"/>
                  </a:cubicBezTo>
                  <a:cubicBezTo>
                    <a:pt x="122" y="151"/>
                    <a:pt x="0" y="273"/>
                    <a:pt x="0" y="429"/>
                  </a:cubicBezTo>
                  <a:cubicBezTo>
                    <a:pt x="0" y="576"/>
                    <a:pt x="123" y="702"/>
                    <a:pt x="260" y="702"/>
                  </a:cubicBezTo>
                  <a:cubicBezTo>
                    <a:pt x="267" y="702"/>
                    <a:pt x="274" y="701"/>
                    <a:pt x="281" y="701"/>
                  </a:cubicBezTo>
                  <a:cubicBezTo>
                    <a:pt x="7359" y="603"/>
                    <a:pt x="14474" y="554"/>
                    <a:pt x="21597" y="554"/>
                  </a:cubicBezTo>
                  <a:cubicBezTo>
                    <a:pt x="33235" y="554"/>
                    <a:pt x="44896" y="684"/>
                    <a:pt x="56454" y="943"/>
                  </a:cubicBezTo>
                  <a:lnTo>
                    <a:pt x="56460" y="943"/>
                  </a:lnTo>
                  <a:cubicBezTo>
                    <a:pt x="56610" y="943"/>
                    <a:pt x="56732" y="827"/>
                    <a:pt x="56736" y="676"/>
                  </a:cubicBezTo>
                  <a:cubicBezTo>
                    <a:pt x="56741" y="521"/>
                    <a:pt x="56620" y="394"/>
                    <a:pt x="56465" y="389"/>
                  </a:cubicBezTo>
                  <a:cubicBezTo>
                    <a:pt x="44903" y="130"/>
                    <a:pt x="33239" y="0"/>
                    <a:pt x="2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1714" name="Google Shape;1714;p87"/>
            <p:cNvGrpSpPr/>
            <p:nvPr/>
          </p:nvGrpSpPr>
          <p:grpSpPr>
            <a:xfrm>
              <a:off x="7636005" y="3051343"/>
              <a:ext cx="654351" cy="175170"/>
              <a:chOff x="7612217" y="3051343"/>
              <a:chExt cx="654351" cy="175170"/>
            </a:xfrm>
          </p:grpSpPr>
          <p:sp>
            <p:nvSpPr>
              <p:cNvPr id="1715" name="Google Shape;1715;p87"/>
              <p:cNvSpPr/>
              <p:nvPr/>
            </p:nvSpPr>
            <p:spPr>
              <a:xfrm>
                <a:off x="7612217" y="3110375"/>
                <a:ext cx="642745" cy="36174"/>
              </a:xfrm>
              <a:custGeom>
                <a:avLst/>
                <a:gdLst/>
                <a:ahLst/>
                <a:cxnLst/>
                <a:rect l="l" t="t" r="r" b="b"/>
                <a:pathLst>
                  <a:path w="56742" h="944" extrusionOk="0">
                    <a:moveTo>
                      <a:pt x="21596" y="0"/>
                    </a:moveTo>
                    <a:cubicBezTo>
                      <a:pt x="14471" y="0"/>
                      <a:pt x="7353" y="49"/>
                      <a:pt x="272" y="147"/>
                    </a:cubicBezTo>
                    <a:cubicBezTo>
                      <a:pt x="122" y="151"/>
                      <a:pt x="0" y="273"/>
                      <a:pt x="0" y="429"/>
                    </a:cubicBezTo>
                    <a:cubicBezTo>
                      <a:pt x="0" y="576"/>
                      <a:pt x="123" y="702"/>
                      <a:pt x="260" y="702"/>
                    </a:cubicBezTo>
                    <a:cubicBezTo>
                      <a:pt x="267" y="702"/>
                      <a:pt x="274" y="701"/>
                      <a:pt x="281" y="701"/>
                    </a:cubicBezTo>
                    <a:cubicBezTo>
                      <a:pt x="7359" y="603"/>
                      <a:pt x="14474" y="554"/>
                      <a:pt x="21597" y="554"/>
                    </a:cubicBezTo>
                    <a:cubicBezTo>
                      <a:pt x="33235" y="554"/>
                      <a:pt x="44896" y="684"/>
                      <a:pt x="56454" y="943"/>
                    </a:cubicBezTo>
                    <a:lnTo>
                      <a:pt x="56460" y="943"/>
                    </a:lnTo>
                    <a:cubicBezTo>
                      <a:pt x="56610" y="943"/>
                      <a:pt x="56732" y="827"/>
                      <a:pt x="56736" y="676"/>
                    </a:cubicBezTo>
                    <a:cubicBezTo>
                      <a:pt x="56741" y="521"/>
                      <a:pt x="56620" y="394"/>
                      <a:pt x="56465" y="389"/>
                    </a:cubicBezTo>
                    <a:cubicBezTo>
                      <a:pt x="44903" y="130"/>
                      <a:pt x="33239" y="0"/>
                      <a:pt x="215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716" name="Google Shape;1716;p87"/>
              <p:cNvGrpSpPr/>
              <p:nvPr/>
            </p:nvGrpSpPr>
            <p:grpSpPr>
              <a:xfrm>
                <a:off x="8092146" y="3051343"/>
                <a:ext cx="174422" cy="175170"/>
                <a:chOff x="8092146" y="3051343"/>
                <a:chExt cx="174422" cy="175170"/>
              </a:xfrm>
            </p:grpSpPr>
            <p:sp>
              <p:nvSpPr>
                <p:cNvPr id="1717" name="Google Shape;1717;p87"/>
                <p:cNvSpPr/>
                <p:nvPr/>
              </p:nvSpPr>
              <p:spPr>
                <a:xfrm rot="1391143">
                  <a:off x="8100399" y="3082508"/>
                  <a:ext cx="165738" cy="36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2" h="944" extrusionOk="0">
                      <a:moveTo>
                        <a:pt x="21596" y="0"/>
                      </a:moveTo>
                      <a:cubicBezTo>
                        <a:pt x="14471" y="0"/>
                        <a:pt x="7353" y="49"/>
                        <a:pt x="272" y="147"/>
                      </a:cubicBezTo>
                      <a:cubicBezTo>
                        <a:pt x="122" y="151"/>
                        <a:pt x="0" y="273"/>
                        <a:pt x="0" y="429"/>
                      </a:cubicBezTo>
                      <a:cubicBezTo>
                        <a:pt x="0" y="576"/>
                        <a:pt x="123" y="702"/>
                        <a:pt x="260" y="702"/>
                      </a:cubicBezTo>
                      <a:cubicBezTo>
                        <a:pt x="267" y="702"/>
                        <a:pt x="274" y="701"/>
                        <a:pt x="281" y="701"/>
                      </a:cubicBezTo>
                      <a:cubicBezTo>
                        <a:pt x="7359" y="603"/>
                        <a:pt x="14474" y="554"/>
                        <a:pt x="21597" y="554"/>
                      </a:cubicBezTo>
                      <a:cubicBezTo>
                        <a:pt x="33235" y="554"/>
                        <a:pt x="44896" y="684"/>
                        <a:pt x="56454" y="943"/>
                      </a:cubicBezTo>
                      <a:lnTo>
                        <a:pt x="56460" y="943"/>
                      </a:lnTo>
                      <a:cubicBezTo>
                        <a:pt x="56610" y="943"/>
                        <a:pt x="56732" y="827"/>
                        <a:pt x="56736" y="676"/>
                      </a:cubicBezTo>
                      <a:cubicBezTo>
                        <a:pt x="56741" y="521"/>
                        <a:pt x="56620" y="394"/>
                        <a:pt x="56465" y="389"/>
                      </a:cubicBezTo>
                      <a:cubicBezTo>
                        <a:pt x="44903" y="130"/>
                        <a:pt x="33239" y="0"/>
                        <a:pt x="215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n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18" name="Google Shape;1718;p87"/>
                <p:cNvSpPr/>
                <p:nvPr/>
              </p:nvSpPr>
              <p:spPr>
                <a:xfrm rot="9408857" flipH="1">
                  <a:off x="8092576" y="3159175"/>
                  <a:ext cx="165738" cy="36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2" h="944" extrusionOk="0">
                      <a:moveTo>
                        <a:pt x="21596" y="0"/>
                      </a:moveTo>
                      <a:cubicBezTo>
                        <a:pt x="14471" y="0"/>
                        <a:pt x="7353" y="49"/>
                        <a:pt x="272" y="147"/>
                      </a:cubicBezTo>
                      <a:cubicBezTo>
                        <a:pt x="122" y="151"/>
                        <a:pt x="0" y="273"/>
                        <a:pt x="0" y="429"/>
                      </a:cubicBezTo>
                      <a:cubicBezTo>
                        <a:pt x="0" y="576"/>
                        <a:pt x="123" y="702"/>
                        <a:pt x="260" y="702"/>
                      </a:cubicBezTo>
                      <a:cubicBezTo>
                        <a:pt x="267" y="702"/>
                        <a:pt x="274" y="701"/>
                        <a:pt x="281" y="701"/>
                      </a:cubicBezTo>
                      <a:cubicBezTo>
                        <a:pt x="7359" y="603"/>
                        <a:pt x="14474" y="554"/>
                        <a:pt x="21597" y="554"/>
                      </a:cubicBezTo>
                      <a:cubicBezTo>
                        <a:pt x="33235" y="554"/>
                        <a:pt x="44896" y="684"/>
                        <a:pt x="56454" y="943"/>
                      </a:cubicBezTo>
                      <a:lnTo>
                        <a:pt x="56460" y="943"/>
                      </a:lnTo>
                      <a:cubicBezTo>
                        <a:pt x="56610" y="943"/>
                        <a:pt x="56732" y="827"/>
                        <a:pt x="56736" y="676"/>
                      </a:cubicBezTo>
                      <a:cubicBezTo>
                        <a:pt x="56741" y="521"/>
                        <a:pt x="56620" y="394"/>
                        <a:pt x="56465" y="389"/>
                      </a:cubicBezTo>
                      <a:cubicBezTo>
                        <a:pt x="44903" y="130"/>
                        <a:pt x="33239" y="0"/>
                        <a:pt x="215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n-lt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1719" name="Google Shape;1719;p87"/>
          <p:cNvSpPr txBox="1">
            <a:spLocks noGrp="1"/>
          </p:cNvSpPr>
          <p:nvPr>
            <p:ph type="title"/>
          </p:nvPr>
        </p:nvSpPr>
        <p:spPr>
          <a:xfrm>
            <a:off x="1812290" y="193675"/>
            <a:ext cx="5173980" cy="5727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threePt" dir="t"/>
            </a:scene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Dựa vào tính chất </a:t>
            </a:r>
            <a:r>
              <a:rPr lang="vi-VN" sz="3200" b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hoá </a:t>
            </a:r>
            <a:r>
              <a:rPr lang="vi-VN" sz="3200" b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endParaRPr lang="vi-VN" sz="3200" b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  <a:latin typeface="+mn-lt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1720" name="Google Shape;1720;p87"/>
          <p:cNvSpPr txBox="1"/>
          <p:nvPr/>
        </p:nvSpPr>
        <p:spPr>
          <a:xfrm>
            <a:off x="890270" y="1678305"/>
            <a:ext cx="2181225" cy="48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O</a:t>
            </a:r>
            <a:r>
              <a:rPr lang="vi-VN" sz="3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xide acid</a:t>
            </a:r>
            <a:endParaRPr lang="vi-VN" sz="3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+mn-lt"/>
              <a:ea typeface="Courier New" panose="02070309020205020404" pitchFamily="49" charset="0"/>
              <a:cs typeface="Times New Roman" panose="02020603050405020304" pitchFamily="18" charset="0"/>
              <a:sym typeface="Didact Gothic" panose="00000500000000000000"/>
            </a:endParaRPr>
          </a:p>
        </p:txBody>
      </p:sp>
      <p:sp>
        <p:nvSpPr>
          <p:cNvPr id="1721" name="Google Shape;1721;p87"/>
          <p:cNvSpPr txBox="1"/>
          <p:nvPr/>
        </p:nvSpPr>
        <p:spPr>
          <a:xfrm>
            <a:off x="4598670" y="1617980"/>
            <a:ext cx="2200910" cy="48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lvl="0" algn="ctr"/>
            <a:r>
              <a:rPr lang="en-US" sz="2800" b="1" i="1" dirty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O</a:t>
            </a:r>
            <a:r>
              <a:rPr lang="vi-VN" sz="2800" b="1" i="1" dirty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xide</a:t>
            </a:r>
            <a:r>
              <a:rPr lang="en-US" sz="2800" b="1" i="1" dirty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lưỡng</a:t>
            </a:r>
            <a:r>
              <a:rPr lang="en-US" sz="2800" b="1" i="1" dirty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tính</a:t>
            </a:r>
            <a:endParaRPr lang="en-US" sz="2800" b="1" i="1" dirty="0" err="1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lt"/>
              <a:ea typeface="Courier New" panose="02070309020205020404" pitchFamily="49" charset="0"/>
              <a:cs typeface="Times New Roman" panose="02020603050405020304" pitchFamily="18" charset="0"/>
              <a:sym typeface="Didact Gothic" panose="00000500000000000000"/>
            </a:endParaRPr>
          </a:p>
        </p:txBody>
      </p:sp>
      <p:sp>
        <p:nvSpPr>
          <p:cNvPr id="1722" name="Google Shape;1722;p87"/>
          <p:cNvSpPr txBox="1"/>
          <p:nvPr/>
        </p:nvSpPr>
        <p:spPr>
          <a:xfrm>
            <a:off x="2658745" y="4171950"/>
            <a:ext cx="2117725" cy="48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n w="6600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O</a:t>
            </a:r>
            <a:r>
              <a:rPr lang="vi-VN" sz="3000" dirty="0">
                <a:ln w="6600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xide </a:t>
            </a:r>
            <a:r>
              <a:rPr lang="en-US" sz="3000" dirty="0">
                <a:ln w="6600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base</a:t>
            </a:r>
            <a:endParaRPr lang="en-US" sz="3000" dirty="0">
              <a:ln w="6600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tx1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Courier New" panose="02070309020205020404" pitchFamily="49" charset="0"/>
              <a:cs typeface="Times New Roman" panose="02020603050405020304" pitchFamily="18" charset="0"/>
              <a:sym typeface="Didact Gothic" panose="00000500000000000000"/>
            </a:endParaRPr>
          </a:p>
        </p:txBody>
      </p:sp>
      <p:sp>
        <p:nvSpPr>
          <p:cNvPr id="1723" name="Google Shape;1723;p87"/>
          <p:cNvSpPr txBox="1"/>
          <p:nvPr/>
        </p:nvSpPr>
        <p:spPr>
          <a:xfrm>
            <a:off x="6296056" y="4106794"/>
            <a:ext cx="19110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lvl="0" algn="ctr"/>
            <a:r>
              <a:rPr lang="en-US" sz="2800" b="1" i="1" dirty="0">
                <a:ln w="6600">
                  <a:solidFill>
                    <a:srgbClr val="C211B4"/>
                  </a:solidFill>
                  <a:prstDash val="solid"/>
                </a:ln>
                <a:solidFill>
                  <a:srgbClr val="D071F7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O</a:t>
            </a:r>
            <a:r>
              <a:rPr lang="vi-VN" sz="2800" b="1" i="1" dirty="0">
                <a:ln w="6600">
                  <a:solidFill>
                    <a:srgbClr val="C211B4"/>
                  </a:solidFill>
                  <a:prstDash val="solid"/>
                </a:ln>
                <a:solidFill>
                  <a:srgbClr val="D071F7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xide</a:t>
            </a:r>
            <a:r>
              <a:rPr lang="en-US" sz="2800" b="1" i="1" dirty="0">
                <a:ln w="6600">
                  <a:solidFill>
                    <a:srgbClr val="C211B4"/>
                  </a:solidFill>
                  <a:prstDash val="solid"/>
                </a:ln>
                <a:solidFill>
                  <a:srgbClr val="D071F7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2800" b="1" i="1" dirty="0" err="1">
                <a:ln w="6600">
                  <a:solidFill>
                    <a:srgbClr val="C211B4"/>
                  </a:solidFill>
                  <a:prstDash val="solid"/>
                </a:ln>
                <a:solidFill>
                  <a:srgbClr val="D071F7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ln w="6600">
                  <a:solidFill>
                    <a:srgbClr val="C211B4"/>
                  </a:solidFill>
                  <a:prstDash val="solid"/>
                </a:ln>
                <a:solidFill>
                  <a:srgbClr val="D071F7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6600">
                  <a:solidFill>
                    <a:srgbClr val="C211B4"/>
                  </a:solidFill>
                  <a:prstDash val="solid"/>
                </a:ln>
                <a:solidFill>
                  <a:srgbClr val="D071F7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Courier New" panose="02070309020205020404" pitchFamily="49" charset="0"/>
                <a:cs typeface="Times New Roman" panose="02020603050405020304" pitchFamily="18" charset="0"/>
              </a:rPr>
              <a:t>tính</a:t>
            </a:r>
            <a:endParaRPr lang="en-US" sz="2800" b="1" i="1" dirty="0" err="1">
              <a:ln w="6600">
                <a:solidFill>
                  <a:srgbClr val="C211B4"/>
                </a:solidFill>
                <a:prstDash val="solid"/>
              </a:ln>
              <a:solidFill>
                <a:srgbClr val="D071F7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Courier New" panose="02070309020205020404" pitchFamily="49" charset="0"/>
              <a:cs typeface="Times New Roman" panose="02020603050405020304" pitchFamily="18" charset="0"/>
              <a:sym typeface="Didact Gothic" panose="00000500000000000000"/>
            </a:endParaRPr>
          </a:p>
        </p:txBody>
      </p:sp>
      <p:sp>
        <p:nvSpPr>
          <p:cNvPr id="1724" name="Google Shape;1724;p87"/>
          <p:cNvSpPr/>
          <p:nvPr/>
        </p:nvSpPr>
        <p:spPr>
          <a:xfrm>
            <a:off x="1662200" y="2987650"/>
            <a:ext cx="692827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+mn-lt"/>
                <a:ea typeface="Amatic SC" panose="00000500000000000000"/>
                <a:cs typeface="Times New Roman" panose="02020603050405020304" pitchFamily="18" charset="0"/>
                <a:sym typeface="Amatic SC" panose="00000500000000000000"/>
              </a:rPr>
              <a:t>01</a:t>
            </a:r>
            <a:endParaRPr sz="3000" b="1">
              <a:latin typeface="+mn-lt"/>
              <a:ea typeface="Amatic SC" panose="00000500000000000000"/>
              <a:cs typeface="Times New Roman" panose="02020603050405020304" pitchFamily="18" charset="0"/>
              <a:sym typeface="Amatic SC" panose="00000500000000000000"/>
            </a:endParaRPr>
          </a:p>
        </p:txBody>
      </p:sp>
      <p:sp>
        <p:nvSpPr>
          <p:cNvPr id="1725" name="Google Shape;1725;p87"/>
          <p:cNvSpPr/>
          <p:nvPr/>
        </p:nvSpPr>
        <p:spPr>
          <a:xfrm>
            <a:off x="3394102" y="2987650"/>
            <a:ext cx="771581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+mn-lt"/>
                <a:ea typeface="Amatic SC" panose="00000500000000000000"/>
                <a:cs typeface="Times New Roman" panose="02020603050405020304" pitchFamily="18" charset="0"/>
                <a:sym typeface="Amatic SC" panose="00000500000000000000"/>
              </a:rPr>
              <a:t>02</a:t>
            </a:r>
            <a:endParaRPr sz="3000" b="1">
              <a:latin typeface="+mn-lt"/>
              <a:ea typeface="Amatic SC" panose="00000500000000000000"/>
              <a:cs typeface="Times New Roman" panose="02020603050405020304" pitchFamily="18" charset="0"/>
              <a:sym typeface="Amatic SC" panose="00000500000000000000"/>
            </a:endParaRPr>
          </a:p>
        </p:txBody>
      </p:sp>
      <p:sp>
        <p:nvSpPr>
          <p:cNvPr id="1726" name="Google Shape;1726;p87"/>
          <p:cNvSpPr/>
          <p:nvPr/>
        </p:nvSpPr>
        <p:spPr>
          <a:xfrm>
            <a:off x="5172355" y="2987650"/>
            <a:ext cx="695799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+mn-lt"/>
                <a:ea typeface="Amatic SC" panose="00000500000000000000"/>
                <a:cs typeface="Times New Roman" panose="02020603050405020304" pitchFamily="18" charset="0"/>
                <a:sym typeface="Amatic SC" panose="00000500000000000000"/>
              </a:rPr>
              <a:t>03</a:t>
            </a:r>
            <a:endParaRPr sz="3000" b="1">
              <a:latin typeface="+mn-lt"/>
              <a:ea typeface="Amatic SC" panose="00000500000000000000"/>
              <a:cs typeface="Times New Roman" panose="02020603050405020304" pitchFamily="18" charset="0"/>
              <a:sym typeface="Amatic SC" panose="00000500000000000000"/>
            </a:endParaRPr>
          </a:p>
        </p:txBody>
      </p:sp>
      <p:sp>
        <p:nvSpPr>
          <p:cNvPr id="1727" name="Google Shape;1727;p87"/>
          <p:cNvSpPr/>
          <p:nvPr/>
        </p:nvSpPr>
        <p:spPr>
          <a:xfrm>
            <a:off x="6798987" y="2987650"/>
            <a:ext cx="843000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+mn-lt"/>
                <a:ea typeface="Amatic SC" panose="00000500000000000000"/>
                <a:cs typeface="Times New Roman" panose="02020603050405020304" pitchFamily="18" charset="0"/>
                <a:sym typeface="Amatic SC" panose="00000500000000000000"/>
              </a:rPr>
              <a:t>04</a:t>
            </a:r>
            <a:endParaRPr sz="3000" b="1">
              <a:latin typeface="+mn-lt"/>
              <a:ea typeface="Amatic SC" panose="00000500000000000000"/>
              <a:cs typeface="Times New Roman" panose="02020603050405020304" pitchFamily="18" charset="0"/>
              <a:sym typeface="Amatic SC" panose="0000050000000000000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22860" y="15240"/>
            <a:ext cx="9120505" cy="5127625"/>
          </a:xfrm>
          <a:prstGeom prst="rect">
            <a:avLst/>
          </a:prstGeom>
          <a:noFill/>
          <a:ln w="76200">
            <a:solidFill>
              <a:schemeClr val="tx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" grpId="0"/>
      <p:bldP spid="1721" grpId="0"/>
      <p:bldP spid="1722" grpId="0"/>
      <p:bldP spid="1723" grpId="0"/>
      <p:bldP spid="1724" grpId="0"/>
      <p:bldP spid="1725" grpId="0"/>
      <p:bldP spid="1726" grpId="0"/>
      <p:bldP spid="17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2259</TotalTime>
  <Words>945</Words>
  <Application>Microsoft Office PowerPoint</Application>
  <PresentationFormat>On-screen Show (16:9)</PresentationFormat>
  <Paragraphs>254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Amatic SC</vt:lpstr>
      <vt:lpstr>Tahoma</vt:lpstr>
      <vt:lpstr>Calibri</vt:lpstr>
      <vt:lpstr>Courier New</vt:lpstr>
      <vt:lpstr>Times New Roman</vt:lpstr>
      <vt:lpstr>Didact Gothic</vt:lpstr>
      <vt:lpstr>STXinwei</vt:lpstr>
      <vt:lpstr>Cambria Math</vt:lpstr>
      <vt:lpstr>Giant Doodles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Dựa vào tính chất hoá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Hoàn thiện nhiệm vụ được giao về nhà - Chuẩn bị bài mới “Bài 11: Muối”:     * Viết lại PTHH có sản phẩm muối     * Tìm hiểu thành phần hóa học của muối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 DOODLES NEWSLETTER!</dc:title>
  <dc:creator>THANH TOAN</dc:creator>
  <cp:lastModifiedBy>admin</cp:lastModifiedBy>
  <cp:revision>170</cp:revision>
  <dcterms:created xsi:type="dcterms:W3CDTF">2023-11-01T15:42:22Z</dcterms:created>
  <dcterms:modified xsi:type="dcterms:W3CDTF">2025-04-04T16:35:59Z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