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85" r:id="rId4"/>
    <p:sldId id="258" r:id="rId5"/>
    <p:sldId id="259" r:id="rId6"/>
    <p:sldId id="283" r:id="rId7"/>
    <p:sldId id="260" r:id="rId8"/>
    <p:sldId id="270" r:id="rId9"/>
    <p:sldId id="261" r:id="rId10"/>
    <p:sldId id="282" r:id="rId11"/>
    <p:sldId id="281" r:id="rId12"/>
    <p:sldId id="284" r:id="rId13"/>
  </p:sldIdLst>
  <p:sldSz cx="18288000" cy="10287000"/>
  <p:notesSz cx="6858000" cy="9144000"/>
  <p:embeddedFontLst>
    <p:embeddedFont>
      <p:font typeface="Paytone One" charset="0"/>
      <p:regular r:id="rId15"/>
    </p:embeddedFon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1462727C-7D43-4EB4-A6E7-983327922AB2}">
  <a:tblStyle styleId="{1462727C-7D43-4EB4-A6E7-983327922A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-65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541947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199f375035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2199f375035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69913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70451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3021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199f375035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2199f375035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3760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199f375035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2199f375035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4544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2199f375035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g2199f375035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2387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86" name="Google Shape;86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435576" y="327080"/>
            <a:ext cx="17416961" cy="9524406"/>
            <a:chOff x="0" y="-28575"/>
            <a:chExt cx="4587153" cy="2508469"/>
          </a:xfrm>
        </p:grpSpPr>
        <p:sp>
          <p:nvSpPr>
            <p:cNvPr id="88" name="Google Shape;88;p13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89" name="Google Shape;89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0" name="Google Shape;9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3892882" y="2822967"/>
            <a:ext cx="10713207" cy="2637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7200" dirty="0" err="1">
                <a:latin typeface="Paytone One"/>
                <a:sym typeface="Paytone One"/>
              </a:rPr>
              <a:t>Bài</a:t>
            </a:r>
            <a:r>
              <a:rPr lang="vi-VN" sz="7200" dirty="0">
                <a:latin typeface="Paytone One"/>
                <a:sym typeface="Paytone One"/>
              </a:rPr>
              <a:t> 5: </a:t>
            </a:r>
            <a:r>
              <a:rPr lang="vi-VN" sz="7200" dirty="0" err="1">
                <a:latin typeface="Paytone One"/>
                <a:sym typeface="Paytone One"/>
              </a:rPr>
              <a:t>Bản</a:t>
            </a:r>
            <a:r>
              <a:rPr lang="vi-VN" sz="7200" dirty="0">
                <a:latin typeface="Paytone One"/>
                <a:sym typeface="Paytone One"/>
              </a:rPr>
              <a:t> </a:t>
            </a:r>
            <a:r>
              <a:rPr lang="vi-VN" sz="7200" dirty="0" err="1">
                <a:latin typeface="Paytone One"/>
                <a:sym typeface="Paytone One"/>
              </a:rPr>
              <a:t>quyền</a:t>
            </a:r>
            <a:r>
              <a:rPr lang="vi-VN" sz="7200" dirty="0">
                <a:latin typeface="Paytone One"/>
                <a:sym typeface="Paytone One"/>
              </a:rPr>
              <a:t> </a:t>
            </a:r>
            <a:r>
              <a:rPr lang="vi-VN" sz="7200" dirty="0" err="1">
                <a:latin typeface="Paytone One"/>
                <a:sym typeface="Paytone One"/>
              </a:rPr>
              <a:t>nội</a:t>
            </a:r>
            <a:r>
              <a:rPr lang="vi-VN" sz="7200" dirty="0">
                <a:latin typeface="Paytone One"/>
                <a:sym typeface="Paytone One"/>
              </a:rPr>
              <a:t> dung thông tin</a:t>
            </a:r>
            <a:endParaRPr sz="7200" dirty="0"/>
          </a:p>
        </p:txBody>
      </p:sp>
      <p:pic>
        <p:nvPicPr>
          <p:cNvPr id="97" name="Google Shape;97;p13"/>
          <p:cNvPicPr preferRelativeResize="0"/>
          <p:nvPr/>
        </p:nvPicPr>
        <p:blipFill rotWithShape="1">
          <a:blip r:embed="rId4">
            <a:alphaModFix/>
          </a:blip>
          <a:srcRect l="34595" t="11995" r="52026" b="68625"/>
          <a:stretch/>
        </p:blipFill>
        <p:spPr>
          <a:xfrm>
            <a:off x="2959644" y="6535719"/>
            <a:ext cx="1879877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 rotWithShape="1">
          <a:blip r:embed="rId4">
            <a:alphaModFix/>
          </a:blip>
          <a:srcRect l="55552" t="11995" r="30322" b="68625"/>
          <a:stretch/>
        </p:blipFill>
        <p:spPr>
          <a:xfrm>
            <a:off x="13291425" y="6535725"/>
            <a:ext cx="1984925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 rotWithShape="1">
          <a:blip r:embed="rId4">
            <a:alphaModFix/>
          </a:blip>
          <a:srcRect l="15507" t="35995" r="15507"/>
          <a:stretch/>
        </p:blipFill>
        <p:spPr>
          <a:xfrm>
            <a:off x="4297775" y="5326256"/>
            <a:ext cx="9693974" cy="505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95;p13">
            <a:extLst>
              <a:ext uri="{FF2B5EF4-FFF2-40B4-BE49-F238E27FC236}">
                <a16:creationId xmlns:a16="http://schemas.microsoft.com/office/drawing/2014/main" xmlns="" id="{EFA1C699-12C6-47EE-A74E-265F6B3BB37F}"/>
              </a:ext>
            </a:extLst>
          </p:cNvPr>
          <p:cNvSpPr/>
          <p:nvPr/>
        </p:nvSpPr>
        <p:spPr>
          <a:xfrm>
            <a:off x="4297775" y="1170348"/>
            <a:ext cx="9825074" cy="1482285"/>
          </a:xfrm>
          <a:custGeom>
            <a:avLst/>
            <a:gdLst/>
            <a:ahLst/>
            <a:cxnLst/>
            <a:rect l="l" t="t" r="r" b="b"/>
            <a:pathLst>
              <a:path w="1561368" h="191618" extrusionOk="0">
                <a:moveTo>
                  <a:pt x="66602" y="0"/>
                </a:moveTo>
                <a:lnTo>
                  <a:pt x="1494766" y="0"/>
                </a:lnTo>
                <a:cubicBezTo>
                  <a:pt x="1512430" y="0"/>
                  <a:pt x="1529371" y="7017"/>
                  <a:pt x="1541861" y="19507"/>
                </a:cubicBezTo>
                <a:cubicBezTo>
                  <a:pt x="1554351" y="31998"/>
                  <a:pt x="1561368" y="48938"/>
                  <a:pt x="1561368" y="66602"/>
                </a:cubicBezTo>
                <a:lnTo>
                  <a:pt x="1561368" y="125016"/>
                </a:lnTo>
                <a:cubicBezTo>
                  <a:pt x="1561368" y="142680"/>
                  <a:pt x="1554351" y="159621"/>
                  <a:pt x="1541861" y="172111"/>
                </a:cubicBezTo>
                <a:cubicBezTo>
                  <a:pt x="1529371" y="184601"/>
                  <a:pt x="1512430" y="191618"/>
                  <a:pt x="1494766" y="191618"/>
                </a:cubicBezTo>
                <a:lnTo>
                  <a:pt x="66602" y="191618"/>
                </a:lnTo>
                <a:cubicBezTo>
                  <a:pt x="48938" y="191618"/>
                  <a:pt x="31998" y="184601"/>
                  <a:pt x="19507" y="172111"/>
                </a:cubicBezTo>
                <a:cubicBezTo>
                  <a:pt x="7017" y="159621"/>
                  <a:pt x="0" y="142680"/>
                  <a:pt x="0" y="125016"/>
                </a:cubicBezTo>
                <a:lnTo>
                  <a:pt x="0" y="66602"/>
                </a:lnTo>
                <a:cubicBezTo>
                  <a:pt x="0" y="48938"/>
                  <a:pt x="7017" y="31998"/>
                  <a:pt x="19507" y="19507"/>
                </a:cubicBezTo>
                <a:cubicBezTo>
                  <a:pt x="31998" y="7017"/>
                  <a:pt x="48938" y="0"/>
                  <a:pt x="66602" y="0"/>
                </a:cubicBezTo>
                <a:close/>
              </a:path>
            </a:pathLst>
          </a:custGeom>
          <a:solidFill>
            <a:srgbClr val="F5B9BE"/>
          </a:solidFill>
          <a:ln w="476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96;p13">
            <a:extLst>
              <a:ext uri="{FF2B5EF4-FFF2-40B4-BE49-F238E27FC236}">
                <a16:creationId xmlns:a16="http://schemas.microsoft.com/office/drawing/2014/main" xmlns="" id="{54D58851-4C2E-4627-9CFF-FB85388517B7}"/>
              </a:ext>
            </a:extLst>
          </p:cNvPr>
          <p:cNvSpPr txBox="1"/>
          <p:nvPr/>
        </p:nvSpPr>
        <p:spPr>
          <a:xfrm>
            <a:off x="5215601" y="1342799"/>
            <a:ext cx="7856799" cy="1163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099" dirty="0">
                <a:latin typeface="Paytone One"/>
                <a:sym typeface="Paytone One"/>
              </a:rPr>
              <a:t>CHỦ ĐỀ 4. ĐẠO ĐỨC, PHÁP LUẬT VÀ VĂN HÓA TRONG MÔI TRƯỜNG SỐ</a:t>
            </a:r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18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208" name="Google Shape;208;p18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09" name="Google Shape;209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0" name="Google Shape;210;p18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211" name="Google Shape;211;p18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212" name="Google Shape;212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3" name="Google Shape;2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4" name="Google Shape;214;p18"/>
          <p:cNvGrpSpPr/>
          <p:nvPr/>
        </p:nvGrpSpPr>
        <p:grpSpPr>
          <a:xfrm>
            <a:off x="1435402" y="1310673"/>
            <a:ext cx="14803864" cy="7522289"/>
            <a:chOff x="0" y="-28575"/>
            <a:chExt cx="5388147" cy="2540931"/>
          </a:xfrm>
        </p:grpSpPr>
        <p:sp>
          <p:nvSpPr>
            <p:cNvPr id="215" name="Google Shape;215;p18"/>
            <p:cNvSpPr/>
            <p:nvPr/>
          </p:nvSpPr>
          <p:spPr>
            <a:xfrm>
              <a:off x="0" y="0"/>
              <a:ext cx="5388147" cy="2512356"/>
            </a:xfrm>
            <a:custGeom>
              <a:avLst/>
              <a:gdLst/>
              <a:ahLst/>
              <a:cxnLst/>
              <a:rect l="l" t="t" r="r" b="b"/>
              <a:pathLst>
                <a:path w="5388147" h="2512356" extrusionOk="0">
                  <a:moveTo>
                    <a:pt x="0" y="0"/>
                  </a:moveTo>
                  <a:lnTo>
                    <a:pt x="5388147" y="0"/>
                  </a:lnTo>
                  <a:lnTo>
                    <a:pt x="5388147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16" name="Google Shape;216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7" name="Google Shape;217;p18"/>
          <p:cNvGrpSpPr/>
          <p:nvPr/>
        </p:nvGrpSpPr>
        <p:grpSpPr>
          <a:xfrm>
            <a:off x="1517770" y="1386091"/>
            <a:ext cx="14611195" cy="7332204"/>
            <a:chOff x="0" y="-28575"/>
            <a:chExt cx="5318022" cy="2476723"/>
          </a:xfrm>
        </p:grpSpPr>
        <p:sp>
          <p:nvSpPr>
            <p:cNvPr id="218" name="Google Shape;218;p18"/>
            <p:cNvSpPr/>
            <p:nvPr/>
          </p:nvSpPr>
          <p:spPr>
            <a:xfrm>
              <a:off x="0" y="0"/>
              <a:ext cx="5318022" cy="2448148"/>
            </a:xfrm>
            <a:custGeom>
              <a:avLst/>
              <a:gdLst/>
              <a:ahLst/>
              <a:cxnLst/>
              <a:rect l="l" t="t" r="r" b="b"/>
              <a:pathLst>
                <a:path w="5318022" h="2448148" extrusionOk="0">
                  <a:moveTo>
                    <a:pt x="0" y="0"/>
                  </a:moveTo>
                  <a:lnTo>
                    <a:pt x="5318022" y="0"/>
                  </a:lnTo>
                  <a:lnTo>
                    <a:pt x="5318022" y="2448148"/>
                  </a:lnTo>
                  <a:lnTo>
                    <a:pt x="0" y="2448148"/>
                  </a:lnTo>
                  <a:close/>
                </a:path>
              </a:pathLst>
            </a:custGeom>
            <a:solidFill>
              <a:srgbClr val="A5C680"/>
            </a:solidFill>
            <a:ln>
              <a:noFill/>
            </a:ln>
          </p:spPr>
        </p:sp>
        <p:sp>
          <p:nvSpPr>
            <p:cNvPr id="219" name="Google Shape;219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20" name="Google Shape;22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742127">
            <a:off x="-1646831" y="7423133"/>
            <a:ext cx="4164812" cy="2953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487588" y="310784"/>
            <a:ext cx="5072644" cy="2397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8"/>
          <p:cNvPicPr preferRelativeResize="0"/>
          <p:nvPr/>
        </p:nvPicPr>
        <p:blipFill rotWithShape="1">
          <a:blip r:embed="rId6">
            <a:alphaModFix/>
          </a:blip>
          <a:srcRect l="31917" t="32569" r="31914" b="32573"/>
          <a:stretch/>
        </p:blipFill>
        <p:spPr>
          <a:xfrm>
            <a:off x="14915479" y="7982400"/>
            <a:ext cx="3709502" cy="201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EA0DA32A-2A3E-4D4B-A6C6-BFA4BDCC91F3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3409087" y="2002489"/>
            <a:ext cx="957736" cy="10709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6B16249-3DDC-42B6-8F7A-731F70264CF4}"/>
              </a:ext>
            </a:extLst>
          </p:cNvPr>
          <p:cNvSpPr txBox="1"/>
          <p:nvPr/>
        </p:nvSpPr>
        <p:spPr>
          <a:xfrm>
            <a:off x="4688106" y="2060903"/>
            <a:ext cx="85149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Ghép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D23979-E77C-4EB1-8DD1-0E81069F1B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7500" y="3446232"/>
            <a:ext cx="10092499" cy="361169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CBE8684-539F-4BE2-9D75-6D7ABBACEA22}"/>
              </a:ext>
            </a:extLst>
          </p:cNvPr>
          <p:cNvSpPr txBox="1"/>
          <p:nvPr/>
        </p:nvSpPr>
        <p:spPr>
          <a:xfrm>
            <a:off x="4163052" y="7459180"/>
            <a:ext cx="8514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 err="1"/>
              <a:t>Đáp</a:t>
            </a:r>
            <a:r>
              <a:rPr lang="vi-VN" sz="2800" dirty="0"/>
              <a:t> </a:t>
            </a:r>
            <a:r>
              <a:rPr lang="vi-VN" sz="2800" dirty="0" err="1"/>
              <a:t>án</a:t>
            </a:r>
            <a:r>
              <a:rPr lang="vi-VN" sz="2800" dirty="0"/>
              <a:t> : 1 </a:t>
            </a:r>
            <a:r>
              <a:rPr lang="vi-VN" sz="2800" dirty="0" err="1"/>
              <a:t>và</a:t>
            </a:r>
            <a:r>
              <a:rPr lang="vi-VN" sz="2800" dirty="0"/>
              <a:t> 3 – a ; 2 – b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9210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0" name="Google Shape;180;p17"/>
          <p:cNvGrpSpPr/>
          <p:nvPr/>
        </p:nvGrpSpPr>
        <p:grpSpPr>
          <a:xfrm>
            <a:off x="5427354" y="516014"/>
            <a:ext cx="12337493" cy="9647599"/>
            <a:chOff x="0" y="-144661"/>
            <a:chExt cx="16449990" cy="12863465"/>
          </a:xfrm>
        </p:grpSpPr>
        <p:grpSp>
          <p:nvGrpSpPr>
            <p:cNvPr id="181" name="Google Shape;181;p17"/>
            <p:cNvGrpSpPr/>
            <p:nvPr/>
          </p:nvGrpSpPr>
          <p:grpSpPr>
            <a:xfrm>
              <a:off x="0" y="-144661"/>
              <a:ext cx="16449990" cy="12863465"/>
              <a:chOff x="0" y="-28575"/>
              <a:chExt cx="3249381" cy="2540931"/>
            </a:xfrm>
          </p:grpSpPr>
          <p:sp>
            <p:nvSpPr>
              <p:cNvPr id="182" name="Google Shape;182;p17"/>
              <p:cNvSpPr/>
              <p:nvPr/>
            </p:nvSpPr>
            <p:spPr>
              <a:xfrm>
                <a:off x="0" y="0"/>
                <a:ext cx="324938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3249381" h="2512356" extrusionOk="0">
                    <a:moveTo>
                      <a:pt x="0" y="0"/>
                    </a:moveTo>
                    <a:lnTo>
                      <a:pt x="3249381" y="0"/>
                    </a:lnTo>
                    <a:lnTo>
                      <a:pt x="324938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3" name="Google Shape;183;p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4" name="Google Shape;184;p17"/>
            <p:cNvGrpSpPr/>
            <p:nvPr/>
          </p:nvGrpSpPr>
          <p:grpSpPr>
            <a:xfrm>
              <a:off x="70769" y="-62491"/>
              <a:ext cx="16293873" cy="12699125"/>
              <a:chOff x="0" y="-28575"/>
              <a:chExt cx="3218543" cy="2508469"/>
            </a:xfrm>
          </p:grpSpPr>
          <p:sp>
            <p:nvSpPr>
              <p:cNvPr id="185" name="Google Shape;185;p17"/>
              <p:cNvSpPr/>
              <p:nvPr/>
            </p:nvSpPr>
            <p:spPr>
              <a:xfrm>
                <a:off x="0" y="0"/>
                <a:ext cx="321854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3218543" h="2479894" extrusionOk="0">
                    <a:moveTo>
                      <a:pt x="0" y="0"/>
                    </a:moveTo>
                    <a:lnTo>
                      <a:pt x="3218543" y="0"/>
                    </a:lnTo>
                    <a:lnTo>
                      <a:pt x="321854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B9BE"/>
              </a:solidFill>
              <a:ln>
                <a:noFill/>
              </a:ln>
            </p:spPr>
          </p:sp>
          <p:sp>
            <p:nvSpPr>
              <p:cNvPr id="186" name="Google Shape;186;p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7" name="Google Shape;187;p17"/>
          <p:cNvGrpSpPr/>
          <p:nvPr/>
        </p:nvGrpSpPr>
        <p:grpSpPr>
          <a:xfrm>
            <a:off x="5363343" y="185014"/>
            <a:ext cx="12337493" cy="9647599"/>
            <a:chOff x="0" y="-144661"/>
            <a:chExt cx="16449990" cy="12863465"/>
          </a:xfrm>
        </p:grpSpPr>
        <p:grpSp>
          <p:nvGrpSpPr>
            <p:cNvPr id="188" name="Google Shape;188;p17"/>
            <p:cNvGrpSpPr/>
            <p:nvPr/>
          </p:nvGrpSpPr>
          <p:grpSpPr>
            <a:xfrm>
              <a:off x="0" y="-144661"/>
              <a:ext cx="16449990" cy="12863465"/>
              <a:chOff x="0" y="-28575"/>
              <a:chExt cx="3249381" cy="2540931"/>
            </a:xfrm>
          </p:grpSpPr>
          <p:sp>
            <p:nvSpPr>
              <p:cNvPr id="189" name="Google Shape;189;p17"/>
              <p:cNvSpPr/>
              <p:nvPr/>
            </p:nvSpPr>
            <p:spPr>
              <a:xfrm>
                <a:off x="0" y="0"/>
                <a:ext cx="324938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3249381" h="2512356" extrusionOk="0">
                    <a:moveTo>
                      <a:pt x="0" y="0"/>
                    </a:moveTo>
                    <a:lnTo>
                      <a:pt x="3249381" y="0"/>
                    </a:lnTo>
                    <a:lnTo>
                      <a:pt x="324938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0" name="Google Shape;190;p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1" name="Google Shape;191;p17"/>
            <p:cNvGrpSpPr/>
            <p:nvPr/>
          </p:nvGrpSpPr>
          <p:grpSpPr>
            <a:xfrm>
              <a:off x="70769" y="-110711"/>
              <a:ext cx="16293873" cy="12747345"/>
              <a:chOff x="0" y="-38100"/>
              <a:chExt cx="3218543" cy="2517994"/>
            </a:xfrm>
          </p:grpSpPr>
          <p:sp>
            <p:nvSpPr>
              <p:cNvPr id="192" name="Google Shape;192;p17"/>
              <p:cNvSpPr/>
              <p:nvPr/>
            </p:nvSpPr>
            <p:spPr>
              <a:xfrm>
                <a:off x="0" y="0"/>
                <a:ext cx="321854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3218543" h="2479894" extrusionOk="0">
                    <a:moveTo>
                      <a:pt x="0" y="0"/>
                    </a:moveTo>
                    <a:lnTo>
                      <a:pt x="3218543" y="0"/>
                    </a:lnTo>
                    <a:lnTo>
                      <a:pt x="321854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</p:sp>
          <p:sp>
            <p:nvSpPr>
              <p:cNvPr id="193" name="Google Shape;193;p1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98" name="Google Shape;19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658195" y="6294129"/>
            <a:ext cx="4453936" cy="5124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884053" y="1028700"/>
            <a:ext cx="4453936" cy="5124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680294" y="5690892"/>
            <a:ext cx="3488723" cy="4472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333;p21">
            <a:extLst>
              <a:ext uri="{FF2B5EF4-FFF2-40B4-BE49-F238E27FC236}">
                <a16:creationId xmlns:a16="http://schemas.microsoft.com/office/drawing/2014/main" xmlns="" id="{04B335F7-E1C6-4D04-9BA5-7FA99BFAA4AD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33440" t="21235" r="39615" b="40693"/>
          <a:stretch/>
        </p:blipFill>
        <p:spPr>
          <a:xfrm rot="1622294">
            <a:off x="15765839" y="-439602"/>
            <a:ext cx="2937228" cy="225148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963EBA18-70E6-48ED-87E1-F90B1E606554}"/>
              </a:ext>
            </a:extLst>
          </p:cNvPr>
          <p:cNvSpPr txBox="1"/>
          <p:nvPr/>
        </p:nvSpPr>
        <p:spPr>
          <a:xfrm>
            <a:off x="5775262" y="2091269"/>
            <a:ext cx="48170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xmlns="" id="{55E78A90-2BD5-4511-B0DF-D8DC861B5103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5567687" y="634657"/>
            <a:ext cx="1522413" cy="1123950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0B7446B4-C1D1-4B6A-A9BB-8F27A0B48B9D}"/>
              </a:ext>
            </a:extLst>
          </p:cNvPr>
          <p:cNvSpPr txBox="1"/>
          <p:nvPr/>
        </p:nvSpPr>
        <p:spPr>
          <a:xfrm>
            <a:off x="7192124" y="1036895"/>
            <a:ext cx="308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27B5AA74-AD52-4307-B80A-96444C4A1610}"/>
              </a:ext>
            </a:extLst>
          </p:cNvPr>
          <p:cNvSpPr txBox="1"/>
          <p:nvPr/>
        </p:nvSpPr>
        <p:spPr>
          <a:xfrm>
            <a:off x="5817205" y="6073081"/>
            <a:ext cx="103989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sau đây, em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không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sao? </a:t>
            </a:r>
          </a:p>
          <a:p>
            <a:pPr algn="just"/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không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Xin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ghi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 tin.</a:t>
            </a:r>
          </a:p>
          <a:p>
            <a:pPr algn="just"/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Chia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 tin riêng tư (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,…)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không xin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7131C2E-E30E-4704-8C1A-B23253F380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56345" y="1487161"/>
            <a:ext cx="5517881" cy="3784897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B88071F1-F230-4A67-ACCA-FEE7C17D8ACF}"/>
              </a:ext>
            </a:extLst>
          </p:cNvPr>
          <p:cNvSpPr txBox="1"/>
          <p:nvPr/>
        </p:nvSpPr>
        <p:spPr>
          <a:xfrm>
            <a:off x="11526622" y="5333686"/>
            <a:ext cx="3709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27: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thông tin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0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2" grpId="0"/>
      <p:bldP spid="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oogle Shape;297;p20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298" name="Google Shape;298;p20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99" name="Google Shape;299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0" name="Google Shape;300;p20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301" name="Google Shape;301;p20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25A6CB"/>
            </a:solidFill>
            <a:ln>
              <a:noFill/>
            </a:ln>
          </p:spPr>
        </p:sp>
        <p:sp>
          <p:nvSpPr>
            <p:cNvPr id="302" name="Google Shape;302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3" name="Google Shape;3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4" name="Google Shape;304;p20"/>
          <p:cNvGrpSpPr/>
          <p:nvPr/>
        </p:nvGrpSpPr>
        <p:grpSpPr>
          <a:xfrm>
            <a:off x="3026801" y="2442333"/>
            <a:ext cx="12234398" cy="6815967"/>
            <a:chOff x="0" y="-28575"/>
            <a:chExt cx="3222228" cy="1795152"/>
          </a:xfrm>
        </p:grpSpPr>
        <p:sp>
          <p:nvSpPr>
            <p:cNvPr id="305" name="Google Shape;305;p20"/>
            <p:cNvSpPr/>
            <p:nvPr/>
          </p:nvSpPr>
          <p:spPr>
            <a:xfrm>
              <a:off x="0" y="0"/>
              <a:ext cx="3222228" cy="1766577"/>
            </a:xfrm>
            <a:custGeom>
              <a:avLst/>
              <a:gdLst/>
              <a:ahLst/>
              <a:cxnLst/>
              <a:rect l="l" t="t" r="r" b="b"/>
              <a:pathLst>
                <a:path w="3222228" h="1766577" extrusionOk="0">
                  <a:moveTo>
                    <a:pt x="0" y="0"/>
                  </a:moveTo>
                  <a:lnTo>
                    <a:pt x="3222228" y="0"/>
                  </a:lnTo>
                  <a:lnTo>
                    <a:pt x="3222228" y="1766577"/>
                  </a:lnTo>
                  <a:lnTo>
                    <a:pt x="0" y="1766577"/>
                  </a:lnTo>
                  <a:close/>
                </a:path>
              </a:pathLst>
            </a:custGeom>
            <a:solidFill>
              <a:srgbClr val="B0A5DB"/>
            </a:solidFill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06" name="Google Shape;306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8" name="Google Shape;308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337315">
            <a:off x="14716766" y="7209173"/>
            <a:ext cx="3274866" cy="2322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0"/>
          <p:cNvPicPr preferRelativeResize="0"/>
          <p:nvPr/>
        </p:nvPicPr>
        <p:blipFill rotWithShape="1">
          <a:blip r:embed="rId5">
            <a:alphaModFix/>
          </a:blip>
          <a:srcRect l="34325" t="27033" r="54253" b="25976"/>
          <a:stretch/>
        </p:blipFill>
        <p:spPr>
          <a:xfrm>
            <a:off x="1892738" y="1738868"/>
            <a:ext cx="1682102" cy="389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0"/>
          <p:cNvPicPr preferRelativeResize="0"/>
          <p:nvPr/>
        </p:nvPicPr>
        <p:blipFill rotWithShape="1">
          <a:blip r:embed="rId5">
            <a:alphaModFix/>
          </a:blip>
          <a:srcRect l="54851" t="32517" r="25265" b="32186"/>
          <a:stretch/>
        </p:blipFill>
        <p:spPr>
          <a:xfrm>
            <a:off x="632425" y="7238050"/>
            <a:ext cx="2928374" cy="2924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41B0027C-44A4-41C8-93D4-64380DEC4668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3946405" y="4473156"/>
            <a:ext cx="1235303" cy="102285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E3E5FFB-AD70-4D05-AC2D-AF5C036FAB8F}"/>
              </a:ext>
            </a:extLst>
          </p:cNvPr>
          <p:cNvSpPr txBox="1"/>
          <p:nvPr/>
        </p:nvSpPr>
        <p:spPr>
          <a:xfrm>
            <a:off x="5553273" y="4586759"/>
            <a:ext cx="308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1502FB0-B6F8-41C5-AC87-BDB22F64D7A3}"/>
              </a:ext>
            </a:extLst>
          </p:cNvPr>
          <p:cNvSpPr txBox="1"/>
          <p:nvPr/>
        </p:nvSpPr>
        <p:spPr>
          <a:xfrm>
            <a:off x="4980946" y="5635474"/>
            <a:ext cx="87472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website 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thieunien.vn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65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4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105" name="Google Shape;105;p1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06" name="Google Shape;106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4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108" name="Google Shape;108;p1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109" name="Google Shape;109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0" name="Google Shape;11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14"/>
          <p:cNvGrpSpPr/>
          <p:nvPr/>
        </p:nvGrpSpPr>
        <p:grpSpPr>
          <a:xfrm>
            <a:off x="628860" y="886036"/>
            <a:ext cx="17030279" cy="8603360"/>
            <a:chOff x="0" y="0"/>
            <a:chExt cx="22707039" cy="11471146"/>
          </a:xfrm>
        </p:grpSpPr>
        <p:grpSp>
          <p:nvGrpSpPr>
            <p:cNvPr id="112" name="Google Shape;112;p14"/>
            <p:cNvGrpSpPr/>
            <p:nvPr/>
          </p:nvGrpSpPr>
          <p:grpSpPr>
            <a:xfrm>
              <a:off x="7850155" y="0"/>
              <a:ext cx="7006719" cy="7038126"/>
              <a:chOff x="1813" y="0"/>
              <a:chExt cx="809173" cy="812800"/>
            </a:xfrm>
          </p:grpSpPr>
          <p:sp>
            <p:nvSpPr>
              <p:cNvPr id="113" name="Google Shape;113;p1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" name="Google Shape;115;p14"/>
            <p:cNvGrpSpPr/>
            <p:nvPr/>
          </p:nvGrpSpPr>
          <p:grpSpPr>
            <a:xfrm>
              <a:off x="0" y="3103273"/>
              <a:ext cx="22707039" cy="8367873"/>
              <a:chOff x="0" y="-38100"/>
              <a:chExt cx="4485341" cy="1652913"/>
            </a:xfrm>
          </p:grpSpPr>
          <p:sp>
            <p:nvSpPr>
              <p:cNvPr id="116" name="Google Shape;116;p14"/>
              <p:cNvSpPr/>
              <p:nvPr/>
            </p:nvSpPr>
            <p:spPr>
              <a:xfrm>
                <a:off x="0" y="0"/>
                <a:ext cx="4485341" cy="1614813"/>
              </a:xfrm>
              <a:custGeom>
                <a:avLst/>
                <a:gdLst/>
                <a:ahLst/>
                <a:cxnLst/>
                <a:rect l="l" t="t" r="r" b="b"/>
                <a:pathLst>
                  <a:path w="4485341" h="1614813" extrusionOk="0">
                    <a:moveTo>
                      <a:pt x="23184" y="0"/>
                    </a:moveTo>
                    <a:lnTo>
                      <a:pt x="4462156" y="0"/>
                    </a:lnTo>
                    <a:cubicBezTo>
                      <a:pt x="4468306" y="0"/>
                      <a:pt x="4474202" y="2443"/>
                      <a:pt x="4478550" y="6791"/>
                    </a:cubicBezTo>
                    <a:cubicBezTo>
                      <a:pt x="4482898" y="11139"/>
                      <a:pt x="4485341" y="17036"/>
                      <a:pt x="4485341" y="23184"/>
                    </a:cubicBezTo>
                    <a:lnTo>
                      <a:pt x="4485341" y="1591629"/>
                    </a:lnTo>
                    <a:cubicBezTo>
                      <a:pt x="4485341" y="1604433"/>
                      <a:pt x="4474961" y="1614813"/>
                      <a:pt x="4462156" y="1614813"/>
                    </a:cubicBezTo>
                    <a:lnTo>
                      <a:pt x="23184" y="1614813"/>
                    </a:lnTo>
                    <a:cubicBezTo>
                      <a:pt x="17036" y="1614813"/>
                      <a:pt x="11139" y="1612371"/>
                      <a:pt x="6791" y="1608023"/>
                    </a:cubicBezTo>
                    <a:cubicBezTo>
                      <a:pt x="2443" y="1603675"/>
                      <a:pt x="0" y="1597778"/>
                      <a:pt x="0" y="1591629"/>
                    </a:cubicBezTo>
                    <a:lnTo>
                      <a:pt x="0" y="23184"/>
                    </a:lnTo>
                    <a:cubicBezTo>
                      <a:pt x="0" y="17036"/>
                      <a:pt x="2443" y="11139"/>
                      <a:pt x="6791" y="6791"/>
                    </a:cubicBezTo>
                    <a:cubicBezTo>
                      <a:pt x="11139" y="2443"/>
                      <a:pt x="17036" y="0"/>
                      <a:pt x="23184" y="0"/>
                    </a:cubicBezTo>
                    <a:close/>
                  </a:path>
                </a:pathLst>
              </a:custGeom>
              <a:solidFill>
                <a:srgbClr val="ABE7F5"/>
              </a:solidFill>
              <a:ln w="666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" name="Google Shape;118;p14"/>
            <p:cNvGrpSpPr/>
            <p:nvPr/>
          </p:nvGrpSpPr>
          <p:grpSpPr>
            <a:xfrm>
              <a:off x="7925985" y="91529"/>
              <a:ext cx="6855068" cy="6855068"/>
              <a:chOff x="0" y="0"/>
              <a:chExt cx="812800" cy="812800"/>
            </a:xfrm>
          </p:grpSpPr>
          <p:sp>
            <p:nvSpPr>
              <p:cNvPr id="119" name="Google Shape;119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ABE7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21" name="Google Shape;12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2877268" y="595308"/>
            <a:ext cx="3846484" cy="352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49982" y="1824658"/>
            <a:ext cx="3292836" cy="2173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DFA59880-F65D-4192-9B98-7AB9124A0FB7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71139" y="3728091"/>
            <a:ext cx="1229282" cy="961647"/>
          </a:xfrm>
          <a:prstGeom prst="rect">
            <a:avLst/>
          </a:prstGeom>
        </p:spPr>
      </p:pic>
      <p:sp>
        <p:nvSpPr>
          <p:cNvPr id="31" name="Google Shape;125;p14">
            <a:extLst>
              <a:ext uri="{FF2B5EF4-FFF2-40B4-BE49-F238E27FC236}">
                <a16:creationId xmlns:a16="http://schemas.microsoft.com/office/drawing/2014/main" xmlns="" id="{1233CF79-DDAD-4A66-8936-8D1E0A04FADB}"/>
              </a:ext>
            </a:extLst>
          </p:cNvPr>
          <p:cNvSpPr txBox="1"/>
          <p:nvPr/>
        </p:nvSpPr>
        <p:spPr>
          <a:xfrm>
            <a:off x="1588703" y="3760977"/>
            <a:ext cx="4927773" cy="948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500" dirty="0" err="1">
                <a:latin typeface="Paytone One"/>
                <a:sym typeface="Paytone One"/>
              </a:rPr>
              <a:t>Khởi</a:t>
            </a:r>
            <a:r>
              <a:rPr lang="vi-VN" sz="4500" dirty="0">
                <a:latin typeface="Paytone One"/>
                <a:sym typeface="Paytone One"/>
              </a:rPr>
              <a:t> </a:t>
            </a:r>
            <a:r>
              <a:rPr lang="vi-VN" sz="4500" dirty="0" err="1">
                <a:latin typeface="Paytone One"/>
                <a:sym typeface="Paytone One"/>
              </a:rPr>
              <a:t>động</a:t>
            </a:r>
            <a:endParaRPr dirty="0"/>
          </a:p>
        </p:txBody>
      </p:sp>
      <p:sp>
        <p:nvSpPr>
          <p:cNvPr id="33" name="Google Shape;124;p14">
            <a:extLst>
              <a:ext uri="{FF2B5EF4-FFF2-40B4-BE49-F238E27FC236}">
                <a16:creationId xmlns:a16="http://schemas.microsoft.com/office/drawing/2014/main" xmlns="" id="{E430B463-B734-4F39-BC05-4BA48F520A30}"/>
              </a:ext>
            </a:extLst>
          </p:cNvPr>
          <p:cNvSpPr txBox="1"/>
          <p:nvPr/>
        </p:nvSpPr>
        <p:spPr>
          <a:xfrm>
            <a:off x="1452562" y="5716631"/>
            <a:ext cx="15271190" cy="180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Các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bạn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học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sinh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lớp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5A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làm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báo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tường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chào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mừng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ngày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Nhà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giáo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Việt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Nam. Trong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tờ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báo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tường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nhiều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nội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dung thông tin như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bài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thơ,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bài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viết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hình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ảnh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,...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các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bạn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tự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sáng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tác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hoặc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sưu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tầm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để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thể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hiện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tình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cảm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mình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tới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các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thầy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cô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giáo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.</a:t>
            </a:r>
          </a:p>
          <a:p>
            <a:pPr lvl="0" algn="just">
              <a:lnSpc>
                <a:spcPct val="122010"/>
              </a:lnSpc>
            </a:pP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</a:p>
          <a:p>
            <a:pPr lvl="0" algn="just">
              <a:lnSpc>
                <a:spcPct val="122010"/>
              </a:lnSpc>
            </a:pP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Chúng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ta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hãy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cùng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tìm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hiểu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để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biết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các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bạn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lớp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5A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đã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sử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dụng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nội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dung thông tin như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thế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nào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nhé</a:t>
            </a:r>
            <a:endParaRPr lang="vi-VN" sz="2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16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157" name="Google Shape;157;p16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58" name="Google Shape;158;p16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" name="Google Shape;159;p16"/>
          <p:cNvGrpSpPr/>
          <p:nvPr/>
        </p:nvGrpSpPr>
        <p:grpSpPr>
          <a:xfrm>
            <a:off x="7398360" y="390697"/>
            <a:ext cx="10406824" cy="9524406"/>
            <a:chOff x="0" y="-28575"/>
            <a:chExt cx="2877411" cy="2508469"/>
          </a:xfrm>
        </p:grpSpPr>
        <p:sp>
          <p:nvSpPr>
            <p:cNvPr id="160" name="Google Shape;160;p16"/>
            <p:cNvSpPr/>
            <p:nvPr/>
          </p:nvSpPr>
          <p:spPr>
            <a:xfrm>
              <a:off x="0" y="0"/>
              <a:ext cx="2877411" cy="2479894"/>
            </a:xfrm>
            <a:custGeom>
              <a:avLst/>
              <a:gdLst/>
              <a:ahLst/>
              <a:cxnLst/>
              <a:rect l="l" t="t" r="r" b="b"/>
              <a:pathLst>
                <a:path w="2877411" h="2479894" extrusionOk="0">
                  <a:moveTo>
                    <a:pt x="0" y="0"/>
                  </a:moveTo>
                  <a:lnTo>
                    <a:pt x="2877411" y="0"/>
                  </a:lnTo>
                  <a:lnTo>
                    <a:pt x="287741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5C680"/>
            </a:solidFill>
            <a:ln>
              <a:noFill/>
            </a:ln>
          </p:spPr>
        </p:sp>
        <p:sp>
          <p:nvSpPr>
            <p:cNvPr id="161" name="Google Shape;161;p16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" name="Google Shape;162;p16"/>
          <p:cNvGrpSpPr/>
          <p:nvPr/>
        </p:nvGrpSpPr>
        <p:grpSpPr>
          <a:xfrm>
            <a:off x="453780" y="272863"/>
            <a:ext cx="6897473" cy="9625430"/>
            <a:chOff x="-1396" y="-55182"/>
            <a:chExt cx="1720135" cy="2535076"/>
          </a:xfrm>
        </p:grpSpPr>
        <p:sp>
          <p:nvSpPr>
            <p:cNvPr id="163" name="Google Shape;163;p16"/>
            <p:cNvSpPr/>
            <p:nvPr/>
          </p:nvSpPr>
          <p:spPr>
            <a:xfrm>
              <a:off x="0" y="0"/>
              <a:ext cx="1718739" cy="2479894"/>
            </a:xfrm>
            <a:custGeom>
              <a:avLst/>
              <a:gdLst/>
              <a:ahLst/>
              <a:cxnLst/>
              <a:rect l="l" t="t" r="r" b="b"/>
              <a:pathLst>
                <a:path w="1718739" h="2479894" extrusionOk="0">
                  <a:moveTo>
                    <a:pt x="0" y="0"/>
                  </a:moveTo>
                  <a:lnTo>
                    <a:pt x="1718739" y="0"/>
                  </a:lnTo>
                  <a:lnTo>
                    <a:pt x="1718739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164" name="Google Shape;164;p16"/>
            <p:cNvSpPr txBox="1"/>
            <p:nvPr/>
          </p:nvSpPr>
          <p:spPr>
            <a:xfrm>
              <a:off x="-1396" y="-55182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</p:grpSp>
      <p:cxnSp>
        <p:nvCxnSpPr>
          <p:cNvPr id="171" name="Google Shape;171;p16"/>
          <p:cNvCxnSpPr/>
          <p:nvPr/>
        </p:nvCxnSpPr>
        <p:spPr>
          <a:xfrm rot="10800000">
            <a:off x="7383007" y="388707"/>
            <a:ext cx="0" cy="95391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72" name="Google Shape;17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77098" y="6604950"/>
            <a:ext cx="3786188" cy="367912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B634493-9D5E-4BC3-AF80-65260E250A7D}"/>
              </a:ext>
            </a:extLst>
          </p:cNvPr>
          <p:cNvSpPr txBox="1"/>
          <p:nvPr/>
        </p:nvSpPr>
        <p:spPr>
          <a:xfrm>
            <a:off x="738552" y="1870408"/>
            <a:ext cx="628126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quan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sát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hai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báo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tường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5 (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24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25)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cho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/>
            <a:endParaRPr lang="vi-VN" sz="28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thơ trong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24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ai?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thơ trong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25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ai?</a:t>
            </a:r>
          </a:p>
          <a:p>
            <a:pPr algn="just"/>
            <a:endParaRPr lang="vi-VN" sz="28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Theo em,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tại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sao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phải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ghi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rõ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tên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vi-V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176342EC-F956-4ABA-BD1C-B98D04503CC5}"/>
              </a:ext>
            </a:extLst>
          </p:cNvPr>
          <p:cNvGrpSpPr/>
          <p:nvPr/>
        </p:nvGrpSpPr>
        <p:grpSpPr>
          <a:xfrm>
            <a:off x="738552" y="725189"/>
            <a:ext cx="2042476" cy="759433"/>
            <a:chOff x="10697" y="0"/>
            <a:chExt cx="1437577" cy="502095"/>
          </a:xfrm>
        </p:grpSpPr>
        <p:sp>
          <p:nvSpPr>
            <p:cNvPr id="24" name="Shape 652">
              <a:extLst>
                <a:ext uri="{FF2B5EF4-FFF2-40B4-BE49-F238E27FC236}">
                  <a16:creationId xmlns:a16="http://schemas.microsoft.com/office/drawing/2014/main" xmlns="" id="{340D374E-B860-43F9-9F65-69C2830FE154}"/>
                </a:ext>
              </a:extLst>
            </p:cNvPr>
            <p:cNvSpPr/>
            <p:nvPr/>
          </p:nvSpPr>
          <p:spPr>
            <a:xfrm>
              <a:off x="10697" y="51707"/>
              <a:ext cx="1272959" cy="386995"/>
            </a:xfrm>
            <a:custGeom>
              <a:avLst/>
              <a:gdLst/>
              <a:ahLst/>
              <a:cxnLst/>
              <a:rect l="0" t="0" r="0" b="0"/>
              <a:pathLst>
                <a:path w="1272959" h="386995">
                  <a:moveTo>
                    <a:pt x="132334" y="0"/>
                  </a:moveTo>
                  <a:lnTo>
                    <a:pt x="1208164" y="0"/>
                  </a:lnTo>
                  <a:lnTo>
                    <a:pt x="1272959" y="260883"/>
                  </a:lnTo>
                  <a:lnTo>
                    <a:pt x="1204557" y="386995"/>
                  </a:lnTo>
                  <a:lnTo>
                    <a:pt x="11163" y="386995"/>
                  </a:lnTo>
                  <a:lnTo>
                    <a:pt x="10084" y="225158"/>
                  </a:lnTo>
                  <a:cubicBezTo>
                    <a:pt x="10084" y="225158"/>
                    <a:pt x="0" y="97727"/>
                    <a:pt x="30239" y="58636"/>
                  </a:cubicBezTo>
                  <a:cubicBezTo>
                    <a:pt x="73127" y="3201"/>
                    <a:pt x="132334" y="0"/>
                    <a:pt x="132334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CB47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Shape 654">
              <a:extLst>
                <a:ext uri="{FF2B5EF4-FFF2-40B4-BE49-F238E27FC236}">
                  <a16:creationId xmlns:a16="http://schemas.microsoft.com/office/drawing/2014/main" xmlns="" id="{936EA37C-10CB-4460-9A56-5DF405ACDC3B}"/>
                </a:ext>
              </a:extLst>
            </p:cNvPr>
            <p:cNvSpPr/>
            <p:nvPr/>
          </p:nvSpPr>
          <p:spPr>
            <a:xfrm>
              <a:off x="935371" y="15395"/>
              <a:ext cx="512902" cy="486700"/>
            </a:xfrm>
            <a:custGeom>
              <a:avLst/>
              <a:gdLst/>
              <a:ahLst/>
              <a:cxnLst/>
              <a:rect l="0" t="0" r="0" b="0"/>
              <a:pathLst>
                <a:path w="512902" h="486700">
                  <a:moveTo>
                    <a:pt x="239562" y="2699"/>
                  </a:moveTo>
                  <a:cubicBezTo>
                    <a:pt x="257946" y="4318"/>
                    <a:pt x="275927" y="13299"/>
                    <a:pt x="288557" y="30516"/>
                  </a:cubicBezTo>
                  <a:lnTo>
                    <a:pt x="316738" y="68933"/>
                  </a:lnTo>
                  <a:cubicBezTo>
                    <a:pt x="330124" y="87157"/>
                    <a:pt x="351612" y="97635"/>
                    <a:pt x="374206" y="96962"/>
                  </a:cubicBezTo>
                  <a:lnTo>
                    <a:pt x="376098" y="96899"/>
                  </a:lnTo>
                  <a:lnTo>
                    <a:pt x="421818" y="95514"/>
                  </a:lnTo>
                  <a:cubicBezTo>
                    <a:pt x="478739" y="93800"/>
                    <a:pt x="512902" y="158087"/>
                    <a:pt x="479654" y="204328"/>
                  </a:cubicBezTo>
                  <a:lnTo>
                    <a:pt x="451828" y="243000"/>
                  </a:lnTo>
                  <a:cubicBezTo>
                    <a:pt x="438645" y="261351"/>
                    <a:pt x="435318" y="285011"/>
                    <a:pt x="442963" y="306309"/>
                  </a:cubicBezTo>
                  <a:lnTo>
                    <a:pt x="459029" y="351140"/>
                  </a:lnTo>
                  <a:cubicBezTo>
                    <a:pt x="478257" y="404734"/>
                    <a:pt x="427660" y="457122"/>
                    <a:pt x="373444" y="439786"/>
                  </a:cubicBezTo>
                  <a:lnTo>
                    <a:pt x="328054" y="425269"/>
                  </a:lnTo>
                  <a:cubicBezTo>
                    <a:pt x="306527" y="418374"/>
                    <a:pt x="282969" y="422526"/>
                    <a:pt x="265100" y="436370"/>
                  </a:cubicBezTo>
                  <a:lnTo>
                    <a:pt x="227406" y="465541"/>
                  </a:lnTo>
                  <a:cubicBezTo>
                    <a:pt x="200050" y="486700"/>
                    <a:pt x="165164" y="483220"/>
                    <a:pt x="141935" y="464462"/>
                  </a:cubicBezTo>
                  <a:cubicBezTo>
                    <a:pt x="126924" y="452346"/>
                    <a:pt x="116777" y="433855"/>
                    <a:pt x="116662" y="411503"/>
                  </a:cubicBezTo>
                  <a:lnTo>
                    <a:pt x="116434" y="363878"/>
                  </a:lnTo>
                  <a:cubicBezTo>
                    <a:pt x="116332" y="341259"/>
                    <a:pt x="105105" y="320165"/>
                    <a:pt x="86436" y="307427"/>
                  </a:cubicBezTo>
                  <a:lnTo>
                    <a:pt x="47066" y="280604"/>
                  </a:lnTo>
                  <a:cubicBezTo>
                    <a:pt x="0" y="248524"/>
                    <a:pt x="10122" y="176426"/>
                    <a:pt x="64199" y="158583"/>
                  </a:cubicBezTo>
                  <a:lnTo>
                    <a:pt x="109449" y="143647"/>
                  </a:lnTo>
                  <a:cubicBezTo>
                    <a:pt x="130899" y="136561"/>
                    <a:pt x="147511" y="119352"/>
                    <a:pt x="153848" y="97661"/>
                  </a:cubicBezTo>
                  <a:lnTo>
                    <a:pt x="167196" y="51915"/>
                  </a:lnTo>
                  <a:cubicBezTo>
                    <a:pt x="177165" y="17752"/>
                    <a:pt x="208923" y="0"/>
                    <a:pt x="239562" y="2699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A70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Shape 655">
              <a:extLst>
                <a:ext uri="{FF2B5EF4-FFF2-40B4-BE49-F238E27FC236}">
                  <a16:creationId xmlns:a16="http://schemas.microsoft.com/office/drawing/2014/main" xmlns="" id="{A902FA0C-A000-40C8-B08C-73E920D195DD}"/>
                </a:ext>
              </a:extLst>
            </p:cNvPr>
            <p:cNvSpPr/>
            <p:nvPr/>
          </p:nvSpPr>
          <p:spPr>
            <a:xfrm>
              <a:off x="935371" y="0"/>
              <a:ext cx="512902" cy="502095"/>
            </a:xfrm>
            <a:custGeom>
              <a:avLst/>
              <a:gdLst/>
              <a:ahLst/>
              <a:cxnLst/>
              <a:rect l="0" t="0" r="0" b="0"/>
              <a:pathLst>
                <a:path w="512902" h="502095">
                  <a:moveTo>
                    <a:pt x="479654" y="219723"/>
                  </a:moveTo>
                  <a:lnTo>
                    <a:pt x="451828" y="258394"/>
                  </a:lnTo>
                  <a:cubicBezTo>
                    <a:pt x="438645" y="276746"/>
                    <a:pt x="435318" y="300406"/>
                    <a:pt x="442963" y="321704"/>
                  </a:cubicBezTo>
                  <a:lnTo>
                    <a:pt x="459029" y="366535"/>
                  </a:lnTo>
                  <a:cubicBezTo>
                    <a:pt x="478257" y="420129"/>
                    <a:pt x="427660" y="472517"/>
                    <a:pt x="373444" y="455180"/>
                  </a:cubicBezTo>
                  <a:lnTo>
                    <a:pt x="328054" y="440664"/>
                  </a:lnTo>
                  <a:cubicBezTo>
                    <a:pt x="306527" y="433769"/>
                    <a:pt x="282969" y="437921"/>
                    <a:pt x="265100" y="451764"/>
                  </a:cubicBezTo>
                  <a:lnTo>
                    <a:pt x="227406" y="480936"/>
                  </a:lnTo>
                  <a:cubicBezTo>
                    <a:pt x="200050" y="502095"/>
                    <a:pt x="165164" y="498615"/>
                    <a:pt x="141935" y="479856"/>
                  </a:cubicBezTo>
                  <a:cubicBezTo>
                    <a:pt x="126924" y="467741"/>
                    <a:pt x="116777" y="449250"/>
                    <a:pt x="116662" y="426898"/>
                  </a:cubicBezTo>
                  <a:lnTo>
                    <a:pt x="116434" y="379273"/>
                  </a:lnTo>
                  <a:cubicBezTo>
                    <a:pt x="116332" y="356654"/>
                    <a:pt x="105105" y="335559"/>
                    <a:pt x="86436" y="322821"/>
                  </a:cubicBezTo>
                  <a:lnTo>
                    <a:pt x="47066" y="295999"/>
                  </a:lnTo>
                  <a:cubicBezTo>
                    <a:pt x="0" y="263919"/>
                    <a:pt x="10122" y="191821"/>
                    <a:pt x="64199" y="173977"/>
                  </a:cubicBezTo>
                  <a:lnTo>
                    <a:pt x="109449" y="159042"/>
                  </a:lnTo>
                  <a:cubicBezTo>
                    <a:pt x="130899" y="151955"/>
                    <a:pt x="147511" y="134747"/>
                    <a:pt x="153848" y="113056"/>
                  </a:cubicBezTo>
                  <a:lnTo>
                    <a:pt x="167196" y="67310"/>
                  </a:lnTo>
                  <a:cubicBezTo>
                    <a:pt x="183147" y="12649"/>
                    <a:pt x="254876" y="0"/>
                    <a:pt x="288557" y="45910"/>
                  </a:cubicBezTo>
                  <a:lnTo>
                    <a:pt x="316738" y="84328"/>
                  </a:lnTo>
                  <a:cubicBezTo>
                    <a:pt x="330124" y="102552"/>
                    <a:pt x="351612" y="113030"/>
                    <a:pt x="374206" y="112357"/>
                  </a:cubicBezTo>
                  <a:lnTo>
                    <a:pt x="376098" y="112294"/>
                  </a:lnTo>
                  <a:lnTo>
                    <a:pt x="421818" y="110909"/>
                  </a:lnTo>
                  <a:cubicBezTo>
                    <a:pt x="478739" y="109195"/>
                    <a:pt x="512902" y="173482"/>
                    <a:pt x="479654" y="219723"/>
                  </a:cubicBezTo>
                  <a:close/>
                </a:path>
              </a:pathLst>
            </a:custGeom>
            <a:ln w="1585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657">
              <a:extLst>
                <a:ext uri="{FF2B5EF4-FFF2-40B4-BE49-F238E27FC236}">
                  <a16:creationId xmlns:a16="http://schemas.microsoft.com/office/drawing/2014/main" xmlns="" id="{37108055-2D29-4ED5-B939-FC80B27BB70F}"/>
                </a:ext>
              </a:extLst>
            </p:cNvPr>
            <p:cNvSpPr/>
            <p:nvPr/>
          </p:nvSpPr>
          <p:spPr>
            <a:xfrm>
              <a:off x="1077307" y="109195"/>
              <a:ext cx="370967" cy="392900"/>
            </a:xfrm>
            <a:custGeom>
              <a:avLst/>
              <a:gdLst/>
              <a:ahLst/>
              <a:cxnLst/>
              <a:rect l="0" t="0" r="0" b="0"/>
              <a:pathLst>
                <a:path w="370967" h="392900">
                  <a:moveTo>
                    <a:pt x="279883" y="1715"/>
                  </a:moveTo>
                  <a:cubicBezTo>
                    <a:pt x="336804" y="0"/>
                    <a:pt x="370967" y="64288"/>
                    <a:pt x="337718" y="110528"/>
                  </a:cubicBezTo>
                  <a:lnTo>
                    <a:pt x="309893" y="149200"/>
                  </a:lnTo>
                  <a:cubicBezTo>
                    <a:pt x="296710" y="167551"/>
                    <a:pt x="293383" y="191211"/>
                    <a:pt x="301028" y="212509"/>
                  </a:cubicBezTo>
                  <a:lnTo>
                    <a:pt x="317094" y="257340"/>
                  </a:lnTo>
                  <a:cubicBezTo>
                    <a:pt x="336321" y="310935"/>
                    <a:pt x="285725" y="363322"/>
                    <a:pt x="231508" y="345986"/>
                  </a:cubicBezTo>
                  <a:lnTo>
                    <a:pt x="186118" y="331470"/>
                  </a:lnTo>
                  <a:cubicBezTo>
                    <a:pt x="164592" y="324574"/>
                    <a:pt x="141033" y="328726"/>
                    <a:pt x="123165" y="342570"/>
                  </a:cubicBezTo>
                  <a:lnTo>
                    <a:pt x="85471" y="371742"/>
                  </a:lnTo>
                  <a:cubicBezTo>
                    <a:pt x="58115" y="392900"/>
                    <a:pt x="23228" y="389420"/>
                    <a:pt x="0" y="370662"/>
                  </a:cubicBezTo>
                  <a:cubicBezTo>
                    <a:pt x="63230" y="341314"/>
                    <a:pt x="200572" y="258526"/>
                    <a:pt x="229121" y="83748"/>
                  </a:cubicBezTo>
                  <a:lnTo>
                    <a:pt x="234162" y="3102"/>
                  </a:lnTo>
                  <a:lnTo>
                    <a:pt x="234184" y="3098"/>
                  </a:lnTo>
                  <a:lnTo>
                    <a:pt x="279883" y="1715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5DBA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D9310CE-FD6F-461B-A724-C38468341D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9916" y="1484622"/>
            <a:ext cx="4589554" cy="634537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B4B58CE-ED94-4583-9EC8-74C5833EFBB3}"/>
              </a:ext>
            </a:extLst>
          </p:cNvPr>
          <p:cNvSpPr txBox="1"/>
          <p:nvPr/>
        </p:nvSpPr>
        <p:spPr>
          <a:xfrm>
            <a:off x="770306" y="904850"/>
            <a:ext cx="14514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B8CAEDFF-55AE-4075-A70A-89D13A7B3AB4}"/>
              </a:ext>
            </a:extLst>
          </p:cNvPr>
          <p:cNvSpPr txBox="1"/>
          <p:nvPr/>
        </p:nvSpPr>
        <p:spPr>
          <a:xfrm>
            <a:off x="2768010" y="906737"/>
            <a:ext cx="22755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ai?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996A2CE-7381-4583-B00F-E26B3126F5F9}"/>
              </a:ext>
            </a:extLst>
          </p:cNvPr>
          <p:cNvSpPr txBox="1"/>
          <p:nvPr/>
        </p:nvSpPr>
        <p:spPr>
          <a:xfrm>
            <a:off x="2315014" y="927901"/>
            <a:ext cx="4574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CD7AA32-7CEF-48B4-B016-4A52F04C54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57128" y="1484622"/>
            <a:ext cx="4491332" cy="634537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F3FBD47-4B87-4B04-938C-5F53A10A9635}"/>
              </a:ext>
            </a:extLst>
          </p:cNvPr>
          <p:cNvSpPr txBox="1"/>
          <p:nvPr/>
        </p:nvSpPr>
        <p:spPr>
          <a:xfrm>
            <a:off x="9442836" y="8196620"/>
            <a:ext cx="1598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B123F4D5-4856-41D6-906A-50D0478C1235}"/>
              </a:ext>
            </a:extLst>
          </p:cNvPr>
          <p:cNvSpPr txBox="1"/>
          <p:nvPr/>
        </p:nvSpPr>
        <p:spPr>
          <a:xfrm>
            <a:off x="15033922" y="8086722"/>
            <a:ext cx="1598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06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/>
      <p:bldP spid="30" grpId="0"/>
      <p:bldP spid="31" grpId="0"/>
      <p:bldP spid="37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5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137" name="Google Shape;137;p15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38" name="Google Shape;138;p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" name="Google Shape;139;p15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140" name="Google Shape;140;p15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B0A5DB"/>
            </a:solidFill>
            <a:ln>
              <a:noFill/>
            </a:ln>
          </p:spPr>
        </p:sp>
        <p:sp>
          <p:nvSpPr>
            <p:cNvPr id="141" name="Google Shape;141;p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2" name="Google Shape;14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0606" y="84892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" name="Google Shape;143;p15"/>
          <p:cNvGrpSpPr/>
          <p:nvPr/>
        </p:nvGrpSpPr>
        <p:grpSpPr>
          <a:xfrm>
            <a:off x="9083394" y="637600"/>
            <a:ext cx="8438411" cy="8903304"/>
            <a:chOff x="0" y="-28575"/>
            <a:chExt cx="2222462" cy="2344903"/>
          </a:xfrm>
        </p:grpSpPr>
        <p:sp>
          <p:nvSpPr>
            <p:cNvPr id="144" name="Google Shape;144;p15"/>
            <p:cNvSpPr/>
            <p:nvPr/>
          </p:nvSpPr>
          <p:spPr>
            <a:xfrm>
              <a:off x="0" y="0"/>
              <a:ext cx="2222462" cy="2316328"/>
            </a:xfrm>
            <a:custGeom>
              <a:avLst/>
              <a:gdLst/>
              <a:ahLst/>
              <a:cxnLst/>
              <a:rect l="l" t="t" r="r" b="b"/>
              <a:pathLst>
                <a:path w="2222462" h="2316328" extrusionOk="0">
                  <a:moveTo>
                    <a:pt x="0" y="0"/>
                  </a:moveTo>
                  <a:lnTo>
                    <a:pt x="2222462" y="0"/>
                  </a:lnTo>
                  <a:lnTo>
                    <a:pt x="2222462" y="2316328"/>
                  </a:lnTo>
                  <a:lnTo>
                    <a:pt x="0" y="23163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45" name="Google Shape;145;p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6" name="Google Shape;146;p15"/>
          <p:cNvPicPr preferRelativeResize="0"/>
          <p:nvPr/>
        </p:nvPicPr>
        <p:blipFill rotWithShape="1">
          <a:blip r:embed="rId4">
            <a:alphaModFix/>
          </a:blip>
          <a:srcRect l="18029" r="18028"/>
          <a:stretch/>
        </p:blipFill>
        <p:spPr>
          <a:xfrm>
            <a:off x="9144000" y="807618"/>
            <a:ext cx="8317199" cy="8671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00489" y="1076325"/>
            <a:ext cx="8558969" cy="3579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300489" y="788435"/>
            <a:ext cx="8558969" cy="357920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5"/>
          <p:cNvSpPr txBox="1"/>
          <p:nvPr/>
        </p:nvSpPr>
        <p:spPr>
          <a:xfrm>
            <a:off x="530826" y="1504091"/>
            <a:ext cx="7313012" cy="2360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599" b="1" dirty="0">
                <a:latin typeface="Paytone One"/>
                <a:sym typeface="Paytone One"/>
              </a:rPr>
              <a:t>1. </a:t>
            </a:r>
            <a:r>
              <a:rPr lang="vi-VN" sz="5599" b="1" dirty="0" err="1">
                <a:latin typeface="Paytone One"/>
                <a:sym typeface="Paytone One"/>
              </a:rPr>
              <a:t>Bản</a:t>
            </a:r>
            <a:r>
              <a:rPr lang="vi-VN" sz="5599" b="1" dirty="0">
                <a:latin typeface="Paytone One"/>
                <a:sym typeface="Paytone One"/>
              </a:rPr>
              <a:t> </a:t>
            </a:r>
            <a:r>
              <a:rPr lang="vi-VN" sz="5599" b="1" dirty="0" err="1">
                <a:latin typeface="Paytone One"/>
                <a:sym typeface="Paytone One"/>
              </a:rPr>
              <a:t>quyền</a:t>
            </a:r>
            <a:r>
              <a:rPr lang="vi-VN" sz="5599" b="1" dirty="0">
                <a:latin typeface="Paytone One"/>
                <a:sym typeface="Paytone One"/>
              </a:rPr>
              <a:t> </a:t>
            </a:r>
            <a:r>
              <a:rPr lang="vi-VN" sz="5599" b="1" dirty="0" err="1">
                <a:latin typeface="Paytone One"/>
                <a:sym typeface="Paytone One"/>
              </a:rPr>
              <a:t>nội</a:t>
            </a:r>
            <a:r>
              <a:rPr lang="vi-VN" sz="5599" b="1" dirty="0">
                <a:latin typeface="Paytone One"/>
                <a:sym typeface="Paytone One"/>
              </a:rPr>
              <a:t> dung thông tin</a:t>
            </a:r>
            <a:endParaRPr lang="vi-VN" dirty="0"/>
          </a:p>
        </p:txBody>
      </p:sp>
      <p:pic>
        <p:nvPicPr>
          <p:cNvPr id="151" name="Google Shape;151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831540" y="6939826"/>
            <a:ext cx="5640650" cy="3907432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DFB09A7-5FE4-4467-A236-FB90DB86F80D}"/>
              </a:ext>
            </a:extLst>
          </p:cNvPr>
          <p:cNvSpPr txBox="1"/>
          <p:nvPr/>
        </p:nvSpPr>
        <p:spPr>
          <a:xfrm>
            <a:off x="1440444" y="5253940"/>
            <a:ext cx="7230493" cy="27532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1785" marR="3810" indent="-2540" algn="just">
              <a:lnSpc>
                <a:spcPct val="104000"/>
              </a:lnSpc>
              <a:spcAft>
                <a:spcPts val="1965"/>
              </a:spcAft>
            </a:pP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Nội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dung thông tin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dạng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văn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ảnh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âm thanh hay đa phương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tiện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,...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nhân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tổ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chức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sở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hữu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nội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dung thông tin)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cho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phép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không cho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phép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nội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dung thông tin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mình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CE363A87-36BC-462A-8619-9A938F6607D5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645463" y="5253940"/>
            <a:ext cx="840612" cy="7929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16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157" name="Google Shape;157;p16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58" name="Google Shape;158;p16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" name="Google Shape;159;p16"/>
          <p:cNvGrpSpPr/>
          <p:nvPr/>
        </p:nvGrpSpPr>
        <p:grpSpPr>
          <a:xfrm>
            <a:off x="438240" y="327080"/>
            <a:ext cx="10925242" cy="9524406"/>
            <a:chOff x="0" y="-28575"/>
            <a:chExt cx="2877411" cy="2508469"/>
          </a:xfrm>
        </p:grpSpPr>
        <p:sp>
          <p:nvSpPr>
            <p:cNvPr id="160" name="Google Shape;160;p16"/>
            <p:cNvSpPr/>
            <p:nvPr/>
          </p:nvSpPr>
          <p:spPr>
            <a:xfrm>
              <a:off x="0" y="0"/>
              <a:ext cx="2877411" cy="2479894"/>
            </a:xfrm>
            <a:custGeom>
              <a:avLst/>
              <a:gdLst/>
              <a:ahLst/>
              <a:cxnLst/>
              <a:rect l="l" t="t" r="r" b="b"/>
              <a:pathLst>
                <a:path w="2877411" h="2479894" extrusionOk="0">
                  <a:moveTo>
                    <a:pt x="0" y="0"/>
                  </a:moveTo>
                  <a:lnTo>
                    <a:pt x="2877411" y="0"/>
                  </a:lnTo>
                  <a:lnTo>
                    <a:pt x="287741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5C680"/>
            </a:solidFill>
            <a:ln>
              <a:noFill/>
            </a:ln>
          </p:spPr>
        </p:sp>
        <p:sp>
          <p:nvSpPr>
            <p:cNvPr id="161" name="Google Shape;161;p16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" name="Google Shape;162;p16"/>
          <p:cNvGrpSpPr/>
          <p:nvPr/>
        </p:nvGrpSpPr>
        <p:grpSpPr>
          <a:xfrm>
            <a:off x="3221868" y="327080"/>
            <a:ext cx="14630598" cy="9524406"/>
            <a:chOff x="-426267" y="-28575"/>
            <a:chExt cx="2145006" cy="2508469"/>
          </a:xfrm>
        </p:grpSpPr>
        <p:sp>
          <p:nvSpPr>
            <p:cNvPr id="163" name="Google Shape;163;p16"/>
            <p:cNvSpPr/>
            <p:nvPr/>
          </p:nvSpPr>
          <p:spPr>
            <a:xfrm>
              <a:off x="-426267" y="0"/>
              <a:ext cx="2145006" cy="2479894"/>
            </a:xfrm>
            <a:custGeom>
              <a:avLst/>
              <a:gdLst/>
              <a:ahLst/>
              <a:cxnLst/>
              <a:rect l="l" t="t" r="r" b="b"/>
              <a:pathLst>
                <a:path w="1718739" h="2479894" extrusionOk="0">
                  <a:moveTo>
                    <a:pt x="0" y="0"/>
                  </a:moveTo>
                  <a:lnTo>
                    <a:pt x="1718739" y="0"/>
                  </a:lnTo>
                  <a:lnTo>
                    <a:pt x="1718739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" name="Google Shape;164;p16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5" name="Google Shape;16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71654" y="6827663"/>
            <a:ext cx="2628405" cy="3409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6"/>
          <p:cNvPicPr preferRelativeResize="0"/>
          <p:nvPr/>
        </p:nvPicPr>
        <p:blipFill rotWithShape="1">
          <a:blip r:embed="rId4">
            <a:alphaModFix/>
          </a:blip>
          <a:srcRect l="2186" t="4237" r="38072" b="4228"/>
          <a:stretch/>
        </p:blipFill>
        <p:spPr>
          <a:xfrm>
            <a:off x="394615" y="440253"/>
            <a:ext cx="8749385" cy="9415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7" name="Google Shape;167;p16"/>
          <p:cNvGrpSpPr/>
          <p:nvPr/>
        </p:nvGrpSpPr>
        <p:grpSpPr>
          <a:xfrm>
            <a:off x="1218325" y="1137570"/>
            <a:ext cx="4025483" cy="7161225"/>
            <a:chOff x="-188510" y="0"/>
            <a:chExt cx="1858517" cy="1866847"/>
          </a:xfrm>
        </p:grpSpPr>
        <p:sp>
          <p:nvSpPr>
            <p:cNvPr id="168" name="Google Shape;168;p16"/>
            <p:cNvSpPr/>
            <p:nvPr/>
          </p:nvSpPr>
          <p:spPr>
            <a:xfrm>
              <a:off x="-188510" y="0"/>
              <a:ext cx="1858517" cy="1866847"/>
            </a:xfrm>
            <a:custGeom>
              <a:avLst/>
              <a:gdLst/>
              <a:ahLst/>
              <a:cxnLst/>
              <a:rect l="l" t="t" r="r" b="b"/>
              <a:pathLst>
                <a:path w="1858517" h="1866847" extrusionOk="0">
                  <a:moveTo>
                    <a:pt x="929259" y="0"/>
                  </a:moveTo>
                  <a:cubicBezTo>
                    <a:pt x="1443145" y="2298"/>
                    <a:pt x="1858517" y="419532"/>
                    <a:pt x="1858517" y="933423"/>
                  </a:cubicBezTo>
                  <a:cubicBezTo>
                    <a:pt x="1858517" y="1447315"/>
                    <a:pt x="1443145" y="1864549"/>
                    <a:pt x="929259" y="1866847"/>
                  </a:cubicBezTo>
                  <a:cubicBezTo>
                    <a:pt x="415373" y="1864549"/>
                    <a:pt x="0" y="1447315"/>
                    <a:pt x="0" y="933423"/>
                  </a:cubicBezTo>
                  <a:cubicBezTo>
                    <a:pt x="0" y="419532"/>
                    <a:pt x="415373" y="2298"/>
                    <a:pt x="9292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169;p16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0" name="Google Shape;170;p16"/>
          <p:cNvPicPr preferRelativeResize="0"/>
          <p:nvPr/>
        </p:nvPicPr>
        <p:blipFill rotWithShape="1">
          <a:blip r:embed="rId5">
            <a:alphaModFix/>
          </a:blip>
          <a:srcRect l="40135" t="37664" r="32978" b="2073"/>
          <a:stretch/>
        </p:blipFill>
        <p:spPr>
          <a:xfrm>
            <a:off x="1309407" y="1225038"/>
            <a:ext cx="3897045" cy="6969000"/>
          </a:xfrm>
          <a:prstGeom prst="ellipse">
            <a:avLst/>
          </a:prstGeom>
          <a:noFill/>
          <a:ln>
            <a:noFill/>
          </a:ln>
        </p:spPr>
      </p:pic>
      <p:cxnSp>
        <p:nvCxnSpPr>
          <p:cNvPr id="171" name="Google Shape;171;p16"/>
          <p:cNvCxnSpPr>
            <a:cxnSpLocks/>
          </p:cNvCxnSpPr>
          <p:nvPr/>
        </p:nvCxnSpPr>
        <p:spPr>
          <a:xfrm flipV="1">
            <a:off x="9129713" y="374013"/>
            <a:ext cx="0" cy="95391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72" name="Google Shape;172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2876" y="6411684"/>
            <a:ext cx="3786188" cy="36791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93D2205B-DF47-489F-9E5C-3F66450E16C2}"/>
              </a:ext>
            </a:extLst>
          </p:cNvPr>
          <p:cNvGrpSpPr/>
          <p:nvPr/>
        </p:nvGrpSpPr>
        <p:grpSpPr>
          <a:xfrm>
            <a:off x="5767961" y="679234"/>
            <a:ext cx="9129685" cy="3020290"/>
            <a:chOff x="487611" y="132261"/>
            <a:chExt cx="5267072" cy="1005338"/>
          </a:xfrm>
        </p:grpSpPr>
        <p:sp>
          <p:nvSpPr>
            <p:cNvPr id="26" name="Shape 97894">
              <a:extLst>
                <a:ext uri="{FF2B5EF4-FFF2-40B4-BE49-F238E27FC236}">
                  <a16:creationId xmlns:a16="http://schemas.microsoft.com/office/drawing/2014/main" xmlns="" id="{19561705-F54C-490B-9007-A1E43BCA0AB6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Shape 1030">
              <a:extLst>
                <a:ext uri="{FF2B5EF4-FFF2-40B4-BE49-F238E27FC236}">
                  <a16:creationId xmlns:a16="http://schemas.microsoft.com/office/drawing/2014/main" xmlns="" id="{9AB56C89-703E-463E-B592-8E44E30FB830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1031">
              <a:extLst>
                <a:ext uri="{FF2B5EF4-FFF2-40B4-BE49-F238E27FC236}">
                  <a16:creationId xmlns:a16="http://schemas.microsoft.com/office/drawing/2014/main" xmlns="" id="{DFEFB9E0-5177-49C4-B28E-3BD74731FF45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Shape 1032">
              <a:extLst>
                <a:ext uri="{FF2B5EF4-FFF2-40B4-BE49-F238E27FC236}">
                  <a16:creationId xmlns:a16="http://schemas.microsoft.com/office/drawing/2014/main" xmlns="" id="{EA3C29A1-5969-461A-AFE7-2FAD1A571EFE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1033">
              <a:extLst>
                <a:ext uri="{FF2B5EF4-FFF2-40B4-BE49-F238E27FC236}">
                  <a16:creationId xmlns:a16="http://schemas.microsoft.com/office/drawing/2014/main" xmlns="" id="{87434E5E-DC7D-4BE4-A050-A671825CFD0A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1034">
              <a:extLst>
                <a:ext uri="{FF2B5EF4-FFF2-40B4-BE49-F238E27FC236}">
                  <a16:creationId xmlns:a16="http://schemas.microsoft.com/office/drawing/2014/main" xmlns="" id="{9727773C-4EFF-4AA9-8BC4-47AE0A86448C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1035">
              <a:extLst>
                <a:ext uri="{FF2B5EF4-FFF2-40B4-BE49-F238E27FC236}">
                  <a16:creationId xmlns:a16="http://schemas.microsoft.com/office/drawing/2014/main" xmlns="" id="{9DC4C06C-38D7-4CC6-8CD4-CDBCE18126E2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1036">
              <a:extLst>
                <a:ext uri="{FF2B5EF4-FFF2-40B4-BE49-F238E27FC236}">
                  <a16:creationId xmlns:a16="http://schemas.microsoft.com/office/drawing/2014/main" xmlns="" id="{05711E8C-E6F0-4A3E-BEB6-38D51AFE930D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1037">
              <a:extLst>
                <a:ext uri="{FF2B5EF4-FFF2-40B4-BE49-F238E27FC236}">
                  <a16:creationId xmlns:a16="http://schemas.microsoft.com/office/drawing/2014/main" xmlns="" id="{342ADF37-398A-46CF-8163-22BE52B7C618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1038">
              <a:extLst>
                <a:ext uri="{FF2B5EF4-FFF2-40B4-BE49-F238E27FC236}">
                  <a16:creationId xmlns:a16="http://schemas.microsoft.com/office/drawing/2014/main" xmlns="" id="{BE2F6D81-ECB0-435A-989E-4D24EB74D56C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039">
              <a:extLst>
                <a:ext uri="{FF2B5EF4-FFF2-40B4-BE49-F238E27FC236}">
                  <a16:creationId xmlns:a16="http://schemas.microsoft.com/office/drawing/2014/main" xmlns="" id="{0D20DA72-8739-4B8A-8321-634D05824FCE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1040">
              <a:extLst>
                <a:ext uri="{FF2B5EF4-FFF2-40B4-BE49-F238E27FC236}">
                  <a16:creationId xmlns:a16="http://schemas.microsoft.com/office/drawing/2014/main" xmlns="" id="{3C4888D7-4345-4127-9BC5-CCD03AC0E21C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1041">
              <a:extLst>
                <a:ext uri="{FF2B5EF4-FFF2-40B4-BE49-F238E27FC236}">
                  <a16:creationId xmlns:a16="http://schemas.microsoft.com/office/drawing/2014/main" xmlns="" id="{A531D9B1-002C-429C-A19B-B2A40423F6BE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Shape 1042">
              <a:extLst>
                <a:ext uri="{FF2B5EF4-FFF2-40B4-BE49-F238E27FC236}">
                  <a16:creationId xmlns:a16="http://schemas.microsoft.com/office/drawing/2014/main" xmlns="" id="{80E7EA96-1872-49EF-85AE-F0274A506964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Shape 1043">
              <a:extLst>
                <a:ext uri="{FF2B5EF4-FFF2-40B4-BE49-F238E27FC236}">
                  <a16:creationId xmlns:a16="http://schemas.microsoft.com/office/drawing/2014/main" xmlns="" id="{0B6F142E-505E-4C93-81D0-5084B3DA918A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Shape 1044">
              <a:extLst>
                <a:ext uri="{FF2B5EF4-FFF2-40B4-BE49-F238E27FC236}">
                  <a16:creationId xmlns:a16="http://schemas.microsoft.com/office/drawing/2014/main" xmlns="" id="{C9F87F10-AB81-4910-B1A7-EE70DBF00FD7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2" name="Shape 1045">
              <a:extLst>
                <a:ext uri="{FF2B5EF4-FFF2-40B4-BE49-F238E27FC236}">
                  <a16:creationId xmlns:a16="http://schemas.microsoft.com/office/drawing/2014/main" xmlns="" id="{AAA00641-FAC3-4454-A9AB-169DAF2BCC06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Shape 1046">
              <a:extLst>
                <a:ext uri="{FF2B5EF4-FFF2-40B4-BE49-F238E27FC236}">
                  <a16:creationId xmlns:a16="http://schemas.microsoft.com/office/drawing/2014/main" xmlns="" id="{BF3AAC47-2F69-4001-B086-C37DEBCD978D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92B33239-5FD0-4753-ADD3-0CCF1B3617EB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5782127" y="1083352"/>
            <a:ext cx="1125991" cy="1033148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C6D9B75C-ADCE-4E6F-9C3B-8D83274D60E7}"/>
              </a:ext>
            </a:extLst>
          </p:cNvPr>
          <p:cNvSpPr txBox="1"/>
          <p:nvPr/>
        </p:nvSpPr>
        <p:spPr>
          <a:xfrm>
            <a:off x="6908519" y="1076032"/>
            <a:ext cx="7536261" cy="1970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thông tin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 cho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thông tin.</a:t>
            </a:r>
          </a:p>
          <a:p>
            <a:pPr algn="just"/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thông tin khi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Google Shape;437;p25">
            <a:extLst>
              <a:ext uri="{FF2B5EF4-FFF2-40B4-BE49-F238E27FC236}">
                <a16:creationId xmlns:a16="http://schemas.microsoft.com/office/drawing/2014/main" xmlns="" id="{996A0FBB-501F-4817-B32A-126F9CE1168F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286885" y="3681751"/>
            <a:ext cx="10325267" cy="5981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EE580D9A-814B-4B69-8F60-10E80DCFFCB8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6924273" y="4455849"/>
            <a:ext cx="707060" cy="786271"/>
          </a:xfrm>
          <a:prstGeom prst="rect">
            <a:avLst/>
          </a:prstGeom>
        </p:spPr>
      </p:pic>
      <p:sp>
        <p:nvSpPr>
          <p:cNvPr id="49" name="Google Shape;124;p14">
            <a:extLst>
              <a:ext uri="{FF2B5EF4-FFF2-40B4-BE49-F238E27FC236}">
                <a16:creationId xmlns:a16="http://schemas.microsoft.com/office/drawing/2014/main" xmlns="" id="{030C7DFD-87E6-4356-B91A-E602DEBDDCCD}"/>
              </a:ext>
            </a:extLst>
          </p:cNvPr>
          <p:cNvSpPr txBox="1"/>
          <p:nvPr/>
        </p:nvSpPr>
        <p:spPr>
          <a:xfrm>
            <a:off x="7815853" y="4600530"/>
            <a:ext cx="6361396" cy="450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dirty="0"/>
              <a:t>:</a:t>
            </a:r>
            <a:endParaRPr lang="vi-VN" sz="2400" b="0" i="0" u="none" strike="noStrike" cap="none" dirty="0">
              <a:solidFill>
                <a:srgbClr val="000000"/>
              </a:solidFill>
              <a:latin typeface="+mj-lt"/>
              <a:ea typeface="Lato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067CE274-F362-4262-9256-7C163FEC25C1}"/>
              </a:ext>
            </a:extLst>
          </p:cNvPr>
          <p:cNvSpPr txBox="1"/>
          <p:nvPr/>
        </p:nvSpPr>
        <p:spPr>
          <a:xfrm>
            <a:off x="6399837" y="5290557"/>
            <a:ext cx="84978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thông tin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/>
              <a:t>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2E88AD72-BE4F-4D49-83B8-EFC930C77AF5}"/>
              </a:ext>
            </a:extLst>
          </p:cNvPr>
          <p:cNvSpPr txBox="1"/>
          <p:nvPr/>
        </p:nvSpPr>
        <p:spPr>
          <a:xfrm>
            <a:off x="6438171" y="6112401"/>
            <a:ext cx="84978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không cho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thông tin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2A4D25B1-B2A5-4F28-8570-F40291EC5CFA}"/>
              </a:ext>
            </a:extLst>
          </p:cNvPr>
          <p:cNvSpPr txBox="1"/>
          <p:nvPr/>
        </p:nvSpPr>
        <p:spPr>
          <a:xfrm>
            <a:off x="6438171" y="6949594"/>
            <a:ext cx="82586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thông tin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âm thanh hay đa phương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  </a:t>
            </a:r>
            <a:r>
              <a:rPr lang="en-US" dirty="0"/>
              <a:t>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235A7B3E-5A8B-40FF-8962-4B49F35B6794}"/>
              </a:ext>
            </a:extLst>
          </p:cNvPr>
          <p:cNvSpPr txBox="1"/>
          <p:nvPr/>
        </p:nvSpPr>
        <p:spPr>
          <a:xfrm>
            <a:off x="6463690" y="7812299"/>
            <a:ext cx="81743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thông tin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âm thanh.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EF626B94-0BAE-4CF8-9ACB-D51AF37CB9B1}"/>
              </a:ext>
            </a:extLst>
          </p:cNvPr>
          <p:cNvSpPr/>
          <p:nvPr/>
        </p:nvSpPr>
        <p:spPr>
          <a:xfrm>
            <a:off x="6471367" y="7807682"/>
            <a:ext cx="429345" cy="5344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9" grpId="0"/>
      <p:bldP spid="50" grpId="0"/>
      <p:bldP spid="51" grpId="0"/>
      <p:bldP spid="52" grpId="0"/>
      <p:bldP spid="53" grpId="0"/>
      <p:bldP spid="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79" y="83657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1" name="Google Shape;231;p19"/>
          <p:cNvGrpSpPr/>
          <p:nvPr/>
        </p:nvGrpSpPr>
        <p:grpSpPr>
          <a:xfrm>
            <a:off x="602818" y="1871092"/>
            <a:ext cx="5344872" cy="7825358"/>
            <a:chOff x="0" y="-28575"/>
            <a:chExt cx="1407703" cy="1887473"/>
          </a:xfrm>
        </p:grpSpPr>
        <p:sp>
          <p:nvSpPr>
            <p:cNvPr id="232" name="Google Shape;232;p19"/>
            <p:cNvSpPr/>
            <p:nvPr/>
          </p:nvSpPr>
          <p:spPr>
            <a:xfrm>
              <a:off x="0" y="0"/>
              <a:ext cx="1407703" cy="1858898"/>
            </a:xfrm>
            <a:custGeom>
              <a:avLst/>
              <a:gdLst/>
              <a:ahLst/>
              <a:cxnLst/>
              <a:rect l="l" t="t" r="r" b="b"/>
              <a:pathLst>
                <a:path w="1407703" h="1858898" extrusionOk="0">
                  <a:moveTo>
                    <a:pt x="0" y="0"/>
                  </a:moveTo>
                  <a:lnTo>
                    <a:pt x="1407703" y="0"/>
                  </a:lnTo>
                  <a:lnTo>
                    <a:pt x="1407703" y="1858898"/>
                  </a:lnTo>
                  <a:lnTo>
                    <a:pt x="0" y="18588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33" name="Google Shape;233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6634028" y="2027580"/>
            <a:ext cx="10891696" cy="7668870"/>
            <a:chOff x="0" y="-28575"/>
            <a:chExt cx="1407703" cy="1887473"/>
          </a:xfrm>
        </p:grpSpPr>
        <p:sp>
          <p:nvSpPr>
            <p:cNvPr id="235" name="Google Shape;235;p19"/>
            <p:cNvSpPr/>
            <p:nvPr/>
          </p:nvSpPr>
          <p:spPr>
            <a:xfrm>
              <a:off x="0" y="0"/>
              <a:ext cx="1407703" cy="1858898"/>
            </a:xfrm>
            <a:custGeom>
              <a:avLst/>
              <a:gdLst/>
              <a:ahLst/>
              <a:cxnLst/>
              <a:rect l="l" t="t" r="r" b="b"/>
              <a:pathLst>
                <a:path w="1407703" h="1858898" extrusionOk="0">
                  <a:moveTo>
                    <a:pt x="0" y="0"/>
                  </a:moveTo>
                  <a:lnTo>
                    <a:pt x="1407703" y="0"/>
                  </a:lnTo>
                  <a:lnTo>
                    <a:pt x="1407703" y="1858898"/>
                  </a:lnTo>
                  <a:lnTo>
                    <a:pt x="0" y="18588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36" name="Google Shape;236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0" name="Google Shape;240;p19"/>
          <p:cNvGrpSpPr/>
          <p:nvPr/>
        </p:nvGrpSpPr>
        <p:grpSpPr>
          <a:xfrm>
            <a:off x="666829" y="1871094"/>
            <a:ext cx="5219930" cy="7763730"/>
            <a:chOff x="0" y="-28575"/>
            <a:chExt cx="1374796" cy="1852814"/>
          </a:xfrm>
        </p:grpSpPr>
        <p:sp>
          <p:nvSpPr>
            <p:cNvPr id="241" name="Google Shape;241;p19"/>
            <p:cNvSpPr/>
            <p:nvPr/>
          </p:nvSpPr>
          <p:spPr>
            <a:xfrm>
              <a:off x="0" y="36478"/>
              <a:ext cx="1374796" cy="1787761"/>
            </a:xfrm>
            <a:custGeom>
              <a:avLst/>
              <a:gdLst/>
              <a:ahLst/>
              <a:cxnLst/>
              <a:rect l="l" t="t" r="r" b="b"/>
              <a:pathLst>
                <a:path w="1374796" h="1824239" extrusionOk="0">
                  <a:moveTo>
                    <a:pt x="0" y="0"/>
                  </a:moveTo>
                  <a:lnTo>
                    <a:pt x="1374796" y="0"/>
                  </a:lnTo>
                  <a:lnTo>
                    <a:pt x="1374796" y="1824239"/>
                  </a:lnTo>
                  <a:lnTo>
                    <a:pt x="0" y="1824239"/>
                  </a:lnTo>
                  <a:close/>
                </a:path>
              </a:pathLst>
            </a:custGeom>
            <a:solidFill>
              <a:srgbClr val="F16610"/>
            </a:solidFill>
            <a:ln>
              <a:noFill/>
            </a:ln>
          </p:spPr>
        </p:sp>
        <p:sp>
          <p:nvSpPr>
            <p:cNvPr id="242" name="Google Shape;242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3" name="Google Shape;243;p19"/>
          <p:cNvGrpSpPr/>
          <p:nvPr/>
        </p:nvGrpSpPr>
        <p:grpSpPr>
          <a:xfrm>
            <a:off x="6698040" y="2027580"/>
            <a:ext cx="10689848" cy="7607243"/>
            <a:chOff x="0" y="-28575"/>
            <a:chExt cx="1374796" cy="1852814"/>
          </a:xfrm>
        </p:grpSpPr>
        <p:sp>
          <p:nvSpPr>
            <p:cNvPr id="244" name="Google Shape;244;p19"/>
            <p:cNvSpPr/>
            <p:nvPr/>
          </p:nvSpPr>
          <p:spPr>
            <a:xfrm>
              <a:off x="0" y="29642"/>
              <a:ext cx="1374796" cy="1794597"/>
            </a:xfrm>
            <a:custGeom>
              <a:avLst/>
              <a:gdLst/>
              <a:ahLst/>
              <a:cxnLst/>
              <a:rect l="l" t="t" r="r" b="b"/>
              <a:pathLst>
                <a:path w="1374796" h="1824239" extrusionOk="0">
                  <a:moveTo>
                    <a:pt x="0" y="0"/>
                  </a:moveTo>
                  <a:lnTo>
                    <a:pt x="1374796" y="0"/>
                  </a:lnTo>
                  <a:lnTo>
                    <a:pt x="1374796" y="1824239"/>
                  </a:lnTo>
                  <a:lnTo>
                    <a:pt x="0" y="1824239"/>
                  </a:lnTo>
                  <a:close/>
                </a:path>
              </a:pathLst>
            </a:custGeom>
            <a:solidFill>
              <a:srgbClr val="F16610"/>
            </a:solidFill>
            <a:ln>
              <a:noFill/>
            </a:ln>
          </p:spPr>
        </p:sp>
        <p:sp>
          <p:nvSpPr>
            <p:cNvPr id="245" name="Google Shape;245;p19"/>
            <p:cNvSpPr txBox="1"/>
            <p:nvPr/>
          </p:nvSpPr>
          <p:spPr>
            <a:xfrm>
              <a:off x="0" y="-28575"/>
              <a:ext cx="1374796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6" name="Google Shape;256;p19"/>
          <p:cNvGrpSpPr/>
          <p:nvPr/>
        </p:nvGrpSpPr>
        <p:grpSpPr>
          <a:xfrm>
            <a:off x="6471563" y="1856632"/>
            <a:ext cx="10689847" cy="7675419"/>
            <a:chOff x="0" y="-232363"/>
            <a:chExt cx="7126496" cy="9643033"/>
          </a:xfrm>
        </p:grpSpPr>
        <p:grpSp>
          <p:nvGrpSpPr>
            <p:cNvPr id="257" name="Google Shape;257;p19"/>
            <p:cNvGrpSpPr/>
            <p:nvPr/>
          </p:nvGrpSpPr>
          <p:grpSpPr>
            <a:xfrm>
              <a:off x="0" y="-232363"/>
              <a:ext cx="7126496" cy="9643033"/>
              <a:chOff x="0" y="-45899"/>
              <a:chExt cx="1407703" cy="1904797"/>
            </a:xfrm>
          </p:grpSpPr>
          <p:sp>
            <p:nvSpPr>
              <p:cNvPr id="258" name="Google Shape;258;p19"/>
              <p:cNvSpPr/>
              <p:nvPr/>
            </p:nvSpPr>
            <p:spPr>
              <a:xfrm>
                <a:off x="0" y="-45899"/>
                <a:ext cx="1407703" cy="1904797"/>
              </a:xfrm>
              <a:custGeom>
                <a:avLst/>
                <a:gdLst/>
                <a:ahLst/>
                <a:cxnLst/>
                <a:rect l="l" t="t" r="r" b="b"/>
                <a:pathLst>
                  <a:path w="1407703" h="1858898" extrusionOk="0">
                    <a:moveTo>
                      <a:pt x="0" y="0"/>
                    </a:moveTo>
                    <a:lnTo>
                      <a:pt x="1407703" y="0"/>
                    </a:lnTo>
                    <a:lnTo>
                      <a:pt x="1407703" y="1858898"/>
                    </a:lnTo>
                    <a:lnTo>
                      <a:pt x="0" y="18588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9" name="Google Shape;259;p1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0" name="Google Shape;260;p19"/>
            <p:cNvGrpSpPr/>
            <p:nvPr/>
          </p:nvGrpSpPr>
          <p:grpSpPr>
            <a:xfrm>
              <a:off x="85349" y="-133631"/>
              <a:ext cx="6954010" cy="9462131"/>
              <a:chOff x="0" y="-44824"/>
              <a:chExt cx="1373631" cy="1869063"/>
            </a:xfrm>
          </p:grpSpPr>
          <p:sp>
            <p:nvSpPr>
              <p:cNvPr id="261" name="Google Shape;261;p19"/>
              <p:cNvSpPr/>
              <p:nvPr/>
            </p:nvSpPr>
            <p:spPr>
              <a:xfrm>
                <a:off x="0" y="-44824"/>
                <a:ext cx="1373631" cy="1869063"/>
              </a:xfrm>
              <a:custGeom>
                <a:avLst/>
                <a:gdLst/>
                <a:ahLst/>
                <a:cxnLst/>
                <a:rect l="l" t="t" r="r" b="b"/>
                <a:pathLst>
                  <a:path w="1374796" h="1824239" extrusionOk="0">
                    <a:moveTo>
                      <a:pt x="0" y="0"/>
                    </a:moveTo>
                    <a:lnTo>
                      <a:pt x="1374796" y="0"/>
                    </a:lnTo>
                    <a:lnTo>
                      <a:pt x="1374796" y="1824239"/>
                    </a:lnTo>
                    <a:lnTo>
                      <a:pt x="0" y="1824239"/>
                    </a:lnTo>
                    <a:close/>
                  </a:path>
                </a:pathLst>
              </a:custGeom>
              <a:solidFill>
                <a:srgbClr val="ABE7F5"/>
              </a:solidFill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2" name="Google Shape;262;p19"/>
              <p:cNvSpPr txBox="1"/>
              <p:nvPr/>
            </p:nvSpPr>
            <p:spPr>
              <a:xfrm>
                <a:off x="0" y="-44824"/>
                <a:ext cx="812800" cy="8693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63" name="Google Shape;263;p19"/>
          <p:cNvGrpSpPr/>
          <p:nvPr/>
        </p:nvGrpSpPr>
        <p:grpSpPr>
          <a:xfrm>
            <a:off x="349147" y="1572942"/>
            <a:ext cx="5344872" cy="7818274"/>
            <a:chOff x="0" y="-192881"/>
            <a:chExt cx="7126496" cy="9603551"/>
          </a:xfrm>
        </p:grpSpPr>
        <p:grpSp>
          <p:nvGrpSpPr>
            <p:cNvPr id="264" name="Google Shape;264;p19"/>
            <p:cNvGrpSpPr/>
            <p:nvPr/>
          </p:nvGrpSpPr>
          <p:grpSpPr>
            <a:xfrm>
              <a:off x="0" y="-192881"/>
              <a:ext cx="7126496" cy="9603551"/>
              <a:chOff x="0" y="-38100"/>
              <a:chExt cx="1407703" cy="1896998"/>
            </a:xfrm>
          </p:grpSpPr>
          <p:sp>
            <p:nvSpPr>
              <p:cNvPr id="265" name="Google Shape;265;p19"/>
              <p:cNvSpPr/>
              <p:nvPr/>
            </p:nvSpPr>
            <p:spPr>
              <a:xfrm>
                <a:off x="0" y="0"/>
                <a:ext cx="1407703" cy="1858898"/>
              </a:xfrm>
              <a:custGeom>
                <a:avLst/>
                <a:gdLst/>
                <a:ahLst/>
                <a:cxnLst/>
                <a:rect l="l" t="t" r="r" b="b"/>
                <a:pathLst>
                  <a:path w="1407703" h="1858898" extrusionOk="0">
                    <a:moveTo>
                      <a:pt x="0" y="0"/>
                    </a:moveTo>
                    <a:lnTo>
                      <a:pt x="1407703" y="0"/>
                    </a:lnTo>
                    <a:lnTo>
                      <a:pt x="1407703" y="1858898"/>
                    </a:lnTo>
                    <a:lnTo>
                      <a:pt x="0" y="18588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6" name="Google Shape;266;p1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7" name="Google Shape;267;p19"/>
            <p:cNvGrpSpPr/>
            <p:nvPr/>
          </p:nvGrpSpPr>
          <p:grpSpPr>
            <a:xfrm>
              <a:off x="85349" y="-99590"/>
              <a:ext cx="6959907" cy="9428090"/>
              <a:chOff x="0" y="-38100"/>
              <a:chExt cx="1374796" cy="1862339"/>
            </a:xfrm>
          </p:grpSpPr>
          <p:sp>
            <p:nvSpPr>
              <p:cNvPr id="268" name="Google Shape;268;p19"/>
              <p:cNvSpPr/>
              <p:nvPr/>
            </p:nvSpPr>
            <p:spPr>
              <a:xfrm>
                <a:off x="0" y="0"/>
                <a:ext cx="1374796" cy="1824239"/>
              </a:xfrm>
              <a:custGeom>
                <a:avLst/>
                <a:gdLst/>
                <a:ahLst/>
                <a:cxnLst/>
                <a:rect l="l" t="t" r="r" b="b"/>
                <a:pathLst>
                  <a:path w="1374796" h="1824239" extrusionOk="0">
                    <a:moveTo>
                      <a:pt x="0" y="0"/>
                    </a:moveTo>
                    <a:lnTo>
                      <a:pt x="1374796" y="0"/>
                    </a:lnTo>
                    <a:lnTo>
                      <a:pt x="1374796" y="1824239"/>
                    </a:lnTo>
                    <a:lnTo>
                      <a:pt x="0" y="1824239"/>
                    </a:lnTo>
                    <a:close/>
                  </a:path>
                </a:pathLst>
              </a:custGeom>
              <a:solidFill>
                <a:srgbClr val="F5B9BE"/>
              </a:solidFill>
              <a:ln>
                <a:noFill/>
              </a:ln>
            </p:spPr>
          </p:sp>
          <p:sp>
            <p:nvSpPr>
              <p:cNvPr id="269" name="Google Shape;269;p1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283" name="Google Shape;283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121100" y="2341728"/>
            <a:ext cx="585166" cy="790764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9"/>
          <p:cNvSpPr txBox="1"/>
          <p:nvPr/>
        </p:nvSpPr>
        <p:spPr>
          <a:xfrm>
            <a:off x="411778" y="224937"/>
            <a:ext cx="17403514" cy="118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600" b="1" dirty="0">
                <a:latin typeface="Paytone One"/>
                <a:sym typeface="Paytone One"/>
              </a:rPr>
              <a:t>2. Truy </a:t>
            </a:r>
            <a:r>
              <a:rPr lang="vi-VN" sz="5600" b="1" dirty="0" err="1">
                <a:latin typeface="Paytone One"/>
                <a:sym typeface="Paytone One"/>
              </a:rPr>
              <a:t>cập</a:t>
            </a:r>
            <a:r>
              <a:rPr lang="vi-VN" sz="5600" b="1" dirty="0">
                <a:latin typeface="Paytone One"/>
                <a:sym typeface="Paytone One"/>
              </a:rPr>
              <a:t> </a:t>
            </a:r>
            <a:r>
              <a:rPr lang="vi-VN" sz="5600" b="1" dirty="0" err="1">
                <a:latin typeface="Paytone One"/>
                <a:sym typeface="Paytone One"/>
              </a:rPr>
              <a:t>và</a:t>
            </a:r>
            <a:r>
              <a:rPr lang="vi-VN" sz="5600" b="1" dirty="0">
                <a:latin typeface="Paytone One"/>
                <a:sym typeface="Paytone One"/>
              </a:rPr>
              <a:t> </a:t>
            </a:r>
            <a:r>
              <a:rPr lang="vi-VN" sz="5600" b="1" dirty="0" err="1">
                <a:latin typeface="Paytone One"/>
                <a:sym typeface="Paytone One"/>
              </a:rPr>
              <a:t>bảo</a:t>
            </a:r>
            <a:r>
              <a:rPr lang="vi-VN" sz="5600" b="1" dirty="0">
                <a:latin typeface="Paytone One"/>
                <a:sym typeface="Paytone One"/>
              </a:rPr>
              <a:t> </a:t>
            </a:r>
            <a:r>
              <a:rPr lang="vi-VN" sz="5600" b="1" dirty="0" err="1">
                <a:latin typeface="Paytone One"/>
                <a:sym typeface="Paytone One"/>
              </a:rPr>
              <a:t>mật</a:t>
            </a:r>
            <a:r>
              <a:rPr lang="vi-VN" sz="5600" b="1" dirty="0">
                <a:latin typeface="Paytone One"/>
                <a:sym typeface="Paytone One"/>
              </a:rPr>
              <a:t> </a:t>
            </a:r>
            <a:r>
              <a:rPr lang="vi-VN" sz="5600" b="1" dirty="0" err="1">
                <a:latin typeface="Paytone One"/>
                <a:sym typeface="Paytone One"/>
              </a:rPr>
              <a:t>nội</a:t>
            </a:r>
            <a:r>
              <a:rPr lang="vi-VN" sz="5600" b="1" dirty="0">
                <a:latin typeface="Paytone One"/>
                <a:sym typeface="Paytone One"/>
              </a:rPr>
              <a:t> dung thông tin</a:t>
            </a:r>
            <a:endParaRPr lang="vi-VN" sz="5600" dirty="0"/>
          </a:p>
        </p:txBody>
      </p:sp>
      <p:sp>
        <p:nvSpPr>
          <p:cNvPr id="291" name="Google Shape;291;p19"/>
          <p:cNvSpPr txBox="1"/>
          <p:nvPr/>
        </p:nvSpPr>
        <p:spPr>
          <a:xfrm>
            <a:off x="767938" y="2027580"/>
            <a:ext cx="4584125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thông tin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cho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phép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trích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dẫn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nguồn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đầy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đủ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vi-VN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Ví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khi chia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sẻ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thơ sưu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tầm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ghi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rõ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ghi "sưu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tầm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"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nếu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không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Nếu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tái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nội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dung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ngôn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ngữ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riêng,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vẫn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ghi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nguồn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ví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"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phỏng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theo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truyện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Rùa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Thỏ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".</a:t>
            </a:r>
          </a:p>
          <a:p>
            <a:pPr algn="just"/>
            <a:endParaRPr lang="vi-VN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Truy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cập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thông tin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không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phép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vi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phạm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đạo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đức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vi-VN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quá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trình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bảo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vệ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thông tin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công khai thông tin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trên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sản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phẩm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như ghi tên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đăng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ký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97DDD6B-2733-496A-A655-B85B3E010448}"/>
              </a:ext>
            </a:extLst>
          </p:cNvPr>
          <p:cNvSpPr txBox="1"/>
          <p:nvPr/>
        </p:nvSpPr>
        <p:spPr>
          <a:xfrm>
            <a:off x="6811033" y="6647341"/>
            <a:ext cx="98952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26: Thông tin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A2C62EF-0200-4278-A54A-EA7DA29E96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1033" y="3736848"/>
            <a:ext cx="10008226" cy="26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63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0" name="Google Shape;180;p17"/>
          <p:cNvGrpSpPr/>
          <p:nvPr/>
        </p:nvGrpSpPr>
        <p:grpSpPr>
          <a:xfrm>
            <a:off x="5427354" y="516014"/>
            <a:ext cx="12337493" cy="9647599"/>
            <a:chOff x="0" y="-144661"/>
            <a:chExt cx="16449990" cy="12863465"/>
          </a:xfrm>
        </p:grpSpPr>
        <p:grpSp>
          <p:nvGrpSpPr>
            <p:cNvPr id="181" name="Google Shape;181;p17"/>
            <p:cNvGrpSpPr/>
            <p:nvPr/>
          </p:nvGrpSpPr>
          <p:grpSpPr>
            <a:xfrm>
              <a:off x="0" y="-144661"/>
              <a:ext cx="16449990" cy="12863465"/>
              <a:chOff x="0" y="-28575"/>
              <a:chExt cx="3249381" cy="2540931"/>
            </a:xfrm>
          </p:grpSpPr>
          <p:sp>
            <p:nvSpPr>
              <p:cNvPr id="182" name="Google Shape;182;p17"/>
              <p:cNvSpPr/>
              <p:nvPr/>
            </p:nvSpPr>
            <p:spPr>
              <a:xfrm>
                <a:off x="0" y="0"/>
                <a:ext cx="324938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3249381" h="2512356" extrusionOk="0">
                    <a:moveTo>
                      <a:pt x="0" y="0"/>
                    </a:moveTo>
                    <a:lnTo>
                      <a:pt x="3249381" y="0"/>
                    </a:lnTo>
                    <a:lnTo>
                      <a:pt x="324938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3" name="Google Shape;183;p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4" name="Google Shape;184;p17"/>
            <p:cNvGrpSpPr/>
            <p:nvPr/>
          </p:nvGrpSpPr>
          <p:grpSpPr>
            <a:xfrm>
              <a:off x="70769" y="-62491"/>
              <a:ext cx="16293873" cy="12699125"/>
              <a:chOff x="0" y="-28575"/>
              <a:chExt cx="3218543" cy="2508469"/>
            </a:xfrm>
          </p:grpSpPr>
          <p:sp>
            <p:nvSpPr>
              <p:cNvPr id="185" name="Google Shape;185;p17"/>
              <p:cNvSpPr/>
              <p:nvPr/>
            </p:nvSpPr>
            <p:spPr>
              <a:xfrm>
                <a:off x="0" y="0"/>
                <a:ext cx="321854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3218543" h="2479894" extrusionOk="0">
                    <a:moveTo>
                      <a:pt x="0" y="0"/>
                    </a:moveTo>
                    <a:lnTo>
                      <a:pt x="3218543" y="0"/>
                    </a:lnTo>
                    <a:lnTo>
                      <a:pt x="321854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B9BE"/>
              </a:solidFill>
              <a:ln>
                <a:noFill/>
              </a:ln>
            </p:spPr>
          </p:sp>
          <p:sp>
            <p:nvSpPr>
              <p:cNvPr id="186" name="Google Shape;186;p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7" name="Google Shape;187;p17"/>
          <p:cNvGrpSpPr/>
          <p:nvPr/>
        </p:nvGrpSpPr>
        <p:grpSpPr>
          <a:xfrm>
            <a:off x="5184812" y="265452"/>
            <a:ext cx="12337493" cy="9647599"/>
            <a:chOff x="0" y="-144661"/>
            <a:chExt cx="16449990" cy="12863465"/>
          </a:xfrm>
        </p:grpSpPr>
        <p:grpSp>
          <p:nvGrpSpPr>
            <p:cNvPr id="188" name="Google Shape;188;p17"/>
            <p:cNvGrpSpPr/>
            <p:nvPr/>
          </p:nvGrpSpPr>
          <p:grpSpPr>
            <a:xfrm>
              <a:off x="0" y="-144661"/>
              <a:ext cx="16449990" cy="12863465"/>
              <a:chOff x="0" y="-28575"/>
              <a:chExt cx="3249381" cy="2540931"/>
            </a:xfrm>
          </p:grpSpPr>
          <p:sp>
            <p:nvSpPr>
              <p:cNvPr id="189" name="Google Shape;189;p17"/>
              <p:cNvSpPr/>
              <p:nvPr/>
            </p:nvSpPr>
            <p:spPr>
              <a:xfrm>
                <a:off x="0" y="0"/>
                <a:ext cx="324938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3249381" h="2512356" extrusionOk="0">
                    <a:moveTo>
                      <a:pt x="0" y="0"/>
                    </a:moveTo>
                    <a:lnTo>
                      <a:pt x="3249381" y="0"/>
                    </a:lnTo>
                    <a:lnTo>
                      <a:pt x="324938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0" name="Google Shape;190;p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1" name="Google Shape;191;p17"/>
            <p:cNvGrpSpPr/>
            <p:nvPr/>
          </p:nvGrpSpPr>
          <p:grpSpPr>
            <a:xfrm>
              <a:off x="70769" y="-110711"/>
              <a:ext cx="16293873" cy="12747345"/>
              <a:chOff x="0" y="-38100"/>
              <a:chExt cx="3218543" cy="2517994"/>
            </a:xfrm>
          </p:grpSpPr>
          <p:sp>
            <p:nvSpPr>
              <p:cNvPr id="192" name="Google Shape;192;p17"/>
              <p:cNvSpPr/>
              <p:nvPr/>
            </p:nvSpPr>
            <p:spPr>
              <a:xfrm>
                <a:off x="0" y="0"/>
                <a:ext cx="321854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3218543" h="2479894" extrusionOk="0">
                    <a:moveTo>
                      <a:pt x="0" y="0"/>
                    </a:moveTo>
                    <a:lnTo>
                      <a:pt x="3218543" y="0"/>
                    </a:lnTo>
                    <a:lnTo>
                      <a:pt x="321854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</p:sp>
          <p:sp>
            <p:nvSpPr>
              <p:cNvPr id="193" name="Google Shape;193;p1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98" name="Google Shape;19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061032" y="5907268"/>
            <a:ext cx="4453936" cy="5124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884053" y="1028700"/>
            <a:ext cx="4453936" cy="5124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781665" y="5440330"/>
            <a:ext cx="3488723" cy="4472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333;p21">
            <a:extLst>
              <a:ext uri="{FF2B5EF4-FFF2-40B4-BE49-F238E27FC236}">
                <a16:creationId xmlns:a16="http://schemas.microsoft.com/office/drawing/2014/main" xmlns="" id="{3177D463-B415-4ACA-B9C3-57CBEC04D9B9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33440" t="21235" r="39615" b="40693"/>
          <a:stretch/>
        </p:blipFill>
        <p:spPr>
          <a:xfrm rot="1622294">
            <a:off x="16732620" y="-419864"/>
            <a:ext cx="2937228" cy="22514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FA485336-2020-462B-B5E7-393DC12A84B2}"/>
              </a:ext>
            </a:extLst>
          </p:cNvPr>
          <p:cNvGrpSpPr/>
          <p:nvPr/>
        </p:nvGrpSpPr>
        <p:grpSpPr>
          <a:xfrm>
            <a:off x="5955722" y="938922"/>
            <a:ext cx="10721286" cy="3396198"/>
            <a:chOff x="487611" y="132261"/>
            <a:chExt cx="5267072" cy="1005338"/>
          </a:xfrm>
        </p:grpSpPr>
        <p:sp>
          <p:nvSpPr>
            <p:cNvPr id="25" name="Shape 97894">
              <a:extLst>
                <a:ext uri="{FF2B5EF4-FFF2-40B4-BE49-F238E27FC236}">
                  <a16:creationId xmlns:a16="http://schemas.microsoft.com/office/drawing/2014/main" xmlns="" id="{9D3416FF-0E5A-45F7-AE89-B84947A0C02B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Shape 1030">
              <a:extLst>
                <a:ext uri="{FF2B5EF4-FFF2-40B4-BE49-F238E27FC236}">
                  <a16:creationId xmlns:a16="http://schemas.microsoft.com/office/drawing/2014/main" xmlns="" id="{EE12ECB5-8154-40CE-BAA2-5E23D9B0E53D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1031">
              <a:extLst>
                <a:ext uri="{FF2B5EF4-FFF2-40B4-BE49-F238E27FC236}">
                  <a16:creationId xmlns:a16="http://schemas.microsoft.com/office/drawing/2014/main" xmlns="" id="{AECE0587-FC75-4D82-B901-C98237530625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1032">
              <a:extLst>
                <a:ext uri="{FF2B5EF4-FFF2-40B4-BE49-F238E27FC236}">
                  <a16:creationId xmlns:a16="http://schemas.microsoft.com/office/drawing/2014/main" xmlns="" id="{38D49FB8-CF69-4F07-AAC5-82E321B9E2EE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1033">
              <a:extLst>
                <a:ext uri="{FF2B5EF4-FFF2-40B4-BE49-F238E27FC236}">
                  <a16:creationId xmlns:a16="http://schemas.microsoft.com/office/drawing/2014/main" xmlns="" id="{A4822337-71DD-40F2-BC03-C49B78500D4C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1034">
              <a:extLst>
                <a:ext uri="{FF2B5EF4-FFF2-40B4-BE49-F238E27FC236}">
                  <a16:creationId xmlns:a16="http://schemas.microsoft.com/office/drawing/2014/main" xmlns="" id="{81950A8F-4699-450E-A0CF-555CF7916C14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1035">
              <a:extLst>
                <a:ext uri="{FF2B5EF4-FFF2-40B4-BE49-F238E27FC236}">
                  <a16:creationId xmlns:a16="http://schemas.microsoft.com/office/drawing/2014/main" xmlns="" id="{718C8700-7FA8-440A-BE07-6D60D1CC637D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1036">
              <a:extLst>
                <a:ext uri="{FF2B5EF4-FFF2-40B4-BE49-F238E27FC236}">
                  <a16:creationId xmlns:a16="http://schemas.microsoft.com/office/drawing/2014/main" xmlns="" id="{E614BA51-EEC8-4E38-824F-7EA565C4380F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037">
              <a:extLst>
                <a:ext uri="{FF2B5EF4-FFF2-40B4-BE49-F238E27FC236}">
                  <a16:creationId xmlns:a16="http://schemas.microsoft.com/office/drawing/2014/main" xmlns="" id="{497A3090-3354-46CE-93B4-26A38D7B1A5C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1038">
              <a:extLst>
                <a:ext uri="{FF2B5EF4-FFF2-40B4-BE49-F238E27FC236}">
                  <a16:creationId xmlns:a16="http://schemas.microsoft.com/office/drawing/2014/main" xmlns="" id="{18E41C35-351B-4CD2-861F-0C6C362D5F1A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1039">
              <a:extLst>
                <a:ext uri="{FF2B5EF4-FFF2-40B4-BE49-F238E27FC236}">
                  <a16:creationId xmlns:a16="http://schemas.microsoft.com/office/drawing/2014/main" xmlns="" id="{3D858E01-AE8D-46EE-8085-2A5BD0FF005B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Shape 1040">
              <a:extLst>
                <a:ext uri="{FF2B5EF4-FFF2-40B4-BE49-F238E27FC236}">
                  <a16:creationId xmlns:a16="http://schemas.microsoft.com/office/drawing/2014/main" xmlns="" id="{D0BF9B81-4238-4002-9BF8-4BF1446D01E8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Shape 1041">
              <a:extLst>
                <a:ext uri="{FF2B5EF4-FFF2-40B4-BE49-F238E27FC236}">
                  <a16:creationId xmlns:a16="http://schemas.microsoft.com/office/drawing/2014/main" xmlns="" id="{5A807816-8AFF-4367-876A-C4C961E9BF21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Shape 1042">
              <a:extLst>
                <a:ext uri="{FF2B5EF4-FFF2-40B4-BE49-F238E27FC236}">
                  <a16:creationId xmlns:a16="http://schemas.microsoft.com/office/drawing/2014/main" xmlns="" id="{8CDCB948-386E-44A5-AC5B-97C77F38270B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2" name="Shape 1043">
              <a:extLst>
                <a:ext uri="{FF2B5EF4-FFF2-40B4-BE49-F238E27FC236}">
                  <a16:creationId xmlns:a16="http://schemas.microsoft.com/office/drawing/2014/main" xmlns="" id="{F67E62CA-655A-4BE5-8AB9-2805C6724652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Shape 1044">
              <a:extLst>
                <a:ext uri="{FF2B5EF4-FFF2-40B4-BE49-F238E27FC236}">
                  <a16:creationId xmlns:a16="http://schemas.microsoft.com/office/drawing/2014/main" xmlns="" id="{73117D7B-445D-4147-BFA1-BB3077D020FE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4" name="Shape 1045">
              <a:extLst>
                <a:ext uri="{FF2B5EF4-FFF2-40B4-BE49-F238E27FC236}">
                  <a16:creationId xmlns:a16="http://schemas.microsoft.com/office/drawing/2014/main" xmlns="" id="{EC1F6EF0-F325-4EF7-8E2F-C7928F5FD076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Shape 1046">
              <a:extLst>
                <a:ext uri="{FF2B5EF4-FFF2-40B4-BE49-F238E27FC236}">
                  <a16:creationId xmlns:a16="http://schemas.microsoft.com/office/drawing/2014/main" xmlns="" id="{D744D725-2C5B-4761-A673-8E6017A7B596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BC71D27D-7C60-4881-9540-06A3B0D99162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5982845" y="1012194"/>
            <a:ext cx="1125991" cy="1033148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3612EC2F-CFB2-4108-BC28-8DE3FF0ADD21}"/>
              </a:ext>
            </a:extLst>
          </p:cNvPr>
          <p:cNvSpPr txBox="1"/>
          <p:nvPr/>
        </p:nvSpPr>
        <p:spPr>
          <a:xfrm>
            <a:off x="7124323" y="1134951"/>
            <a:ext cx="899899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Khi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thông tin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ghi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Trong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thông tin,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thông tin.</a:t>
            </a:r>
          </a:p>
          <a:p>
            <a:pPr algn="just"/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ghi tên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đăng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thông tin.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8AE09262-E3D4-49B4-8F54-4167147BCC1B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6020802" y="4552267"/>
            <a:ext cx="707060" cy="786271"/>
          </a:xfrm>
          <a:prstGeom prst="rect">
            <a:avLst/>
          </a:prstGeom>
        </p:spPr>
      </p:pic>
      <p:sp>
        <p:nvSpPr>
          <p:cNvPr id="49" name="Google Shape;124;p14">
            <a:extLst>
              <a:ext uri="{FF2B5EF4-FFF2-40B4-BE49-F238E27FC236}">
                <a16:creationId xmlns:a16="http://schemas.microsoft.com/office/drawing/2014/main" xmlns="" id="{7D7F1BDA-108B-44A0-A328-21D0D54D9AE3}"/>
              </a:ext>
            </a:extLst>
          </p:cNvPr>
          <p:cNvSpPr txBox="1"/>
          <p:nvPr/>
        </p:nvSpPr>
        <p:spPr>
          <a:xfrm>
            <a:off x="7108836" y="4552267"/>
            <a:ext cx="8621702" cy="901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400" b="0" i="0" u="none" strike="noStrike" cap="none" dirty="0">
              <a:solidFill>
                <a:srgbClr val="000000"/>
              </a:solidFill>
              <a:latin typeface="+mj-lt"/>
              <a:ea typeface="Lato"/>
              <a:cs typeface="Times New Roman" panose="02020603050405020304" pitchFamily="18" charset="0"/>
              <a:sym typeface="La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F1C023A-042C-47E3-A17D-63A1D76480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74332" y="5656719"/>
            <a:ext cx="9163547" cy="2577690"/>
          </a:xfrm>
          <a:prstGeom prst="rect">
            <a:avLst/>
          </a:prstGeom>
        </p:spPr>
      </p:pic>
      <p:sp>
        <p:nvSpPr>
          <p:cNvPr id="51" name="Google Shape;124;p14">
            <a:extLst>
              <a:ext uri="{FF2B5EF4-FFF2-40B4-BE49-F238E27FC236}">
                <a16:creationId xmlns:a16="http://schemas.microsoft.com/office/drawing/2014/main" xmlns="" id="{27C84465-75EC-4F16-8DFE-AA3E1CE407D9}"/>
              </a:ext>
            </a:extLst>
          </p:cNvPr>
          <p:cNvSpPr txBox="1"/>
          <p:nvPr/>
        </p:nvSpPr>
        <p:spPr>
          <a:xfrm>
            <a:off x="7556702" y="8557399"/>
            <a:ext cx="5283898" cy="450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2400" b="0" i="0" u="none" strike="noStrike" cap="none" dirty="0" err="1">
                <a:solidFill>
                  <a:srgbClr val="000000"/>
                </a:solidFill>
                <a:latin typeface="+mj-lt"/>
                <a:ea typeface="Lato"/>
                <a:cs typeface="Times New Roman" panose="02020603050405020304" pitchFamily="18" charset="0"/>
                <a:sym typeface="Lato"/>
              </a:rPr>
              <a:t>Đáp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+mj-lt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+mj-lt"/>
                <a:ea typeface="Lato"/>
                <a:cs typeface="Times New Roman" panose="02020603050405020304" pitchFamily="18" charset="0"/>
                <a:sym typeface="Lato"/>
              </a:rPr>
              <a:t>án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+mj-lt"/>
                <a:ea typeface="Lato"/>
                <a:cs typeface="Times New Roman" panose="02020603050405020304" pitchFamily="18" charset="0"/>
                <a:sym typeface="Lato"/>
              </a:rPr>
              <a:t> : 1 - b, </a:t>
            </a:r>
            <a:r>
              <a:rPr lang="vi-VN" sz="2400" dirty="0">
                <a:latin typeface="+mj-lt"/>
                <a:ea typeface="Lato"/>
                <a:cs typeface="Times New Roman" panose="02020603050405020304" pitchFamily="18" charset="0"/>
                <a:sym typeface="Lato"/>
              </a:rPr>
              <a:t>2 – c, 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+mj-lt"/>
                <a:ea typeface="Lato"/>
                <a:cs typeface="Times New Roman" panose="02020603050405020304" pitchFamily="18" charset="0"/>
                <a:sym typeface="Lato"/>
              </a:rPr>
              <a:t>3 - 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Google Shape;468;p27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469" name="Google Shape;469;p27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70" name="Google Shape;470;p27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1" name="Google Shape;471;p27"/>
          <p:cNvGrpSpPr/>
          <p:nvPr/>
        </p:nvGrpSpPr>
        <p:grpSpPr>
          <a:xfrm>
            <a:off x="435576" y="327080"/>
            <a:ext cx="17416961" cy="9524406"/>
            <a:chOff x="0" y="-28575"/>
            <a:chExt cx="4587153" cy="2508469"/>
          </a:xfrm>
        </p:grpSpPr>
        <p:sp>
          <p:nvSpPr>
            <p:cNvPr id="472" name="Google Shape;472;p27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B0A5DB"/>
            </a:solidFill>
            <a:ln>
              <a:noFill/>
            </a:ln>
          </p:spPr>
        </p:sp>
        <p:sp>
          <p:nvSpPr>
            <p:cNvPr id="473" name="Google Shape;473;p27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74" name="Google Shape;47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71826" y="838200"/>
            <a:ext cx="3384449" cy="2892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391531">
            <a:off x="-522758" y="1627235"/>
            <a:ext cx="3868330" cy="2405398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335;p21">
            <a:extLst>
              <a:ext uri="{FF2B5EF4-FFF2-40B4-BE49-F238E27FC236}">
                <a16:creationId xmlns:a16="http://schemas.microsoft.com/office/drawing/2014/main" xmlns="" id="{02D0E938-C64D-46EB-8CC9-9F1CDCC3AE72}"/>
              </a:ext>
            </a:extLst>
          </p:cNvPr>
          <p:cNvSpPr txBox="1"/>
          <p:nvPr/>
        </p:nvSpPr>
        <p:spPr>
          <a:xfrm>
            <a:off x="3471906" y="1468734"/>
            <a:ext cx="11231739" cy="227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latin typeface="Paytone One"/>
                <a:sym typeface="Paytone One"/>
              </a:rPr>
              <a:t>3</a:t>
            </a:r>
            <a:r>
              <a:rPr lang="vi-VN" sz="5400" b="1" dirty="0">
                <a:latin typeface="Paytone One"/>
                <a:sym typeface="Paytone One"/>
              </a:rPr>
              <a:t>. Tôn </a:t>
            </a:r>
            <a:r>
              <a:rPr lang="vi-VN" sz="5400" b="1" dirty="0" err="1">
                <a:latin typeface="Paytone One"/>
                <a:sym typeface="Paytone One"/>
              </a:rPr>
              <a:t>trọng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tính</a:t>
            </a:r>
            <a:r>
              <a:rPr lang="vi-VN" sz="5400" b="1" dirty="0">
                <a:latin typeface="Paytone One"/>
                <a:sym typeface="Paytone One"/>
              </a:rPr>
              <a:t> riêng tư </a:t>
            </a:r>
            <a:r>
              <a:rPr lang="vi-VN" sz="5400" b="1" dirty="0" err="1">
                <a:latin typeface="Paytone One"/>
                <a:sym typeface="Paytone One"/>
              </a:rPr>
              <a:t>và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bản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quyền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nội</a:t>
            </a:r>
            <a:r>
              <a:rPr lang="vi-VN" sz="5400" b="1" dirty="0">
                <a:latin typeface="Paytone One"/>
                <a:sym typeface="Paytone One"/>
              </a:rPr>
              <a:t> dung thông tin	</a:t>
            </a:r>
            <a:endParaRPr lang="en-US" sz="5400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AE7BA485-7E9E-4E19-A175-DC3BF01B8626}"/>
              </a:ext>
            </a:extLst>
          </p:cNvPr>
          <p:cNvGrpSpPr/>
          <p:nvPr/>
        </p:nvGrpSpPr>
        <p:grpSpPr>
          <a:xfrm>
            <a:off x="826232" y="5058106"/>
            <a:ext cx="16635536" cy="4390694"/>
            <a:chOff x="487611" y="132261"/>
            <a:chExt cx="5267072" cy="1005338"/>
          </a:xfrm>
        </p:grpSpPr>
        <p:sp>
          <p:nvSpPr>
            <p:cNvPr id="50" name="Shape 97894">
              <a:extLst>
                <a:ext uri="{FF2B5EF4-FFF2-40B4-BE49-F238E27FC236}">
                  <a16:creationId xmlns:a16="http://schemas.microsoft.com/office/drawing/2014/main" xmlns="" id="{95C798DB-67CB-46F8-8F79-F9BA31A0427E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Shape 1030">
              <a:extLst>
                <a:ext uri="{FF2B5EF4-FFF2-40B4-BE49-F238E27FC236}">
                  <a16:creationId xmlns:a16="http://schemas.microsoft.com/office/drawing/2014/main" xmlns="" id="{9A8A1496-D2EC-4607-A594-764FF720AF4B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52" name="Shape 1031">
              <a:extLst>
                <a:ext uri="{FF2B5EF4-FFF2-40B4-BE49-F238E27FC236}">
                  <a16:creationId xmlns:a16="http://schemas.microsoft.com/office/drawing/2014/main" xmlns="" id="{316E5AEE-EDCC-492B-B3AF-A0450A3BF41F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3" name="Shape 1032">
              <a:extLst>
                <a:ext uri="{FF2B5EF4-FFF2-40B4-BE49-F238E27FC236}">
                  <a16:creationId xmlns:a16="http://schemas.microsoft.com/office/drawing/2014/main" xmlns="" id="{3DCA0175-AE8D-4042-BA4C-1F4C61CC6F4D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Shape 1033">
              <a:extLst>
                <a:ext uri="{FF2B5EF4-FFF2-40B4-BE49-F238E27FC236}">
                  <a16:creationId xmlns:a16="http://schemas.microsoft.com/office/drawing/2014/main" xmlns="" id="{5F241EE4-1973-4A6F-8A8F-99BFB69B8098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Shape 1034">
              <a:extLst>
                <a:ext uri="{FF2B5EF4-FFF2-40B4-BE49-F238E27FC236}">
                  <a16:creationId xmlns:a16="http://schemas.microsoft.com/office/drawing/2014/main" xmlns="" id="{91400957-E122-4BDD-A50C-94939AB3C261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6" name="Shape 1035">
              <a:extLst>
                <a:ext uri="{FF2B5EF4-FFF2-40B4-BE49-F238E27FC236}">
                  <a16:creationId xmlns:a16="http://schemas.microsoft.com/office/drawing/2014/main" xmlns="" id="{C98CF4B7-CF1B-4A1D-89E2-F28539FF4F2F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7" name="Shape 1036">
              <a:extLst>
                <a:ext uri="{FF2B5EF4-FFF2-40B4-BE49-F238E27FC236}">
                  <a16:creationId xmlns:a16="http://schemas.microsoft.com/office/drawing/2014/main" xmlns="" id="{9365EF8C-5D7B-40B5-83A7-042DBE24F329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8" name="Shape 1037">
              <a:extLst>
                <a:ext uri="{FF2B5EF4-FFF2-40B4-BE49-F238E27FC236}">
                  <a16:creationId xmlns:a16="http://schemas.microsoft.com/office/drawing/2014/main" xmlns="" id="{F55F6CFE-C4E0-4AEF-A6ED-1605DBEDE73E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9" name="Shape 1038">
              <a:extLst>
                <a:ext uri="{FF2B5EF4-FFF2-40B4-BE49-F238E27FC236}">
                  <a16:creationId xmlns:a16="http://schemas.microsoft.com/office/drawing/2014/main" xmlns="" id="{C38A45FD-E467-4816-8730-3D371DFD5D50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0" name="Shape 1039">
              <a:extLst>
                <a:ext uri="{FF2B5EF4-FFF2-40B4-BE49-F238E27FC236}">
                  <a16:creationId xmlns:a16="http://schemas.microsoft.com/office/drawing/2014/main" xmlns="" id="{7ED60ED2-EF17-4BE9-874E-871502737270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1" name="Shape 1040">
              <a:extLst>
                <a:ext uri="{FF2B5EF4-FFF2-40B4-BE49-F238E27FC236}">
                  <a16:creationId xmlns:a16="http://schemas.microsoft.com/office/drawing/2014/main" xmlns="" id="{FA99128A-1E3F-4307-A173-49A8971A43C8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2" name="Shape 1041">
              <a:extLst>
                <a:ext uri="{FF2B5EF4-FFF2-40B4-BE49-F238E27FC236}">
                  <a16:creationId xmlns:a16="http://schemas.microsoft.com/office/drawing/2014/main" xmlns="" id="{6149A0BF-935E-470A-B24F-09195D3085AE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3" name="Shape 1042">
              <a:extLst>
                <a:ext uri="{FF2B5EF4-FFF2-40B4-BE49-F238E27FC236}">
                  <a16:creationId xmlns:a16="http://schemas.microsoft.com/office/drawing/2014/main" xmlns="" id="{464AC802-A2FF-4901-AB15-E42CC5668AA9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4" name="Shape 1043">
              <a:extLst>
                <a:ext uri="{FF2B5EF4-FFF2-40B4-BE49-F238E27FC236}">
                  <a16:creationId xmlns:a16="http://schemas.microsoft.com/office/drawing/2014/main" xmlns="" id="{E3F44589-974B-41FF-9E37-8CBC34B87CCC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5" name="Shape 1044">
              <a:extLst>
                <a:ext uri="{FF2B5EF4-FFF2-40B4-BE49-F238E27FC236}">
                  <a16:creationId xmlns:a16="http://schemas.microsoft.com/office/drawing/2014/main" xmlns="" id="{19F14482-3918-48AC-B215-0D0472EAEE77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6" name="Shape 1045">
              <a:extLst>
                <a:ext uri="{FF2B5EF4-FFF2-40B4-BE49-F238E27FC236}">
                  <a16:creationId xmlns:a16="http://schemas.microsoft.com/office/drawing/2014/main" xmlns="" id="{18D95CF7-844B-4029-8EFC-814512C0B21A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7" name="Shape 1046">
              <a:extLst>
                <a:ext uri="{FF2B5EF4-FFF2-40B4-BE49-F238E27FC236}">
                  <a16:creationId xmlns:a16="http://schemas.microsoft.com/office/drawing/2014/main" xmlns="" id="{0010BE6B-8D3A-4171-A1F4-7CB69C6033F3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CD50FE8B-C06A-48D3-BBE0-07F9843514DD}"/>
              </a:ext>
            </a:extLst>
          </p:cNvPr>
          <p:cNvSpPr txBox="1"/>
          <p:nvPr/>
        </p:nvSpPr>
        <p:spPr>
          <a:xfrm>
            <a:off x="1729667" y="6545005"/>
            <a:ext cx="1243203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An vô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ngăn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lén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sau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An.</a:t>
            </a:r>
          </a:p>
          <a:p>
            <a:pPr algn="just"/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Minh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tranh phong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Hoa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tranh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không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C7041923-E565-4463-A80A-866D606C7CA5}"/>
              </a:ext>
            </a:extLst>
          </p:cNvPr>
          <p:cNvGrpSpPr/>
          <p:nvPr/>
        </p:nvGrpSpPr>
        <p:grpSpPr>
          <a:xfrm>
            <a:off x="1680334" y="5596058"/>
            <a:ext cx="2103217" cy="759433"/>
            <a:chOff x="10697" y="0"/>
            <a:chExt cx="1437577" cy="502095"/>
          </a:xfrm>
        </p:grpSpPr>
        <p:sp>
          <p:nvSpPr>
            <p:cNvPr id="34" name="Shape 652">
              <a:extLst>
                <a:ext uri="{FF2B5EF4-FFF2-40B4-BE49-F238E27FC236}">
                  <a16:creationId xmlns:a16="http://schemas.microsoft.com/office/drawing/2014/main" xmlns="" id="{770A61EE-FFC7-445E-A4E3-BC4E48388131}"/>
                </a:ext>
              </a:extLst>
            </p:cNvPr>
            <p:cNvSpPr/>
            <p:nvPr/>
          </p:nvSpPr>
          <p:spPr>
            <a:xfrm>
              <a:off x="10697" y="51707"/>
              <a:ext cx="1272959" cy="386995"/>
            </a:xfrm>
            <a:custGeom>
              <a:avLst/>
              <a:gdLst/>
              <a:ahLst/>
              <a:cxnLst/>
              <a:rect l="0" t="0" r="0" b="0"/>
              <a:pathLst>
                <a:path w="1272959" h="386995">
                  <a:moveTo>
                    <a:pt x="132334" y="0"/>
                  </a:moveTo>
                  <a:lnTo>
                    <a:pt x="1208164" y="0"/>
                  </a:lnTo>
                  <a:lnTo>
                    <a:pt x="1272959" y="260883"/>
                  </a:lnTo>
                  <a:lnTo>
                    <a:pt x="1204557" y="386995"/>
                  </a:lnTo>
                  <a:lnTo>
                    <a:pt x="11163" y="386995"/>
                  </a:lnTo>
                  <a:lnTo>
                    <a:pt x="10084" y="225158"/>
                  </a:lnTo>
                  <a:cubicBezTo>
                    <a:pt x="10084" y="225158"/>
                    <a:pt x="0" y="97727"/>
                    <a:pt x="30239" y="58636"/>
                  </a:cubicBezTo>
                  <a:cubicBezTo>
                    <a:pt x="73127" y="3201"/>
                    <a:pt x="132334" y="0"/>
                    <a:pt x="132334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CB47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654">
              <a:extLst>
                <a:ext uri="{FF2B5EF4-FFF2-40B4-BE49-F238E27FC236}">
                  <a16:creationId xmlns:a16="http://schemas.microsoft.com/office/drawing/2014/main" xmlns="" id="{3E0C527D-1C0E-4D56-871B-8FFF22EE821B}"/>
                </a:ext>
              </a:extLst>
            </p:cNvPr>
            <p:cNvSpPr/>
            <p:nvPr/>
          </p:nvSpPr>
          <p:spPr>
            <a:xfrm>
              <a:off x="935371" y="15395"/>
              <a:ext cx="512902" cy="486700"/>
            </a:xfrm>
            <a:custGeom>
              <a:avLst/>
              <a:gdLst/>
              <a:ahLst/>
              <a:cxnLst/>
              <a:rect l="0" t="0" r="0" b="0"/>
              <a:pathLst>
                <a:path w="512902" h="486700">
                  <a:moveTo>
                    <a:pt x="239562" y="2699"/>
                  </a:moveTo>
                  <a:cubicBezTo>
                    <a:pt x="257946" y="4318"/>
                    <a:pt x="275927" y="13299"/>
                    <a:pt x="288557" y="30516"/>
                  </a:cubicBezTo>
                  <a:lnTo>
                    <a:pt x="316738" y="68933"/>
                  </a:lnTo>
                  <a:cubicBezTo>
                    <a:pt x="330124" y="87157"/>
                    <a:pt x="351612" y="97635"/>
                    <a:pt x="374206" y="96962"/>
                  </a:cubicBezTo>
                  <a:lnTo>
                    <a:pt x="376098" y="96899"/>
                  </a:lnTo>
                  <a:lnTo>
                    <a:pt x="421818" y="95514"/>
                  </a:lnTo>
                  <a:cubicBezTo>
                    <a:pt x="478739" y="93800"/>
                    <a:pt x="512902" y="158087"/>
                    <a:pt x="479654" y="204328"/>
                  </a:cubicBezTo>
                  <a:lnTo>
                    <a:pt x="451828" y="243000"/>
                  </a:lnTo>
                  <a:cubicBezTo>
                    <a:pt x="438645" y="261351"/>
                    <a:pt x="435318" y="285011"/>
                    <a:pt x="442963" y="306309"/>
                  </a:cubicBezTo>
                  <a:lnTo>
                    <a:pt x="459029" y="351140"/>
                  </a:lnTo>
                  <a:cubicBezTo>
                    <a:pt x="478257" y="404734"/>
                    <a:pt x="427660" y="457122"/>
                    <a:pt x="373444" y="439786"/>
                  </a:cubicBezTo>
                  <a:lnTo>
                    <a:pt x="328054" y="425269"/>
                  </a:lnTo>
                  <a:cubicBezTo>
                    <a:pt x="306527" y="418374"/>
                    <a:pt x="282969" y="422526"/>
                    <a:pt x="265100" y="436370"/>
                  </a:cubicBezTo>
                  <a:lnTo>
                    <a:pt x="227406" y="465541"/>
                  </a:lnTo>
                  <a:cubicBezTo>
                    <a:pt x="200050" y="486700"/>
                    <a:pt x="165164" y="483220"/>
                    <a:pt x="141935" y="464462"/>
                  </a:cubicBezTo>
                  <a:cubicBezTo>
                    <a:pt x="126924" y="452346"/>
                    <a:pt x="116777" y="433855"/>
                    <a:pt x="116662" y="411503"/>
                  </a:cubicBezTo>
                  <a:lnTo>
                    <a:pt x="116434" y="363878"/>
                  </a:lnTo>
                  <a:cubicBezTo>
                    <a:pt x="116332" y="341259"/>
                    <a:pt x="105105" y="320165"/>
                    <a:pt x="86436" y="307427"/>
                  </a:cubicBezTo>
                  <a:lnTo>
                    <a:pt x="47066" y="280604"/>
                  </a:lnTo>
                  <a:cubicBezTo>
                    <a:pt x="0" y="248524"/>
                    <a:pt x="10122" y="176426"/>
                    <a:pt x="64199" y="158583"/>
                  </a:cubicBezTo>
                  <a:lnTo>
                    <a:pt x="109449" y="143647"/>
                  </a:lnTo>
                  <a:cubicBezTo>
                    <a:pt x="130899" y="136561"/>
                    <a:pt x="147511" y="119352"/>
                    <a:pt x="153848" y="97661"/>
                  </a:cubicBezTo>
                  <a:lnTo>
                    <a:pt x="167196" y="51915"/>
                  </a:lnTo>
                  <a:cubicBezTo>
                    <a:pt x="177165" y="17752"/>
                    <a:pt x="208923" y="0"/>
                    <a:pt x="239562" y="2699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A70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655">
              <a:extLst>
                <a:ext uri="{FF2B5EF4-FFF2-40B4-BE49-F238E27FC236}">
                  <a16:creationId xmlns:a16="http://schemas.microsoft.com/office/drawing/2014/main" xmlns="" id="{27C0FD8E-F45C-418E-A46A-B96C76DF78EA}"/>
                </a:ext>
              </a:extLst>
            </p:cNvPr>
            <p:cNvSpPr/>
            <p:nvPr/>
          </p:nvSpPr>
          <p:spPr>
            <a:xfrm>
              <a:off x="935371" y="0"/>
              <a:ext cx="512902" cy="502095"/>
            </a:xfrm>
            <a:custGeom>
              <a:avLst/>
              <a:gdLst/>
              <a:ahLst/>
              <a:cxnLst/>
              <a:rect l="0" t="0" r="0" b="0"/>
              <a:pathLst>
                <a:path w="512902" h="502095">
                  <a:moveTo>
                    <a:pt x="479654" y="219723"/>
                  </a:moveTo>
                  <a:lnTo>
                    <a:pt x="451828" y="258394"/>
                  </a:lnTo>
                  <a:cubicBezTo>
                    <a:pt x="438645" y="276746"/>
                    <a:pt x="435318" y="300406"/>
                    <a:pt x="442963" y="321704"/>
                  </a:cubicBezTo>
                  <a:lnTo>
                    <a:pt x="459029" y="366535"/>
                  </a:lnTo>
                  <a:cubicBezTo>
                    <a:pt x="478257" y="420129"/>
                    <a:pt x="427660" y="472517"/>
                    <a:pt x="373444" y="455180"/>
                  </a:cubicBezTo>
                  <a:lnTo>
                    <a:pt x="328054" y="440664"/>
                  </a:lnTo>
                  <a:cubicBezTo>
                    <a:pt x="306527" y="433769"/>
                    <a:pt x="282969" y="437921"/>
                    <a:pt x="265100" y="451764"/>
                  </a:cubicBezTo>
                  <a:lnTo>
                    <a:pt x="227406" y="480936"/>
                  </a:lnTo>
                  <a:cubicBezTo>
                    <a:pt x="200050" y="502095"/>
                    <a:pt x="165164" y="498615"/>
                    <a:pt x="141935" y="479856"/>
                  </a:cubicBezTo>
                  <a:cubicBezTo>
                    <a:pt x="126924" y="467741"/>
                    <a:pt x="116777" y="449250"/>
                    <a:pt x="116662" y="426898"/>
                  </a:cubicBezTo>
                  <a:lnTo>
                    <a:pt x="116434" y="379273"/>
                  </a:lnTo>
                  <a:cubicBezTo>
                    <a:pt x="116332" y="356654"/>
                    <a:pt x="105105" y="335559"/>
                    <a:pt x="86436" y="322821"/>
                  </a:cubicBezTo>
                  <a:lnTo>
                    <a:pt x="47066" y="295999"/>
                  </a:lnTo>
                  <a:cubicBezTo>
                    <a:pt x="0" y="263919"/>
                    <a:pt x="10122" y="191821"/>
                    <a:pt x="64199" y="173977"/>
                  </a:cubicBezTo>
                  <a:lnTo>
                    <a:pt x="109449" y="159042"/>
                  </a:lnTo>
                  <a:cubicBezTo>
                    <a:pt x="130899" y="151955"/>
                    <a:pt x="147511" y="134747"/>
                    <a:pt x="153848" y="113056"/>
                  </a:cubicBezTo>
                  <a:lnTo>
                    <a:pt x="167196" y="67310"/>
                  </a:lnTo>
                  <a:cubicBezTo>
                    <a:pt x="183147" y="12649"/>
                    <a:pt x="254876" y="0"/>
                    <a:pt x="288557" y="45910"/>
                  </a:cubicBezTo>
                  <a:lnTo>
                    <a:pt x="316738" y="84328"/>
                  </a:lnTo>
                  <a:cubicBezTo>
                    <a:pt x="330124" y="102552"/>
                    <a:pt x="351612" y="113030"/>
                    <a:pt x="374206" y="112357"/>
                  </a:cubicBezTo>
                  <a:lnTo>
                    <a:pt x="376098" y="112294"/>
                  </a:lnTo>
                  <a:lnTo>
                    <a:pt x="421818" y="110909"/>
                  </a:lnTo>
                  <a:cubicBezTo>
                    <a:pt x="478739" y="109195"/>
                    <a:pt x="512902" y="173482"/>
                    <a:pt x="479654" y="219723"/>
                  </a:cubicBezTo>
                  <a:close/>
                </a:path>
              </a:pathLst>
            </a:custGeom>
            <a:ln w="1585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657">
              <a:extLst>
                <a:ext uri="{FF2B5EF4-FFF2-40B4-BE49-F238E27FC236}">
                  <a16:creationId xmlns:a16="http://schemas.microsoft.com/office/drawing/2014/main" xmlns="" id="{95070338-0655-4073-93DC-B0DB0598FE46}"/>
                </a:ext>
              </a:extLst>
            </p:cNvPr>
            <p:cNvSpPr/>
            <p:nvPr/>
          </p:nvSpPr>
          <p:spPr>
            <a:xfrm>
              <a:off x="1077307" y="109195"/>
              <a:ext cx="370967" cy="392900"/>
            </a:xfrm>
            <a:custGeom>
              <a:avLst/>
              <a:gdLst/>
              <a:ahLst/>
              <a:cxnLst/>
              <a:rect l="0" t="0" r="0" b="0"/>
              <a:pathLst>
                <a:path w="370967" h="392900">
                  <a:moveTo>
                    <a:pt x="279883" y="1715"/>
                  </a:moveTo>
                  <a:cubicBezTo>
                    <a:pt x="336804" y="0"/>
                    <a:pt x="370967" y="64288"/>
                    <a:pt x="337718" y="110528"/>
                  </a:cubicBezTo>
                  <a:lnTo>
                    <a:pt x="309893" y="149200"/>
                  </a:lnTo>
                  <a:cubicBezTo>
                    <a:pt x="296710" y="167551"/>
                    <a:pt x="293383" y="191211"/>
                    <a:pt x="301028" y="212509"/>
                  </a:cubicBezTo>
                  <a:lnTo>
                    <a:pt x="317094" y="257340"/>
                  </a:lnTo>
                  <a:cubicBezTo>
                    <a:pt x="336321" y="310935"/>
                    <a:pt x="285725" y="363322"/>
                    <a:pt x="231508" y="345986"/>
                  </a:cubicBezTo>
                  <a:lnTo>
                    <a:pt x="186118" y="331470"/>
                  </a:lnTo>
                  <a:cubicBezTo>
                    <a:pt x="164592" y="324574"/>
                    <a:pt x="141033" y="328726"/>
                    <a:pt x="123165" y="342570"/>
                  </a:cubicBezTo>
                  <a:lnTo>
                    <a:pt x="85471" y="371742"/>
                  </a:lnTo>
                  <a:cubicBezTo>
                    <a:pt x="58115" y="392900"/>
                    <a:pt x="23228" y="389420"/>
                    <a:pt x="0" y="370662"/>
                  </a:cubicBezTo>
                  <a:cubicBezTo>
                    <a:pt x="63230" y="341314"/>
                    <a:pt x="200572" y="258526"/>
                    <a:pt x="229121" y="83748"/>
                  </a:cubicBezTo>
                  <a:lnTo>
                    <a:pt x="234162" y="3102"/>
                  </a:lnTo>
                  <a:lnTo>
                    <a:pt x="234184" y="3098"/>
                  </a:lnTo>
                  <a:lnTo>
                    <a:pt x="279883" y="1715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5DBA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70C65837-C0AC-4999-9D3E-94680D34F635}"/>
              </a:ext>
            </a:extLst>
          </p:cNvPr>
          <p:cNvSpPr txBox="1"/>
          <p:nvPr/>
        </p:nvSpPr>
        <p:spPr>
          <a:xfrm>
            <a:off x="1729667" y="5775719"/>
            <a:ext cx="14945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7E5867BE-A10C-4AC3-84B9-E11F5C96A396}"/>
              </a:ext>
            </a:extLst>
          </p:cNvPr>
          <p:cNvSpPr txBox="1"/>
          <p:nvPr/>
        </p:nvSpPr>
        <p:spPr>
          <a:xfrm>
            <a:off x="3702861" y="5777606"/>
            <a:ext cx="75556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sau?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62576033-FC5E-45BE-B2C8-94B026D27CE1}"/>
              </a:ext>
            </a:extLst>
          </p:cNvPr>
          <p:cNvSpPr txBox="1"/>
          <p:nvPr/>
        </p:nvSpPr>
        <p:spPr>
          <a:xfrm>
            <a:off x="3303933" y="5798770"/>
            <a:ext cx="4710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38" grpId="0"/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18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208" name="Google Shape;208;p18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09" name="Google Shape;209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0" name="Google Shape;210;p18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211" name="Google Shape;211;p18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212" name="Google Shape;212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3" name="Google Shape;2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4" name="Google Shape;214;p18"/>
          <p:cNvGrpSpPr/>
          <p:nvPr/>
        </p:nvGrpSpPr>
        <p:grpSpPr>
          <a:xfrm>
            <a:off x="1987029" y="1164013"/>
            <a:ext cx="14663612" cy="8422439"/>
            <a:chOff x="0" y="-28575"/>
            <a:chExt cx="5388147" cy="2540931"/>
          </a:xfrm>
        </p:grpSpPr>
        <p:sp>
          <p:nvSpPr>
            <p:cNvPr id="215" name="Google Shape;215;p18"/>
            <p:cNvSpPr/>
            <p:nvPr/>
          </p:nvSpPr>
          <p:spPr>
            <a:xfrm>
              <a:off x="0" y="0"/>
              <a:ext cx="5388147" cy="2512356"/>
            </a:xfrm>
            <a:custGeom>
              <a:avLst/>
              <a:gdLst/>
              <a:ahLst/>
              <a:cxnLst/>
              <a:rect l="l" t="t" r="r" b="b"/>
              <a:pathLst>
                <a:path w="5388147" h="2512356" extrusionOk="0">
                  <a:moveTo>
                    <a:pt x="0" y="0"/>
                  </a:moveTo>
                  <a:lnTo>
                    <a:pt x="5388147" y="0"/>
                  </a:lnTo>
                  <a:lnTo>
                    <a:pt x="5388147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16" name="Google Shape;216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7" name="Google Shape;217;p18"/>
          <p:cNvGrpSpPr/>
          <p:nvPr/>
        </p:nvGrpSpPr>
        <p:grpSpPr>
          <a:xfrm>
            <a:off x="2069397" y="1239431"/>
            <a:ext cx="14472768" cy="8209608"/>
            <a:chOff x="0" y="-28575"/>
            <a:chExt cx="5318022" cy="2476723"/>
          </a:xfrm>
        </p:grpSpPr>
        <p:sp>
          <p:nvSpPr>
            <p:cNvPr id="218" name="Google Shape;218;p18"/>
            <p:cNvSpPr/>
            <p:nvPr/>
          </p:nvSpPr>
          <p:spPr>
            <a:xfrm>
              <a:off x="0" y="0"/>
              <a:ext cx="5318022" cy="2448148"/>
            </a:xfrm>
            <a:custGeom>
              <a:avLst/>
              <a:gdLst/>
              <a:ahLst/>
              <a:cxnLst/>
              <a:rect l="l" t="t" r="r" b="b"/>
              <a:pathLst>
                <a:path w="5318022" h="2448148" extrusionOk="0">
                  <a:moveTo>
                    <a:pt x="0" y="0"/>
                  </a:moveTo>
                  <a:lnTo>
                    <a:pt x="5318022" y="0"/>
                  </a:lnTo>
                  <a:lnTo>
                    <a:pt x="5318022" y="2448148"/>
                  </a:lnTo>
                  <a:lnTo>
                    <a:pt x="0" y="2448148"/>
                  </a:lnTo>
                  <a:close/>
                </a:path>
              </a:pathLst>
            </a:custGeom>
            <a:solidFill>
              <a:srgbClr val="A5C680"/>
            </a:solidFill>
            <a:ln>
              <a:noFill/>
            </a:ln>
          </p:spPr>
        </p:sp>
        <p:sp>
          <p:nvSpPr>
            <p:cNvPr id="219" name="Google Shape;219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20" name="Google Shape;22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742127">
            <a:off x="-1118518" y="7327814"/>
            <a:ext cx="4164812" cy="2953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012" y="96793"/>
            <a:ext cx="5072644" cy="2397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8"/>
          <p:cNvPicPr preferRelativeResize="0"/>
          <p:nvPr/>
        </p:nvPicPr>
        <p:blipFill rotWithShape="1">
          <a:blip r:embed="rId6">
            <a:alphaModFix/>
          </a:blip>
          <a:srcRect l="31917" t="32569" r="31914" b="32573"/>
          <a:stretch/>
        </p:blipFill>
        <p:spPr>
          <a:xfrm>
            <a:off x="15574670" y="7762451"/>
            <a:ext cx="3709502" cy="201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A9B332C-D129-4A7D-9A19-DD95C1125464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2802537" y="1818744"/>
            <a:ext cx="840612" cy="792986"/>
          </a:xfrm>
          <a:prstGeom prst="rect">
            <a:avLst/>
          </a:prstGeom>
        </p:spPr>
      </p:pic>
      <p:sp>
        <p:nvSpPr>
          <p:cNvPr id="22" name="Google Shape;202;p17">
            <a:extLst>
              <a:ext uri="{FF2B5EF4-FFF2-40B4-BE49-F238E27FC236}">
                <a16:creationId xmlns:a16="http://schemas.microsoft.com/office/drawing/2014/main" xmlns="" id="{4E5257E9-7F65-4F6F-8707-ECD998B3C510}"/>
              </a:ext>
            </a:extLst>
          </p:cNvPr>
          <p:cNvSpPr txBox="1"/>
          <p:nvPr/>
        </p:nvSpPr>
        <p:spPr>
          <a:xfrm>
            <a:off x="3765218" y="1935272"/>
            <a:ext cx="10822320" cy="1267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94945" marR="3810" indent="-2540" algn="just">
              <a:lnSpc>
                <a:spcPct val="104000"/>
              </a:lnSpc>
              <a:spcAft>
                <a:spcPts val="905"/>
              </a:spcAft>
            </a:pP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 tin trong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cuốn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nhật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kí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hay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tên,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ngày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sinh,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địa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chỉ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,...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thông tin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nhân, mang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riêng tư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mỗi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chỉ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mới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quyết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định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cho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hay không</a:t>
            </a:r>
            <a:endParaRPr lang="vi-VN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Google Shape;202;p17">
            <a:extLst>
              <a:ext uri="{FF2B5EF4-FFF2-40B4-BE49-F238E27FC236}">
                <a16:creationId xmlns:a16="http://schemas.microsoft.com/office/drawing/2014/main" xmlns="" id="{F7D24991-79EB-440E-8B24-37E32525131E}"/>
              </a:ext>
            </a:extLst>
          </p:cNvPr>
          <p:cNvSpPr txBox="1"/>
          <p:nvPr/>
        </p:nvSpPr>
        <p:spPr>
          <a:xfrm>
            <a:off x="2802537" y="3700567"/>
            <a:ext cx="12006658" cy="2151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94945" marR="3810" indent="-2540" algn="just">
              <a:lnSpc>
                <a:spcPct val="104000"/>
              </a:lnSpc>
              <a:spcAft>
                <a:spcPts val="905"/>
              </a:spcAft>
            </a:pP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Hoạt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rằng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xâm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phạm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riêng tư, như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đọc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nhật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kí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không tôn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trọng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lấy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phẩm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nghệ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thuật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không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cho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phép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vi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phạm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nhưng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nếu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đồng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ý,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ghi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rõ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nguồn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</a:p>
          <a:p>
            <a:pPr marL="194945" marR="3810" indent="-2540" algn="just">
              <a:lnSpc>
                <a:spcPct val="104000"/>
              </a:lnSpc>
              <a:spcAft>
                <a:spcPts val="905"/>
              </a:spcAft>
            </a:pP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tế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khi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gặp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hành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vi sai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trái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em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thái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không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đồng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góp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ngăn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chặn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tương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trong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cuộc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sống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Google Shape;192;p17">
            <a:extLst>
              <a:ext uri="{FF2B5EF4-FFF2-40B4-BE49-F238E27FC236}">
                <a16:creationId xmlns:a16="http://schemas.microsoft.com/office/drawing/2014/main" xmlns="" id="{F7B994D2-862A-4C7A-8BDC-0041171B312B}"/>
              </a:ext>
            </a:extLst>
          </p:cNvPr>
          <p:cNvSpPr/>
          <p:nvPr/>
        </p:nvSpPr>
        <p:spPr>
          <a:xfrm>
            <a:off x="3222843" y="5994812"/>
            <a:ext cx="12220405" cy="3249187"/>
          </a:xfrm>
          <a:custGeom>
            <a:avLst/>
            <a:gdLst/>
            <a:ahLst/>
            <a:cxnLst/>
            <a:rect l="l" t="t" r="r" b="b"/>
            <a:pathLst>
              <a:path w="3218543" h="2479894" extrusionOk="0">
                <a:moveTo>
                  <a:pt x="0" y="0"/>
                </a:moveTo>
                <a:lnTo>
                  <a:pt x="3218543" y="0"/>
                </a:lnTo>
                <a:lnTo>
                  <a:pt x="3218543" y="2479894"/>
                </a:lnTo>
                <a:lnTo>
                  <a:pt x="0" y="2479894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</p:spPr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B3BED170-7192-41B7-97F5-E90C21919C54}"/>
              </a:ext>
            </a:extLst>
          </p:cNvPr>
          <p:cNvGrpSpPr/>
          <p:nvPr/>
        </p:nvGrpSpPr>
        <p:grpSpPr>
          <a:xfrm>
            <a:off x="6272993" y="6114947"/>
            <a:ext cx="6091684" cy="2947249"/>
            <a:chOff x="0" y="0"/>
            <a:chExt cx="5941675" cy="2100710"/>
          </a:xfrm>
        </p:grpSpPr>
        <p:sp>
          <p:nvSpPr>
            <p:cNvPr id="60" name="Shape 2470">
              <a:extLst>
                <a:ext uri="{FF2B5EF4-FFF2-40B4-BE49-F238E27FC236}">
                  <a16:creationId xmlns:a16="http://schemas.microsoft.com/office/drawing/2014/main" xmlns="" id="{434DB4D3-E0FF-47DB-84A5-0E1A958DEE0D}"/>
                </a:ext>
              </a:extLst>
            </p:cNvPr>
            <p:cNvSpPr/>
            <p:nvPr/>
          </p:nvSpPr>
          <p:spPr>
            <a:xfrm>
              <a:off x="0" y="0"/>
              <a:ext cx="1431823" cy="562877"/>
            </a:xfrm>
            <a:custGeom>
              <a:avLst/>
              <a:gdLst/>
              <a:ahLst/>
              <a:cxnLst/>
              <a:rect l="0" t="0" r="0" b="0"/>
              <a:pathLst>
                <a:path w="1431823" h="562877">
                  <a:moveTo>
                    <a:pt x="0" y="0"/>
                  </a:moveTo>
                  <a:lnTo>
                    <a:pt x="0" y="418795"/>
                  </a:lnTo>
                  <a:cubicBezTo>
                    <a:pt x="0" y="418795"/>
                    <a:pt x="0" y="562877"/>
                    <a:pt x="144082" y="562877"/>
                  </a:cubicBezTo>
                  <a:lnTo>
                    <a:pt x="1287742" y="562877"/>
                  </a:lnTo>
                  <a:cubicBezTo>
                    <a:pt x="1287742" y="562877"/>
                    <a:pt x="1431823" y="562877"/>
                    <a:pt x="1431823" y="418795"/>
                  </a:cubicBezTo>
                  <a:lnTo>
                    <a:pt x="1431823" y="144069"/>
                  </a:lnTo>
                  <a:cubicBezTo>
                    <a:pt x="1431823" y="144069"/>
                    <a:pt x="1431823" y="0"/>
                    <a:pt x="1287742" y="0"/>
                  </a:cubicBezTo>
                  <a:lnTo>
                    <a:pt x="0" y="0"/>
                  </a:lnTo>
                  <a:close/>
                </a:path>
              </a:pathLst>
            </a:custGeom>
            <a:ln w="25413" cap="flat">
              <a:miter lim="100000"/>
            </a:ln>
          </p:spPr>
          <p:style>
            <a:lnRef idx="1">
              <a:srgbClr val="00AD7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1" name="Shape 2471">
              <a:extLst>
                <a:ext uri="{FF2B5EF4-FFF2-40B4-BE49-F238E27FC236}">
                  <a16:creationId xmlns:a16="http://schemas.microsoft.com/office/drawing/2014/main" xmlns="" id="{661D9D47-6990-428A-8540-2F10406599F1}"/>
                </a:ext>
              </a:extLst>
            </p:cNvPr>
            <p:cNvSpPr/>
            <p:nvPr/>
          </p:nvSpPr>
          <p:spPr>
            <a:xfrm>
              <a:off x="4140260" y="14102"/>
              <a:ext cx="1421956" cy="579476"/>
            </a:xfrm>
            <a:custGeom>
              <a:avLst/>
              <a:gdLst/>
              <a:ahLst/>
              <a:cxnLst/>
              <a:rect l="0" t="0" r="0" b="0"/>
              <a:pathLst>
                <a:path w="1421956" h="579476">
                  <a:moveTo>
                    <a:pt x="0" y="0"/>
                  </a:moveTo>
                  <a:lnTo>
                    <a:pt x="0" y="435420"/>
                  </a:lnTo>
                  <a:cubicBezTo>
                    <a:pt x="0" y="435420"/>
                    <a:pt x="0" y="579476"/>
                    <a:pt x="144082" y="579476"/>
                  </a:cubicBezTo>
                  <a:lnTo>
                    <a:pt x="1277887" y="579476"/>
                  </a:lnTo>
                  <a:cubicBezTo>
                    <a:pt x="1277887" y="579476"/>
                    <a:pt x="1421956" y="579476"/>
                    <a:pt x="1421956" y="435420"/>
                  </a:cubicBezTo>
                  <a:lnTo>
                    <a:pt x="1421956" y="144082"/>
                  </a:lnTo>
                  <a:cubicBezTo>
                    <a:pt x="1421956" y="144082"/>
                    <a:pt x="1421956" y="0"/>
                    <a:pt x="1277887" y="0"/>
                  </a:cubicBezTo>
                  <a:lnTo>
                    <a:pt x="0" y="0"/>
                  </a:lnTo>
                  <a:close/>
                </a:path>
              </a:pathLst>
            </a:custGeom>
            <a:ln w="25413" cap="flat">
              <a:miter lim="100000"/>
            </a:ln>
          </p:spPr>
          <p:style>
            <a:lnRef idx="1">
              <a:srgbClr val="F5821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2" name="Shape 2472">
              <a:extLst>
                <a:ext uri="{FF2B5EF4-FFF2-40B4-BE49-F238E27FC236}">
                  <a16:creationId xmlns:a16="http://schemas.microsoft.com/office/drawing/2014/main" xmlns="" id="{791CC6EE-01A5-4B2A-A035-FEAF7E48F518}"/>
                </a:ext>
              </a:extLst>
            </p:cNvPr>
            <p:cNvSpPr/>
            <p:nvPr/>
          </p:nvSpPr>
          <p:spPr>
            <a:xfrm>
              <a:off x="2058581" y="1110732"/>
              <a:ext cx="1584274" cy="989978"/>
            </a:xfrm>
            <a:custGeom>
              <a:avLst/>
              <a:gdLst/>
              <a:ahLst/>
              <a:cxnLst/>
              <a:rect l="0" t="0" r="0" b="0"/>
              <a:pathLst>
                <a:path w="1584274" h="989978">
                  <a:moveTo>
                    <a:pt x="792137" y="989978"/>
                  </a:moveTo>
                  <a:cubicBezTo>
                    <a:pt x="1229627" y="989978"/>
                    <a:pt x="1584274" y="768388"/>
                    <a:pt x="1584274" y="494982"/>
                  </a:cubicBezTo>
                  <a:cubicBezTo>
                    <a:pt x="1584274" y="221615"/>
                    <a:pt x="1229627" y="0"/>
                    <a:pt x="792137" y="0"/>
                  </a:cubicBezTo>
                  <a:cubicBezTo>
                    <a:pt x="354648" y="0"/>
                    <a:pt x="0" y="221615"/>
                    <a:pt x="0" y="494982"/>
                  </a:cubicBezTo>
                  <a:cubicBezTo>
                    <a:pt x="0" y="768388"/>
                    <a:pt x="354648" y="989978"/>
                    <a:pt x="792137" y="989978"/>
                  </a:cubicBezTo>
                  <a:close/>
                </a:path>
              </a:pathLst>
            </a:custGeom>
            <a:ln w="38113" cap="flat">
              <a:miter lim="100000"/>
            </a:ln>
          </p:spPr>
          <p:style>
            <a:lnRef idx="1">
              <a:srgbClr val="C48EB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xmlns="" id="{83A3DFEA-BF87-40A7-AAE3-0D155EC5A2A2}"/>
                </a:ext>
              </a:extLst>
            </p:cNvPr>
            <p:cNvSpPr/>
            <p:nvPr/>
          </p:nvSpPr>
          <p:spPr>
            <a:xfrm>
              <a:off x="2515387" y="1239907"/>
              <a:ext cx="1002602" cy="19061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b="1" dirty="0" err="1">
                  <a:solidFill>
                    <a:srgbClr val="01010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Tôn</a:t>
              </a:r>
              <a:r>
                <a:rPr lang="en-US" sz="1200" b="1" dirty="0">
                  <a:solidFill>
                    <a:srgbClr val="01010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1200" b="1" dirty="0" err="1">
                  <a:solidFill>
                    <a:srgbClr val="01010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trọng</a:t>
              </a:r>
              <a:r>
                <a:rPr lang="en-US" sz="1200" b="1" dirty="0">
                  <a:solidFill>
                    <a:srgbClr val="01010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n-US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xmlns="" id="{72D64571-0C49-4A98-901D-2998A7A9348B}"/>
                </a:ext>
              </a:extLst>
            </p:cNvPr>
            <p:cNvSpPr/>
            <p:nvPr/>
          </p:nvSpPr>
          <p:spPr>
            <a:xfrm>
              <a:off x="2489772" y="1422877"/>
              <a:ext cx="1070537" cy="19061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b="1">
                  <a:solidFill>
                    <a:srgbClr val="01010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bản quyền </a:t>
              </a:r>
              <a:endParaRPr lang="en-US" sz="13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xmlns="" id="{A419D4C4-89E0-4366-BD12-2FAA6CC0BBC9}"/>
                </a:ext>
              </a:extLst>
            </p:cNvPr>
            <p:cNvSpPr/>
            <p:nvPr/>
          </p:nvSpPr>
          <p:spPr>
            <a:xfrm>
              <a:off x="2223245" y="1605847"/>
              <a:ext cx="1779477" cy="19061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b="1" dirty="0" err="1">
                  <a:solidFill>
                    <a:srgbClr val="01010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nội</a:t>
              </a:r>
              <a:r>
                <a:rPr lang="en-US" sz="1200" b="1" dirty="0">
                  <a:solidFill>
                    <a:srgbClr val="01010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dung </a:t>
              </a:r>
              <a:r>
                <a:rPr lang="en-US" sz="1200" b="1" dirty="0" err="1">
                  <a:solidFill>
                    <a:srgbClr val="01010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thông</a:t>
              </a:r>
              <a:r>
                <a:rPr lang="en-US" sz="1200" b="1" dirty="0">
                  <a:solidFill>
                    <a:srgbClr val="01010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tin</a:t>
              </a:r>
              <a:endParaRPr lang="en-US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66" name="Shape 2476">
              <a:extLst>
                <a:ext uri="{FF2B5EF4-FFF2-40B4-BE49-F238E27FC236}">
                  <a16:creationId xmlns:a16="http://schemas.microsoft.com/office/drawing/2014/main" xmlns="" id="{90F9C58C-6B3F-4646-97D2-86FC5AF40EC6}"/>
                </a:ext>
              </a:extLst>
            </p:cNvPr>
            <p:cNvSpPr/>
            <p:nvPr/>
          </p:nvSpPr>
          <p:spPr>
            <a:xfrm>
              <a:off x="2462220" y="1828787"/>
              <a:ext cx="114783" cy="114770"/>
            </a:xfrm>
            <a:custGeom>
              <a:avLst/>
              <a:gdLst/>
              <a:ahLst/>
              <a:cxnLst/>
              <a:rect l="0" t="0" r="0" b="0"/>
              <a:pathLst>
                <a:path w="114783" h="114770">
                  <a:moveTo>
                    <a:pt x="57391" y="0"/>
                  </a:moveTo>
                  <a:cubicBezTo>
                    <a:pt x="89078" y="0"/>
                    <a:pt x="114783" y="25692"/>
                    <a:pt x="114783" y="57379"/>
                  </a:cubicBezTo>
                  <a:cubicBezTo>
                    <a:pt x="114783" y="89091"/>
                    <a:pt x="89078" y="114770"/>
                    <a:pt x="57391" y="114770"/>
                  </a:cubicBezTo>
                  <a:cubicBezTo>
                    <a:pt x="25705" y="114770"/>
                    <a:pt x="0" y="89091"/>
                    <a:pt x="0" y="57379"/>
                  </a:cubicBezTo>
                  <a:cubicBezTo>
                    <a:pt x="0" y="25692"/>
                    <a:pt x="25705" y="0"/>
                    <a:pt x="5739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BA9A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7" name="Shape 2477">
              <a:extLst>
                <a:ext uri="{FF2B5EF4-FFF2-40B4-BE49-F238E27FC236}">
                  <a16:creationId xmlns:a16="http://schemas.microsoft.com/office/drawing/2014/main" xmlns="" id="{0A07CC6C-E99A-49D3-9EE7-FC2A64384939}"/>
                </a:ext>
              </a:extLst>
            </p:cNvPr>
            <p:cNvSpPr/>
            <p:nvPr/>
          </p:nvSpPr>
          <p:spPr>
            <a:xfrm>
              <a:off x="2609786" y="1828787"/>
              <a:ext cx="114783" cy="114770"/>
            </a:xfrm>
            <a:custGeom>
              <a:avLst/>
              <a:gdLst/>
              <a:ahLst/>
              <a:cxnLst/>
              <a:rect l="0" t="0" r="0" b="0"/>
              <a:pathLst>
                <a:path w="114783" h="114770">
                  <a:moveTo>
                    <a:pt x="57391" y="0"/>
                  </a:moveTo>
                  <a:cubicBezTo>
                    <a:pt x="89078" y="0"/>
                    <a:pt x="114783" y="25692"/>
                    <a:pt x="114783" y="57379"/>
                  </a:cubicBezTo>
                  <a:cubicBezTo>
                    <a:pt x="114783" y="89091"/>
                    <a:pt x="89078" y="114770"/>
                    <a:pt x="57391" y="114770"/>
                  </a:cubicBezTo>
                  <a:cubicBezTo>
                    <a:pt x="25705" y="114770"/>
                    <a:pt x="0" y="89091"/>
                    <a:pt x="0" y="57379"/>
                  </a:cubicBezTo>
                  <a:cubicBezTo>
                    <a:pt x="0" y="25692"/>
                    <a:pt x="25705" y="0"/>
                    <a:pt x="5739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8A6A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8" name="Shape 2478">
              <a:extLst>
                <a:ext uri="{FF2B5EF4-FFF2-40B4-BE49-F238E27FC236}">
                  <a16:creationId xmlns:a16="http://schemas.microsoft.com/office/drawing/2014/main" xmlns="" id="{842007C5-F9A5-4235-8819-1AF386F54088}"/>
                </a:ext>
              </a:extLst>
            </p:cNvPr>
            <p:cNvSpPr/>
            <p:nvPr/>
          </p:nvSpPr>
          <p:spPr>
            <a:xfrm>
              <a:off x="2748345" y="1828787"/>
              <a:ext cx="114795" cy="114770"/>
            </a:xfrm>
            <a:custGeom>
              <a:avLst/>
              <a:gdLst/>
              <a:ahLst/>
              <a:cxnLst/>
              <a:rect l="0" t="0" r="0" b="0"/>
              <a:pathLst>
                <a:path w="114795" h="114770">
                  <a:moveTo>
                    <a:pt x="57391" y="0"/>
                  </a:moveTo>
                  <a:cubicBezTo>
                    <a:pt x="89078" y="0"/>
                    <a:pt x="114795" y="25692"/>
                    <a:pt x="114795" y="57379"/>
                  </a:cubicBezTo>
                  <a:cubicBezTo>
                    <a:pt x="114795" y="89091"/>
                    <a:pt x="89078" y="114770"/>
                    <a:pt x="57391" y="114770"/>
                  </a:cubicBezTo>
                  <a:cubicBezTo>
                    <a:pt x="25705" y="114770"/>
                    <a:pt x="0" y="89091"/>
                    <a:pt x="0" y="57379"/>
                  </a:cubicBezTo>
                  <a:cubicBezTo>
                    <a:pt x="0" y="25692"/>
                    <a:pt x="25705" y="0"/>
                    <a:pt x="5739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A873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9" name="Shape 2479">
              <a:extLst>
                <a:ext uri="{FF2B5EF4-FFF2-40B4-BE49-F238E27FC236}">
                  <a16:creationId xmlns:a16="http://schemas.microsoft.com/office/drawing/2014/main" xmlns="" id="{4437ACB2-86C8-4133-BBFD-D2B67E9E7983}"/>
                </a:ext>
              </a:extLst>
            </p:cNvPr>
            <p:cNvSpPr/>
            <p:nvPr/>
          </p:nvSpPr>
          <p:spPr>
            <a:xfrm>
              <a:off x="2904914" y="1828787"/>
              <a:ext cx="114795" cy="114770"/>
            </a:xfrm>
            <a:custGeom>
              <a:avLst/>
              <a:gdLst/>
              <a:ahLst/>
              <a:cxnLst/>
              <a:rect l="0" t="0" r="0" b="0"/>
              <a:pathLst>
                <a:path w="114795" h="114770">
                  <a:moveTo>
                    <a:pt x="57404" y="0"/>
                  </a:moveTo>
                  <a:cubicBezTo>
                    <a:pt x="89090" y="0"/>
                    <a:pt x="114795" y="25692"/>
                    <a:pt x="114795" y="57379"/>
                  </a:cubicBezTo>
                  <a:cubicBezTo>
                    <a:pt x="114795" y="89091"/>
                    <a:pt x="89090" y="114770"/>
                    <a:pt x="57404" y="114770"/>
                  </a:cubicBezTo>
                  <a:cubicBezTo>
                    <a:pt x="25717" y="114770"/>
                    <a:pt x="0" y="89091"/>
                    <a:pt x="0" y="57379"/>
                  </a:cubicBezTo>
                  <a:cubicBezTo>
                    <a:pt x="0" y="25692"/>
                    <a:pt x="25717" y="0"/>
                    <a:pt x="5740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BAB6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0" name="Shape 2480">
              <a:extLst>
                <a:ext uri="{FF2B5EF4-FFF2-40B4-BE49-F238E27FC236}">
                  <a16:creationId xmlns:a16="http://schemas.microsoft.com/office/drawing/2014/main" xmlns="" id="{B276E329-7425-4967-A5C1-7AADCED144A8}"/>
                </a:ext>
              </a:extLst>
            </p:cNvPr>
            <p:cNvSpPr/>
            <p:nvPr/>
          </p:nvSpPr>
          <p:spPr>
            <a:xfrm>
              <a:off x="3052488" y="1828787"/>
              <a:ext cx="114795" cy="114770"/>
            </a:xfrm>
            <a:custGeom>
              <a:avLst/>
              <a:gdLst/>
              <a:ahLst/>
              <a:cxnLst/>
              <a:rect l="0" t="0" r="0" b="0"/>
              <a:pathLst>
                <a:path w="114795" h="114770">
                  <a:moveTo>
                    <a:pt x="57391" y="0"/>
                  </a:moveTo>
                  <a:cubicBezTo>
                    <a:pt x="89078" y="0"/>
                    <a:pt x="114795" y="25692"/>
                    <a:pt x="114795" y="57379"/>
                  </a:cubicBezTo>
                  <a:cubicBezTo>
                    <a:pt x="114795" y="89091"/>
                    <a:pt x="89078" y="114770"/>
                    <a:pt x="57391" y="114770"/>
                  </a:cubicBezTo>
                  <a:cubicBezTo>
                    <a:pt x="25718" y="114770"/>
                    <a:pt x="0" y="89091"/>
                    <a:pt x="0" y="57379"/>
                  </a:cubicBezTo>
                  <a:cubicBezTo>
                    <a:pt x="0" y="25692"/>
                    <a:pt x="25718" y="0"/>
                    <a:pt x="5739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DAA3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1" name="Shape 2481">
              <a:extLst>
                <a:ext uri="{FF2B5EF4-FFF2-40B4-BE49-F238E27FC236}">
                  <a16:creationId xmlns:a16="http://schemas.microsoft.com/office/drawing/2014/main" xmlns="" id="{44ACB817-88BC-4C20-B952-75EB67D15FCD}"/>
                </a:ext>
              </a:extLst>
            </p:cNvPr>
            <p:cNvSpPr/>
            <p:nvPr/>
          </p:nvSpPr>
          <p:spPr>
            <a:xfrm>
              <a:off x="3191052" y="1828787"/>
              <a:ext cx="114795" cy="114770"/>
            </a:xfrm>
            <a:custGeom>
              <a:avLst/>
              <a:gdLst/>
              <a:ahLst/>
              <a:cxnLst/>
              <a:rect l="0" t="0" r="0" b="0"/>
              <a:pathLst>
                <a:path w="114795" h="114770">
                  <a:moveTo>
                    <a:pt x="57391" y="0"/>
                  </a:moveTo>
                  <a:cubicBezTo>
                    <a:pt x="89078" y="0"/>
                    <a:pt x="114795" y="25692"/>
                    <a:pt x="114795" y="57379"/>
                  </a:cubicBezTo>
                  <a:cubicBezTo>
                    <a:pt x="114795" y="89091"/>
                    <a:pt x="89078" y="114770"/>
                    <a:pt x="57391" y="114770"/>
                  </a:cubicBezTo>
                  <a:cubicBezTo>
                    <a:pt x="25705" y="114770"/>
                    <a:pt x="0" y="89091"/>
                    <a:pt x="0" y="57379"/>
                  </a:cubicBezTo>
                  <a:cubicBezTo>
                    <a:pt x="0" y="25692"/>
                    <a:pt x="25705" y="0"/>
                    <a:pt x="5739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495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2" name="Shape 2482">
              <a:extLst>
                <a:ext uri="{FF2B5EF4-FFF2-40B4-BE49-F238E27FC236}">
                  <a16:creationId xmlns:a16="http://schemas.microsoft.com/office/drawing/2014/main" xmlns="" id="{5BA2B289-329E-4095-A177-17456B128B50}"/>
                </a:ext>
              </a:extLst>
            </p:cNvPr>
            <p:cNvSpPr/>
            <p:nvPr/>
          </p:nvSpPr>
          <p:spPr>
            <a:xfrm>
              <a:off x="520508" y="568874"/>
              <a:ext cx="419608" cy="324968"/>
            </a:xfrm>
            <a:custGeom>
              <a:avLst/>
              <a:gdLst/>
              <a:ahLst/>
              <a:cxnLst/>
              <a:rect l="0" t="0" r="0" b="0"/>
              <a:pathLst>
                <a:path w="419608" h="324968">
                  <a:moveTo>
                    <a:pt x="0" y="0"/>
                  </a:moveTo>
                  <a:lnTo>
                    <a:pt x="279844" y="0"/>
                  </a:lnTo>
                  <a:cubicBezTo>
                    <a:pt x="419608" y="0"/>
                    <a:pt x="419608" y="139764"/>
                    <a:pt x="419608" y="139764"/>
                  </a:cubicBezTo>
                  <a:lnTo>
                    <a:pt x="419608" y="185191"/>
                  </a:lnTo>
                  <a:cubicBezTo>
                    <a:pt x="419608" y="324968"/>
                    <a:pt x="279844" y="324968"/>
                    <a:pt x="279844" y="324968"/>
                  </a:cubicBezTo>
                  <a:lnTo>
                    <a:pt x="139763" y="324968"/>
                  </a:lnTo>
                  <a:cubicBezTo>
                    <a:pt x="0" y="324968"/>
                    <a:pt x="0" y="185191"/>
                    <a:pt x="0" y="185191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AD7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3" name="Shape 2483">
              <a:extLst>
                <a:ext uri="{FF2B5EF4-FFF2-40B4-BE49-F238E27FC236}">
                  <a16:creationId xmlns:a16="http://schemas.microsoft.com/office/drawing/2014/main" xmlns="" id="{0BAFBBD8-BFCE-4B05-BCD8-287F47512ECD}"/>
                </a:ext>
              </a:extLst>
            </p:cNvPr>
            <p:cNvSpPr/>
            <p:nvPr/>
          </p:nvSpPr>
          <p:spPr>
            <a:xfrm>
              <a:off x="4631938" y="589796"/>
              <a:ext cx="419608" cy="324968"/>
            </a:xfrm>
            <a:custGeom>
              <a:avLst/>
              <a:gdLst/>
              <a:ahLst/>
              <a:cxnLst/>
              <a:rect l="0" t="0" r="0" b="0"/>
              <a:pathLst>
                <a:path w="419608" h="324968">
                  <a:moveTo>
                    <a:pt x="139764" y="0"/>
                  </a:moveTo>
                  <a:lnTo>
                    <a:pt x="419608" y="0"/>
                  </a:lnTo>
                  <a:lnTo>
                    <a:pt x="419608" y="185191"/>
                  </a:lnTo>
                  <a:cubicBezTo>
                    <a:pt x="419608" y="185191"/>
                    <a:pt x="419608" y="324968"/>
                    <a:pt x="279845" y="324968"/>
                  </a:cubicBezTo>
                  <a:lnTo>
                    <a:pt x="139764" y="324968"/>
                  </a:lnTo>
                  <a:cubicBezTo>
                    <a:pt x="139764" y="324968"/>
                    <a:pt x="0" y="324968"/>
                    <a:pt x="0" y="185191"/>
                  </a:cubicBezTo>
                  <a:lnTo>
                    <a:pt x="0" y="139764"/>
                  </a:lnTo>
                  <a:cubicBezTo>
                    <a:pt x="0" y="139764"/>
                    <a:pt x="0" y="0"/>
                    <a:pt x="13976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5821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4" name="Shape 2484">
              <a:extLst>
                <a:ext uri="{FF2B5EF4-FFF2-40B4-BE49-F238E27FC236}">
                  <a16:creationId xmlns:a16="http://schemas.microsoft.com/office/drawing/2014/main" xmlns="" id="{630D9897-141E-4A93-BE9B-66F3F0185D66}"/>
                </a:ext>
              </a:extLst>
            </p:cNvPr>
            <p:cNvSpPr/>
            <p:nvPr/>
          </p:nvSpPr>
          <p:spPr>
            <a:xfrm>
              <a:off x="711826" y="707861"/>
              <a:ext cx="12700" cy="793839"/>
            </a:xfrm>
            <a:custGeom>
              <a:avLst/>
              <a:gdLst/>
              <a:ahLst/>
              <a:cxnLst/>
              <a:rect l="0" t="0" r="0" b="0"/>
              <a:pathLst>
                <a:path w="12700" h="793839">
                  <a:moveTo>
                    <a:pt x="12700" y="0"/>
                  </a:moveTo>
                  <a:lnTo>
                    <a:pt x="0" y="793839"/>
                  </a:lnTo>
                </a:path>
              </a:pathLst>
            </a:custGeom>
            <a:ln w="25413" cap="rnd">
              <a:custDash>
                <a:ds d="1" sp="379800"/>
              </a:custDash>
              <a:round/>
            </a:ln>
          </p:spPr>
          <p:style>
            <a:lnRef idx="1">
              <a:srgbClr val="00AD7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5" name="Shape 2485">
              <a:extLst>
                <a:ext uri="{FF2B5EF4-FFF2-40B4-BE49-F238E27FC236}">
                  <a16:creationId xmlns:a16="http://schemas.microsoft.com/office/drawing/2014/main" xmlns="" id="{F70DF16E-F54B-4503-A1C8-43565A93DFC4}"/>
                </a:ext>
              </a:extLst>
            </p:cNvPr>
            <p:cNvSpPr/>
            <p:nvPr/>
          </p:nvSpPr>
          <p:spPr>
            <a:xfrm>
              <a:off x="715425" y="1535110"/>
              <a:ext cx="1332840" cy="0"/>
            </a:xfrm>
            <a:custGeom>
              <a:avLst/>
              <a:gdLst/>
              <a:ahLst/>
              <a:cxnLst/>
              <a:rect l="0" t="0" r="0" b="0"/>
              <a:pathLst>
                <a:path w="1332840">
                  <a:moveTo>
                    <a:pt x="0" y="0"/>
                  </a:moveTo>
                  <a:lnTo>
                    <a:pt x="1332840" y="0"/>
                  </a:lnTo>
                </a:path>
              </a:pathLst>
            </a:custGeom>
            <a:ln w="25413" cap="rnd">
              <a:custDash>
                <a:ds d="1" sp="407700"/>
              </a:custDash>
              <a:round/>
            </a:ln>
          </p:spPr>
          <p:style>
            <a:lnRef idx="1">
              <a:srgbClr val="00AD7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6" name="Shape 2486">
              <a:extLst>
                <a:ext uri="{FF2B5EF4-FFF2-40B4-BE49-F238E27FC236}">
                  <a16:creationId xmlns:a16="http://schemas.microsoft.com/office/drawing/2014/main" xmlns="" id="{F12B4A65-AE19-41D6-B02D-079B0FBB6597}"/>
                </a:ext>
              </a:extLst>
            </p:cNvPr>
            <p:cNvSpPr/>
            <p:nvPr/>
          </p:nvSpPr>
          <p:spPr>
            <a:xfrm>
              <a:off x="724526" y="659624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13" cap="rnd">
              <a:round/>
            </a:ln>
          </p:spPr>
          <p:style>
            <a:lnRef idx="1">
              <a:srgbClr val="00AD7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7" name="Shape 2487">
              <a:extLst>
                <a:ext uri="{FF2B5EF4-FFF2-40B4-BE49-F238E27FC236}">
                  <a16:creationId xmlns:a16="http://schemas.microsoft.com/office/drawing/2014/main" xmlns="" id="{61709495-4FD4-41E2-9EF1-C2B03B0231AF}"/>
                </a:ext>
              </a:extLst>
            </p:cNvPr>
            <p:cNvSpPr/>
            <p:nvPr/>
          </p:nvSpPr>
          <p:spPr>
            <a:xfrm>
              <a:off x="1841504" y="152580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13" cap="rnd">
              <a:round/>
            </a:ln>
          </p:spPr>
          <p:style>
            <a:lnRef idx="1">
              <a:srgbClr val="00AD7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8" name="Shape 2488">
              <a:extLst>
                <a:ext uri="{FF2B5EF4-FFF2-40B4-BE49-F238E27FC236}">
                  <a16:creationId xmlns:a16="http://schemas.microsoft.com/office/drawing/2014/main" xmlns="" id="{70AAC576-B286-40A2-8241-8BA1888F6276}"/>
                </a:ext>
              </a:extLst>
            </p:cNvPr>
            <p:cNvSpPr/>
            <p:nvPr/>
          </p:nvSpPr>
          <p:spPr>
            <a:xfrm>
              <a:off x="4899368" y="886648"/>
              <a:ext cx="0" cy="636245"/>
            </a:xfrm>
            <a:custGeom>
              <a:avLst/>
              <a:gdLst/>
              <a:ahLst/>
              <a:cxnLst/>
              <a:rect l="0" t="0" r="0" b="0"/>
              <a:pathLst>
                <a:path h="636245">
                  <a:moveTo>
                    <a:pt x="0" y="0"/>
                  </a:moveTo>
                  <a:lnTo>
                    <a:pt x="0" y="636245"/>
                  </a:lnTo>
                </a:path>
              </a:pathLst>
            </a:custGeom>
            <a:ln w="25413" cap="rnd">
              <a:custDash>
                <a:ds d="1" sp="424000"/>
              </a:custDash>
              <a:round/>
            </a:ln>
          </p:spPr>
          <p:style>
            <a:lnRef idx="1">
              <a:srgbClr val="F5821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9" name="Shape 2489">
              <a:extLst>
                <a:ext uri="{FF2B5EF4-FFF2-40B4-BE49-F238E27FC236}">
                  <a16:creationId xmlns:a16="http://schemas.microsoft.com/office/drawing/2014/main" xmlns="" id="{37A153AA-AF52-4CDB-A5A5-0C9555E507AC}"/>
                </a:ext>
              </a:extLst>
            </p:cNvPr>
            <p:cNvSpPr/>
            <p:nvPr/>
          </p:nvSpPr>
          <p:spPr>
            <a:xfrm>
              <a:off x="3648825" y="1549826"/>
              <a:ext cx="1202411" cy="0"/>
            </a:xfrm>
            <a:custGeom>
              <a:avLst/>
              <a:gdLst/>
              <a:ahLst/>
              <a:cxnLst/>
              <a:rect l="0" t="0" r="0" b="0"/>
              <a:pathLst>
                <a:path w="1202411">
                  <a:moveTo>
                    <a:pt x="1202411" y="0"/>
                  </a:moveTo>
                  <a:lnTo>
                    <a:pt x="0" y="0"/>
                  </a:lnTo>
                </a:path>
              </a:pathLst>
            </a:custGeom>
            <a:ln w="25413" cap="rnd">
              <a:custDash>
                <a:ds d="1" sp="392200"/>
              </a:custDash>
              <a:round/>
            </a:ln>
          </p:spPr>
          <p:style>
            <a:lnRef idx="1">
              <a:srgbClr val="F5821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0" name="Shape 2490">
              <a:extLst>
                <a:ext uri="{FF2B5EF4-FFF2-40B4-BE49-F238E27FC236}">
                  <a16:creationId xmlns:a16="http://schemas.microsoft.com/office/drawing/2014/main" xmlns="" id="{DD158513-A4C7-4217-ABFF-BE8D2FE49614}"/>
                </a:ext>
              </a:extLst>
            </p:cNvPr>
            <p:cNvSpPr/>
            <p:nvPr/>
          </p:nvSpPr>
          <p:spPr>
            <a:xfrm>
              <a:off x="4899368" y="83280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13" cap="rnd">
              <a:round/>
            </a:ln>
          </p:spPr>
          <p:style>
            <a:lnRef idx="1">
              <a:srgbClr val="F5821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1" name="Shape 2491">
              <a:extLst>
                <a:ext uri="{FF2B5EF4-FFF2-40B4-BE49-F238E27FC236}">
                  <a16:creationId xmlns:a16="http://schemas.microsoft.com/office/drawing/2014/main" xmlns="" id="{3804EBDB-079B-4656-A7B2-04CF8CE64564}"/>
                </a:ext>
              </a:extLst>
            </p:cNvPr>
            <p:cNvSpPr/>
            <p:nvPr/>
          </p:nvSpPr>
          <p:spPr>
            <a:xfrm>
              <a:off x="4899368" y="154983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13" cap="rnd">
              <a:round/>
            </a:ln>
          </p:spPr>
          <p:style>
            <a:lnRef idx="1">
              <a:srgbClr val="F5821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2" name="Shape 2493">
              <a:extLst>
                <a:ext uri="{FF2B5EF4-FFF2-40B4-BE49-F238E27FC236}">
                  <a16:creationId xmlns:a16="http://schemas.microsoft.com/office/drawing/2014/main" xmlns="" id="{F06590E4-B4D5-4EE3-9584-E531B064EE2B}"/>
                </a:ext>
              </a:extLst>
            </p:cNvPr>
            <p:cNvSpPr/>
            <p:nvPr/>
          </p:nvSpPr>
          <p:spPr>
            <a:xfrm>
              <a:off x="2133257" y="36685"/>
              <a:ext cx="1431824" cy="562877"/>
            </a:xfrm>
            <a:custGeom>
              <a:avLst/>
              <a:gdLst/>
              <a:ahLst/>
              <a:cxnLst/>
              <a:rect l="0" t="0" r="0" b="0"/>
              <a:pathLst>
                <a:path w="1431824" h="562877">
                  <a:moveTo>
                    <a:pt x="0" y="0"/>
                  </a:moveTo>
                  <a:lnTo>
                    <a:pt x="0" y="418795"/>
                  </a:lnTo>
                  <a:cubicBezTo>
                    <a:pt x="0" y="418795"/>
                    <a:pt x="0" y="562877"/>
                    <a:pt x="144082" y="562877"/>
                  </a:cubicBezTo>
                  <a:lnTo>
                    <a:pt x="1287742" y="562877"/>
                  </a:lnTo>
                  <a:cubicBezTo>
                    <a:pt x="1287742" y="562877"/>
                    <a:pt x="1431824" y="562877"/>
                    <a:pt x="1431824" y="418795"/>
                  </a:cubicBezTo>
                  <a:lnTo>
                    <a:pt x="1431824" y="144069"/>
                  </a:lnTo>
                  <a:cubicBezTo>
                    <a:pt x="1431824" y="144069"/>
                    <a:pt x="1431824" y="0"/>
                    <a:pt x="1287742" y="0"/>
                  </a:cubicBezTo>
                  <a:lnTo>
                    <a:pt x="0" y="0"/>
                  </a:lnTo>
                  <a:close/>
                </a:path>
              </a:pathLst>
            </a:custGeom>
            <a:ln w="25413" cap="flat">
              <a:miter lim="100000"/>
            </a:ln>
          </p:spPr>
          <p:style>
            <a:lnRef idx="1">
              <a:srgbClr val="2BABE2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3" name="Shape 2494">
              <a:extLst>
                <a:ext uri="{FF2B5EF4-FFF2-40B4-BE49-F238E27FC236}">
                  <a16:creationId xmlns:a16="http://schemas.microsoft.com/office/drawing/2014/main" xmlns="" id="{1A87B14A-6F88-4A54-98C9-9B2319F48816}"/>
                </a:ext>
              </a:extLst>
            </p:cNvPr>
            <p:cNvSpPr/>
            <p:nvPr/>
          </p:nvSpPr>
          <p:spPr>
            <a:xfrm>
              <a:off x="2653765" y="605560"/>
              <a:ext cx="419608" cy="324955"/>
            </a:xfrm>
            <a:custGeom>
              <a:avLst/>
              <a:gdLst/>
              <a:ahLst/>
              <a:cxnLst/>
              <a:rect l="0" t="0" r="0" b="0"/>
              <a:pathLst>
                <a:path w="419608" h="324955">
                  <a:moveTo>
                    <a:pt x="0" y="0"/>
                  </a:moveTo>
                  <a:lnTo>
                    <a:pt x="279845" y="0"/>
                  </a:lnTo>
                  <a:cubicBezTo>
                    <a:pt x="419608" y="0"/>
                    <a:pt x="419608" y="139764"/>
                    <a:pt x="419608" y="139764"/>
                  </a:cubicBezTo>
                  <a:lnTo>
                    <a:pt x="419608" y="185191"/>
                  </a:lnTo>
                  <a:cubicBezTo>
                    <a:pt x="419608" y="324955"/>
                    <a:pt x="279845" y="324955"/>
                    <a:pt x="279845" y="324955"/>
                  </a:cubicBezTo>
                  <a:lnTo>
                    <a:pt x="139764" y="324955"/>
                  </a:lnTo>
                  <a:cubicBezTo>
                    <a:pt x="0" y="324955"/>
                    <a:pt x="0" y="185191"/>
                    <a:pt x="0" y="185191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BABE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4" name="Shape 2495">
              <a:extLst>
                <a:ext uri="{FF2B5EF4-FFF2-40B4-BE49-F238E27FC236}">
                  <a16:creationId xmlns:a16="http://schemas.microsoft.com/office/drawing/2014/main" xmlns="" id="{C2FCC7FE-9CFF-4D12-ADD4-54962B0A797B}"/>
                </a:ext>
              </a:extLst>
            </p:cNvPr>
            <p:cNvSpPr/>
            <p:nvPr/>
          </p:nvSpPr>
          <p:spPr>
            <a:xfrm>
              <a:off x="2848342" y="936703"/>
              <a:ext cx="6185" cy="176149"/>
            </a:xfrm>
            <a:custGeom>
              <a:avLst/>
              <a:gdLst/>
              <a:ahLst/>
              <a:cxnLst/>
              <a:rect l="0" t="0" r="0" b="0"/>
              <a:pathLst>
                <a:path w="6185" h="176149">
                  <a:moveTo>
                    <a:pt x="6185" y="0"/>
                  </a:moveTo>
                  <a:lnTo>
                    <a:pt x="0" y="176149"/>
                  </a:lnTo>
                </a:path>
              </a:pathLst>
            </a:custGeom>
            <a:ln w="25413" cap="rnd">
              <a:custDash>
                <a:ds d="1" sp="390500"/>
              </a:custDash>
              <a:round/>
            </a:ln>
          </p:spPr>
          <p:style>
            <a:lnRef idx="1">
              <a:srgbClr val="2BABE2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5" name="Shape 2496">
              <a:extLst>
                <a:ext uri="{FF2B5EF4-FFF2-40B4-BE49-F238E27FC236}">
                  <a16:creationId xmlns:a16="http://schemas.microsoft.com/office/drawing/2014/main" xmlns="" id="{AA44A3D3-FC55-4F55-92AC-23BC0C4BD5C5}"/>
                </a:ext>
              </a:extLst>
            </p:cNvPr>
            <p:cNvSpPr/>
            <p:nvPr/>
          </p:nvSpPr>
          <p:spPr>
            <a:xfrm>
              <a:off x="2857777" y="696309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13" cap="rnd">
              <a:round/>
            </a:ln>
          </p:spPr>
          <p:style>
            <a:lnRef idx="1">
              <a:srgbClr val="00AD7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xmlns="" id="{5582D830-ACF9-4104-8C1D-9D68CCFA20B8}"/>
                </a:ext>
              </a:extLst>
            </p:cNvPr>
            <p:cNvSpPr/>
            <p:nvPr/>
          </p:nvSpPr>
          <p:spPr>
            <a:xfrm>
              <a:off x="284202" y="132992"/>
              <a:ext cx="1154290" cy="19061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i="1" dirty="0" err="1">
                  <a:solidFill>
                    <a:srgbClr val="01010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Chỉ</a:t>
              </a:r>
              <a:r>
                <a:rPr lang="en-US" sz="1200" i="1" dirty="0">
                  <a:solidFill>
                    <a:srgbClr val="01010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1200" i="1" dirty="0" err="1">
                  <a:solidFill>
                    <a:srgbClr val="01010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sử</a:t>
              </a:r>
              <a:r>
                <a:rPr lang="en-US" sz="1200" i="1" dirty="0">
                  <a:solidFill>
                    <a:srgbClr val="01010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1200" i="1" dirty="0" err="1">
                  <a:solidFill>
                    <a:srgbClr val="01010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dụng</a:t>
              </a:r>
              <a:r>
                <a:rPr lang="en-US" sz="1200" i="1" dirty="0">
                  <a:solidFill>
                    <a:srgbClr val="01010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n-US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xmlns="" id="{C4791B23-5A1D-423A-9CFC-DE6A1F9FBD41}"/>
                </a:ext>
              </a:extLst>
            </p:cNvPr>
            <p:cNvSpPr/>
            <p:nvPr/>
          </p:nvSpPr>
          <p:spPr>
            <a:xfrm>
              <a:off x="233885" y="315961"/>
              <a:ext cx="1288133" cy="19061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i="1">
                  <a:solidFill>
                    <a:srgbClr val="01010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khi được phép</a:t>
              </a:r>
              <a:endParaRPr lang="en-US" sz="13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xmlns="" id="{769D1F8D-7BB2-45D6-97C1-39D646E31003}"/>
                </a:ext>
              </a:extLst>
            </p:cNvPr>
            <p:cNvSpPr/>
            <p:nvPr/>
          </p:nvSpPr>
          <p:spPr>
            <a:xfrm>
              <a:off x="4469944" y="138481"/>
              <a:ext cx="1014364" cy="19061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i="1">
                  <a:solidFill>
                    <a:srgbClr val="01010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Diễn đạt lại</a:t>
              </a:r>
              <a:endParaRPr lang="en-US" sz="13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xmlns="" id="{5DCA1B32-6462-4BA2-8B5D-A929969C02C7}"/>
                </a:ext>
              </a:extLst>
            </p:cNvPr>
            <p:cNvSpPr/>
            <p:nvPr/>
          </p:nvSpPr>
          <p:spPr>
            <a:xfrm>
              <a:off x="4194422" y="321451"/>
              <a:ext cx="1747253" cy="19061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i="1">
                  <a:solidFill>
                    <a:srgbClr val="01010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và ghi “phỏng theo”</a:t>
              </a:r>
              <a:endParaRPr lang="en-US" sz="13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xmlns="" id="{D1FB524D-5A6A-4964-8AC4-59B4409ED470}"/>
                </a:ext>
              </a:extLst>
            </p:cNvPr>
            <p:cNvSpPr/>
            <p:nvPr/>
          </p:nvSpPr>
          <p:spPr>
            <a:xfrm>
              <a:off x="2386526" y="137871"/>
              <a:ext cx="1228715" cy="19061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i="1">
                  <a:solidFill>
                    <a:srgbClr val="01010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Ghi rõ nguồn </a:t>
              </a:r>
              <a:endParaRPr lang="en-US" sz="13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xmlns="" id="{6869B121-63B7-43FE-9595-27783FAA0C88}"/>
                </a:ext>
              </a:extLst>
            </p:cNvPr>
            <p:cNvSpPr/>
            <p:nvPr/>
          </p:nvSpPr>
          <p:spPr>
            <a:xfrm>
              <a:off x="2556078" y="320841"/>
              <a:ext cx="777909" cy="19061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i="1">
                  <a:solidFill>
                    <a:srgbClr val="01010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thông tin</a:t>
              </a:r>
              <a:endParaRPr lang="en-US" sz="13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1126</Words>
  <Application>Microsoft Office PowerPoint</Application>
  <PresentationFormat>Custom</PresentationFormat>
  <Paragraphs>75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Times New Roman</vt:lpstr>
      <vt:lpstr>Lato</vt:lpstr>
      <vt:lpstr>Paytone One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Abc</cp:lastModifiedBy>
  <cp:revision>36</cp:revision>
  <dcterms:modified xsi:type="dcterms:W3CDTF">2024-11-12T09:07:28Z</dcterms:modified>
</cp:coreProperties>
</file>