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27" r:id="rId2"/>
    <p:sldId id="439" r:id="rId3"/>
    <p:sldId id="449" r:id="rId4"/>
    <p:sldId id="450" r:id="rId5"/>
    <p:sldId id="427" r:id="rId6"/>
    <p:sldId id="428" r:id="rId7"/>
    <p:sldId id="426" r:id="rId8"/>
    <p:sldId id="452" r:id="rId9"/>
    <p:sldId id="453" r:id="rId10"/>
    <p:sldId id="451" r:id="rId11"/>
    <p:sldId id="442" r:id="rId12"/>
    <p:sldId id="444" r:id="rId13"/>
    <p:sldId id="438" r:id="rId14"/>
    <p:sldId id="447" r:id="rId15"/>
    <p:sldId id="445" r:id="rId16"/>
    <p:sldId id="446" r:id="rId17"/>
    <p:sldId id="440" r:id="rId18"/>
  </p:sldIdLst>
  <p:sldSz cx="16276638" cy="9144000"/>
  <p:notesSz cx="6858000" cy="9144000"/>
  <p:custDataLst>
    <p:tags r:id="rId2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00"/>
    <a:srgbClr val="FF0066"/>
    <a:srgbClr val="FF7C80"/>
    <a:srgbClr val="FF6600"/>
    <a:srgbClr val="6600CC"/>
    <a:srgbClr val="3333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83" d="100"/>
          <a:sy n="83" d="100"/>
        </p:scale>
        <p:origin x="426" y="13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o Chi Thanh" userId="d69abfdf-d611-4b7a-af6a-1faa29f23d14" providerId="ADAL" clId="{A3D0F872-1EC2-4558-B80D-484E1DF2E462}"/>
    <pc:docChg chg="undo custSel addSld delSld modSld">
      <pc:chgData name="Ngo Chi Thanh" userId="d69abfdf-d611-4b7a-af6a-1faa29f23d14" providerId="ADAL" clId="{A3D0F872-1EC2-4558-B80D-484E1DF2E462}" dt="2023-02-22T06:06:54.238" v="322" actId="1076"/>
      <pc:docMkLst>
        <pc:docMk/>
      </pc:docMkLst>
      <pc:sldChg chg="delSp modSp mod modAnim">
        <pc:chgData name="Ngo Chi Thanh" userId="d69abfdf-d611-4b7a-af6a-1faa29f23d14" providerId="ADAL" clId="{A3D0F872-1EC2-4558-B80D-484E1DF2E462}" dt="2023-02-22T03:43:28.107" v="27" actId="20577"/>
        <pc:sldMkLst>
          <pc:docMk/>
          <pc:sldMk cId="0" sldId="327"/>
        </pc:sldMkLst>
        <pc:spChg chg="del">
          <ac:chgData name="Ngo Chi Thanh" userId="d69abfdf-d611-4b7a-af6a-1faa29f23d14" providerId="ADAL" clId="{A3D0F872-1EC2-4558-B80D-484E1DF2E462}" dt="2023-02-22T03:43:06.671" v="1" actId="478"/>
          <ac:spMkLst>
            <pc:docMk/>
            <pc:sldMk cId="0" sldId="327"/>
            <ac:spMk id="2050" creationId="{00000000-0000-0000-0000-000000000000}"/>
          </ac:spMkLst>
        </pc:spChg>
        <pc:spChg chg="del">
          <ac:chgData name="Ngo Chi Thanh" userId="d69abfdf-d611-4b7a-af6a-1faa29f23d14" providerId="ADAL" clId="{A3D0F872-1EC2-4558-B80D-484E1DF2E462}" dt="2023-02-22T03:43:03.299" v="0" actId="478"/>
          <ac:spMkLst>
            <pc:docMk/>
            <pc:sldMk cId="0" sldId="327"/>
            <ac:spMk id="2054" creationId="{00000000-0000-0000-0000-000000000000}"/>
          </ac:spMkLst>
        </pc:spChg>
        <pc:spChg chg="mod">
          <ac:chgData name="Ngo Chi Thanh" userId="d69abfdf-d611-4b7a-af6a-1faa29f23d14" providerId="ADAL" clId="{A3D0F872-1EC2-4558-B80D-484E1DF2E462}" dt="2023-02-22T03:43:28.107" v="27" actId="20577"/>
          <ac:spMkLst>
            <pc:docMk/>
            <pc:sldMk cId="0" sldId="327"/>
            <ac:spMk id="2057" creationId="{00000000-0000-0000-0000-000000000000}"/>
          </ac:spMkLst>
        </pc:spChg>
        <pc:spChg chg="del">
          <ac:chgData name="Ngo Chi Thanh" userId="d69abfdf-d611-4b7a-af6a-1faa29f23d14" providerId="ADAL" clId="{A3D0F872-1EC2-4558-B80D-484E1DF2E462}" dt="2023-02-22T03:43:09.893" v="3" actId="478"/>
          <ac:spMkLst>
            <pc:docMk/>
            <pc:sldMk cId="0" sldId="327"/>
            <ac:spMk id="2059" creationId="{00000000-0000-0000-0000-000000000000}"/>
          </ac:spMkLst>
        </pc:spChg>
        <pc:picChg chg="del">
          <ac:chgData name="Ngo Chi Thanh" userId="d69abfdf-d611-4b7a-af6a-1faa29f23d14" providerId="ADAL" clId="{A3D0F872-1EC2-4558-B80D-484E1DF2E462}" dt="2023-02-22T03:43:03.299" v="0" actId="478"/>
          <ac:picMkLst>
            <pc:docMk/>
            <pc:sldMk cId="0" sldId="327"/>
            <ac:picMk id="2" creationId="{00000000-0000-0000-0000-000000000000}"/>
          </ac:picMkLst>
        </pc:picChg>
        <pc:picChg chg="del">
          <ac:chgData name="Ngo Chi Thanh" userId="d69abfdf-d611-4b7a-af6a-1faa29f23d14" providerId="ADAL" clId="{A3D0F872-1EC2-4558-B80D-484E1DF2E462}" dt="2023-02-22T03:43:03.299" v="0" actId="478"/>
          <ac:picMkLst>
            <pc:docMk/>
            <pc:sldMk cId="0" sldId="327"/>
            <ac:picMk id="3" creationId="{00000000-0000-0000-0000-000000000000}"/>
          </ac:picMkLst>
        </pc:picChg>
        <pc:picChg chg="del">
          <ac:chgData name="Ngo Chi Thanh" userId="d69abfdf-d611-4b7a-af6a-1faa29f23d14" providerId="ADAL" clId="{A3D0F872-1EC2-4558-B80D-484E1DF2E462}" dt="2023-02-22T03:43:03.299" v="0" actId="478"/>
          <ac:picMkLst>
            <pc:docMk/>
            <pc:sldMk cId="0" sldId="327"/>
            <ac:picMk id="13" creationId="{00000000-0000-0000-0000-000000000000}"/>
          </ac:picMkLst>
        </pc:picChg>
        <pc:picChg chg="del">
          <ac:chgData name="Ngo Chi Thanh" userId="d69abfdf-d611-4b7a-af6a-1faa29f23d14" providerId="ADAL" clId="{A3D0F872-1EC2-4558-B80D-484E1DF2E462}" dt="2023-02-22T03:43:03.299" v="0" actId="478"/>
          <ac:picMkLst>
            <pc:docMk/>
            <pc:sldMk cId="0" sldId="327"/>
            <ac:picMk id="2051" creationId="{00000000-0000-0000-0000-000000000000}"/>
          </ac:picMkLst>
        </pc:picChg>
        <pc:picChg chg="del">
          <ac:chgData name="Ngo Chi Thanh" userId="d69abfdf-d611-4b7a-af6a-1faa29f23d14" providerId="ADAL" clId="{A3D0F872-1EC2-4558-B80D-484E1DF2E462}" dt="2023-02-22T03:43:03.299" v="0" actId="478"/>
          <ac:picMkLst>
            <pc:docMk/>
            <pc:sldMk cId="0" sldId="327"/>
            <ac:picMk id="2056" creationId="{00000000-0000-0000-0000-000000000000}"/>
          </ac:picMkLst>
        </pc:picChg>
        <pc:picChg chg="del">
          <ac:chgData name="Ngo Chi Thanh" userId="d69abfdf-d611-4b7a-af6a-1faa29f23d14" providerId="ADAL" clId="{A3D0F872-1EC2-4558-B80D-484E1DF2E462}" dt="2023-02-22T03:43:03.299" v="0" actId="478"/>
          <ac:picMkLst>
            <pc:docMk/>
            <pc:sldMk cId="0" sldId="327"/>
            <ac:picMk id="2060" creationId="{00000000-0000-0000-0000-000000000000}"/>
          </ac:picMkLst>
        </pc:picChg>
        <pc:cxnChg chg="del">
          <ac:chgData name="Ngo Chi Thanh" userId="d69abfdf-d611-4b7a-af6a-1faa29f23d14" providerId="ADAL" clId="{A3D0F872-1EC2-4558-B80D-484E1DF2E462}" dt="2023-02-22T03:43:07.912" v="2" actId="478"/>
          <ac:cxnSpMkLst>
            <pc:docMk/>
            <pc:sldMk cId="0" sldId="327"/>
            <ac:cxnSpMk id="5" creationId="{00000000-0000-0000-0000-000000000000}"/>
          </ac:cxnSpMkLst>
        </pc:cxnChg>
      </pc:sldChg>
      <pc:sldChg chg="del">
        <pc:chgData name="Ngo Chi Thanh" userId="d69abfdf-d611-4b7a-af6a-1faa29f23d14" providerId="ADAL" clId="{A3D0F872-1EC2-4558-B80D-484E1DF2E462}" dt="2023-02-22T05:29:58.162" v="210" actId="47"/>
        <pc:sldMkLst>
          <pc:docMk/>
          <pc:sldMk cId="0" sldId="340"/>
        </pc:sldMkLst>
      </pc:sldChg>
      <pc:sldChg chg="del setBg">
        <pc:chgData name="Ngo Chi Thanh" userId="d69abfdf-d611-4b7a-af6a-1faa29f23d14" providerId="ADAL" clId="{A3D0F872-1EC2-4558-B80D-484E1DF2E462}" dt="2023-02-22T03:50:44.301" v="33" actId="2696"/>
        <pc:sldMkLst>
          <pc:docMk/>
          <pc:sldMk cId="0" sldId="407"/>
        </pc:sldMkLst>
      </pc:sldChg>
      <pc:sldChg chg="addSp delSp modSp mod setBg delAnim modAnim">
        <pc:chgData name="Ngo Chi Thanh" userId="d69abfdf-d611-4b7a-af6a-1faa29f23d14" providerId="ADAL" clId="{A3D0F872-1EC2-4558-B80D-484E1DF2E462}" dt="2023-02-22T05:44:11.817" v="298" actId="478"/>
        <pc:sldMkLst>
          <pc:docMk/>
          <pc:sldMk cId="963106164" sldId="426"/>
        </pc:sldMkLst>
        <pc:spChg chg="add mod">
          <ac:chgData name="Ngo Chi Thanh" userId="d69abfdf-d611-4b7a-af6a-1faa29f23d14" providerId="ADAL" clId="{A3D0F872-1EC2-4558-B80D-484E1DF2E462}" dt="2023-02-22T05:28:10.605" v="189" actId="1035"/>
          <ac:spMkLst>
            <pc:docMk/>
            <pc:sldMk cId="963106164" sldId="426"/>
            <ac:spMk id="2" creationId="{1E699084-430B-B4EC-7D22-FDA70FA9206F}"/>
          </ac:spMkLst>
        </pc:spChg>
        <pc:spChg chg="add del mod">
          <ac:chgData name="Ngo Chi Thanh" userId="d69abfdf-d611-4b7a-af6a-1faa29f23d14" providerId="ADAL" clId="{A3D0F872-1EC2-4558-B80D-484E1DF2E462}" dt="2023-02-22T05:44:11.817" v="298" actId="478"/>
          <ac:spMkLst>
            <pc:docMk/>
            <pc:sldMk cId="963106164" sldId="426"/>
            <ac:spMk id="3" creationId="{5A011170-FA57-F681-5B57-8BF290B5F3A2}"/>
          </ac:spMkLst>
        </pc:spChg>
        <pc:spChg chg="mod">
          <ac:chgData name="Ngo Chi Thanh" userId="d69abfdf-d611-4b7a-af6a-1faa29f23d14" providerId="ADAL" clId="{A3D0F872-1EC2-4558-B80D-484E1DF2E462}" dt="2023-02-22T05:28:06.509" v="179" actId="113"/>
          <ac:spMkLst>
            <pc:docMk/>
            <pc:sldMk cId="963106164" sldId="426"/>
            <ac:spMk id="12" creationId="{00000000-0000-0000-0000-000000000000}"/>
          </ac:spMkLst>
        </pc:spChg>
        <pc:spChg chg="mod">
          <ac:chgData name="Ngo Chi Thanh" userId="d69abfdf-d611-4b7a-af6a-1faa29f23d14" providerId="ADAL" clId="{A3D0F872-1EC2-4558-B80D-484E1DF2E462}" dt="2023-02-22T05:24:34.742" v="81" actId="14100"/>
          <ac:spMkLst>
            <pc:docMk/>
            <pc:sldMk cId="963106164" sldId="426"/>
            <ac:spMk id="42" creationId="{00000000-0000-0000-0000-000000000000}"/>
          </ac:spMkLst>
        </pc:spChg>
        <pc:spChg chg="del">
          <ac:chgData name="Ngo Chi Thanh" userId="d69abfdf-d611-4b7a-af6a-1faa29f23d14" providerId="ADAL" clId="{A3D0F872-1EC2-4558-B80D-484E1DF2E462}" dt="2023-02-22T03:53:13.280" v="68" actId="478"/>
          <ac:spMkLst>
            <pc:docMk/>
            <pc:sldMk cId="963106164" sldId="426"/>
            <ac:spMk id="44" creationId="{00000000-0000-0000-0000-000000000000}"/>
          </ac:spMkLst>
        </pc:spChg>
        <pc:spChg chg="del">
          <ac:chgData name="Ngo Chi Thanh" userId="d69abfdf-d611-4b7a-af6a-1faa29f23d14" providerId="ADAL" clId="{A3D0F872-1EC2-4558-B80D-484E1DF2E462}" dt="2023-02-22T05:24:20.877" v="78" actId="478"/>
          <ac:spMkLst>
            <pc:docMk/>
            <pc:sldMk cId="963106164" sldId="426"/>
            <ac:spMk id="46" creationId="{00000000-0000-0000-0000-000000000000}"/>
          </ac:spMkLst>
        </pc:spChg>
        <pc:spChg chg="del">
          <ac:chgData name="Ngo Chi Thanh" userId="d69abfdf-d611-4b7a-af6a-1faa29f23d14" providerId="ADAL" clId="{A3D0F872-1EC2-4558-B80D-484E1DF2E462}" dt="2023-02-22T05:24:20.877" v="78" actId="478"/>
          <ac:spMkLst>
            <pc:docMk/>
            <pc:sldMk cId="963106164" sldId="426"/>
            <ac:spMk id="47" creationId="{00000000-0000-0000-0000-000000000000}"/>
          </ac:spMkLst>
        </pc:spChg>
        <pc:spChg chg="del">
          <ac:chgData name="Ngo Chi Thanh" userId="d69abfdf-d611-4b7a-af6a-1faa29f23d14" providerId="ADAL" clId="{A3D0F872-1EC2-4558-B80D-484E1DF2E462}" dt="2023-02-22T05:24:20.877" v="78" actId="478"/>
          <ac:spMkLst>
            <pc:docMk/>
            <pc:sldMk cId="963106164" sldId="426"/>
            <ac:spMk id="48" creationId="{00000000-0000-0000-0000-000000000000}"/>
          </ac:spMkLst>
        </pc:spChg>
        <pc:spChg chg="del">
          <ac:chgData name="Ngo Chi Thanh" userId="d69abfdf-d611-4b7a-af6a-1faa29f23d14" providerId="ADAL" clId="{A3D0F872-1EC2-4558-B80D-484E1DF2E462}" dt="2023-02-22T05:24:20.877" v="78" actId="478"/>
          <ac:spMkLst>
            <pc:docMk/>
            <pc:sldMk cId="963106164" sldId="426"/>
            <ac:spMk id="49" creationId="{00000000-0000-0000-0000-000000000000}"/>
          </ac:spMkLst>
        </pc:spChg>
        <pc:spChg chg="del">
          <ac:chgData name="Ngo Chi Thanh" userId="d69abfdf-d611-4b7a-af6a-1faa29f23d14" providerId="ADAL" clId="{A3D0F872-1EC2-4558-B80D-484E1DF2E462}" dt="2023-02-22T05:24:20.877" v="78" actId="478"/>
          <ac:spMkLst>
            <pc:docMk/>
            <pc:sldMk cId="963106164" sldId="426"/>
            <ac:spMk id="50" creationId="{00000000-0000-0000-0000-000000000000}"/>
          </ac:spMkLst>
        </pc:spChg>
        <pc:grpChg chg="del">
          <ac:chgData name="Ngo Chi Thanh" userId="d69abfdf-d611-4b7a-af6a-1faa29f23d14" providerId="ADAL" clId="{A3D0F872-1EC2-4558-B80D-484E1DF2E462}" dt="2023-02-22T03:53:13.280" v="68" actId="478"/>
          <ac:grpSpMkLst>
            <pc:docMk/>
            <pc:sldMk cId="963106164" sldId="426"/>
            <ac:grpSpMk id="14" creationId="{00000000-0000-0000-0000-000000000000}"/>
          </ac:grpSpMkLst>
        </pc:grpChg>
        <pc:grpChg chg="del">
          <ac:chgData name="Ngo Chi Thanh" userId="d69abfdf-d611-4b7a-af6a-1faa29f23d14" providerId="ADAL" clId="{A3D0F872-1EC2-4558-B80D-484E1DF2E462}" dt="2023-02-22T05:24:20.877" v="78" actId="478"/>
          <ac:grpSpMkLst>
            <pc:docMk/>
            <pc:sldMk cId="963106164" sldId="426"/>
            <ac:grpSpMk id="27" creationId="{00000000-0000-0000-0000-000000000000}"/>
          </ac:grpSpMkLst>
        </pc:grpChg>
        <pc:grpChg chg="mod">
          <ac:chgData name="Ngo Chi Thanh" userId="d69abfdf-d611-4b7a-af6a-1faa29f23d14" providerId="ADAL" clId="{A3D0F872-1EC2-4558-B80D-484E1DF2E462}" dt="2023-02-22T05:24:25.987" v="79" actId="1076"/>
          <ac:grpSpMkLst>
            <pc:docMk/>
            <pc:sldMk cId="963106164" sldId="426"/>
            <ac:grpSpMk id="30" creationId="{00000000-0000-0000-0000-000000000000}"/>
          </ac:grpSpMkLst>
        </pc:grpChg>
        <pc:cxnChg chg="del">
          <ac:chgData name="Ngo Chi Thanh" userId="d69abfdf-d611-4b7a-af6a-1faa29f23d14" providerId="ADAL" clId="{A3D0F872-1EC2-4558-B80D-484E1DF2E462}" dt="2023-02-22T05:24:20.877" v="78" actId="478"/>
          <ac:cxnSpMkLst>
            <pc:docMk/>
            <pc:sldMk cId="963106164" sldId="426"/>
            <ac:cxnSpMk id="26" creationId="{00000000-0000-0000-0000-000000000000}"/>
          </ac:cxnSpMkLst>
        </pc:cxnChg>
      </pc:sldChg>
      <pc:sldChg chg="modSp mod setBg modAnim">
        <pc:chgData name="Ngo Chi Thanh" userId="d69abfdf-d611-4b7a-af6a-1faa29f23d14" providerId="ADAL" clId="{A3D0F872-1EC2-4558-B80D-484E1DF2E462}" dt="2023-02-22T05:21:03.301" v="76"/>
        <pc:sldMkLst>
          <pc:docMk/>
          <pc:sldMk cId="4184934910" sldId="427"/>
        </pc:sldMkLst>
        <pc:spChg chg="mod">
          <ac:chgData name="Ngo Chi Thanh" userId="d69abfdf-d611-4b7a-af6a-1faa29f23d14" providerId="ADAL" clId="{A3D0F872-1EC2-4558-B80D-484E1DF2E462}" dt="2023-02-22T03:52:35.685" v="64" actId="20577"/>
          <ac:spMkLst>
            <pc:docMk/>
            <pc:sldMk cId="4184934910" sldId="427"/>
            <ac:spMk id="2" creationId="{00000000-0000-0000-0000-000000000000}"/>
          </ac:spMkLst>
        </pc:spChg>
        <pc:spChg chg="mod">
          <ac:chgData name="Ngo Chi Thanh" userId="d69abfdf-d611-4b7a-af6a-1faa29f23d14" providerId="ADAL" clId="{A3D0F872-1EC2-4558-B80D-484E1DF2E462}" dt="2023-02-22T03:52:29.934" v="62" actId="113"/>
          <ac:spMkLst>
            <pc:docMk/>
            <pc:sldMk cId="4184934910" sldId="427"/>
            <ac:spMk id="3" creationId="{00000000-0000-0000-0000-000000000000}"/>
          </ac:spMkLst>
        </pc:spChg>
        <pc:spChg chg="mod">
          <ac:chgData name="Ngo Chi Thanh" userId="d69abfdf-d611-4b7a-af6a-1faa29f23d14" providerId="ADAL" clId="{A3D0F872-1EC2-4558-B80D-484E1DF2E462}" dt="2023-02-22T03:52:50.238" v="65" actId="207"/>
          <ac:spMkLst>
            <pc:docMk/>
            <pc:sldMk cId="4184934910" sldId="427"/>
            <ac:spMk id="17" creationId="{00000000-0000-0000-0000-000000000000}"/>
          </ac:spMkLst>
        </pc:spChg>
        <pc:spChg chg="mod">
          <ac:chgData name="Ngo Chi Thanh" userId="d69abfdf-d611-4b7a-af6a-1faa29f23d14" providerId="ADAL" clId="{A3D0F872-1EC2-4558-B80D-484E1DF2E462}" dt="2023-02-22T03:52:53.634" v="66" actId="1076"/>
          <ac:spMkLst>
            <pc:docMk/>
            <pc:sldMk cId="4184934910" sldId="427"/>
            <ac:spMk id="19" creationId="{00000000-0000-0000-0000-000000000000}"/>
          </ac:spMkLst>
        </pc:spChg>
      </pc:sldChg>
      <pc:sldChg chg="delSp modSp mod setBg modAnim">
        <pc:chgData name="Ngo Chi Thanh" userId="d69abfdf-d611-4b7a-af6a-1faa29f23d14" providerId="ADAL" clId="{A3D0F872-1EC2-4558-B80D-484E1DF2E462}" dt="2023-02-22T06:00:59.877" v="310" actId="20577"/>
        <pc:sldMkLst>
          <pc:docMk/>
          <pc:sldMk cId="701057155" sldId="428"/>
        </pc:sldMkLst>
        <pc:spChg chg="mod">
          <ac:chgData name="Ngo Chi Thanh" userId="d69abfdf-d611-4b7a-af6a-1faa29f23d14" providerId="ADAL" clId="{A3D0F872-1EC2-4558-B80D-484E1DF2E462}" dt="2023-02-22T05:41:40.845" v="277" actId="1076"/>
          <ac:spMkLst>
            <pc:docMk/>
            <pc:sldMk cId="701057155" sldId="428"/>
            <ac:spMk id="2" creationId="{00000000-0000-0000-0000-000000000000}"/>
          </ac:spMkLst>
        </pc:spChg>
        <pc:spChg chg="mod">
          <ac:chgData name="Ngo Chi Thanh" userId="d69abfdf-d611-4b7a-af6a-1faa29f23d14" providerId="ADAL" clId="{A3D0F872-1EC2-4558-B80D-484E1DF2E462}" dt="2023-02-22T05:41:40.845" v="277" actId="1076"/>
          <ac:spMkLst>
            <pc:docMk/>
            <pc:sldMk cId="701057155" sldId="428"/>
            <ac:spMk id="3" creationId="{00000000-0000-0000-0000-000000000000}"/>
          </ac:spMkLst>
        </pc:spChg>
        <pc:spChg chg="del">
          <ac:chgData name="Ngo Chi Thanh" userId="d69abfdf-d611-4b7a-af6a-1faa29f23d14" providerId="ADAL" clId="{A3D0F872-1EC2-4558-B80D-484E1DF2E462}" dt="2023-02-22T03:53:09.236" v="67" actId="478"/>
          <ac:spMkLst>
            <pc:docMk/>
            <pc:sldMk cId="701057155" sldId="428"/>
            <ac:spMk id="19" creationId="{00000000-0000-0000-0000-000000000000}"/>
          </ac:spMkLst>
        </pc:spChg>
        <pc:spChg chg="mod">
          <ac:chgData name="Ngo Chi Thanh" userId="d69abfdf-d611-4b7a-af6a-1faa29f23d14" providerId="ADAL" clId="{A3D0F872-1EC2-4558-B80D-484E1DF2E462}" dt="2023-02-22T05:41:40.845" v="277" actId="1076"/>
          <ac:spMkLst>
            <pc:docMk/>
            <pc:sldMk cId="701057155" sldId="428"/>
            <ac:spMk id="20" creationId="{00000000-0000-0000-0000-000000000000}"/>
          </ac:spMkLst>
        </pc:spChg>
        <pc:spChg chg="mod">
          <ac:chgData name="Ngo Chi Thanh" userId="d69abfdf-d611-4b7a-af6a-1faa29f23d14" providerId="ADAL" clId="{A3D0F872-1EC2-4558-B80D-484E1DF2E462}" dt="2023-02-22T05:41:40.845" v="277" actId="1076"/>
          <ac:spMkLst>
            <pc:docMk/>
            <pc:sldMk cId="701057155" sldId="428"/>
            <ac:spMk id="21" creationId="{00000000-0000-0000-0000-000000000000}"/>
          </ac:spMkLst>
        </pc:spChg>
        <pc:spChg chg="mod">
          <ac:chgData name="Ngo Chi Thanh" userId="d69abfdf-d611-4b7a-af6a-1faa29f23d14" providerId="ADAL" clId="{A3D0F872-1EC2-4558-B80D-484E1DF2E462}" dt="2023-02-22T05:41:40.845" v="277" actId="1076"/>
          <ac:spMkLst>
            <pc:docMk/>
            <pc:sldMk cId="701057155" sldId="428"/>
            <ac:spMk id="22" creationId="{00000000-0000-0000-0000-000000000000}"/>
          </ac:spMkLst>
        </pc:spChg>
        <pc:spChg chg="mod">
          <ac:chgData name="Ngo Chi Thanh" userId="d69abfdf-d611-4b7a-af6a-1faa29f23d14" providerId="ADAL" clId="{A3D0F872-1EC2-4558-B80D-484E1DF2E462}" dt="2023-02-22T05:41:40.845" v="277" actId="1076"/>
          <ac:spMkLst>
            <pc:docMk/>
            <pc:sldMk cId="701057155" sldId="428"/>
            <ac:spMk id="23" creationId="{00000000-0000-0000-0000-000000000000}"/>
          </ac:spMkLst>
        </pc:spChg>
        <pc:spChg chg="mod">
          <ac:chgData name="Ngo Chi Thanh" userId="d69abfdf-d611-4b7a-af6a-1faa29f23d14" providerId="ADAL" clId="{A3D0F872-1EC2-4558-B80D-484E1DF2E462}" dt="2023-02-22T05:41:40.845" v="277" actId="1076"/>
          <ac:spMkLst>
            <pc:docMk/>
            <pc:sldMk cId="701057155" sldId="428"/>
            <ac:spMk id="24" creationId="{00000000-0000-0000-0000-000000000000}"/>
          </ac:spMkLst>
        </pc:spChg>
        <pc:spChg chg="mod">
          <ac:chgData name="Ngo Chi Thanh" userId="d69abfdf-d611-4b7a-af6a-1faa29f23d14" providerId="ADAL" clId="{A3D0F872-1EC2-4558-B80D-484E1DF2E462}" dt="2023-02-22T05:41:40.845" v="277" actId="1076"/>
          <ac:spMkLst>
            <pc:docMk/>
            <pc:sldMk cId="701057155" sldId="428"/>
            <ac:spMk id="25" creationId="{00000000-0000-0000-0000-000000000000}"/>
          </ac:spMkLst>
        </pc:spChg>
        <pc:spChg chg="mod">
          <ac:chgData name="Ngo Chi Thanh" userId="d69abfdf-d611-4b7a-af6a-1faa29f23d14" providerId="ADAL" clId="{A3D0F872-1EC2-4558-B80D-484E1DF2E462}" dt="2023-02-22T05:41:40.845" v="277" actId="1076"/>
          <ac:spMkLst>
            <pc:docMk/>
            <pc:sldMk cId="701057155" sldId="428"/>
            <ac:spMk id="26" creationId="{00000000-0000-0000-0000-000000000000}"/>
          </ac:spMkLst>
        </pc:spChg>
        <pc:spChg chg="mod">
          <ac:chgData name="Ngo Chi Thanh" userId="d69abfdf-d611-4b7a-af6a-1faa29f23d14" providerId="ADAL" clId="{A3D0F872-1EC2-4558-B80D-484E1DF2E462}" dt="2023-02-22T06:00:59.877" v="310" actId="20577"/>
          <ac:spMkLst>
            <pc:docMk/>
            <pc:sldMk cId="701057155" sldId="428"/>
            <ac:spMk id="27" creationId="{00000000-0000-0000-0000-000000000000}"/>
          </ac:spMkLst>
        </pc:spChg>
        <pc:grpChg chg="mod">
          <ac:chgData name="Ngo Chi Thanh" userId="d69abfdf-d611-4b7a-af6a-1faa29f23d14" providerId="ADAL" clId="{A3D0F872-1EC2-4558-B80D-484E1DF2E462}" dt="2023-02-22T05:41:40.845" v="277" actId="1076"/>
          <ac:grpSpMkLst>
            <pc:docMk/>
            <pc:sldMk cId="701057155" sldId="428"/>
            <ac:grpSpMk id="5" creationId="{00000000-0000-0000-0000-000000000000}"/>
          </ac:grpSpMkLst>
        </pc:grpChg>
        <pc:grpChg chg="del">
          <ac:chgData name="Ngo Chi Thanh" userId="d69abfdf-d611-4b7a-af6a-1faa29f23d14" providerId="ADAL" clId="{A3D0F872-1EC2-4558-B80D-484E1DF2E462}" dt="2023-02-22T03:53:09.236" v="67" actId="478"/>
          <ac:grpSpMkLst>
            <pc:docMk/>
            <pc:sldMk cId="701057155" sldId="428"/>
            <ac:grpSpMk id="14" creationId="{00000000-0000-0000-0000-000000000000}"/>
          </ac:grpSpMkLst>
        </pc:grpChg>
      </pc:sldChg>
      <pc:sldChg chg="delSp modSp del mod setBg">
        <pc:chgData name="Ngo Chi Thanh" userId="d69abfdf-d611-4b7a-af6a-1faa29f23d14" providerId="ADAL" clId="{A3D0F872-1EC2-4558-B80D-484E1DF2E462}" dt="2023-02-22T05:32:20.217" v="229" actId="47"/>
        <pc:sldMkLst>
          <pc:docMk/>
          <pc:sldMk cId="3332805865" sldId="433"/>
        </pc:sldMkLst>
        <pc:spChg chg="mod">
          <ac:chgData name="Ngo Chi Thanh" userId="d69abfdf-d611-4b7a-af6a-1faa29f23d14" providerId="ADAL" clId="{A3D0F872-1EC2-4558-B80D-484E1DF2E462}" dt="2023-02-22T05:29:27.164" v="202" actId="1076"/>
          <ac:spMkLst>
            <pc:docMk/>
            <pc:sldMk cId="3332805865" sldId="433"/>
            <ac:spMk id="19" creationId="{00000000-0000-0000-0000-000000000000}"/>
          </ac:spMkLst>
        </pc:spChg>
        <pc:grpChg chg="del">
          <ac:chgData name="Ngo Chi Thanh" userId="d69abfdf-d611-4b7a-af6a-1faa29f23d14" providerId="ADAL" clId="{A3D0F872-1EC2-4558-B80D-484E1DF2E462}" dt="2023-02-22T05:29:24.512" v="201" actId="478"/>
          <ac:grpSpMkLst>
            <pc:docMk/>
            <pc:sldMk cId="3332805865" sldId="433"/>
            <ac:grpSpMk id="14" creationId="{00000000-0000-0000-0000-000000000000}"/>
          </ac:grpSpMkLst>
        </pc:grpChg>
      </pc:sldChg>
      <pc:sldChg chg="delSp modSp mod setBg">
        <pc:chgData name="Ngo Chi Thanh" userId="d69abfdf-d611-4b7a-af6a-1faa29f23d14" providerId="ADAL" clId="{A3D0F872-1EC2-4558-B80D-484E1DF2E462}" dt="2023-02-22T06:06:36.414" v="321" actId="1076"/>
        <pc:sldMkLst>
          <pc:docMk/>
          <pc:sldMk cId="2510160290" sldId="438"/>
        </pc:sldMkLst>
        <pc:spChg chg="mod">
          <ac:chgData name="Ngo Chi Thanh" userId="d69abfdf-d611-4b7a-af6a-1faa29f23d14" providerId="ADAL" clId="{A3D0F872-1EC2-4558-B80D-484E1DF2E462}" dt="2023-02-22T06:06:36.414" v="321" actId="1076"/>
          <ac:spMkLst>
            <pc:docMk/>
            <pc:sldMk cId="2510160290" sldId="438"/>
            <ac:spMk id="2" creationId="{00000000-0000-0000-0000-000000000000}"/>
          </ac:spMkLst>
        </pc:spChg>
        <pc:spChg chg="del">
          <ac:chgData name="Ngo Chi Thanh" userId="d69abfdf-d611-4b7a-af6a-1faa29f23d14" providerId="ADAL" clId="{A3D0F872-1EC2-4558-B80D-484E1DF2E462}" dt="2023-02-22T05:29:05.123" v="197" actId="478"/>
          <ac:spMkLst>
            <pc:docMk/>
            <pc:sldMk cId="2510160290" sldId="438"/>
            <ac:spMk id="25" creationId="{00000000-0000-0000-0000-000000000000}"/>
          </ac:spMkLst>
        </pc:spChg>
        <pc:spChg chg="del">
          <ac:chgData name="Ngo Chi Thanh" userId="d69abfdf-d611-4b7a-af6a-1faa29f23d14" providerId="ADAL" clId="{A3D0F872-1EC2-4558-B80D-484E1DF2E462}" dt="2023-02-22T05:29:05.123" v="197" actId="478"/>
          <ac:spMkLst>
            <pc:docMk/>
            <pc:sldMk cId="2510160290" sldId="438"/>
            <ac:spMk id="33" creationId="{00000000-0000-0000-0000-000000000000}"/>
          </ac:spMkLst>
        </pc:spChg>
        <pc:spChg chg="del">
          <ac:chgData name="Ngo Chi Thanh" userId="d69abfdf-d611-4b7a-af6a-1faa29f23d14" providerId="ADAL" clId="{A3D0F872-1EC2-4558-B80D-484E1DF2E462}" dt="2023-02-22T05:29:05.123" v="197" actId="478"/>
          <ac:spMkLst>
            <pc:docMk/>
            <pc:sldMk cId="2510160290" sldId="438"/>
            <ac:spMk id="34" creationId="{00000000-0000-0000-0000-000000000000}"/>
          </ac:spMkLst>
        </pc:spChg>
        <pc:spChg chg="del">
          <ac:chgData name="Ngo Chi Thanh" userId="d69abfdf-d611-4b7a-af6a-1faa29f23d14" providerId="ADAL" clId="{A3D0F872-1EC2-4558-B80D-484E1DF2E462}" dt="2023-02-22T05:29:05.123" v="197" actId="478"/>
          <ac:spMkLst>
            <pc:docMk/>
            <pc:sldMk cId="2510160290" sldId="438"/>
            <ac:spMk id="35" creationId="{00000000-0000-0000-0000-000000000000}"/>
          </ac:spMkLst>
        </pc:spChg>
        <pc:spChg chg="del">
          <ac:chgData name="Ngo Chi Thanh" userId="d69abfdf-d611-4b7a-af6a-1faa29f23d14" providerId="ADAL" clId="{A3D0F872-1EC2-4558-B80D-484E1DF2E462}" dt="2023-02-22T05:29:05.123" v="197" actId="478"/>
          <ac:spMkLst>
            <pc:docMk/>
            <pc:sldMk cId="2510160290" sldId="438"/>
            <ac:spMk id="36" creationId="{00000000-0000-0000-0000-000000000000}"/>
          </ac:spMkLst>
        </pc:spChg>
        <pc:spChg chg="del">
          <ac:chgData name="Ngo Chi Thanh" userId="d69abfdf-d611-4b7a-af6a-1faa29f23d14" providerId="ADAL" clId="{A3D0F872-1EC2-4558-B80D-484E1DF2E462}" dt="2023-02-22T03:53:38.768" v="74" actId="478"/>
          <ac:spMkLst>
            <pc:docMk/>
            <pc:sldMk cId="2510160290" sldId="438"/>
            <ac:spMk id="40" creationId="{00000000-0000-0000-0000-000000000000}"/>
          </ac:spMkLst>
        </pc:spChg>
        <pc:spChg chg="mod">
          <ac:chgData name="Ngo Chi Thanh" userId="d69abfdf-d611-4b7a-af6a-1faa29f23d14" providerId="ADAL" clId="{A3D0F872-1EC2-4558-B80D-484E1DF2E462}" dt="2023-02-22T05:41:49.893" v="279" actId="1076"/>
          <ac:spMkLst>
            <pc:docMk/>
            <pc:sldMk cId="2510160290" sldId="438"/>
            <ac:spMk id="44" creationId="{00000000-0000-0000-0000-000000000000}"/>
          </ac:spMkLst>
        </pc:spChg>
        <pc:grpChg chg="mod">
          <ac:chgData name="Ngo Chi Thanh" userId="d69abfdf-d611-4b7a-af6a-1faa29f23d14" providerId="ADAL" clId="{A3D0F872-1EC2-4558-B80D-484E1DF2E462}" dt="2023-02-22T06:06:36.414" v="321" actId="1076"/>
          <ac:grpSpMkLst>
            <pc:docMk/>
            <pc:sldMk cId="2510160290" sldId="438"/>
            <ac:grpSpMk id="4" creationId="{00000000-0000-0000-0000-000000000000}"/>
          </ac:grpSpMkLst>
        </pc:grpChg>
        <pc:grpChg chg="del">
          <ac:chgData name="Ngo Chi Thanh" userId="d69abfdf-d611-4b7a-af6a-1faa29f23d14" providerId="ADAL" clId="{A3D0F872-1EC2-4558-B80D-484E1DF2E462}" dt="2023-02-22T03:53:38.768" v="74" actId="478"/>
          <ac:grpSpMkLst>
            <pc:docMk/>
            <pc:sldMk cId="2510160290" sldId="438"/>
            <ac:grpSpMk id="14" creationId="{00000000-0000-0000-0000-000000000000}"/>
          </ac:grpSpMkLst>
        </pc:grpChg>
        <pc:grpChg chg="del">
          <ac:chgData name="Ngo Chi Thanh" userId="d69abfdf-d611-4b7a-af6a-1faa29f23d14" providerId="ADAL" clId="{A3D0F872-1EC2-4558-B80D-484E1DF2E462}" dt="2023-02-22T05:29:05.123" v="197" actId="478"/>
          <ac:grpSpMkLst>
            <pc:docMk/>
            <pc:sldMk cId="2510160290" sldId="438"/>
            <ac:grpSpMk id="27" creationId="{00000000-0000-0000-0000-000000000000}"/>
          </ac:grpSpMkLst>
        </pc:grpChg>
        <pc:grpChg chg="del">
          <ac:chgData name="Ngo Chi Thanh" userId="d69abfdf-d611-4b7a-af6a-1faa29f23d14" providerId="ADAL" clId="{A3D0F872-1EC2-4558-B80D-484E1DF2E462}" dt="2023-02-22T05:29:12.495" v="199" actId="478"/>
          <ac:grpSpMkLst>
            <pc:docMk/>
            <pc:sldMk cId="2510160290" sldId="438"/>
            <ac:grpSpMk id="30" creationId="{00000000-0000-0000-0000-000000000000}"/>
          </ac:grpSpMkLst>
        </pc:grpChg>
        <pc:picChg chg="mod">
          <ac:chgData name="Ngo Chi Thanh" userId="d69abfdf-d611-4b7a-af6a-1faa29f23d14" providerId="ADAL" clId="{A3D0F872-1EC2-4558-B80D-484E1DF2E462}" dt="2023-02-22T06:06:36.414" v="321" actId="1076"/>
          <ac:picMkLst>
            <pc:docMk/>
            <pc:sldMk cId="2510160290" sldId="438"/>
            <ac:picMk id="41" creationId="{00000000-0000-0000-0000-000000000000}"/>
          </ac:picMkLst>
        </pc:picChg>
        <pc:cxnChg chg="del">
          <ac:chgData name="Ngo Chi Thanh" userId="d69abfdf-d611-4b7a-af6a-1faa29f23d14" providerId="ADAL" clId="{A3D0F872-1EC2-4558-B80D-484E1DF2E462}" dt="2023-02-22T05:29:05.123" v="197" actId="478"/>
          <ac:cxnSpMkLst>
            <pc:docMk/>
            <pc:sldMk cId="2510160290" sldId="438"/>
            <ac:cxnSpMk id="24" creationId="{00000000-0000-0000-0000-000000000000}"/>
          </ac:cxnSpMkLst>
        </pc:cxnChg>
      </pc:sldChg>
      <pc:sldChg chg="addSp delSp modSp mod setBg">
        <pc:chgData name="Ngo Chi Thanh" userId="d69abfdf-d611-4b7a-af6a-1faa29f23d14" providerId="ADAL" clId="{A3D0F872-1EC2-4558-B80D-484E1DF2E462}" dt="2023-02-22T03:52:01.021" v="41"/>
        <pc:sldMkLst>
          <pc:docMk/>
          <pc:sldMk cId="4012843973" sldId="439"/>
        </pc:sldMkLst>
        <pc:picChg chg="del">
          <ac:chgData name="Ngo Chi Thanh" userId="d69abfdf-d611-4b7a-af6a-1faa29f23d14" providerId="ADAL" clId="{A3D0F872-1EC2-4558-B80D-484E1DF2E462}" dt="2023-02-22T03:51:51.012" v="36" actId="478"/>
          <ac:picMkLst>
            <pc:docMk/>
            <pc:sldMk cId="4012843973" sldId="439"/>
            <ac:picMk id="2" creationId="{00000000-0000-0000-0000-000000000000}"/>
          </ac:picMkLst>
        </pc:picChg>
        <pc:picChg chg="add mod">
          <ac:chgData name="Ngo Chi Thanh" userId="d69abfdf-d611-4b7a-af6a-1faa29f23d14" providerId="ADAL" clId="{A3D0F872-1EC2-4558-B80D-484E1DF2E462}" dt="2023-02-22T03:52:01.021" v="41"/>
          <ac:picMkLst>
            <pc:docMk/>
            <pc:sldMk cId="4012843973" sldId="439"/>
            <ac:picMk id="4" creationId="{D944B3DC-95BA-D796-23FB-ABCD16CD9216}"/>
          </ac:picMkLst>
        </pc:picChg>
      </pc:sldChg>
      <pc:sldChg chg="delSp modSp mod setBg">
        <pc:chgData name="Ngo Chi Thanh" userId="d69abfdf-d611-4b7a-af6a-1faa29f23d14" providerId="ADAL" clId="{A3D0F872-1EC2-4558-B80D-484E1DF2E462}" dt="2023-02-22T05:30:28.705" v="221" actId="1036"/>
        <pc:sldMkLst>
          <pc:docMk/>
          <pc:sldMk cId="3089477505" sldId="440"/>
        </pc:sldMkLst>
        <pc:spChg chg="mod">
          <ac:chgData name="Ngo Chi Thanh" userId="d69abfdf-d611-4b7a-af6a-1faa29f23d14" providerId="ADAL" clId="{A3D0F872-1EC2-4558-B80D-484E1DF2E462}" dt="2023-02-22T05:30:10.340" v="213" actId="1076"/>
          <ac:spMkLst>
            <pc:docMk/>
            <pc:sldMk cId="3089477505" sldId="440"/>
            <ac:spMk id="10" creationId="{00000000-0000-0000-0000-000000000000}"/>
          </ac:spMkLst>
        </pc:spChg>
        <pc:spChg chg="mod">
          <ac:chgData name="Ngo Chi Thanh" userId="d69abfdf-d611-4b7a-af6a-1faa29f23d14" providerId="ADAL" clId="{A3D0F872-1EC2-4558-B80D-484E1DF2E462}" dt="2023-02-22T05:30:10.340" v="213" actId="1076"/>
          <ac:spMkLst>
            <pc:docMk/>
            <pc:sldMk cId="3089477505" sldId="440"/>
            <ac:spMk id="19" creationId="{00000000-0000-0000-0000-000000000000}"/>
          </ac:spMkLst>
        </pc:spChg>
        <pc:spChg chg="mod">
          <ac:chgData name="Ngo Chi Thanh" userId="d69abfdf-d611-4b7a-af6a-1faa29f23d14" providerId="ADAL" clId="{A3D0F872-1EC2-4558-B80D-484E1DF2E462}" dt="2023-02-22T05:30:14.380" v="214" actId="1076"/>
          <ac:spMkLst>
            <pc:docMk/>
            <pc:sldMk cId="3089477505" sldId="440"/>
            <ac:spMk id="22" creationId="{00000000-0000-0000-0000-000000000000}"/>
          </ac:spMkLst>
        </pc:spChg>
        <pc:grpChg chg="del">
          <ac:chgData name="Ngo Chi Thanh" userId="d69abfdf-d611-4b7a-af6a-1faa29f23d14" providerId="ADAL" clId="{A3D0F872-1EC2-4558-B80D-484E1DF2E462}" dt="2023-02-22T05:30:06.807" v="212" actId="478"/>
          <ac:grpSpMkLst>
            <pc:docMk/>
            <pc:sldMk cId="3089477505" sldId="440"/>
            <ac:grpSpMk id="14" creationId="{00000000-0000-0000-0000-000000000000}"/>
          </ac:grpSpMkLst>
        </pc:grpChg>
        <pc:picChg chg="mod">
          <ac:chgData name="Ngo Chi Thanh" userId="d69abfdf-d611-4b7a-af6a-1faa29f23d14" providerId="ADAL" clId="{A3D0F872-1EC2-4558-B80D-484E1DF2E462}" dt="2023-02-22T05:30:28.705" v="221" actId="1036"/>
          <ac:picMkLst>
            <pc:docMk/>
            <pc:sldMk cId="3089477505" sldId="440"/>
            <ac:picMk id="20" creationId="{00000000-0000-0000-0000-000000000000}"/>
          </ac:picMkLst>
        </pc:picChg>
        <pc:picChg chg="mod">
          <ac:chgData name="Ngo Chi Thanh" userId="d69abfdf-d611-4b7a-af6a-1faa29f23d14" providerId="ADAL" clId="{A3D0F872-1EC2-4558-B80D-484E1DF2E462}" dt="2023-02-22T05:30:28.705" v="221" actId="1036"/>
          <ac:picMkLst>
            <pc:docMk/>
            <pc:sldMk cId="3089477505" sldId="440"/>
            <ac:picMk id="21" creationId="{00000000-0000-0000-0000-000000000000}"/>
          </ac:picMkLst>
        </pc:picChg>
      </pc:sldChg>
      <pc:sldChg chg="delSp del mod setBg delAnim">
        <pc:chgData name="Ngo Chi Thanh" userId="d69abfdf-d611-4b7a-af6a-1faa29f23d14" providerId="ADAL" clId="{A3D0F872-1EC2-4558-B80D-484E1DF2E462}" dt="2023-02-22T05:26:03.884" v="114" actId="47"/>
        <pc:sldMkLst>
          <pc:docMk/>
          <pc:sldMk cId="4098412960" sldId="441"/>
        </pc:sldMkLst>
        <pc:spChg chg="del">
          <ac:chgData name="Ngo Chi Thanh" userId="d69abfdf-d611-4b7a-af6a-1faa29f23d14" providerId="ADAL" clId="{A3D0F872-1EC2-4558-B80D-484E1DF2E462}" dt="2023-02-22T05:24:46.756" v="85" actId="21"/>
          <ac:spMkLst>
            <pc:docMk/>
            <pc:sldMk cId="4098412960" sldId="441"/>
            <ac:spMk id="12" creationId="{00000000-0000-0000-0000-000000000000}"/>
          </ac:spMkLst>
        </pc:spChg>
        <pc:spChg chg="del">
          <ac:chgData name="Ngo Chi Thanh" userId="d69abfdf-d611-4b7a-af6a-1faa29f23d14" providerId="ADAL" clId="{A3D0F872-1EC2-4558-B80D-484E1DF2E462}" dt="2023-02-22T05:24:46.756" v="85" actId="21"/>
          <ac:spMkLst>
            <pc:docMk/>
            <pc:sldMk cId="4098412960" sldId="441"/>
            <ac:spMk id="42" creationId="{00000000-0000-0000-0000-000000000000}"/>
          </ac:spMkLst>
        </pc:spChg>
        <pc:spChg chg="del">
          <ac:chgData name="Ngo Chi Thanh" userId="d69abfdf-d611-4b7a-af6a-1faa29f23d14" providerId="ADAL" clId="{A3D0F872-1EC2-4558-B80D-484E1DF2E462}" dt="2023-02-22T03:53:17.297" v="69" actId="478"/>
          <ac:spMkLst>
            <pc:docMk/>
            <pc:sldMk cId="4098412960" sldId="441"/>
            <ac:spMk id="44" creationId="{00000000-0000-0000-0000-000000000000}"/>
          </ac:spMkLst>
        </pc:spChg>
        <pc:grpChg chg="del">
          <ac:chgData name="Ngo Chi Thanh" userId="d69abfdf-d611-4b7a-af6a-1faa29f23d14" providerId="ADAL" clId="{A3D0F872-1EC2-4558-B80D-484E1DF2E462}" dt="2023-02-22T03:53:17.297" v="69" actId="478"/>
          <ac:grpSpMkLst>
            <pc:docMk/>
            <pc:sldMk cId="4098412960" sldId="441"/>
            <ac:grpSpMk id="14" creationId="{00000000-0000-0000-0000-000000000000}"/>
          </ac:grpSpMkLst>
        </pc:grpChg>
      </pc:sldChg>
      <pc:sldChg chg="addSp delSp modSp mod setBg modAnim">
        <pc:chgData name="Ngo Chi Thanh" userId="d69abfdf-d611-4b7a-af6a-1faa29f23d14" providerId="ADAL" clId="{A3D0F872-1EC2-4558-B80D-484E1DF2E462}" dt="2023-02-22T05:44:44.416" v="309" actId="1035"/>
        <pc:sldMkLst>
          <pc:docMk/>
          <pc:sldMk cId="1165639047" sldId="442"/>
        </pc:sldMkLst>
        <pc:spChg chg="mod">
          <ac:chgData name="Ngo Chi Thanh" userId="d69abfdf-d611-4b7a-af6a-1faa29f23d14" providerId="ADAL" clId="{A3D0F872-1EC2-4558-B80D-484E1DF2E462}" dt="2023-02-22T05:26:30.273" v="120"/>
          <ac:spMkLst>
            <pc:docMk/>
            <pc:sldMk cId="1165639047" sldId="442"/>
            <ac:spMk id="3" creationId="{E9611CBA-C435-8CED-B0A6-40E03EE64669}"/>
          </ac:spMkLst>
        </pc:spChg>
        <pc:spChg chg="add mod">
          <ac:chgData name="Ngo Chi Thanh" userId="d69abfdf-d611-4b7a-af6a-1faa29f23d14" providerId="ADAL" clId="{A3D0F872-1EC2-4558-B80D-484E1DF2E462}" dt="2023-02-22T05:44:44.416" v="309" actId="1035"/>
          <ac:spMkLst>
            <pc:docMk/>
            <pc:sldMk cId="1165639047" sldId="442"/>
            <ac:spMk id="5" creationId="{26397EA4-FAFD-69C7-6649-717D3810F922}"/>
          </ac:spMkLst>
        </pc:spChg>
        <pc:spChg chg="add mod">
          <ac:chgData name="Ngo Chi Thanh" userId="d69abfdf-d611-4b7a-af6a-1faa29f23d14" providerId="ADAL" clId="{A3D0F872-1EC2-4558-B80D-484E1DF2E462}" dt="2023-02-22T05:44:44.416" v="309" actId="1035"/>
          <ac:spMkLst>
            <pc:docMk/>
            <pc:sldMk cId="1165639047" sldId="442"/>
            <ac:spMk id="6" creationId="{A1003850-BE6E-D573-1DD7-7778DD02D6F6}"/>
          </ac:spMkLst>
        </pc:spChg>
        <pc:spChg chg="mod">
          <ac:chgData name="Ngo Chi Thanh" userId="d69abfdf-d611-4b7a-af6a-1faa29f23d14" providerId="ADAL" clId="{A3D0F872-1EC2-4558-B80D-484E1DF2E462}" dt="2023-02-22T05:27:59.951" v="177" actId="207"/>
          <ac:spMkLst>
            <pc:docMk/>
            <pc:sldMk cId="1165639047" sldId="442"/>
            <ac:spMk id="12" creationId="{00000000-0000-0000-0000-000000000000}"/>
          </ac:spMkLst>
        </pc:spChg>
        <pc:spChg chg="del">
          <ac:chgData name="Ngo Chi Thanh" userId="d69abfdf-d611-4b7a-af6a-1faa29f23d14" providerId="ADAL" clId="{A3D0F872-1EC2-4558-B80D-484E1DF2E462}" dt="2023-02-22T05:26:09.528" v="115" actId="478"/>
          <ac:spMkLst>
            <pc:docMk/>
            <pc:sldMk cId="1165639047" sldId="442"/>
            <ac:spMk id="23" creationId="{00000000-0000-0000-0000-000000000000}"/>
          </ac:spMkLst>
        </pc:spChg>
        <pc:spChg chg="del">
          <ac:chgData name="Ngo Chi Thanh" userId="d69abfdf-d611-4b7a-af6a-1faa29f23d14" providerId="ADAL" clId="{A3D0F872-1EC2-4558-B80D-484E1DF2E462}" dt="2023-02-22T05:26:09.528" v="115" actId="478"/>
          <ac:spMkLst>
            <pc:docMk/>
            <pc:sldMk cId="1165639047" sldId="442"/>
            <ac:spMk id="24" creationId="{00000000-0000-0000-0000-000000000000}"/>
          </ac:spMkLst>
        </pc:spChg>
        <pc:spChg chg="del">
          <ac:chgData name="Ngo Chi Thanh" userId="d69abfdf-d611-4b7a-af6a-1faa29f23d14" providerId="ADAL" clId="{A3D0F872-1EC2-4558-B80D-484E1DF2E462}" dt="2023-02-22T05:26:09.528" v="115" actId="478"/>
          <ac:spMkLst>
            <pc:docMk/>
            <pc:sldMk cId="1165639047" sldId="442"/>
            <ac:spMk id="25" creationId="{00000000-0000-0000-0000-000000000000}"/>
          </ac:spMkLst>
        </pc:spChg>
        <pc:spChg chg="del">
          <ac:chgData name="Ngo Chi Thanh" userId="d69abfdf-d611-4b7a-af6a-1faa29f23d14" providerId="ADAL" clId="{A3D0F872-1EC2-4558-B80D-484E1DF2E462}" dt="2023-02-22T05:26:09.528" v="115" actId="478"/>
          <ac:spMkLst>
            <pc:docMk/>
            <pc:sldMk cId="1165639047" sldId="442"/>
            <ac:spMk id="33" creationId="{00000000-0000-0000-0000-000000000000}"/>
          </ac:spMkLst>
        </pc:spChg>
        <pc:spChg chg="del">
          <ac:chgData name="Ngo Chi Thanh" userId="d69abfdf-d611-4b7a-af6a-1faa29f23d14" providerId="ADAL" clId="{A3D0F872-1EC2-4558-B80D-484E1DF2E462}" dt="2023-02-22T05:26:09.528" v="115" actId="478"/>
          <ac:spMkLst>
            <pc:docMk/>
            <pc:sldMk cId="1165639047" sldId="442"/>
            <ac:spMk id="34" creationId="{00000000-0000-0000-0000-000000000000}"/>
          </ac:spMkLst>
        </pc:spChg>
        <pc:spChg chg="mod">
          <ac:chgData name="Ngo Chi Thanh" userId="d69abfdf-d611-4b7a-af6a-1faa29f23d14" providerId="ADAL" clId="{A3D0F872-1EC2-4558-B80D-484E1DF2E462}" dt="2023-02-22T05:27:04.085" v="166" actId="1035"/>
          <ac:spMkLst>
            <pc:docMk/>
            <pc:sldMk cId="1165639047" sldId="442"/>
            <ac:spMk id="42" creationId="{00000000-0000-0000-0000-000000000000}"/>
          </ac:spMkLst>
        </pc:spChg>
        <pc:spChg chg="del">
          <ac:chgData name="Ngo Chi Thanh" userId="d69abfdf-d611-4b7a-af6a-1faa29f23d14" providerId="ADAL" clId="{A3D0F872-1EC2-4558-B80D-484E1DF2E462}" dt="2023-02-22T03:53:24.496" v="71" actId="478"/>
          <ac:spMkLst>
            <pc:docMk/>
            <pc:sldMk cId="1165639047" sldId="442"/>
            <ac:spMk id="44" creationId="{00000000-0000-0000-0000-000000000000}"/>
          </ac:spMkLst>
        </pc:spChg>
        <pc:grpChg chg="add mod">
          <ac:chgData name="Ngo Chi Thanh" userId="d69abfdf-d611-4b7a-af6a-1faa29f23d14" providerId="ADAL" clId="{A3D0F872-1EC2-4558-B80D-484E1DF2E462}" dt="2023-02-22T05:26:30.273" v="120"/>
          <ac:grpSpMkLst>
            <pc:docMk/>
            <pc:sldMk cId="1165639047" sldId="442"/>
            <ac:grpSpMk id="2" creationId="{986DDAD1-A65F-B5AB-0588-9957A00C0B23}"/>
          </ac:grpSpMkLst>
        </pc:grpChg>
        <pc:grpChg chg="del">
          <ac:chgData name="Ngo Chi Thanh" userId="d69abfdf-d611-4b7a-af6a-1faa29f23d14" providerId="ADAL" clId="{A3D0F872-1EC2-4558-B80D-484E1DF2E462}" dt="2023-02-22T03:53:21.957" v="70" actId="478"/>
          <ac:grpSpMkLst>
            <pc:docMk/>
            <pc:sldMk cId="1165639047" sldId="442"/>
            <ac:grpSpMk id="14" creationId="{00000000-0000-0000-0000-000000000000}"/>
          </ac:grpSpMkLst>
        </pc:grpChg>
        <pc:grpChg chg="del">
          <ac:chgData name="Ngo Chi Thanh" userId="d69abfdf-d611-4b7a-af6a-1faa29f23d14" providerId="ADAL" clId="{A3D0F872-1EC2-4558-B80D-484E1DF2E462}" dt="2023-02-22T05:26:09.528" v="115" actId="478"/>
          <ac:grpSpMkLst>
            <pc:docMk/>
            <pc:sldMk cId="1165639047" sldId="442"/>
            <ac:grpSpMk id="27" creationId="{00000000-0000-0000-0000-000000000000}"/>
          </ac:grpSpMkLst>
        </pc:grpChg>
        <pc:grpChg chg="del">
          <ac:chgData name="Ngo Chi Thanh" userId="d69abfdf-d611-4b7a-af6a-1faa29f23d14" providerId="ADAL" clId="{A3D0F872-1EC2-4558-B80D-484E1DF2E462}" dt="2023-02-22T05:26:11.674" v="116" actId="478"/>
          <ac:grpSpMkLst>
            <pc:docMk/>
            <pc:sldMk cId="1165639047" sldId="442"/>
            <ac:grpSpMk id="30" creationId="{00000000-0000-0000-0000-000000000000}"/>
          </ac:grpSpMkLst>
        </pc:grpChg>
        <pc:cxnChg chg="mod">
          <ac:chgData name="Ngo Chi Thanh" userId="d69abfdf-d611-4b7a-af6a-1faa29f23d14" providerId="ADAL" clId="{A3D0F872-1EC2-4558-B80D-484E1DF2E462}" dt="2023-02-22T05:26:30.273" v="120"/>
          <ac:cxnSpMkLst>
            <pc:docMk/>
            <pc:sldMk cId="1165639047" sldId="442"/>
            <ac:cxnSpMk id="4" creationId="{461FE0DE-FEB0-84A8-E4E1-E1E384EBBC86}"/>
          </ac:cxnSpMkLst>
        </pc:cxnChg>
        <pc:cxnChg chg="del">
          <ac:chgData name="Ngo Chi Thanh" userId="d69abfdf-d611-4b7a-af6a-1faa29f23d14" providerId="ADAL" clId="{A3D0F872-1EC2-4558-B80D-484E1DF2E462}" dt="2023-02-22T05:26:09.528" v="115" actId="478"/>
          <ac:cxnSpMkLst>
            <pc:docMk/>
            <pc:sldMk cId="1165639047" sldId="442"/>
            <ac:cxnSpMk id="22" creationId="{00000000-0000-0000-0000-000000000000}"/>
          </ac:cxnSpMkLst>
        </pc:cxnChg>
      </pc:sldChg>
      <pc:sldChg chg="delSp del mod setBg delAnim">
        <pc:chgData name="Ngo Chi Thanh" userId="d69abfdf-d611-4b7a-af6a-1faa29f23d14" providerId="ADAL" clId="{A3D0F872-1EC2-4558-B80D-484E1DF2E462}" dt="2023-02-22T05:41:19.993" v="276" actId="47"/>
        <pc:sldMkLst>
          <pc:docMk/>
          <pc:sldMk cId="2694151716" sldId="443"/>
        </pc:sldMkLst>
        <pc:spChg chg="del">
          <ac:chgData name="Ngo Chi Thanh" userId="d69abfdf-d611-4b7a-af6a-1faa29f23d14" providerId="ADAL" clId="{A3D0F872-1EC2-4558-B80D-484E1DF2E462}" dt="2023-02-22T05:26:58.752" v="159" actId="21"/>
          <ac:spMkLst>
            <pc:docMk/>
            <pc:sldMk cId="2694151716" sldId="443"/>
            <ac:spMk id="12" creationId="{00000000-0000-0000-0000-000000000000}"/>
          </ac:spMkLst>
        </pc:spChg>
        <pc:spChg chg="del">
          <ac:chgData name="Ngo Chi Thanh" userId="d69abfdf-d611-4b7a-af6a-1faa29f23d14" providerId="ADAL" clId="{A3D0F872-1EC2-4558-B80D-484E1DF2E462}" dt="2023-02-22T05:26:58.752" v="159" actId="21"/>
          <ac:spMkLst>
            <pc:docMk/>
            <pc:sldMk cId="2694151716" sldId="443"/>
            <ac:spMk id="42" creationId="{00000000-0000-0000-0000-000000000000}"/>
          </ac:spMkLst>
        </pc:spChg>
        <pc:spChg chg="del">
          <ac:chgData name="Ngo Chi Thanh" userId="d69abfdf-d611-4b7a-af6a-1faa29f23d14" providerId="ADAL" clId="{A3D0F872-1EC2-4558-B80D-484E1DF2E462}" dt="2023-02-22T03:53:28.717" v="72" actId="478"/>
          <ac:spMkLst>
            <pc:docMk/>
            <pc:sldMk cId="2694151716" sldId="443"/>
            <ac:spMk id="44" creationId="{00000000-0000-0000-0000-000000000000}"/>
          </ac:spMkLst>
        </pc:spChg>
        <pc:grpChg chg="del">
          <ac:chgData name="Ngo Chi Thanh" userId="d69abfdf-d611-4b7a-af6a-1faa29f23d14" providerId="ADAL" clId="{A3D0F872-1EC2-4558-B80D-484E1DF2E462}" dt="2023-02-22T03:53:28.717" v="72" actId="478"/>
          <ac:grpSpMkLst>
            <pc:docMk/>
            <pc:sldMk cId="2694151716" sldId="443"/>
            <ac:grpSpMk id="14" creationId="{00000000-0000-0000-0000-000000000000}"/>
          </ac:grpSpMkLst>
        </pc:grpChg>
      </pc:sldChg>
      <pc:sldChg chg="delSp modSp mod setBg">
        <pc:chgData name="Ngo Chi Thanh" userId="d69abfdf-d611-4b7a-af6a-1faa29f23d14" providerId="ADAL" clId="{A3D0F872-1EC2-4558-B80D-484E1DF2E462}" dt="2023-02-22T05:28:46.603" v="196" actId="207"/>
        <pc:sldMkLst>
          <pc:docMk/>
          <pc:sldMk cId="2548213867" sldId="444"/>
        </pc:sldMkLst>
        <pc:spChg chg="mod">
          <ac:chgData name="Ngo Chi Thanh" userId="d69abfdf-d611-4b7a-af6a-1faa29f23d14" providerId="ADAL" clId="{A3D0F872-1EC2-4558-B80D-484E1DF2E462}" dt="2023-02-22T05:28:46.603" v="196" actId="207"/>
          <ac:spMkLst>
            <pc:docMk/>
            <pc:sldMk cId="2548213867" sldId="444"/>
            <ac:spMk id="12" creationId="{00000000-0000-0000-0000-000000000000}"/>
          </ac:spMkLst>
        </pc:spChg>
        <pc:spChg chg="del">
          <ac:chgData name="Ngo Chi Thanh" userId="d69abfdf-d611-4b7a-af6a-1faa29f23d14" providerId="ADAL" clId="{A3D0F872-1EC2-4558-B80D-484E1DF2E462}" dt="2023-02-22T05:28:19.786" v="190" actId="478"/>
          <ac:spMkLst>
            <pc:docMk/>
            <pc:sldMk cId="2548213867" sldId="444"/>
            <ac:spMk id="23" creationId="{00000000-0000-0000-0000-000000000000}"/>
          </ac:spMkLst>
        </pc:spChg>
        <pc:spChg chg="del">
          <ac:chgData name="Ngo Chi Thanh" userId="d69abfdf-d611-4b7a-af6a-1faa29f23d14" providerId="ADAL" clId="{A3D0F872-1EC2-4558-B80D-484E1DF2E462}" dt="2023-02-22T05:28:19.786" v="190" actId="478"/>
          <ac:spMkLst>
            <pc:docMk/>
            <pc:sldMk cId="2548213867" sldId="444"/>
            <ac:spMk id="24" creationId="{00000000-0000-0000-0000-000000000000}"/>
          </ac:spMkLst>
        </pc:spChg>
        <pc:spChg chg="del">
          <ac:chgData name="Ngo Chi Thanh" userId="d69abfdf-d611-4b7a-af6a-1faa29f23d14" providerId="ADAL" clId="{A3D0F872-1EC2-4558-B80D-484E1DF2E462}" dt="2023-02-22T05:28:19.786" v="190" actId="478"/>
          <ac:spMkLst>
            <pc:docMk/>
            <pc:sldMk cId="2548213867" sldId="444"/>
            <ac:spMk id="25" creationId="{00000000-0000-0000-0000-000000000000}"/>
          </ac:spMkLst>
        </pc:spChg>
        <pc:spChg chg="del">
          <ac:chgData name="Ngo Chi Thanh" userId="d69abfdf-d611-4b7a-af6a-1faa29f23d14" providerId="ADAL" clId="{A3D0F872-1EC2-4558-B80D-484E1DF2E462}" dt="2023-02-22T05:28:19.786" v="190" actId="478"/>
          <ac:spMkLst>
            <pc:docMk/>
            <pc:sldMk cId="2548213867" sldId="444"/>
            <ac:spMk id="33" creationId="{00000000-0000-0000-0000-000000000000}"/>
          </ac:spMkLst>
        </pc:spChg>
        <pc:spChg chg="del">
          <ac:chgData name="Ngo Chi Thanh" userId="d69abfdf-d611-4b7a-af6a-1faa29f23d14" providerId="ADAL" clId="{A3D0F872-1EC2-4558-B80D-484E1DF2E462}" dt="2023-02-22T05:28:19.786" v="190" actId="478"/>
          <ac:spMkLst>
            <pc:docMk/>
            <pc:sldMk cId="2548213867" sldId="444"/>
            <ac:spMk id="34" creationId="{00000000-0000-0000-0000-000000000000}"/>
          </ac:spMkLst>
        </pc:spChg>
        <pc:spChg chg="mod">
          <ac:chgData name="Ngo Chi Thanh" userId="d69abfdf-d611-4b7a-af6a-1faa29f23d14" providerId="ADAL" clId="{A3D0F872-1EC2-4558-B80D-484E1DF2E462}" dt="2023-02-22T05:28:41.260" v="193" actId="1076"/>
          <ac:spMkLst>
            <pc:docMk/>
            <pc:sldMk cId="2548213867" sldId="444"/>
            <ac:spMk id="42" creationId="{00000000-0000-0000-0000-000000000000}"/>
          </ac:spMkLst>
        </pc:spChg>
        <pc:spChg chg="del">
          <ac:chgData name="Ngo Chi Thanh" userId="d69abfdf-d611-4b7a-af6a-1faa29f23d14" providerId="ADAL" clId="{A3D0F872-1EC2-4558-B80D-484E1DF2E462}" dt="2023-02-22T03:53:34.982" v="73" actId="478"/>
          <ac:spMkLst>
            <pc:docMk/>
            <pc:sldMk cId="2548213867" sldId="444"/>
            <ac:spMk id="44" creationId="{00000000-0000-0000-0000-000000000000}"/>
          </ac:spMkLst>
        </pc:spChg>
        <pc:grpChg chg="del">
          <ac:chgData name="Ngo Chi Thanh" userId="d69abfdf-d611-4b7a-af6a-1faa29f23d14" providerId="ADAL" clId="{A3D0F872-1EC2-4558-B80D-484E1DF2E462}" dt="2023-02-22T03:53:34.982" v="73" actId="478"/>
          <ac:grpSpMkLst>
            <pc:docMk/>
            <pc:sldMk cId="2548213867" sldId="444"/>
            <ac:grpSpMk id="14" creationId="{00000000-0000-0000-0000-000000000000}"/>
          </ac:grpSpMkLst>
        </pc:grpChg>
        <pc:grpChg chg="del">
          <ac:chgData name="Ngo Chi Thanh" userId="d69abfdf-d611-4b7a-af6a-1faa29f23d14" providerId="ADAL" clId="{A3D0F872-1EC2-4558-B80D-484E1DF2E462}" dt="2023-02-22T05:28:19.786" v="190" actId="478"/>
          <ac:grpSpMkLst>
            <pc:docMk/>
            <pc:sldMk cId="2548213867" sldId="444"/>
            <ac:grpSpMk id="27" creationId="{00000000-0000-0000-0000-000000000000}"/>
          </ac:grpSpMkLst>
        </pc:grpChg>
        <pc:grpChg chg="mod">
          <ac:chgData name="Ngo Chi Thanh" userId="d69abfdf-d611-4b7a-af6a-1faa29f23d14" providerId="ADAL" clId="{A3D0F872-1EC2-4558-B80D-484E1DF2E462}" dt="2023-02-22T05:28:27.557" v="191" actId="1076"/>
          <ac:grpSpMkLst>
            <pc:docMk/>
            <pc:sldMk cId="2548213867" sldId="444"/>
            <ac:grpSpMk id="30" creationId="{00000000-0000-0000-0000-000000000000}"/>
          </ac:grpSpMkLst>
        </pc:grpChg>
        <pc:cxnChg chg="del">
          <ac:chgData name="Ngo Chi Thanh" userId="d69abfdf-d611-4b7a-af6a-1faa29f23d14" providerId="ADAL" clId="{A3D0F872-1EC2-4558-B80D-484E1DF2E462}" dt="2023-02-22T05:28:19.786" v="190" actId="478"/>
          <ac:cxnSpMkLst>
            <pc:docMk/>
            <pc:sldMk cId="2548213867" sldId="444"/>
            <ac:cxnSpMk id="22" creationId="{00000000-0000-0000-0000-000000000000}"/>
          </ac:cxnSpMkLst>
        </pc:cxnChg>
      </pc:sldChg>
      <pc:sldChg chg="addSp delSp modSp mod setBg modAnim">
        <pc:chgData name="Ngo Chi Thanh" userId="d69abfdf-d611-4b7a-af6a-1faa29f23d14" providerId="ADAL" clId="{A3D0F872-1EC2-4558-B80D-484E1DF2E462}" dt="2023-02-22T05:31:01.893" v="227" actId="1076"/>
        <pc:sldMkLst>
          <pc:docMk/>
          <pc:sldMk cId="2357760961" sldId="445"/>
        </pc:sldMkLst>
        <pc:spChg chg="mod">
          <ac:chgData name="Ngo Chi Thanh" userId="d69abfdf-d611-4b7a-af6a-1faa29f23d14" providerId="ADAL" clId="{A3D0F872-1EC2-4558-B80D-484E1DF2E462}" dt="2023-02-22T05:30:56.796" v="225" actId="1076"/>
          <ac:spMkLst>
            <pc:docMk/>
            <pc:sldMk cId="2357760961" sldId="445"/>
            <ac:spMk id="10" creationId="{00000000-0000-0000-0000-000000000000}"/>
          </ac:spMkLst>
        </pc:spChg>
        <pc:spChg chg="mod">
          <ac:chgData name="Ngo Chi Thanh" userId="d69abfdf-d611-4b7a-af6a-1faa29f23d14" providerId="ADAL" clId="{A3D0F872-1EC2-4558-B80D-484E1DF2E462}" dt="2023-02-22T05:30:56.796" v="225" actId="1076"/>
          <ac:spMkLst>
            <pc:docMk/>
            <pc:sldMk cId="2357760961" sldId="445"/>
            <ac:spMk id="19" creationId="{00000000-0000-0000-0000-000000000000}"/>
          </ac:spMkLst>
        </pc:spChg>
        <pc:grpChg chg="mod">
          <ac:chgData name="Ngo Chi Thanh" userId="d69abfdf-d611-4b7a-af6a-1faa29f23d14" providerId="ADAL" clId="{A3D0F872-1EC2-4558-B80D-484E1DF2E462}" dt="2023-02-22T05:30:56.796" v="225" actId="1076"/>
          <ac:grpSpMkLst>
            <pc:docMk/>
            <pc:sldMk cId="2357760961" sldId="445"/>
            <ac:grpSpMk id="5" creationId="{00000000-0000-0000-0000-000000000000}"/>
          </ac:grpSpMkLst>
        </pc:grpChg>
        <pc:grpChg chg="del">
          <ac:chgData name="Ngo Chi Thanh" userId="d69abfdf-d611-4b7a-af6a-1faa29f23d14" providerId="ADAL" clId="{A3D0F872-1EC2-4558-B80D-484E1DF2E462}" dt="2023-02-22T05:29:31.140" v="203" actId="478"/>
          <ac:grpSpMkLst>
            <pc:docMk/>
            <pc:sldMk cId="2357760961" sldId="445"/>
            <ac:grpSpMk id="14" creationId="{00000000-0000-0000-0000-000000000000}"/>
          </ac:grpSpMkLst>
        </pc:grpChg>
        <pc:picChg chg="add mod">
          <ac:chgData name="Ngo Chi Thanh" userId="d69abfdf-d611-4b7a-af6a-1faa29f23d14" providerId="ADAL" clId="{A3D0F872-1EC2-4558-B80D-484E1DF2E462}" dt="2023-02-22T05:31:01.893" v="227" actId="1076"/>
          <ac:picMkLst>
            <pc:docMk/>
            <pc:sldMk cId="2357760961" sldId="445"/>
            <ac:picMk id="6" creationId="{3E83A04C-4CC7-9DF0-0054-F25E5072CCEF}"/>
          </ac:picMkLst>
        </pc:picChg>
        <pc:picChg chg="del">
          <ac:chgData name="Ngo Chi Thanh" userId="d69abfdf-d611-4b7a-af6a-1faa29f23d14" providerId="ADAL" clId="{A3D0F872-1EC2-4558-B80D-484E1DF2E462}" dt="2023-02-22T05:30:46.301" v="222" actId="478"/>
          <ac:picMkLst>
            <pc:docMk/>
            <pc:sldMk cId="2357760961" sldId="445"/>
            <ac:picMk id="8" creationId="{00000000-0000-0000-0000-000000000000}"/>
          </ac:picMkLst>
        </pc:picChg>
        <pc:cxnChg chg="mod">
          <ac:chgData name="Ngo Chi Thanh" userId="d69abfdf-d611-4b7a-af6a-1faa29f23d14" providerId="ADAL" clId="{A3D0F872-1EC2-4558-B80D-484E1DF2E462}" dt="2023-02-22T05:30:56.796" v="225" actId="1076"/>
          <ac:cxnSpMkLst>
            <pc:docMk/>
            <pc:sldMk cId="2357760961" sldId="445"/>
            <ac:cxnSpMk id="4" creationId="{00000000-0000-0000-0000-000000000000}"/>
          </ac:cxnSpMkLst>
        </pc:cxnChg>
      </pc:sldChg>
      <pc:sldChg chg="addSp delSp modSp mod setBg delAnim">
        <pc:chgData name="Ngo Chi Thanh" userId="d69abfdf-d611-4b7a-af6a-1faa29f23d14" providerId="ADAL" clId="{A3D0F872-1EC2-4558-B80D-484E1DF2E462}" dt="2023-02-22T06:06:54.238" v="322" actId="1076"/>
        <pc:sldMkLst>
          <pc:docMk/>
          <pc:sldMk cId="1163514118" sldId="446"/>
        </pc:sldMkLst>
        <pc:spChg chg="mod">
          <ac:chgData name="Ngo Chi Thanh" userId="d69abfdf-d611-4b7a-af6a-1faa29f23d14" providerId="ADAL" clId="{A3D0F872-1EC2-4558-B80D-484E1DF2E462}" dt="2023-02-22T05:29:44.356" v="206"/>
          <ac:spMkLst>
            <pc:docMk/>
            <pc:sldMk cId="1163514118" sldId="446"/>
            <ac:spMk id="5" creationId="{9E77852A-8CAE-72B9-E84E-9EF5260E9E68}"/>
          </ac:spMkLst>
        </pc:spChg>
        <pc:spChg chg="add mod">
          <ac:chgData name="Ngo Chi Thanh" userId="d69abfdf-d611-4b7a-af6a-1faa29f23d14" providerId="ADAL" clId="{A3D0F872-1EC2-4558-B80D-484E1DF2E462}" dt="2023-02-22T06:06:54.238" v="322" actId="1076"/>
          <ac:spMkLst>
            <pc:docMk/>
            <pc:sldMk cId="1163514118" sldId="446"/>
            <ac:spMk id="9" creationId="{0E07DA56-0FE0-49E4-C8AA-A637DFCB164B}"/>
          </ac:spMkLst>
        </pc:spChg>
        <pc:spChg chg="add mod">
          <ac:chgData name="Ngo Chi Thanh" userId="d69abfdf-d611-4b7a-af6a-1faa29f23d14" providerId="ADAL" clId="{A3D0F872-1EC2-4558-B80D-484E1DF2E462}" dt="2023-02-22T05:37:08.283" v="272" actId="1076"/>
          <ac:spMkLst>
            <pc:docMk/>
            <pc:sldMk cId="1163514118" sldId="446"/>
            <ac:spMk id="11" creationId="{2768688C-07C1-98CC-8D92-21A8742A154B}"/>
          </ac:spMkLst>
        </pc:spChg>
        <pc:grpChg chg="add mod">
          <ac:chgData name="Ngo Chi Thanh" userId="d69abfdf-d611-4b7a-af6a-1faa29f23d14" providerId="ADAL" clId="{A3D0F872-1EC2-4558-B80D-484E1DF2E462}" dt="2023-02-22T05:29:49.429" v="207" actId="1076"/>
          <ac:grpSpMkLst>
            <pc:docMk/>
            <pc:sldMk cId="1163514118" sldId="446"/>
            <ac:grpSpMk id="4" creationId="{D1197BD2-5025-DF90-23D3-5BB39B646111}"/>
          </ac:grpSpMkLst>
        </pc:grpChg>
        <pc:grpChg chg="del">
          <ac:chgData name="Ngo Chi Thanh" userId="d69abfdf-d611-4b7a-af6a-1faa29f23d14" providerId="ADAL" clId="{A3D0F872-1EC2-4558-B80D-484E1DF2E462}" dt="2023-02-22T05:29:38.287" v="205" actId="478"/>
          <ac:grpSpMkLst>
            <pc:docMk/>
            <pc:sldMk cId="1163514118" sldId="446"/>
            <ac:grpSpMk id="14" creationId="{00000000-0000-0000-0000-000000000000}"/>
          </ac:grpSpMkLst>
        </pc:grpChg>
        <pc:picChg chg="del">
          <ac:chgData name="Ngo Chi Thanh" userId="d69abfdf-d611-4b7a-af6a-1faa29f23d14" providerId="ADAL" clId="{A3D0F872-1EC2-4558-B80D-484E1DF2E462}" dt="2023-02-22T05:30:48.951" v="223" actId="21"/>
          <ac:picMkLst>
            <pc:docMk/>
            <pc:sldMk cId="1163514118" sldId="446"/>
            <ac:picMk id="6" creationId="{00000000-0000-0000-0000-000000000000}"/>
          </ac:picMkLst>
        </pc:picChg>
        <pc:picChg chg="add mod">
          <ac:chgData name="Ngo Chi Thanh" userId="d69abfdf-d611-4b7a-af6a-1faa29f23d14" providerId="ADAL" clId="{A3D0F872-1EC2-4558-B80D-484E1DF2E462}" dt="2023-02-22T05:37:16.892" v="275" actId="1076"/>
          <ac:picMkLst>
            <pc:docMk/>
            <pc:sldMk cId="1163514118" sldId="446"/>
            <ac:picMk id="1026" creationId="{5DEA3FE7-E6D1-1232-8698-D5C33167F2EC}"/>
          </ac:picMkLst>
        </pc:picChg>
        <pc:cxnChg chg="mod">
          <ac:chgData name="Ngo Chi Thanh" userId="d69abfdf-d611-4b7a-af6a-1faa29f23d14" providerId="ADAL" clId="{A3D0F872-1EC2-4558-B80D-484E1DF2E462}" dt="2023-02-22T05:29:44.356" v="206"/>
          <ac:cxnSpMkLst>
            <pc:docMk/>
            <pc:sldMk cId="1163514118" sldId="446"/>
            <ac:cxnSpMk id="7" creationId="{C616FD0D-A590-AD0E-089A-C9FF9B2C9209}"/>
          </ac:cxnSpMkLst>
        </pc:cxnChg>
      </pc:sldChg>
      <pc:sldChg chg="new del">
        <pc:chgData name="Ngo Chi Thanh" userId="d69abfdf-d611-4b7a-af6a-1faa29f23d14" providerId="ADAL" clId="{A3D0F872-1EC2-4558-B80D-484E1DF2E462}" dt="2023-02-22T03:49:49.771" v="32" actId="47"/>
        <pc:sldMkLst>
          <pc:docMk/>
          <pc:sldMk cId="360847080" sldId="447"/>
        </pc:sldMkLst>
      </pc:sldChg>
      <pc:sldChg chg="modSp add mod setBg">
        <pc:chgData name="Ngo Chi Thanh" userId="d69abfdf-d611-4b7a-af6a-1faa29f23d14" providerId="ADAL" clId="{A3D0F872-1EC2-4558-B80D-484E1DF2E462}" dt="2023-02-22T05:32:48.683" v="233" actId="1035"/>
        <pc:sldMkLst>
          <pc:docMk/>
          <pc:sldMk cId="2171121843" sldId="447"/>
        </pc:sldMkLst>
        <pc:spChg chg="mod">
          <ac:chgData name="Ngo Chi Thanh" userId="d69abfdf-d611-4b7a-af6a-1faa29f23d14" providerId="ADAL" clId="{A3D0F872-1EC2-4558-B80D-484E1DF2E462}" dt="2023-02-22T05:32:48.683" v="233" actId="1035"/>
          <ac:spMkLst>
            <pc:docMk/>
            <pc:sldMk cId="2171121843" sldId="447"/>
            <ac:spMk id="22" creationId="{00000000-0000-0000-0000-000000000000}"/>
          </ac:spMkLst>
        </pc:spChg>
      </pc:sldChg>
      <pc:sldChg chg="new del">
        <pc:chgData name="Ngo Chi Thanh" userId="d69abfdf-d611-4b7a-af6a-1faa29f23d14" providerId="ADAL" clId="{A3D0F872-1EC2-4558-B80D-484E1DF2E462}" dt="2023-02-22T05:42:54.268" v="282" actId="47"/>
        <pc:sldMkLst>
          <pc:docMk/>
          <pc:sldMk cId="1508104777" sldId="448"/>
        </pc:sldMkLst>
      </pc:sldChg>
      <pc:sldChg chg="delSp add del mod delAnim">
        <pc:chgData name="Ngo Chi Thanh" userId="d69abfdf-d611-4b7a-af6a-1faa29f23d14" providerId="ADAL" clId="{A3D0F872-1EC2-4558-B80D-484E1DF2E462}" dt="2023-02-22T05:31:06.074" v="228" actId="47"/>
        <pc:sldMkLst>
          <pc:docMk/>
          <pc:sldMk cId="4115864390" sldId="448"/>
        </pc:sldMkLst>
        <pc:grpChg chg="del">
          <ac:chgData name="Ngo Chi Thanh" userId="d69abfdf-d611-4b7a-af6a-1faa29f23d14" providerId="ADAL" clId="{A3D0F872-1EC2-4558-B80D-484E1DF2E462}" dt="2023-02-22T05:29:55.909" v="209" actId="478"/>
          <ac:grpSpMkLst>
            <pc:docMk/>
            <pc:sldMk cId="4115864390" sldId="448"/>
            <ac:grpSpMk id="14" creationId="{00000000-0000-0000-0000-000000000000}"/>
          </ac:grpSpMkLst>
        </pc:grpChg>
        <pc:picChg chg="del">
          <ac:chgData name="Ngo Chi Thanh" userId="d69abfdf-d611-4b7a-af6a-1faa29f23d14" providerId="ADAL" clId="{A3D0F872-1EC2-4558-B80D-484E1DF2E462}" dt="2023-02-22T05:29:54.282" v="208" actId="478"/>
          <ac:picMkLst>
            <pc:docMk/>
            <pc:sldMk cId="4115864390" sldId="448"/>
            <ac:picMk id="6" creationId="{00000000-0000-0000-0000-000000000000}"/>
          </ac:picMkLst>
        </pc:picChg>
      </pc:sldChg>
      <pc:sldChg chg="addSp delSp modSp add mod">
        <pc:chgData name="Ngo Chi Thanh" userId="d69abfdf-d611-4b7a-af6a-1faa29f23d14" providerId="ADAL" clId="{A3D0F872-1EC2-4558-B80D-484E1DF2E462}" dt="2023-02-22T05:43:15.624" v="291"/>
        <pc:sldMkLst>
          <pc:docMk/>
          <pc:sldMk cId="2384934026" sldId="449"/>
        </pc:sldMkLst>
        <pc:picChg chg="add mod">
          <ac:chgData name="Ngo Chi Thanh" userId="d69abfdf-d611-4b7a-af6a-1faa29f23d14" providerId="ADAL" clId="{A3D0F872-1EC2-4558-B80D-484E1DF2E462}" dt="2023-02-22T05:43:15.624" v="291"/>
          <ac:picMkLst>
            <pc:docMk/>
            <pc:sldMk cId="2384934026" sldId="449"/>
            <ac:picMk id="3" creationId="{9DFD9447-887B-C58F-B3D1-E4B7057B3A4E}"/>
          </ac:picMkLst>
        </pc:picChg>
        <pc:picChg chg="del">
          <ac:chgData name="Ngo Chi Thanh" userId="d69abfdf-d611-4b7a-af6a-1faa29f23d14" providerId="ADAL" clId="{A3D0F872-1EC2-4558-B80D-484E1DF2E462}" dt="2023-02-22T05:42:59.218" v="284" actId="478"/>
          <ac:picMkLst>
            <pc:docMk/>
            <pc:sldMk cId="2384934026" sldId="449"/>
            <ac:picMk id="4" creationId="{D944B3DC-95BA-D796-23FB-ABCD16CD9216}"/>
          </ac:picMkLst>
        </pc:picChg>
      </pc:sldChg>
      <pc:sldChg chg="new del">
        <pc:chgData name="Ngo Chi Thanh" userId="d69abfdf-d611-4b7a-af6a-1faa29f23d14" providerId="ADAL" clId="{A3D0F872-1EC2-4558-B80D-484E1DF2E462}" dt="2023-02-22T03:50:48.600" v="35" actId="47"/>
        <pc:sldMkLst>
          <pc:docMk/>
          <pc:sldMk cId="3013712717" sldId="449"/>
        </pc:sldMkLst>
      </pc:sldChg>
      <pc:sldChg chg="addSp delSp modSp add mod">
        <pc:chgData name="Ngo Chi Thanh" userId="d69abfdf-d611-4b7a-af6a-1faa29f23d14" providerId="ADAL" clId="{A3D0F872-1EC2-4558-B80D-484E1DF2E462}" dt="2023-02-22T05:43:47.904" v="296"/>
        <pc:sldMkLst>
          <pc:docMk/>
          <pc:sldMk cId="844507181" sldId="450"/>
        </pc:sldMkLst>
        <pc:picChg chg="add mod">
          <ac:chgData name="Ngo Chi Thanh" userId="d69abfdf-d611-4b7a-af6a-1faa29f23d14" providerId="ADAL" clId="{A3D0F872-1EC2-4558-B80D-484E1DF2E462}" dt="2023-02-22T05:43:47.904" v="296"/>
          <ac:picMkLst>
            <pc:docMk/>
            <pc:sldMk cId="844507181" sldId="450"/>
            <ac:picMk id="3" creationId="{F9BFAB4A-D01F-75AA-F8F2-2E6D105DA7FB}"/>
          </ac:picMkLst>
        </pc:picChg>
        <pc:picChg chg="del">
          <ac:chgData name="Ngo Chi Thanh" userId="d69abfdf-d611-4b7a-af6a-1faa29f23d14" providerId="ADAL" clId="{A3D0F872-1EC2-4558-B80D-484E1DF2E462}" dt="2023-02-22T05:43:01.340" v="285" actId="478"/>
          <ac:picMkLst>
            <pc:docMk/>
            <pc:sldMk cId="844507181" sldId="450"/>
            <ac:picMk id="4" creationId="{D944B3DC-95BA-D796-23FB-ABCD16CD9216}"/>
          </ac:picMkLst>
        </pc:picChg>
      </pc:sldChg>
      <pc:sldChg chg="modSp add">
        <pc:chgData name="Ngo Chi Thanh" userId="d69abfdf-d611-4b7a-af6a-1faa29f23d14" providerId="ADAL" clId="{A3D0F872-1EC2-4558-B80D-484E1DF2E462}" dt="2023-02-22T06:05:17.623" v="314" actId="6549"/>
        <pc:sldMkLst>
          <pc:docMk/>
          <pc:sldMk cId="3998558844" sldId="451"/>
        </pc:sldMkLst>
        <pc:spChg chg="mod">
          <ac:chgData name="Ngo Chi Thanh" userId="d69abfdf-d611-4b7a-af6a-1faa29f23d14" providerId="ADAL" clId="{A3D0F872-1EC2-4558-B80D-484E1DF2E462}" dt="2023-02-22T06:05:17.623" v="314" actId="6549"/>
          <ac:spMkLst>
            <pc:docMk/>
            <pc:sldMk cId="3998558844" sldId="451"/>
            <ac:spMk id="2" creationId="{1E699084-430B-B4EC-7D22-FDA70FA9206F}"/>
          </ac:spMkLst>
        </pc:spChg>
        <pc:spChg chg="mod">
          <ac:chgData name="Ngo Chi Thanh" userId="d69abfdf-d611-4b7a-af6a-1faa29f23d14" providerId="ADAL" clId="{A3D0F872-1EC2-4558-B80D-484E1DF2E462}" dt="2023-02-22T06:01:12.733" v="311" actId="20577"/>
          <ac:spMkLst>
            <pc:docMk/>
            <pc:sldMk cId="3998558844" sldId="451"/>
            <ac:spMk id="3" creationId="{5A011170-FA57-F681-5B57-8BF290B5F3A2}"/>
          </ac:spMkLst>
        </pc:spChg>
        <pc:spChg chg="mod">
          <ac:chgData name="Ngo Chi Thanh" userId="d69abfdf-d611-4b7a-af6a-1faa29f23d14" providerId="ADAL" clId="{A3D0F872-1EC2-4558-B80D-484E1DF2E462}" dt="2023-02-22T06:05:06.181" v="312" actId="20577"/>
          <ac:spMkLst>
            <pc:docMk/>
            <pc:sldMk cId="3998558844" sldId="451"/>
            <ac:spMk id="12" creationId="{00000000-0000-0000-0000-000000000000}"/>
          </ac:spMkLst>
        </pc:spChg>
      </pc:sldChg>
      <pc:sldChg chg="new del">
        <pc:chgData name="Ngo Chi Thanh" userId="d69abfdf-d611-4b7a-af6a-1faa29f23d14" providerId="ADAL" clId="{A3D0F872-1EC2-4558-B80D-484E1DF2E462}" dt="2023-02-22T05:44:16.704" v="300" actId="680"/>
        <pc:sldMkLst>
          <pc:docMk/>
          <pc:sldMk cId="118662947" sldId="452"/>
        </pc:sldMkLst>
      </pc:sldChg>
      <pc:sldChg chg="add setBg">
        <pc:chgData name="Ngo Chi Thanh" userId="d69abfdf-d611-4b7a-af6a-1faa29f23d14" providerId="ADAL" clId="{A3D0F872-1EC2-4558-B80D-484E1DF2E462}" dt="2023-02-22T05:44:32.237" v="303"/>
        <pc:sldMkLst>
          <pc:docMk/>
          <pc:sldMk cId="945975624" sldId="452"/>
        </pc:sldMkLst>
      </pc:sldChg>
      <pc:sldChg chg="add setBg">
        <pc:chgData name="Ngo Chi Thanh" userId="d69abfdf-d611-4b7a-af6a-1faa29f23d14" providerId="ADAL" clId="{A3D0F872-1EC2-4558-B80D-484E1DF2E462}" dt="2023-02-22T05:44:32.237" v="303"/>
        <pc:sldMkLst>
          <pc:docMk/>
          <pc:sldMk cId="879550661" sldId="4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7" name="Text Box 14"/>
          <p:cNvSpPr txBox="1">
            <a:spLocks noChangeArrowheads="1"/>
          </p:cNvSpPr>
          <p:nvPr/>
        </p:nvSpPr>
        <p:spPr bwMode="auto">
          <a:xfrm>
            <a:off x="1900969" y="1905000"/>
            <a:ext cx="12474700" cy="3330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6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6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6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6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6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6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11: CHUYỆN BÊN CỬA SỔ (</a:t>
            </a:r>
            <a:r>
              <a:rPr lang="en-US" sz="6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6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1, 2)</a:t>
            </a: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p:cNvGrpSpPr/>
          <p:nvPr/>
        </p:nvGrpSpPr>
        <p:grpSpPr>
          <a:xfrm>
            <a:off x="6291729" y="415616"/>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419100" y="1365639"/>
            <a:ext cx="15503469"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err="1">
                <a:solidFill>
                  <a:srgbClr val="FF0000"/>
                </a:solidFill>
                <a:latin typeface="Times New Roman" panose="02020603050405020304" pitchFamily="18" charset="0"/>
                <a:cs typeface="Times New Roman" panose="02020603050405020304" pitchFamily="18" charset="0"/>
              </a:rPr>
              <a:t>Nơi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xưa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rừng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giờ</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419100" y="2307386"/>
            <a:ext cx="15468600" cy="646331"/>
          </a:xfrm>
          <a:prstGeom prst="rect">
            <a:avLst/>
          </a:prstGeom>
        </p:spPr>
        <p:txBody>
          <a:bodyPr wrap="square">
            <a:spAutoFit/>
          </a:bodyPr>
          <a:lstStyle/>
          <a:p>
            <a:pPr algn="just"/>
            <a:r>
              <a:rPr lang="nl-NL" sz="3600" dirty="0">
                <a:latin typeface="Times New Roman" panose="02020603050405020304" pitchFamily="18" charset="0"/>
                <a:cs typeface="Times New Roman" panose="02020603050405020304" pitchFamily="18" charset="0"/>
              </a:rPr>
              <a:t>	Nơi ngày xưa là khu rừng, bây giờ đã thay bằng những khu nhà cao tầng.</a:t>
            </a:r>
            <a:endParaRPr lang="en-US" sz="36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E699084-430B-B4EC-7D22-FDA70FA9206F}"/>
              </a:ext>
            </a:extLst>
          </p:cNvPr>
          <p:cNvSpPr/>
          <p:nvPr/>
        </p:nvSpPr>
        <p:spPr>
          <a:xfrm>
            <a:off x="419100" y="3581400"/>
            <a:ext cx="15328050"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anose="02020603050405020304" pitchFamily="18" charset="0"/>
                <a:cs typeface="Times New Roman" panose="02020603050405020304" pitchFamily="18" charset="0"/>
              </a:rPr>
              <a:t>Tìm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xuất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đàn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tầng</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5A011170-FA57-F681-5B57-8BF290B5F3A2}"/>
              </a:ext>
            </a:extLst>
          </p:cNvPr>
          <p:cNvSpPr/>
          <p:nvPr/>
        </p:nvSpPr>
        <p:spPr>
          <a:xfrm>
            <a:off x="594519" y="4358889"/>
            <a:ext cx="15328050" cy="2308324"/>
          </a:xfrm>
          <a:prstGeom prst="rect">
            <a:avLst/>
          </a:prstGeom>
        </p:spPr>
        <p:txBody>
          <a:bodyPr wrap="square">
            <a:spAutoFit/>
          </a:bodyPr>
          <a:lstStyle/>
          <a:p>
            <a:pPr algn="just"/>
            <a:r>
              <a:rPr lang="nl-NL" sz="3600" dirty="0">
                <a:latin typeface="Times New Roman" panose="02020603050405020304" pitchFamily="18" charset="0"/>
                <a:cs typeface="Times New Roman" panose="02020603050405020304" pitchFamily="18" charset="0"/>
              </a:rPr>
              <a:t>	Những câu miêu tả sự xuất hiện của đàn chim ở khu nhà tầng là: Khu nhà xây đã lâu, nay mới thấp thoáng mấy con chim sẻ lách chách bay đến. Chúng ẩn vào các hốc tường lỗ thông hơi cửa ngách để trú chân, làm tổ. Bầy chim rụt rè sà xuống những chậu cây cảnh.</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855884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p:cNvSpPr/>
          <p:nvPr/>
        </p:nvSpPr>
        <p:spPr>
          <a:xfrm>
            <a:off x="480218" y="1371600"/>
            <a:ext cx="15350725"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anose="02020603050405020304" pitchFamily="18" charset="0"/>
                <a:cs typeface="Times New Roman" panose="02020603050405020304" pitchFamily="18" charset="0"/>
              </a:rPr>
              <a:t>Lần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bầy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sẻ</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480219" y="2718612"/>
            <a:ext cx="15316200" cy="1200329"/>
          </a:xfrm>
          <a:prstGeom prst="rect">
            <a:avLst/>
          </a:prstGeom>
        </p:spPr>
        <p:txBody>
          <a:bodyPr wrap="square">
            <a:spAutoFit/>
          </a:bodyPr>
          <a:lstStyle/>
          <a:p>
            <a:pPr algn="just"/>
            <a:r>
              <a:rPr lang="nl-NL" sz="3600" dirty="0">
                <a:latin typeface="Times New Roman" panose="02020603050405020304" pitchFamily="18" charset="0"/>
                <a:cs typeface="Times New Roman" panose="02020603050405020304" pitchFamily="18" charset="0"/>
              </a:rPr>
              <a:t>	</a:t>
            </a:r>
            <a:r>
              <a:rPr lang="en-US" sz="3600" dirty="0">
                <a:latin typeface="Times New Roman" pitchFamily="18" charset="0"/>
                <a:cs typeface="Times New Roman" pitchFamily="18" charset="0"/>
              </a:rPr>
              <a:t> </a:t>
            </a:r>
            <a:r>
              <a:rPr lang="nl-NL" sz="3600" dirty="0">
                <a:latin typeface="Times New Roman" panose="02020603050405020304" pitchFamily="18" charset="0"/>
                <a:cs typeface="Times New Roman" panose="02020603050405020304" pitchFamily="18" charset="0"/>
              </a:rPr>
              <a:t>Lần đầu nhìn thấy bầy chim sẻ, cậu bé đã cầm sỏi ném bầy chim sẻ. Kết quả là làm cho đàn chim sợ hãy bay sang sân thượng nhà khác.</a:t>
            </a:r>
            <a:endParaRPr lang="en-US" sz="360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986DDAD1-A65F-B5AB-0588-9957A00C0B23}"/>
              </a:ext>
            </a:extLst>
          </p:cNvPr>
          <p:cNvGrpSpPr/>
          <p:nvPr/>
        </p:nvGrpSpPr>
        <p:grpSpPr>
          <a:xfrm>
            <a:off x="6291729" y="415616"/>
            <a:ext cx="2877445" cy="685384"/>
            <a:chOff x="1024127" y="1442589"/>
            <a:chExt cx="2877445" cy="685384"/>
          </a:xfrm>
        </p:grpSpPr>
        <p:sp>
          <p:nvSpPr>
            <p:cNvPr id="3" name="Rectangle 2">
              <a:extLst>
                <a:ext uri="{FF2B5EF4-FFF2-40B4-BE49-F238E27FC236}">
                  <a16:creationId xmlns:a16="http://schemas.microsoft.com/office/drawing/2014/main" id="{E9611CBA-C435-8CED-B0A6-40E03EE64669}"/>
                </a:ext>
              </a:extLst>
            </p:cNvPr>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4" name="Straight Connector 3">
              <a:extLst>
                <a:ext uri="{FF2B5EF4-FFF2-40B4-BE49-F238E27FC236}">
                  <a16:creationId xmlns:a16="http://schemas.microsoft.com/office/drawing/2014/main" id="{461FE0DE-FEB0-84A8-E4E1-E1E384EBBC86}"/>
                </a:ext>
              </a:extLst>
            </p:cNvPr>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5" name="Rectangle 4">
            <a:extLst>
              <a:ext uri="{FF2B5EF4-FFF2-40B4-BE49-F238E27FC236}">
                <a16:creationId xmlns:a16="http://schemas.microsoft.com/office/drawing/2014/main" id="{26397EA4-FAFD-69C7-6649-717D3810F922}"/>
              </a:ext>
            </a:extLst>
          </p:cNvPr>
          <p:cNvSpPr/>
          <p:nvPr/>
        </p:nvSpPr>
        <p:spPr>
          <a:xfrm>
            <a:off x="435596" y="4267200"/>
            <a:ext cx="15405445" cy="1200329"/>
          </a:xfrm>
          <a:prstGeom prst="rect">
            <a:avLst/>
          </a:prstGeom>
        </p:spPr>
        <p:txBody>
          <a:bodyPr wrap="square">
            <a:spAutoFit/>
          </a:bodyPr>
          <a:lstStyle/>
          <a:p>
            <a:pPr algn="just"/>
            <a:r>
              <a:rPr lang="en-US" sz="3600" b="1" dirty="0">
                <a:solidFill>
                  <a:srgbClr val="FF0000"/>
                </a:solidFill>
                <a:latin typeface="Times New Roman" panose="02020603050405020304"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anose="02020603050405020304" pitchFamily="18" charset="0"/>
                <a:cs typeface="Times New Roman" panose="02020603050405020304" pitchFamily="18" charset="0"/>
              </a:rPr>
              <a:t>Sau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ốm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sân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thượng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A1003850-BE6E-D573-1DD7-7778DD02D6F6}"/>
              </a:ext>
            </a:extLst>
          </p:cNvPr>
          <p:cNvSpPr/>
          <p:nvPr/>
        </p:nvSpPr>
        <p:spPr>
          <a:xfrm>
            <a:off x="460147" y="5715000"/>
            <a:ext cx="15370796" cy="2308324"/>
          </a:xfrm>
          <a:prstGeom prst="rect">
            <a:avLst/>
          </a:prstGeom>
        </p:spPr>
        <p:txBody>
          <a:bodyPr wrap="square">
            <a:spAutoFit/>
          </a:bodyPr>
          <a:lstStyle/>
          <a:p>
            <a:pPr algn="just"/>
            <a:r>
              <a:rPr lang="nl-NL" sz="3600" dirty="0">
                <a:latin typeface="Times New Roman" panose="02020603050405020304" pitchFamily="18" charset="0"/>
                <a:cs typeface="Times New Roman" panose="02020603050405020304" pitchFamily="18" charset="0"/>
              </a:rPr>
              <a:t>	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56390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p:cNvGrpSpPr/>
          <p:nvPr/>
        </p:nvGrpSpPr>
        <p:grpSpPr>
          <a:xfrm>
            <a:off x="6233319" y="381000"/>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70719" y="1752600"/>
            <a:ext cx="15285208" cy="1200329"/>
          </a:xfrm>
          <a:prstGeom prst="rect">
            <a:avLst/>
          </a:prstGeom>
        </p:spPr>
        <p:txBody>
          <a:bodyPr wrap="square">
            <a:spAutoFit/>
          </a:bodyPr>
          <a:lstStyle/>
          <a:p>
            <a:r>
              <a:rPr lang="en-US" sz="3600" b="1" dirty="0">
                <a:solidFill>
                  <a:srgbClr val="FF0000"/>
                </a:solidFill>
                <a:latin typeface="Times New Roman" panose="02020603050405020304"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5: Theo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670719" y="3672816"/>
            <a:ext cx="15250830" cy="2308324"/>
          </a:xfrm>
          <a:prstGeom prst="rect">
            <a:avLst/>
          </a:prstGeom>
        </p:spPr>
        <p:txBody>
          <a:bodyPr wrap="square">
            <a:spAutoFit/>
          </a:bodyPr>
          <a:lstStyle/>
          <a:p>
            <a:pPr algn="just"/>
            <a:r>
              <a:rPr lang="nl-NL" sz="3600" dirty="0">
                <a:latin typeface="Times New Roman" panose="02020603050405020304" pitchFamily="18" charset="0"/>
                <a:cs typeface="Times New Roman" panose="02020603050405020304" pitchFamily="18" charset="0"/>
              </a:rPr>
              <a:t>	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82138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Text Box 2"/>
          <p:cNvSpPr txBox="1">
            <a:spLocks noChangeArrowheads="1"/>
          </p:cNvSpPr>
          <p:nvPr/>
        </p:nvSpPr>
        <p:spPr bwMode="auto">
          <a:xfrm>
            <a:off x="5852319" y="8382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rgbClr val="FF0000"/>
                </a:solidFill>
                <a:latin typeface="Times New Roman" pitchFamily="18" charset="0"/>
                <a:cs typeface="Times New Roman" pitchFamily="18" charset="0"/>
              </a:rPr>
              <a:t>NỘI DUNG</a:t>
            </a:r>
          </a:p>
        </p:txBody>
      </p:sp>
      <p:grpSp>
        <p:nvGrpSpPr>
          <p:cNvPr id="4" name="Group 3"/>
          <p:cNvGrpSpPr/>
          <p:nvPr/>
        </p:nvGrpSpPr>
        <p:grpSpPr>
          <a:xfrm>
            <a:off x="2911649" y="2057400"/>
            <a:ext cx="10020300" cy="4732336"/>
            <a:chOff x="6004720" y="3563423"/>
            <a:chExt cx="9525001" cy="4503736"/>
          </a:xfrm>
        </p:grpSpPr>
        <p:pic>
          <p:nvPicPr>
            <p:cNvPr id="4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98458" y="4538017"/>
              <a:ext cx="8137525" cy="2554545"/>
            </a:xfrm>
            <a:prstGeom prst="rect">
              <a:avLst/>
            </a:prstGeom>
          </p:spPr>
          <p:txBody>
            <a:bodyPr>
              <a:spAutoFit/>
            </a:bodyPr>
            <a:lstStyle/>
            <a:p>
              <a:pPr algn="just"/>
              <a:r>
                <a:rPr lang="nl-NL" sz="4000" dirty="0">
                  <a:latin typeface="Times New Roman" panose="02020603050405020304" pitchFamily="18" charset="0"/>
                  <a:cs typeface="Times New Roman" panose="02020603050405020304" pitchFamily="18" charset="0"/>
                </a:rPr>
                <a:t>	Hiểu điều tác giả muốn nói qua câu chuyện: Nếu bạn yêu quý thiên nhiên thì thiên nhiên cũng sẽ yêu quý bạn.</a:t>
              </a:r>
              <a:endParaRPr lang="en-US"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101602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 Box 14"/>
          <p:cNvSpPr txBox="1">
            <a:spLocks noChangeArrowheads="1"/>
          </p:cNvSpPr>
          <p:nvPr/>
        </p:nvSpPr>
        <p:spPr bwMode="auto">
          <a:xfrm>
            <a:off x="5803478" y="299234"/>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sp>
        <p:nvSpPr>
          <p:cNvPr id="10" name="Rectangle 9"/>
          <p:cNvSpPr/>
          <p:nvPr/>
        </p:nvSpPr>
        <p:spPr>
          <a:xfrm>
            <a:off x="5547519" y="984811"/>
            <a:ext cx="4902605" cy="646331"/>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CẬU BÉ ĐÁNH GIÀY</a:t>
            </a:r>
          </a:p>
        </p:txBody>
      </p:sp>
      <p:sp>
        <p:nvSpPr>
          <p:cNvPr id="22" name="Rectangle 21"/>
          <p:cNvSpPr/>
          <p:nvPr/>
        </p:nvSpPr>
        <p:spPr>
          <a:xfrm>
            <a:off x="315079" y="1600200"/>
            <a:ext cx="8788806"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Kể</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lại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từng</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đoạn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của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câu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chuyện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theo</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tranh</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p:cNvPicPr>
            <a:picLocks noChangeAspect="1"/>
          </p:cNvPicPr>
          <p:nvPr/>
        </p:nvPicPr>
        <p:blipFill rotWithShape="1">
          <a:blip r:embed="rId2"/>
          <a:srcRect l="8334" t="12963" r="3750" b="33505"/>
          <a:stretch/>
        </p:blipFill>
        <p:spPr>
          <a:xfrm>
            <a:off x="3424121" y="2403872"/>
            <a:ext cx="9378141" cy="3211989"/>
          </a:xfrm>
          <a:prstGeom prst="rect">
            <a:avLst/>
          </a:prstGeom>
        </p:spPr>
      </p:pic>
      <p:pic>
        <p:nvPicPr>
          <p:cNvPr id="21" name="Picture 20"/>
          <p:cNvPicPr>
            <a:picLocks noChangeAspect="1"/>
          </p:cNvPicPr>
          <p:nvPr/>
        </p:nvPicPr>
        <p:blipFill rotWithShape="1">
          <a:blip r:embed="rId3"/>
          <a:srcRect l="9582" t="21111" r="5001" b="32454"/>
          <a:stretch/>
        </p:blipFill>
        <p:spPr>
          <a:xfrm>
            <a:off x="3420615" y="5956482"/>
            <a:ext cx="9427167" cy="2882718"/>
          </a:xfrm>
          <a:prstGeom prst="rect">
            <a:avLst/>
          </a:prstGeom>
        </p:spPr>
      </p:pic>
    </p:spTree>
    <p:extLst>
      <p:ext uri="{BB962C8B-B14F-4D97-AF65-F5344CB8AC3E}">
        <p14:creationId xmlns:p14="http://schemas.microsoft.com/office/powerpoint/2010/main" val="2171121843"/>
      </p:ext>
    </p:extLst>
  </p:cSld>
  <p:clrMapOvr>
    <a:masterClrMapping/>
  </p:clrMapOvr>
  <p:transition spd="slow">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 Box 14"/>
          <p:cNvSpPr txBox="1">
            <a:spLocks noChangeArrowheads="1"/>
          </p:cNvSpPr>
          <p:nvPr/>
        </p:nvSpPr>
        <p:spPr bwMode="auto">
          <a:xfrm>
            <a:off x="6002268" y="156480"/>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grpSp>
        <p:nvGrpSpPr>
          <p:cNvPr id="5" name="Group 4"/>
          <p:cNvGrpSpPr/>
          <p:nvPr/>
        </p:nvGrpSpPr>
        <p:grpSpPr>
          <a:xfrm>
            <a:off x="1204119" y="886347"/>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CẬU BÉ ĐÁNH GIÀY</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Cau be danh giay.mp4">
            <a:hlinkClick r:id="" action="ppaction://media"/>
            <a:extLst>
              <a:ext uri="{FF2B5EF4-FFF2-40B4-BE49-F238E27FC236}">
                <a16:creationId xmlns:a16="http://schemas.microsoft.com/office/drawing/2014/main" id="{3E83A04C-4CC7-9DF0-0054-F25E5072CC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5068" y="1793646"/>
            <a:ext cx="12801600" cy="7193874"/>
          </a:xfrm>
          <a:prstGeom prst="rect">
            <a:avLst/>
          </a:prstGeom>
        </p:spPr>
      </p:pic>
    </p:spTree>
    <p:extLst>
      <p:ext uri="{BB962C8B-B14F-4D97-AF65-F5344CB8AC3E}">
        <p14:creationId xmlns:p14="http://schemas.microsoft.com/office/powerpoint/2010/main" val="235776096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a:extLst>
              <a:ext uri="{FF2B5EF4-FFF2-40B4-BE49-F238E27FC236}">
                <a16:creationId xmlns:a16="http://schemas.microsoft.com/office/drawing/2014/main" id="{D1197BD2-5025-DF90-23D3-5BB39B646111}"/>
              </a:ext>
            </a:extLst>
          </p:cNvPr>
          <p:cNvGrpSpPr/>
          <p:nvPr/>
        </p:nvGrpSpPr>
        <p:grpSpPr>
          <a:xfrm>
            <a:off x="1051719" y="342639"/>
            <a:ext cx="9596297" cy="646331"/>
            <a:chOff x="1508918" y="1888664"/>
            <a:chExt cx="8733709" cy="1083059"/>
          </a:xfrm>
        </p:grpSpPr>
        <p:sp>
          <p:nvSpPr>
            <p:cNvPr id="5" name="Rectangle 4">
              <a:extLst>
                <a:ext uri="{FF2B5EF4-FFF2-40B4-BE49-F238E27FC236}">
                  <a16:creationId xmlns:a16="http://schemas.microsoft.com/office/drawing/2014/main" id="{9E77852A-8CAE-72B9-E84E-9EF5260E9E68}"/>
                </a:ext>
              </a:extLst>
            </p:cNvPr>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CẬU BÉ ĐÁNH GIÀY</a:t>
              </a:r>
            </a:p>
          </p:txBody>
        </p:sp>
        <p:cxnSp>
          <p:nvCxnSpPr>
            <p:cNvPr id="7" name="Straight Connector 6">
              <a:extLst>
                <a:ext uri="{FF2B5EF4-FFF2-40B4-BE49-F238E27FC236}">
                  <a16:creationId xmlns:a16="http://schemas.microsoft.com/office/drawing/2014/main" id="{C616FD0D-A590-AD0E-089A-C9FF9B2C9209}"/>
                </a:ext>
              </a:extLst>
            </p:cNvPr>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9" name="TextBox 8">
            <a:extLst>
              <a:ext uri="{FF2B5EF4-FFF2-40B4-BE49-F238E27FC236}">
                <a16:creationId xmlns:a16="http://schemas.microsoft.com/office/drawing/2014/main" id="{0E07DA56-0FE0-49E4-C8AA-A637DFCB164B}"/>
              </a:ext>
            </a:extLst>
          </p:cNvPr>
          <p:cNvSpPr txBox="1"/>
          <p:nvPr/>
        </p:nvSpPr>
        <p:spPr>
          <a:xfrm>
            <a:off x="9059390" y="7862642"/>
            <a:ext cx="3177251" cy="584775"/>
          </a:xfrm>
          <a:prstGeom prst="rect">
            <a:avLst/>
          </a:prstGeom>
          <a:noFill/>
        </p:spPr>
        <p:txBody>
          <a:bodyPr wrap="square">
            <a:spAutoFit/>
          </a:bodyPr>
          <a:lstStyle/>
          <a:p>
            <a:pPr algn="ctr"/>
            <a:r>
              <a:rPr lang="vi-VN" sz="3200" b="1" i="0" dirty="0">
                <a:solidFill>
                  <a:srgbClr val="1D2129"/>
                </a:solidFill>
                <a:effectLst/>
                <a:latin typeface="Times New Roman" panose="02020603050405020304" pitchFamily="18" charset="0"/>
                <a:cs typeface="Times New Roman" panose="02020603050405020304" pitchFamily="18" charset="0"/>
              </a:rPr>
              <a:t>Walter Salles</a:t>
            </a:r>
            <a:endParaRPr lang="en-US" sz="3200" b="1" dirty="0">
              <a:latin typeface="Times New Roman" panose="02020603050405020304" pitchFamily="18" charset="0"/>
              <a:cs typeface="Times New Roman" panose="02020603050405020304" pitchFamily="18" charset="0"/>
            </a:endParaRPr>
          </a:p>
        </p:txBody>
      </p:sp>
      <p:pic>
        <p:nvPicPr>
          <p:cNvPr id="1026" name="Picture 2" descr="Thiện lương thay đổi số phận của cậu bé đánh giày mồ côi">
            <a:extLst>
              <a:ext uri="{FF2B5EF4-FFF2-40B4-BE49-F238E27FC236}">
                <a16:creationId xmlns:a16="http://schemas.microsoft.com/office/drawing/2014/main" id="{5DEA3FE7-E6D1-1232-8698-D5C33167F2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008" r="638"/>
          <a:stretch/>
        </p:blipFill>
        <p:spPr bwMode="auto">
          <a:xfrm>
            <a:off x="5483189" y="1442111"/>
            <a:ext cx="5310259" cy="62597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68688C-07C1-98CC-8D92-21A8742A154B}"/>
              </a:ext>
            </a:extLst>
          </p:cNvPr>
          <p:cNvSpPr txBox="1"/>
          <p:nvPr/>
        </p:nvSpPr>
        <p:spPr>
          <a:xfrm>
            <a:off x="3261519" y="7907517"/>
            <a:ext cx="3810000" cy="584775"/>
          </a:xfrm>
          <a:prstGeom prst="rect">
            <a:avLst/>
          </a:prstGeom>
          <a:noFill/>
        </p:spPr>
        <p:txBody>
          <a:bodyPr wrap="square">
            <a:spAutoFit/>
          </a:bodyPr>
          <a:lstStyle/>
          <a:p>
            <a:pPr algn="ctr"/>
            <a:r>
              <a:rPr lang="en-US" sz="3200" b="1" dirty="0" err="1">
                <a:effectLst/>
                <a:latin typeface="Times New Roman" panose="02020603050405020304" pitchFamily="18" charset="0"/>
                <a:cs typeface="Times New Roman" panose="02020603050405020304" pitchFamily="18" charset="0"/>
              </a:rPr>
              <a:t>Vinícius</a:t>
            </a:r>
            <a:r>
              <a:rPr lang="en-US" sz="3200" b="1" dirty="0">
                <a:effectLst/>
                <a:latin typeface="Times New Roman" panose="02020603050405020304" pitchFamily="18" charset="0"/>
                <a:cs typeface="Times New Roman" panose="02020603050405020304" pitchFamily="18" charset="0"/>
              </a:rPr>
              <a:t> de Oliveira</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3514118"/>
      </p:ext>
    </p:extLst>
  </p:cSld>
  <p:clrMapOvr>
    <a:masterClrMapping/>
  </p:clrMapOvr>
  <p:transition spd="slow">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 Box 14"/>
          <p:cNvSpPr txBox="1">
            <a:spLocks noChangeArrowheads="1"/>
          </p:cNvSpPr>
          <p:nvPr/>
        </p:nvSpPr>
        <p:spPr bwMode="auto">
          <a:xfrm>
            <a:off x="5803478" y="299234"/>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sp>
        <p:nvSpPr>
          <p:cNvPr id="10" name="Rectangle 9"/>
          <p:cNvSpPr/>
          <p:nvPr/>
        </p:nvSpPr>
        <p:spPr>
          <a:xfrm>
            <a:off x="5547519" y="984811"/>
            <a:ext cx="4902605" cy="646331"/>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CẬU BÉ ĐÁNH GIÀY</a:t>
            </a:r>
          </a:p>
        </p:txBody>
      </p:sp>
      <p:sp>
        <p:nvSpPr>
          <p:cNvPr id="22" name="Rectangle 21"/>
          <p:cNvSpPr/>
          <p:nvPr/>
        </p:nvSpPr>
        <p:spPr>
          <a:xfrm>
            <a:off x="315079" y="1670388"/>
            <a:ext cx="8788806"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Kể</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lại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từng</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đoạn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của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câu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chuyện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theo</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tranh</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p:cNvPicPr>
            <a:picLocks noChangeAspect="1"/>
          </p:cNvPicPr>
          <p:nvPr/>
        </p:nvPicPr>
        <p:blipFill rotWithShape="1">
          <a:blip r:embed="rId2"/>
          <a:srcRect l="8334" t="12963" r="3750" b="33505"/>
          <a:stretch/>
        </p:blipFill>
        <p:spPr>
          <a:xfrm>
            <a:off x="3424121" y="2403872"/>
            <a:ext cx="9378141" cy="3211989"/>
          </a:xfrm>
          <a:prstGeom prst="rect">
            <a:avLst/>
          </a:prstGeom>
        </p:spPr>
      </p:pic>
      <p:pic>
        <p:nvPicPr>
          <p:cNvPr id="21" name="Picture 20"/>
          <p:cNvPicPr>
            <a:picLocks noChangeAspect="1"/>
          </p:cNvPicPr>
          <p:nvPr/>
        </p:nvPicPr>
        <p:blipFill rotWithShape="1">
          <a:blip r:embed="rId3"/>
          <a:srcRect l="9582" t="21111" r="5001" b="32454"/>
          <a:stretch/>
        </p:blipFill>
        <p:spPr>
          <a:xfrm>
            <a:off x="3420615" y="5956482"/>
            <a:ext cx="9427167" cy="2882718"/>
          </a:xfrm>
          <a:prstGeom prst="rect">
            <a:avLst/>
          </a:prstGeom>
        </p:spPr>
      </p:pic>
    </p:spTree>
    <p:extLst>
      <p:ext uri="{BB962C8B-B14F-4D97-AF65-F5344CB8AC3E}">
        <p14:creationId xmlns:p14="http://schemas.microsoft.com/office/powerpoint/2010/main" val="3089477505"/>
      </p:ext>
    </p:extLst>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44B3DC-95BA-D796-23FB-ABCD16CD921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767893" y="723900"/>
            <a:ext cx="10740851" cy="7696200"/>
          </a:xfrm>
          <a:prstGeom prst="rect">
            <a:avLst/>
          </a:prstGeom>
        </p:spPr>
      </p:pic>
    </p:spTree>
    <p:extLst>
      <p:ext uri="{BB962C8B-B14F-4D97-AF65-F5344CB8AC3E}">
        <p14:creationId xmlns:p14="http://schemas.microsoft.com/office/powerpoint/2010/main" val="4012843973"/>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D9447-887B-C58F-B3D1-E4B7057B3A4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661319" y="263314"/>
            <a:ext cx="12954000" cy="8617372"/>
          </a:xfrm>
          <a:prstGeom prst="rect">
            <a:avLst/>
          </a:prstGeom>
        </p:spPr>
      </p:pic>
    </p:spTree>
    <p:extLst>
      <p:ext uri="{BB962C8B-B14F-4D97-AF65-F5344CB8AC3E}">
        <p14:creationId xmlns:p14="http://schemas.microsoft.com/office/powerpoint/2010/main" val="2384934026"/>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BFAB4A-D01F-75AA-F8F2-2E6D105DA7F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707043" y="990600"/>
            <a:ext cx="14862551" cy="6934200"/>
          </a:xfrm>
          <a:prstGeom prst="rect">
            <a:avLst/>
          </a:prstGeom>
        </p:spPr>
      </p:pic>
    </p:spTree>
    <p:extLst>
      <p:ext uri="{BB962C8B-B14F-4D97-AF65-F5344CB8AC3E}">
        <p14:creationId xmlns:p14="http://schemas.microsoft.com/office/powerpoint/2010/main" val="844507181"/>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p:cNvGrpSpPr/>
          <p:nvPr/>
        </p:nvGrpSpPr>
        <p:grpSpPr>
          <a:xfrm>
            <a:off x="4617134" y="149573"/>
            <a:ext cx="6844823" cy="1117345"/>
            <a:chOff x="4539228" y="210532"/>
            <a:chExt cx="6729329" cy="1117345"/>
          </a:xfrm>
        </p:grpSpPr>
        <p:grpSp>
          <p:nvGrpSpPr>
            <p:cNvPr id="15" name="Group 14"/>
            <p:cNvGrpSpPr/>
            <p:nvPr/>
          </p:nvGrpSpPr>
          <p:grpSpPr>
            <a:xfrm>
              <a:off x="4539228" y="210532"/>
              <a:ext cx="6729329" cy="1117345"/>
              <a:chOff x="4539228" y="210532"/>
              <a:chExt cx="6729329" cy="1117345"/>
            </a:xfrm>
          </p:grpSpPr>
          <p:sp>
            <p:nvSpPr>
              <p:cNvPr id="17" name="TextBox 16"/>
              <p:cNvSpPr txBox="1"/>
              <p:nvPr/>
            </p:nvSpPr>
            <p:spPr>
              <a:xfrm>
                <a:off x="4539228" y="210532"/>
                <a:ext cx="6729329" cy="646331"/>
              </a:xfrm>
              <a:prstGeom prst="rect">
                <a:avLst/>
              </a:prstGeom>
              <a:noFill/>
            </p:spPr>
            <p:txBody>
              <a:bodyPr wrap="none" rtlCol="0">
                <a:spAutoFit/>
              </a:bodyPr>
              <a:lstStyle/>
              <a:p>
                <a:r>
                  <a:rPr lang="en-US" sz="3600" dirty="0" err="1">
                    <a:latin typeface="Times New Roman" pitchFamily="18" charset="0"/>
                    <a:cs typeface="Times New Roman" pitchFamily="18" charset="0"/>
                  </a:rPr>
                  <a:t>Thứ</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Tư</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ngày</a:t>
                </a:r>
                <a:r>
                  <a:rPr lang="en-US" sz="3600" dirty="0">
                    <a:latin typeface="Times New Roman" pitchFamily="18" charset="0"/>
                    <a:cs typeface="Times New Roman" pitchFamily="18" charset="0"/>
                  </a:rPr>
                  <a:t> 22 </a:t>
                </a:r>
                <a:r>
                  <a:rPr lang="en-US" sz="3600" dirty="0" err="1">
                    <a:latin typeface="Times New Roman" pitchFamily="18" charset="0"/>
                    <a:cs typeface="Times New Roman" pitchFamily="18" charset="0"/>
                  </a:rPr>
                  <a:t>tháng</a:t>
                </a:r>
                <a:r>
                  <a:rPr lang="en-US" sz="3600" dirty="0">
                    <a:latin typeface="Times New Roman" pitchFamily="18" charset="0"/>
                    <a:cs typeface="Times New Roman" pitchFamily="18" charset="0"/>
                  </a:rPr>
                  <a:t> 02 </a:t>
                </a:r>
                <a:r>
                  <a:rPr lang="en-US" sz="3600" dirty="0" err="1">
                    <a:latin typeface="Times New Roman" pitchFamily="18" charset="0"/>
                    <a:cs typeface="Times New Roman" pitchFamily="18" charset="0"/>
                  </a:rPr>
                  <a:t>năm</a:t>
                </a:r>
                <a:r>
                  <a:rPr lang="en-US" sz="3600" dirty="0">
                    <a:latin typeface="Times New Roman" pitchFamily="18" charset="0"/>
                    <a:cs typeface="Times New Roman" pitchFamily="18" charset="0"/>
                  </a:rPr>
                  <a:t> 2023</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166519" y="1333187"/>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 name="Rectangle 1"/>
          <p:cNvSpPr/>
          <p:nvPr/>
        </p:nvSpPr>
        <p:spPr>
          <a:xfrm>
            <a:off x="1563435" y="2828092"/>
            <a:ext cx="13966284" cy="1323439"/>
          </a:xfrm>
          <a:prstGeom prst="rect">
            <a:avLst/>
          </a:prstGeom>
        </p:spPr>
        <p:txBody>
          <a:bodyPr wrap="square">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a:t>
            </a:r>
          </a:p>
        </p:txBody>
      </p:sp>
      <p:sp>
        <p:nvSpPr>
          <p:cNvPr id="3" name="Rectangle 2"/>
          <p:cNvSpPr/>
          <p:nvPr/>
        </p:nvSpPr>
        <p:spPr>
          <a:xfrm>
            <a:off x="1493838" y="5399452"/>
            <a:ext cx="13578681" cy="2554545"/>
          </a:xfrm>
          <a:prstGeom prst="rect">
            <a:avLst/>
          </a:prstGeom>
        </p:spPr>
        <p:txBody>
          <a:bodyPr wrap="square">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có</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thượng</a:t>
            </a:r>
            <a:r>
              <a:rPr lang="en-US" sz="4000" dirty="0">
                <a:latin typeface="Times New Roman" panose="02020603050405020304" pitchFamily="18" charset="0"/>
                <a:cs typeface="Times New Roman" panose="02020603050405020304" pitchFamily="18" charset="0"/>
              </a:rPr>
              <a:t>.</a:t>
            </a:r>
          </a:p>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những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chậu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cây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a:t>
            </a:r>
          </a:p>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3: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nom </a:t>
            </a:r>
            <a:r>
              <a:rPr lang="en-US" sz="4000" i="1" dirty="0" err="1">
                <a:latin typeface="Times New Roman" panose="02020603050405020304" pitchFamily="18" charset="0"/>
                <a:cs typeface="Times New Roman" panose="02020603050405020304" pitchFamily="18" charset="0"/>
              </a:rPr>
              <a:t>vui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a:t>
            </a:r>
          </a:p>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4: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Chia đoạn.</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213791" y="1681761"/>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grpSp>
        <p:nvGrpSpPr>
          <p:cNvPr id="5" name="Group 4"/>
          <p:cNvGrpSpPr/>
          <p:nvPr/>
        </p:nvGrpSpPr>
        <p:grpSpPr>
          <a:xfrm>
            <a:off x="1351134" y="724253"/>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dirty="0">
                  <a:solidFill>
                    <a:srgbClr val="FF0000"/>
                  </a:solidFill>
                  <a:latin typeface="Times New Roman" pitchFamily="18" charset="0"/>
                  <a:cs typeface="Times New Roman" pitchFamily="18" charset="0"/>
                </a:rPr>
                <a:t>3. </a:t>
              </a:r>
              <a:r>
                <a:rPr lang="en-US" sz="4000" b="1" dirty="0" err="1">
                  <a:solidFill>
                    <a:srgbClr val="FF0000"/>
                  </a:solidFill>
                  <a:latin typeface="Times New Roman" pitchFamily="18" charset="0"/>
                  <a:cs typeface="Times New Roman" pitchFamily="18" charset="0"/>
                </a:rPr>
                <a:t>Luyện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đọc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tìm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hiểu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bài</a:t>
              </a:r>
              <a:r>
                <a:rPr lang="en-US" sz="4000" b="1" dirty="0">
                  <a:solidFill>
                    <a:srgbClr val="FF0000"/>
                  </a:solidFill>
                  <a:latin typeface="Times New Roman" pitchFamily="18" charset="0"/>
                  <a:cs typeface="Times New Roman" pitchFamily="18" charset="0"/>
                </a:rPr>
                <a:t>.</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387580" y="2580834"/>
            <a:ext cx="14048298" cy="1200329"/>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242719" y="1676400"/>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2" name="Rectangle 21"/>
          <p:cNvSpPr/>
          <p:nvPr/>
        </p:nvSpPr>
        <p:spPr>
          <a:xfrm>
            <a:off x="6951844" y="1705903"/>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3" name="Rectangle 22"/>
          <p:cNvSpPr/>
          <p:nvPr/>
        </p:nvSpPr>
        <p:spPr>
          <a:xfrm>
            <a:off x="9214960" y="1705823"/>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20" name="Rectangle 19"/>
          <p:cNvSpPr/>
          <p:nvPr/>
        </p:nvSpPr>
        <p:spPr>
          <a:xfrm>
            <a:off x="1441199" y="4028634"/>
            <a:ext cx="4050540" cy="646331"/>
          </a:xfrm>
          <a:prstGeom prst="rect">
            <a:avLst/>
          </a:prstGeom>
        </p:spPr>
        <p:txBody>
          <a:bodyPr wrap="square">
            <a:spAutoFit/>
          </a:bodyPr>
          <a:lstStyle/>
          <a:p>
            <a:pPr algn="just"/>
            <a:r>
              <a:rPr lang="en-US" sz="3600" b="1" u="sng">
                <a:solidFill>
                  <a:srgbClr val="FF0000"/>
                </a:solidFill>
                <a:latin typeface="Times New Roman" panose="02020603050405020304" pitchFamily="18" charset="0"/>
                <a:ea typeface="Times New Roman" panose="02020603050405020304" pitchFamily="18" charset="0"/>
              </a:rPr>
              <a:t>Giải nghĩa từ:</a:t>
            </a:r>
            <a:endParaRPr lang="en-US" sz="3600" b="1" u="sng" dirty="0">
              <a:solidFill>
                <a:srgbClr val="0000CC"/>
              </a:solidFill>
              <a:latin typeface="Times New Roman" pitchFamily="18" charset="0"/>
              <a:cs typeface="Times New Roman" pitchFamily="18" charset="0"/>
            </a:endParaRPr>
          </a:p>
        </p:txBody>
      </p:sp>
      <p:sp>
        <p:nvSpPr>
          <p:cNvPr id="24" name="Rectangle 23"/>
          <p:cNvSpPr/>
          <p:nvPr/>
        </p:nvSpPr>
        <p:spPr>
          <a:xfrm>
            <a:off x="1471838" y="4868917"/>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Lách chách: </a:t>
            </a:r>
            <a:r>
              <a:rPr lang="en-US" sz="3600" b="1">
                <a:solidFill>
                  <a:srgbClr val="0000CC"/>
                </a:solidFill>
                <a:latin typeface="Times New Roman" panose="02020603050405020304" pitchFamily="18" charset="0"/>
                <a:ea typeface="Times New Roman" panose="02020603050405020304" pitchFamily="18" charset="0"/>
              </a:rPr>
              <a:t>Tiếng chim kêu khe khẽ nghe rất vui.</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1471838" y="5515248"/>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Bẵng: </a:t>
            </a:r>
            <a:r>
              <a:rPr lang="en-US" sz="3600" b="1">
                <a:solidFill>
                  <a:srgbClr val="0000CC"/>
                </a:solidFill>
                <a:latin typeface="Times New Roman" panose="02020603050405020304" pitchFamily="18" charset="0"/>
                <a:ea typeface="Times New Roman" panose="02020603050405020304" pitchFamily="18" charset="0"/>
              </a:rPr>
              <a:t>im bặt, vắng bặt.</a:t>
            </a:r>
            <a:endParaRPr lang="en-US" sz="3600" b="1" dirty="0">
              <a:solidFill>
                <a:srgbClr val="0000CC"/>
              </a:solidFill>
              <a:latin typeface="Times New Roman" pitchFamily="18" charset="0"/>
              <a:cs typeface="Times New Roman" pitchFamily="18" charset="0"/>
            </a:endParaRPr>
          </a:p>
        </p:txBody>
      </p:sp>
      <p:sp>
        <p:nvSpPr>
          <p:cNvPr id="26" name="Rectangle 25"/>
          <p:cNvSpPr/>
          <p:nvPr/>
        </p:nvSpPr>
        <p:spPr>
          <a:xfrm>
            <a:off x="1471838" y="6161579"/>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Léo nhéo: </a:t>
            </a:r>
            <a:r>
              <a:rPr lang="en-US" sz="3600" b="1">
                <a:solidFill>
                  <a:srgbClr val="0000CC"/>
                </a:solidFill>
                <a:latin typeface="Times New Roman" panose="02020603050405020304" pitchFamily="18" charset="0"/>
                <a:ea typeface="Times New Roman" panose="02020603050405020304" pitchFamily="18" charset="0"/>
              </a:rPr>
              <a:t>tiếng gọi nhau từ xa, không rõ nhưng liên tiếp.</a:t>
            </a:r>
            <a:endParaRPr lang="en-US" sz="3600" b="1" dirty="0">
              <a:solidFill>
                <a:srgbClr val="0000CC"/>
              </a:solidFill>
              <a:latin typeface="Times New Roman" pitchFamily="18" charset="0"/>
              <a:cs typeface="Times New Roman" pitchFamily="18" charset="0"/>
            </a:endParaRPr>
          </a:p>
        </p:txBody>
      </p:sp>
      <p:sp>
        <p:nvSpPr>
          <p:cNvPr id="27" name="Rectangle 26"/>
          <p:cNvSpPr/>
          <p:nvPr/>
        </p:nvSpPr>
        <p:spPr>
          <a:xfrm>
            <a:off x="1441358" y="6877859"/>
            <a:ext cx="13964040" cy="646331"/>
          </a:xfrm>
          <a:prstGeom prst="rect">
            <a:avLst/>
          </a:prstGeom>
        </p:spPr>
        <p:txBody>
          <a:bodyPr wrap="square">
            <a:spAutoFit/>
          </a:bodyPr>
          <a:lstStyle/>
          <a:p>
            <a:pPr algn="just"/>
            <a:r>
              <a:rPr lang="en-US" sz="3600" b="1" dirty="0" err="1">
                <a:solidFill>
                  <a:srgbClr val="FF0000"/>
                </a:solidFill>
                <a:latin typeface="Times New Roman" panose="02020603050405020304" pitchFamily="18" charset="0"/>
                <a:ea typeface="Times New Roman" panose="02020603050405020304" pitchFamily="18" charset="0"/>
              </a:rPr>
              <a:t>Nhộn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vui</a:t>
            </a:r>
            <a:r>
              <a:rPr lang="en-US" sz="3600" b="1" dirty="0">
                <a:solidFill>
                  <a:srgbClr val="0000CC"/>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và</a:t>
            </a:r>
            <a:r>
              <a:rPr lang="en-US" sz="3600" b="1" dirty="0">
                <a:solidFill>
                  <a:srgbClr val="0000CC"/>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có</a:t>
            </a:r>
            <a:r>
              <a:rPr lang="en-US" sz="3600" b="1" dirty="0">
                <a:solidFill>
                  <a:srgbClr val="0000CC"/>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chút</a:t>
            </a:r>
            <a:r>
              <a:rPr lang="en-US" sz="3600" b="1" dirty="0">
                <a:solidFill>
                  <a:srgbClr val="0000CC"/>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ồn</a:t>
            </a:r>
            <a:r>
              <a:rPr lang="en-US" sz="3600" b="1" dirty="0">
                <a:solidFill>
                  <a:srgbClr val="0000CC"/>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ào</a:t>
            </a:r>
            <a:r>
              <a:rPr lang="en-US" sz="3600" b="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fade">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fade">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fade">
                                      <p:cBhvr>
                                        <p:cTn id="27" dur="500"/>
                                        <p:tgtEl>
                                          <p:spTgt spid="2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Effect transition="in" filter="fade">
                                      <p:cBhvr>
                                        <p:cTn id="3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p:cNvGrpSpPr/>
          <p:nvPr/>
        </p:nvGrpSpPr>
        <p:grpSpPr>
          <a:xfrm>
            <a:off x="6291729" y="415616"/>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419100" y="1365639"/>
            <a:ext cx="15503469"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err="1">
                <a:solidFill>
                  <a:srgbClr val="FF0000"/>
                </a:solidFill>
                <a:latin typeface="Times New Roman" panose="02020603050405020304" pitchFamily="18" charset="0"/>
                <a:cs typeface="Times New Roman" panose="02020603050405020304" pitchFamily="18" charset="0"/>
              </a:rPr>
              <a:t>Nơi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xưa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rừng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giờ</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419100" y="2307386"/>
            <a:ext cx="15468600" cy="646331"/>
          </a:xfrm>
          <a:prstGeom prst="rect">
            <a:avLst/>
          </a:prstGeom>
        </p:spPr>
        <p:txBody>
          <a:bodyPr wrap="square">
            <a:spAutoFit/>
          </a:bodyPr>
          <a:lstStyle/>
          <a:p>
            <a:pPr algn="just"/>
            <a:r>
              <a:rPr lang="nl-NL" sz="3600" dirty="0">
                <a:latin typeface="Times New Roman" panose="02020603050405020304" pitchFamily="18" charset="0"/>
                <a:cs typeface="Times New Roman" panose="02020603050405020304" pitchFamily="18" charset="0"/>
              </a:rPr>
              <a:t>	Nơi ngày xưa là khu rừng, bây giờ đã thay thay bằng những khu nhà cao tầng.</a:t>
            </a:r>
            <a:endParaRPr lang="en-US" sz="36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E699084-430B-B4EC-7D22-FDA70FA9206F}"/>
              </a:ext>
            </a:extLst>
          </p:cNvPr>
          <p:cNvSpPr/>
          <p:nvPr/>
        </p:nvSpPr>
        <p:spPr>
          <a:xfrm>
            <a:off x="419100" y="3581400"/>
            <a:ext cx="15328050"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anose="02020603050405020304" pitchFamily="18" charset="0"/>
                <a:cs typeface="Times New Roman" panose="02020603050405020304" pitchFamily="18" charset="0"/>
              </a:rPr>
              <a:t>Tìm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xuất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đàn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tầng</a:t>
            </a:r>
            <a:r>
              <a:rPr 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D9447-887B-C58F-B3D1-E4B7057B3A4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661319" y="263314"/>
            <a:ext cx="12954000" cy="8617372"/>
          </a:xfrm>
          <a:prstGeom prst="rect">
            <a:avLst/>
          </a:prstGeom>
        </p:spPr>
      </p:pic>
    </p:spTree>
    <p:extLst>
      <p:ext uri="{BB962C8B-B14F-4D97-AF65-F5344CB8AC3E}">
        <p14:creationId xmlns:p14="http://schemas.microsoft.com/office/powerpoint/2010/main" val="945975624"/>
      </p:ext>
    </p:extLst>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BFAB4A-D01F-75AA-F8F2-2E6D105DA7F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707043" y="990600"/>
            <a:ext cx="14862551" cy="6934200"/>
          </a:xfrm>
          <a:prstGeom prst="rect">
            <a:avLst/>
          </a:prstGeom>
        </p:spPr>
      </p:pic>
    </p:spTree>
    <p:extLst>
      <p:ext uri="{BB962C8B-B14F-4D97-AF65-F5344CB8AC3E}">
        <p14:creationId xmlns:p14="http://schemas.microsoft.com/office/powerpoint/2010/main" val="879550661"/>
      </p:ext>
    </p:extLst>
  </p:cSld>
  <p:clrMapOvr>
    <a:masterClrMapping/>
  </p:clrMapOvr>
  <p:transition spd="slow">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9656</TotalTime>
  <Words>752</Words>
  <Application>Microsoft Office PowerPoint</Application>
  <PresentationFormat>Custom</PresentationFormat>
  <Paragraphs>53</Paragraphs>
  <Slides>17</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Ngo Chi Thanh</cp:lastModifiedBy>
  <cp:revision>1034</cp:revision>
  <dcterms:created xsi:type="dcterms:W3CDTF">2008-09-09T22:52:10Z</dcterms:created>
  <dcterms:modified xsi:type="dcterms:W3CDTF">2023-02-22T07:17:03Z</dcterms:modified>
</cp:coreProperties>
</file>