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sldIdLst>
    <p:sldId id="314" r:id="rId4"/>
    <p:sldId id="296" r:id="rId5"/>
    <p:sldId id="268" r:id="rId6"/>
    <p:sldId id="297" r:id="rId7"/>
    <p:sldId id="265" r:id="rId8"/>
    <p:sldId id="272" r:id="rId9"/>
    <p:sldId id="284" r:id="rId10"/>
    <p:sldId id="299" r:id="rId11"/>
    <p:sldId id="300" r:id="rId12"/>
    <p:sldId id="281" r:id="rId13"/>
    <p:sldId id="301" r:id="rId14"/>
    <p:sldId id="302" r:id="rId15"/>
    <p:sldId id="303" r:id="rId16"/>
    <p:sldId id="304" r:id="rId17"/>
    <p:sldId id="288" r:id="rId18"/>
    <p:sldId id="305" r:id="rId19"/>
    <p:sldId id="306" r:id="rId20"/>
    <p:sldId id="312" r:id="rId21"/>
    <p:sldId id="307" r:id="rId22"/>
    <p:sldId id="313" r:id="rId23"/>
    <p:sldId id="289" r:id="rId24"/>
    <p:sldId id="29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67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22808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24/02/2025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485754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888537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762285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C3E3-7E2E-F4C0-6CA1-46780BBE6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B1974F-E982-3BD8-EC98-523099B65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3EFE89-1A63-C1EA-61E4-088ED7532DA9}"/>
              </a:ext>
            </a:extLst>
          </p:cNvPr>
          <p:cNvSpPr>
            <a:spLocks noGrp="1"/>
          </p:cNvSpPr>
          <p:nvPr>
            <p:ph type="dt" sz="half" idx="10"/>
          </p:nvPr>
        </p:nvSpPr>
        <p:spPr/>
        <p:txBody>
          <a:bodyPr/>
          <a:lstStyle/>
          <a:p>
            <a:fld id="{86C62963-8D2B-401E-8D04-C35F135826E3}" type="datetimeFigureOut">
              <a:rPr lang="en-US" smtClean="0"/>
              <a:t>24/2/2025</a:t>
            </a:fld>
            <a:endParaRPr lang="en-US"/>
          </a:p>
        </p:txBody>
      </p:sp>
      <p:sp>
        <p:nvSpPr>
          <p:cNvPr id="5" name="Footer Placeholder 4">
            <a:extLst>
              <a:ext uri="{FF2B5EF4-FFF2-40B4-BE49-F238E27FC236}">
                <a16:creationId xmlns:a16="http://schemas.microsoft.com/office/drawing/2014/main" id="{E28C7DD0-C35C-5FF5-C7E5-7FF3E6DDD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2B9A9-132A-822F-77B6-FCE9FBA7F15E}"/>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82717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EA86-C5F2-A8DE-83A1-5BE6B38EA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C78FB-8DCD-3182-C9C9-64343ED7B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DB0D9-547C-D670-1B52-5627418B4D40}"/>
              </a:ext>
            </a:extLst>
          </p:cNvPr>
          <p:cNvSpPr>
            <a:spLocks noGrp="1"/>
          </p:cNvSpPr>
          <p:nvPr>
            <p:ph type="dt" sz="half" idx="10"/>
          </p:nvPr>
        </p:nvSpPr>
        <p:spPr/>
        <p:txBody>
          <a:bodyPr/>
          <a:lstStyle/>
          <a:p>
            <a:fld id="{86C62963-8D2B-401E-8D04-C35F135826E3}" type="datetimeFigureOut">
              <a:rPr lang="en-US" smtClean="0"/>
              <a:t>24/2/2025</a:t>
            </a:fld>
            <a:endParaRPr lang="en-US"/>
          </a:p>
        </p:txBody>
      </p:sp>
      <p:sp>
        <p:nvSpPr>
          <p:cNvPr id="5" name="Footer Placeholder 4">
            <a:extLst>
              <a:ext uri="{FF2B5EF4-FFF2-40B4-BE49-F238E27FC236}">
                <a16:creationId xmlns:a16="http://schemas.microsoft.com/office/drawing/2014/main" id="{BCDD6482-788D-DBF4-94E0-44F286705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307E2-D6FB-7E50-2ECD-1781E157AAE0}"/>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73310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F5DA-2B62-AC3A-F308-57835D83ED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ACEA7-8AAB-450B-3BB1-2979BDCAED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6B21A-38A2-DF24-D5F1-B03231716D54}"/>
              </a:ext>
            </a:extLst>
          </p:cNvPr>
          <p:cNvSpPr>
            <a:spLocks noGrp="1"/>
          </p:cNvSpPr>
          <p:nvPr>
            <p:ph type="dt" sz="half" idx="10"/>
          </p:nvPr>
        </p:nvSpPr>
        <p:spPr/>
        <p:txBody>
          <a:bodyPr/>
          <a:lstStyle/>
          <a:p>
            <a:fld id="{86C62963-8D2B-401E-8D04-C35F135826E3}" type="datetimeFigureOut">
              <a:rPr lang="en-US" smtClean="0"/>
              <a:t>24/2/2025</a:t>
            </a:fld>
            <a:endParaRPr lang="en-US"/>
          </a:p>
        </p:txBody>
      </p:sp>
      <p:sp>
        <p:nvSpPr>
          <p:cNvPr id="5" name="Footer Placeholder 4">
            <a:extLst>
              <a:ext uri="{FF2B5EF4-FFF2-40B4-BE49-F238E27FC236}">
                <a16:creationId xmlns:a16="http://schemas.microsoft.com/office/drawing/2014/main" id="{C2BC1265-E633-B997-C293-504E425C4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64C2A-8618-F672-E944-CBDA8447A5E5}"/>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14377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48E9-8D49-3F1A-AC9D-5ABF639F5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793238-D695-0948-8D95-0990218655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A4777C-7F25-E410-4166-4546270AD0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DF2AC-D620-164E-567C-163787684ECB}"/>
              </a:ext>
            </a:extLst>
          </p:cNvPr>
          <p:cNvSpPr>
            <a:spLocks noGrp="1"/>
          </p:cNvSpPr>
          <p:nvPr>
            <p:ph type="dt" sz="half" idx="10"/>
          </p:nvPr>
        </p:nvSpPr>
        <p:spPr/>
        <p:txBody>
          <a:bodyPr/>
          <a:lstStyle/>
          <a:p>
            <a:fld id="{86C62963-8D2B-401E-8D04-C35F135826E3}" type="datetimeFigureOut">
              <a:rPr lang="en-US" smtClean="0"/>
              <a:t>24/2/2025</a:t>
            </a:fld>
            <a:endParaRPr lang="en-US"/>
          </a:p>
        </p:txBody>
      </p:sp>
      <p:sp>
        <p:nvSpPr>
          <p:cNvPr id="6" name="Footer Placeholder 5">
            <a:extLst>
              <a:ext uri="{FF2B5EF4-FFF2-40B4-BE49-F238E27FC236}">
                <a16:creationId xmlns:a16="http://schemas.microsoft.com/office/drawing/2014/main" id="{195E64FA-08FC-A99B-4D88-1F6684B6F5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6A413-2171-B231-3405-A5A6D035B44D}"/>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221561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F6A2-2E1B-2EFE-9C2B-913075C304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B5BDC-9A9F-7D4B-7FF8-7C300FC03B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01F1D-CAB2-0590-06E5-04EA4CF9A2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D98EC-3BA1-67CB-AD28-CF56FE2D44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6C7CA-7712-2C8C-CFC8-CAB7CD6A43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64017-A3CC-239D-A34F-DBA4ACC40D92}"/>
              </a:ext>
            </a:extLst>
          </p:cNvPr>
          <p:cNvSpPr>
            <a:spLocks noGrp="1"/>
          </p:cNvSpPr>
          <p:nvPr>
            <p:ph type="dt" sz="half" idx="10"/>
          </p:nvPr>
        </p:nvSpPr>
        <p:spPr/>
        <p:txBody>
          <a:bodyPr/>
          <a:lstStyle/>
          <a:p>
            <a:fld id="{86C62963-8D2B-401E-8D04-C35F135826E3}" type="datetimeFigureOut">
              <a:rPr lang="en-US" smtClean="0"/>
              <a:t>24/2/2025</a:t>
            </a:fld>
            <a:endParaRPr lang="en-US"/>
          </a:p>
        </p:txBody>
      </p:sp>
      <p:sp>
        <p:nvSpPr>
          <p:cNvPr id="8" name="Footer Placeholder 7">
            <a:extLst>
              <a:ext uri="{FF2B5EF4-FFF2-40B4-BE49-F238E27FC236}">
                <a16:creationId xmlns:a16="http://schemas.microsoft.com/office/drawing/2014/main" id="{0DE73991-F8F4-F763-85C8-05166BA791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B0C5B1-4A41-09A2-5D2F-E60144574434}"/>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9831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2A4C-0F41-CC06-4A3E-7EBEC1C2C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E81791-1542-AD93-C243-AE80E50A42E1}"/>
              </a:ext>
            </a:extLst>
          </p:cNvPr>
          <p:cNvSpPr>
            <a:spLocks noGrp="1"/>
          </p:cNvSpPr>
          <p:nvPr>
            <p:ph type="dt" sz="half" idx="10"/>
          </p:nvPr>
        </p:nvSpPr>
        <p:spPr/>
        <p:txBody>
          <a:bodyPr/>
          <a:lstStyle/>
          <a:p>
            <a:fld id="{86C62963-8D2B-401E-8D04-C35F135826E3}" type="datetimeFigureOut">
              <a:rPr lang="en-US" smtClean="0"/>
              <a:t>24/2/2025</a:t>
            </a:fld>
            <a:endParaRPr lang="en-US"/>
          </a:p>
        </p:txBody>
      </p:sp>
      <p:sp>
        <p:nvSpPr>
          <p:cNvPr id="4" name="Footer Placeholder 3">
            <a:extLst>
              <a:ext uri="{FF2B5EF4-FFF2-40B4-BE49-F238E27FC236}">
                <a16:creationId xmlns:a16="http://schemas.microsoft.com/office/drawing/2014/main" id="{CA235EC2-8DB3-4EED-6491-D60F572189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8AFCD2-BBB8-A41A-F3BD-32106716C85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498498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206C0-DDF2-5E2A-3727-4191D8C0950E}"/>
              </a:ext>
            </a:extLst>
          </p:cNvPr>
          <p:cNvSpPr>
            <a:spLocks noGrp="1"/>
          </p:cNvSpPr>
          <p:nvPr>
            <p:ph type="dt" sz="half" idx="10"/>
          </p:nvPr>
        </p:nvSpPr>
        <p:spPr/>
        <p:txBody>
          <a:bodyPr/>
          <a:lstStyle/>
          <a:p>
            <a:fld id="{86C62963-8D2B-401E-8D04-C35F135826E3}" type="datetimeFigureOut">
              <a:rPr lang="en-US" smtClean="0"/>
              <a:t>24/2/2025</a:t>
            </a:fld>
            <a:endParaRPr lang="en-US"/>
          </a:p>
        </p:txBody>
      </p:sp>
      <p:sp>
        <p:nvSpPr>
          <p:cNvPr id="3" name="Footer Placeholder 2">
            <a:extLst>
              <a:ext uri="{FF2B5EF4-FFF2-40B4-BE49-F238E27FC236}">
                <a16:creationId xmlns:a16="http://schemas.microsoft.com/office/drawing/2014/main" id="{07CE65F3-F8EF-496A-8D38-7833C7FB5D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AA7013-4BBF-FB41-CCA6-A9FB872F1669}"/>
              </a:ext>
            </a:extLst>
          </p:cNvPr>
          <p:cNvSpPr>
            <a:spLocks noGrp="1"/>
          </p:cNvSpPr>
          <p:nvPr>
            <p:ph type="sldNum" sz="quarter" idx="12"/>
          </p:nvPr>
        </p:nvSpPr>
        <p:spPr/>
        <p:txBody>
          <a:bodyPr/>
          <a:lstStyle/>
          <a:p>
            <a:fld id="{4B48368C-5301-478D-BB4D-03238AEE4D00}"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8A560A8E-CB06-DE66-7A65-8EC0E6A90E0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199267" y="322005"/>
            <a:ext cx="1845305" cy="1845305"/>
          </a:xfrm>
          <a:prstGeom prst="rect">
            <a:avLst/>
          </a:prstGeom>
        </p:spPr>
      </p:pic>
    </p:spTree>
    <p:extLst>
      <p:ext uri="{BB962C8B-B14F-4D97-AF65-F5344CB8AC3E}">
        <p14:creationId xmlns:p14="http://schemas.microsoft.com/office/powerpoint/2010/main" val="102139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02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73FE-EB22-CE39-B776-893DBCD95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4A829C-237C-FA37-6FE1-9ADAB467B6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02FBD-DCFD-7661-1EA3-38DC27C3B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2A7B4-1A03-9037-F2DD-42A2153A264B}"/>
              </a:ext>
            </a:extLst>
          </p:cNvPr>
          <p:cNvSpPr>
            <a:spLocks noGrp="1"/>
          </p:cNvSpPr>
          <p:nvPr>
            <p:ph type="dt" sz="half" idx="10"/>
          </p:nvPr>
        </p:nvSpPr>
        <p:spPr/>
        <p:txBody>
          <a:bodyPr/>
          <a:lstStyle/>
          <a:p>
            <a:fld id="{86C62963-8D2B-401E-8D04-C35F135826E3}" type="datetimeFigureOut">
              <a:rPr lang="en-US" smtClean="0"/>
              <a:t>24/2/2025</a:t>
            </a:fld>
            <a:endParaRPr lang="en-US"/>
          </a:p>
        </p:txBody>
      </p:sp>
      <p:sp>
        <p:nvSpPr>
          <p:cNvPr id="6" name="Footer Placeholder 5">
            <a:extLst>
              <a:ext uri="{FF2B5EF4-FFF2-40B4-BE49-F238E27FC236}">
                <a16:creationId xmlns:a16="http://schemas.microsoft.com/office/drawing/2014/main" id="{E4CFB400-0BFA-7B54-E1B7-F700F7AD0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ED44F-A1BC-9D00-12B3-931F62B91998}"/>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166957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5686-B53C-64FD-8AFD-2B2C1D91A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CF05B-4AA2-35D2-6E68-47EE3DE6E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BF3D93-66A3-A3DC-9428-1FE914BC4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492E1-095C-37DD-18E4-F972E4859B84}"/>
              </a:ext>
            </a:extLst>
          </p:cNvPr>
          <p:cNvSpPr>
            <a:spLocks noGrp="1"/>
          </p:cNvSpPr>
          <p:nvPr>
            <p:ph type="dt" sz="half" idx="10"/>
          </p:nvPr>
        </p:nvSpPr>
        <p:spPr/>
        <p:txBody>
          <a:bodyPr/>
          <a:lstStyle/>
          <a:p>
            <a:fld id="{86C62963-8D2B-401E-8D04-C35F135826E3}" type="datetimeFigureOut">
              <a:rPr lang="en-US" smtClean="0"/>
              <a:t>24/2/2025</a:t>
            </a:fld>
            <a:endParaRPr lang="en-US"/>
          </a:p>
        </p:txBody>
      </p:sp>
      <p:sp>
        <p:nvSpPr>
          <p:cNvPr id="6" name="Footer Placeholder 5">
            <a:extLst>
              <a:ext uri="{FF2B5EF4-FFF2-40B4-BE49-F238E27FC236}">
                <a16:creationId xmlns:a16="http://schemas.microsoft.com/office/drawing/2014/main" id="{B3BB46A0-583B-FA1B-A09D-7D186823A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B8419-741D-288B-13FB-37AB868AC72C}"/>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9109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0108-19BB-BA29-EC31-14FDDC91E3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61A39F-EC1A-950F-DD02-534977E1D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D5CF6-F69F-1EB6-26B6-4C76042431E2}"/>
              </a:ext>
            </a:extLst>
          </p:cNvPr>
          <p:cNvSpPr>
            <a:spLocks noGrp="1"/>
          </p:cNvSpPr>
          <p:nvPr>
            <p:ph type="dt" sz="half" idx="10"/>
          </p:nvPr>
        </p:nvSpPr>
        <p:spPr/>
        <p:txBody>
          <a:bodyPr/>
          <a:lstStyle/>
          <a:p>
            <a:fld id="{86C62963-8D2B-401E-8D04-C35F135826E3}" type="datetimeFigureOut">
              <a:rPr lang="en-US" smtClean="0"/>
              <a:t>24/2/2025</a:t>
            </a:fld>
            <a:endParaRPr lang="en-US"/>
          </a:p>
        </p:txBody>
      </p:sp>
      <p:sp>
        <p:nvSpPr>
          <p:cNvPr id="5" name="Footer Placeholder 4">
            <a:extLst>
              <a:ext uri="{FF2B5EF4-FFF2-40B4-BE49-F238E27FC236}">
                <a16:creationId xmlns:a16="http://schemas.microsoft.com/office/drawing/2014/main" id="{8DE0C012-D6F7-22F1-1623-AB20D5721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CCB69-AA27-12A5-2EA3-B98CCD40BEC7}"/>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412876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14222-D185-9643-3154-4DBAC5501D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9F39A6-E21E-0325-5E3A-F85D91E634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79A36-1B89-B42D-3517-57F2E1F2B780}"/>
              </a:ext>
            </a:extLst>
          </p:cNvPr>
          <p:cNvSpPr>
            <a:spLocks noGrp="1"/>
          </p:cNvSpPr>
          <p:nvPr>
            <p:ph type="dt" sz="half" idx="10"/>
          </p:nvPr>
        </p:nvSpPr>
        <p:spPr/>
        <p:txBody>
          <a:bodyPr/>
          <a:lstStyle/>
          <a:p>
            <a:fld id="{86C62963-8D2B-401E-8D04-C35F135826E3}" type="datetimeFigureOut">
              <a:rPr lang="en-US" smtClean="0"/>
              <a:t>24/2/2025</a:t>
            </a:fld>
            <a:endParaRPr lang="en-US"/>
          </a:p>
        </p:txBody>
      </p:sp>
      <p:sp>
        <p:nvSpPr>
          <p:cNvPr id="5" name="Footer Placeholder 4">
            <a:extLst>
              <a:ext uri="{FF2B5EF4-FFF2-40B4-BE49-F238E27FC236}">
                <a16:creationId xmlns:a16="http://schemas.microsoft.com/office/drawing/2014/main" id="{F8B1D387-2B24-9EBC-C4AA-764FC786A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B9610-7481-346E-B8A7-79A03D285FC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707615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383824" indent="0" algn="ctr">
              <a:buNone/>
              <a:defRPr/>
            </a:lvl2pPr>
            <a:lvl3pPr marL="767646" indent="0" algn="ctr">
              <a:buNone/>
              <a:defRPr/>
            </a:lvl3pPr>
            <a:lvl4pPr marL="1151470" indent="0" algn="ctr">
              <a:buNone/>
              <a:defRPr/>
            </a:lvl4pPr>
            <a:lvl5pPr marL="1535294" indent="0" algn="ctr">
              <a:buNone/>
              <a:defRPr/>
            </a:lvl5pPr>
            <a:lvl6pPr marL="1919117" indent="0" algn="ctr">
              <a:buNone/>
              <a:defRPr/>
            </a:lvl6pPr>
            <a:lvl7pPr marL="2302941" indent="0" algn="ctr">
              <a:buNone/>
              <a:defRPr/>
            </a:lvl7pPr>
            <a:lvl8pPr marL="2686765" indent="0" algn="ctr">
              <a:buNone/>
              <a:defRPr/>
            </a:lvl8pPr>
            <a:lvl9pPr marL="3070588"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488512" fontAlgn="base">
              <a:spcBef>
                <a:spcPct val="0"/>
              </a:spcBef>
              <a:spcAft>
                <a:spcPct val="0"/>
              </a:spcAft>
              <a:defRPr/>
            </a:pPr>
            <a:fld id="{FEB01423-D198-4896-B996-AF6CD71AA325}" type="slidenum">
              <a:rPr lang="en-US" altLang="en-US" smtClean="0">
                <a:solidFill>
                  <a:srgbClr val="000000"/>
                </a:solidFill>
                <a:cs typeface="Arial" panose="020B0604020202020204" pitchFamily="34" charset="0"/>
              </a:rPr>
              <a:pPr defTabSz="488512"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031690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488512" fontAlgn="base">
              <a:spcBef>
                <a:spcPct val="0"/>
              </a:spcBef>
              <a:spcAft>
                <a:spcPct val="0"/>
              </a:spcAft>
              <a:defRPr/>
            </a:pPr>
            <a:fld id="{F100BA3F-51CF-473C-BBC7-9F80CB3FD932}" type="slidenum">
              <a:rPr lang="en-US" altLang="en-US" smtClean="0">
                <a:solidFill>
                  <a:srgbClr val="000000"/>
                </a:solidFill>
                <a:cs typeface="Arial" panose="020B0604020202020204" pitchFamily="34" charset="0"/>
              </a:rPr>
              <a:pPr defTabSz="488512"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058408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366" b="1" cap="all"/>
            </a:lvl1pPr>
          </a:lstStyle>
          <a:p>
            <a:r>
              <a:rPr lang="en-US"/>
              <a:t>Click to edit Master title style</a:t>
            </a:r>
            <a:endParaRPr lang="vi-VN"/>
          </a:p>
        </p:txBody>
      </p:sp>
      <p:sp>
        <p:nvSpPr>
          <p:cNvPr id="3" name="Text Placeholder 2"/>
          <p:cNvSpPr>
            <a:spLocks noGrp="1"/>
          </p:cNvSpPr>
          <p:nvPr>
            <p:ph type="body" idx="1"/>
          </p:nvPr>
        </p:nvSpPr>
        <p:spPr>
          <a:xfrm>
            <a:off x="963084" y="2906719"/>
            <a:ext cx="10363200" cy="1500187"/>
          </a:xfrm>
        </p:spPr>
        <p:txBody>
          <a:bodyPr anchor="b"/>
          <a:lstStyle>
            <a:lvl1pPr marL="0" indent="0">
              <a:buNone/>
              <a:defRPr sz="1656"/>
            </a:lvl1pPr>
            <a:lvl2pPr marL="383824" indent="0">
              <a:buNone/>
              <a:defRPr sz="1496"/>
            </a:lvl2pPr>
            <a:lvl3pPr marL="767646" indent="0">
              <a:buNone/>
              <a:defRPr sz="1336"/>
            </a:lvl3pPr>
            <a:lvl4pPr marL="1151470" indent="0">
              <a:buNone/>
              <a:defRPr sz="1176"/>
            </a:lvl4pPr>
            <a:lvl5pPr marL="1535294" indent="0">
              <a:buNone/>
              <a:defRPr sz="1176"/>
            </a:lvl5pPr>
            <a:lvl6pPr marL="1919117" indent="0">
              <a:buNone/>
              <a:defRPr sz="1176"/>
            </a:lvl6pPr>
            <a:lvl7pPr marL="2302941" indent="0">
              <a:buNone/>
              <a:defRPr sz="1176"/>
            </a:lvl7pPr>
            <a:lvl8pPr marL="2686765" indent="0">
              <a:buNone/>
              <a:defRPr sz="1176"/>
            </a:lvl8pPr>
            <a:lvl9pPr marL="3070588" indent="0">
              <a:buNone/>
              <a:defRPr sz="1176"/>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488512" fontAlgn="base">
              <a:spcBef>
                <a:spcPct val="0"/>
              </a:spcBef>
              <a:spcAft>
                <a:spcPct val="0"/>
              </a:spcAft>
              <a:defRPr/>
            </a:pPr>
            <a:fld id="{E5E9DFC9-E0D6-4E70-95EC-EE956DA6257B}" type="slidenum">
              <a:rPr lang="en-US" altLang="en-US" smtClean="0">
                <a:solidFill>
                  <a:srgbClr val="000000"/>
                </a:solidFill>
                <a:cs typeface="Arial" panose="020B0604020202020204" pitchFamily="34" charset="0"/>
              </a:rPr>
              <a:pPr defTabSz="488512"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727791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5"/>
            <a:ext cx="5384800" cy="4525963"/>
          </a:xfrm>
        </p:spPr>
        <p:txBody>
          <a:bodyPr/>
          <a:lstStyle>
            <a:lvl1pPr>
              <a:defRPr sz="2352"/>
            </a:lvl1pPr>
            <a:lvl2pPr>
              <a:defRPr sz="2030"/>
            </a:lvl2pPr>
            <a:lvl3pPr>
              <a:defRPr sz="1656"/>
            </a:lvl3pPr>
            <a:lvl4pPr>
              <a:defRPr sz="1496"/>
            </a:lvl4pPr>
            <a:lvl5pPr>
              <a:defRPr sz="1496"/>
            </a:lvl5pPr>
            <a:lvl6pPr>
              <a:defRPr sz="1496"/>
            </a:lvl6pPr>
            <a:lvl7pPr>
              <a:defRPr sz="1496"/>
            </a:lvl7pPr>
            <a:lvl8pPr>
              <a:defRPr sz="1496"/>
            </a:lvl8pPr>
            <a:lvl9pPr>
              <a:defRPr sz="14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5"/>
            <a:ext cx="5384800" cy="4525963"/>
          </a:xfrm>
        </p:spPr>
        <p:txBody>
          <a:bodyPr/>
          <a:lstStyle>
            <a:lvl1pPr>
              <a:defRPr sz="2352"/>
            </a:lvl1pPr>
            <a:lvl2pPr>
              <a:defRPr sz="2030"/>
            </a:lvl2pPr>
            <a:lvl3pPr>
              <a:defRPr sz="1656"/>
            </a:lvl3pPr>
            <a:lvl4pPr>
              <a:defRPr sz="1496"/>
            </a:lvl4pPr>
            <a:lvl5pPr>
              <a:defRPr sz="1496"/>
            </a:lvl5pPr>
            <a:lvl6pPr>
              <a:defRPr sz="1496"/>
            </a:lvl6pPr>
            <a:lvl7pPr>
              <a:defRPr sz="1496"/>
            </a:lvl7pPr>
            <a:lvl8pPr>
              <a:defRPr sz="1496"/>
            </a:lvl8pPr>
            <a:lvl9pPr>
              <a:defRPr sz="14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488512" fontAlgn="base">
              <a:spcBef>
                <a:spcPct val="0"/>
              </a:spcBef>
              <a:spcAft>
                <a:spcPct val="0"/>
              </a:spcAft>
              <a:defRPr/>
            </a:pPr>
            <a:fld id="{5EEE0E17-1536-48C6-87E3-A861F0C00F04}" type="slidenum">
              <a:rPr lang="en-US" altLang="en-US" smtClean="0">
                <a:solidFill>
                  <a:srgbClr val="000000"/>
                </a:solidFill>
                <a:cs typeface="Arial" panose="020B0604020202020204" pitchFamily="34" charset="0"/>
              </a:rPr>
              <a:pPr defTabSz="488512"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181073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4" y="1535115"/>
            <a:ext cx="5386917" cy="639763"/>
          </a:xfrm>
        </p:spPr>
        <p:txBody>
          <a:bodyPr anchor="b"/>
          <a:lstStyle>
            <a:lvl1pPr marL="0" indent="0">
              <a:buNone/>
              <a:defRPr sz="2030" b="1"/>
            </a:lvl1pPr>
            <a:lvl2pPr marL="383824" indent="0">
              <a:buNone/>
              <a:defRPr sz="1656" b="1"/>
            </a:lvl2pPr>
            <a:lvl3pPr marL="767646" indent="0">
              <a:buNone/>
              <a:defRPr sz="1496" b="1"/>
            </a:lvl3pPr>
            <a:lvl4pPr marL="1151470" indent="0">
              <a:buNone/>
              <a:defRPr sz="1336" b="1"/>
            </a:lvl4pPr>
            <a:lvl5pPr marL="1535294" indent="0">
              <a:buNone/>
              <a:defRPr sz="1336" b="1"/>
            </a:lvl5pPr>
            <a:lvl6pPr marL="1919117" indent="0">
              <a:buNone/>
              <a:defRPr sz="1336" b="1"/>
            </a:lvl6pPr>
            <a:lvl7pPr marL="2302941" indent="0">
              <a:buNone/>
              <a:defRPr sz="1336" b="1"/>
            </a:lvl7pPr>
            <a:lvl8pPr marL="2686765" indent="0">
              <a:buNone/>
              <a:defRPr sz="1336" b="1"/>
            </a:lvl8pPr>
            <a:lvl9pPr marL="3070588" indent="0">
              <a:buNone/>
              <a:defRPr sz="1336"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030"/>
            </a:lvl1pPr>
            <a:lvl2pPr>
              <a:defRPr sz="1656"/>
            </a:lvl2pPr>
            <a:lvl3pPr>
              <a:defRPr sz="1496"/>
            </a:lvl3pPr>
            <a:lvl4pPr>
              <a:defRPr sz="1336"/>
            </a:lvl4pPr>
            <a:lvl5pPr>
              <a:defRPr sz="1336"/>
            </a:lvl5pPr>
            <a:lvl6pPr>
              <a:defRPr sz="1336"/>
            </a:lvl6pPr>
            <a:lvl7pPr>
              <a:defRPr sz="1336"/>
            </a:lvl7pPr>
            <a:lvl8pPr>
              <a:defRPr sz="1336"/>
            </a:lvl8pPr>
            <a:lvl9pPr>
              <a:defRPr sz="13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70" y="1535115"/>
            <a:ext cx="5389034" cy="639763"/>
          </a:xfrm>
        </p:spPr>
        <p:txBody>
          <a:bodyPr anchor="b"/>
          <a:lstStyle>
            <a:lvl1pPr marL="0" indent="0">
              <a:buNone/>
              <a:defRPr sz="2030" b="1"/>
            </a:lvl1pPr>
            <a:lvl2pPr marL="383824" indent="0">
              <a:buNone/>
              <a:defRPr sz="1656" b="1"/>
            </a:lvl2pPr>
            <a:lvl3pPr marL="767646" indent="0">
              <a:buNone/>
              <a:defRPr sz="1496" b="1"/>
            </a:lvl3pPr>
            <a:lvl4pPr marL="1151470" indent="0">
              <a:buNone/>
              <a:defRPr sz="1336" b="1"/>
            </a:lvl4pPr>
            <a:lvl5pPr marL="1535294" indent="0">
              <a:buNone/>
              <a:defRPr sz="1336" b="1"/>
            </a:lvl5pPr>
            <a:lvl6pPr marL="1919117" indent="0">
              <a:buNone/>
              <a:defRPr sz="1336" b="1"/>
            </a:lvl6pPr>
            <a:lvl7pPr marL="2302941" indent="0">
              <a:buNone/>
              <a:defRPr sz="1336" b="1"/>
            </a:lvl7pPr>
            <a:lvl8pPr marL="2686765" indent="0">
              <a:buNone/>
              <a:defRPr sz="1336" b="1"/>
            </a:lvl8pPr>
            <a:lvl9pPr marL="3070588" indent="0">
              <a:buNone/>
              <a:defRPr sz="1336" b="1"/>
            </a:lvl9pPr>
          </a:lstStyle>
          <a:p>
            <a:pPr lvl="0"/>
            <a:r>
              <a:rPr lang="en-US"/>
              <a:t>Click to edit Master text styles</a:t>
            </a:r>
          </a:p>
        </p:txBody>
      </p:sp>
      <p:sp>
        <p:nvSpPr>
          <p:cNvPr id="6" name="Content Placeholder 5"/>
          <p:cNvSpPr>
            <a:spLocks noGrp="1"/>
          </p:cNvSpPr>
          <p:nvPr>
            <p:ph sz="quarter" idx="4"/>
          </p:nvPr>
        </p:nvSpPr>
        <p:spPr>
          <a:xfrm>
            <a:off x="6193370" y="2174875"/>
            <a:ext cx="5389034" cy="3951288"/>
          </a:xfrm>
        </p:spPr>
        <p:txBody>
          <a:bodyPr/>
          <a:lstStyle>
            <a:lvl1pPr>
              <a:defRPr sz="2030"/>
            </a:lvl1pPr>
            <a:lvl2pPr>
              <a:defRPr sz="1656"/>
            </a:lvl2pPr>
            <a:lvl3pPr>
              <a:defRPr sz="1496"/>
            </a:lvl3pPr>
            <a:lvl4pPr>
              <a:defRPr sz="1336"/>
            </a:lvl4pPr>
            <a:lvl5pPr>
              <a:defRPr sz="1336"/>
            </a:lvl5pPr>
            <a:lvl6pPr>
              <a:defRPr sz="1336"/>
            </a:lvl6pPr>
            <a:lvl7pPr>
              <a:defRPr sz="1336"/>
            </a:lvl7pPr>
            <a:lvl8pPr>
              <a:defRPr sz="1336"/>
            </a:lvl8pPr>
            <a:lvl9pPr>
              <a:defRPr sz="13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defTabSz="488512" fontAlgn="base">
              <a:spcBef>
                <a:spcPct val="0"/>
              </a:spcBef>
              <a:spcAft>
                <a:spcPct val="0"/>
              </a:spcAft>
              <a:defRPr/>
            </a:pPr>
            <a:fld id="{8830A47B-B3AA-4408-B89E-78641CC5715A}" type="slidenum">
              <a:rPr lang="en-US" altLang="en-US" smtClean="0">
                <a:solidFill>
                  <a:srgbClr val="000000"/>
                </a:solidFill>
                <a:cs typeface="Arial" panose="020B0604020202020204" pitchFamily="34" charset="0"/>
              </a:rPr>
              <a:pPr defTabSz="488512"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981381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4" name="Rectangle 5"/>
          <p:cNvSpPr>
            <a:spLocks noGrp="1" noChangeArrowheads="1"/>
          </p:cNvSpPr>
          <p:nvPr>
            <p:ph type="ftr" sz="quarter" idx="11"/>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defTabSz="488512" fontAlgn="base">
              <a:spcBef>
                <a:spcPct val="0"/>
              </a:spcBef>
              <a:spcAft>
                <a:spcPct val="0"/>
              </a:spcAft>
              <a:defRPr/>
            </a:pPr>
            <a:fld id="{58D8FA65-B14B-4883-88C7-F7A3A55E9A2F}" type="slidenum">
              <a:rPr lang="en-US" altLang="en-US" smtClean="0">
                <a:solidFill>
                  <a:srgbClr val="000000"/>
                </a:solidFill>
                <a:cs typeface="Arial" panose="020B0604020202020204" pitchFamily="34" charset="0"/>
              </a:rPr>
              <a:pPr defTabSz="488512"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076268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387706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defTabSz="488512" fontAlgn="base">
              <a:spcBef>
                <a:spcPct val="0"/>
              </a:spcBef>
              <a:spcAft>
                <a:spcPct val="0"/>
              </a:spcAft>
              <a:defRPr/>
            </a:pPr>
            <a:fld id="{C38BE4F5-A3A4-4A0F-A638-D990D725B4CA}" type="slidenum">
              <a:rPr lang="en-US" altLang="en-US" smtClean="0">
                <a:solidFill>
                  <a:srgbClr val="000000"/>
                </a:solidFill>
                <a:cs typeface="Arial" panose="020B0604020202020204" pitchFamily="34" charset="0"/>
              </a:rPr>
              <a:pPr defTabSz="488512"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838340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1656" b="1"/>
            </a:lvl1pPr>
          </a:lstStyle>
          <a:p>
            <a:r>
              <a:rPr lang="en-US"/>
              <a:t>Click to edit Master title style</a:t>
            </a:r>
            <a:endParaRPr lang="vi-VN"/>
          </a:p>
        </p:txBody>
      </p:sp>
      <p:sp>
        <p:nvSpPr>
          <p:cNvPr id="3" name="Content Placeholder 2"/>
          <p:cNvSpPr>
            <a:spLocks noGrp="1"/>
          </p:cNvSpPr>
          <p:nvPr>
            <p:ph idx="1"/>
          </p:nvPr>
        </p:nvSpPr>
        <p:spPr>
          <a:xfrm>
            <a:off x="4766735" y="273057"/>
            <a:ext cx="6815667" cy="5853113"/>
          </a:xfrm>
        </p:spPr>
        <p:txBody>
          <a:bodyPr/>
          <a:lstStyle>
            <a:lvl1pPr>
              <a:defRPr sz="2672"/>
            </a:lvl1pPr>
            <a:lvl2pPr>
              <a:defRPr sz="2352"/>
            </a:lvl2pPr>
            <a:lvl3pPr>
              <a:defRPr sz="2030"/>
            </a:lvl3pPr>
            <a:lvl4pPr>
              <a:defRPr sz="1656"/>
            </a:lvl4pPr>
            <a:lvl5pPr>
              <a:defRPr sz="1656"/>
            </a:lvl5pPr>
            <a:lvl6pPr>
              <a:defRPr sz="1656"/>
            </a:lvl6pPr>
            <a:lvl7pPr>
              <a:defRPr sz="1656"/>
            </a:lvl7pPr>
            <a:lvl8pPr>
              <a:defRPr sz="1656"/>
            </a:lvl8pPr>
            <a:lvl9pPr>
              <a:defRPr sz="16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176"/>
            </a:lvl1pPr>
            <a:lvl2pPr marL="383824" indent="0">
              <a:buNone/>
              <a:defRPr sz="1016"/>
            </a:lvl2pPr>
            <a:lvl3pPr marL="767646" indent="0">
              <a:buNone/>
              <a:defRPr sz="855"/>
            </a:lvl3pPr>
            <a:lvl4pPr marL="1151470" indent="0">
              <a:buNone/>
              <a:defRPr sz="749"/>
            </a:lvl4pPr>
            <a:lvl5pPr marL="1535294" indent="0">
              <a:buNone/>
              <a:defRPr sz="749"/>
            </a:lvl5pPr>
            <a:lvl6pPr marL="1919117" indent="0">
              <a:buNone/>
              <a:defRPr sz="749"/>
            </a:lvl6pPr>
            <a:lvl7pPr marL="2302941" indent="0">
              <a:buNone/>
              <a:defRPr sz="749"/>
            </a:lvl7pPr>
            <a:lvl8pPr marL="2686765" indent="0">
              <a:buNone/>
              <a:defRPr sz="749"/>
            </a:lvl8pPr>
            <a:lvl9pPr marL="3070588" indent="0">
              <a:buNone/>
              <a:defRPr sz="7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488512" fontAlgn="base">
              <a:spcBef>
                <a:spcPct val="0"/>
              </a:spcBef>
              <a:spcAft>
                <a:spcPct val="0"/>
              </a:spcAft>
              <a:defRPr/>
            </a:pPr>
            <a:fld id="{0C99C05A-73D7-488D-87AE-9FA1D515BA90}" type="slidenum">
              <a:rPr lang="en-US" altLang="en-US" smtClean="0">
                <a:solidFill>
                  <a:srgbClr val="000000"/>
                </a:solidFill>
                <a:cs typeface="Arial" panose="020B0604020202020204" pitchFamily="34" charset="0"/>
              </a:rPr>
              <a:pPr defTabSz="488512"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811990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3"/>
            <a:ext cx="7315200" cy="566739"/>
          </a:xfrm>
        </p:spPr>
        <p:txBody>
          <a:bodyPr anchor="b"/>
          <a:lstStyle>
            <a:lvl1pPr algn="l">
              <a:defRPr sz="1656"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2672"/>
            </a:lvl1pPr>
            <a:lvl2pPr marL="383824" indent="0">
              <a:buNone/>
              <a:defRPr sz="2352"/>
            </a:lvl2pPr>
            <a:lvl3pPr marL="767646" indent="0">
              <a:buNone/>
              <a:defRPr sz="2030"/>
            </a:lvl3pPr>
            <a:lvl4pPr marL="1151470" indent="0">
              <a:buNone/>
              <a:defRPr sz="1656"/>
            </a:lvl4pPr>
            <a:lvl5pPr marL="1535294" indent="0">
              <a:buNone/>
              <a:defRPr sz="1656"/>
            </a:lvl5pPr>
            <a:lvl6pPr marL="1919117" indent="0">
              <a:buNone/>
              <a:defRPr sz="1656"/>
            </a:lvl6pPr>
            <a:lvl7pPr marL="2302941" indent="0">
              <a:buNone/>
              <a:defRPr sz="1656"/>
            </a:lvl7pPr>
            <a:lvl8pPr marL="2686765" indent="0">
              <a:buNone/>
              <a:defRPr sz="1656"/>
            </a:lvl8pPr>
            <a:lvl9pPr marL="3070588" indent="0">
              <a:buNone/>
              <a:defRPr sz="1656"/>
            </a:lvl9pPr>
          </a:lstStyle>
          <a:p>
            <a:pPr lvl="0"/>
            <a:endParaRPr lang="vi-VN" noProof="0"/>
          </a:p>
        </p:txBody>
      </p:sp>
      <p:sp>
        <p:nvSpPr>
          <p:cNvPr id="4" name="Text Placeholder 3"/>
          <p:cNvSpPr>
            <a:spLocks noGrp="1"/>
          </p:cNvSpPr>
          <p:nvPr>
            <p:ph type="body" sz="half" idx="2"/>
          </p:nvPr>
        </p:nvSpPr>
        <p:spPr>
          <a:xfrm>
            <a:off x="2389718" y="5367342"/>
            <a:ext cx="7315200" cy="804863"/>
          </a:xfrm>
        </p:spPr>
        <p:txBody>
          <a:bodyPr/>
          <a:lstStyle>
            <a:lvl1pPr marL="0" indent="0">
              <a:buNone/>
              <a:defRPr sz="1176"/>
            </a:lvl1pPr>
            <a:lvl2pPr marL="383824" indent="0">
              <a:buNone/>
              <a:defRPr sz="1016"/>
            </a:lvl2pPr>
            <a:lvl3pPr marL="767646" indent="0">
              <a:buNone/>
              <a:defRPr sz="855"/>
            </a:lvl3pPr>
            <a:lvl4pPr marL="1151470" indent="0">
              <a:buNone/>
              <a:defRPr sz="749"/>
            </a:lvl4pPr>
            <a:lvl5pPr marL="1535294" indent="0">
              <a:buNone/>
              <a:defRPr sz="749"/>
            </a:lvl5pPr>
            <a:lvl6pPr marL="1919117" indent="0">
              <a:buNone/>
              <a:defRPr sz="749"/>
            </a:lvl6pPr>
            <a:lvl7pPr marL="2302941" indent="0">
              <a:buNone/>
              <a:defRPr sz="749"/>
            </a:lvl7pPr>
            <a:lvl8pPr marL="2686765" indent="0">
              <a:buNone/>
              <a:defRPr sz="749"/>
            </a:lvl8pPr>
            <a:lvl9pPr marL="3070588" indent="0">
              <a:buNone/>
              <a:defRPr sz="7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488512" fontAlgn="base">
              <a:spcBef>
                <a:spcPct val="0"/>
              </a:spcBef>
              <a:spcAft>
                <a:spcPct val="0"/>
              </a:spcAft>
              <a:defRPr/>
            </a:pPr>
            <a:fld id="{72090DF4-68DF-4AAF-98F9-EB3836BAB8B4}" type="slidenum">
              <a:rPr lang="en-US" altLang="en-US" smtClean="0">
                <a:solidFill>
                  <a:srgbClr val="000000"/>
                </a:solidFill>
                <a:cs typeface="Arial" panose="020B0604020202020204" pitchFamily="34" charset="0"/>
              </a:rPr>
              <a:pPr defTabSz="488512"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432935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488512" fontAlgn="base">
              <a:spcBef>
                <a:spcPct val="0"/>
              </a:spcBef>
              <a:spcAft>
                <a:spcPct val="0"/>
              </a:spcAft>
              <a:defRPr/>
            </a:pPr>
            <a:fld id="{29D28DD1-89CB-4A9B-8160-1008CEEB8C29}" type="slidenum">
              <a:rPr lang="en-US" altLang="en-US" smtClean="0">
                <a:solidFill>
                  <a:srgbClr val="000000"/>
                </a:solidFill>
                <a:cs typeface="Arial" panose="020B0604020202020204" pitchFamily="34" charset="0"/>
              </a:rPr>
              <a:pPr defTabSz="488512"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20643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488512" fontAlgn="base">
              <a:spcBef>
                <a:spcPct val="0"/>
              </a:spcBef>
              <a:spcAft>
                <a:spcPct val="0"/>
              </a:spcAft>
              <a:defRPr/>
            </a:pPr>
            <a:fld id="{774A9502-423E-4957-ACD4-EFEAFA456813}" type="slidenum">
              <a:rPr lang="en-US" altLang="en-US" smtClean="0">
                <a:solidFill>
                  <a:srgbClr val="000000"/>
                </a:solidFill>
                <a:cs typeface="Arial" panose="020B0604020202020204" pitchFamily="34" charset="0"/>
              </a:rPr>
              <a:pPr defTabSz="488512"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05683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24/02/2025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81280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24/02/2025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921467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24/02/2025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71979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24/02/2025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67041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24/02/2025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0057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24/02/2025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2656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24/2/2025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pic>
        <p:nvPicPr>
          <p:cNvPr id="8" name="Picture 7" descr="A picture containing shape&#10;&#10;Description automatically generated">
            <a:extLst>
              <a:ext uri="{FF2B5EF4-FFF2-40B4-BE49-F238E27FC236}">
                <a16:creationId xmlns:a16="http://schemas.microsoft.com/office/drawing/2014/main" id="{1E257BF6-5ABB-4492-8F5C-0901C739283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333500" y="361950"/>
            <a:ext cx="1104900" cy="1104900"/>
          </a:xfrm>
          <a:prstGeom prst="rect">
            <a:avLst/>
          </a:prstGeom>
        </p:spPr>
      </p:pic>
    </p:spTree>
    <p:extLst>
      <p:ext uri="{BB962C8B-B14F-4D97-AF65-F5344CB8AC3E}">
        <p14:creationId xmlns:p14="http://schemas.microsoft.com/office/powerpoint/2010/main" val="2226398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C774D-259D-7EC0-6C22-2D2F7BA1B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889377-B3AC-5D96-38FF-BD05D56350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BC0A8-3538-41A1-3B20-63A2DD3A1B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62963-8D2B-401E-8D04-C35F135826E3}" type="datetimeFigureOut">
              <a:rPr lang="en-US" smtClean="0"/>
              <a:t>24/2/2025</a:t>
            </a:fld>
            <a:endParaRPr lang="en-US"/>
          </a:p>
        </p:txBody>
      </p:sp>
      <p:sp>
        <p:nvSpPr>
          <p:cNvPr id="5" name="Footer Placeholder 4">
            <a:extLst>
              <a:ext uri="{FF2B5EF4-FFF2-40B4-BE49-F238E27FC236}">
                <a16:creationId xmlns:a16="http://schemas.microsoft.com/office/drawing/2014/main" id="{90AFE5B7-ED38-2126-DEB3-F666A56C8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B0C2B7-87D5-A34C-B75F-48C7C588B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8368C-5301-478D-BB4D-03238AEE4D00}" type="slidenum">
              <a:rPr lang="en-US" smtClean="0"/>
              <a:t>‹#›</a:t>
            </a:fld>
            <a:endParaRPr lang="en-US"/>
          </a:p>
        </p:txBody>
      </p:sp>
      <p:pic>
        <p:nvPicPr>
          <p:cNvPr id="8" name="Picture 7" descr="Clouds in the sky&#10;&#10;Description automatically generated with medium confidence">
            <a:extLst>
              <a:ext uri="{FF2B5EF4-FFF2-40B4-BE49-F238E27FC236}">
                <a16:creationId xmlns:a16="http://schemas.microsoft.com/office/drawing/2014/main" id="{1C6C99E7-DB70-A394-954B-C8D7D03CFB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49736"/>
          </a:xfrm>
          <a:prstGeom prst="rect">
            <a:avLst/>
          </a:prstGeom>
        </p:spPr>
      </p:pic>
    </p:spTree>
    <p:extLst>
      <p:ext uri="{BB962C8B-B14F-4D97-AF65-F5344CB8AC3E}">
        <p14:creationId xmlns:p14="http://schemas.microsoft.com/office/powerpoint/2010/main" val="22578958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3"/>
            <a:ext cx="10972800" cy="4525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31"/>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176">
                <a:latin typeface="Arial" charset="0"/>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1029" name="Rectangle 5"/>
          <p:cNvSpPr>
            <a:spLocks noGrp="1" noChangeArrowheads="1"/>
          </p:cNvSpPr>
          <p:nvPr>
            <p:ph type="ftr" sz="quarter" idx="3"/>
          </p:nvPr>
        </p:nvSpPr>
        <p:spPr bwMode="auto">
          <a:xfrm>
            <a:off x="4165601" y="6244831"/>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176">
                <a:latin typeface="Arial" charset="0"/>
              </a:defRPr>
            </a:lvl1pPr>
          </a:lstStyle>
          <a:p>
            <a:pPr defTabSz="488512" fontAlgn="base">
              <a:spcBef>
                <a:spcPct val="0"/>
              </a:spcBef>
              <a:spcAft>
                <a:spcPct val="0"/>
              </a:spcAft>
              <a:defRPr/>
            </a:pPr>
            <a:endParaRPr lang="en-US">
              <a:solidFill>
                <a:srgbClr val="000000"/>
              </a:solidFill>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244831"/>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176"/>
            </a:lvl1pPr>
          </a:lstStyle>
          <a:p>
            <a:pPr defTabSz="488512" fontAlgn="base">
              <a:spcBef>
                <a:spcPct val="0"/>
              </a:spcBef>
              <a:spcAft>
                <a:spcPct val="0"/>
              </a:spcAft>
              <a:defRPr/>
            </a:pPr>
            <a:fld id="{F4264759-E7CE-4A8C-955C-20DA2A50E45F}" type="slidenum">
              <a:rPr lang="en-US" altLang="en-US" smtClean="0">
                <a:solidFill>
                  <a:srgbClr val="000000"/>
                </a:solidFill>
                <a:cs typeface="Arial" panose="020B0604020202020204" pitchFamily="34" charset="0"/>
              </a:rPr>
              <a:pPr defTabSz="488512" fontAlgn="base">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4350524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3686">
          <a:solidFill>
            <a:schemeClr val="tx2"/>
          </a:solidFill>
          <a:latin typeface="+mj-lt"/>
          <a:ea typeface="+mj-ea"/>
          <a:cs typeface="+mj-cs"/>
        </a:defRPr>
      </a:lvl1pPr>
      <a:lvl2pPr algn="ctr" rtl="0" eaLnBrk="0" fontAlgn="base" hangingPunct="0">
        <a:spcBef>
          <a:spcPct val="0"/>
        </a:spcBef>
        <a:spcAft>
          <a:spcPct val="0"/>
        </a:spcAft>
        <a:defRPr sz="3686">
          <a:solidFill>
            <a:schemeClr val="tx2"/>
          </a:solidFill>
          <a:latin typeface="Arial" charset="0"/>
        </a:defRPr>
      </a:lvl2pPr>
      <a:lvl3pPr algn="ctr" rtl="0" eaLnBrk="0" fontAlgn="base" hangingPunct="0">
        <a:spcBef>
          <a:spcPct val="0"/>
        </a:spcBef>
        <a:spcAft>
          <a:spcPct val="0"/>
        </a:spcAft>
        <a:defRPr sz="3686">
          <a:solidFill>
            <a:schemeClr val="tx2"/>
          </a:solidFill>
          <a:latin typeface="Arial" charset="0"/>
        </a:defRPr>
      </a:lvl3pPr>
      <a:lvl4pPr algn="ctr" rtl="0" eaLnBrk="0" fontAlgn="base" hangingPunct="0">
        <a:spcBef>
          <a:spcPct val="0"/>
        </a:spcBef>
        <a:spcAft>
          <a:spcPct val="0"/>
        </a:spcAft>
        <a:defRPr sz="3686">
          <a:solidFill>
            <a:schemeClr val="tx2"/>
          </a:solidFill>
          <a:latin typeface="Arial" charset="0"/>
        </a:defRPr>
      </a:lvl4pPr>
      <a:lvl5pPr algn="ctr" rtl="0" eaLnBrk="0" fontAlgn="base" hangingPunct="0">
        <a:spcBef>
          <a:spcPct val="0"/>
        </a:spcBef>
        <a:spcAft>
          <a:spcPct val="0"/>
        </a:spcAft>
        <a:defRPr sz="3686">
          <a:solidFill>
            <a:schemeClr val="tx2"/>
          </a:solidFill>
          <a:latin typeface="Arial" charset="0"/>
        </a:defRPr>
      </a:lvl5pPr>
      <a:lvl6pPr marL="383824" algn="ctr" rtl="0" fontAlgn="base">
        <a:spcBef>
          <a:spcPct val="0"/>
        </a:spcBef>
        <a:spcAft>
          <a:spcPct val="0"/>
        </a:spcAft>
        <a:defRPr sz="3686">
          <a:solidFill>
            <a:schemeClr val="tx2"/>
          </a:solidFill>
          <a:latin typeface="Arial" charset="0"/>
        </a:defRPr>
      </a:lvl6pPr>
      <a:lvl7pPr marL="767646" algn="ctr" rtl="0" fontAlgn="base">
        <a:spcBef>
          <a:spcPct val="0"/>
        </a:spcBef>
        <a:spcAft>
          <a:spcPct val="0"/>
        </a:spcAft>
        <a:defRPr sz="3686">
          <a:solidFill>
            <a:schemeClr val="tx2"/>
          </a:solidFill>
          <a:latin typeface="Arial" charset="0"/>
        </a:defRPr>
      </a:lvl7pPr>
      <a:lvl8pPr marL="1151470" algn="ctr" rtl="0" fontAlgn="base">
        <a:spcBef>
          <a:spcPct val="0"/>
        </a:spcBef>
        <a:spcAft>
          <a:spcPct val="0"/>
        </a:spcAft>
        <a:defRPr sz="3686">
          <a:solidFill>
            <a:schemeClr val="tx2"/>
          </a:solidFill>
          <a:latin typeface="Arial" charset="0"/>
        </a:defRPr>
      </a:lvl8pPr>
      <a:lvl9pPr marL="1535294" algn="ctr" rtl="0" fontAlgn="base">
        <a:spcBef>
          <a:spcPct val="0"/>
        </a:spcBef>
        <a:spcAft>
          <a:spcPct val="0"/>
        </a:spcAft>
        <a:defRPr sz="3686">
          <a:solidFill>
            <a:schemeClr val="tx2"/>
          </a:solidFill>
          <a:latin typeface="Arial" charset="0"/>
        </a:defRPr>
      </a:lvl9pPr>
    </p:titleStyle>
    <p:bodyStyle>
      <a:lvl1pPr marL="287509" indent="-287509" algn="l" rtl="0" eaLnBrk="0" fontAlgn="base" hangingPunct="0">
        <a:spcBef>
          <a:spcPct val="20000"/>
        </a:spcBef>
        <a:spcAft>
          <a:spcPct val="0"/>
        </a:spcAft>
        <a:buChar char="•"/>
        <a:defRPr sz="2672">
          <a:solidFill>
            <a:schemeClr val="tx1"/>
          </a:solidFill>
          <a:latin typeface="+mn-lt"/>
          <a:ea typeface="+mn-ea"/>
          <a:cs typeface="+mn-cs"/>
        </a:defRPr>
      </a:lvl1pPr>
      <a:lvl2pPr marL="623361" indent="-239168" algn="l" rtl="0" eaLnBrk="0" fontAlgn="base" hangingPunct="0">
        <a:spcBef>
          <a:spcPct val="20000"/>
        </a:spcBef>
        <a:spcAft>
          <a:spcPct val="0"/>
        </a:spcAft>
        <a:buChar char="–"/>
        <a:defRPr sz="2352">
          <a:solidFill>
            <a:schemeClr val="tx1"/>
          </a:solidFill>
          <a:latin typeface="+mn-lt"/>
        </a:defRPr>
      </a:lvl2pPr>
      <a:lvl3pPr marL="959213" indent="-191673" algn="l" rtl="0" eaLnBrk="0" fontAlgn="base" hangingPunct="0">
        <a:spcBef>
          <a:spcPct val="20000"/>
        </a:spcBef>
        <a:spcAft>
          <a:spcPct val="0"/>
        </a:spcAft>
        <a:buChar char="•"/>
        <a:defRPr sz="2030">
          <a:solidFill>
            <a:schemeClr val="tx1"/>
          </a:solidFill>
          <a:latin typeface="+mn-lt"/>
        </a:defRPr>
      </a:lvl3pPr>
      <a:lvl4pPr marL="1342560" indent="-191673" algn="l" rtl="0" eaLnBrk="0" fontAlgn="base" hangingPunct="0">
        <a:spcBef>
          <a:spcPct val="20000"/>
        </a:spcBef>
        <a:spcAft>
          <a:spcPct val="0"/>
        </a:spcAft>
        <a:buChar char="–"/>
        <a:defRPr sz="1656">
          <a:solidFill>
            <a:schemeClr val="tx1"/>
          </a:solidFill>
          <a:latin typeface="+mn-lt"/>
        </a:defRPr>
      </a:lvl4pPr>
      <a:lvl5pPr marL="1726751" indent="-191673" algn="l" rtl="0" eaLnBrk="0" fontAlgn="base" hangingPunct="0">
        <a:spcBef>
          <a:spcPct val="20000"/>
        </a:spcBef>
        <a:spcAft>
          <a:spcPct val="0"/>
        </a:spcAft>
        <a:buChar char="»"/>
        <a:defRPr sz="1656">
          <a:solidFill>
            <a:schemeClr val="tx1"/>
          </a:solidFill>
          <a:latin typeface="+mn-lt"/>
        </a:defRPr>
      </a:lvl5pPr>
      <a:lvl6pPr marL="2111030" indent="-191912" algn="l" rtl="0" fontAlgn="base">
        <a:spcBef>
          <a:spcPct val="20000"/>
        </a:spcBef>
        <a:spcAft>
          <a:spcPct val="0"/>
        </a:spcAft>
        <a:buChar char="»"/>
        <a:defRPr sz="1656">
          <a:solidFill>
            <a:schemeClr val="tx1"/>
          </a:solidFill>
          <a:latin typeface="+mn-lt"/>
        </a:defRPr>
      </a:lvl6pPr>
      <a:lvl7pPr marL="2494852" indent="-191912" algn="l" rtl="0" fontAlgn="base">
        <a:spcBef>
          <a:spcPct val="20000"/>
        </a:spcBef>
        <a:spcAft>
          <a:spcPct val="0"/>
        </a:spcAft>
        <a:buChar char="»"/>
        <a:defRPr sz="1656">
          <a:solidFill>
            <a:schemeClr val="tx1"/>
          </a:solidFill>
          <a:latin typeface="+mn-lt"/>
        </a:defRPr>
      </a:lvl7pPr>
      <a:lvl8pPr marL="2878677" indent="-191912" algn="l" rtl="0" fontAlgn="base">
        <a:spcBef>
          <a:spcPct val="20000"/>
        </a:spcBef>
        <a:spcAft>
          <a:spcPct val="0"/>
        </a:spcAft>
        <a:buChar char="»"/>
        <a:defRPr sz="1656">
          <a:solidFill>
            <a:schemeClr val="tx1"/>
          </a:solidFill>
          <a:latin typeface="+mn-lt"/>
        </a:defRPr>
      </a:lvl8pPr>
      <a:lvl9pPr marL="3262500" indent="-191912" algn="l" rtl="0" fontAlgn="base">
        <a:spcBef>
          <a:spcPct val="20000"/>
        </a:spcBef>
        <a:spcAft>
          <a:spcPct val="0"/>
        </a:spcAft>
        <a:buChar char="»"/>
        <a:defRPr sz="1656">
          <a:solidFill>
            <a:schemeClr val="tx1"/>
          </a:solidFill>
          <a:latin typeface="+mn-lt"/>
        </a:defRPr>
      </a:lvl9pPr>
    </p:bodyStyle>
    <p:otherStyle>
      <a:defPPr>
        <a:defRPr lang="vi-VN"/>
      </a:defPPr>
      <a:lvl1pPr marL="0" algn="l" defTabSz="767646" rtl="0" eaLnBrk="1" latinLnBrk="0" hangingPunct="1">
        <a:defRPr sz="1496" kern="1200">
          <a:solidFill>
            <a:schemeClr val="tx1"/>
          </a:solidFill>
          <a:latin typeface="+mn-lt"/>
          <a:ea typeface="+mn-ea"/>
          <a:cs typeface="+mn-cs"/>
        </a:defRPr>
      </a:lvl1pPr>
      <a:lvl2pPr marL="383824" algn="l" defTabSz="767646" rtl="0" eaLnBrk="1" latinLnBrk="0" hangingPunct="1">
        <a:defRPr sz="1496" kern="1200">
          <a:solidFill>
            <a:schemeClr val="tx1"/>
          </a:solidFill>
          <a:latin typeface="+mn-lt"/>
          <a:ea typeface="+mn-ea"/>
          <a:cs typeface="+mn-cs"/>
        </a:defRPr>
      </a:lvl2pPr>
      <a:lvl3pPr marL="767646" algn="l" defTabSz="767646" rtl="0" eaLnBrk="1" latinLnBrk="0" hangingPunct="1">
        <a:defRPr sz="1496" kern="1200">
          <a:solidFill>
            <a:schemeClr val="tx1"/>
          </a:solidFill>
          <a:latin typeface="+mn-lt"/>
          <a:ea typeface="+mn-ea"/>
          <a:cs typeface="+mn-cs"/>
        </a:defRPr>
      </a:lvl3pPr>
      <a:lvl4pPr marL="1151470" algn="l" defTabSz="767646" rtl="0" eaLnBrk="1" latinLnBrk="0" hangingPunct="1">
        <a:defRPr sz="1496" kern="1200">
          <a:solidFill>
            <a:schemeClr val="tx1"/>
          </a:solidFill>
          <a:latin typeface="+mn-lt"/>
          <a:ea typeface="+mn-ea"/>
          <a:cs typeface="+mn-cs"/>
        </a:defRPr>
      </a:lvl4pPr>
      <a:lvl5pPr marL="1535294" algn="l" defTabSz="767646" rtl="0" eaLnBrk="1" latinLnBrk="0" hangingPunct="1">
        <a:defRPr sz="1496" kern="1200">
          <a:solidFill>
            <a:schemeClr val="tx1"/>
          </a:solidFill>
          <a:latin typeface="+mn-lt"/>
          <a:ea typeface="+mn-ea"/>
          <a:cs typeface="+mn-cs"/>
        </a:defRPr>
      </a:lvl5pPr>
      <a:lvl6pPr marL="1919117" algn="l" defTabSz="767646" rtl="0" eaLnBrk="1" latinLnBrk="0" hangingPunct="1">
        <a:defRPr sz="1496" kern="1200">
          <a:solidFill>
            <a:schemeClr val="tx1"/>
          </a:solidFill>
          <a:latin typeface="+mn-lt"/>
          <a:ea typeface="+mn-ea"/>
          <a:cs typeface="+mn-cs"/>
        </a:defRPr>
      </a:lvl6pPr>
      <a:lvl7pPr marL="2302941" algn="l" defTabSz="767646" rtl="0" eaLnBrk="1" latinLnBrk="0" hangingPunct="1">
        <a:defRPr sz="1496" kern="1200">
          <a:solidFill>
            <a:schemeClr val="tx1"/>
          </a:solidFill>
          <a:latin typeface="+mn-lt"/>
          <a:ea typeface="+mn-ea"/>
          <a:cs typeface="+mn-cs"/>
        </a:defRPr>
      </a:lvl7pPr>
      <a:lvl8pPr marL="2686765" algn="l" defTabSz="767646" rtl="0" eaLnBrk="1" latinLnBrk="0" hangingPunct="1">
        <a:defRPr sz="1496" kern="1200">
          <a:solidFill>
            <a:schemeClr val="tx1"/>
          </a:solidFill>
          <a:latin typeface="+mn-lt"/>
          <a:ea typeface="+mn-ea"/>
          <a:cs typeface="+mn-cs"/>
        </a:defRPr>
      </a:lvl8pPr>
      <a:lvl9pPr marL="3070588" algn="l" defTabSz="767646" rtl="0" eaLnBrk="1" latinLnBrk="0" hangingPunct="1">
        <a:defRPr sz="149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image" Target="../media/image6.jpeg"/><Relationship Id="rId1" Type="http://schemas.openxmlformats.org/officeDocument/2006/relationships/slideLayout" Target="../slideLayouts/slideLayout30.xml"/><Relationship Id="rId6" Type="http://schemas.openxmlformats.org/officeDocument/2006/relationships/image" Target="../media/image10.gif"/><Relationship Id="rId5" Type="http://schemas.openxmlformats.org/officeDocument/2006/relationships/image" Target="../media/image9.wm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59.sv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5.png"/><Relationship Id="rId5" Type="http://schemas.microsoft.com/office/2007/relationships/hdphoto" Target="../media/hdphoto5.wdp"/><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2.svg"/><Relationship Id="rId2" Type="http://schemas.openxmlformats.org/officeDocument/2006/relationships/image" Target="../media/image21.jp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30.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39" y="4056976"/>
            <a:ext cx="1661981" cy="192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390917" y="2141304"/>
            <a:ext cx="10071279" cy="929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782" tIns="38391" rIns="76782" bIns="383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488512" eaLnBrk="1" fontAlgn="base" hangingPunct="1">
              <a:spcBef>
                <a:spcPts val="963"/>
              </a:spcBef>
              <a:spcAft>
                <a:spcPct val="0"/>
              </a:spcAft>
              <a:defRPr/>
            </a:pPr>
            <a:r>
              <a:rPr lang="en-US" sz="2137" b="1" u="sng"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2137" b="1" u="sng"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137" b="1" u="sng"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2137" b="1" u="sng"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137" b="1" u="sng"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2137" b="1" u="sng"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137" b="1" u="sng"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2137" b="1" u="sng"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137" b="1" u="sng"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2137" b="1" u="sng"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137" b="1" u="sng"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137" b="1" u="sng"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3 </a:t>
            </a:r>
          </a:p>
          <a:p>
            <a:pPr algn="ctr" defTabSz="488512" eaLnBrk="1" fontAlgn="base" hangingPunct="1">
              <a:spcBef>
                <a:spcPts val="963"/>
              </a:spcBef>
              <a:spcAft>
                <a:spcPct val="0"/>
              </a:spcAft>
              <a:defRPr/>
            </a:pPr>
            <a:r>
              <a:rPr lang="en-US" sz="2568"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a:t>
            </a:r>
            <a:r>
              <a:rPr lang="en-US" sz="2568"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19</a:t>
            </a:r>
            <a:r>
              <a:rPr lang="en-US" sz="2568"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568"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CHĂM SÓC VÀ BẢO VỆ CƠ QUAN TIÊU HÓA (TIẾT 1)</a:t>
            </a:r>
            <a:endParaRPr lang="en-US" sz="2568"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370" y="3056192"/>
            <a:ext cx="3000993" cy="10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810156" y="303032"/>
            <a:ext cx="1583950" cy="203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857943" y="374639"/>
            <a:ext cx="1589671" cy="190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9707694" y="626142"/>
            <a:ext cx="1142514" cy="127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549459" y="4121647"/>
            <a:ext cx="971150" cy="70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56135" y="4056976"/>
            <a:ext cx="2845633" cy="203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16"/>
          <p:cNvSpPr>
            <a:spLocks noChangeArrowheads="1" noChangeShapeType="1" noTextEdit="1"/>
          </p:cNvSpPr>
          <p:nvPr/>
        </p:nvSpPr>
        <p:spPr bwMode="auto">
          <a:xfrm>
            <a:off x="3757421" y="892425"/>
            <a:ext cx="4942893" cy="426323"/>
          </a:xfrm>
          <a:prstGeom prst="rect">
            <a:avLst/>
          </a:prstGeom>
        </p:spPr>
        <p:txBody>
          <a:bodyPr wrap="none" lIns="65225" tIns="32612" rIns="65225" bIns="32612" numCol="1" fromWordArt="1">
            <a:prstTxWarp prst="textPlain">
              <a:avLst>
                <a:gd name="adj" fmla="val 50000"/>
              </a:avLst>
            </a:prstTxWarp>
          </a:bodyPr>
          <a:lstStyle/>
          <a:p>
            <a:pPr algn="ctr" defTabSz="434725">
              <a:defRPr/>
            </a:pPr>
            <a:r>
              <a:rPr lang="vi-VN" sz="1926"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1926"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TỊNH KỲ</a:t>
            </a:r>
          </a:p>
        </p:txBody>
      </p:sp>
      <p:sp>
        <p:nvSpPr>
          <p:cNvPr id="11" name="WordArt 4"/>
          <p:cNvSpPr>
            <a:spLocks noChangeArrowheads="1" noChangeShapeType="1" noTextEdit="1"/>
          </p:cNvSpPr>
          <p:nvPr/>
        </p:nvSpPr>
        <p:spPr bwMode="auto">
          <a:xfrm>
            <a:off x="2103921" y="5166337"/>
            <a:ext cx="4595971" cy="270119"/>
          </a:xfrm>
          <a:prstGeom prst="rect">
            <a:avLst/>
          </a:prstGeom>
        </p:spPr>
        <p:txBody>
          <a:bodyPr wrap="none" lIns="65225" tIns="32612" rIns="65225" bIns="32612" numCol="1" fromWordArt="1">
            <a:prstTxWarp prst="textPlain">
              <a:avLst>
                <a:gd name="adj" fmla="val 50000"/>
              </a:avLst>
            </a:prstTxWarp>
          </a:bodyPr>
          <a:lstStyle/>
          <a:p>
            <a:pPr algn="ctr" defTabSz="434725">
              <a:defRPr/>
            </a:pPr>
            <a:r>
              <a:rPr lang="en-US" sz="1926"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VIÊN:NGUYỄN THỊ HÙNG.</a:t>
            </a:r>
          </a:p>
        </p:txBody>
      </p:sp>
    </p:spTree>
    <p:extLst>
      <p:ext uri="{BB962C8B-B14F-4D97-AF65-F5344CB8AC3E}">
        <p14:creationId xmlns:p14="http://schemas.microsoft.com/office/powerpoint/2010/main" val="4203279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181600" y="1524001"/>
            <a:ext cx="7105340" cy="46577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772151" y="2267056"/>
            <a:ext cx="5915024" cy="2677656"/>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10 giờ tối còn ăn gà rán rồi mới đi ngủ: Không nên, vì thức ăn đó chứa nhiều dầu mỡ lâu tiêu, khiến da dày</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 cơ quan tiêu hóa phải hoạt động nhiều không được nghỉ ngơi, mình sẽ khó ngủ và có hại cho sức khỏe</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9" name="Picture 8">
            <a:extLst>
              <a:ext uri="{FF2B5EF4-FFF2-40B4-BE49-F238E27FC236}">
                <a16:creationId xmlns:a16="http://schemas.microsoft.com/office/drawing/2014/main" id="{D671F4A6-2BC0-4B11-8059-F7707EEAA25B}"/>
              </a:ext>
            </a:extLst>
          </p:cNvPr>
          <p:cNvPicPr>
            <a:picLocks noChangeAspect="1"/>
          </p:cNvPicPr>
          <p:nvPr/>
        </p:nvPicPr>
        <p:blipFill>
          <a:blip r:embed="rId7"/>
          <a:stretch>
            <a:fillRect/>
          </a:stretch>
        </p:blipFill>
        <p:spPr>
          <a:xfrm>
            <a:off x="685799" y="2114550"/>
            <a:ext cx="4706679"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13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dirty="0">
                <a:solidFill>
                  <a:prstClr val="black"/>
                </a:solidFill>
                <a:latin typeface="Calibri" panose="020F0502020204030204" pitchFamily="34" charset="0"/>
                <a:cs typeface="Calibri" panose="020F0502020204030204" pitchFamily="34" charset="0"/>
              </a:rPr>
              <a:t>Không nên hứa với bạn đợi ăn xong mới đi đá bóng vì ăn no chạy sẽ ảnh hưởng đến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4710D823-1E3B-4994-880A-B24E316DB978}"/>
              </a:ext>
            </a:extLst>
          </p:cNvPr>
          <p:cNvPicPr>
            <a:picLocks noChangeAspect="1"/>
          </p:cNvPicPr>
          <p:nvPr/>
        </p:nvPicPr>
        <p:blipFill>
          <a:blip r:embed="rId7"/>
          <a:stretch>
            <a:fillRect/>
          </a:stretch>
        </p:blipFill>
        <p:spPr>
          <a:xfrm>
            <a:off x="776287" y="2090737"/>
            <a:ext cx="4598147" cy="355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5170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554545"/>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pitchFamily="34" charset="0"/>
                <a:cs typeface="Calibri" panose="020F0502020204030204" pitchFamily="34" charset="0"/>
              </a:rPr>
              <a:t>Không nên ăn nhanh để đi xem ti vi , vì không nhai kỹ sẽ có hại cho tiêu hóa không tiết được nhiều nươc bọt, dịch vị không tốt cho việc tiêu hóa thức ăn</a:t>
            </a:r>
            <a:r>
              <a:rPr lang="en-US" sz="3200" b="1" dirty="0">
                <a:solidFill>
                  <a:prstClr val="black"/>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617779" y="415368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282E08A2-9430-40B9-B5AE-41775F86FAD6}"/>
              </a:ext>
            </a:extLst>
          </p:cNvPr>
          <p:cNvPicPr>
            <a:picLocks noChangeAspect="1"/>
          </p:cNvPicPr>
          <p:nvPr/>
        </p:nvPicPr>
        <p:blipFill>
          <a:blip r:embed="rId7"/>
          <a:stretch>
            <a:fillRect/>
          </a:stretch>
        </p:blipFill>
        <p:spPr>
          <a:xfrm>
            <a:off x="719137" y="1995487"/>
            <a:ext cx="4803744"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672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a:solidFill>
                  <a:prstClr val="black"/>
                </a:solidFill>
                <a:latin typeface="Calibri" panose="020F0502020204030204" pitchFamily="34" charset="0"/>
                <a:cs typeface="Calibri" panose="020F0502020204030204" pitchFamily="34" charset="0"/>
              </a:rPr>
              <a:t>Nên r</a:t>
            </a:r>
            <a:r>
              <a:rPr lang="en-US" sz="3600" b="1" dirty="0">
                <a:solidFill>
                  <a:prstClr val="black"/>
                </a:solidFill>
                <a:latin typeface="Calibri" panose="020F0502020204030204" pitchFamily="34" charset="0"/>
                <a:cs typeface="Calibri" panose="020F0502020204030204" pitchFamily="34" charset="0"/>
              </a:rPr>
              <a:t>ử</a:t>
            </a:r>
            <a:r>
              <a:rPr lang="vi-VN" sz="3600" b="1" dirty="0">
                <a:solidFill>
                  <a:prstClr val="black"/>
                </a:solidFill>
                <a:latin typeface="Calibri" panose="020F0502020204030204" pitchFamily="34" charset="0"/>
                <a:cs typeface="Calibri" panose="020F0502020204030204" pitchFamily="34" charset="0"/>
              </a:rPr>
              <a:t>a tay ngay sau khi đi vệ sinh sẽ tránh được nhiễm vi khuẩn</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có hại cho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6E52CB7C-0181-4029-B371-62D38AB803A3}"/>
              </a:ext>
            </a:extLst>
          </p:cNvPr>
          <p:cNvPicPr>
            <a:picLocks noChangeAspect="1"/>
          </p:cNvPicPr>
          <p:nvPr/>
        </p:nvPicPr>
        <p:blipFill>
          <a:blip r:embed="rId7"/>
          <a:stretch>
            <a:fillRect/>
          </a:stretch>
        </p:blipFill>
        <p:spPr>
          <a:xfrm>
            <a:off x="785812" y="2147887"/>
            <a:ext cx="4610941" cy="3595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366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4895850" y="1715282"/>
            <a:ext cx="7391090"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591175" y="2267056"/>
            <a:ext cx="6249157" cy="2246769"/>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Không nên uống nước mía ở vệ sđường khi có ruồi bay đến đậu mà không có biện pháp loại bỏ hay ngăn chặn ruồi như vậy sẽ dễ bị nhiễm khuẩn từ ruồi bọ vào đồ uống ânh hưởng đến sức khỏe.</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C2A592C6-516E-4DE1-9714-233DAA6E8CCC}"/>
              </a:ext>
            </a:extLst>
          </p:cNvPr>
          <p:cNvPicPr>
            <a:picLocks noChangeAspect="1"/>
          </p:cNvPicPr>
          <p:nvPr/>
        </p:nvPicPr>
        <p:blipFill>
          <a:blip r:embed="rId7"/>
          <a:stretch>
            <a:fillRect/>
          </a:stretch>
        </p:blipFill>
        <p:spPr>
          <a:xfrm>
            <a:off x="604837" y="2062162"/>
            <a:ext cx="4517569"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779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77E3E05C-CCBC-4CB5-80E3-6B1DC3A38D7A}"/>
              </a:ext>
            </a:extLst>
          </p:cNvPr>
          <p:cNvPicPr>
            <a:picLocks noChangeAspect="1"/>
          </p:cNvPicPr>
          <p:nvPr/>
        </p:nvPicPr>
        <p:blipFill>
          <a:blip r:embed="rId4"/>
          <a:stretch>
            <a:fillRect/>
          </a:stretch>
        </p:blipFill>
        <p:spPr>
          <a:xfrm>
            <a:off x="3840198" y="1993681"/>
            <a:ext cx="6492803" cy="2127688"/>
          </a:xfrm>
          <a:prstGeom prst="rect">
            <a:avLst/>
          </a:prstGeom>
        </p:spPr>
      </p:pic>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chart&#10;&#10;Description automatically generated">
            <a:extLst>
              <a:ext uri="{FF2B5EF4-FFF2-40B4-BE49-F238E27FC236}">
                <a16:creationId xmlns:a16="http://schemas.microsoft.com/office/drawing/2014/main" id="{CDC8C9DB-685A-EE2F-9FD2-AA1B1DB6B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0" y="3151631"/>
            <a:ext cx="12213229" cy="2291554"/>
          </a:xfrm>
          <a:prstGeom prst="rect">
            <a:avLst/>
          </a:prstGeom>
        </p:spPr>
      </p:pic>
      <p:pic>
        <p:nvPicPr>
          <p:cNvPr id="9" name="Picture 8" descr="Icon&#10;&#10;Description automatically generated">
            <a:extLst>
              <a:ext uri="{FF2B5EF4-FFF2-40B4-BE49-F238E27FC236}">
                <a16:creationId xmlns:a16="http://schemas.microsoft.com/office/drawing/2014/main" id="{6E9CEB1F-1E76-4BCB-C46E-770AF9DD3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516" y="2046839"/>
            <a:ext cx="4842812" cy="4052706"/>
          </a:xfrm>
          <a:prstGeom prst="rect">
            <a:avLst/>
          </a:prstGeom>
        </p:spPr>
      </p:pic>
      <p:sp>
        <p:nvSpPr>
          <p:cNvPr id="13" name="TextBox 12">
            <a:extLst>
              <a:ext uri="{FF2B5EF4-FFF2-40B4-BE49-F238E27FC236}">
                <a16:creationId xmlns:a16="http://schemas.microsoft.com/office/drawing/2014/main" id="{C464C497-89C2-4DB5-75D5-E9098FA40161}"/>
              </a:ext>
            </a:extLst>
          </p:cNvPr>
          <p:cNvSpPr txBox="1"/>
          <p:nvPr/>
        </p:nvSpPr>
        <p:spPr>
          <a:xfrm>
            <a:off x="4034259" y="424624"/>
            <a:ext cx="3780523" cy="123110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Trò</a:t>
            </a:r>
            <a:r>
              <a:rPr kumimoji="0" lang="en-US" sz="8000" b="1" i="0" u="none" strike="noStrike" kern="1200" cap="none" spc="30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8000" b="1" i="0" u="none" strike="noStrike" kern="1200" cap="none" spc="30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chơi</a:t>
            </a:r>
            <a:endParaRPr kumimoji="0" lang="en-US" sz="8000" b="1" i="0" u="none" strike="noStrike" kern="1200" cap="none" spc="30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pic>
        <p:nvPicPr>
          <p:cNvPr id="15" name="Picture 14" descr="A picture containing toy, doll, vector graphics&#10;&#10;Description automatically generated">
            <a:extLst>
              <a:ext uri="{FF2B5EF4-FFF2-40B4-BE49-F238E27FC236}">
                <a16:creationId xmlns:a16="http://schemas.microsoft.com/office/drawing/2014/main" id="{48DB6DD2-274B-2D5C-B77B-23EFAA096017}"/>
              </a:ext>
            </a:extLst>
          </p:cNvPr>
          <p:cNvPicPr>
            <a:picLocks noChangeAspect="1"/>
          </p:cNvPicPr>
          <p:nvPr/>
        </p:nvPicPr>
        <p:blipFill rotWithShape="1">
          <a:blip r:embed="rId4">
            <a:extLst>
              <a:ext uri="{28A0092B-C50C-407E-A947-70E740481C1C}">
                <a14:useLocalDpi xmlns:a14="http://schemas.microsoft.com/office/drawing/2010/main" val="0"/>
              </a:ext>
            </a:extLst>
          </a:blip>
          <a:srcRect r="70353" b="45285"/>
          <a:stretch/>
        </p:blipFill>
        <p:spPr>
          <a:xfrm>
            <a:off x="3223264" y="3457867"/>
            <a:ext cx="1971703" cy="2016414"/>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BF3BF379-5766-8C9F-8BA5-46BA3F33FB82}"/>
              </a:ext>
            </a:extLst>
          </p:cNvPr>
          <p:cNvPicPr>
            <a:picLocks noChangeAspect="1"/>
          </p:cNvPicPr>
          <p:nvPr/>
        </p:nvPicPr>
        <p:blipFill rotWithShape="1">
          <a:blip r:embed="rId4">
            <a:extLst>
              <a:ext uri="{28A0092B-C50C-407E-A947-70E740481C1C}">
                <a14:useLocalDpi xmlns:a14="http://schemas.microsoft.com/office/drawing/2010/main" val="0"/>
              </a:ext>
            </a:extLst>
          </a:blip>
          <a:srcRect l="21789" t="37819" r="47451"/>
          <a:stretch/>
        </p:blipFill>
        <p:spPr>
          <a:xfrm>
            <a:off x="-296918" y="1349494"/>
            <a:ext cx="2045769" cy="2291554"/>
          </a:xfrm>
          <a:prstGeom prst="rect">
            <a:avLst/>
          </a:prstGeom>
        </p:spPr>
      </p:pic>
      <p:pic>
        <p:nvPicPr>
          <p:cNvPr id="17" name="Picture 16" descr="A picture containing toy, doll, vector graphics&#10;&#10;Description automatically generated">
            <a:extLst>
              <a:ext uri="{FF2B5EF4-FFF2-40B4-BE49-F238E27FC236}">
                <a16:creationId xmlns:a16="http://schemas.microsoft.com/office/drawing/2014/main" id="{1662D012-F178-4366-0905-50B88F3B01CC}"/>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10439804" y="3291132"/>
            <a:ext cx="1783345" cy="2012551"/>
          </a:xfrm>
          <a:prstGeom prst="rect">
            <a:avLst/>
          </a:prstGeom>
        </p:spPr>
      </p:pic>
      <p:sp>
        <p:nvSpPr>
          <p:cNvPr id="18" name="TextBox 17">
            <a:extLst>
              <a:ext uri="{FF2B5EF4-FFF2-40B4-BE49-F238E27FC236}">
                <a16:creationId xmlns:a16="http://schemas.microsoft.com/office/drawing/2014/main" id="{492E9BD6-2C03-13C6-440C-7C0D97093107}"/>
              </a:ext>
            </a:extLst>
          </p:cNvPr>
          <p:cNvSpPr txBox="1"/>
          <p:nvPr/>
        </p:nvSpPr>
        <p:spPr>
          <a:xfrm>
            <a:off x="1814250" y="3460196"/>
            <a:ext cx="130072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Ai </a:t>
            </a:r>
            <a:endParaRPr kumimoji="0" lang="en-US" sz="8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19" name="TextBox 18">
            <a:extLst>
              <a:ext uri="{FF2B5EF4-FFF2-40B4-BE49-F238E27FC236}">
                <a16:creationId xmlns:a16="http://schemas.microsoft.com/office/drawing/2014/main" id="{6BFB2D5A-216D-F133-9B06-969F394EB2C1}"/>
              </a:ext>
            </a:extLst>
          </p:cNvPr>
          <p:cNvSpPr txBox="1"/>
          <p:nvPr/>
        </p:nvSpPr>
        <p:spPr>
          <a:xfrm>
            <a:off x="4836583" y="3213139"/>
            <a:ext cx="2186939"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hô</a:t>
            </a:r>
            <a:r>
              <a:rPr kumimoji="0" lang="en-US"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 </a:t>
            </a:r>
            <a:endParaRPr kumimoji="0" lang="en-US" sz="11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20" name="TextBox 19">
            <a:extLst>
              <a:ext uri="{FF2B5EF4-FFF2-40B4-BE49-F238E27FC236}">
                <a16:creationId xmlns:a16="http://schemas.microsoft.com/office/drawing/2014/main" id="{50F35209-36EE-CD59-C63F-9272FABCF3DE}"/>
              </a:ext>
            </a:extLst>
          </p:cNvPr>
          <p:cNvSpPr txBox="1"/>
          <p:nvPr/>
        </p:nvSpPr>
        <p:spPr>
          <a:xfrm>
            <a:off x="7793502" y="3460733"/>
            <a:ext cx="282703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ea typeface="LNTH-LuoLuoNotangYuanTi 1" pitchFamily="2" charset="-128"/>
                <a:cs typeface="Times New Roman" panose="02020603050405020304" pitchFamily="18" charset="0"/>
              </a:rPr>
              <a:t>đúng</a:t>
            </a:r>
            <a:r>
              <a:rPr kumimoji="0" lang="en-US" sz="8800" b="1" i="0" u="none" strike="noStrike" kern="1200" cap="none" spc="0" normalizeH="0" baseline="0" noProof="0" dirty="0">
                <a:ln>
                  <a:noFill/>
                </a:ln>
                <a:solidFill>
                  <a:srgbClr val="FF0000"/>
                </a:solidFill>
                <a:effectLst/>
                <a:uLnTx/>
                <a:uFillTx/>
                <a:ea typeface="LNTH-LuoLuoNotangYuanTi 1" pitchFamily="2" charset="-128"/>
                <a:cs typeface="Times New Roman" panose="02020603050405020304" pitchFamily="18" charset="0"/>
              </a:rPr>
              <a:t> </a:t>
            </a:r>
            <a:endParaRPr kumimoji="0" lang="en-US" sz="8800" b="1" i="0" u="none" strike="noStrike" kern="1200" cap="none" spc="0" normalizeH="0" baseline="0" noProof="0" dirty="0">
              <a:ln>
                <a:noFill/>
              </a:ln>
              <a:solidFill>
                <a:prstClr val="black"/>
              </a:solidFill>
              <a:effectLst/>
              <a:uLnTx/>
              <a:uFillTx/>
              <a:ea typeface="LNTH-LuoLuoNotangYuanTi 1" pitchFamily="2" charset="-128"/>
              <a:cs typeface="Times New Roman" panose="02020603050405020304" pitchFamily="18" charset="0"/>
            </a:endParaRPr>
          </a:p>
        </p:txBody>
      </p:sp>
    </p:spTree>
    <p:extLst>
      <p:ext uri="{BB962C8B-B14F-4D97-AF65-F5344CB8AC3E}">
        <p14:creationId xmlns:p14="http://schemas.microsoft.com/office/powerpoint/2010/main" val="30262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par>
                                <p:cTn id="10" presetID="6" presetClass="emph" presetSubtype="0" repeatCount="2000" accel="17300" decel="82600" autoRev="1" fill="hold" grpId="1" nodeType="withEffect">
                                  <p:stCondLst>
                                    <p:cond delay="2000"/>
                                  </p:stCondLst>
                                  <p:childTnLst>
                                    <p:animScale>
                                      <p:cBhvr>
                                        <p:cTn id="11" dur="1500" fill="hold"/>
                                        <p:tgtEl>
                                          <p:spTgt spid="13"/>
                                        </p:tgtEl>
                                      </p:cBhvr>
                                      <p:by x="120000" y="120000"/>
                                    </p:animScale>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145">
                                          <p:stCondLst>
                                            <p:cond delay="0"/>
                                          </p:stCondLst>
                                        </p:cTn>
                                        <p:tgtEl>
                                          <p:spTgt spid="18"/>
                                        </p:tgtEl>
                                      </p:cBhvr>
                                    </p:animEffect>
                                    <p:anim calcmode="lin" valueType="num">
                                      <p:cBhvr>
                                        <p:cTn id="17"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2" dur="7">
                                          <p:stCondLst>
                                            <p:cond delay="162"/>
                                          </p:stCondLst>
                                        </p:cTn>
                                        <p:tgtEl>
                                          <p:spTgt spid="18"/>
                                        </p:tgtEl>
                                      </p:cBhvr>
                                      <p:to x="100000" y="60000"/>
                                    </p:animScale>
                                    <p:animScale>
                                      <p:cBhvr>
                                        <p:cTn id="23" dur="41" decel="50000">
                                          <p:stCondLst>
                                            <p:cond delay="169"/>
                                          </p:stCondLst>
                                        </p:cTn>
                                        <p:tgtEl>
                                          <p:spTgt spid="18"/>
                                        </p:tgtEl>
                                      </p:cBhvr>
                                      <p:to x="100000" y="100000"/>
                                    </p:animScale>
                                    <p:animScale>
                                      <p:cBhvr>
                                        <p:cTn id="24" dur="7">
                                          <p:stCondLst>
                                            <p:cond delay="328"/>
                                          </p:stCondLst>
                                        </p:cTn>
                                        <p:tgtEl>
                                          <p:spTgt spid="18"/>
                                        </p:tgtEl>
                                      </p:cBhvr>
                                      <p:to x="100000" y="80000"/>
                                    </p:animScale>
                                    <p:animScale>
                                      <p:cBhvr>
                                        <p:cTn id="25" dur="41" decel="50000">
                                          <p:stCondLst>
                                            <p:cond delay="335"/>
                                          </p:stCondLst>
                                        </p:cTn>
                                        <p:tgtEl>
                                          <p:spTgt spid="18"/>
                                        </p:tgtEl>
                                      </p:cBhvr>
                                      <p:to x="100000" y="100000"/>
                                    </p:animScale>
                                    <p:animScale>
                                      <p:cBhvr>
                                        <p:cTn id="26" dur="7">
                                          <p:stCondLst>
                                            <p:cond delay="410"/>
                                          </p:stCondLst>
                                        </p:cTn>
                                        <p:tgtEl>
                                          <p:spTgt spid="18"/>
                                        </p:tgtEl>
                                      </p:cBhvr>
                                      <p:to x="100000" y="90000"/>
                                    </p:animScale>
                                    <p:animScale>
                                      <p:cBhvr>
                                        <p:cTn id="27" dur="41" decel="50000">
                                          <p:stCondLst>
                                            <p:cond delay="417"/>
                                          </p:stCondLst>
                                        </p:cTn>
                                        <p:tgtEl>
                                          <p:spTgt spid="18"/>
                                        </p:tgtEl>
                                      </p:cBhvr>
                                      <p:to x="100000" y="100000"/>
                                    </p:animScale>
                                    <p:animScale>
                                      <p:cBhvr>
                                        <p:cTn id="28" dur="7">
                                          <p:stCondLst>
                                            <p:cond delay="452"/>
                                          </p:stCondLst>
                                        </p:cTn>
                                        <p:tgtEl>
                                          <p:spTgt spid="18"/>
                                        </p:tgtEl>
                                      </p:cBhvr>
                                      <p:to x="100000" y="95000"/>
                                    </p:animScale>
                                    <p:animScale>
                                      <p:cBhvr>
                                        <p:cTn id="29" dur="41" decel="50000">
                                          <p:stCondLst>
                                            <p:cond delay="459"/>
                                          </p:stCondLst>
                                        </p:cTn>
                                        <p:tgtEl>
                                          <p:spTgt spid="18"/>
                                        </p:tgtEl>
                                      </p:cBhvr>
                                      <p:to x="100000" y="100000"/>
                                    </p:animScale>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5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26" presetClass="entr" presetSubtype="0" fill="hold" grpId="0" nodeType="withEffect">
                                  <p:stCondLst>
                                    <p:cond delay="100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145">
                                          <p:stCondLst>
                                            <p:cond delay="0"/>
                                          </p:stCondLst>
                                        </p:cTn>
                                        <p:tgtEl>
                                          <p:spTgt spid="19"/>
                                        </p:tgtEl>
                                      </p:cBhvr>
                                    </p:animEffect>
                                    <p:anim calcmode="lin" valueType="num">
                                      <p:cBhvr>
                                        <p:cTn id="43" dur="456"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4" dur="1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5" dur="166" tmFilter="0, 0; 0.125,0.2665; 0.25,0.4; 0.375,0.465; 0.5,0.5;  0.625,0.535; 0.75,0.6; 0.875,0.7335; 1,1">
                                          <p:stCondLst>
                                            <p:cond delay="166"/>
                                          </p:stCondLst>
                                        </p:cTn>
                                        <p:tgtEl>
                                          <p:spTgt spid="19"/>
                                        </p:tgtEl>
                                        <p:attrNameLst>
                                          <p:attrName>ppt_y</p:attrName>
                                        </p:attrNameLst>
                                      </p:cBhvr>
                                      <p:tavLst>
                                        <p:tav tm="0" fmla="#ppt_y-sin(pi*$)/9">
                                          <p:val>
                                            <p:fltVal val="0"/>
                                          </p:val>
                                        </p:tav>
                                        <p:tav tm="100000">
                                          <p:val>
                                            <p:fltVal val="1"/>
                                          </p:val>
                                        </p:tav>
                                      </p:tavLst>
                                    </p:anim>
                                    <p:anim calcmode="lin" valueType="num">
                                      <p:cBhvr>
                                        <p:cTn id="46" dur="83" tmFilter="0, 0; 0.125,0.2665; 0.25,0.4; 0.375,0.465; 0.5,0.5;  0.625,0.535; 0.75,0.6; 0.875,0.7335; 1,1">
                                          <p:stCondLst>
                                            <p:cond delay="331"/>
                                          </p:stCondLst>
                                        </p:cTn>
                                        <p:tgtEl>
                                          <p:spTgt spid="19"/>
                                        </p:tgtEl>
                                        <p:attrNameLst>
                                          <p:attrName>ppt_y</p:attrName>
                                        </p:attrNameLst>
                                      </p:cBhvr>
                                      <p:tavLst>
                                        <p:tav tm="0" fmla="#ppt_y-sin(pi*$)/27">
                                          <p:val>
                                            <p:fltVal val="0"/>
                                          </p:val>
                                        </p:tav>
                                        <p:tav tm="100000">
                                          <p:val>
                                            <p:fltVal val="1"/>
                                          </p:val>
                                        </p:tav>
                                      </p:tavLst>
                                    </p:anim>
                                    <p:anim calcmode="lin" valueType="num">
                                      <p:cBhvr>
                                        <p:cTn id="47" dur="41" tmFilter="0, 0; 0.125,0.2665; 0.25,0.4; 0.375,0.465; 0.5,0.5;  0.625,0.535; 0.75,0.6; 0.875,0.7335; 1,1">
                                          <p:stCondLst>
                                            <p:cond delay="414"/>
                                          </p:stCondLst>
                                        </p:cTn>
                                        <p:tgtEl>
                                          <p:spTgt spid="19"/>
                                        </p:tgtEl>
                                        <p:attrNameLst>
                                          <p:attrName>ppt_y</p:attrName>
                                        </p:attrNameLst>
                                      </p:cBhvr>
                                      <p:tavLst>
                                        <p:tav tm="0" fmla="#ppt_y-sin(pi*$)/81">
                                          <p:val>
                                            <p:fltVal val="0"/>
                                          </p:val>
                                        </p:tav>
                                        <p:tav tm="100000">
                                          <p:val>
                                            <p:fltVal val="1"/>
                                          </p:val>
                                        </p:tav>
                                      </p:tavLst>
                                    </p:anim>
                                    <p:animScale>
                                      <p:cBhvr>
                                        <p:cTn id="48" dur="7">
                                          <p:stCondLst>
                                            <p:cond delay="162"/>
                                          </p:stCondLst>
                                        </p:cTn>
                                        <p:tgtEl>
                                          <p:spTgt spid="19"/>
                                        </p:tgtEl>
                                      </p:cBhvr>
                                      <p:to x="100000" y="60000"/>
                                    </p:animScale>
                                    <p:animScale>
                                      <p:cBhvr>
                                        <p:cTn id="49" dur="41" decel="50000">
                                          <p:stCondLst>
                                            <p:cond delay="169"/>
                                          </p:stCondLst>
                                        </p:cTn>
                                        <p:tgtEl>
                                          <p:spTgt spid="19"/>
                                        </p:tgtEl>
                                      </p:cBhvr>
                                      <p:to x="100000" y="100000"/>
                                    </p:animScale>
                                    <p:animScale>
                                      <p:cBhvr>
                                        <p:cTn id="50" dur="7">
                                          <p:stCondLst>
                                            <p:cond delay="328"/>
                                          </p:stCondLst>
                                        </p:cTn>
                                        <p:tgtEl>
                                          <p:spTgt spid="19"/>
                                        </p:tgtEl>
                                      </p:cBhvr>
                                      <p:to x="100000" y="80000"/>
                                    </p:animScale>
                                    <p:animScale>
                                      <p:cBhvr>
                                        <p:cTn id="51" dur="41" decel="50000">
                                          <p:stCondLst>
                                            <p:cond delay="335"/>
                                          </p:stCondLst>
                                        </p:cTn>
                                        <p:tgtEl>
                                          <p:spTgt spid="19"/>
                                        </p:tgtEl>
                                      </p:cBhvr>
                                      <p:to x="100000" y="100000"/>
                                    </p:animScale>
                                    <p:animScale>
                                      <p:cBhvr>
                                        <p:cTn id="52" dur="7">
                                          <p:stCondLst>
                                            <p:cond delay="410"/>
                                          </p:stCondLst>
                                        </p:cTn>
                                        <p:tgtEl>
                                          <p:spTgt spid="19"/>
                                        </p:tgtEl>
                                      </p:cBhvr>
                                      <p:to x="100000" y="90000"/>
                                    </p:animScale>
                                    <p:animScale>
                                      <p:cBhvr>
                                        <p:cTn id="53" dur="41" decel="50000">
                                          <p:stCondLst>
                                            <p:cond delay="417"/>
                                          </p:stCondLst>
                                        </p:cTn>
                                        <p:tgtEl>
                                          <p:spTgt spid="19"/>
                                        </p:tgtEl>
                                      </p:cBhvr>
                                      <p:to x="100000" y="100000"/>
                                    </p:animScale>
                                    <p:animScale>
                                      <p:cBhvr>
                                        <p:cTn id="54" dur="7">
                                          <p:stCondLst>
                                            <p:cond delay="452"/>
                                          </p:stCondLst>
                                        </p:cTn>
                                        <p:tgtEl>
                                          <p:spTgt spid="19"/>
                                        </p:tgtEl>
                                      </p:cBhvr>
                                      <p:to x="100000" y="95000"/>
                                    </p:animScale>
                                    <p:animScale>
                                      <p:cBhvr>
                                        <p:cTn id="55" dur="41" decel="50000">
                                          <p:stCondLst>
                                            <p:cond delay="459"/>
                                          </p:stCondLst>
                                        </p:cTn>
                                        <p:tgtEl>
                                          <p:spTgt spid="19"/>
                                        </p:tgtEl>
                                      </p:cBhvr>
                                      <p:to x="100000" y="100000"/>
                                    </p:animScale>
                                  </p:childTnLst>
                                </p:cTn>
                              </p:par>
                              <p:par>
                                <p:cTn id="56" presetID="53" presetClass="entr" presetSubtype="16" fill="hold" nodeType="withEffect">
                                  <p:stCondLst>
                                    <p:cond delay="16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26" presetClass="entr" presetSubtype="0" fill="hold" grpId="0" nodeType="withEffect">
                                  <p:stCondLst>
                                    <p:cond delay="210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145">
                                          <p:stCondLst>
                                            <p:cond delay="0"/>
                                          </p:stCondLst>
                                        </p:cTn>
                                        <p:tgtEl>
                                          <p:spTgt spid="20"/>
                                        </p:tgtEl>
                                      </p:cBhvr>
                                    </p:animEffect>
                                    <p:anim calcmode="lin" valueType="num">
                                      <p:cBhvr>
                                        <p:cTn id="64"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5"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6"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67"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68"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69" dur="7">
                                          <p:stCondLst>
                                            <p:cond delay="162"/>
                                          </p:stCondLst>
                                        </p:cTn>
                                        <p:tgtEl>
                                          <p:spTgt spid="20"/>
                                        </p:tgtEl>
                                      </p:cBhvr>
                                      <p:to x="100000" y="60000"/>
                                    </p:animScale>
                                    <p:animScale>
                                      <p:cBhvr>
                                        <p:cTn id="70" dur="41" decel="50000">
                                          <p:stCondLst>
                                            <p:cond delay="169"/>
                                          </p:stCondLst>
                                        </p:cTn>
                                        <p:tgtEl>
                                          <p:spTgt spid="20"/>
                                        </p:tgtEl>
                                      </p:cBhvr>
                                      <p:to x="100000" y="100000"/>
                                    </p:animScale>
                                    <p:animScale>
                                      <p:cBhvr>
                                        <p:cTn id="71" dur="7">
                                          <p:stCondLst>
                                            <p:cond delay="328"/>
                                          </p:stCondLst>
                                        </p:cTn>
                                        <p:tgtEl>
                                          <p:spTgt spid="20"/>
                                        </p:tgtEl>
                                      </p:cBhvr>
                                      <p:to x="100000" y="80000"/>
                                    </p:animScale>
                                    <p:animScale>
                                      <p:cBhvr>
                                        <p:cTn id="72" dur="41" decel="50000">
                                          <p:stCondLst>
                                            <p:cond delay="335"/>
                                          </p:stCondLst>
                                        </p:cTn>
                                        <p:tgtEl>
                                          <p:spTgt spid="20"/>
                                        </p:tgtEl>
                                      </p:cBhvr>
                                      <p:to x="100000" y="100000"/>
                                    </p:animScale>
                                    <p:animScale>
                                      <p:cBhvr>
                                        <p:cTn id="73" dur="7">
                                          <p:stCondLst>
                                            <p:cond delay="410"/>
                                          </p:stCondLst>
                                        </p:cTn>
                                        <p:tgtEl>
                                          <p:spTgt spid="20"/>
                                        </p:tgtEl>
                                      </p:cBhvr>
                                      <p:to x="100000" y="90000"/>
                                    </p:animScale>
                                    <p:animScale>
                                      <p:cBhvr>
                                        <p:cTn id="74" dur="41" decel="50000">
                                          <p:stCondLst>
                                            <p:cond delay="417"/>
                                          </p:stCondLst>
                                        </p:cTn>
                                        <p:tgtEl>
                                          <p:spTgt spid="20"/>
                                        </p:tgtEl>
                                      </p:cBhvr>
                                      <p:to x="100000" y="100000"/>
                                    </p:animScale>
                                    <p:animScale>
                                      <p:cBhvr>
                                        <p:cTn id="75" dur="7">
                                          <p:stCondLst>
                                            <p:cond delay="452"/>
                                          </p:stCondLst>
                                        </p:cTn>
                                        <p:tgtEl>
                                          <p:spTgt spid="20"/>
                                        </p:tgtEl>
                                      </p:cBhvr>
                                      <p:to x="100000" y="95000"/>
                                    </p:animScale>
                                    <p:animScale>
                                      <p:cBhvr>
                                        <p:cTn id="76" dur="41" decel="50000">
                                          <p:stCondLst>
                                            <p:cond delay="459"/>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349310" y="9423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ép</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5717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819525" y="142875"/>
            <a:ext cx="6172199" cy="4143375"/>
            <a:chOff x="4483182" y="851194"/>
            <a:chExt cx="4069177" cy="3797391"/>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797391"/>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10194" y="2640701"/>
              <a:ext cx="3195326" cy="11000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cs typeface="Calibri" panose="020F0502020204030204" pitchFamily="34" charset="0"/>
                </a:rPr>
                <a:t>Đồ</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uống</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tốt</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cho</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cơ</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quan</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tiêu</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hóa</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4130308"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67710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endPar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4058188"/>
            <a:ext cx="2770145"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cs typeface="Calibri" panose="020F0502020204030204" pitchFamily="34" charset="0"/>
                </a:rPr>
                <a:t>B</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ia</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Rượu</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352036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53" presetClass="entr" presetSubtype="16"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27"/>
                                        </p:tgtEl>
                                      </p:cBhvr>
                                    </p:animEffect>
                                    <p:animScale>
                                      <p:cBhvr>
                                        <p:cTn id="61"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50765"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Gà</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rán</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8821667" y="5455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905250" y="114300"/>
            <a:ext cx="5600700" cy="41243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91967" y="2377183"/>
              <a:ext cx="3178628" cy="81068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Đồ</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uống</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tốt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810741" cy="1231106"/>
          </a:xfrm>
          <a:prstGeom prst="rect">
            <a:avLst/>
          </a:prstGeom>
          <a:noFill/>
        </p:spPr>
        <p:txBody>
          <a:bodyPr wrap="square" lIns="0" tIns="0" rIns="0" bIns="0" rtlCol="0">
            <a:spAutoFit/>
          </a:bodyPr>
          <a:lstStyle/>
          <a:p>
            <a:pPr lvl="0" algn="ctr">
              <a:defRPr/>
            </a:pP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Chọn</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thẻ</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từ</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thích</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hợp</a:t>
            </a:r>
            <a:endPar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Ngũ</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cốc</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3943350"/>
            <a:ext cx="3023655" cy="2693454"/>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1200329"/>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Khoai</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tây</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chiên</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409421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par>
                                <p:cTn id="47" presetID="53" presetClass="entr" presetSubtype="16"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53" presetClass="entr" presetSubtype="16"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14"/>
                                        </p:tgtEl>
                                      </p:cBhvr>
                                    </p:animEffect>
                                    <p:animScale>
                                      <p:cBhvr>
                                        <p:cTn id="61"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431740" y="7518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881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04972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Ăn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thật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nhanh</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1648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543300" y="1"/>
            <a:ext cx="6667500" cy="4381500"/>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87340" y="2377183"/>
              <a:ext cx="3055384" cy="763103"/>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lợi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5" y="1746063"/>
            <a:ext cx="3477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BE1D6F0C-F4C5-402A-0797-8D314F6966E5}"/>
              </a:ext>
            </a:extLst>
          </p:cNvPr>
          <p:cNvGrpSpPr/>
          <p:nvPr/>
        </p:nvGrpSpPr>
        <p:grpSpPr>
          <a:xfrm>
            <a:off x="4215344" y="4096288"/>
            <a:ext cx="4471456"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879813" y="5394281"/>
              <a:ext cx="2152586"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cs typeface="Calibri" panose="020F0502020204030204" pitchFamily="34" charset="0"/>
                </a:rPr>
                <a:t>Úp</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lồng</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bàn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sau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khi</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nấu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mà</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chưa</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ăn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ngay</a:t>
              </a:r>
              <a:endParaRPr kumimoji="0" lang="en-US" sz="2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8705851" y="3848100"/>
            <a:ext cx="3254176" cy="2881988"/>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91543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Uống</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trước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khi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đi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ngủ</a:t>
              </a:r>
              <a:endPar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27849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1450" y="3920436"/>
            <a:ext cx="11496675" cy="2198007"/>
          </a:xfrm>
          <a:prstGeom prst="rect">
            <a:avLst/>
          </a:prstGeom>
        </p:spPr>
      </p:pic>
      <p:pic>
        <p:nvPicPr>
          <p:cNvPr id="14" name="Picture 13">
            <a:extLst>
              <a:ext uri="{FF2B5EF4-FFF2-40B4-BE49-F238E27FC236}">
                <a16:creationId xmlns:a16="http://schemas.microsoft.com/office/drawing/2014/main" id="{482CD269-82D4-428E-A7A8-8F7F263308E6}"/>
              </a:ext>
            </a:extLst>
          </p:cNvPr>
          <p:cNvPicPr>
            <a:picLocks noChangeAspect="1"/>
          </p:cNvPicPr>
          <p:nvPr/>
        </p:nvPicPr>
        <p:blipFill>
          <a:blip r:embed="rId4"/>
          <a:stretch>
            <a:fillRect/>
          </a:stretch>
        </p:blipFill>
        <p:spPr>
          <a:xfrm>
            <a:off x="4410592" y="4125654"/>
            <a:ext cx="6419644" cy="156071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spTree>
    <p:extLst>
      <p:ext uri="{BB962C8B-B14F-4D97-AF65-F5344CB8AC3E}">
        <p14:creationId xmlns:p14="http://schemas.microsoft.com/office/powerpoint/2010/main" val="25055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41240"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500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49171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Rửa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tau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vệ</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8313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219451" y="-95250"/>
            <a:ext cx="6962774" cy="42767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35165" y="2377183"/>
              <a:ext cx="3280129" cy="7817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hại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096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7798059" y="4000751"/>
            <a:ext cx="4136765"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727742" y="5500945"/>
              <a:ext cx="2175139"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gà</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rán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trước</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khi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đi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ngủ</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3810691" y="3892791"/>
            <a:ext cx="3790259"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461665"/>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chín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uống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99064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BF2F4F-5C84-28C9-26A7-1AF8A1965FEC}"/>
              </a:ext>
            </a:extLst>
          </p:cNvPr>
          <p:cNvGrpSpPr/>
          <p:nvPr/>
        </p:nvGrpSpPr>
        <p:grpSpPr>
          <a:xfrm>
            <a:off x="0" y="42037"/>
            <a:ext cx="11783663" cy="6815963"/>
            <a:chOff x="0" y="42037"/>
            <a:chExt cx="11783663" cy="6815963"/>
          </a:xfrm>
        </p:grpSpPr>
        <p:pic>
          <p:nvPicPr>
            <p:cNvPr id="4" name="图片 8">
              <a:extLst>
                <a:ext uri="{FF2B5EF4-FFF2-40B4-BE49-F238E27FC236}">
                  <a16:creationId xmlns:a16="http://schemas.microsoft.com/office/drawing/2014/main" id="{16FF9461-6670-8C96-421B-27EF017EFCD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5" name="Rectangle: Rounded Corners 4">
              <a:extLst>
                <a:ext uri="{FF2B5EF4-FFF2-40B4-BE49-F238E27FC236}">
                  <a16:creationId xmlns:a16="http://schemas.microsoft.com/office/drawing/2014/main" id="{294BC414-08EF-BA58-7664-42BECED2DC5D}"/>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D4C5813C-70C2-1682-CC4C-BFF4C1905AA2}"/>
              </a:ext>
            </a:extLst>
          </p:cNvPr>
          <p:cNvGrpSpPr/>
          <p:nvPr/>
        </p:nvGrpSpPr>
        <p:grpSpPr>
          <a:xfrm>
            <a:off x="3101461" y="2359244"/>
            <a:ext cx="6795013" cy="2869981"/>
            <a:chOff x="7968916" y="736870"/>
            <a:chExt cx="5085471" cy="3025533"/>
          </a:xfrm>
        </p:grpSpPr>
        <p:pic>
          <p:nvPicPr>
            <p:cNvPr id="8" name="Graphic 7">
              <a:extLst>
                <a:ext uri="{FF2B5EF4-FFF2-40B4-BE49-F238E27FC236}">
                  <a16:creationId xmlns:a16="http://schemas.microsoft.com/office/drawing/2014/main" id="{7AC5F3BA-2F9B-2B5D-F585-653F790B4B3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68916" y="736870"/>
              <a:ext cx="5085471" cy="3025533"/>
            </a:xfrm>
            <a:prstGeom prst="rect">
              <a:avLst/>
            </a:prstGeom>
          </p:spPr>
        </p:pic>
        <p:sp>
          <p:nvSpPr>
            <p:cNvPr id="9" name="TextBox 8">
              <a:extLst>
                <a:ext uri="{FF2B5EF4-FFF2-40B4-BE49-F238E27FC236}">
                  <a16:creationId xmlns:a16="http://schemas.microsoft.com/office/drawing/2014/main" id="{6C1E4CC3-9EA6-9825-B128-C9A4C9E8B519}"/>
                </a:ext>
              </a:extLst>
            </p:cNvPr>
            <p:cNvSpPr txBox="1"/>
            <p:nvPr/>
          </p:nvSpPr>
          <p:spPr>
            <a:xfrm>
              <a:off x="8045243" y="1023157"/>
              <a:ext cx="4656317" cy="61555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sp>
        <p:nvSpPr>
          <p:cNvPr id="12" name="TextBox 11">
            <a:extLst>
              <a:ext uri="{FF2B5EF4-FFF2-40B4-BE49-F238E27FC236}">
                <a16:creationId xmlns:a16="http://schemas.microsoft.com/office/drawing/2014/main" id="{26691DEE-463A-2686-53E7-9D011EB0B66A}"/>
              </a:ext>
            </a:extLst>
          </p:cNvPr>
          <p:cNvSpPr txBox="1"/>
          <p:nvPr/>
        </p:nvSpPr>
        <p:spPr>
          <a:xfrm>
            <a:off x="3419475" y="2903509"/>
            <a:ext cx="6067425" cy="2031325"/>
          </a:xfrm>
          <a:prstGeom prst="rect">
            <a:avLst/>
          </a:prstGeom>
          <a:noFill/>
        </p:spPr>
        <p:txBody>
          <a:bodyPr wrap="square" lIns="0" tIns="0" rIns="0" bIns="0" rtlCol="0">
            <a:spAutoFit/>
          </a:bodyPr>
          <a:lstStyle/>
          <a:p>
            <a:pPr lvl="0" algn="just" defTabSz="457200">
              <a:defRPr/>
            </a:pPr>
            <a:r>
              <a:rPr lang="en-US" sz="4400" dirty="0" err="1">
                <a:solidFill>
                  <a:srgbClr val="ED7D31">
                    <a:lumMod val="50000"/>
                  </a:srgbClr>
                </a:solidFill>
                <a:latin typeface="Arial" panose="020B0604020202020204" pitchFamily="34" charset="0"/>
                <a:cs typeface="Arial" panose="020B0604020202020204" pitchFamily="34" charset="0"/>
              </a:rPr>
              <a:t>Về</a:t>
            </a:r>
            <a:r>
              <a:rPr lang="en-US" sz="4400" dirty="0">
                <a:solidFill>
                  <a:srgbClr val="ED7D31">
                    <a:lumMod val="50000"/>
                  </a:srgbClr>
                </a:solidFill>
                <a:latin typeface="Arial" panose="020B0604020202020204" pitchFamily="34" charset="0"/>
                <a:cs typeface="Arial" panose="020B0604020202020204" pitchFamily="34" charset="0"/>
              </a:rPr>
              <a:t> </a:t>
            </a:r>
            <a:r>
              <a:rPr lang="en-US" sz="4400" dirty="0" err="1">
                <a:solidFill>
                  <a:srgbClr val="ED7D31">
                    <a:lumMod val="50000"/>
                  </a:srgbClr>
                </a:solidFill>
                <a:latin typeface="Arial" panose="020B0604020202020204" pitchFamily="34" charset="0"/>
                <a:cs typeface="Arial" panose="020B0604020202020204" pitchFamily="34" charset="0"/>
              </a:rPr>
              <a:t>nhà</a:t>
            </a:r>
            <a:r>
              <a:rPr lang="en-US" sz="4400" dirty="0">
                <a:solidFill>
                  <a:srgbClr val="ED7D31">
                    <a:lumMod val="50000"/>
                  </a:srgbClr>
                </a:solidFill>
                <a:latin typeface="Arial" panose="020B0604020202020204" pitchFamily="34" charset="0"/>
                <a:cs typeface="Arial" panose="020B0604020202020204" pitchFamily="34" charset="0"/>
              </a:rPr>
              <a:t> </a:t>
            </a:r>
            <a:r>
              <a:rPr lang="vi-VN" sz="4400" dirty="0">
                <a:solidFill>
                  <a:srgbClr val="ED7D31">
                    <a:lumMod val="50000"/>
                  </a:srgbClr>
                </a:solidFill>
                <a:latin typeface="Arial" panose="020B0604020202020204" pitchFamily="34" charset="0"/>
                <a:cs typeface="Arial" panose="020B0604020202020204" pitchFamily="34" charset="0"/>
              </a:rPr>
              <a:t>ôn kĩ và viết các bộ phận của cơ quan tiêu hóa vào vở.</a:t>
            </a:r>
            <a:endParaRPr kumimoji="0" lang="en-US" sz="4400" b="1" i="0" u="none" strike="noStrike" kern="1200" cap="none" spc="0" normalizeH="0" baseline="0" noProof="0" dirty="0">
              <a:ln>
                <a:noFill/>
              </a:ln>
              <a:solidFill>
                <a:srgbClr val="ED7D31">
                  <a:lumMod val="50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C3A7492-99B7-DEEF-BA07-B21B717A73B4}"/>
              </a:ext>
            </a:extLst>
          </p:cNvPr>
          <p:cNvSpPr txBox="1"/>
          <p:nvPr/>
        </p:nvSpPr>
        <p:spPr>
          <a:xfrm>
            <a:off x="2874793" y="644879"/>
            <a:ext cx="7147034"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Nhiệm</a:t>
            </a:r>
            <a:r>
              <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rPr>
              <a:t> </a:t>
            </a: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vụ</a:t>
            </a:r>
            <a:endPar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endParaRPr>
          </a:p>
        </p:txBody>
      </p:sp>
    </p:spTree>
    <p:extLst>
      <p:ext uri="{BB962C8B-B14F-4D97-AF65-F5344CB8AC3E}">
        <p14:creationId xmlns:p14="http://schemas.microsoft.com/office/powerpoint/2010/main" val="24826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553450" y="3467100"/>
            <a:ext cx="3162300" cy="3162300"/>
          </a:xfrm>
          <a:prstGeom prst="rect">
            <a:avLst/>
          </a:prstGeom>
        </p:spPr>
      </p:pic>
      <p:pic>
        <p:nvPicPr>
          <p:cNvPr id="5" name="Picture 4">
            <a:extLst>
              <a:ext uri="{FF2B5EF4-FFF2-40B4-BE49-F238E27FC236}">
                <a16:creationId xmlns:a16="http://schemas.microsoft.com/office/drawing/2014/main" id="{51667FFF-7E94-4E3C-9509-AC7786784BDF}"/>
              </a:ext>
            </a:extLst>
          </p:cNvPr>
          <p:cNvPicPr>
            <a:picLocks noChangeAspect="1"/>
          </p:cNvPicPr>
          <p:nvPr/>
        </p:nvPicPr>
        <p:blipFill>
          <a:blip r:embed="rId10"/>
          <a:stretch>
            <a:fillRect/>
          </a:stretch>
        </p:blipFill>
        <p:spPr>
          <a:xfrm>
            <a:off x="3205091" y="1471287"/>
            <a:ext cx="6029467" cy="3115326"/>
          </a:xfrm>
          <a:prstGeom prst="rect">
            <a:avLst/>
          </a:prstGeom>
        </p:spPr>
      </p:pic>
    </p:spTree>
    <p:extLst>
      <p:ext uri="{BB962C8B-B14F-4D97-AF65-F5344CB8AC3E}">
        <p14:creationId xmlns:p14="http://schemas.microsoft.com/office/powerpoint/2010/main" val="2006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E363F209-FCC9-68E2-7F0E-334433629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250" y="-587357"/>
            <a:ext cx="8250569" cy="5168882"/>
          </a:xfrm>
          <a:prstGeom prst="rect">
            <a:avLst/>
          </a:prstGeom>
        </p:spPr>
      </p:pic>
      <p:pic>
        <p:nvPicPr>
          <p:cNvPr id="3" name="Picture 2">
            <a:extLst>
              <a:ext uri="{FF2B5EF4-FFF2-40B4-BE49-F238E27FC236}">
                <a16:creationId xmlns:a16="http://schemas.microsoft.com/office/drawing/2014/main" id="{9A8DA452-93AF-45F6-AC15-34AA2DECBE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917" y="742950"/>
            <a:ext cx="6797392" cy="3598618"/>
          </a:xfrm>
          <a:prstGeom prst="rect">
            <a:avLst/>
          </a:prstGeom>
        </p:spPr>
      </p:pic>
      <p:sp>
        <p:nvSpPr>
          <p:cNvPr id="6" name="TextBox 5">
            <a:extLst>
              <a:ext uri="{FF2B5EF4-FFF2-40B4-BE49-F238E27FC236}">
                <a16:creationId xmlns:a16="http://schemas.microsoft.com/office/drawing/2014/main" id="{6D4C0649-7225-646C-D096-1A4039B514A6}"/>
              </a:ext>
            </a:extLst>
          </p:cNvPr>
          <p:cNvSpPr txBox="1"/>
          <p:nvPr/>
        </p:nvSpPr>
        <p:spPr>
          <a:xfrm>
            <a:off x="7373817" y="1713139"/>
            <a:ext cx="4095735" cy="9233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25400">
                  <a:solidFill>
                    <a:srgbClr val="70AD47">
                      <a:lumMod val="75000"/>
                    </a:srgbClr>
                  </a:solidFill>
                </a:ln>
                <a:solidFill>
                  <a:srgbClr val="92D050"/>
                </a:solidFill>
                <a:effectLst/>
                <a:uLnTx/>
                <a:uFillTx/>
              </a:rPr>
              <a:t>Cùng</a:t>
            </a:r>
            <a:r>
              <a:rPr kumimoji="0" lang="en-US" sz="6000" b="0" i="0" u="none" strike="noStrike" kern="1200" cap="none" spc="0" normalizeH="0" noProof="0" dirty="0">
                <a:ln w="25400">
                  <a:solidFill>
                    <a:srgbClr val="70AD47">
                      <a:lumMod val="75000"/>
                    </a:srgbClr>
                  </a:solidFill>
                </a:ln>
                <a:solidFill>
                  <a:srgbClr val="92D050"/>
                </a:solidFill>
                <a:effectLst/>
                <a:uLnTx/>
                <a:uFillTx/>
              </a:rPr>
              <a:t> chia </a:t>
            </a:r>
            <a:r>
              <a:rPr kumimoji="0" lang="en-US" sz="6000" b="0" i="0" u="none" strike="noStrike" kern="1200" cap="none" spc="0" normalizeH="0" noProof="0" dirty="0" err="1">
                <a:ln w="25400">
                  <a:solidFill>
                    <a:srgbClr val="70AD47">
                      <a:lumMod val="75000"/>
                    </a:srgbClr>
                  </a:solidFill>
                </a:ln>
                <a:solidFill>
                  <a:srgbClr val="92D050"/>
                </a:solidFill>
                <a:effectLst/>
                <a:uLnTx/>
                <a:uFillTx/>
              </a:rPr>
              <a:t>sẻ</a:t>
            </a:r>
            <a:endParaRPr kumimoji="0" lang="en-US" sz="6000" b="0" i="0" u="none" strike="noStrike" kern="1200" cap="none" spc="0" normalizeH="0" baseline="0" noProof="0" dirty="0">
              <a:ln w="25400">
                <a:solidFill>
                  <a:srgbClr val="70AD47">
                    <a:lumMod val="75000"/>
                  </a:srgbClr>
                </a:solidFill>
              </a:ln>
              <a:solidFill>
                <a:srgbClr val="92D050"/>
              </a:solidFill>
              <a:effectLst/>
              <a:uLnTx/>
              <a:uFillTx/>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229036" y="3057156"/>
            <a:ext cx="6648484" cy="2178220"/>
            <a:chOff x="5229036" y="3057156"/>
            <a:chExt cx="6648484" cy="2178220"/>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163967"/>
              <a:chOff x="5931837" y="1903257"/>
              <a:chExt cx="6085194" cy="2163967"/>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1457237"/>
                <a:chOff x="1650124" y="2144110"/>
                <a:chExt cx="9727324" cy="201798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6750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05526" y="3911937"/>
              <a:ext cx="5619750" cy="132343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Đã bao giờ bạn bị đau bụng chưa?</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1448498" y="5017901"/>
            <a:ext cx="7181152" cy="1639810"/>
            <a:chOff x="1448498" y="5017901"/>
            <a:chExt cx="7181152"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7019228" cy="1639810"/>
              <a:chOff x="1448498" y="5017901"/>
              <a:chExt cx="7019228"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197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800083" y="5713239"/>
              <a:ext cx="5829567" cy="78175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bị</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đau</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bụng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750"/>
                                        <p:tgtEl>
                                          <p:spTgt spid="26"/>
                                        </p:tgtEl>
                                      </p:cBhvr>
                                    </p:animEffect>
                                    <p:anim calcmode="lin" valueType="num">
                                      <p:cBhvr>
                                        <p:cTn id="13" dur="750" fill="hold"/>
                                        <p:tgtEl>
                                          <p:spTgt spid="26"/>
                                        </p:tgtEl>
                                        <p:attrNameLst>
                                          <p:attrName>ppt_x</p:attrName>
                                        </p:attrNameLst>
                                      </p:cBhvr>
                                      <p:tavLst>
                                        <p:tav tm="0">
                                          <p:val>
                                            <p:strVal val="#ppt_x"/>
                                          </p:val>
                                        </p:tav>
                                        <p:tav tm="100000">
                                          <p:val>
                                            <p:strVal val="#ppt_x"/>
                                          </p:val>
                                        </p:tav>
                                      </p:tavLst>
                                    </p:anim>
                                    <p:anim calcmode="lin" valueType="num">
                                      <p:cBhvr>
                                        <p:cTn id="14" dur="675" decel="100000" fill="hold"/>
                                        <p:tgtEl>
                                          <p:spTgt spid="26"/>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
                                        <p:tgtEl>
                                          <p:spTgt spid="29"/>
                                        </p:tgtEl>
                                      </p:cBhvr>
                                    </p:animEffect>
                                    <p:anim calcmode="lin" valueType="num">
                                      <p:cBhvr>
                                        <p:cTn id="21" dur="400" fill="hold"/>
                                        <p:tgtEl>
                                          <p:spTgt spid="29"/>
                                        </p:tgtEl>
                                        <p:attrNameLst>
                                          <p:attrName>ppt_x</p:attrName>
                                        </p:attrNameLst>
                                      </p:cBhvr>
                                      <p:tavLst>
                                        <p:tav tm="0">
                                          <p:val>
                                            <p:strVal val="#ppt_x"/>
                                          </p:val>
                                        </p:tav>
                                        <p:tav tm="100000">
                                          <p:val>
                                            <p:strVal val="#ppt_x"/>
                                          </p:val>
                                        </p:tav>
                                      </p:tavLst>
                                    </p:anim>
                                    <p:anim calcmode="lin" valueType="num">
                                      <p:cBhvr>
                                        <p:cTn id="22" dur="400" fill="hold"/>
                                        <p:tgtEl>
                                          <p:spTgt spid="29"/>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1450" y="3920436"/>
            <a:ext cx="11496675" cy="2198007"/>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pic>
        <p:nvPicPr>
          <p:cNvPr id="3" name="Picture 2">
            <a:extLst>
              <a:ext uri="{FF2B5EF4-FFF2-40B4-BE49-F238E27FC236}">
                <a16:creationId xmlns:a16="http://schemas.microsoft.com/office/drawing/2014/main" id="{E3D93AE4-94F2-47C1-A356-7ABDE4842796}"/>
              </a:ext>
            </a:extLst>
          </p:cNvPr>
          <p:cNvPicPr>
            <a:picLocks noChangeAspect="1"/>
          </p:cNvPicPr>
          <p:nvPr/>
        </p:nvPicPr>
        <p:blipFill>
          <a:blip r:embed="rId5"/>
          <a:stretch>
            <a:fillRect/>
          </a:stretch>
        </p:blipFill>
        <p:spPr>
          <a:xfrm>
            <a:off x="3834849" y="4244655"/>
            <a:ext cx="6846401" cy="1511939"/>
          </a:xfrm>
          <a:prstGeom prst="rect">
            <a:avLst/>
          </a:prstGeom>
        </p:spPr>
      </p:pic>
    </p:spTree>
    <p:extLst>
      <p:ext uri="{BB962C8B-B14F-4D97-AF65-F5344CB8AC3E}">
        <p14:creationId xmlns:p14="http://schemas.microsoft.com/office/powerpoint/2010/main" val="6735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Rounded Corners 8">
            <a:extLst>
              <a:ext uri="{FF2B5EF4-FFF2-40B4-BE49-F238E27FC236}">
                <a16:creationId xmlns:a16="http://schemas.microsoft.com/office/drawing/2014/main" id="{5F7462B1-D3A9-4439-B4CD-642D1B07B9AA}"/>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pic>
        <p:nvPicPr>
          <p:cNvPr id="35" name="Picture 34">
            <a:extLst>
              <a:ext uri="{FF2B5EF4-FFF2-40B4-BE49-F238E27FC236}">
                <a16:creationId xmlns:a16="http://schemas.microsoft.com/office/drawing/2014/main" id="{3975C8BE-F7E1-4761-9B7C-A049A715456D}"/>
              </a:ext>
            </a:extLst>
          </p:cNvPr>
          <p:cNvPicPr>
            <a:picLocks noChangeAspect="1"/>
          </p:cNvPicPr>
          <p:nvPr/>
        </p:nvPicPr>
        <p:blipFill>
          <a:blip r:embed="rId3">
            <a:extLst>
              <a:ext uri="{28A0092B-C50C-407E-A947-70E740481C1C}">
                <a14:useLocalDpi xmlns:a14="http://schemas.microsoft.com/office/drawing/2010/main" val="0"/>
              </a:ext>
            </a:extLst>
          </a:blip>
          <a:srcRect l="8020" r="8020"/>
          <a:stretch/>
        </p:blipFill>
        <p:spPr>
          <a:xfrm>
            <a:off x="3776473" y="48115"/>
            <a:ext cx="8330183" cy="5189387"/>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6" name="Rectangle: Rounded Corners 8">
            <a:extLst>
              <a:ext uri="{FF2B5EF4-FFF2-40B4-BE49-F238E27FC236}">
                <a16:creationId xmlns:a16="http://schemas.microsoft.com/office/drawing/2014/main" id="{AE6689D0-3E94-4AB9-ACCA-1FC2BA7E3B61}"/>
              </a:ext>
            </a:extLst>
          </p:cNvPr>
          <p:cNvSpPr/>
          <p:nvPr/>
        </p:nvSpPr>
        <p:spPr>
          <a:xfrm>
            <a:off x="416036" y="5330085"/>
            <a:ext cx="11492185" cy="1410594"/>
          </a:xfrm>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4265" y="100457"/>
                  <a:pt x="303053" y="-40397"/>
                  <a:pt x="492431" y="0"/>
                </a:cubicBezTo>
                <a:cubicBezTo>
                  <a:pt x="3866766" y="60948"/>
                  <a:pt x="8727392" y="-614453"/>
                  <a:pt x="10999753" y="0"/>
                </a:cubicBezTo>
                <a:cubicBezTo>
                  <a:pt x="11228316" y="-4627"/>
                  <a:pt x="11522888" y="49284"/>
                  <a:pt x="11492185" y="141200"/>
                </a:cubicBezTo>
                <a:cubicBezTo>
                  <a:pt x="11491724" y="603085"/>
                  <a:pt x="11669268" y="818907"/>
                  <a:pt x="11492185" y="1269393"/>
                </a:cubicBezTo>
                <a:cubicBezTo>
                  <a:pt x="11455462" y="1369415"/>
                  <a:pt x="11313472" y="1409487"/>
                  <a:pt x="10999753" y="1410594"/>
                </a:cubicBezTo>
                <a:cubicBezTo>
                  <a:pt x="8741910" y="1410339"/>
                  <a:pt x="5231435" y="1351945"/>
                  <a:pt x="492431" y="1410594"/>
                </a:cubicBezTo>
                <a:cubicBezTo>
                  <a:pt x="209573" y="1373544"/>
                  <a:pt x="1075" y="1386731"/>
                  <a:pt x="0" y="1269393"/>
                </a:cubicBezTo>
                <a:cubicBezTo>
                  <a:pt x="-261548" y="758569"/>
                  <a:pt x="2259" y="497988"/>
                  <a:pt x="0" y="141200"/>
                </a:cubicBezTo>
                <a:close/>
              </a:path>
              <a:path w="11492185" h="1410594" stroke="0" extrusionOk="0">
                <a:moveTo>
                  <a:pt x="0" y="141200"/>
                </a:moveTo>
                <a:cubicBezTo>
                  <a:pt x="-54395" y="94912"/>
                  <a:pt x="264138" y="-43372"/>
                  <a:pt x="492431" y="0"/>
                </a:cubicBezTo>
                <a:cubicBezTo>
                  <a:pt x="3905824" y="-709671"/>
                  <a:pt x="5798560" y="321436"/>
                  <a:pt x="10999753" y="0"/>
                </a:cubicBezTo>
                <a:cubicBezTo>
                  <a:pt x="11230379" y="-978"/>
                  <a:pt x="11507941" y="76114"/>
                  <a:pt x="11492185" y="141200"/>
                </a:cubicBezTo>
                <a:cubicBezTo>
                  <a:pt x="11531929" y="486649"/>
                  <a:pt x="11814060" y="961811"/>
                  <a:pt x="11492185" y="1269393"/>
                </a:cubicBezTo>
                <a:cubicBezTo>
                  <a:pt x="11533550" y="1375381"/>
                  <a:pt x="11228637" y="1401557"/>
                  <a:pt x="10999753" y="1410594"/>
                </a:cubicBezTo>
                <a:cubicBezTo>
                  <a:pt x="8005291" y="1435668"/>
                  <a:pt x="5057790" y="1524138"/>
                  <a:pt x="492431" y="1410594"/>
                </a:cubicBezTo>
                <a:cubicBezTo>
                  <a:pt x="212293" y="1376950"/>
                  <a:pt x="6434" y="1341011"/>
                  <a:pt x="0" y="1269393"/>
                </a:cubicBezTo>
                <a:cubicBezTo>
                  <a:pt x="-250505" y="885070"/>
                  <a:pt x="-195147" y="592963"/>
                  <a:pt x="0" y="141200"/>
                </a:cubicBezTo>
                <a:close/>
              </a:path>
              <a:path w="11492185" h="1410594" fill="none" stroke="0" extrusionOk="0">
                <a:moveTo>
                  <a:pt x="0" y="141200"/>
                </a:moveTo>
                <a:cubicBezTo>
                  <a:pt x="-18574" y="11944"/>
                  <a:pt x="242657" y="8517"/>
                  <a:pt x="492431" y="0"/>
                </a:cubicBezTo>
                <a:cubicBezTo>
                  <a:pt x="3666959" y="114871"/>
                  <a:pt x="8662334" y="-103249"/>
                  <a:pt x="10999753" y="0"/>
                </a:cubicBezTo>
                <a:cubicBezTo>
                  <a:pt x="11248143" y="6556"/>
                  <a:pt x="11522566" y="66776"/>
                  <a:pt x="11492185" y="141200"/>
                </a:cubicBezTo>
                <a:cubicBezTo>
                  <a:pt x="11461150" y="682976"/>
                  <a:pt x="11727575" y="841952"/>
                  <a:pt x="11492185" y="1269393"/>
                </a:cubicBezTo>
                <a:cubicBezTo>
                  <a:pt x="11467016" y="1399158"/>
                  <a:pt x="11291089" y="1380486"/>
                  <a:pt x="10999753" y="1410594"/>
                </a:cubicBezTo>
                <a:cubicBezTo>
                  <a:pt x="7979095" y="1179854"/>
                  <a:pt x="5791955" y="1063418"/>
                  <a:pt x="492431" y="1410594"/>
                </a:cubicBezTo>
                <a:cubicBezTo>
                  <a:pt x="214184" y="1398887"/>
                  <a:pt x="17273" y="1354862"/>
                  <a:pt x="0" y="1269393"/>
                </a:cubicBezTo>
                <a:cubicBezTo>
                  <a:pt x="-186172" y="885759"/>
                  <a:pt x="-18149" y="547367"/>
                  <a:pt x="0" y="141200"/>
                </a:cubicBezTo>
                <a:close/>
              </a:path>
              <a:path w="11492185" h="1410594" fill="none" stroke="0" extrusionOk="0">
                <a:moveTo>
                  <a:pt x="0" y="141200"/>
                </a:moveTo>
                <a:cubicBezTo>
                  <a:pt x="567" y="62499"/>
                  <a:pt x="288439" y="-10418"/>
                  <a:pt x="492431" y="0"/>
                </a:cubicBezTo>
                <a:cubicBezTo>
                  <a:pt x="3659121" y="226301"/>
                  <a:pt x="8626144" y="-364441"/>
                  <a:pt x="10999753" y="0"/>
                </a:cubicBezTo>
                <a:cubicBezTo>
                  <a:pt x="11232228" y="-743"/>
                  <a:pt x="11527479" y="57538"/>
                  <a:pt x="11492185" y="141200"/>
                </a:cubicBezTo>
                <a:cubicBezTo>
                  <a:pt x="11463778" y="632085"/>
                  <a:pt x="11686808" y="825894"/>
                  <a:pt x="11492185" y="1269393"/>
                </a:cubicBezTo>
                <a:cubicBezTo>
                  <a:pt x="11448941" y="1381754"/>
                  <a:pt x="11279732" y="1389821"/>
                  <a:pt x="10999753" y="1410594"/>
                </a:cubicBezTo>
                <a:cubicBezTo>
                  <a:pt x="8237429" y="1095570"/>
                  <a:pt x="5516473" y="998346"/>
                  <a:pt x="492431" y="1410594"/>
                </a:cubicBezTo>
                <a:cubicBezTo>
                  <a:pt x="205915" y="1377797"/>
                  <a:pt x="17299" y="1369571"/>
                  <a:pt x="0" y="1269393"/>
                </a:cubicBezTo>
                <a:cubicBezTo>
                  <a:pt x="-265771" y="803923"/>
                  <a:pt x="19835" y="508794"/>
                  <a:pt x="0" y="141200"/>
                </a:cubicBezTo>
                <a:close/>
              </a:path>
            </a:pathLst>
          </a:custGeom>
          <a:solidFill>
            <a:schemeClr val="accent4">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sp>
        <p:nvSpPr>
          <p:cNvPr id="37" name="TextBox 36">
            <a:extLst>
              <a:ext uri="{FF2B5EF4-FFF2-40B4-BE49-F238E27FC236}">
                <a16:creationId xmlns:a16="http://schemas.microsoft.com/office/drawing/2014/main" id="{9C84896E-8AA3-4248-89AE-C9AD4FBB244A}"/>
              </a:ext>
            </a:extLst>
          </p:cNvPr>
          <p:cNvSpPr txBox="1"/>
          <p:nvPr/>
        </p:nvSpPr>
        <p:spPr>
          <a:xfrm>
            <a:off x="1792224" y="5390829"/>
            <a:ext cx="10277856" cy="1200329"/>
          </a:xfrm>
          <a:prstGeom prst="rect">
            <a:avLst/>
          </a:prstGeom>
          <a:noFill/>
          <a:ln>
            <a:noFill/>
          </a:ln>
        </p:spPr>
        <p:txBody>
          <a:bodyPr wrap="square" rtlCol="0">
            <a:spAutoFit/>
          </a:bodyPr>
          <a:lstStyle/>
          <a:p>
            <a:r>
              <a:rPr lang="vi-VN" sz="3600" dirty="0">
                <a:latin typeface="Calibri" panose="020F0502020204030204" pitchFamily="34" charset="0"/>
                <a:cs typeface="Calibri" panose="020F0502020204030204" pitchFamily="34" charset="0"/>
              </a:rPr>
              <a:t>Quan sát hình 2 và cho biết những thức ăn, đồ uống nào có lợi, không có lợi cho cơ quan tiêu hoá?</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Vì sao?</a:t>
            </a:r>
            <a:endParaRPr lang="vi-VN" sz="3600" dirty="0">
              <a:solidFill>
                <a:schemeClr val="tx2"/>
              </a:solidFill>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E3C555FE-A3A2-4AAC-B8F5-CE8206E853EA}"/>
              </a:ext>
            </a:extLst>
          </p:cNvPr>
          <p:cNvGrpSpPr/>
          <p:nvPr/>
        </p:nvGrpSpPr>
        <p:grpSpPr>
          <a:xfrm>
            <a:off x="120771" y="4800599"/>
            <a:ext cx="1671453" cy="1935653"/>
            <a:chOff x="3109913" y="390525"/>
            <a:chExt cx="5970588" cy="6275388"/>
          </a:xfrm>
        </p:grpSpPr>
        <p:sp>
          <p:nvSpPr>
            <p:cNvPr id="39" name="Oval 10">
              <a:extLst>
                <a:ext uri="{FF2B5EF4-FFF2-40B4-BE49-F238E27FC236}">
                  <a16:creationId xmlns:a16="http://schemas.microsoft.com/office/drawing/2014/main" id="{FF0B5251-489B-404F-9AED-B83375976712}"/>
                </a:ext>
              </a:extLst>
            </p:cNvPr>
            <p:cNvSpPr>
              <a:spLocks noChangeArrowheads="1"/>
            </p:cNvSpPr>
            <p:nvPr/>
          </p:nvSpPr>
          <p:spPr bwMode="auto">
            <a:xfrm>
              <a:off x="3109913" y="390525"/>
              <a:ext cx="5970588" cy="5969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 name="Oval 11">
              <a:extLst>
                <a:ext uri="{FF2B5EF4-FFF2-40B4-BE49-F238E27FC236}">
                  <a16:creationId xmlns:a16="http://schemas.microsoft.com/office/drawing/2014/main" id="{4D4D8767-FD4B-46DE-ADA4-25C56AB4B735}"/>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 name="Freeform 12">
              <a:extLst>
                <a:ext uri="{FF2B5EF4-FFF2-40B4-BE49-F238E27FC236}">
                  <a16:creationId xmlns:a16="http://schemas.microsoft.com/office/drawing/2014/main" id="{852A00A1-5751-44F5-BF42-55BA0190905D}"/>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 name="Freeform 13">
              <a:extLst>
                <a:ext uri="{FF2B5EF4-FFF2-40B4-BE49-F238E27FC236}">
                  <a16:creationId xmlns:a16="http://schemas.microsoft.com/office/drawing/2014/main" id="{8208A1C5-19D2-4EF3-88C7-CCF3B4478DEA}"/>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 name="Freeform 14">
              <a:extLst>
                <a:ext uri="{FF2B5EF4-FFF2-40B4-BE49-F238E27FC236}">
                  <a16:creationId xmlns:a16="http://schemas.microsoft.com/office/drawing/2014/main" id="{951B69FD-DA65-4B75-9B8D-FB473CDFAECE}"/>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 name="Freeform 15">
              <a:extLst>
                <a:ext uri="{FF2B5EF4-FFF2-40B4-BE49-F238E27FC236}">
                  <a16:creationId xmlns:a16="http://schemas.microsoft.com/office/drawing/2014/main" id="{2636D3A9-2DAD-4FAE-A386-975BF7904ECF}"/>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 name="Freeform 16">
              <a:extLst>
                <a:ext uri="{FF2B5EF4-FFF2-40B4-BE49-F238E27FC236}">
                  <a16:creationId xmlns:a16="http://schemas.microsoft.com/office/drawing/2014/main" id="{8C323D19-A71B-49F3-BED8-BDC29FAF2E9E}"/>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 name="Freeform 17">
              <a:extLst>
                <a:ext uri="{FF2B5EF4-FFF2-40B4-BE49-F238E27FC236}">
                  <a16:creationId xmlns:a16="http://schemas.microsoft.com/office/drawing/2014/main" id="{7B3BDC32-1291-4043-A41B-0FDED8F611AC}"/>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 name="Freeform 18">
              <a:extLst>
                <a:ext uri="{FF2B5EF4-FFF2-40B4-BE49-F238E27FC236}">
                  <a16:creationId xmlns:a16="http://schemas.microsoft.com/office/drawing/2014/main" id="{D328E400-6083-4D8F-BED6-B9BB62B5198A}"/>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 name="Freeform 19">
              <a:extLst>
                <a:ext uri="{FF2B5EF4-FFF2-40B4-BE49-F238E27FC236}">
                  <a16:creationId xmlns:a16="http://schemas.microsoft.com/office/drawing/2014/main" id="{34322530-F4D6-493C-BC18-E38D3686D748}"/>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 name="Freeform 20">
              <a:extLst>
                <a:ext uri="{FF2B5EF4-FFF2-40B4-BE49-F238E27FC236}">
                  <a16:creationId xmlns:a16="http://schemas.microsoft.com/office/drawing/2014/main" id="{75AC60EA-7DE2-4028-8D19-839A6B6D175E}"/>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 name="Freeform 21">
              <a:extLst>
                <a:ext uri="{FF2B5EF4-FFF2-40B4-BE49-F238E27FC236}">
                  <a16:creationId xmlns:a16="http://schemas.microsoft.com/office/drawing/2014/main" id="{EE704D87-6B46-4410-9A87-6C5915706F3A}"/>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 name="Freeform 22">
              <a:extLst>
                <a:ext uri="{FF2B5EF4-FFF2-40B4-BE49-F238E27FC236}">
                  <a16:creationId xmlns:a16="http://schemas.microsoft.com/office/drawing/2014/main" id="{BC0079C4-E1F6-4CB4-B489-BCF6541D46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 name="Freeform 23">
              <a:extLst>
                <a:ext uri="{FF2B5EF4-FFF2-40B4-BE49-F238E27FC236}">
                  <a16:creationId xmlns:a16="http://schemas.microsoft.com/office/drawing/2014/main" id="{C425824D-9DB8-4B11-9E01-CDDFCF4FB72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 name="Freeform 24">
              <a:extLst>
                <a:ext uri="{FF2B5EF4-FFF2-40B4-BE49-F238E27FC236}">
                  <a16:creationId xmlns:a16="http://schemas.microsoft.com/office/drawing/2014/main" id="{347043A2-2FA0-4C01-8708-DE1D78257C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 name="Freeform 25">
              <a:extLst>
                <a:ext uri="{FF2B5EF4-FFF2-40B4-BE49-F238E27FC236}">
                  <a16:creationId xmlns:a16="http://schemas.microsoft.com/office/drawing/2014/main" id="{A23F8629-477E-4C0C-81DA-71EC1C53A06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 name="Freeform 26">
              <a:extLst>
                <a:ext uri="{FF2B5EF4-FFF2-40B4-BE49-F238E27FC236}">
                  <a16:creationId xmlns:a16="http://schemas.microsoft.com/office/drawing/2014/main" id="{98194DAE-BCA7-4D80-8429-AFD9BC21E6E3}"/>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 name="Freeform 27">
              <a:extLst>
                <a:ext uri="{FF2B5EF4-FFF2-40B4-BE49-F238E27FC236}">
                  <a16:creationId xmlns:a16="http://schemas.microsoft.com/office/drawing/2014/main" id="{622364C9-6F54-435F-A7CC-DDBBCBAA32B1}"/>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 name="Freeform 28">
              <a:extLst>
                <a:ext uri="{FF2B5EF4-FFF2-40B4-BE49-F238E27FC236}">
                  <a16:creationId xmlns:a16="http://schemas.microsoft.com/office/drawing/2014/main" id="{6C9C156B-7F56-4A35-9C8D-B4F920B34B00}"/>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 name="Freeform 29">
              <a:extLst>
                <a:ext uri="{FF2B5EF4-FFF2-40B4-BE49-F238E27FC236}">
                  <a16:creationId xmlns:a16="http://schemas.microsoft.com/office/drawing/2014/main" id="{69C2987C-B843-425D-90DA-EADE37B4DD6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 name="Freeform 30">
              <a:extLst>
                <a:ext uri="{FF2B5EF4-FFF2-40B4-BE49-F238E27FC236}">
                  <a16:creationId xmlns:a16="http://schemas.microsoft.com/office/drawing/2014/main" id="{A139BAAF-59A7-4AE5-8075-DC27F79DB522}"/>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 name="Freeform 31">
              <a:extLst>
                <a:ext uri="{FF2B5EF4-FFF2-40B4-BE49-F238E27FC236}">
                  <a16:creationId xmlns:a16="http://schemas.microsoft.com/office/drawing/2014/main" id="{BFA71B13-D3AD-4B9B-97EC-E8DAFC3FA3CA}"/>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 name="Freeform 32">
              <a:extLst>
                <a:ext uri="{FF2B5EF4-FFF2-40B4-BE49-F238E27FC236}">
                  <a16:creationId xmlns:a16="http://schemas.microsoft.com/office/drawing/2014/main" id="{4363889C-DD6A-452D-B42B-A8625DD3A82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 name="Freeform 33">
              <a:extLst>
                <a:ext uri="{FF2B5EF4-FFF2-40B4-BE49-F238E27FC236}">
                  <a16:creationId xmlns:a16="http://schemas.microsoft.com/office/drawing/2014/main" id="{AC84F923-EFFE-4555-8803-74ADFEB558C5}"/>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 name="Freeform 34">
              <a:extLst>
                <a:ext uri="{FF2B5EF4-FFF2-40B4-BE49-F238E27FC236}">
                  <a16:creationId xmlns:a16="http://schemas.microsoft.com/office/drawing/2014/main" id="{1077AE66-63FA-48E2-9DF2-807FAC191442}"/>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 name="Freeform 35">
              <a:extLst>
                <a:ext uri="{FF2B5EF4-FFF2-40B4-BE49-F238E27FC236}">
                  <a16:creationId xmlns:a16="http://schemas.microsoft.com/office/drawing/2014/main" id="{A745375E-29C6-4F71-AD4D-8147198678E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 name="Freeform 36">
              <a:extLst>
                <a:ext uri="{FF2B5EF4-FFF2-40B4-BE49-F238E27FC236}">
                  <a16:creationId xmlns:a16="http://schemas.microsoft.com/office/drawing/2014/main" id="{57FBE4E2-B808-44BC-ADA7-FC262A72D39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 name="Freeform 37">
              <a:extLst>
                <a:ext uri="{FF2B5EF4-FFF2-40B4-BE49-F238E27FC236}">
                  <a16:creationId xmlns:a16="http://schemas.microsoft.com/office/drawing/2014/main" id="{7154F1B1-5C6B-4479-9902-42120BBCB45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 name="Freeform 38">
              <a:extLst>
                <a:ext uri="{FF2B5EF4-FFF2-40B4-BE49-F238E27FC236}">
                  <a16:creationId xmlns:a16="http://schemas.microsoft.com/office/drawing/2014/main" id="{ECA72896-84CA-447B-B3F4-F1EC716D05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 name="Freeform 39">
              <a:extLst>
                <a:ext uri="{FF2B5EF4-FFF2-40B4-BE49-F238E27FC236}">
                  <a16:creationId xmlns:a16="http://schemas.microsoft.com/office/drawing/2014/main" id="{14567FAA-20B3-452E-AF20-445C6CE559E0}"/>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 name="Freeform 40">
              <a:extLst>
                <a:ext uri="{FF2B5EF4-FFF2-40B4-BE49-F238E27FC236}">
                  <a16:creationId xmlns:a16="http://schemas.microsoft.com/office/drawing/2014/main" id="{00AF3A5E-3690-4E1B-8F28-708E77315BB6}"/>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 name="Freeform 41">
              <a:extLst>
                <a:ext uri="{FF2B5EF4-FFF2-40B4-BE49-F238E27FC236}">
                  <a16:creationId xmlns:a16="http://schemas.microsoft.com/office/drawing/2014/main" id="{E9B1A3F3-97E4-45FC-A473-F084D9D4782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 name="Freeform 42">
              <a:extLst>
                <a:ext uri="{FF2B5EF4-FFF2-40B4-BE49-F238E27FC236}">
                  <a16:creationId xmlns:a16="http://schemas.microsoft.com/office/drawing/2014/main" id="{6A218EE8-AFDB-439F-822C-61E32DA4B32A}"/>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 name="Freeform 43">
              <a:extLst>
                <a:ext uri="{FF2B5EF4-FFF2-40B4-BE49-F238E27FC236}">
                  <a16:creationId xmlns:a16="http://schemas.microsoft.com/office/drawing/2014/main" id="{AD9067CD-AE3C-4297-8C68-BF14B255CD97}"/>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 name="Freeform 44">
              <a:extLst>
                <a:ext uri="{FF2B5EF4-FFF2-40B4-BE49-F238E27FC236}">
                  <a16:creationId xmlns:a16="http://schemas.microsoft.com/office/drawing/2014/main" id="{020CCEE8-EEC5-4178-88DE-FF84FA1F68A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 name="Freeform 45">
              <a:extLst>
                <a:ext uri="{FF2B5EF4-FFF2-40B4-BE49-F238E27FC236}">
                  <a16:creationId xmlns:a16="http://schemas.microsoft.com/office/drawing/2014/main" id="{6D105D48-4616-4F85-9CB1-B9DF1FC436A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 name="Freeform 46">
              <a:extLst>
                <a:ext uri="{FF2B5EF4-FFF2-40B4-BE49-F238E27FC236}">
                  <a16:creationId xmlns:a16="http://schemas.microsoft.com/office/drawing/2014/main" id="{E7580D2A-5688-4CA2-BB05-71DFCD600773}"/>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 name="Freeform 47">
              <a:extLst>
                <a:ext uri="{FF2B5EF4-FFF2-40B4-BE49-F238E27FC236}">
                  <a16:creationId xmlns:a16="http://schemas.microsoft.com/office/drawing/2014/main" id="{5537A663-9986-4EB1-8999-F17780B9FF7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7" name="Freeform 48">
              <a:extLst>
                <a:ext uri="{FF2B5EF4-FFF2-40B4-BE49-F238E27FC236}">
                  <a16:creationId xmlns:a16="http://schemas.microsoft.com/office/drawing/2014/main" id="{EDB473DA-C1A2-4D7C-8F93-61648A1DCE64}"/>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8" name="Freeform 49">
              <a:extLst>
                <a:ext uri="{FF2B5EF4-FFF2-40B4-BE49-F238E27FC236}">
                  <a16:creationId xmlns:a16="http://schemas.microsoft.com/office/drawing/2014/main" id="{B0CB101C-0092-4291-B085-5F42851004CA}"/>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9" name="Oval 50">
              <a:extLst>
                <a:ext uri="{FF2B5EF4-FFF2-40B4-BE49-F238E27FC236}">
                  <a16:creationId xmlns:a16="http://schemas.microsoft.com/office/drawing/2014/main" id="{59AE01C4-803B-48D6-8232-37C4EBBD78FE}"/>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0" name="Oval 51">
              <a:extLst>
                <a:ext uri="{FF2B5EF4-FFF2-40B4-BE49-F238E27FC236}">
                  <a16:creationId xmlns:a16="http://schemas.microsoft.com/office/drawing/2014/main" id="{684D6B7E-FE0D-43A9-917D-9BC691E58FD6}"/>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1" name="Freeform 52">
              <a:extLst>
                <a:ext uri="{FF2B5EF4-FFF2-40B4-BE49-F238E27FC236}">
                  <a16:creationId xmlns:a16="http://schemas.microsoft.com/office/drawing/2014/main" id="{FCD70D1B-8ABD-442C-AFB5-CA981E030B0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2" name="Freeform 53">
              <a:extLst>
                <a:ext uri="{FF2B5EF4-FFF2-40B4-BE49-F238E27FC236}">
                  <a16:creationId xmlns:a16="http://schemas.microsoft.com/office/drawing/2014/main" id="{547DEDAE-1754-49EE-9958-E45BF0B08A9F}"/>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3" name="Freeform 54">
              <a:extLst>
                <a:ext uri="{FF2B5EF4-FFF2-40B4-BE49-F238E27FC236}">
                  <a16:creationId xmlns:a16="http://schemas.microsoft.com/office/drawing/2014/main" id="{5376B49D-87D6-4347-9B89-D943A4BCFB98}"/>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4" name="Freeform 55">
              <a:extLst>
                <a:ext uri="{FF2B5EF4-FFF2-40B4-BE49-F238E27FC236}">
                  <a16:creationId xmlns:a16="http://schemas.microsoft.com/office/drawing/2014/main" id="{3044450A-29B7-4E5C-A358-2A027F6FEBF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5" name="Freeform 56">
              <a:extLst>
                <a:ext uri="{FF2B5EF4-FFF2-40B4-BE49-F238E27FC236}">
                  <a16:creationId xmlns:a16="http://schemas.microsoft.com/office/drawing/2014/main" id="{B9736D3E-A81F-40A6-8CB5-C96A02779ED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6" name="Freeform 57">
              <a:extLst>
                <a:ext uri="{FF2B5EF4-FFF2-40B4-BE49-F238E27FC236}">
                  <a16:creationId xmlns:a16="http://schemas.microsoft.com/office/drawing/2014/main" id="{87027AE4-33A0-466F-9550-48E823F3A6D8}"/>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7" name="Freeform 58">
              <a:extLst>
                <a:ext uri="{FF2B5EF4-FFF2-40B4-BE49-F238E27FC236}">
                  <a16:creationId xmlns:a16="http://schemas.microsoft.com/office/drawing/2014/main" id="{0764FC7A-545C-4041-9CF0-B061C603FB2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8" name="Freeform 59">
              <a:extLst>
                <a:ext uri="{FF2B5EF4-FFF2-40B4-BE49-F238E27FC236}">
                  <a16:creationId xmlns:a16="http://schemas.microsoft.com/office/drawing/2014/main" id="{92639B77-9216-428B-84C8-A26BB8606A7C}"/>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9" name="Freeform 60">
              <a:extLst>
                <a:ext uri="{FF2B5EF4-FFF2-40B4-BE49-F238E27FC236}">
                  <a16:creationId xmlns:a16="http://schemas.microsoft.com/office/drawing/2014/main" id="{DC310350-FBB9-4A2E-A87A-F7D94ECD0699}"/>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0" name="Freeform 61">
              <a:extLst>
                <a:ext uri="{FF2B5EF4-FFF2-40B4-BE49-F238E27FC236}">
                  <a16:creationId xmlns:a16="http://schemas.microsoft.com/office/drawing/2014/main" id="{1DDC365E-B770-4FCD-94A8-AD83132D0B7A}"/>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1" name="Freeform 62">
              <a:extLst>
                <a:ext uri="{FF2B5EF4-FFF2-40B4-BE49-F238E27FC236}">
                  <a16:creationId xmlns:a16="http://schemas.microsoft.com/office/drawing/2014/main" id="{A44BBE4D-9857-43CF-881E-7F37559C839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2" name="Freeform 63">
              <a:extLst>
                <a:ext uri="{FF2B5EF4-FFF2-40B4-BE49-F238E27FC236}">
                  <a16:creationId xmlns:a16="http://schemas.microsoft.com/office/drawing/2014/main" id="{C564118A-E369-4AED-9DCB-6DC4D88C3DC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3" name="Freeform 64">
              <a:extLst>
                <a:ext uri="{FF2B5EF4-FFF2-40B4-BE49-F238E27FC236}">
                  <a16:creationId xmlns:a16="http://schemas.microsoft.com/office/drawing/2014/main" id="{5554BA3B-D094-491D-A997-96D009CB51AB}"/>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4" name="Freeform 65">
              <a:extLst>
                <a:ext uri="{FF2B5EF4-FFF2-40B4-BE49-F238E27FC236}">
                  <a16:creationId xmlns:a16="http://schemas.microsoft.com/office/drawing/2014/main" id="{19F0DA53-C061-473F-AD16-555201E03C1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5" name="Freeform 66">
              <a:extLst>
                <a:ext uri="{FF2B5EF4-FFF2-40B4-BE49-F238E27FC236}">
                  <a16:creationId xmlns:a16="http://schemas.microsoft.com/office/drawing/2014/main" id="{CC632A14-96DA-48B1-8ED4-89C1C9585561}"/>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6" name="Freeform 67">
              <a:extLst>
                <a:ext uri="{FF2B5EF4-FFF2-40B4-BE49-F238E27FC236}">
                  <a16:creationId xmlns:a16="http://schemas.microsoft.com/office/drawing/2014/main" id="{6A5CFF53-D8CF-4B9B-BF0B-D91B49AA6449}"/>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7" name="Freeform 68">
              <a:extLst>
                <a:ext uri="{FF2B5EF4-FFF2-40B4-BE49-F238E27FC236}">
                  <a16:creationId xmlns:a16="http://schemas.microsoft.com/office/drawing/2014/main" id="{34B1D998-7A13-4978-82A0-40CA0DC282A2}"/>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8" name="Freeform 69">
              <a:extLst>
                <a:ext uri="{FF2B5EF4-FFF2-40B4-BE49-F238E27FC236}">
                  <a16:creationId xmlns:a16="http://schemas.microsoft.com/office/drawing/2014/main" id="{354EBD2F-D1BC-49A6-A73C-5322932DBF3C}"/>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9" name="Freeform 70">
              <a:extLst>
                <a:ext uri="{FF2B5EF4-FFF2-40B4-BE49-F238E27FC236}">
                  <a16:creationId xmlns:a16="http://schemas.microsoft.com/office/drawing/2014/main" id="{6A6BA5F6-B0FC-4A21-8C15-5E5DBA74BE58}"/>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0" name="Freeform 71">
              <a:extLst>
                <a:ext uri="{FF2B5EF4-FFF2-40B4-BE49-F238E27FC236}">
                  <a16:creationId xmlns:a16="http://schemas.microsoft.com/office/drawing/2014/main" id="{A8A8025F-84EA-4CF0-96CD-280540BCFD9D}"/>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1" name="Freeform 72">
              <a:extLst>
                <a:ext uri="{FF2B5EF4-FFF2-40B4-BE49-F238E27FC236}">
                  <a16:creationId xmlns:a16="http://schemas.microsoft.com/office/drawing/2014/main" id="{6A0DE165-2317-46D6-9A11-31409B034212}"/>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2" name="Freeform 73">
              <a:extLst>
                <a:ext uri="{FF2B5EF4-FFF2-40B4-BE49-F238E27FC236}">
                  <a16:creationId xmlns:a16="http://schemas.microsoft.com/office/drawing/2014/main" id="{1751D4F7-DA0C-49D2-A4BA-088C1FFDE8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3" name="Freeform 74">
              <a:extLst>
                <a:ext uri="{FF2B5EF4-FFF2-40B4-BE49-F238E27FC236}">
                  <a16:creationId xmlns:a16="http://schemas.microsoft.com/office/drawing/2014/main" id="{71370C62-BB2D-4119-B1AB-2918BD6DE421}"/>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4" name="Freeform 75">
              <a:extLst>
                <a:ext uri="{FF2B5EF4-FFF2-40B4-BE49-F238E27FC236}">
                  <a16:creationId xmlns:a16="http://schemas.microsoft.com/office/drawing/2014/main" id="{7A154DBC-3132-4132-B4E6-CB5A168B08BB}"/>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5" name="Freeform 76">
              <a:extLst>
                <a:ext uri="{FF2B5EF4-FFF2-40B4-BE49-F238E27FC236}">
                  <a16:creationId xmlns:a16="http://schemas.microsoft.com/office/drawing/2014/main" id="{82A31D97-F23B-4558-A790-AC6597D8AA4B}"/>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6" name="Freeform 77">
              <a:extLst>
                <a:ext uri="{FF2B5EF4-FFF2-40B4-BE49-F238E27FC236}">
                  <a16:creationId xmlns:a16="http://schemas.microsoft.com/office/drawing/2014/main" id="{2607C21D-127E-41F7-BB36-DDE4296DACB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7" name="Freeform 78">
              <a:extLst>
                <a:ext uri="{FF2B5EF4-FFF2-40B4-BE49-F238E27FC236}">
                  <a16:creationId xmlns:a16="http://schemas.microsoft.com/office/drawing/2014/main" id="{BF853D8E-AC94-400C-9B47-5460694A231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8" name="Freeform 79">
              <a:extLst>
                <a:ext uri="{FF2B5EF4-FFF2-40B4-BE49-F238E27FC236}">
                  <a16:creationId xmlns:a16="http://schemas.microsoft.com/office/drawing/2014/main" id="{5704CFC7-7F28-4780-9356-E79816637DB0}"/>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9" name="Freeform 80">
              <a:extLst>
                <a:ext uri="{FF2B5EF4-FFF2-40B4-BE49-F238E27FC236}">
                  <a16:creationId xmlns:a16="http://schemas.microsoft.com/office/drawing/2014/main" id="{5BB3FFC8-FC7D-4EE0-A53A-14CD4E9F1110}"/>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0" name="Freeform 81">
              <a:extLst>
                <a:ext uri="{FF2B5EF4-FFF2-40B4-BE49-F238E27FC236}">
                  <a16:creationId xmlns:a16="http://schemas.microsoft.com/office/drawing/2014/main" id="{3E1DCB9C-293F-4706-9B2E-7CC9FB0D62F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1" name="Freeform 82">
              <a:extLst>
                <a:ext uri="{FF2B5EF4-FFF2-40B4-BE49-F238E27FC236}">
                  <a16:creationId xmlns:a16="http://schemas.microsoft.com/office/drawing/2014/main" id="{9B3E8B41-F90D-4B0F-A60E-F1D33CE0106B}"/>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2" name="Freeform 83">
              <a:extLst>
                <a:ext uri="{FF2B5EF4-FFF2-40B4-BE49-F238E27FC236}">
                  <a16:creationId xmlns:a16="http://schemas.microsoft.com/office/drawing/2014/main" id="{68F39962-8975-4592-BE9F-2DC3D12BC2F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3" name="Freeform 84">
              <a:extLst>
                <a:ext uri="{FF2B5EF4-FFF2-40B4-BE49-F238E27FC236}">
                  <a16:creationId xmlns:a16="http://schemas.microsoft.com/office/drawing/2014/main" id="{A3CD25E8-AD5A-4B1E-978D-D59A75F035C9}"/>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4" name="Freeform 85">
              <a:extLst>
                <a:ext uri="{FF2B5EF4-FFF2-40B4-BE49-F238E27FC236}">
                  <a16:creationId xmlns:a16="http://schemas.microsoft.com/office/drawing/2014/main" id="{858B4DEA-A661-48D7-86C7-B124447332DC}"/>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5" name="Freeform 86">
              <a:extLst>
                <a:ext uri="{FF2B5EF4-FFF2-40B4-BE49-F238E27FC236}">
                  <a16:creationId xmlns:a16="http://schemas.microsoft.com/office/drawing/2014/main" id="{18032FC7-DD67-483E-A409-DEBD23FFB7E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6" name="Freeform 87">
              <a:extLst>
                <a:ext uri="{FF2B5EF4-FFF2-40B4-BE49-F238E27FC236}">
                  <a16:creationId xmlns:a16="http://schemas.microsoft.com/office/drawing/2014/main" id="{0CDD0CC1-6E77-4912-8B0D-083AF210EB7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7" name="Freeform 88">
              <a:extLst>
                <a:ext uri="{FF2B5EF4-FFF2-40B4-BE49-F238E27FC236}">
                  <a16:creationId xmlns:a16="http://schemas.microsoft.com/office/drawing/2014/main" id="{8D74998F-22A8-46A2-A138-077B44C5AFD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8" name="Freeform 89">
              <a:extLst>
                <a:ext uri="{FF2B5EF4-FFF2-40B4-BE49-F238E27FC236}">
                  <a16:creationId xmlns:a16="http://schemas.microsoft.com/office/drawing/2014/main" id="{19C2258B-0C44-47CF-9B7B-8115250C4EE5}"/>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9" name="Freeform 90">
              <a:extLst>
                <a:ext uri="{FF2B5EF4-FFF2-40B4-BE49-F238E27FC236}">
                  <a16:creationId xmlns:a16="http://schemas.microsoft.com/office/drawing/2014/main" id="{B0E13F37-CE5A-4821-B2F4-A157D82D049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0" name="Freeform 91">
              <a:extLst>
                <a:ext uri="{FF2B5EF4-FFF2-40B4-BE49-F238E27FC236}">
                  <a16:creationId xmlns:a16="http://schemas.microsoft.com/office/drawing/2014/main" id="{C7D6850F-7E72-4E2C-B7B3-F506FEFDB46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1" name="Freeform 92">
              <a:extLst>
                <a:ext uri="{FF2B5EF4-FFF2-40B4-BE49-F238E27FC236}">
                  <a16:creationId xmlns:a16="http://schemas.microsoft.com/office/drawing/2014/main" id="{53266323-9E7F-498B-9FF3-55F377C32AAB}"/>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2" name="Freeform 93">
              <a:extLst>
                <a:ext uri="{FF2B5EF4-FFF2-40B4-BE49-F238E27FC236}">
                  <a16:creationId xmlns:a16="http://schemas.microsoft.com/office/drawing/2014/main" id="{C576E463-468F-4E6B-805E-A8E3B2026E6B}"/>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3" name="Freeform 94">
              <a:extLst>
                <a:ext uri="{FF2B5EF4-FFF2-40B4-BE49-F238E27FC236}">
                  <a16:creationId xmlns:a16="http://schemas.microsoft.com/office/drawing/2014/main" id="{F5ADC0BB-E5D6-4D57-9A59-8575116EF45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4" name="Freeform 95">
              <a:extLst>
                <a:ext uri="{FF2B5EF4-FFF2-40B4-BE49-F238E27FC236}">
                  <a16:creationId xmlns:a16="http://schemas.microsoft.com/office/drawing/2014/main" id="{87672259-094B-44CF-8B2C-E426A5EF189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5" name="Freeform 96">
              <a:extLst>
                <a:ext uri="{FF2B5EF4-FFF2-40B4-BE49-F238E27FC236}">
                  <a16:creationId xmlns:a16="http://schemas.microsoft.com/office/drawing/2014/main" id="{9CBC2AF9-CE76-4CBA-8CDA-B36194029DF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6" name="Freeform 97">
              <a:extLst>
                <a:ext uri="{FF2B5EF4-FFF2-40B4-BE49-F238E27FC236}">
                  <a16:creationId xmlns:a16="http://schemas.microsoft.com/office/drawing/2014/main" id="{CEBC2494-47B2-49D1-906B-119755B86C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7" name="Freeform 98">
              <a:extLst>
                <a:ext uri="{FF2B5EF4-FFF2-40B4-BE49-F238E27FC236}">
                  <a16:creationId xmlns:a16="http://schemas.microsoft.com/office/drawing/2014/main" id="{70CB37B0-3FA8-4A35-8110-4D2DA6170FD8}"/>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8" name="Freeform 99">
              <a:extLst>
                <a:ext uri="{FF2B5EF4-FFF2-40B4-BE49-F238E27FC236}">
                  <a16:creationId xmlns:a16="http://schemas.microsoft.com/office/drawing/2014/main" id="{1761DD5F-2E50-4B11-B54C-9CE348B74C5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9" name="Freeform 100">
              <a:extLst>
                <a:ext uri="{FF2B5EF4-FFF2-40B4-BE49-F238E27FC236}">
                  <a16:creationId xmlns:a16="http://schemas.microsoft.com/office/drawing/2014/main" id="{9B53E459-1362-43DA-A86F-5E0630A750F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0" name="Freeform 101">
              <a:extLst>
                <a:ext uri="{FF2B5EF4-FFF2-40B4-BE49-F238E27FC236}">
                  <a16:creationId xmlns:a16="http://schemas.microsoft.com/office/drawing/2014/main" id="{1CF06FE8-9C76-4ACD-BFD1-6854546E77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1" name="Freeform 102">
              <a:extLst>
                <a:ext uri="{FF2B5EF4-FFF2-40B4-BE49-F238E27FC236}">
                  <a16:creationId xmlns:a16="http://schemas.microsoft.com/office/drawing/2014/main" id="{B786A67E-3A2A-483E-8A9F-1D679A30EFB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2" name="Freeform 103">
              <a:extLst>
                <a:ext uri="{FF2B5EF4-FFF2-40B4-BE49-F238E27FC236}">
                  <a16:creationId xmlns:a16="http://schemas.microsoft.com/office/drawing/2014/main" id="{D018F4D9-B641-4E6E-ABE2-FD922C9760B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3" name="Freeform 104">
              <a:extLst>
                <a:ext uri="{FF2B5EF4-FFF2-40B4-BE49-F238E27FC236}">
                  <a16:creationId xmlns:a16="http://schemas.microsoft.com/office/drawing/2014/main" id="{19EDBF27-7B8F-48E3-B9BF-ADFC48EB7DBD}"/>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4" name="Freeform 105">
              <a:extLst>
                <a:ext uri="{FF2B5EF4-FFF2-40B4-BE49-F238E27FC236}">
                  <a16:creationId xmlns:a16="http://schemas.microsoft.com/office/drawing/2014/main" id="{3A2A338F-FD49-4721-AA7C-96E0DD73A520}"/>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5" name="Freeform 106">
              <a:extLst>
                <a:ext uri="{FF2B5EF4-FFF2-40B4-BE49-F238E27FC236}">
                  <a16:creationId xmlns:a16="http://schemas.microsoft.com/office/drawing/2014/main" id="{50C93737-BD07-4073-8CE5-2AC8B2C0A2FA}"/>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6" name="Freeform 107">
              <a:extLst>
                <a:ext uri="{FF2B5EF4-FFF2-40B4-BE49-F238E27FC236}">
                  <a16:creationId xmlns:a16="http://schemas.microsoft.com/office/drawing/2014/main" id="{37FBC216-DA18-4987-8081-12B5035B3DB5}"/>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7" name="Freeform 108">
              <a:extLst>
                <a:ext uri="{FF2B5EF4-FFF2-40B4-BE49-F238E27FC236}">
                  <a16:creationId xmlns:a16="http://schemas.microsoft.com/office/drawing/2014/main" id="{811975BB-0B1A-4DC2-8680-CF93874F6374}"/>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8" name="Freeform 109">
              <a:extLst>
                <a:ext uri="{FF2B5EF4-FFF2-40B4-BE49-F238E27FC236}">
                  <a16:creationId xmlns:a16="http://schemas.microsoft.com/office/drawing/2014/main" id="{31C6E059-7A1A-4E70-80EE-7CC7241BDB6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9" name="Freeform 110">
              <a:extLst>
                <a:ext uri="{FF2B5EF4-FFF2-40B4-BE49-F238E27FC236}">
                  <a16:creationId xmlns:a16="http://schemas.microsoft.com/office/drawing/2014/main" id="{C2A0E891-CFEE-406C-88D2-98D4463207A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0" name="Freeform 111">
              <a:extLst>
                <a:ext uri="{FF2B5EF4-FFF2-40B4-BE49-F238E27FC236}">
                  <a16:creationId xmlns:a16="http://schemas.microsoft.com/office/drawing/2014/main" id="{B23B0185-57FC-4D71-B9E8-4798134B9BD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1" name="Freeform 112">
              <a:extLst>
                <a:ext uri="{FF2B5EF4-FFF2-40B4-BE49-F238E27FC236}">
                  <a16:creationId xmlns:a16="http://schemas.microsoft.com/office/drawing/2014/main" id="{0AF5EBBA-2A48-4995-9973-A886A39B193A}"/>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2" name="Freeform 113">
              <a:extLst>
                <a:ext uri="{FF2B5EF4-FFF2-40B4-BE49-F238E27FC236}">
                  <a16:creationId xmlns:a16="http://schemas.microsoft.com/office/drawing/2014/main" id="{5747D0FD-7318-4FA6-BEAC-15D43ED833F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3" name="Freeform 114">
              <a:extLst>
                <a:ext uri="{FF2B5EF4-FFF2-40B4-BE49-F238E27FC236}">
                  <a16:creationId xmlns:a16="http://schemas.microsoft.com/office/drawing/2014/main" id="{0E435382-9020-4DD4-B562-F678641868ED}"/>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4" name="Freeform 115">
              <a:extLst>
                <a:ext uri="{FF2B5EF4-FFF2-40B4-BE49-F238E27FC236}">
                  <a16:creationId xmlns:a16="http://schemas.microsoft.com/office/drawing/2014/main" id="{41DA70DA-A492-49C9-801D-3040E98F8432}"/>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5" name="Freeform 116">
              <a:extLst>
                <a:ext uri="{FF2B5EF4-FFF2-40B4-BE49-F238E27FC236}">
                  <a16:creationId xmlns:a16="http://schemas.microsoft.com/office/drawing/2014/main" id="{CAF46ED3-38FD-4C87-A404-940EBAE7D37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6" name="Freeform 117">
              <a:extLst>
                <a:ext uri="{FF2B5EF4-FFF2-40B4-BE49-F238E27FC236}">
                  <a16:creationId xmlns:a16="http://schemas.microsoft.com/office/drawing/2014/main" id="{BE4B09DE-BC8F-474D-B909-A867A922967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7" name="Freeform 118">
              <a:extLst>
                <a:ext uri="{FF2B5EF4-FFF2-40B4-BE49-F238E27FC236}">
                  <a16:creationId xmlns:a16="http://schemas.microsoft.com/office/drawing/2014/main" id="{2312806B-0C55-49C6-859D-C53EB3BEF53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8" name="Freeform 119">
              <a:extLst>
                <a:ext uri="{FF2B5EF4-FFF2-40B4-BE49-F238E27FC236}">
                  <a16:creationId xmlns:a16="http://schemas.microsoft.com/office/drawing/2014/main" id="{7B9216C1-247D-4374-A6F6-D2E77E69157C}"/>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9" name="Freeform 120">
              <a:extLst>
                <a:ext uri="{FF2B5EF4-FFF2-40B4-BE49-F238E27FC236}">
                  <a16:creationId xmlns:a16="http://schemas.microsoft.com/office/drawing/2014/main" id="{D09633EA-D436-40C2-B0C3-12CBBA807718}"/>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0" name="Freeform 121">
              <a:extLst>
                <a:ext uri="{FF2B5EF4-FFF2-40B4-BE49-F238E27FC236}">
                  <a16:creationId xmlns:a16="http://schemas.microsoft.com/office/drawing/2014/main" id="{32DD5CB3-B6EC-4721-BA95-0BEE97C3352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1" name="Freeform 122">
              <a:extLst>
                <a:ext uri="{FF2B5EF4-FFF2-40B4-BE49-F238E27FC236}">
                  <a16:creationId xmlns:a16="http://schemas.microsoft.com/office/drawing/2014/main" id="{9872169A-C246-4A30-8262-8699050D3952}"/>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2" name="Freeform 123">
              <a:extLst>
                <a:ext uri="{FF2B5EF4-FFF2-40B4-BE49-F238E27FC236}">
                  <a16:creationId xmlns:a16="http://schemas.microsoft.com/office/drawing/2014/main" id="{265F2EB9-9B14-4181-9677-C1A69DD05C2F}"/>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3" name="Freeform 124">
              <a:extLst>
                <a:ext uri="{FF2B5EF4-FFF2-40B4-BE49-F238E27FC236}">
                  <a16:creationId xmlns:a16="http://schemas.microsoft.com/office/drawing/2014/main" id="{7E380F12-A26D-4A6F-97DA-FF04B7BCF3B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4" name="Freeform 125">
              <a:extLst>
                <a:ext uri="{FF2B5EF4-FFF2-40B4-BE49-F238E27FC236}">
                  <a16:creationId xmlns:a16="http://schemas.microsoft.com/office/drawing/2014/main" id="{0D98EE0C-CB8C-4A98-9121-708963B59C5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5" name="Freeform 126">
              <a:extLst>
                <a:ext uri="{FF2B5EF4-FFF2-40B4-BE49-F238E27FC236}">
                  <a16:creationId xmlns:a16="http://schemas.microsoft.com/office/drawing/2014/main" id="{137BB5F7-1EBA-4DBD-A388-47BDFDB2BF8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6" name="Freeform 127">
              <a:extLst>
                <a:ext uri="{FF2B5EF4-FFF2-40B4-BE49-F238E27FC236}">
                  <a16:creationId xmlns:a16="http://schemas.microsoft.com/office/drawing/2014/main" id="{DF4B26C6-390F-4A00-A9FF-7CDB1B90E15F}"/>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7" name="Freeform 128">
              <a:extLst>
                <a:ext uri="{FF2B5EF4-FFF2-40B4-BE49-F238E27FC236}">
                  <a16:creationId xmlns:a16="http://schemas.microsoft.com/office/drawing/2014/main" id="{534E97EF-3FC6-43FE-9948-9E5FD910E63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8" name="Freeform 129">
              <a:extLst>
                <a:ext uri="{FF2B5EF4-FFF2-40B4-BE49-F238E27FC236}">
                  <a16:creationId xmlns:a16="http://schemas.microsoft.com/office/drawing/2014/main" id="{A2A90C0D-243B-4BF3-A01A-D65EABCCE85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9" name="Freeform 130">
              <a:extLst>
                <a:ext uri="{FF2B5EF4-FFF2-40B4-BE49-F238E27FC236}">
                  <a16:creationId xmlns:a16="http://schemas.microsoft.com/office/drawing/2014/main" id="{D6301267-E296-4895-AA77-A5BDD15D7658}"/>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0" name="Freeform 131">
              <a:extLst>
                <a:ext uri="{FF2B5EF4-FFF2-40B4-BE49-F238E27FC236}">
                  <a16:creationId xmlns:a16="http://schemas.microsoft.com/office/drawing/2014/main" id="{D72EE050-1C86-452B-A8EE-D0B7EDAA40B4}"/>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1" name="Freeform 132">
              <a:extLst>
                <a:ext uri="{FF2B5EF4-FFF2-40B4-BE49-F238E27FC236}">
                  <a16:creationId xmlns:a16="http://schemas.microsoft.com/office/drawing/2014/main" id="{59034C39-1037-42B2-A31B-021BC36B56A4}"/>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2" name="Freeform 133">
              <a:extLst>
                <a:ext uri="{FF2B5EF4-FFF2-40B4-BE49-F238E27FC236}">
                  <a16:creationId xmlns:a16="http://schemas.microsoft.com/office/drawing/2014/main" id="{D46CF34F-CBD0-4810-BF81-7D043F54686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3" name="Freeform 134">
              <a:extLst>
                <a:ext uri="{FF2B5EF4-FFF2-40B4-BE49-F238E27FC236}">
                  <a16:creationId xmlns:a16="http://schemas.microsoft.com/office/drawing/2014/main" id="{02F52AFC-A5D2-4770-8076-985E9532236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4" name="Freeform 135">
              <a:extLst>
                <a:ext uri="{FF2B5EF4-FFF2-40B4-BE49-F238E27FC236}">
                  <a16:creationId xmlns:a16="http://schemas.microsoft.com/office/drawing/2014/main" id="{4920623D-A390-4843-9A54-95CA5DE6EB5B}"/>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pic>
        <p:nvPicPr>
          <p:cNvPr id="171" name="Picture 3">
            <a:extLst>
              <a:ext uri="{FF2B5EF4-FFF2-40B4-BE49-F238E27FC236}">
                <a16:creationId xmlns:a16="http://schemas.microsoft.com/office/drawing/2014/main" id="{9D1D2D64-83C9-48AF-BEFD-9F646438400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6020" y="0"/>
            <a:ext cx="2487804" cy="2545068"/>
          </a:xfrm>
          <a:prstGeom prst="rect">
            <a:avLst/>
          </a:prstGeom>
        </p:spPr>
      </p:pic>
      <p:grpSp>
        <p:nvGrpSpPr>
          <p:cNvPr id="172" name="Group 171">
            <a:extLst>
              <a:ext uri="{FF2B5EF4-FFF2-40B4-BE49-F238E27FC236}">
                <a16:creationId xmlns:a16="http://schemas.microsoft.com/office/drawing/2014/main" id="{0E45CDCF-F1ED-44E1-9867-3DAF545CCFBA}"/>
              </a:ext>
            </a:extLst>
          </p:cNvPr>
          <p:cNvGrpSpPr/>
          <p:nvPr/>
        </p:nvGrpSpPr>
        <p:grpSpPr>
          <a:xfrm>
            <a:off x="119223" y="1686225"/>
            <a:ext cx="3254913" cy="2108535"/>
            <a:chOff x="6533573" y="3124125"/>
            <a:chExt cx="3313941" cy="2240206"/>
          </a:xfrm>
        </p:grpSpPr>
        <p:pic>
          <p:nvPicPr>
            <p:cNvPr id="173" name="Graphic 172">
              <a:extLst>
                <a:ext uri="{FF2B5EF4-FFF2-40B4-BE49-F238E27FC236}">
                  <a16:creationId xmlns:a16="http://schemas.microsoft.com/office/drawing/2014/main" id="{5783D944-CA5C-4876-BAEC-2CE995536D7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33573" y="3124125"/>
              <a:ext cx="3313941" cy="2240206"/>
            </a:xfrm>
            <a:prstGeom prst="rect">
              <a:avLst/>
            </a:prstGeom>
          </p:spPr>
        </p:pic>
        <p:sp>
          <p:nvSpPr>
            <p:cNvPr id="174" name="TextBox 173">
              <a:extLst>
                <a:ext uri="{FF2B5EF4-FFF2-40B4-BE49-F238E27FC236}">
                  <a16:creationId xmlns:a16="http://schemas.microsoft.com/office/drawing/2014/main" id="{49982D45-B8D4-4CF1-A4CC-8C4FDFDF30F6}"/>
                </a:ext>
              </a:extLst>
            </p:cNvPr>
            <p:cNvSpPr txBox="1"/>
            <p:nvPr/>
          </p:nvSpPr>
          <p:spPr>
            <a:xfrm>
              <a:off x="6533573" y="4039489"/>
              <a:ext cx="3313941" cy="1015663"/>
            </a:xfrm>
            <a:prstGeom prst="rect">
              <a:avLst/>
            </a:prstGeom>
            <a:noFill/>
          </p:spPr>
          <p:txBody>
            <a:bodyPr wrap="square" rtlCol="0">
              <a:spAutoFit/>
            </a:bodyPr>
            <a:lstStyle/>
            <a:p>
              <a:pPr algn="ctr"/>
              <a:endParaRPr lang="en-US" sz="6000" dirty="0">
                <a:latin typeface="Calibri" panose="020F0502020204030204" pitchFamily="34" charset="0"/>
                <a:cs typeface="Calibri" panose="020F0502020204030204" pitchFamily="34" charset="0"/>
              </a:endParaRPr>
            </a:p>
          </p:txBody>
        </p:sp>
      </p:grpSp>
      <p:sp>
        <p:nvSpPr>
          <p:cNvPr id="175" name="TextBox 174">
            <a:extLst>
              <a:ext uri="{FF2B5EF4-FFF2-40B4-BE49-F238E27FC236}">
                <a16:creationId xmlns:a16="http://schemas.microsoft.com/office/drawing/2014/main" id="{D3ED15D7-7B64-4366-BF64-2F767348AEB5}"/>
              </a:ext>
            </a:extLst>
          </p:cNvPr>
          <p:cNvSpPr txBox="1"/>
          <p:nvPr/>
        </p:nvSpPr>
        <p:spPr>
          <a:xfrm>
            <a:off x="-99939" y="2069238"/>
            <a:ext cx="3693890" cy="1323439"/>
          </a:xfrm>
          <a:prstGeom prst="rect">
            <a:avLst/>
          </a:prstGeom>
          <a:noFill/>
        </p:spPr>
        <p:txBody>
          <a:bodyPr wrap="square" rtlCol="0">
            <a:spAutoFit/>
          </a:bodyPr>
          <a:lstStyle/>
          <a:p>
            <a:pPr algn="ctr"/>
            <a:r>
              <a:rPr lang="en-US" sz="4000" b="1" dirty="0" err="1">
                <a:solidFill>
                  <a:srgbClr val="FF0000"/>
                </a:solidFill>
              </a:rPr>
              <a:t>Làm</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p>
          <a:p>
            <a:pPr algn="ctr"/>
            <a:r>
              <a:rPr lang="en-US" sz="4000" b="1" dirty="0" err="1">
                <a:solidFill>
                  <a:srgbClr val="FF0000"/>
                </a:solidFill>
              </a:rPr>
              <a:t>theo</a:t>
            </a:r>
            <a:r>
              <a:rPr lang="en-US" sz="4000" b="1" dirty="0">
                <a:solidFill>
                  <a:srgbClr val="FF0000"/>
                </a:solidFill>
              </a:rPr>
              <a:t> </a:t>
            </a:r>
            <a:r>
              <a:rPr lang="en-US" sz="4000" b="1" dirty="0" err="1">
                <a:solidFill>
                  <a:srgbClr val="FF0000"/>
                </a:solidFill>
              </a:rPr>
              <a:t>cặp</a:t>
            </a:r>
            <a:endParaRPr lang="vi-VN" sz="4000" b="1" dirty="0">
              <a:solidFill>
                <a:srgbClr val="FF0000"/>
              </a:solidFill>
            </a:endParaRPr>
          </a:p>
        </p:txBody>
      </p:sp>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500" fill="hold"/>
                                        <p:tgtEl>
                                          <p:spTgt spid="171"/>
                                        </p:tgtEl>
                                        <p:attrNameLst>
                                          <p:attrName>ppt_w</p:attrName>
                                        </p:attrNameLst>
                                      </p:cBhvr>
                                      <p:tavLst>
                                        <p:tav tm="0">
                                          <p:val>
                                            <p:fltVal val="0"/>
                                          </p:val>
                                        </p:tav>
                                        <p:tav tm="100000">
                                          <p:val>
                                            <p:strVal val="#ppt_w"/>
                                          </p:val>
                                        </p:tav>
                                      </p:tavLst>
                                    </p:anim>
                                    <p:anim calcmode="lin" valueType="num">
                                      <p:cBhvr>
                                        <p:cTn id="13" dur="500" fill="hold"/>
                                        <p:tgtEl>
                                          <p:spTgt spid="171"/>
                                        </p:tgtEl>
                                        <p:attrNameLst>
                                          <p:attrName>ppt_h</p:attrName>
                                        </p:attrNameLst>
                                      </p:cBhvr>
                                      <p:tavLst>
                                        <p:tav tm="0">
                                          <p:val>
                                            <p:fltVal val="0"/>
                                          </p:val>
                                        </p:tav>
                                        <p:tav tm="100000">
                                          <p:val>
                                            <p:strVal val="#ppt_h"/>
                                          </p:val>
                                        </p:tav>
                                      </p:tavLst>
                                    </p:anim>
                                    <p:animEffect transition="in" filter="fade">
                                      <p:cBhvr>
                                        <p:cTn id="14" dur="500"/>
                                        <p:tgtEl>
                                          <p:spTgt spid="171"/>
                                        </p:tgtEl>
                                      </p:cBhvr>
                                    </p:animEffect>
                                  </p:childTnLst>
                                </p:cTn>
                              </p:par>
                              <p:par>
                                <p:cTn id="15" presetID="53" presetClass="entr" presetSubtype="16" fill="hold" nodeType="with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p:cTn id="17" dur="500" fill="hold"/>
                                        <p:tgtEl>
                                          <p:spTgt spid="172"/>
                                        </p:tgtEl>
                                        <p:attrNameLst>
                                          <p:attrName>ppt_w</p:attrName>
                                        </p:attrNameLst>
                                      </p:cBhvr>
                                      <p:tavLst>
                                        <p:tav tm="0">
                                          <p:val>
                                            <p:fltVal val="0"/>
                                          </p:val>
                                        </p:tav>
                                        <p:tav tm="100000">
                                          <p:val>
                                            <p:strVal val="#ppt_w"/>
                                          </p:val>
                                        </p:tav>
                                      </p:tavLst>
                                    </p:anim>
                                    <p:anim calcmode="lin" valueType="num">
                                      <p:cBhvr>
                                        <p:cTn id="18" dur="500" fill="hold"/>
                                        <p:tgtEl>
                                          <p:spTgt spid="172"/>
                                        </p:tgtEl>
                                        <p:attrNameLst>
                                          <p:attrName>ppt_h</p:attrName>
                                        </p:attrNameLst>
                                      </p:cBhvr>
                                      <p:tavLst>
                                        <p:tav tm="0">
                                          <p:val>
                                            <p:fltVal val="0"/>
                                          </p:val>
                                        </p:tav>
                                        <p:tav tm="100000">
                                          <p:val>
                                            <p:strVal val="#ppt_h"/>
                                          </p:val>
                                        </p:tav>
                                      </p:tavLst>
                                    </p:anim>
                                    <p:animEffect transition="in" filter="fade">
                                      <p:cBhvr>
                                        <p:cTn id="19" dur="500"/>
                                        <p:tgtEl>
                                          <p:spTgt spid="17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图片 8">
            <a:extLst>
              <a:ext uri="{FF2B5EF4-FFF2-40B4-BE49-F238E27FC236}">
                <a16:creationId xmlns:a16="http://schemas.microsoft.com/office/drawing/2014/main" id="{961445B2-692B-3CDB-C362-EC0F5A9F98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5" name="Picture 14">
            <a:extLst>
              <a:ext uri="{FF2B5EF4-FFF2-40B4-BE49-F238E27FC236}">
                <a16:creationId xmlns:a16="http://schemas.microsoft.com/office/drawing/2014/main" id="{C3AF38F6-26A7-4AD0-BB61-EB92EA16A2B4}"/>
              </a:ext>
            </a:extLst>
          </p:cNvPr>
          <p:cNvPicPr>
            <a:picLocks noChangeAspect="1"/>
          </p:cNvPicPr>
          <p:nvPr/>
        </p:nvPicPr>
        <p:blipFill>
          <a:blip r:embed="rId4">
            <a:extLst>
              <a:ext uri="{28A0092B-C50C-407E-A947-70E740481C1C}">
                <a14:useLocalDpi xmlns:a14="http://schemas.microsoft.com/office/drawing/2010/main" val="0"/>
              </a:ext>
            </a:extLst>
          </a:blip>
          <a:srcRect l="8020" r="8020"/>
          <a:stretch/>
        </p:blipFill>
        <p:spPr>
          <a:xfrm>
            <a:off x="623698" y="1534016"/>
            <a:ext cx="5335373" cy="3323734"/>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16" name="Group 15">
            <a:extLst>
              <a:ext uri="{FF2B5EF4-FFF2-40B4-BE49-F238E27FC236}">
                <a16:creationId xmlns:a16="http://schemas.microsoft.com/office/drawing/2014/main" id="{5EB41E1F-1B9E-4F1B-93DB-9DC9ECDDE507}"/>
              </a:ext>
            </a:extLst>
          </p:cNvPr>
          <p:cNvGrpSpPr/>
          <p:nvPr/>
        </p:nvGrpSpPr>
        <p:grpSpPr>
          <a:xfrm>
            <a:off x="6289840" y="209643"/>
            <a:ext cx="5194208" cy="2762157"/>
            <a:chOff x="1988817" y="5635299"/>
            <a:chExt cx="8061767" cy="1022412"/>
          </a:xfrm>
        </p:grpSpPr>
        <p:grpSp>
          <p:nvGrpSpPr>
            <p:cNvPr id="21" name="Group 20">
              <a:extLst>
                <a:ext uri="{FF2B5EF4-FFF2-40B4-BE49-F238E27FC236}">
                  <a16:creationId xmlns:a16="http://schemas.microsoft.com/office/drawing/2014/main" id="{98CD9C33-7299-4808-9DF6-71C3F1B3A0A9}"/>
                </a:ext>
              </a:extLst>
            </p:cNvPr>
            <p:cNvGrpSpPr/>
            <p:nvPr/>
          </p:nvGrpSpPr>
          <p:grpSpPr>
            <a:xfrm>
              <a:off x="1988817" y="5635299"/>
              <a:ext cx="8061767" cy="1022412"/>
              <a:chOff x="1650124" y="2144110"/>
              <a:chExt cx="9727324" cy="2017987"/>
            </a:xfrm>
          </p:grpSpPr>
          <p:sp>
            <p:nvSpPr>
              <p:cNvPr id="25" name="Rectangle: Rounded Corners 24">
                <a:extLst>
                  <a:ext uri="{FF2B5EF4-FFF2-40B4-BE49-F238E27FC236}">
                    <a16:creationId xmlns:a16="http://schemas.microsoft.com/office/drawing/2014/main" id="{A15BE03F-9411-4AEB-BFD6-5249E2607F59}"/>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ectangle: Rounded Corners 25">
                <a:extLst>
                  <a:ext uri="{FF2B5EF4-FFF2-40B4-BE49-F238E27FC236}">
                    <a16:creationId xmlns:a16="http://schemas.microsoft.com/office/drawing/2014/main" id="{E82374C7-2AB7-44E8-B7A9-00934CB6D919}"/>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5B14C53D-AAE0-47C9-B1CB-42D16C6079AA}"/>
                </a:ext>
              </a:extLst>
            </p:cNvPr>
            <p:cNvSpPr txBox="1"/>
            <p:nvPr/>
          </p:nvSpPr>
          <p:spPr>
            <a:xfrm>
              <a:off x="2480106" y="5730762"/>
              <a:ext cx="7196647" cy="894536"/>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đồ uống có lợi:</a:t>
              </a:r>
              <a:r>
                <a:rPr lang="en-US"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nước, lọc , nước đã đun sôi , sữa, ngũ cốc, cá thịt, hoa quả tươi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8" name="Group 27">
            <a:extLst>
              <a:ext uri="{FF2B5EF4-FFF2-40B4-BE49-F238E27FC236}">
                <a16:creationId xmlns:a16="http://schemas.microsoft.com/office/drawing/2014/main" id="{12756FC6-BB05-4758-9984-62127644A054}"/>
              </a:ext>
            </a:extLst>
          </p:cNvPr>
          <p:cNvGrpSpPr/>
          <p:nvPr/>
        </p:nvGrpSpPr>
        <p:grpSpPr>
          <a:xfrm>
            <a:off x="6366040" y="3362324"/>
            <a:ext cx="5194208" cy="3366494"/>
            <a:chOff x="1988817" y="5635299"/>
            <a:chExt cx="8061767" cy="1022412"/>
          </a:xfrm>
        </p:grpSpPr>
        <p:grpSp>
          <p:nvGrpSpPr>
            <p:cNvPr id="29" name="Group 28">
              <a:extLst>
                <a:ext uri="{FF2B5EF4-FFF2-40B4-BE49-F238E27FC236}">
                  <a16:creationId xmlns:a16="http://schemas.microsoft.com/office/drawing/2014/main" id="{8E953BAA-ECFB-4F46-B4DC-9982F6B2C4DA}"/>
                </a:ext>
              </a:extLst>
            </p:cNvPr>
            <p:cNvGrpSpPr/>
            <p:nvPr/>
          </p:nvGrpSpPr>
          <p:grpSpPr>
            <a:xfrm>
              <a:off x="1988817" y="5635299"/>
              <a:ext cx="8061767" cy="1022412"/>
              <a:chOff x="1650124" y="2144110"/>
              <a:chExt cx="9727324" cy="2017987"/>
            </a:xfrm>
          </p:grpSpPr>
          <p:sp>
            <p:nvSpPr>
              <p:cNvPr id="31" name="Rectangle: Rounded Corners 30">
                <a:extLst>
                  <a:ext uri="{FF2B5EF4-FFF2-40B4-BE49-F238E27FC236}">
                    <a16:creationId xmlns:a16="http://schemas.microsoft.com/office/drawing/2014/main" id="{D14DC649-C25B-4FFB-8C13-D299241210E2}"/>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1">
                <a:extLst>
                  <a:ext uri="{FF2B5EF4-FFF2-40B4-BE49-F238E27FC236}">
                    <a16:creationId xmlns:a16="http://schemas.microsoft.com/office/drawing/2014/main" id="{389FC00A-4180-40A5-BE1C-26D2CE1E915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0" name="TextBox 29">
              <a:extLst>
                <a:ext uri="{FF2B5EF4-FFF2-40B4-BE49-F238E27FC236}">
                  <a16:creationId xmlns:a16="http://schemas.microsoft.com/office/drawing/2014/main" id="{81C3C95A-EFD0-4A67-B7C1-5D6D8D1FD0BE}"/>
                </a:ext>
              </a:extLst>
            </p:cNvPr>
            <p:cNvSpPr txBox="1"/>
            <p:nvPr/>
          </p:nvSpPr>
          <p:spPr>
            <a:xfrm>
              <a:off x="2480106" y="5730762"/>
              <a:ext cx="7196647" cy="925377"/>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không có lợi:</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đồ uống có ga có cồn,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 chiên </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án, đồ ăn nhanh, chế biến </a:t>
              </a:r>
              <a:r>
                <a:rPr lang="vi-VN" sz="3200" b="1"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a:t>
              </a:r>
              <a:r>
                <a:rPr lang="en-US" sz="3200" b="1" dirty="0"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ẵ</a:t>
              </a:r>
              <a:r>
                <a:rPr lang="vi-VN" sz="3200" b="1"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để đông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a:t>
              </a:r>
              <a:r>
                <a:rPr lang="en-US" sz="3200" b="1" dirty="0" err="1"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ạ</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 để lâu…</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E4EA88-5C6C-5367-434B-728CB8B8E271}"/>
              </a:ext>
            </a:extLst>
          </p:cNvPr>
          <p:cNvSpPr/>
          <p:nvPr/>
        </p:nvSpPr>
        <p:spPr>
          <a:xfrm>
            <a:off x="453512" y="255915"/>
            <a:ext cx="11330152" cy="6463862"/>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3">
            <a:extLst>
              <a:ext uri="{FF2B5EF4-FFF2-40B4-BE49-F238E27FC236}">
                <a16:creationId xmlns:a16="http://schemas.microsoft.com/office/drawing/2014/main" id="{4B4A3F01-9568-7B90-8FAB-7380D833A2B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22324" y="2375433"/>
            <a:ext cx="3759536" cy="3846073"/>
          </a:xfrm>
          <a:prstGeom prst="rect">
            <a:avLst/>
          </a:prstGeom>
        </p:spPr>
      </p:pic>
      <p:sp>
        <p:nvSpPr>
          <p:cNvPr id="24" name="Rectangle: Rounded Corners 23">
            <a:extLst>
              <a:ext uri="{FF2B5EF4-FFF2-40B4-BE49-F238E27FC236}">
                <a16:creationId xmlns:a16="http://schemas.microsoft.com/office/drawing/2014/main" id="{6AA32FD6-3941-2268-56D5-7BF2F2F4F5D8}"/>
              </a:ext>
            </a:extLst>
          </p:cNvPr>
          <p:cNvSpPr/>
          <p:nvPr/>
        </p:nvSpPr>
        <p:spPr>
          <a:xfrm>
            <a:off x="4798959" y="1333500"/>
            <a:ext cx="6290485" cy="2023482"/>
          </a:xfrm>
          <a:prstGeom prst="roundRect">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55B807D2-96D0-452B-8419-721605E310CE}"/>
              </a:ext>
            </a:extLst>
          </p:cNvPr>
          <p:cNvSpPr txBox="1"/>
          <p:nvPr/>
        </p:nvSpPr>
        <p:spPr>
          <a:xfrm>
            <a:off x="4989660" y="1667043"/>
            <a:ext cx="5993296" cy="1569660"/>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a:rPr>
              <a:t>Em hãy kể thêm những thức ăn có lợi, không có lợi cho cơ quan tiêu hóa</a:t>
            </a:r>
            <a:r>
              <a:rPr lang="en-US" sz="3200" b="1" dirty="0">
                <a:solidFill>
                  <a:prstClr val="black"/>
                </a:solidFill>
                <a:latin typeface="Calibri" panose="020F0502020204030204"/>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32" name="Google Shape;6106;p36">
            <a:extLst>
              <a:ext uri="{FF2B5EF4-FFF2-40B4-BE49-F238E27FC236}">
                <a16:creationId xmlns:a16="http://schemas.microsoft.com/office/drawing/2014/main" id="{526A16DF-E7B7-DD6B-FC61-38691024D837}"/>
              </a:ext>
            </a:extLst>
          </p:cNvPr>
          <p:cNvGrpSpPr/>
          <p:nvPr/>
        </p:nvGrpSpPr>
        <p:grpSpPr>
          <a:xfrm>
            <a:off x="4574353" y="1403658"/>
            <a:ext cx="390063" cy="390029"/>
            <a:chOff x="6793725" y="-1219900"/>
            <a:chExt cx="288850" cy="288825"/>
          </a:xfrm>
        </p:grpSpPr>
        <p:sp>
          <p:nvSpPr>
            <p:cNvPr id="33" name="Google Shape;6107;p36">
              <a:extLst>
                <a:ext uri="{FF2B5EF4-FFF2-40B4-BE49-F238E27FC236}">
                  <a16:creationId xmlns:a16="http://schemas.microsoft.com/office/drawing/2014/main" id="{25D79462-6377-83C6-DD5A-E0ABEFA02340}"/>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108;p36">
              <a:extLst>
                <a:ext uri="{FF2B5EF4-FFF2-40B4-BE49-F238E27FC236}">
                  <a16:creationId xmlns:a16="http://schemas.microsoft.com/office/drawing/2014/main" id="{D451FE3D-7A28-19FC-33EC-0A41FC6E8B5E}"/>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109;p36">
              <a:extLst>
                <a:ext uri="{FF2B5EF4-FFF2-40B4-BE49-F238E27FC236}">
                  <a16:creationId xmlns:a16="http://schemas.microsoft.com/office/drawing/2014/main" id="{016082C1-27C3-B98A-D63B-0B2F26452D98}"/>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110;p36">
              <a:extLst>
                <a:ext uri="{FF2B5EF4-FFF2-40B4-BE49-F238E27FC236}">
                  <a16:creationId xmlns:a16="http://schemas.microsoft.com/office/drawing/2014/main" id="{7831442F-9A3C-69CE-0A57-9833D30DB87B}"/>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6111;p36">
              <a:extLst>
                <a:ext uri="{FF2B5EF4-FFF2-40B4-BE49-F238E27FC236}">
                  <a16:creationId xmlns:a16="http://schemas.microsoft.com/office/drawing/2014/main" id="{4F30D9A9-C313-2D35-F413-8CC45ED583AA}"/>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oogle Shape;6106;p36">
            <a:extLst>
              <a:ext uri="{FF2B5EF4-FFF2-40B4-BE49-F238E27FC236}">
                <a16:creationId xmlns:a16="http://schemas.microsoft.com/office/drawing/2014/main" id="{F7E0DE7C-8270-BE9F-E3A3-97346A7EC26D}"/>
              </a:ext>
            </a:extLst>
          </p:cNvPr>
          <p:cNvGrpSpPr/>
          <p:nvPr/>
        </p:nvGrpSpPr>
        <p:grpSpPr>
          <a:xfrm>
            <a:off x="10776949" y="2944635"/>
            <a:ext cx="390063" cy="390029"/>
            <a:chOff x="6793725" y="-1219900"/>
            <a:chExt cx="288850" cy="288825"/>
          </a:xfrm>
        </p:grpSpPr>
        <p:sp>
          <p:nvSpPr>
            <p:cNvPr id="39" name="Google Shape;6107;p36">
              <a:extLst>
                <a:ext uri="{FF2B5EF4-FFF2-40B4-BE49-F238E27FC236}">
                  <a16:creationId xmlns:a16="http://schemas.microsoft.com/office/drawing/2014/main" id="{3B5925A3-CCE2-52E6-2147-8C7D66EF6B98}"/>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6108;p36">
              <a:extLst>
                <a:ext uri="{FF2B5EF4-FFF2-40B4-BE49-F238E27FC236}">
                  <a16:creationId xmlns:a16="http://schemas.microsoft.com/office/drawing/2014/main" id="{E6364ECB-3832-0D88-6416-E0EBCD4B8199}"/>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6109;p36">
              <a:extLst>
                <a:ext uri="{FF2B5EF4-FFF2-40B4-BE49-F238E27FC236}">
                  <a16:creationId xmlns:a16="http://schemas.microsoft.com/office/drawing/2014/main" id="{1BD6600A-4D5D-3F33-CB17-7A3055AD8724}"/>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6110;p36">
              <a:extLst>
                <a:ext uri="{FF2B5EF4-FFF2-40B4-BE49-F238E27FC236}">
                  <a16:creationId xmlns:a16="http://schemas.microsoft.com/office/drawing/2014/main" id="{CCF4E2C9-9813-3210-C1F4-D7E8AA22FF78}"/>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6111;p36">
              <a:extLst>
                <a:ext uri="{FF2B5EF4-FFF2-40B4-BE49-F238E27FC236}">
                  <a16:creationId xmlns:a16="http://schemas.microsoft.com/office/drawing/2014/main" id="{D847721F-11B8-8ED5-539D-FD856EF71D26}"/>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93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123825" y="252248"/>
            <a:ext cx="11637251"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333811" y="790206"/>
            <a:ext cx="6648484" cy="2943594"/>
            <a:chOff x="5229036" y="3057156"/>
            <a:chExt cx="6648484" cy="2943594"/>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943594"/>
              <a:chOff x="5931837" y="1903257"/>
              <a:chExt cx="6085194" cy="2943594"/>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2236864"/>
                <a:chOff x="1650124" y="2144110"/>
                <a:chExt cx="9727324" cy="309761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309761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2"/>
                  <a:ext cx="9532884" cy="2776110"/>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3837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43626" y="3997662"/>
              <a:ext cx="5619750"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Các bạn trong hình đang làm gì? Nó có lợi hay có hại gì cho cơ thể?</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Tại sao?</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5239448" y="3436752"/>
            <a:ext cx="6790628" cy="2868798"/>
            <a:chOff x="1677098" y="5087495"/>
            <a:chExt cx="6790628" cy="1570216"/>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677098" y="5087495"/>
              <a:ext cx="6790628" cy="1570216"/>
              <a:chOff x="1677098" y="5087495"/>
              <a:chExt cx="6790628" cy="1570216"/>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677098" y="5087495"/>
                <a:ext cx="1228027" cy="913322"/>
                <a:chOff x="739257" y="2774286"/>
                <a:chExt cx="1421891" cy="1186641"/>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739257" y="2774286"/>
                  <a:ext cx="1421891" cy="1186641"/>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249416" y="3291913"/>
                  <a:ext cx="515007" cy="4158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376" y="5645464"/>
              <a:ext cx="5505449" cy="999314"/>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tránh</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bảo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vệ</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cơ</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tiêu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pic>
        <p:nvPicPr>
          <p:cNvPr id="4" name="Picture 3">
            <a:extLst>
              <a:ext uri="{FF2B5EF4-FFF2-40B4-BE49-F238E27FC236}">
                <a16:creationId xmlns:a16="http://schemas.microsoft.com/office/drawing/2014/main" id="{07601F37-4FE1-408F-97E6-717429727602}"/>
              </a:ext>
            </a:extLst>
          </p:cNvPr>
          <p:cNvPicPr>
            <a:picLocks noChangeAspect="1"/>
          </p:cNvPicPr>
          <p:nvPr/>
        </p:nvPicPr>
        <p:blipFill>
          <a:blip r:embed="rId7"/>
          <a:stretch>
            <a:fillRect/>
          </a:stretch>
        </p:blipFill>
        <p:spPr>
          <a:xfrm>
            <a:off x="80963" y="190500"/>
            <a:ext cx="5176838" cy="1990420"/>
          </a:xfrm>
          <a:prstGeom prst="rect">
            <a:avLst/>
          </a:prstGeom>
          <a:ln>
            <a:noFill/>
          </a:ln>
          <a:effectLst>
            <a:softEdge rad="112500"/>
          </a:effectLst>
        </p:spPr>
      </p:pic>
      <p:pic>
        <p:nvPicPr>
          <p:cNvPr id="8" name="Picture 7">
            <a:extLst>
              <a:ext uri="{FF2B5EF4-FFF2-40B4-BE49-F238E27FC236}">
                <a16:creationId xmlns:a16="http://schemas.microsoft.com/office/drawing/2014/main" id="{8C581E06-7037-4A75-9949-FA3AF0B37B7A}"/>
              </a:ext>
            </a:extLst>
          </p:cNvPr>
          <p:cNvPicPr>
            <a:picLocks noChangeAspect="1"/>
          </p:cNvPicPr>
          <p:nvPr/>
        </p:nvPicPr>
        <p:blipFill>
          <a:blip r:embed="rId8"/>
          <a:stretch>
            <a:fillRect/>
          </a:stretch>
        </p:blipFill>
        <p:spPr>
          <a:xfrm>
            <a:off x="133350" y="2119313"/>
            <a:ext cx="5276850" cy="1876818"/>
          </a:xfrm>
          <a:prstGeom prst="rect">
            <a:avLst/>
          </a:prstGeom>
          <a:ln>
            <a:noFill/>
          </a:ln>
          <a:effectLst>
            <a:softEdge rad="112500"/>
          </a:effectLst>
        </p:spPr>
      </p:pic>
      <p:pic>
        <p:nvPicPr>
          <p:cNvPr id="25" name="Picture 24">
            <a:extLst>
              <a:ext uri="{FF2B5EF4-FFF2-40B4-BE49-F238E27FC236}">
                <a16:creationId xmlns:a16="http://schemas.microsoft.com/office/drawing/2014/main" id="{66624640-E0E9-4B65-BE71-6D7CBAA62294}"/>
              </a:ext>
            </a:extLst>
          </p:cNvPr>
          <p:cNvPicPr>
            <a:picLocks noChangeAspect="1"/>
          </p:cNvPicPr>
          <p:nvPr/>
        </p:nvPicPr>
        <p:blipFill>
          <a:blip r:embed="rId9"/>
          <a:stretch>
            <a:fillRect/>
          </a:stretch>
        </p:blipFill>
        <p:spPr>
          <a:xfrm>
            <a:off x="185738" y="4057650"/>
            <a:ext cx="5057252" cy="1924050"/>
          </a:xfrm>
          <a:prstGeom prst="rect">
            <a:avLst/>
          </a:prstGeom>
          <a:ln>
            <a:noFill/>
          </a:ln>
          <a:effectLst>
            <a:softEdge rad="112500"/>
          </a:effectLst>
        </p:spPr>
      </p:pic>
    </p:spTree>
    <p:extLst>
      <p:ext uri="{BB962C8B-B14F-4D97-AF65-F5344CB8AC3E}">
        <p14:creationId xmlns:p14="http://schemas.microsoft.com/office/powerpoint/2010/main" val="22202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675" decel="100000" fill="hold"/>
                                        <p:tgtEl>
                                          <p:spTgt spid="26"/>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
                                        <p:tgtEl>
                                          <p:spTgt spid="29"/>
                                        </p:tgtEl>
                                      </p:cBhvr>
                                    </p:animEffect>
                                    <p:anim calcmode="lin" valueType="num">
                                      <p:cBhvr>
                                        <p:cTn id="16" dur="400" fill="hold"/>
                                        <p:tgtEl>
                                          <p:spTgt spid="29"/>
                                        </p:tgtEl>
                                        <p:attrNameLst>
                                          <p:attrName>ppt_x</p:attrName>
                                        </p:attrNameLst>
                                      </p:cBhvr>
                                      <p:tavLst>
                                        <p:tav tm="0">
                                          <p:val>
                                            <p:strVal val="#ppt_x"/>
                                          </p:val>
                                        </p:tav>
                                        <p:tav tm="100000">
                                          <p:val>
                                            <p:strVal val="#ppt_x"/>
                                          </p:val>
                                        </p:tav>
                                      </p:tavLst>
                                    </p:anim>
                                    <p:anim calcmode="lin" valueType="num">
                                      <p:cBhvr>
                                        <p:cTn id="17" dur="400" fill="hold"/>
                                        <p:tgtEl>
                                          <p:spTgt spid="2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Úp lồng bàn vào thức ăn sau khi nấu xong mà chưa ăn ngay: Nên làm để tránh ruồi bọ đậu gây nhiễm vi khuẩn..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7" name="Picture 6">
            <a:extLst>
              <a:ext uri="{FF2B5EF4-FFF2-40B4-BE49-F238E27FC236}">
                <a16:creationId xmlns:a16="http://schemas.microsoft.com/office/drawing/2014/main" id="{04C24307-996F-4EA8-82DA-C33DC1976FD8}"/>
              </a:ext>
            </a:extLst>
          </p:cNvPr>
          <p:cNvPicPr>
            <a:picLocks noChangeAspect="1"/>
          </p:cNvPicPr>
          <p:nvPr/>
        </p:nvPicPr>
        <p:blipFill>
          <a:blip r:embed="rId7"/>
          <a:stretch>
            <a:fillRect/>
          </a:stretch>
        </p:blipFill>
        <p:spPr>
          <a:xfrm>
            <a:off x="590549" y="1990724"/>
            <a:ext cx="5095875" cy="3924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433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59</TotalTime>
  <Words>573</Words>
  <Application>Microsoft Office PowerPoint</Application>
  <PresentationFormat>Widescreen</PresentationFormat>
  <Paragraphs>57</Paragraphs>
  <Slides>22</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Arial</vt:lpstr>
      <vt:lpstr>Calibri</vt:lpstr>
      <vt:lpstr>Calibri Light</vt:lpstr>
      <vt:lpstr>等线</vt:lpstr>
      <vt:lpstr>LNTH-LuoLuoNotangYuanTi 1</vt:lpstr>
      <vt:lpstr>Times New Roman</vt:lpstr>
      <vt:lpstr>1_Office Theme</vt:lpstr>
      <vt:lpstr>Office Theme</vt:lpstr>
      <vt:lpstr>7_Default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52</cp:revision>
  <dcterms:created xsi:type="dcterms:W3CDTF">2022-11-07T12:44:30Z</dcterms:created>
  <dcterms:modified xsi:type="dcterms:W3CDTF">2025-02-23T22:40:42Z</dcterms:modified>
</cp:coreProperties>
</file>