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5" r:id="rId2"/>
    <p:sldMasterId id="2147483677" r:id="rId3"/>
    <p:sldMasterId id="2147483689" r:id="rId4"/>
    <p:sldMasterId id="2147483701" r:id="rId5"/>
    <p:sldMasterId id="2147483715" r:id="rId6"/>
    <p:sldMasterId id="2147483727" r:id="rId7"/>
  </p:sldMasterIdLst>
  <p:notesMasterIdLst>
    <p:notesMasterId r:id="rId53"/>
  </p:notesMasterIdLst>
  <p:handoutMasterIdLst>
    <p:handoutMasterId r:id="rId54"/>
  </p:handoutMasterIdLst>
  <p:sldIdLst>
    <p:sldId id="458" r:id="rId8"/>
    <p:sldId id="397" r:id="rId9"/>
    <p:sldId id="396" r:id="rId10"/>
    <p:sldId id="399" r:id="rId11"/>
    <p:sldId id="400" r:id="rId12"/>
    <p:sldId id="421" r:id="rId13"/>
    <p:sldId id="420" r:id="rId14"/>
    <p:sldId id="403" r:id="rId15"/>
    <p:sldId id="422" r:id="rId16"/>
    <p:sldId id="423" r:id="rId17"/>
    <p:sldId id="436" r:id="rId18"/>
    <p:sldId id="432" r:id="rId19"/>
    <p:sldId id="434" r:id="rId20"/>
    <p:sldId id="424" r:id="rId21"/>
    <p:sldId id="404" r:id="rId22"/>
    <p:sldId id="407" r:id="rId23"/>
    <p:sldId id="425" r:id="rId24"/>
    <p:sldId id="410" r:id="rId25"/>
    <p:sldId id="412" r:id="rId26"/>
    <p:sldId id="409" r:id="rId27"/>
    <p:sldId id="426" r:id="rId28"/>
    <p:sldId id="415" r:id="rId29"/>
    <p:sldId id="416" r:id="rId30"/>
    <p:sldId id="459" r:id="rId31"/>
    <p:sldId id="427" r:id="rId32"/>
    <p:sldId id="429" r:id="rId33"/>
    <p:sldId id="430" r:id="rId34"/>
    <p:sldId id="280" r:id="rId35"/>
    <p:sldId id="385" r:id="rId36"/>
    <p:sldId id="460" r:id="rId37"/>
    <p:sldId id="408" r:id="rId38"/>
    <p:sldId id="440" r:id="rId39"/>
    <p:sldId id="438" r:id="rId40"/>
    <p:sldId id="439" r:id="rId41"/>
    <p:sldId id="442" r:id="rId42"/>
    <p:sldId id="444" r:id="rId43"/>
    <p:sldId id="340" r:id="rId44"/>
    <p:sldId id="461" r:id="rId45"/>
    <p:sldId id="446" r:id="rId46"/>
    <p:sldId id="447" r:id="rId47"/>
    <p:sldId id="455" r:id="rId48"/>
    <p:sldId id="456" r:id="rId49"/>
    <p:sldId id="457" r:id="rId50"/>
    <p:sldId id="437" r:id="rId51"/>
    <p:sldId id="462" r:id="rId52"/>
  </p:sldIdLst>
  <p:sldSz cx="9144000" cy="5143500" type="screen16x9"/>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CBA"/>
    <a:srgbClr val="8D130D"/>
    <a:srgbClr val="00B050"/>
    <a:srgbClr val="227780"/>
    <a:srgbClr val="EC3730"/>
    <a:srgbClr val="31ADB9"/>
    <a:srgbClr val="FF0066"/>
    <a:srgbClr val="DBE648"/>
    <a:srgbClr val="FF9900"/>
    <a:srgbClr val="293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97" autoAdjust="0"/>
    <p:restoredTop sz="94343" autoAdjust="0"/>
  </p:normalViewPr>
  <p:slideViewPr>
    <p:cSldViewPr>
      <p:cViewPr varScale="1">
        <p:scale>
          <a:sx n="97" d="100"/>
          <a:sy n="97" d="100"/>
        </p:scale>
        <p:origin x="366" y="8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pPr/>
              <a:t>2025/2/27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pPr/>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pPr/>
              <a:t>2025/2/27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pPr/>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37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p:nvPr>
        </p:nvSpPr>
        <p:spPr bwMode="auto">
          <a:xfrm>
            <a:off x="481013" y="1279525"/>
            <a:ext cx="61404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cs typeface="等线"/>
            </a:endParaRPr>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370373-B48A-4C40-9485-D646A7AB40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cs typeface="等线"/>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cs typeface="等线"/>
            </a:endParaRPr>
          </a:p>
        </p:txBody>
      </p:sp>
    </p:spTree>
    <p:extLst>
      <p:ext uri="{BB962C8B-B14F-4D97-AF65-F5344CB8AC3E}">
        <p14:creationId xmlns:p14="http://schemas.microsoft.com/office/powerpoint/2010/main" val="1947307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313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8D8FA65-B14B-4883-88C7-F7A3A55E9A2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63818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C38BE4F5-A3A4-4A0F-A638-D990D725B4C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19455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742" b="1"/>
            </a:lvl1pPr>
          </a:lstStyle>
          <a:p>
            <a:r>
              <a:rPr lang="en-US"/>
              <a:t>Click to edit Master title style</a:t>
            </a:r>
            <a:endParaRPr lang="vi-VN"/>
          </a:p>
        </p:txBody>
      </p:sp>
      <p:sp>
        <p:nvSpPr>
          <p:cNvPr id="3" name="Content Placeholder 2"/>
          <p:cNvSpPr>
            <a:spLocks noGrp="1"/>
          </p:cNvSpPr>
          <p:nvPr>
            <p:ph idx="1"/>
          </p:nvPr>
        </p:nvSpPr>
        <p:spPr>
          <a:xfrm>
            <a:off x="3575050" y="204789"/>
            <a:ext cx="5111750" cy="4389835"/>
          </a:xfrm>
        </p:spPr>
        <p:txBody>
          <a:bodyPr/>
          <a:lstStyle>
            <a:lvl1pPr>
              <a:defRPr sz="2809"/>
            </a:lvl1pPr>
            <a:lvl2pPr>
              <a:defRPr sz="2472"/>
            </a:lvl2pPr>
            <a:lvl3pPr>
              <a:defRPr sz="2135"/>
            </a:lvl3pPr>
            <a:lvl4pPr>
              <a:defRPr sz="1742"/>
            </a:lvl4pPr>
            <a:lvl5pPr>
              <a:defRPr sz="1742"/>
            </a:lvl5pPr>
            <a:lvl6pPr>
              <a:defRPr sz="1742"/>
            </a:lvl6pPr>
            <a:lvl7pPr>
              <a:defRPr sz="1742"/>
            </a:lvl7pPr>
            <a:lvl8pPr>
              <a:defRPr sz="1742"/>
            </a:lvl8pPr>
            <a:lvl9pPr>
              <a:defRPr sz="1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0C99C05A-73D7-488D-87AE-9FA1D515BA90}"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2047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742"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2809"/>
            </a:lvl1pPr>
            <a:lvl2pPr marL="403622" indent="0">
              <a:buNone/>
              <a:defRPr sz="2472"/>
            </a:lvl2pPr>
            <a:lvl3pPr marL="807244" indent="0">
              <a:buNone/>
              <a:defRPr sz="2135"/>
            </a:lvl3pPr>
            <a:lvl4pPr marL="1210866" indent="0">
              <a:buNone/>
              <a:defRPr sz="1742"/>
            </a:lvl4pPr>
            <a:lvl5pPr marL="1614487" indent="0">
              <a:buNone/>
              <a:defRPr sz="1742"/>
            </a:lvl5pPr>
            <a:lvl6pPr marL="2018109" indent="0">
              <a:buNone/>
              <a:defRPr sz="1742"/>
            </a:lvl6pPr>
            <a:lvl7pPr marL="2421731" indent="0">
              <a:buNone/>
              <a:defRPr sz="1742"/>
            </a:lvl7pPr>
            <a:lvl8pPr marL="2825353" indent="0">
              <a:buNone/>
              <a:defRPr sz="1742"/>
            </a:lvl8pPr>
            <a:lvl9pPr marL="3228975" indent="0">
              <a:buNone/>
              <a:defRPr sz="1742"/>
            </a:lvl9pPr>
          </a:lstStyle>
          <a:p>
            <a:pPr lvl="0"/>
            <a:endParaRPr lang="vi-VN" noProof="0"/>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2090DF4-68DF-4AAF-98F9-EB3836BAB8B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15585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29D28DD1-89CB-4A9B-8160-1008CEEB8C29}"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31698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74A9502-423E-4957-ACD4-EFEAFA456813}"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99949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1" y="2914650"/>
            <a:ext cx="6400800" cy="1314450"/>
          </a:xfrm>
        </p:spPr>
        <p:txBody>
          <a:bodyPr/>
          <a:lstStyle>
            <a:lvl1pPr marL="0" indent="0" algn="ctr">
              <a:buNone/>
              <a:defRPr/>
            </a:lvl1pPr>
            <a:lvl2pPr marL="403622" indent="0" algn="ctr">
              <a:buNone/>
              <a:defRPr/>
            </a:lvl2pPr>
            <a:lvl3pPr marL="807244" indent="0" algn="ctr">
              <a:buNone/>
              <a:defRPr/>
            </a:lvl3pPr>
            <a:lvl4pPr marL="1210866" indent="0" algn="ctr">
              <a:buNone/>
              <a:defRPr/>
            </a:lvl4pPr>
            <a:lvl5pPr marL="1614487" indent="0" algn="ctr">
              <a:buNone/>
              <a:defRPr/>
            </a:lvl5pPr>
            <a:lvl6pPr marL="2018109" indent="0" algn="ctr">
              <a:buNone/>
              <a:defRPr/>
            </a:lvl6pPr>
            <a:lvl7pPr marL="2421731" indent="0" algn="ctr">
              <a:buNone/>
              <a:defRPr/>
            </a:lvl7pPr>
            <a:lvl8pPr marL="2825353" indent="0" algn="ctr">
              <a:buNone/>
              <a:defRPr/>
            </a:lvl8pPr>
            <a:lvl9pPr marL="322897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EB01423-D198-4896-B996-AF6CD71AA325}"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58765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100BA3F-51CF-473C-BBC7-9F80CB3FD932}"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56301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1556"/>
          </a:xfrm>
        </p:spPr>
        <p:txBody>
          <a:bodyPr anchor="t"/>
          <a:lstStyle>
            <a:lvl1pPr algn="l">
              <a:defRPr sz="3539" b="1" cap="all"/>
            </a:lvl1pPr>
          </a:lstStyle>
          <a:p>
            <a:r>
              <a:rPr lang="en-US"/>
              <a:t>Click to edit Master title style</a:t>
            </a:r>
            <a:endParaRPr lang="vi-VN"/>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742"/>
            </a:lvl1pPr>
            <a:lvl2pPr marL="403622" indent="0">
              <a:buNone/>
              <a:defRPr sz="1573"/>
            </a:lvl2pPr>
            <a:lvl3pPr marL="807244" indent="0">
              <a:buNone/>
              <a:defRPr sz="1405"/>
            </a:lvl3pPr>
            <a:lvl4pPr marL="1210866" indent="0">
              <a:buNone/>
              <a:defRPr sz="1236"/>
            </a:lvl4pPr>
            <a:lvl5pPr marL="1614487" indent="0">
              <a:buNone/>
              <a:defRPr sz="1236"/>
            </a:lvl5pPr>
            <a:lvl6pPr marL="2018109" indent="0">
              <a:buNone/>
              <a:defRPr sz="1236"/>
            </a:lvl6pPr>
            <a:lvl7pPr marL="2421731" indent="0">
              <a:buNone/>
              <a:defRPr sz="1236"/>
            </a:lvl7pPr>
            <a:lvl8pPr marL="2825353" indent="0">
              <a:buNone/>
              <a:defRPr sz="1236"/>
            </a:lvl8pPr>
            <a:lvl9pPr marL="3228975" indent="0">
              <a:buNone/>
              <a:defRPr sz="1236"/>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E5E9DFC9-E0D6-4E70-95EC-EE956DA6257B}"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97913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EEE0E17-1536-48C6-87E3-A861F0C00F0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8454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9063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4"/>
            <a:ext cx="4041775"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8830A47B-B3AA-4408-B89E-78641CC5715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75291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8D8FA65-B14B-4883-88C7-F7A3A55E9A2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255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C38BE4F5-A3A4-4A0F-A638-D990D725B4C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06322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742" b="1"/>
            </a:lvl1pPr>
          </a:lstStyle>
          <a:p>
            <a:r>
              <a:rPr lang="en-US"/>
              <a:t>Click to edit Master title style</a:t>
            </a:r>
            <a:endParaRPr lang="vi-VN"/>
          </a:p>
        </p:txBody>
      </p:sp>
      <p:sp>
        <p:nvSpPr>
          <p:cNvPr id="3" name="Content Placeholder 2"/>
          <p:cNvSpPr>
            <a:spLocks noGrp="1"/>
          </p:cNvSpPr>
          <p:nvPr>
            <p:ph idx="1"/>
          </p:nvPr>
        </p:nvSpPr>
        <p:spPr>
          <a:xfrm>
            <a:off x="3575050" y="204789"/>
            <a:ext cx="5111750" cy="4389835"/>
          </a:xfrm>
        </p:spPr>
        <p:txBody>
          <a:bodyPr/>
          <a:lstStyle>
            <a:lvl1pPr>
              <a:defRPr sz="2809"/>
            </a:lvl1pPr>
            <a:lvl2pPr>
              <a:defRPr sz="2472"/>
            </a:lvl2pPr>
            <a:lvl3pPr>
              <a:defRPr sz="2135"/>
            </a:lvl3pPr>
            <a:lvl4pPr>
              <a:defRPr sz="1742"/>
            </a:lvl4pPr>
            <a:lvl5pPr>
              <a:defRPr sz="1742"/>
            </a:lvl5pPr>
            <a:lvl6pPr>
              <a:defRPr sz="1742"/>
            </a:lvl6pPr>
            <a:lvl7pPr>
              <a:defRPr sz="1742"/>
            </a:lvl7pPr>
            <a:lvl8pPr>
              <a:defRPr sz="1742"/>
            </a:lvl8pPr>
            <a:lvl9pPr>
              <a:defRPr sz="1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0C99C05A-73D7-488D-87AE-9FA1D515BA90}"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84572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742"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2809"/>
            </a:lvl1pPr>
            <a:lvl2pPr marL="403622" indent="0">
              <a:buNone/>
              <a:defRPr sz="2472"/>
            </a:lvl2pPr>
            <a:lvl3pPr marL="807244" indent="0">
              <a:buNone/>
              <a:defRPr sz="2135"/>
            </a:lvl3pPr>
            <a:lvl4pPr marL="1210866" indent="0">
              <a:buNone/>
              <a:defRPr sz="1742"/>
            </a:lvl4pPr>
            <a:lvl5pPr marL="1614487" indent="0">
              <a:buNone/>
              <a:defRPr sz="1742"/>
            </a:lvl5pPr>
            <a:lvl6pPr marL="2018109" indent="0">
              <a:buNone/>
              <a:defRPr sz="1742"/>
            </a:lvl6pPr>
            <a:lvl7pPr marL="2421731" indent="0">
              <a:buNone/>
              <a:defRPr sz="1742"/>
            </a:lvl7pPr>
            <a:lvl8pPr marL="2825353" indent="0">
              <a:buNone/>
              <a:defRPr sz="1742"/>
            </a:lvl8pPr>
            <a:lvl9pPr marL="3228975" indent="0">
              <a:buNone/>
              <a:defRPr sz="1742"/>
            </a:lvl9pPr>
          </a:lstStyle>
          <a:p>
            <a:pPr lvl="0"/>
            <a:endParaRPr lang="vi-VN" noProof="0"/>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2090DF4-68DF-4AAF-98F9-EB3836BAB8B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89286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29D28DD1-89CB-4A9B-8160-1008CEEB8C29}"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54174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74A9502-423E-4957-ACD4-EFEAFA456813}"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25694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1" y="2914650"/>
            <a:ext cx="6400800" cy="1314450"/>
          </a:xfrm>
        </p:spPr>
        <p:txBody>
          <a:bodyPr/>
          <a:lstStyle>
            <a:lvl1pPr marL="0" indent="0" algn="ctr">
              <a:buNone/>
              <a:defRPr/>
            </a:lvl1pPr>
            <a:lvl2pPr marL="403622" indent="0" algn="ctr">
              <a:buNone/>
              <a:defRPr/>
            </a:lvl2pPr>
            <a:lvl3pPr marL="807244" indent="0" algn="ctr">
              <a:buNone/>
              <a:defRPr/>
            </a:lvl3pPr>
            <a:lvl4pPr marL="1210866" indent="0" algn="ctr">
              <a:buNone/>
              <a:defRPr/>
            </a:lvl4pPr>
            <a:lvl5pPr marL="1614487" indent="0" algn="ctr">
              <a:buNone/>
              <a:defRPr/>
            </a:lvl5pPr>
            <a:lvl6pPr marL="2018109" indent="0" algn="ctr">
              <a:buNone/>
              <a:defRPr/>
            </a:lvl6pPr>
            <a:lvl7pPr marL="2421731" indent="0" algn="ctr">
              <a:buNone/>
              <a:defRPr/>
            </a:lvl7pPr>
            <a:lvl8pPr marL="2825353" indent="0" algn="ctr">
              <a:buNone/>
              <a:defRPr/>
            </a:lvl8pPr>
            <a:lvl9pPr marL="322897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EB01423-D198-4896-B996-AF6CD71AA325}"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2951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100BA3F-51CF-473C-BBC7-9F80CB3FD932}"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51379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1556"/>
          </a:xfrm>
        </p:spPr>
        <p:txBody>
          <a:bodyPr anchor="t"/>
          <a:lstStyle>
            <a:lvl1pPr algn="l">
              <a:defRPr sz="3539" b="1" cap="all"/>
            </a:lvl1pPr>
          </a:lstStyle>
          <a:p>
            <a:r>
              <a:rPr lang="en-US"/>
              <a:t>Click to edit Master title style</a:t>
            </a:r>
            <a:endParaRPr lang="vi-VN"/>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742"/>
            </a:lvl1pPr>
            <a:lvl2pPr marL="403622" indent="0">
              <a:buNone/>
              <a:defRPr sz="1573"/>
            </a:lvl2pPr>
            <a:lvl3pPr marL="807244" indent="0">
              <a:buNone/>
              <a:defRPr sz="1405"/>
            </a:lvl3pPr>
            <a:lvl4pPr marL="1210866" indent="0">
              <a:buNone/>
              <a:defRPr sz="1236"/>
            </a:lvl4pPr>
            <a:lvl5pPr marL="1614487" indent="0">
              <a:buNone/>
              <a:defRPr sz="1236"/>
            </a:lvl5pPr>
            <a:lvl6pPr marL="2018109" indent="0">
              <a:buNone/>
              <a:defRPr sz="1236"/>
            </a:lvl6pPr>
            <a:lvl7pPr marL="2421731" indent="0">
              <a:buNone/>
              <a:defRPr sz="1236"/>
            </a:lvl7pPr>
            <a:lvl8pPr marL="2825353" indent="0">
              <a:buNone/>
              <a:defRPr sz="1236"/>
            </a:lvl8pPr>
            <a:lvl9pPr marL="3228975" indent="0">
              <a:buNone/>
              <a:defRPr sz="1236"/>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E5E9DFC9-E0D6-4E70-95EC-EE956DA6257B}"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7748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4186594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EEE0E17-1536-48C6-87E3-A861F0C00F0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76062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4"/>
            <a:ext cx="4041775"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8830A47B-B3AA-4408-B89E-78641CC5715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84939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8D8FA65-B14B-4883-88C7-F7A3A55E9A2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43183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C38BE4F5-A3A4-4A0F-A638-D990D725B4C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98181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742" b="1"/>
            </a:lvl1pPr>
          </a:lstStyle>
          <a:p>
            <a:r>
              <a:rPr lang="en-US"/>
              <a:t>Click to edit Master title style</a:t>
            </a:r>
            <a:endParaRPr lang="vi-VN"/>
          </a:p>
        </p:txBody>
      </p:sp>
      <p:sp>
        <p:nvSpPr>
          <p:cNvPr id="3" name="Content Placeholder 2"/>
          <p:cNvSpPr>
            <a:spLocks noGrp="1"/>
          </p:cNvSpPr>
          <p:nvPr>
            <p:ph idx="1"/>
          </p:nvPr>
        </p:nvSpPr>
        <p:spPr>
          <a:xfrm>
            <a:off x="3575050" y="204789"/>
            <a:ext cx="5111750" cy="4389835"/>
          </a:xfrm>
        </p:spPr>
        <p:txBody>
          <a:bodyPr/>
          <a:lstStyle>
            <a:lvl1pPr>
              <a:defRPr sz="2809"/>
            </a:lvl1pPr>
            <a:lvl2pPr>
              <a:defRPr sz="2472"/>
            </a:lvl2pPr>
            <a:lvl3pPr>
              <a:defRPr sz="2135"/>
            </a:lvl3pPr>
            <a:lvl4pPr>
              <a:defRPr sz="1742"/>
            </a:lvl4pPr>
            <a:lvl5pPr>
              <a:defRPr sz="1742"/>
            </a:lvl5pPr>
            <a:lvl6pPr>
              <a:defRPr sz="1742"/>
            </a:lvl6pPr>
            <a:lvl7pPr>
              <a:defRPr sz="1742"/>
            </a:lvl7pPr>
            <a:lvl8pPr>
              <a:defRPr sz="1742"/>
            </a:lvl8pPr>
            <a:lvl9pPr>
              <a:defRPr sz="1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0C99C05A-73D7-488D-87AE-9FA1D515BA90}"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24103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742"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2809"/>
            </a:lvl1pPr>
            <a:lvl2pPr marL="403622" indent="0">
              <a:buNone/>
              <a:defRPr sz="2472"/>
            </a:lvl2pPr>
            <a:lvl3pPr marL="807244" indent="0">
              <a:buNone/>
              <a:defRPr sz="2135"/>
            </a:lvl3pPr>
            <a:lvl4pPr marL="1210866" indent="0">
              <a:buNone/>
              <a:defRPr sz="1742"/>
            </a:lvl4pPr>
            <a:lvl5pPr marL="1614487" indent="0">
              <a:buNone/>
              <a:defRPr sz="1742"/>
            </a:lvl5pPr>
            <a:lvl6pPr marL="2018109" indent="0">
              <a:buNone/>
              <a:defRPr sz="1742"/>
            </a:lvl6pPr>
            <a:lvl7pPr marL="2421731" indent="0">
              <a:buNone/>
              <a:defRPr sz="1742"/>
            </a:lvl7pPr>
            <a:lvl8pPr marL="2825353" indent="0">
              <a:buNone/>
              <a:defRPr sz="1742"/>
            </a:lvl8pPr>
            <a:lvl9pPr marL="3228975" indent="0">
              <a:buNone/>
              <a:defRPr sz="1742"/>
            </a:lvl9pPr>
          </a:lstStyle>
          <a:p>
            <a:pPr lvl="0"/>
            <a:endParaRPr lang="vi-VN" noProof="0"/>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2090DF4-68DF-4AAF-98F9-EB3836BAB8B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64770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29D28DD1-89CB-4A9B-8160-1008CEEB8C29}"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71463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74A9502-423E-4957-ACD4-EFEAFA456813}"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7765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1" y="2914650"/>
            <a:ext cx="6400800" cy="1314450"/>
          </a:xfrm>
        </p:spPr>
        <p:txBody>
          <a:bodyPr/>
          <a:lstStyle>
            <a:lvl1pPr marL="0" indent="0" algn="ctr">
              <a:buNone/>
              <a:defRPr/>
            </a:lvl1pPr>
            <a:lvl2pPr marL="403622" indent="0" algn="ctr">
              <a:buNone/>
              <a:defRPr/>
            </a:lvl2pPr>
            <a:lvl3pPr marL="807244" indent="0" algn="ctr">
              <a:buNone/>
              <a:defRPr/>
            </a:lvl3pPr>
            <a:lvl4pPr marL="1210866" indent="0" algn="ctr">
              <a:buNone/>
              <a:defRPr/>
            </a:lvl4pPr>
            <a:lvl5pPr marL="1614487" indent="0" algn="ctr">
              <a:buNone/>
              <a:defRPr/>
            </a:lvl5pPr>
            <a:lvl6pPr marL="2018109" indent="0" algn="ctr">
              <a:buNone/>
              <a:defRPr/>
            </a:lvl6pPr>
            <a:lvl7pPr marL="2421731" indent="0" algn="ctr">
              <a:buNone/>
              <a:defRPr/>
            </a:lvl7pPr>
            <a:lvl8pPr marL="2825353" indent="0" algn="ctr">
              <a:buNone/>
              <a:defRPr/>
            </a:lvl8pPr>
            <a:lvl9pPr marL="322897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EB01423-D198-4896-B996-AF6CD71AA325}"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86113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100BA3F-51CF-473C-BBC7-9F80CB3FD932}"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8891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22172373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1556"/>
          </a:xfrm>
        </p:spPr>
        <p:txBody>
          <a:bodyPr anchor="t"/>
          <a:lstStyle>
            <a:lvl1pPr algn="l">
              <a:defRPr sz="3539" b="1" cap="all"/>
            </a:lvl1pPr>
          </a:lstStyle>
          <a:p>
            <a:r>
              <a:rPr lang="en-US"/>
              <a:t>Click to edit Master title style</a:t>
            </a:r>
            <a:endParaRPr lang="vi-VN"/>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742"/>
            </a:lvl1pPr>
            <a:lvl2pPr marL="403622" indent="0">
              <a:buNone/>
              <a:defRPr sz="1573"/>
            </a:lvl2pPr>
            <a:lvl3pPr marL="807244" indent="0">
              <a:buNone/>
              <a:defRPr sz="1405"/>
            </a:lvl3pPr>
            <a:lvl4pPr marL="1210866" indent="0">
              <a:buNone/>
              <a:defRPr sz="1236"/>
            </a:lvl4pPr>
            <a:lvl5pPr marL="1614487" indent="0">
              <a:buNone/>
              <a:defRPr sz="1236"/>
            </a:lvl5pPr>
            <a:lvl6pPr marL="2018109" indent="0">
              <a:buNone/>
              <a:defRPr sz="1236"/>
            </a:lvl6pPr>
            <a:lvl7pPr marL="2421731" indent="0">
              <a:buNone/>
              <a:defRPr sz="1236"/>
            </a:lvl7pPr>
            <a:lvl8pPr marL="2825353" indent="0">
              <a:buNone/>
              <a:defRPr sz="1236"/>
            </a:lvl8pPr>
            <a:lvl9pPr marL="3228975" indent="0">
              <a:buNone/>
              <a:defRPr sz="1236"/>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E5E9DFC9-E0D6-4E70-95EC-EE956DA6257B}"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23093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EEE0E17-1536-48C6-87E3-A861F0C00F0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879702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4"/>
            <a:ext cx="4041775"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8830A47B-B3AA-4408-B89E-78641CC5715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71328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8D8FA65-B14B-4883-88C7-F7A3A55E9A2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40027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C38BE4F5-A3A4-4A0F-A638-D990D725B4C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043309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742" b="1"/>
            </a:lvl1pPr>
          </a:lstStyle>
          <a:p>
            <a:r>
              <a:rPr lang="en-US"/>
              <a:t>Click to edit Master title style</a:t>
            </a:r>
            <a:endParaRPr lang="vi-VN"/>
          </a:p>
        </p:txBody>
      </p:sp>
      <p:sp>
        <p:nvSpPr>
          <p:cNvPr id="3" name="Content Placeholder 2"/>
          <p:cNvSpPr>
            <a:spLocks noGrp="1"/>
          </p:cNvSpPr>
          <p:nvPr>
            <p:ph idx="1"/>
          </p:nvPr>
        </p:nvSpPr>
        <p:spPr>
          <a:xfrm>
            <a:off x="3575050" y="204789"/>
            <a:ext cx="5111750" cy="4389835"/>
          </a:xfrm>
        </p:spPr>
        <p:txBody>
          <a:bodyPr/>
          <a:lstStyle>
            <a:lvl1pPr>
              <a:defRPr sz="2809"/>
            </a:lvl1pPr>
            <a:lvl2pPr>
              <a:defRPr sz="2472"/>
            </a:lvl2pPr>
            <a:lvl3pPr>
              <a:defRPr sz="2135"/>
            </a:lvl3pPr>
            <a:lvl4pPr>
              <a:defRPr sz="1742"/>
            </a:lvl4pPr>
            <a:lvl5pPr>
              <a:defRPr sz="1742"/>
            </a:lvl5pPr>
            <a:lvl6pPr>
              <a:defRPr sz="1742"/>
            </a:lvl6pPr>
            <a:lvl7pPr>
              <a:defRPr sz="1742"/>
            </a:lvl7pPr>
            <a:lvl8pPr>
              <a:defRPr sz="1742"/>
            </a:lvl8pPr>
            <a:lvl9pPr>
              <a:defRPr sz="1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0C99C05A-73D7-488D-87AE-9FA1D515BA90}"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19115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742"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2809"/>
            </a:lvl1pPr>
            <a:lvl2pPr marL="403622" indent="0">
              <a:buNone/>
              <a:defRPr sz="2472"/>
            </a:lvl2pPr>
            <a:lvl3pPr marL="807244" indent="0">
              <a:buNone/>
              <a:defRPr sz="2135"/>
            </a:lvl3pPr>
            <a:lvl4pPr marL="1210866" indent="0">
              <a:buNone/>
              <a:defRPr sz="1742"/>
            </a:lvl4pPr>
            <a:lvl5pPr marL="1614487" indent="0">
              <a:buNone/>
              <a:defRPr sz="1742"/>
            </a:lvl5pPr>
            <a:lvl6pPr marL="2018109" indent="0">
              <a:buNone/>
              <a:defRPr sz="1742"/>
            </a:lvl6pPr>
            <a:lvl7pPr marL="2421731" indent="0">
              <a:buNone/>
              <a:defRPr sz="1742"/>
            </a:lvl7pPr>
            <a:lvl8pPr marL="2825353" indent="0">
              <a:buNone/>
              <a:defRPr sz="1742"/>
            </a:lvl8pPr>
            <a:lvl9pPr marL="3228975" indent="0">
              <a:buNone/>
              <a:defRPr sz="1742"/>
            </a:lvl9pPr>
          </a:lstStyle>
          <a:p>
            <a:pPr lvl="0"/>
            <a:endParaRPr lang="vi-VN" noProof="0"/>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2090DF4-68DF-4AAF-98F9-EB3836BAB8B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21600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29D28DD1-89CB-4A9B-8160-1008CEEB8C29}"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698622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74A9502-423E-4957-ACD4-EFEAFA456813}"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90088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1" y="2914650"/>
            <a:ext cx="6400800" cy="1314450"/>
          </a:xfrm>
        </p:spPr>
        <p:txBody>
          <a:bodyPr/>
          <a:lstStyle>
            <a:lvl1pPr marL="0" indent="0" algn="ctr">
              <a:buNone/>
              <a:defRPr/>
            </a:lvl1pPr>
            <a:lvl2pPr marL="287868" indent="0" algn="ctr">
              <a:buNone/>
              <a:defRPr/>
            </a:lvl2pPr>
            <a:lvl3pPr marL="575735" indent="0" algn="ctr">
              <a:buNone/>
              <a:defRPr/>
            </a:lvl3pPr>
            <a:lvl4pPr marL="863603" indent="0" algn="ctr">
              <a:buNone/>
              <a:defRPr/>
            </a:lvl4pPr>
            <a:lvl5pPr marL="1151471" indent="0" algn="ctr">
              <a:buNone/>
              <a:defRPr/>
            </a:lvl5pPr>
            <a:lvl6pPr marL="1439338" indent="0" algn="ctr">
              <a:buNone/>
              <a:defRPr/>
            </a:lvl6pPr>
            <a:lvl7pPr marL="1727206" indent="0" algn="ctr">
              <a:buNone/>
              <a:defRPr/>
            </a:lvl7pPr>
            <a:lvl8pPr marL="2015074" indent="0" algn="ctr">
              <a:buNone/>
              <a:defRPr/>
            </a:lvl8pPr>
            <a:lvl9pPr marL="230294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defTabSz="366384" fontAlgn="base">
              <a:spcBef>
                <a:spcPct val="0"/>
              </a:spcBef>
              <a:spcAft>
                <a:spcPct val="0"/>
              </a:spcAft>
              <a:defRPr/>
            </a:pPr>
            <a:fld id="{FEB01423-D198-4896-B996-AF6CD71AA325}" type="slidenum">
              <a:rPr lang="en-US" altLang="en-US" smtClean="0">
                <a:solidFill>
                  <a:srgbClr val="000000"/>
                </a:solidFill>
                <a:cs typeface="Arial" panose="020B0604020202020204" pitchFamily="34" charset="0"/>
              </a:rPr>
              <a:pPr defTabSz="366384"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76938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1" y="2914650"/>
            <a:ext cx="6400800" cy="1314450"/>
          </a:xfrm>
        </p:spPr>
        <p:txBody>
          <a:bodyPr/>
          <a:lstStyle>
            <a:lvl1pPr marL="0" indent="0" algn="ctr">
              <a:buNone/>
              <a:defRPr/>
            </a:lvl1pPr>
            <a:lvl2pPr marL="403622" indent="0" algn="ctr">
              <a:buNone/>
              <a:defRPr/>
            </a:lvl2pPr>
            <a:lvl3pPr marL="807244" indent="0" algn="ctr">
              <a:buNone/>
              <a:defRPr/>
            </a:lvl3pPr>
            <a:lvl4pPr marL="1210866" indent="0" algn="ctr">
              <a:buNone/>
              <a:defRPr/>
            </a:lvl4pPr>
            <a:lvl5pPr marL="1614487" indent="0" algn="ctr">
              <a:buNone/>
              <a:defRPr/>
            </a:lvl5pPr>
            <a:lvl6pPr marL="2018109" indent="0" algn="ctr">
              <a:buNone/>
              <a:defRPr/>
            </a:lvl6pPr>
            <a:lvl7pPr marL="2421731" indent="0" algn="ctr">
              <a:buNone/>
              <a:defRPr/>
            </a:lvl7pPr>
            <a:lvl8pPr marL="2825353" indent="0" algn="ctr">
              <a:buNone/>
              <a:defRPr/>
            </a:lvl8pPr>
            <a:lvl9pPr marL="322897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EB01423-D198-4896-B996-AF6CD71AA325}"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577965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defTabSz="366384" fontAlgn="base">
              <a:spcBef>
                <a:spcPct val="0"/>
              </a:spcBef>
              <a:spcAft>
                <a:spcPct val="0"/>
              </a:spcAft>
              <a:defRPr/>
            </a:pPr>
            <a:fld id="{F100BA3F-51CF-473C-BBC7-9F80CB3FD932}" type="slidenum">
              <a:rPr lang="en-US" altLang="en-US" smtClean="0">
                <a:solidFill>
                  <a:srgbClr val="000000"/>
                </a:solidFill>
                <a:cs typeface="Arial" panose="020B0604020202020204" pitchFamily="34" charset="0"/>
              </a:rPr>
              <a:pPr defTabSz="366384"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5278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2524" b="1" cap="all"/>
            </a:lvl1pPr>
          </a:lstStyle>
          <a:p>
            <a:r>
              <a:rPr lang="en-US"/>
              <a:t>Click to edit Master title style</a:t>
            </a:r>
            <a:endParaRPr lang="vi-VN"/>
          </a:p>
        </p:txBody>
      </p:sp>
      <p:sp>
        <p:nvSpPr>
          <p:cNvPr id="3" name="Text Placeholder 2"/>
          <p:cNvSpPr>
            <a:spLocks noGrp="1"/>
          </p:cNvSpPr>
          <p:nvPr>
            <p:ph type="body" idx="1"/>
          </p:nvPr>
        </p:nvSpPr>
        <p:spPr>
          <a:xfrm>
            <a:off x="722313" y="2180040"/>
            <a:ext cx="7772400" cy="1125140"/>
          </a:xfrm>
        </p:spPr>
        <p:txBody>
          <a:bodyPr anchor="b"/>
          <a:lstStyle>
            <a:lvl1pPr marL="0" indent="0">
              <a:buNone/>
              <a:defRPr sz="1242"/>
            </a:lvl1pPr>
            <a:lvl2pPr marL="287868" indent="0">
              <a:buNone/>
              <a:defRPr sz="1122"/>
            </a:lvl2pPr>
            <a:lvl3pPr marL="575735" indent="0">
              <a:buNone/>
              <a:defRPr sz="1002"/>
            </a:lvl3pPr>
            <a:lvl4pPr marL="863603" indent="0">
              <a:buNone/>
              <a:defRPr sz="882"/>
            </a:lvl4pPr>
            <a:lvl5pPr marL="1151471" indent="0">
              <a:buNone/>
              <a:defRPr sz="882"/>
            </a:lvl5pPr>
            <a:lvl6pPr marL="1439338" indent="0">
              <a:buNone/>
              <a:defRPr sz="882"/>
            </a:lvl6pPr>
            <a:lvl7pPr marL="1727206" indent="0">
              <a:buNone/>
              <a:defRPr sz="882"/>
            </a:lvl7pPr>
            <a:lvl8pPr marL="2015074" indent="0">
              <a:buNone/>
              <a:defRPr sz="882"/>
            </a:lvl8pPr>
            <a:lvl9pPr marL="2302941" indent="0">
              <a:buNone/>
              <a:defRPr sz="882"/>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defTabSz="366384" fontAlgn="base">
              <a:spcBef>
                <a:spcPct val="0"/>
              </a:spcBef>
              <a:spcAft>
                <a:spcPct val="0"/>
              </a:spcAft>
              <a:defRPr/>
            </a:pPr>
            <a:fld id="{E5E9DFC9-E0D6-4E70-95EC-EE956DA6257B}" type="slidenum">
              <a:rPr lang="en-US" altLang="en-US" smtClean="0">
                <a:solidFill>
                  <a:srgbClr val="000000"/>
                </a:solidFill>
                <a:cs typeface="Arial" panose="020B0604020202020204" pitchFamily="34" charset="0"/>
              </a:rPr>
              <a:pPr defTabSz="366384"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17010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4"/>
            <a:ext cx="4038600" cy="3394472"/>
          </a:xfrm>
        </p:spPr>
        <p:txBody>
          <a:bodyPr/>
          <a:lstStyle>
            <a:lvl1pPr>
              <a:defRPr sz="1764"/>
            </a:lvl1pPr>
            <a:lvl2pPr>
              <a:defRPr sz="1523"/>
            </a:lvl2pPr>
            <a:lvl3pPr>
              <a:defRPr sz="1242"/>
            </a:lvl3pPr>
            <a:lvl4pPr>
              <a:defRPr sz="1122"/>
            </a:lvl4pPr>
            <a:lvl5pPr>
              <a:defRPr sz="1122"/>
            </a:lvl5pPr>
            <a:lvl6pPr>
              <a:defRPr sz="1122"/>
            </a:lvl6pPr>
            <a:lvl7pPr>
              <a:defRPr sz="1122"/>
            </a:lvl7pPr>
            <a:lvl8pPr>
              <a:defRPr sz="1122"/>
            </a:lvl8pPr>
            <a:lvl9pPr>
              <a:defRPr sz="11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4"/>
            <a:ext cx="4038600" cy="3394472"/>
          </a:xfrm>
        </p:spPr>
        <p:txBody>
          <a:bodyPr/>
          <a:lstStyle>
            <a:lvl1pPr>
              <a:defRPr sz="1764"/>
            </a:lvl1pPr>
            <a:lvl2pPr>
              <a:defRPr sz="1523"/>
            </a:lvl2pPr>
            <a:lvl3pPr>
              <a:defRPr sz="1242"/>
            </a:lvl3pPr>
            <a:lvl4pPr>
              <a:defRPr sz="1122"/>
            </a:lvl4pPr>
            <a:lvl5pPr>
              <a:defRPr sz="1122"/>
            </a:lvl5pPr>
            <a:lvl6pPr>
              <a:defRPr sz="1122"/>
            </a:lvl6pPr>
            <a:lvl7pPr>
              <a:defRPr sz="1122"/>
            </a:lvl7pPr>
            <a:lvl8pPr>
              <a:defRPr sz="1122"/>
            </a:lvl8pPr>
            <a:lvl9pPr>
              <a:defRPr sz="11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defTabSz="366384" fontAlgn="base">
              <a:spcBef>
                <a:spcPct val="0"/>
              </a:spcBef>
              <a:spcAft>
                <a:spcPct val="0"/>
              </a:spcAft>
              <a:defRPr/>
            </a:pPr>
            <a:fld id="{5EEE0E17-1536-48C6-87E3-A861F0C00F04}" type="slidenum">
              <a:rPr lang="en-US" altLang="en-US" smtClean="0">
                <a:solidFill>
                  <a:srgbClr val="000000"/>
                </a:solidFill>
                <a:cs typeface="Arial" panose="020B0604020202020204" pitchFamily="34" charset="0"/>
              </a:rPr>
              <a:pPr defTabSz="366384"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900192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3" y="1151337"/>
            <a:ext cx="4040188" cy="479822"/>
          </a:xfrm>
        </p:spPr>
        <p:txBody>
          <a:bodyPr anchor="b"/>
          <a:lstStyle>
            <a:lvl1pPr marL="0" indent="0">
              <a:buNone/>
              <a:defRPr sz="1523" b="1"/>
            </a:lvl1pPr>
            <a:lvl2pPr marL="287868" indent="0">
              <a:buNone/>
              <a:defRPr sz="1242" b="1"/>
            </a:lvl2pPr>
            <a:lvl3pPr marL="575735" indent="0">
              <a:buNone/>
              <a:defRPr sz="1122" b="1"/>
            </a:lvl3pPr>
            <a:lvl4pPr marL="863603" indent="0">
              <a:buNone/>
              <a:defRPr sz="1002" b="1"/>
            </a:lvl4pPr>
            <a:lvl5pPr marL="1151471" indent="0">
              <a:buNone/>
              <a:defRPr sz="1002" b="1"/>
            </a:lvl5pPr>
            <a:lvl6pPr marL="1439338" indent="0">
              <a:buNone/>
              <a:defRPr sz="1002" b="1"/>
            </a:lvl6pPr>
            <a:lvl7pPr marL="1727206" indent="0">
              <a:buNone/>
              <a:defRPr sz="1002" b="1"/>
            </a:lvl7pPr>
            <a:lvl8pPr marL="2015074" indent="0">
              <a:buNone/>
              <a:defRPr sz="1002" b="1"/>
            </a:lvl8pPr>
            <a:lvl9pPr marL="2302941" indent="0">
              <a:buNone/>
              <a:defRPr sz="1002" b="1"/>
            </a:lvl9pPr>
          </a:lstStyle>
          <a:p>
            <a:pPr lvl="0"/>
            <a:r>
              <a:rPr lang="en-US"/>
              <a:t>Click to edit Master text styles</a:t>
            </a:r>
          </a:p>
        </p:txBody>
      </p:sp>
      <p:sp>
        <p:nvSpPr>
          <p:cNvPr id="4" name="Content Placeholder 3"/>
          <p:cNvSpPr>
            <a:spLocks noGrp="1"/>
          </p:cNvSpPr>
          <p:nvPr>
            <p:ph sz="half" idx="2"/>
          </p:nvPr>
        </p:nvSpPr>
        <p:spPr>
          <a:xfrm>
            <a:off x="457203" y="1631156"/>
            <a:ext cx="4040188" cy="2963466"/>
          </a:xfrm>
        </p:spPr>
        <p:txBody>
          <a:bodyPr/>
          <a:lstStyle>
            <a:lvl1pPr>
              <a:defRPr sz="1523"/>
            </a:lvl1pPr>
            <a:lvl2pPr>
              <a:defRPr sz="1242"/>
            </a:lvl2pPr>
            <a:lvl3pPr>
              <a:defRPr sz="1122"/>
            </a:lvl3pPr>
            <a:lvl4pPr>
              <a:defRPr sz="1002"/>
            </a:lvl4pPr>
            <a:lvl5pPr>
              <a:defRPr sz="1002"/>
            </a:lvl5pPr>
            <a:lvl6pPr>
              <a:defRPr sz="1002"/>
            </a:lvl6pPr>
            <a:lvl7pPr>
              <a:defRPr sz="1002"/>
            </a:lvl7pPr>
            <a:lvl8pPr>
              <a:defRPr sz="1002"/>
            </a:lvl8pPr>
            <a:lvl9pPr>
              <a:defRPr sz="10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7" y="1151337"/>
            <a:ext cx="4041776" cy="479822"/>
          </a:xfrm>
        </p:spPr>
        <p:txBody>
          <a:bodyPr anchor="b"/>
          <a:lstStyle>
            <a:lvl1pPr marL="0" indent="0">
              <a:buNone/>
              <a:defRPr sz="1523" b="1"/>
            </a:lvl1pPr>
            <a:lvl2pPr marL="287868" indent="0">
              <a:buNone/>
              <a:defRPr sz="1242" b="1"/>
            </a:lvl2pPr>
            <a:lvl3pPr marL="575735" indent="0">
              <a:buNone/>
              <a:defRPr sz="1122" b="1"/>
            </a:lvl3pPr>
            <a:lvl4pPr marL="863603" indent="0">
              <a:buNone/>
              <a:defRPr sz="1002" b="1"/>
            </a:lvl4pPr>
            <a:lvl5pPr marL="1151471" indent="0">
              <a:buNone/>
              <a:defRPr sz="1002" b="1"/>
            </a:lvl5pPr>
            <a:lvl6pPr marL="1439338" indent="0">
              <a:buNone/>
              <a:defRPr sz="1002" b="1"/>
            </a:lvl6pPr>
            <a:lvl7pPr marL="1727206" indent="0">
              <a:buNone/>
              <a:defRPr sz="1002" b="1"/>
            </a:lvl7pPr>
            <a:lvl8pPr marL="2015074" indent="0">
              <a:buNone/>
              <a:defRPr sz="1002" b="1"/>
            </a:lvl8pPr>
            <a:lvl9pPr marL="2302941" indent="0">
              <a:buNone/>
              <a:defRPr sz="1002" b="1"/>
            </a:lvl9pPr>
          </a:lstStyle>
          <a:p>
            <a:pPr lvl="0"/>
            <a:r>
              <a:rPr lang="en-US"/>
              <a:t>Click to edit Master text styles</a:t>
            </a:r>
          </a:p>
        </p:txBody>
      </p:sp>
      <p:sp>
        <p:nvSpPr>
          <p:cNvPr id="6" name="Content Placeholder 5"/>
          <p:cNvSpPr>
            <a:spLocks noGrp="1"/>
          </p:cNvSpPr>
          <p:nvPr>
            <p:ph sz="quarter" idx="4"/>
          </p:nvPr>
        </p:nvSpPr>
        <p:spPr>
          <a:xfrm>
            <a:off x="4645027" y="1631156"/>
            <a:ext cx="4041776" cy="2963466"/>
          </a:xfrm>
        </p:spPr>
        <p:txBody>
          <a:bodyPr/>
          <a:lstStyle>
            <a:lvl1pPr>
              <a:defRPr sz="1523"/>
            </a:lvl1pPr>
            <a:lvl2pPr>
              <a:defRPr sz="1242"/>
            </a:lvl2pPr>
            <a:lvl3pPr>
              <a:defRPr sz="1122"/>
            </a:lvl3pPr>
            <a:lvl4pPr>
              <a:defRPr sz="1002"/>
            </a:lvl4pPr>
            <a:lvl5pPr>
              <a:defRPr sz="1002"/>
            </a:lvl5pPr>
            <a:lvl6pPr>
              <a:defRPr sz="1002"/>
            </a:lvl6pPr>
            <a:lvl7pPr>
              <a:defRPr sz="1002"/>
            </a:lvl7pPr>
            <a:lvl8pPr>
              <a:defRPr sz="1002"/>
            </a:lvl8pPr>
            <a:lvl9pPr>
              <a:defRPr sz="10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defTabSz="366384" fontAlgn="base">
              <a:spcBef>
                <a:spcPct val="0"/>
              </a:spcBef>
              <a:spcAft>
                <a:spcPct val="0"/>
              </a:spcAft>
              <a:defRPr/>
            </a:pPr>
            <a:fld id="{8830A47B-B3AA-4408-B89E-78641CC5715A}" type="slidenum">
              <a:rPr lang="en-US" altLang="en-US" smtClean="0">
                <a:solidFill>
                  <a:srgbClr val="000000"/>
                </a:solidFill>
                <a:cs typeface="Arial" panose="020B0604020202020204" pitchFamily="34" charset="0"/>
              </a:rPr>
              <a:pPr defTabSz="366384"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872917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4" name="Rectangle 5"/>
          <p:cNvSpPr>
            <a:spLocks noGrp="1" noChangeArrowheads="1"/>
          </p:cNvSpPr>
          <p:nvPr>
            <p:ph type="ftr" sz="quarter" idx="11"/>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5" name="Rectangle 6"/>
          <p:cNvSpPr>
            <a:spLocks noGrp="1" noChangeArrowheads="1"/>
          </p:cNvSpPr>
          <p:nvPr>
            <p:ph type="sldNum" sz="quarter" idx="12"/>
          </p:nvPr>
        </p:nvSpPr>
        <p:spPr>
          <a:ln/>
        </p:spPr>
        <p:txBody>
          <a:bodyPr/>
          <a:lstStyle>
            <a:lvl1pPr>
              <a:defRPr/>
            </a:lvl1pPr>
          </a:lstStyle>
          <a:p>
            <a:pPr defTabSz="366384" fontAlgn="base">
              <a:spcBef>
                <a:spcPct val="0"/>
              </a:spcBef>
              <a:spcAft>
                <a:spcPct val="0"/>
              </a:spcAft>
              <a:defRPr/>
            </a:pPr>
            <a:fld id="{58D8FA65-B14B-4883-88C7-F7A3A55E9A2F}" type="slidenum">
              <a:rPr lang="en-US" altLang="en-US" smtClean="0">
                <a:solidFill>
                  <a:srgbClr val="000000"/>
                </a:solidFill>
                <a:cs typeface="Arial" panose="020B0604020202020204" pitchFamily="34" charset="0"/>
              </a:rPr>
              <a:pPr defTabSz="366384"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303751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defTabSz="366384" fontAlgn="base">
              <a:spcBef>
                <a:spcPct val="0"/>
              </a:spcBef>
              <a:spcAft>
                <a:spcPct val="0"/>
              </a:spcAft>
              <a:defRPr/>
            </a:pPr>
            <a:fld id="{C38BE4F5-A3A4-4A0F-A638-D990D725B4CA}" type="slidenum">
              <a:rPr lang="en-US" altLang="en-US" smtClean="0">
                <a:solidFill>
                  <a:srgbClr val="000000"/>
                </a:solidFill>
                <a:cs typeface="Arial" panose="020B0604020202020204" pitchFamily="34" charset="0"/>
              </a:rPr>
              <a:pPr defTabSz="366384"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3432468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9"/>
            <a:ext cx="3008313" cy="871538"/>
          </a:xfrm>
        </p:spPr>
        <p:txBody>
          <a:bodyPr anchor="b"/>
          <a:lstStyle>
            <a:lvl1pPr algn="l">
              <a:defRPr sz="1242" b="1"/>
            </a:lvl1pPr>
          </a:lstStyle>
          <a:p>
            <a:r>
              <a:rPr lang="en-US"/>
              <a:t>Click to edit Master title style</a:t>
            </a:r>
            <a:endParaRPr lang="vi-VN"/>
          </a:p>
        </p:txBody>
      </p:sp>
      <p:sp>
        <p:nvSpPr>
          <p:cNvPr id="3" name="Content Placeholder 2"/>
          <p:cNvSpPr>
            <a:spLocks noGrp="1"/>
          </p:cNvSpPr>
          <p:nvPr>
            <p:ph idx="1"/>
          </p:nvPr>
        </p:nvSpPr>
        <p:spPr>
          <a:xfrm>
            <a:off x="3575052" y="204793"/>
            <a:ext cx="5111750" cy="4389835"/>
          </a:xfrm>
        </p:spPr>
        <p:txBody>
          <a:bodyPr/>
          <a:lstStyle>
            <a:lvl1pPr>
              <a:defRPr sz="2004"/>
            </a:lvl1pPr>
            <a:lvl2pPr>
              <a:defRPr sz="1764"/>
            </a:lvl2pPr>
            <a:lvl3pPr>
              <a:defRPr sz="1523"/>
            </a:lvl3pPr>
            <a:lvl4pPr>
              <a:defRPr sz="1242"/>
            </a:lvl4pPr>
            <a:lvl5pPr>
              <a:defRPr sz="1242"/>
            </a:lvl5pPr>
            <a:lvl6pPr>
              <a:defRPr sz="1242"/>
            </a:lvl6pPr>
            <a:lvl7pPr>
              <a:defRPr sz="1242"/>
            </a:lvl7pPr>
            <a:lvl8pPr>
              <a:defRPr sz="1242"/>
            </a:lvl8pPr>
            <a:lvl9pPr>
              <a:defRPr sz="12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076328"/>
            <a:ext cx="3008313" cy="3518297"/>
          </a:xfrm>
        </p:spPr>
        <p:txBody>
          <a:bodyPr/>
          <a:lstStyle>
            <a:lvl1pPr marL="0" indent="0">
              <a:buNone/>
              <a:defRPr sz="882"/>
            </a:lvl1pPr>
            <a:lvl2pPr marL="287868" indent="0">
              <a:buNone/>
              <a:defRPr sz="762"/>
            </a:lvl2pPr>
            <a:lvl3pPr marL="575735" indent="0">
              <a:buNone/>
              <a:defRPr sz="641"/>
            </a:lvl3pPr>
            <a:lvl4pPr marL="863603" indent="0">
              <a:buNone/>
              <a:defRPr sz="562"/>
            </a:lvl4pPr>
            <a:lvl5pPr marL="1151471" indent="0">
              <a:buNone/>
              <a:defRPr sz="562"/>
            </a:lvl5pPr>
            <a:lvl6pPr marL="1439338" indent="0">
              <a:buNone/>
              <a:defRPr sz="562"/>
            </a:lvl6pPr>
            <a:lvl7pPr marL="1727206" indent="0">
              <a:buNone/>
              <a:defRPr sz="562"/>
            </a:lvl7pPr>
            <a:lvl8pPr marL="2015074" indent="0">
              <a:buNone/>
              <a:defRPr sz="562"/>
            </a:lvl8pPr>
            <a:lvl9pPr marL="2302941" indent="0">
              <a:buNone/>
              <a:defRPr sz="56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defTabSz="366384" fontAlgn="base">
              <a:spcBef>
                <a:spcPct val="0"/>
              </a:spcBef>
              <a:spcAft>
                <a:spcPct val="0"/>
              </a:spcAft>
              <a:defRPr/>
            </a:pPr>
            <a:fld id="{0C99C05A-73D7-488D-87AE-9FA1D515BA90}" type="slidenum">
              <a:rPr lang="en-US" altLang="en-US" smtClean="0">
                <a:solidFill>
                  <a:srgbClr val="000000"/>
                </a:solidFill>
                <a:cs typeface="Arial" panose="020B0604020202020204" pitchFamily="34" charset="0"/>
              </a:rPr>
              <a:pPr defTabSz="366384"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3286686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3"/>
            <a:ext cx="5486400" cy="425054"/>
          </a:xfrm>
        </p:spPr>
        <p:txBody>
          <a:bodyPr anchor="b"/>
          <a:lstStyle>
            <a:lvl1pPr algn="l">
              <a:defRPr sz="1242" b="1"/>
            </a:lvl1pPr>
          </a:lstStyle>
          <a:p>
            <a:r>
              <a:rPr lang="en-US"/>
              <a:t>Click to edit Master title style</a:t>
            </a:r>
            <a:endParaRPr lang="vi-VN"/>
          </a:p>
        </p:txBody>
      </p:sp>
      <p:sp>
        <p:nvSpPr>
          <p:cNvPr id="3" name="Picture Placeholder 2"/>
          <p:cNvSpPr>
            <a:spLocks noGrp="1"/>
          </p:cNvSpPr>
          <p:nvPr>
            <p:ph type="pic" idx="1"/>
          </p:nvPr>
        </p:nvSpPr>
        <p:spPr>
          <a:xfrm>
            <a:off x="1792289" y="459581"/>
            <a:ext cx="5486400" cy="3086100"/>
          </a:xfrm>
        </p:spPr>
        <p:txBody>
          <a:bodyPr/>
          <a:lstStyle>
            <a:lvl1pPr marL="0" indent="0">
              <a:buNone/>
              <a:defRPr sz="2004"/>
            </a:lvl1pPr>
            <a:lvl2pPr marL="287868" indent="0">
              <a:buNone/>
              <a:defRPr sz="1764"/>
            </a:lvl2pPr>
            <a:lvl3pPr marL="575735" indent="0">
              <a:buNone/>
              <a:defRPr sz="1523"/>
            </a:lvl3pPr>
            <a:lvl4pPr marL="863603" indent="0">
              <a:buNone/>
              <a:defRPr sz="1242"/>
            </a:lvl4pPr>
            <a:lvl5pPr marL="1151471" indent="0">
              <a:buNone/>
              <a:defRPr sz="1242"/>
            </a:lvl5pPr>
            <a:lvl6pPr marL="1439338" indent="0">
              <a:buNone/>
              <a:defRPr sz="1242"/>
            </a:lvl6pPr>
            <a:lvl7pPr marL="1727206" indent="0">
              <a:buNone/>
              <a:defRPr sz="1242"/>
            </a:lvl7pPr>
            <a:lvl8pPr marL="2015074" indent="0">
              <a:buNone/>
              <a:defRPr sz="1242"/>
            </a:lvl8pPr>
            <a:lvl9pPr marL="2302941" indent="0">
              <a:buNone/>
              <a:defRPr sz="1242"/>
            </a:lvl9pPr>
          </a:lstStyle>
          <a:p>
            <a:pPr lvl="0"/>
            <a:endParaRPr lang="vi-VN" noProof="0"/>
          </a:p>
        </p:txBody>
      </p:sp>
      <p:sp>
        <p:nvSpPr>
          <p:cNvPr id="4" name="Text Placeholder 3"/>
          <p:cNvSpPr>
            <a:spLocks noGrp="1"/>
          </p:cNvSpPr>
          <p:nvPr>
            <p:ph type="body" sz="half" idx="2"/>
          </p:nvPr>
        </p:nvSpPr>
        <p:spPr>
          <a:xfrm>
            <a:off x="1792289" y="4025507"/>
            <a:ext cx="5486400" cy="603647"/>
          </a:xfrm>
        </p:spPr>
        <p:txBody>
          <a:bodyPr/>
          <a:lstStyle>
            <a:lvl1pPr marL="0" indent="0">
              <a:buNone/>
              <a:defRPr sz="882"/>
            </a:lvl1pPr>
            <a:lvl2pPr marL="287868" indent="0">
              <a:buNone/>
              <a:defRPr sz="762"/>
            </a:lvl2pPr>
            <a:lvl3pPr marL="575735" indent="0">
              <a:buNone/>
              <a:defRPr sz="641"/>
            </a:lvl3pPr>
            <a:lvl4pPr marL="863603" indent="0">
              <a:buNone/>
              <a:defRPr sz="562"/>
            </a:lvl4pPr>
            <a:lvl5pPr marL="1151471" indent="0">
              <a:buNone/>
              <a:defRPr sz="562"/>
            </a:lvl5pPr>
            <a:lvl6pPr marL="1439338" indent="0">
              <a:buNone/>
              <a:defRPr sz="562"/>
            </a:lvl6pPr>
            <a:lvl7pPr marL="1727206" indent="0">
              <a:buNone/>
              <a:defRPr sz="562"/>
            </a:lvl7pPr>
            <a:lvl8pPr marL="2015074" indent="0">
              <a:buNone/>
              <a:defRPr sz="562"/>
            </a:lvl8pPr>
            <a:lvl9pPr marL="2302941" indent="0">
              <a:buNone/>
              <a:defRPr sz="56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defTabSz="366384" fontAlgn="base">
              <a:spcBef>
                <a:spcPct val="0"/>
              </a:spcBef>
              <a:spcAft>
                <a:spcPct val="0"/>
              </a:spcAft>
              <a:defRPr/>
            </a:pPr>
            <a:fld id="{72090DF4-68DF-4AAF-98F9-EB3836BAB8B4}" type="slidenum">
              <a:rPr lang="en-US" altLang="en-US" smtClean="0">
                <a:solidFill>
                  <a:srgbClr val="000000"/>
                </a:solidFill>
                <a:cs typeface="Arial" panose="020B0604020202020204" pitchFamily="34" charset="0"/>
              </a:rPr>
              <a:pPr defTabSz="366384"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943336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defTabSz="366384" fontAlgn="base">
              <a:spcBef>
                <a:spcPct val="0"/>
              </a:spcBef>
              <a:spcAft>
                <a:spcPct val="0"/>
              </a:spcAft>
              <a:defRPr/>
            </a:pPr>
            <a:fld id="{29D28DD1-89CB-4A9B-8160-1008CEEB8C29}" type="slidenum">
              <a:rPr lang="en-US" altLang="en-US" smtClean="0">
                <a:solidFill>
                  <a:srgbClr val="000000"/>
                </a:solidFill>
                <a:cs typeface="Arial" panose="020B0604020202020204" pitchFamily="34" charset="0"/>
              </a:rPr>
              <a:pPr defTabSz="366384"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374152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defTabSz="366384" fontAlgn="base">
              <a:spcBef>
                <a:spcPct val="0"/>
              </a:spcBef>
              <a:spcAft>
                <a:spcPct val="0"/>
              </a:spcAft>
              <a:defRPr/>
            </a:pPr>
            <a:fld id="{774A9502-423E-4957-ACD4-EFEAFA456813}" type="slidenum">
              <a:rPr lang="en-US" altLang="en-US" smtClean="0">
                <a:solidFill>
                  <a:srgbClr val="000000"/>
                </a:solidFill>
                <a:cs typeface="Arial" panose="020B0604020202020204" pitchFamily="34" charset="0"/>
              </a:rPr>
              <a:pPr defTabSz="366384"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0921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100BA3F-51CF-473C-BBC7-9F80CB3FD932}"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86377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685800">
              <a:defRPr/>
            </a:pPr>
            <a:fld id="{4B5BFEDB-A7D0-49E2-9703-5223B5D44AD6}" type="datetimeFigureOut">
              <a:rPr lang="en-US" smtClean="0">
                <a:solidFill>
                  <a:prstClr val="black">
                    <a:tint val="75000"/>
                  </a:prstClr>
                </a:solidFill>
              </a:rPr>
              <a:pPr defTabSz="685800">
                <a:defRPr/>
              </a:pPr>
              <a:t>27/2/2025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BF510DE3-FA95-4B1D-AFD9-BA8613E4FE5A}" type="slidenum">
              <a:rPr lang="en-US" altLang="en-US" smtClean="0"/>
              <a:pPr defTabSz="685800" fontAlgn="base">
                <a:spcBef>
                  <a:spcPct val="0"/>
                </a:spcBef>
                <a:spcAft>
                  <a:spcPct val="0"/>
                </a:spcAft>
                <a:defRPr/>
              </a:pPr>
              <a:t>‹#›</a:t>
            </a:fld>
            <a:endParaRPr lang="en-US" altLang="en-US" smtClean="0"/>
          </a:p>
        </p:txBody>
      </p:sp>
    </p:spTree>
    <p:extLst>
      <p:ext uri="{BB962C8B-B14F-4D97-AF65-F5344CB8AC3E}">
        <p14:creationId xmlns:p14="http://schemas.microsoft.com/office/powerpoint/2010/main" val="3462988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a:defRPr/>
            </a:pPr>
            <a:fld id="{2D2BDEE6-6E93-41D9-B532-DC08CA72A733}" type="datetimeFigureOut">
              <a:rPr lang="en-US" smtClean="0">
                <a:solidFill>
                  <a:prstClr val="black">
                    <a:tint val="75000"/>
                  </a:prstClr>
                </a:solidFill>
              </a:rPr>
              <a:pPr defTabSz="685800">
                <a:defRPr/>
              </a:pPr>
              <a:t>27/2/2025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EB9F6C32-B22A-45E6-ABDD-1B319F7B9867}" type="slidenum">
              <a:rPr lang="en-US" altLang="en-US" smtClean="0"/>
              <a:pPr defTabSz="685800" fontAlgn="base">
                <a:spcBef>
                  <a:spcPct val="0"/>
                </a:spcBef>
                <a:spcAft>
                  <a:spcPct val="0"/>
                </a:spcAft>
                <a:defRPr/>
              </a:pPr>
              <a:t>‹#›</a:t>
            </a:fld>
            <a:endParaRPr lang="en-US" altLang="en-US" smtClean="0"/>
          </a:p>
        </p:txBody>
      </p:sp>
    </p:spTree>
    <p:extLst>
      <p:ext uri="{BB962C8B-B14F-4D97-AF65-F5344CB8AC3E}">
        <p14:creationId xmlns:p14="http://schemas.microsoft.com/office/powerpoint/2010/main" val="3288430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685800">
              <a:defRPr/>
            </a:pPr>
            <a:fld id="{7198E4EE-13C8-4ACD-847C-3D5890E0D7D4}" type="datetimeFigureOut">
              <a:rPr lang="en-US" smtClean="0">
                <a:solidFill>
                  <a:prstClr val="black">
                    <a:tint val="75000"/>
                  </a:prstClr>
                </a:solidFill>
              </a:rPr>
              <a:pPr defTabSz="685800">
                <a:defRPr/>
              </a:pPr>
              <a:t>27/2/2025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4D3B1DD8-CB94-4B47-B185-CAECBCBED38C}" type="slidenum">
              <a:rPr lang="en-US" altLang="en-US" smtClean="0"/>
              <a:pPr defTabSz="685800" fontAlgn="base">
                <a:spcBef>
                  <a:spcPct val="0"/>
                </a:spcBef>
                <a:spcAft>
                  <a:spcPct val="0"/>
                </a:spcAft>
                <a:defRPr/>
              </a:pPr>
              <a:t>‹#›</a:t>
            </a:fld>
            <a:endParaRPr lang="en-US" altLang="en-US" smtClean="0"/>
          </a:p>
        </p:txBody>
      </p:sp>
    </p:spTree>
    <p:extLst>
      <p:ext uri="{BB962C8B-B14F-4D97-AF65-F5344CB8AC3E}">
        <p14:creationId xmlns:p14="http://schemas.microsoft.com/office/powerpoint/2010/main" val="2111784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685800">
              <a:defRPr/>
            </a:pPr>
            <a:fld id="{A1C1D468-721E-405E-8455-32AA90CAB5B3}" type="datetimeFigureOut">
              <a:rPr lang="en-US" smtClean="0">
                <a:solidFill>
                  <a:prstClr val="black">
                    <a:tint val="75000"/>
                  </a:prstClr>
                </a:solidFill>
              </a:rPr>
              <a:pPr defTabSz="685800">
                <a:defRPr/>
              </a:pPr>
              <a:t>27/2/2025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A98B7D05-1C97-4E2B-953E-BC5D86163F21}" type="slidenum">
              <a:rPr lang="en-US" altLang="en-US" smtClean="0"/>
              <a:pPr defTabSz="685800" fontAlgn="base">
                <a:spcBef>
                  <a:spcPct val="0"/>
                </a:spcBef>
                <a:spcAft>
                  <a:spcPct val="0"/>
                </a:spcAft>
                <a:defRPr/>
              </a:pPr>
              <a:t>‹#›</a:t>
            </a:fld>
            <a:endParaRPr lang="en-US" altLang="en-US" smtClean="0"/>
          </a:p>
        </p:txBody>
      </p:sp>
    </p:spTree>
    <p:extLst>
      <p:ext uri="{BB962C8B-B14F-4D97-AF65-F5344CB8AC3E}">
        <p14:creationId xmlns:p14="http://schemas.microsoft.com/office/powerpoint/2010/main" val="5248070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685800">
              <a:defRPr/>
            </a:pPr>
            <a:fld id="{D1DCD121-F66A-4D73-9D25-C2E752C8203C}" type="datetimeFigureOut">
              <a:rPr lang="en-US" smtClean="0">
                <a:solidFill>
                  <a:prstClr val="black">
                    <a:tint val="75000"/>
                  </a:prstClr>
                </a:solidFill>
              </a:rPr>
              <a:pPr defTabSz="685800">
                <a:defRPr/>
              </a:pPr>
              <a:t>27/2/2025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1FE4D0F1-209F-4E71-96E4-DCE762672574}" type="slidenum">
              <a:rPr lang="en-US" altLang="en-US" smtClean="0"/>
              <a:pPr defTabSz="685800" fontAlgn="base">
                <a:spcBef>
                  <a:spcPct val="0"/>
                </a:spcBef>
                <a:spcAft>
                  <a:spcPct val="0"/>
                </a:spcAft>
                <a:defRPr/>
              </a:pPr>
              <a:t>‹#›</a:t>
            </a:fld>
            <a:endParaRPr lang="en-US" altLang="en-US" smtClean="0"/>
          </a:p>
        </p:txBody>
      </p:sp>
    </p:spTree>
    <p:extLst>
      <p:ext uri="{BB962C8B-B14F-4D97-AF65-F5344CB8AC3E}">
        <p14:creationId xmlns:p14="http://schemas.microsoft.com/office/powerpoint/2010/main" val="18908526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685800">
              <a:defRPr/>
            </a:pPr>
            <a:fld id="{00BCC063-C27C-4D99-8169-640636E5D7E6}" type="datetimeFigureOut">
              <a:rPr lang="en-US" smtClean="0">
                <a:solidFill>
                  <a:prstClr val="black">
                    <a:tint val="75000"/>
                  </a:prstClr>
                </a:solidFill>
              </a:rPr>
              <a:pPr defTabSz="685800">
                <a:defRPr/>
              </a:pPr>
              <a:t>27/2/2025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120AEFA1-03D9-4C3F-BC48-1C3B42D79098}" type="slidenum">
              <a:rPr lang="en-US" altLang="en-US" smtClean="0"/>
              <a:pPr defTabSz="685800" fontAlgn="base">
                <a:spcBef>
                  <a:spcPct val="0"/>
                </a:spcBef>
                <a:spcAft>
                  <a:spcPct val="0"/>
                </a:spcAft>
                <a:defRPr/>
              </a:pPr>
              <a:t>‹#›</a:t>
            </a:fld>
            <a:endParaRPr lang="en-US" altLang="en-US" smtClean="0"/>
          </a:p>
        </p:txBody>
      </p:sp>
    </p:spTree>
    <p:extLst>
      <p:ext uri="{BB962C8B-B14F-4D97-AF65-F5344CB8AC3E}">
        <p14:creationId xmlns:p14="http://schemas.microsoft.com/office/powerpoint/2010/main" val="6185053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a:defRPr/>
            </a:pPr>
            <a:fld id="{AA2565A6-8EF9-47EF-AA12-09747CC62CB5}" type="datetimeFigureOut">
              <a:rPr lang="en-US" smtClean="0">
                <a:solidFill>
                  <a:prstClr val="black">
                    <a:tint val="75000"/>
                  </a:prstClr>
                </a:solidFill>
              </a:rPr>
              <a:pPr defTabSz="685800">
                <a:defRPr/>
              </a:pPr>
              <a:t>27/2/2025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EF14B523-19C8-4E2B-9560-9F8325C37D8C}" type="slidenum">
              <a:rPr lang="en-US" altLang="en-US" smtClean="0"/>
              <a:pPr defTabSz="685800" fontAlgn="base">
                <a:spcBef>
                  <a:spcPct val="0"/>
                </a:spcBef>
                <a:spcAft>
                  <a:spcPct val="0"/>
                </a:spcAft>
                <a:defRPr/>
              </a:pPr>
              <a:t>‹#›</a:t>
            </a:fld>
            <a:endParaRPr lang="en-US" altLang="en-US" smtClean="0"/>
          </a:p>
        </p:txBody>
      </p:sp>
    </p:spTree>
    <p:extLst>
      <p:ext uri="{BB962C8B-B14F-4D97-AF65-F5344CB8AC3E}">
        <p14:creationId xmlns:p14="http://schemas.microsoft.com/office/powerpoint/2010/main" val="3011601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E665CA8D-EF37-4DD9-B51C-1578939413A1}" type="datetimeFigureOut">
              <a:rPr lang="en-US" smtClean="0">
                <a:solidFill>
                  <a:prstClr val="black">
                    <a:tint val="75000"/>
                  </a:prstClr>
                </a:solidFill>
              </a:rPr>
              <a:pPr defTabSz="685800">
                <a:defRPr/>
              </a:pPr>
              <a:t>27/2/2025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D2AD6FD6-BF33-4E6E-8273-E7D3FC2935C8}" type="slidenum">
              <a:rPr lang="en-US" altLang="en-US" smtClean="0"/>
              <a:pPr defTabSz="685800" fontAlgn="base">
                <a:spcBef>
                  <a:spcPct val="0"/>
                </a:spcBef>
                <a:spcAft>
                  <a:spcPct val="0"/>
                </a:spcAft>
                <a:defRPr/>
              </a:pPr>
              <a:t>‹#›</a:t>
            </a:fld>
            <a:endParaRPr lang="en-US" altLang="en-US" smtClean="0"/>
          </a:p>
        </p:txBody>
      </p:sp>
    </p:spTree>
    <p:extLst>
      <p:ext uri="{BB962C8B-B14F-4D97-AF65-F5344CB8AC3E}">
        <p14:creationId xmlns:p14="http://schemas.microsoft.com/office/powerpoint/2010/main" val="9319423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22402965-4D20-4CDF-A383-B2370D30CBDA}" type="datetimeFigureOut">
              <a:rPr lang="en-US" smtClean="0">
                <a:solidFill>
                  <a:prstClr val="black">
                    <a:tint val="75000"/>
                  </a:prstClr>
                </a:solidFill>
              </a:rPr>
              <a:pPr defTabSz="685800">
                <a:defRPr/>
              </a:pPr>
              <a:t>27/2/2025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8AC2BF6B-BD01-40F5-B7D6-2E3C36959043}" type="slidenum">
              <a:rPr lang="en-US" altLang="en-US" smtClean="0"/>
              <a:pPr defTabSz="685800" fontAlgn="base">
                <a:spcBef>
                  <a:spcPct val="0"/>
                </a:spcBef>
                <a:spcAft>
                  <a:spcPct val="0"/>
                </a:spcAft>
                <a:defRPr/>
              </a:pPr>
              <a:t>‹#›</a:t>
            </a:fld>
            <a:endParaRPr lang="en-US" altLang="en-US" smtClean="0"/>
          </a:p>
        </p:txBody>
      </p:sp>
    </p:spTree>
    <p:extLst>
      <p:ext uri="{BB962C8B-B14F-4D97-AF65-F5344CB8AC3E}">
        <p14:creationId xmlns:p14="http://schemas.microsoft.com/office/powerpoint/2010/main" val="38078281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a:defRPr/>
            </a:pPr>
            <a:fld id="{B6850292-BC85-463C-BF87-5842497A5A47}" type="datetimeFigureOut">
              <a:rPr lang="en-US" smtClean="0">
                <a:solidFill>
                  <a:prstClr val="black">
                    <a:tint val="75000"/>
                  </a:prstClr>
                </a:solidFill>
              </a:rPr>
              <a:pPr defTabSz="685800">
                <a:defRPr/>
              </a:pPr>
              <a:t>27/2/2025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C9B89C08-CE7F-432F-8B90-F467A5341A8E}" type="slidenum">
              <a:rPr lang="en-US" altLang="en-US" smtClean="0"/>
              <a:pPr defTabSz="685800" fontAlgn="base">
                <a:spcBef>
                  <a:spcPct val="0"/>
                </a:spcBef>
                <a:spcAft>
                  <a:spcPct val="0"/>
                </a:spcAft>
                <a:defRPr/>
              </a:pPr>
              <a:t>‹#›</a:t>
            </a:fld>
            <a:endParaRPr lang="en-US" altLang="en-US" smtClean="0"/>
          </a:p>
        </p:txBody>
      </p:sp>
    </p:spTree>
    <p:extLst>
      <p:ext uri="{BB962C8B-B14F-4D97-AF65-F5344CB8AC3E}">
        <p14:creationId xmlns:p14="http://schemas.microsoft.com/office/powerpoint/2010/main" val="228077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1556"/>
          </a:xfrm>
        </p:spPr>
        <p:txBody>
          <a:bodyPr anchor="t"/>
          <a:lstStyle>
            <a:lvl1pPr algn="l">
              <a:defRPr sz="3539" b="1" cap="all"/>
            </a:lvl1pPr>
          </a:lstStyle>
          <a:p>
            <a:r>
              <a:rPr lang="en-US"/>
              <a:t>Click to edit Master title style</a:t>
            </a:r>
            <a:endParaRPr lang="vi-VN"/>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742"/>
            </a:lvl1pPr>
            <a:lvl2pPr marL="403622" indent="0">
              <a:buNone/>
              <a:defRPr sz="1573"/>
            </a:lvl2pPr>
            <a:lvl3pPr marL="807244" indent="0">
              <a:buNone/>
              <a:defRPr sz="1405"/>
            </a:lvl3pPr>
            <a:lvl4pPr marL="1210866" indent="0">
              <a:buNone/>
              <a:defRPr sz="1236"/>
            </a:lvl4pPr>
            <a:lvl5pPr marL="1614487" indent="0">
              <a:buNone/>
              <a:defRPr sz="1236"/>
            </a:lvl5pPr>
            <a:lvl6pPr marL="2018109" indent="0">
              <a:buNone/>
              <a:defRPr sz="1236"/>
            </a:lvl6pPr>
            <a:lvl7pPr marL="2421731" indent="0">
              <a:buNone/>
              <a:defRPr sz="1236"/>
            </a:lvl7pPr>
            <a:lvl8pPr marL="2825353" indent="0">
              <a:buNone/>
              <a:defRPr sz="1236"/>
            </a:lvl8pPr>
            <a:lvl9pPr marL="3228975" indent="0">
              <a:buNone/>
              <a:defRPr sz="1236"/>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E5E9DFC9-E0D6-4E70-95EC-EE956DA6257B}"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678075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a:defRPr/>
            </a:pPr>
            <a:fld id="{1C83A8CA-46A1-4DE5-B388-88AA5C4C1FE6}" type="datetimeFigureOut">
              <a:rPr lang="en-US" smtClean="0">
                <a:solidFill>
                  <a:prstClr val="black">
                    <a:tint val="75000"/>
                  </a:prstClr>
                </a:solidFill>
              </a:rPr>
              <a:pPr defTabSz="685800">
                <a:defRPr/>
              </a:pPr>
              <a:t>27/2/2025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B03E43E2-76F5-4564-9F27-72E45C6D4BEC}" type="slidenum">
              <a:rPr lang="en-US" altLang="en-US" smtClean="0"/>
              <a:pPr defTabSz="685800" fontAlgn="base">
                <a:spcBef>
                  <a:spcPct val="0"/>
                </a:spcBef>
                <a:spcAft>
                  <a:spcPct val="0"/>
                </a:spcAft>
                <a:defRPr/>
              </a:pPr>
              <a:t>‹#›</a:t>
            </a:fld>
            <a:endParaRPr lang="en-US" altLang="en-US" smtClean="0"/>
          </a:p>
        </p:txBody>
      </p:sp>
    </p:spTree>
    <p:extLst>
      <p:ext uri="{BB962C8B-B14F-4D97-AF65-F5344CB8AC3E}">
        <p14:creationId xmlns:p14="http://schemas.microsoft.com/office/powerpoint/2010/main" val="364673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EEE0E17-1536-48C6-87E3-A861F0C00F0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8763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4"/>
            <a:ext cx="4041775"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8830A47B-B3AA-4408-B89E-78641CC5715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2141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4ECB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151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3" r:id="rId3"/>
    <p:sldLayoutId id="2147483714"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4ECB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276"/>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0"/>
            <a:ext cx="8229600" cy="33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1" y="4683621"/>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236"/>
            </a:lvl1pPr>
          </a:lstStyle>
          <a:p>
            <a:pPr defTabSz="513710" fontAlgn="base">
              <a:spcBef>
                <a:spcPct val="0"/>
              </a:spcBef>
              <a:spcAft>
                <a:spcPct val="0"/>
              </a:spcAft>
              <a:defRPr/>
            </a:pPr>
            <a:fld id="{F4264759-E7CE-4A8C-955C-20DA2A50E45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549671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3876">
          <a:solidFill>
            <a:schemeClr val="tx2"/>
          </a:solidFill>
          <a:latin typeface="+mj-lt"/>
          <a:ea typeface="+mj-ea"/>
          <a:cs typeface="+mj-cs"/>
        </a:defRPr>
      </a:lvl1pPr>
      <a:lvl2pPr algn="ctr" rtl="0" eaLnBrk="0" fontAlgn="base" hangingPunct="0">
        <a:spcBef>
          <a:spcPct val="0"/>
        </a:spcBef>
        <a:spcAft>
          <a:spcPct val="0"/>
        </a:spcAft>
        <a:defRPr sz="3876">
          <a:solidFill>
            <a:schemeClr val="tx2"/>
          </a:solidFill>
          <a:latin typeface="Arial" charset="0"/>
        </a:defRPr>
      </a:lvl2pPr>
      <a:lvl3pPr algn="ctr" rtl="0" eaLnBrk="0" fontAlgn="base" hangingPunct="0">
        <a:spcBef>
          <a:spcPct val="0"/>
        </a:spcBef>
        <a:spcAft>
          <a:spcPct val="0"/>
        </a:spcAft>
        <a:defRPr sz="3876">
          <a:solidFill>
            <a:schemeClr val="tx2"/>
          </a:solidFill>
          <a:latin typeface="Arial" charset="0"/>
        </a:defRPr>
      </a:lvl3pPr>
      <a:lvl4pPr algn="ctr" rtl="0" eaLnBrk="0" fontAlgn="base" hangingPunct="0">
        <a:spcBef>
          <a:spcPct val="0"/>
        </a:spcBef>
        <a:spcAft>
          <a:spcPct val="0"/>
        </a:spcAft>
        <a:defRPr sz="3876">
          <a:solidFill>
            <a:schemeClr val="tx2"/>
          </a:solidFill>
          <a:latin typeface="Arial" charset="0"/>
        </a:defRPr>
      </a:lvl4pPr>
      <a:lvl5pPr algn="ctr" rtl="0" eaLnBrk="0" fontAlgn="base" hangingPunct="0">
        <a:spcBef>
          <a:spcPct val="0"/>
        </a:spcBef>
        <a:spcAft>
          <a:spcPct val="0"/>
        </a:spcAft>
        <a:defRPr sz="3876">
          <a:solidFill>
            <a:schemeClr val="tx2"/>
          </a:solidFill>
          <a:latin typeface="Arial" charset="0"/>
        </a:defRPr>
      </a:lvl5pPr>
      <a:lvl6pPr marL="403622" algn="ctr" rtl="0" fontAlgn="base">
        <a:spcBef>
          <a:spcPct val="0"/>
        </a:spcBef>
        <a:spcAft>
          <a:spcPct val="0"/>
        </a:spcAft>
        <a:defRPr sz="3876">
          <a:solidFill>
            <a:schemeClr val="tx2"/>
          </a:solidFill>
          <a:latin typeface="Arial" charset="0"/>
        </a:defRPr>
      </a:lvl6pPr>
      <a:lvl7pPr marL="807244" algn="ctr" rtl="0" fontAlgn="base">
        <a:spcBef>
          <a:spcPct val="0"/>
        </a:spcBef>
        <a:spcAft>
          <a:spcPct val="0"/>
        </a:spcAft>
        <a:defRPr sz="3876">
          <a:solidFill>
            <a:schemeClr val="tx2"/>
          </a:solidFill>
          <a:latin typeface="Arial" charset="0"/>
        </a:defRPr>
      </a:lvl7pPr>
      <a:lvl8pPr marL="1210866" algn="ctr" rtl="0" fontAlgn="base">
        <a:spcBef>
          <a:spcPct val="0"/>
        </a:spcBef>
        <a:spcAft>
          <a:spcPct val="0"/>
        </a:spcAft>
        <a:defRPr sz="3876">
          <a:solidFill>
            <a:schemeClr val="tx2"/>
          </a:solidFill>
          <a:latin typeface="Arial" charset="0"/>
        </a:defRPr>
      </a:lvl8pPr>
      <a:lvl9pPr marL="1614487" algn="ctr" rtl="0" fontAlgn="base">
        <a:spcBef>
          <a:spcPct val="0"/>
        </a:spcBef>
        <a:spcAft>
          <a:spcPct val="0"/>
        </a:spcAft>
        <a:defRPr sz="3876">
          <a:solidFill>
            <a:schemeClr val="tx2"/>
          </a:solidFill>
          <a:latin typeface="Arial" charset="0"/>
        </a:defRPr>
      </a:lvl9pPr>
    </p:titleStyle>
    <p:bodyStyle>
      <a:lvl1pPr marL="302340" indent="-302340" algn="l" rtl="0" eaLnBrk="0" fontAlgn="base" hangingPunct="0">
        <a:spcBef>
          <a:spcPct val="20000"/>
        </a:spcBef>
        <a:spcAft>
          <a:spcPct val="0"/>
        </a:spcAft>
        <a:buChar char="•"/>
        <a:defRPr sz="2809">
          <a:solidFill>
            <a:schemeClr val="tx1"/>
          </a:solidFill>
          <a:latin typeface="+mn-lt"/>
          <a:ea typeface="+mn-ea"/>
          <a:cs typeface="+mn-cs"/>
        </a:defRPr>
      </a:lvl1pPr>
      <a:lvl2pPr marL="655516" indent="-251504" algn="l" rtl="0" eaLnBrk="0" fontAlgn="base" hangingPunct="0">
        <a:spcBef>
          <a:spcPct val="20000"/>
        </a:spcBef>
        <a:spcAft>
          <a:spcPct val="0"/>
        </a:spcAft>
        <a:buChar char="–"/>
        <a:defRPr sz="2472">
          <a:solidFill>
            <a:schemeClr val="tx1"/>
          </a:solidFill>
          <a:latin typeface="+mn-lt"/>
        </a:defRPr>
      </a:lvl2pPr>
      <a:lvl3pPr marL="1008691" indent="-201560" algn="l" rtl="0" eaLnBrk="0" fontAlgn="base" hangingPunct="0">
        <a:spcBef>
          <a:spcPct val="20000"/>
        </a:spcBef>
        <a:spcAft>
          <a:spcPct val="0"/>
        </a:spcAft>
        <a:buChar char="•"/>
        <a:defRPr sz="2135">
          <a:solidFill>
            <a:schemeClr val="tx1"/>
          </a:solidFill>
          <a:latin typeface="+mn-lt"/>
        </a:defRPr>
      </a:lvl3pPr>
      <a:lvl4pPr marL="1411811" indent="-201560" algn="l" rtl="0" eaLnBrk="0" fontAlgn="base" hangingPunct="0">
        <a:spcBef>
          <a:spcPct val="20000"/>
        </a:spcBef>
        <a:spcAft>
          <a:spcPct val="0"/>
        </a:spcAft>
        <a:buChar char="–"/>
        <a:defRPr sz="1742">
          <a:solidFill>
            <a:schemeClr val="tx1"/>
          </a:solidFill>
          <a:latin typeface="+mn-lt"/>
        </a:defRPr>
      </a:lvl4pPr>
      <a:lvl5pPr marL="1815822" indent="-201560" algn="l" rtl="0" eaLnBrk="0" fontAlgn="base" hangingPunct="0">
        <a:spcBef>
          <a:spcPct val="20000"/>
        </a:spcBef>
        <a:spcAft>
          <a:spcPct val="0"/>
        </a:spcAft>
        <a:buChar char="»"/>
        <a:defRPr sz="1742">
          <a:solidFill>
            <a:schemeClr val="tx1"/>
          </a:solidFill>
          <a:latin typeface="+mn-lt"/>
        </a:defRPr>
      </a:lvl5pPr>
      <a:lvl6pPr marL="2219920" indent="-201811" algn="l" rtl="0" fontAlgn="base">
        <a:spcBef>
          <a:spcPct val="20000"/>
        </a:spcBef>
        <a:spcAft>
          <a:spcPct val="0"/>
        </a:spcAft>
        <a:buChar char="»"/>
        <a:defRPr sz="1742">
          <a:solidFill>
            <a:schemeClr val="tx1"/>
          </a:solidFill>
          <a:latin typeface="+mn-lt"/>
        </a:defRPr>
      </a:lvl6pPr>
      <a:lvl7pPr marL="2623543" indent="-201811" algn="l" rtl="0" fontAlgn="base">
        <a:spcBef>
          <a:spcPct val="20000"/>
        </a:spcBef>
        <a:spcAft>
          <a:spcPct val="0"/>
        </a:spcAft>
        <a:buChar char="»"/>
        <a:defRPr sz="1742">
          <a:solidFill>
            <a:schemeClr val="tx1"/>
          </a:solidFill>
          <a:latin typeface="+mn-lt"/>
        </a:defRPr>
      </a:lvl7pPr>
      <a:lvl8pPr marL="3027164" indent="-201811" algn="l" rtl="0" fontAlgn="base">
        <a:spcBef>
          <a:spcPct val="20000"/>
        </a:spcBef>
        <a:spcAft>
          <a:spcPct val="0"/>
        </a:spcAft>
        <a:buChar char="»"/>
        <a:defRPr sz="1742">
          <a:solidFill>
            <a:schemeClr val="tx1"/>
          </a:solidFill>
          <a:latin typeface="+mn-lt"/>
        </a:defRPr>
      </a:lvl8pPr>
      <a:lvl9pPr marL="3430786" indent="-201811" algn="l" rtl="0" fontAlgn="base">
        <a:spcBef>
          <a:spcPct val="20000"/>
        </a:spcBef>
        <a:spcAft>
          <a:spcPct val="0"/>
        </a:spcAft>
        <a:buChar char="»"/>
        <a:defRPr sz="1742">
          <a:solidFill>
            <a:schemeClr val="tx1"/>
          </a:solidFill>
          <a:latin typeface="+mn-lt"/>
        </a:defRPr>
      </a:lvl9pPr>
    </p:bodyStyle>
    <p:otherStyle>
      <a:defPPr>
        <a:defRPr lang="vi-VN"/>
      </a:defPPr>
      <a:lvl1pPr marL="0" algn="l" defTabSz="807244" rtl="0" eaLnBrk="1" latinLnBrk="0" hangingPunct="1">
        <a:defRPr sz="1573" kern="1200">
          <a:solidFill>
            <a:schemeClr val="tx1"/>
          </a:solidFill>
          <a:latin typeface="+mn-lt"/>
          <a:ea typeface="+mn-ea"/>
          <a:cs typeface="+mn-cs"/>
        </a:defRPr>
      </a:lvl1pPr>
      <a:lvl2pPr marL="403622" algn="l" defTabSz="807244" rtl="0" eaLnBrk="1" latinLnBrk="0" hangingPunct="1">
        <a:defRPr sz="1573" kern="1200">
          <a:solidFill>
            <a:schemeClr val="tx1"/>
          </a:solidFill>
          <a:latin typeface="+mn-lt"/>
          <a:ea typeface="+mn-ea"/>
          <a:cs typeface="+mn-cs"/>
        </a:defRPr>
      </a:lvl2pPr>
      <a:lvl3pPr marL="807244" algn="l" defTabSz="807244" rtl="0" eaLnBrk="1" latinLnBrk="0" hangingPunct="1">
        <a:defRPr sz="1573" kern="1200">
          <a:solidFill>
            <a:schemeClr val="tx1"/>
          </a:solidFill>
          <a:latin typeface="+mn-lt"/>
          <a:ea typeface="+mn-ea"/>
          <a:cs typeface="+mn-cs"/>
        </a:defRPr>
      </a:lvl3pPr>
      <a:lvl4pPr marL="1210866" algn="l" defTabSz="807244" rtl="0" eaLnBrk="1" latinLnBrk="0" hangingPunct="1">
        <a:defRPr sz="1573" kern="1200">
          <a:solidFill>
            <a:schemeClr val="tx1"/>
          </a:solidFill>
          <a:latin typeface="+mn-lt"/>
          <a:ea typeface="+mn-ea"/>
          <a:cs typeface="+mn-cs"/>
        </a:defRPr>
      </a:lvl4pPr>
      <a:lvl5pPr marL="1614487" algn="l" defTabSz="807244" rtl="0" eaLnBrk="1" latinLnBrk="0" hangingPunct="1">
        <a:defRPr sz="1573" kern="1200">
          <a:solidFill>
            <a:schemeClr val="tx1"/>
          </a:solidFill>
          <a:latin typeface="+mn-lt"/>
          <a:ea typeface="+mn-ea"/>
          <a:cs typeface="+mn-cs"/>
        </a:defRPr>
      </a:lvl5pPr>
      <a:lvl6pPr marL="2018109" algn="l" defTabSz="807244" rtl="0" eaLnBrk="1" latinLnBrk="0" hangingPunct="1">
        <a:defRPr sz="1573" kern="1200">
          <a:solidFill>
            <a:schemeClr val="tx1"/>
          </a:solidFill>
          <a:latin typeface="+mn-lt"/>
          <a:ea typeface="+mn-ea"/>
          <a:cs typeface="+mn-cs"/>
        </a:defRPr>
      </a:lvl6pPr>
      <a:lvl7pPr marL="2421731" algn="l" defTabSz="807244" rtl="0" eaLnBrk="1" latinLnBrk="0" hangingPunct="1">
        <a:defRPr sz="1573" kern="1200">
          <a:solidFill>
            <a:schemeClr val="tx1"/>
          </a:solidFill>
          <a:latin typeface="+mn-lt"/>
          <a:ea typeface="+mn-ea"/>
          <a:cs typeface="+mn-cs"/>
        </a:defRPr>
      </a:lvl7pPr>
      <a:lvl8pPr marL="2825353" algn="l" defTabSz="807244" rtl="0" eaLnBrk="1" latinLnBrk="0" hangingPunct="1">
        <a:defRPr sz="1573" kern="1200">
          <a:solidFill>
            <a:schemeClr val="tx1"/>
          </a:solidFill>
          <a:latin typeface="+mn-lt"/>
          <a:ea typeface="+mn-ea"/>
          <a:cs typeface="+mn-cs"/>
        </a:defRPr>
      </a:lvl8pPr>
      <a:lvl9pPr marL="3228975" algn="l" defTabSz="807244" rtl="0" eaLnBrk="1" latinLnBrk="0" hangingPunct="1">
        <a:defRPr sz="157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4ECB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276"/>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0"/>
            <a:ext cx="8229600" cy="33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1" y="4683621"/>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236"/>
            </a:lvl1pPr>
          </a:lstStyle>
          <a:p>
            <a:pPr defTabSz="513710" fontAlgn="base">
              <a:spcBef>
                <a:spcPct val="0"/>
              </a:spcBef>
              <a:spcAft>
                <a:spcPct val="0"/>
              </a:spcAft>
              <a:defRPr/>
            </a:pPr>
            <a:fld id="{F4264759-E7CE-4A8C-955C-20DA2A50E45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088842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3876">
          <a:solidFill>
            <a:schemeClr val="tx2"/>
          </a:solidFill>
          <a:latin typeface="+mj-lt"/>
          <a:ea typeface="+mj-ea"/>
          <a:cs typeface="+mj-cs"/>
        </a:defRPr>
      </a:lvl1pPr>
      <a:lvl2pPr algn="ctr" rtl="0" eaLnBrk="0" fontAlgn="base" hangingPunct="0">
        <a:spcBef>
          <a:spcPct val="0"/>
        </a:spcBef>
        <a:spcAft>
          <a:spcPct val="0"/>
        </a:spcAft>
        <a:defRPr sz="3876">
          <a:solidFill>
            <a:schemeClr val="tx2"/>
          </a:solidFill>
          <a:latin typeface="Arial" charset="0"/>
        </a:defRPr>
      </a:lvl2pPr>
      <a:lvl3pPr algn="ctr" rtl="0" eaLnBrk="0" fontAlgn="base" hangingPunct="0">
        <a:spcBef>
          <a:spcPct val="0"/>
        </a:spcBef>
        <a:spcAft>
          <a:spcPct val="0"/>
        </a:spcAft>
        <a:defRPr sz="3876">
          <a:solidFill>
            <a:schemeClr val="tx2"/>
          </a:solidFill>
          <a:latin typeface="Arial" charset="0"/>
        </a:defRPr>
      </a:lvl3pPr>
      <a:lvl4pPr algn="ctr" rtl="0" eaLnBrk="0" fontAlgn="base" hangingPunct="0">
        <a:spcBef>
          <a:spcPct val="0"/>
        </a:spcBef>
        <a:spcAft>
          <a:spcPct val="0"/>
        </a:spcAft>
        <a:defRPr sz="3876">
          <a:solidFill>
            <a:schemeClr val="tx2"/>
          </a:solidFill>
          <a:latin typeface="Arial" charset="0"/>
        </a:defRPr>
      </a:lvl4pPr>
      <a:lvl5pPr algn="ctr" rtl="0" eaLnBrk="0" fontAlgn="base" hangingPunct="0">
        <a:spcBef>
          <a:spcPct val="0"/>
        </a:spcBef>
        <a:spcAft>
          <a:spcPct val="0"/>
        </a:spcAft>
        <a:defRPr sz="3876">
          <a:solidFill>
            <a:schemeClr val="tx2"/>
          </a:solidFill>
          <a:latin typeface="Arial" charset="0"/>
        </a:defRPr>
      </a:lvl5pPr>
      <a:lvl6pPr marL="403622" algn="ctr" rtl="0" fontAlgn="base">
        <a:spcBef>
          <a:spcPct val="0"/>
        </a:spcBef>
        <a:spcAft>
          <a:spcPct val="0"/>
        </a:spcAft>
        <a:defRPr sz="3876">
          <a:solidFill>
            <a:schemeClr val="tx2"/>
          </a:solidFill>
          <a:latin typeface="Arial" charset="0"/>
        </a:defRPr>
      </a:lvl6pPr>
      <a:lvl7pPr marL="807244" algn="ctr" rtl="0" fontAlgn="base">
        <a:spcBef>
          <a:spcPct val="0"/>
        </a:spcBef>
        <a:spcAft>
          <a:spcPct val="0"/>
        </a:spcAft>
        <a:defRPr sz="3876">
          <a:solidFill>
            <a:schemeClr val="tx2"/>
          </a:solidFill>
          <a:latin typeface="Arial" charset="0"/>
        </a:defRPr>
      </a:lvl7pPr>
      <a:lvl8pPr marL="1210866" algn="ctr" rtl="0" fontAlgn="base">
        <a:spcBef>
          <a:spcPct val="0"/>
        </a:spcBef>
        <a:spcAft>
          <a:spcPct val="0"/>
        </a:spcAft>
        <a:defRPr sz="3876">
          <a:solidFill>
            <a:schemeClr val="tx2"/>
          </a:solidFill>
          <a:latin typeface="Arial" charset="0"/>
        </a:defRPr>
      </a:lvl8pPr>
      <a:lvl9pPr marL="1614487" algn="ctr" rtl="0" fontAlgn="base">
        <a:spcBef>
          <a:spcPct val="0"/>
        </a:spcBef>
        <a:spcAft>
          <a:spcPct val="0"/>
        </a:spcAft>
        <a:defRPr sz="3876">
          <a:solidFill>
            <a:schemeClr val="tx2"/>
          </a:solidFill>
          <a:latin typeface="Arial" charset="0"/>
        </a:defRPr>
      </a:lvl9pPr>
    </p:titleStyle>
    <p:bodyStyle>
      <a:lvl1pPr marL="302340" indent="-302340" algn="l" rtl="0" eaLnBrk="0" fontAlgn="base" hangingPunct="0">
        <a:spcBef>
          <a:spcPct val="20000"/>
        </a:spcBef>
        <a:spcAft>
          <a:spcPct val="0"/>
        </a:spcAft>
        <a:buChar char="•"/>
        <a:defRPr sz="2809">
          <a:solidFill>
            <a:schemeClr val="tx1"/>
          </a:solidFill>
          <a:latin typeface="+mn-lt"/>
          <a:ea typeface="+mn-ea"/>
          <a:cs typeface="+mn-cs"/>
        </a:defRPr>
      </a:lvl1pPr>
      <a:lvl2pPr marL="655516" indent="-251504" algn="l" rtl="0" eaLnBrk="0" fontAlgn="base" hangingPunct="0">
        <a:spcBef>
          <a:spcPct val="20000"/>
        </a:spcBef>
        <a:spcAft>
          <a:spcPct val="0"/>
        </a:spcAft>
        <a:buChar char="–"/>
        <a:defRPr sz="2472">
          <a:solidFill>
            <a:schemeClr val="tx1"/>
          </a:solidFill>
          <a:latin typeface="+mn-lt"/>
        </a:defRPr>
      </a:lvl2pPr>
      <a:lvl3pPr marL="1008691" indent="-201560" algn="l" rtl="0" eaLnBrk="0" fontAlgn="base" hangingPunct="0">
        <a:spcBef>
          <a:spcPct val="20000"/>
        </a:spcBef>
        <a:spcAft>
          <a:spcPct val="0"/>
        </a:spcAft>
        <a:buChar char="•"/>
        <a:defRPr sz="2135">
          <a:solidFill>
            <a:schemeClr val="tx1"/>
          </a:solidFill>
          <a:latin typeface="+mn-lt"/>
        </a:defRPr>
      </a:lvl3pPr>
      <a:lvl4pPr marL="1411811" indent="-201560" algn="l" rtl="0" eaLnBrk="0" fontAlgn="base" hangingPunct="0">
        <a:spcBef>
          <a:spcPct val="20000"/>
        </a:spcBef>
        <a:spcAft>
          <a:spcPct val="0"/>
        </a:spcAft>
        <a:buChar char="–"/>
        <a:defRPr sz="1742">
          <a:solidFill>
            <a:schemeClr val="tx1"/>
          </a:solidFill>
          <a:latin typeface="+mn-lt"/>
        </a:defRPr>
      </a:lvl4pPr>
      <a:lvl5pPr marL="1815822" indent="-201560" algn="l" rtl="0" eaLnBrk="0" fontAlgn="base" hangingPunct="0">
        <a:spcBef>
          <a:spcPct val="20000"/>
        </a:spcBef>
        <a:spcAft>
          <a:spcPct val="0"/>
        </a:spcAft>
        <a:buChar char="»"/>
        <a:defRPr sz="1742">
          <a:solidFill>
            <a:schemeClr val="tx1"/>
          </a:solidFill>
          <a:latin typeface="+mn-lt"/>
        </a:defRPr>
      </a:lvl5pPr>
      <a:lvl6pPr marL="2219920" indent="-201811" algn="l" rtl="0" fontAlgn="base">
        <a:spcBef>
          <a:spcPct val="20000"/>
        </a:spcBef>
        <a:spcAft>
          <a:spcPct val="0"/>
        </a:spcAft>
        <a:buChar char="»"/>
        <a:defRPr sz="1742">
          <a:solidFill>
            <a:schemeClr val="tx1"/>
          </a:solidFill>
          <a:latin typeface="+mn-lt"/>
        </a:defRPr>
      </a:lvl6pPr>
      <a:lvl7pPr marL="2623543" indent="-201811" algn="l" rtl="0" fontAlgn="base">
        <a:spcBef>
          <a:spcPct val="20000"/>
        </a:spcBef>
        <a:spcAft>
          <a:spcPct val="0"/>
        </a:spcAft>
        <a:buChar char="»"/>
        <a:defRPr sz="1742">
          <a:solidFill>
            <a:schemeClr val="tx1"/>
          </a:solidFill>
          <a:latin typeface="+mn-lt"/>
        </a:defRPr>
      </a:lvl7pPr>
      <a:lvl8pPr marL="3027164" indent="-201811" algn="l" rtl="0" fontAlgn="base">
        <a:spcBef>
          <a:spcPct val="20000"/>
        </a:spcBef>
        <a:spcAft>
          <a:spcPct val="0"/>
        </a:spcAft>
        <a:buChar char="»"/>
        <a:defRPr sz="1742">
          <a:solidFill>
            <a:schemeClr val="tx1"/>
          </a:solidFill>
          <a:latin typeface="+mn-lt"/>
        </a:defRPr>
      </a:lvl8pPr>
      <a:lvl9pPr marL="3430786" indent="-201811" algn="l" rtl="0" fontAlgn="base">
        <a:spcBef>
          <a:spcPct val="20000"/>
        </a:spcBef>
        <a:spcAft>
          <a:spcPct val="0"/>
        </a:spcAft>
        <a:buChar char="»"/>
        <a:defRPr sz="1742">
          <a:solidFill>
            <a:schemeClr val="tx1"/>
          </a:solidFill>
          <a:latin typeface="+mn-lt"/>
        </a:defRPr>
      </a:lvl9pPr>
    </p:bodyStyle>
    <p:otherStyle>
      <a:defPPr>
        <a:defRPr lang="vi-VN"/>
      </a:defPPr>
      <a:lvl1pPr marL="0" algn="l" defTabSz="807244" rtl="0" eaLnBrk="1" latinLnBrk="0" hangingPunct="1">
        <a:defRPr sz="1573" kern="1200">
          <a:solidFill>
            <a:schemeClr val="tx1"/>
          </a:solidFill>
          <a:latin typeface="+mn-lt"/>
          <a:ea typeface="+mn-ea"/>
          <a:cs typeface="+mn-cs"/>
        </a:defRPr>
      </a:lvl1pPr>
      <a:lvl2pPr marL="403622" algn="l" defTabSz="807244" rtl="0" eaLnBrk="1" latinLnBrk="0" hangingPunct="1">
        <a:defRPr sz="1573" kern="1200">
          <a:solidFill>
            <a:schemeClr val="tx1"/>
          </a:solidFill>
          <a:latin typeface="+mn-lt"/>
          <a:ea typeface="+mn-ea"/>
          <a:cs typeface="+mn-cs"/>
        </a:defRPr>
      </a:lvl2pPr>
      <a:lvl3pPr marL="807244" algn="l" defTabSz="807244" rtl="0" eaLnBrk="1" latinLnBrk="0" hangingPunct="1">
        <a:defRPr sz="1573" kern="1200">
          <a:solidFill>
            <a:schemeClr val="tx1"/>
          </a:solidFill>
          <a:latin typeface="+mn-lt"/>
          <a:ea typeface="+mn-ea"/>
          <a:cs typeface="+mn-cs"/>
        </a:defRPr>
      </a:lvl3pPr>
      <a:lvl4pPr marL="1210866" algn="l" defTabSz="807244" rtl="0" eaLnBrk="1" latinLnBrk="0" hangingPunct="1">
        <a:defRPr sz="1573" kern="1200">
          <a:solidFill>
            <a:schemeClr val="tx1"/>
          </a:solidFill>
          <a:latin typeface="+mn-lt"/>
          <a:ea typeface="+mn-ea"/>
          <a:cs typeface="+mn-cs"/>
        </a:defRPr>
      </a:lvl4pPr>
      <a:lvl5pPr marL="1614487" algn="l" defTabSz="807244" rtl="0" eaLnBrk="1" latinLnBrk="0" hangingPunct="1">
        <a:defRPr sz="1573" kern="1200">
          <a:solidFill>
            <a:schemeClr val="tx1"/>
          </a:solidFill>
          <a:latin typeface="+mn-lt"/>
          <a:ea typeface="+mn-ea"/>
          <a:cs typeface="+mn-cs"/>
        </a:defRPr>
      </a:lvl5pPr>
      <a:lvl6pPr marL="2018109" algn="l" defTabSz="807244" rtl="0" eaLnBrk="1" latinLnBrk="0" hangingPunct="1">
        <a:defRPr sz="1573" kern="1200">
          <a:solidFill>
            <a:schemeClr val="tx1"/>
          </a:solidFill>
          <a:latin typeface="+mn-lt"/>
          <a:ea typeface="+mn-ea"/>
          <a:cs typeface="+mn-cs"/>
        </a:defRPr>
      </a:lvl6pPr>
      <a:lvl7pPr marL="2421731" algn="l" defTabSz="807244" rtl="0" eaLnBrk="1" latinLnBrk="0" hangingPunct="1">
        <a:defRPr sz="1573" kern="1200">
          <a:solidFill>
            <a:schemeClr val="tx1"/>
          </a:solidFill>
          <a:latin typeface="+mn-lt"/>
          <a:ea typeface="+mn-ea"/>
          <a:cs typeface="+mn-cs"/>
        </a:defRPr>
      </a:lvl7pPr>
      <a:lvl8pPr marL="2825353" algn="l" defTabSz="807244" rtl="0" eaLnBrk="1" latinLnBrk="0" hangingPunct="1">
        <a:defRPr sz="1573" kern="1200">
          <a:solidFill>
            <a:schemeClr val="tx1"/>
          </a:solidFill>
          <a:latin typeface="+mn-lt"/>
          <a:ea typeface="+mn-ea"/>
          <a:cs typeface="+mn-cs"/>
        </a:defRPr>
      </a:lvl8pPr>
      <a:lvl9pPr marL="3228975" algn="l" defTabSz="807244" rtl="0" eaLnBrk="1" latinLnBrk="0" hangingPunct="1">
        <a:defRPr sz="157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4ECB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276"/>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0"/>
            <a:ext cx="8229600" cy="33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1" y="4683621"/>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236"/>
            </a:lvl1pPr>
          </a:lstStyle>
          <a:p>
            <a:pPr defTabSz="513710" fontAlgn="base">
              <a:spcBef>
                <a:spcPct val="0"/>
              </a:spcBef>
              <a:spcAft>
                <a:spcPct val="0"/>
              </a:spcAft>
              <a:defRPr/>
            </a:pPr>
            <a:fld id="{F4264759-E7CE-4A8C-955C-20DA2A50E45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772056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spcBef>
          <a:spcPct val="0"/>
        </a:spcBef>
        <a:spcAft>
          <a:spcPct val="0"/>
        </a:spcAft>
        <a:defRPr sz="3876">
          <a:solidFill>
            <a:schemeClr val="tx2"/>
          </a:solidFill>
          <a:latin typeface="+mj-lt"/>
          <a:ea typeface="+mj-ea"/>
          <a:cs typeface="+mj-cs"/>
        </a:defRPr>
      </a:lvl1pPr>
      <a:lvl2pPr algn="ctr" rtl="0" eaLnBrk="0" fontAlgn="base" hangingPunct="0">
        <a:spcBef>
          <a:spcPct val="0"/>
        </a:spcBef>
        <a:spcAft>
          <a:spcPct val="0"/>
        </a:spcAft>
        <a:defRPr sz="3876">
          <a:solidFill>
            <a:schemeClr val="tx2"/>
          </a:solidFill>
          <a:latin typeface="Arial" charset="0"/>
        </a:defRPr>
      </a:lvl2pPr>
      <a:lvl3pPr algn="ctr" rtl="0" eaLnBrk="0" fontAlgn="base" hangingPunct="0">
        <a:spcBef>
          <a:spcPct val="0"/>
        </a:spcBef>
        <a:spcAft>
          <a:spcPct val="0"/>
        </a:spcAft>
        <a:defRPr sz="3876">
          <a:solidFill>
            <a:schemeClr val="tx2"/>
          </a:solidFill>
          <a:latin typeface="Arial" charset="0"/>
        </a:defRPr>
      </a:lvl3pPr>
      <a:lvl4pPr algn="ctr" rtl="0" eaLnBrk="0" fontAlgn="base" hangingPunct="0">
        <a:spcBef>
          <a:spcPct val="0"/>
        </a:spcBef>
        <a:spcAft>
          <a:spcPct val="0"/>
        </a:spcAft>
        <a:defRPr sz="3876">
          <a:solidFill>
            <a:schemeClr val="tx2"/>
          </a:solidFill>
          <a:latin typeface="Arial" charset="0"/>
        </a:defRPr>
      </a:lvl4pPr>
      <a:lvl5pPr algn="ctr" rtl="0" eaLnBrk="0" fontAlgn="base" hangingPunct="0">
        <a:spcBef>
          <a:spcPct val="0"/>
        </a:spcBef>
        <a:spcAft>
          <a:spcPct val="0"/>
        </a:spcAft>
        <a:defRPr sz="3876">
          <a:solidFill>
            <a:schemeClr val="tx2"/>
          </a:solidFill>
          <a:latin typeface="Arial" charset="0"/>
        </a:defRPr>
      </a:lvl5pPr>
      <a:lvl6pPr marL="403622" algn="ctr" rtl="0" fontAlgn="base">
        <a:spcBef>
          <a:spcPct val="0"/>
        </a:spcBef>
        <a:spcAft>
          <a:spcPct val="0"/>
        </a:spcAft>
        <a:defRPr sz="3876">
          <a:solidFill>
            <a:schemeClr val="tx2"/>
          </a:solidFill>
          <a:latin typeface="Arial" charset="0"/>
        </a:defRPr>
      </a:lvl6pPr>
      <a:lvl7pPr marL="807244" algn="ctr" rtl="0" fontAlgn="base">
        <a:spcBef>
          <a:spcPct val="0"/>
        </a:spcBef>
        <a:spcAft>
          <a:spcPct val="0"/>
        </a:spcAft>
        <a:defRPr sz="3876">
          <a:solidFill>
            <a:schemeClr val="tx2"/>
          </a:solidFill>
          <a:latin typeface="Arial" charset="0"/>
        </a:defRPr>
      </a:lvl7pPr>
      <a:lvl8pPr marL="1210866" algn="ctr" rtl="0" fontAlgn="base">
        <a:spcBef>
          <a:spcPct val="0"/>
        </a:spcBef>
        <a:spcAft>
          <a:spcPct val="0"/>
        </a:spcAft>
        <a:defRPr sz="3876">
          <a:solidFill>
            <a:schemeClr val="tx2"/>
          </a:solidFill>
          <a:latin typeface="Arial" charset="0"/>
        </a:defRPr>
      </a:lvl8pPr>
      <a:lvl9pPr marL="1614487" algn="ctr" rtl="0" fontAlgn="base">
        <a:spcBef>
          <a:spcPct val="0"/>
        </a:spcBef>
        <a:spcAft>
          <a:spcPct val="0"/>
        </a:spcAft>
        <a:defRPr sz="3876">
          <a:solidFill>
            <a:schemeClr val="tx2"/>
          </a:solidFill>
          <a:latin typeface="Arial" charset="0"/>
        </a:defRPr>
      </a:lvl9pPr>
    </p:titleStyle>
    <p:bodyStyle>
      <a:lvl1pPr marL="302340" indent="-302340" algn="l" rtl="0" eaLnBrk="0" fontAlgn="base" hangingPunct="0">
        <a:spcBef>
          <a:spcPct val="20000"/>
        </a:spcBef>
        <a:spcAft>
          <a:spcPct val="0"/>
        </a:spcAft>
        <a:buChar char="•"/>
        <a:defRPr sz="2809">
          <a:solidFill>
            <a:schemeClr val="tx1"/>
          </a:solidFill>
          <a:latin typeface="+mn-lt"/>
          <a:ea typeface="+mn-ea"/>
          <a:cs typeface="+mn-cs"/>
        </a:defRPr>
      </a:lvl1pPr>
      <a:lvl2pPr marL="655516" indent="-251504" algn="l" rtl="0" eaLnBrk="0" fontAlgn="base" hangingPunct="0">
        <a:spcBef>
          <a:spcPct val="20000"/>
        </a:spcBef>
        <a:spcAft>
          <a:spcPct val="0"/>
        </a:spcAft>
        <a:buChar char="–"/>
        <a:defRPr sz="2472">
          <a:solidFill>
            <a:schemeClr val="tx1"/>
          </a:solidFill>
          <a:latin typeface="+mn-lt"/>
        </a:defRPr>
      </a:lvl2pPr>
      <a:lvl3pPr marL="1008691" indent="-201560" algn="l" rtl="0" eaLnBrk="0" fontAlgn="base" hangingPunct="0">
        <a:spcBef>
          <a:spcPct val="20000"/>
        </a:spcBef>
        <a:spcAft>
          <a:spcPct val="0"/>
        </a:spcAft>
        <a:buChar char="•"/>
        <a:defRPr sz="2135">
          <a:solidFill>
            <a:schemeClr val="tx1"/>
          </a:solidFill>
          <a:latin typeface="+mn-lt"/>
        </a:defRPr>
      </a:lvl3pPr>
      <a:lvl4pPr marL="1411811" indent="-201560" algn="l" rtl="0" eaLnBrk="0" fontAlgn="base" hangingPunct="0">
        <a:spcBef>
          <a:spcPct val="20000"/>
        </a:spcBef>
        <a:spcAft>
          <a:spcPct val="0"/>
        </a:spcAft>
        <a:buChar char="–"/>
        <a:defRPr sz="1742">
          <a:solidFill>
            <a:schemeClr val="tx1"/>
          </a:solidFill>
          <a:latin typeface="+mn-lt"/>
        </a:defRPr>
      </a:lvl4pPr>
      <a:lvl5pPr marL="1815822" indent="-201560" algn="l" rtl="0" eaLnBrk="0" fontAlgn="base" hangingPunct="0">
        <a:spcBef>
          <a:spcPct val="20000"/>
        </a:spcBef>
        <a:spcAft>
          <a:spcPct val="0"/>
        </a:spcAft>
        <a:buChar char="»"/>
        <a:defRPr sz="1742">
          <a:solidFill>
            <a:schemeClr val="tx1"/>
          </a:solidFill>
          <a:latin typeface="+mn-lt"/>
        </a:defRPr>
      </a:lvl5pPr>
      <a:lvl6pPr marL="2219920" indent="-201811" algn="l" rtl="0" fontAlgn="base">
        <a:spcBef>
          <a:spcPct val="20000"/>
        </a:spcBef>
        <a:spcAft>
          <a:spcPct val="0"/>
        </a:spcAft>
        <a:buChar char="»"/>
        <a:defRPr sz="1742">
          <a:solidFill>
            <a:schemeClr val="tx1"/>
          </a:solidFill>
          <a:latin typeface="+mn-lt"/>
        </a:defRPr>
      </a:lvl6pPr>
      <a:lvl7pPr marL="2623543" indent="-201811" algn="l" rtl="0" fontAlgn="base">
        <a:spcBef>
          <a:spcPct val="20000"/>
        </a:spcBef>
        <a:spcAft>
          <a:spcPct val="0"/>
        </a:spcAft>
        <a:buChar char="»"/>
        <a:defRPr sz="1742">
          <a:solidFill>
            <a:schemeClr val="tx1"/>
          </a:solidFill>
          <a:latin typeface="+mn-lt"/>
        </a:defRPr>
      </a:lvl7pPr>
      <a:lvl8pPr marL="3027164" indent="-201811" algn="l" rtl="0" fontAlgn="base">
        <a:spcBef>
          <a:spcPct val="20000"/>
        </a:spcBef>
        <a:spcAft>
          <a:spcPct val="0"/>
        </a:spcAft>
        <a:buChar char="»"/>
        <a:defRPr sz="1742">
          <a:solidFill>
            <a:schemeClr val="tx1"/>
          </a:solidFill>
          <a:latin typeface="+mn-lt"/>
        </a:defRPr>
      </a:lvl8pPr>
      <a:lvl9pPr marL="3430786" indent="-201811" algn="l" rtl="0" fontAlgn="base">
        <a:spcBef>
          <a:spcPct val="20000"/>
        </a:spcBef>
        <a:spcAft>
          <a:spcPct val="0"/>
        </a:spcAft>
        <a:buChar char="»"/>
        <a:defRPr sz="1742">
          <a:solidFill>
            <a:schemeClr val="tx1"/>
          </a:solidFill>
          <a:latin typeface="+mn-lt"/>
        </a:defRPr>
      </a:lvl9pPr>
    </p:bodyStyle>
    <p:otherStyle>
      <a:defPPr>
        <a:defRPr lang="vi-VN"/>
      </a:defPPr>
      <a:lvl1pPr marL="0" algn="l" defTabSz="807244" rtl="0" eaLnBrk="1" latinLnBrk="0" hangingPunct="1">
        <a:defRPr sz="1573" kern="1200">
          <a:solidFill>
            <a:schemeClr val="tx1"/>
          </a:solidFill>
          <a:latin typeface="+mn-lt"/>
          <a:ea typeface="+mn-ea"/>
          <a:cs typeface="+mn-cs"/>
        </a:defRPr>
      </a:lvl1pPr>
      <a:lvl2pPr marL="403622" algn="l" defTabSz="807244" rtl="0" eaLnBrk="1" latinLnBrk="0" hangingPunct="1">
        <a:defRPr sz="1573" kern="1200">
          <a:solidFill>
            <a:schemeClr val="tx1"/>
          </a:solidFill>
          <a:latin typeface="+mn-lt"/>
          <a:ea typeface="+mn-ea"/>
          <a:cs typeface="+mn-cs"/>
        </a:defRPr>
      </a:lvl2pPr>
      <a:lvl3pPr marL="807244" algn="l" defTabSz="807244" rtl="0" eaLnBrk="1" latinLnBrk="0" hangingPunct="1">
        <a:defRPr sz="1573" kern="1200">
          <a:solidFill>
            <a:schemeClr val="tx1"/>
          </a:solidFill>
          <a:latin typeface="+mn-lt"/>
          <a:ea typeface="+mn-ea"/>
          <a:cs typeface="+mn-cs"/>
        </a:defRPr>
      </a:lvl3pPr>
      <a:lvl4pPr marL="1210866" algn="l" defTabSz="807244" rtl="0" eaLnBrk="1" latinLnBrk="0" hangingPunct="1">
        <a:defRPr sz="1573" kern="1200">
          <a:solidFill>
            <a:schemeClr val="tx1"/>
          </a:solidFill>
          <a:latin typeface="+mn-lt"/>
          <a:ea typeface="+mn-ea"/>
          <a:cs typeface="+mn-cs"/>
        </a:defRPr>
      </a:lvl4pPr>
      <a:lvl5pPr marL="1614487" algn="l" defTabSz="807244" rtl="0" eaLnBrk="1" latinLnBrk="0" hangingPunct="1">
        <a:defRPr sz="1573" kern="1200">
          <a:solidFill>
            <a:schemeClr val="tx1"/>
          </a:solidFill>
          <a:latin typeface="+mn-lt"/>
          <a:ea typeface="+mn-ea"/>
          <a:cs typeface="+mn-cs"/>
        </a:defRPr>
      </a:lvl5pPr>
      <a:lvl6pPr marL="2018109" algn="l" defTabSz="807244" rtl="0" eaLnBrk="1" latinLnBrk="0" hangingPunct="1">
        <a:defRPr sz="1573" kern="1200">
          <a:solidFill>
            <a:schemeClr val="tx1"/>
          </a:solidFill>
          <a:latin typeface="+mn-lt"/>
          <a:ea typeface="+mn-ea"/>
          <a:cs typeface="+mn-cs"/>
        </a:defRPr>
      </a:lvl6pPr>
      <a:lvl7pPr marL="2421731" algn="l" defTabSz="807244" rtl="0" eaLnBrk="1" latinLnBrk="0" hangingPunct="1">
        <a:defRPr sz="1573" kern="1200">
          <a:solidFill>
            <a:schemeClr val="tx1"/>
          </a:solidFill>
          <a:latin typeface="+mn-lt"/>
          <a:ea typeface="+mn-ea"/>
          <a:cs typeface="+mn-cs"/>
        </a:defRPr>
      </a:lvl7pPr>
      <a:lvl8pPr marL="2825353" algn="l" defTabSz="807244" rtl="0" eaLnBrk="1" latinLnBrk="0" hangingPunct="1">
        <a:defRPr sz="1573" kern="1200">
          <a:solidFill>
            <a:schemeClr val="tx1"/>
          </a:solidFill>
          <a:latin typeface="+mn-lt"/>
          <a:ea typeface="+mn-ea"/>
          <a:cs typeface="+mn-cs"/>
        </a:defRPr>
      </a:lvl8pPr>
      <a:lvl9pPr marL="3228975" algn="l" defTabSz="807244" rtl="0" eaLnBrk="1" latinLnBrk="0" hangingPunct="1">
        <a:defRPr sz="157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4ECB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276"/>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0"/>
            <a:ext cx="8229600" cy="33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1" y="4683621"/>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236"/>
            </a:lvl1pPr>
          </a:lstStyle>
          <a:p>
            <a:pPr defTabSz="513710" fontAlgn="base">
              <a:spcBef>
                <a:spcPct val="0"/>
              </a:spcBef>
              <a:spcAft>
                <a:spcPct val="0"/>
              </a:spcAft>
              <a:defRPr/>
            </a:pPr>
            <a:fld id="{F4264759-E7CE-4A8C-955C-20DA2A50E45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7489243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0" fontAlgn="base" hangingPunct="0">
        <a:spcBef>
          <a:spcPct val="0"/>
        </a:spcBef>
        <a:spcAft>
          <a:spcPct val="0"/>
        </a:spcAft>
        <a:defRPr sz="3876">
          <a:solidFill>
            <a:schemeClr val="tx2"/>
          </a:solidFill>
          <a:latin typeface="+mj-lt"/>
          <a:ea typeface="+mj-ea"/>
          <a:cs typeface="+mj-cs"/>
        </a:defRPr>
      </a:lvl1pPr>
      <a:lvl2pPr algn="ctr" rtl="0" eaLnBrk="0" fontAlgn="base" hangingPunct="0">
        <a:spcBef>
          <a:spcPct val="0"/>
        </a:spcBef>
        <a:spcAft>
          <a:spcPct val="0"/>
        </a:spcAft>
        <a:defRPr sz="3876">
          <a:solidFill>
            <a:schemeClr val="tx2"/>
          </a:solidFill>
          <a:latin typeface="Arial" charset="0"/>
        </a:defRPr>
      </a:lvl2pPr>
      <a:lvl3pPr algn="ctr" rtl="0" eaLnBrk="0" fontAlgn="base" hangingPunct="0">
        <a:spcBef>
          <a:spcPct val="0"/>
        </a:spcBef>
        <a:spcAft>
          <a:spcPct val="0"/>
        </a:spcAft>
        <a:defRPr sz="3876">
          <a:solidFill>
            <a:schemeClr val="tx2"/>
          </a:solidFill>
          <a:latin typeface="Arial" charset="0"/>
        </a:defRPr>
      </a:lvl3pPr>
      <a:lvl4pPr algn="ctr" rtl="0" eaLnBrk="0" fontAlgn="base" hangingPunct="0">
        <a:spcBef>
          <a:spcPct val="0"/>
        </a:spcBef>
        <a:spcAft>
          <a:spcPct val="0"/>
        </a:spcAft>
        <a:defRPr sz="3876">
          <a:solidFill>
            <a:schemeClr val="tx2"/>
          </a:solidFill>
          <a:latin typeface="Arial" charset="0"/>
        </a:defRPr>
      </a:lvl4pPr>
      <a:lvl5pPr algn="ctr" rtl="0" eaLnBrk="0" fontAlgn="base" hangingPunct="0">
        <a:spcBef>
          <a:spcPct val="0"/>
        </a:spcBef>
        <a:spcAft>
          <a:spcPct val="0"/>
        </a:spcAft>
        <a:defRPr sz="3876">
          <a:solidFill>
            <a:schemeClr val="tx2"/>
          </a:solidFill>
          <a:latin typeface="Arial" charset="0"/>
        </a:defRPr>
      </a:lvl5pPr>
      <a:lvl6pPr marL="403622" algn="ctr" rtl="0" fontAlgn="base">
        <a:spcBef>
          <a:spcPct val="0"/>
        </a:spcBef>
        <a:spcAft>
          <a:spcPct val="0"/>
        </a:spcAft>
        <a:defRPr sz="3876">
          <a:solidFill>
            <a:schemeClr val="tx2"/>
          </a:solidFill>
          <a:latin typeface="Arial" charset="0"/>
        </a:defRPr>
      </a:lvl6pPr>
      <a:lvl7pPr marL="807244" algn="ctr" rtl="0" fontAlgn="base">
        <a:spcBef>
          <a:spcPct val="0"/>
        </a:spcBef>
        <a:spcAft>
          <a:spcPct val="0"/>
        </a:spcAft>
        <a:defRPr sz="3876">
          <a:solidFill>
            <a:schemeClr val="tx2"/>
          </a:solidFill>
          <a:latin typeface="Arial" charset="0"/>
        </a:defRPr>
      </a:lvl7pPr>
      <a:lvl8pPr marL="1210866" algn="ctr" rtl="0" fontAlgn="base">
        <a:spcBef>
          <a:spcPct val="0"/>
        </a:spcBef>
        <a:spcAft>
          <a:spcPct val="0"/>
        </a:spcAft>
        <a:defRPr sz="3876">
          <a:solidFill>
            <a:schemeClr val="tx2"/>
          </a:solidFill>
          <a:latin typeface="Arial" charset="0"/>
        </a:defRPr>
      </a:lvl8pPr>
      <a:lvl9pPr marL="1614487" algn="ctr" rtl="0" fontAlgn="base">
        <a:spcBef>
          <a:spcPct val="0"/>
        </a:spcBef>
        <a:spcAft>
          <a:spcPct val="0"/>
        </a:spcAft>
        <a:defRPr sz="3876">
          <a:solidFill>
            <a:schemeClr val="tx2"/>
          </a:solidFill>
          <a:latin typeface="Arial" charset="0"/>
        </a:defRPr>
      </a:lvl9pPr>
    </p:titleStyle>
    <p:bodyStyle>
      <a:lvl1pPr marL="302340" indent="-302340" algn="l" rtl="0" eaLnBrk="0" fontAlgn="base" hangingPunct="0">
        <a:spcBef>
          <a:spcPct val="20000"/>
        </a:spcBef>
        <a:spcAft>
          <a:spcPct val="0"/>
        </a:spcAft>
        <a:buChar char="•"/>
        <a:defRPr sz="2809">
          <a:solidFill>
            <a:schemeClr val="tx1"/>
          </a:solidFill>
          <a:latin typeface="+mn-lt"/>
          <a:ea typeface="+mn-ea"/>
          <a:cs typeface="+mn-cs"/>
        </a:defRPr>
      </a:lvl1pPr>
      <a:lvl2pPr marL="655516" indent="-251504" algn="l" rtl="0" eaLnBrk="0" fontAlgn="base" hangingPunct="0">
        <a:spcBef>
          <a:spcPct val="20000"/>
        </a:spcBef>
        <a:spcAft>
          <a:spcPct val="0"/>
        </a:spcAft>
        <a:buChar char="–"/>
        <a:defRPr sz="2472">
          <a:solidFill>
            <a:schemeClr val="tx1"/>
          </a:solidFill>
          <a:latin typeface="+mn-lt"/>
        </a:defRPr>
      </a:lvl2pPr>
      <a:lvl3pPr marL="1008691" indent="-201560" algn="l" rtl="0" eaLnBrk="0" fontAlgn="base" hangingPunct="0">
        <a:spcBef>
          <a:spcPct val="20000"/>
        </a:spcBef>
        <a:spcAft>
          <a:spcPct val="0"/>
        </a:spcAft>
        <a:buChar char="•"/>
        <a:defRPr sz="2135">
          <a:solidFill>
            <a:schemeClr val="tx1"/>
          </a:solidFill>
          <a:latin typeface="+mn-lt"/>
        </a:defRPr>
      </a:lvl3pPr>
      <a:lvl4pPr marL="1411811" indent="-201560" algn="l" rtl="0" eaLnBrk="0" fontAlgn="base" hangingPunct="0">
        <a:spcBef>
          <a:spcPct val="20000"/>
        </a:spcBef>
        <a:spcAft>
          <a:spcPct val="0"/>
        </a:spcAft>
        <a:buChar char="–"/>
        <a:defRPr sz="1742">
          <a:solidFill>
            <a:schemeClr val="tx1"/>
          </a:solidFill>
          <a:latin typeface="+mn-lt"/>
        </a:defRPr>
      </a:lvl4pPr>
      <a:lvl5pPr marL="1815822" indent="-201560" algn="l" rtl="0" eaLnBrk="0" fontAlgn="base" hangingPunct="0">
        <a:spcBef>
          <a:spcPct val="20000"/>
        </a:spcBef>
        <a:spcAft>
          <a:spcPct val="0"/>
        </a:spcAft>
        <a:buChar char="»"/>
        <a:defRPr sz="1742">
          <a:solidFill>
            <a:schemeClr val="tx1"/>
          </a:solidFill>
          <a:latin typeface="+mn-lt"/>
        </a:defRPr>
      </a:lvl5pPr>
      <a:lvl6pPr marL="2219920" indent="-201811" algn="l" rtl="0" fontAlgn="base">
        <a:spcBef>
          <a:spcPct val="20000"/>
        </a:spcBef>
        <a:spcAft>
          <a:spcPct val="0"/>
        </a:spcAft>
        <a:buChar char="»"/>
        <a:defRPr sz="1742">
          <a:solidFill>
            <a:schemeClr val="tx1"/>
          </a:solidFill>
          <a:latin typeface="+mn-lt"/>
        </a:defRPr>
      </a:lvl6pPr>
      <a:lvl7pPr marL="2623543" indent="-201811" algn="l" rtl="0" fontAlgn="base">
        <a:spcBef>
          <a:spcPct val="20000"/>
        </a:spcBef>
        <a:spcAft>
          <a:spcPct val="0"/>
        </a:spcAft>
        <a:buChar char="»"/>
        <a:defRPr sz="1742">
          <a:solidFill>
            <a:schemeClr val="tx1"/>
          </a:solidFill>
          <a:latin typeface="+mn-lt"/>
        </a:defRPr>
      </a:lvl7pPr>
      <a:lvl8pPr marL="3027164" indent="-201811" algn="l" rtl="0" fontAlgn="base">
        <a:spcBef>
          <a:spcPct val="20000"/>
        </a:spcBef>
        <a:spcAft>
          <a:spcPct val="0"/>
        </a:spcAft>
        <a:buChar char="»"/>
        <a:defRPr sz="1742">
          <a:solidFill>
            <a:schemeClr val="tx1"/>
          </a:solidFill>
          <a:latin typeface="+mn-lt"/>
        </a:defRPr>
      </a:lvl8pPr>
      <a:lvl9pPr marL="3430786" indent="-201811" algn="l" rtl="0" fontAlgn="base">
        <a:spcBef>
          <a:spcPct val="20000"/>
        </a:spcBef>
        <a:spcAft>
          <a:spcPct val="0"/>
        </a:spcAft>
        <a:buChar char="»"/>
        <a:defRPr sz="1742">
          <a:solidFill>
            <a:schemeClr val="tx1"/>
          </a:solidFill>
          <a:latin typeface="+mn-lt"/>
        </a:defRPr>
      </a:lvl9pPr>
    </p:bodyStyle>
    <p:otherStyle>
      <a:defPPr>
        <a:defRPr lang="vi-VN"/>
      </a:defPPr>
      <a:lvl1pPr marL="0" algn="l" defTabSz="807244" rtl="0" eaLnBrk="1" latinLnBrk="0" hangingPunct="1">
        <a:defRPr sz="1573" kern="1200">
          <a:solidFill>
            <a:schemeClr val="tx1"/>
          </a:solidFill>
          <a:latin typeface="+mn-lt"/>
          <a:ea typeface="+mn-ea"/>
          <a:cs typeface="+mn-cs"/>
        </a:defRPr>
      </a:lvl1pPr>
      <a:lvl2pPr marL="403622" algn="l" defTabSz="807244" rtl="0" eaLnBrk="1" latinLnBrk="0" hangingPunct="1">
        <a:defRPr sz="1573" kern="1200">
          <a:solidFill>
            <a:schemeClr val="tx1"/>
          </a:solidFill>
          <a:latin typeface="+mn-lt"/>
          <a:ea typeface="+mn-ea"/>
          <a:cs typeface="+mn-cs"/>
        </a:defRPr>
      </a:lvl2pPr>
      <a:lvl3pPr marL="807244" algn="l" defTabSz="807244" rtl="0" eaLnBrk="1" latinLnBrk="0" hangingPunct="1">
        <a:defRPr sz="1573" kern="1200">
          <a:solidFill>
            <a:schemeClr val="tx1"/>
          </a:solidFill>
          <a:latin typeface="+mn-lt"/>
          <a:ea typeface="+mn-ea"/>
          <a:cs typeface="+mn-cs"/>
        </a:defRPr>
      </a:lvl3pPr>
      <a:lvl4pPr marL="1210866" algn="l" defTabSz="807244" rtl="0" eaLnBrk="1" latinLnBrk="0" hangingPunct="1">
        <a:defRPr sz="1573" kern="1200">
          <a:solidFill>
            <a:schemeClr val="tx1"/>
          </a:solidFill>
          <a:latin typeface="+mn-lt"/>
          <a:ea typeface="+mn-ea"/>
          <a:cs typeface="+mn-cs"/>
        </a:defRPr>
      </a:lvl4pPr>
      <a:lvl5pPr marL="1614487" algn="l" defTabSz="807244" rtl="0" eaLnBrk="1" latinLnBrk="0" hangingPunct="1">
        <a:defRPr sz="1573" kern="1200">
          <a:solidFill>
            <a:schemeClr val="tx1"/>
          </a:solidFill>
          <a:latin typeface="+mn-lt"/>
          <a:ea typeface="+mn-ea"/>
          <a:cs typeface="+mn-cs"/>
        </a:defRPr>
      </a:lvl5pPr>
      <a:lvl6pPr marL="2018109" algn="l" defTabSz="807244" rtl="0" eaLnBrk="1" latinLnBrk="0" hangingPunct="1">
        <a:defRPr sz="1573" kern="1200">
          <a:solidFill>
            <a:schemeClr val="tx1"/>
          </a:solidFill>
          <a:latin typeface="+mn-lt"/>
          <a:ea typeface="+mn-ea"/>
          <a:cs typeface="+mn-cs"/>
        </a:defRPr>
      </a:lvl6pPr>
      <a:lvl7pPr marL="2421731" algn="l" defTabSz="807244" rtl="0" eaLnBrk="1" latinLnBrk="0" hangingPunct="1">
        <a:defRPr sz="1573" kern="1200">
          <a:solidFill>
            <a:schemeClr val="tx1"/>
          </a:solidFill>
          <a:latin typeface="+mn-lt"/>
          <a:ea typeface="+mn-ea"/>
          <a:cs typeface="+mn-cs"/>
        </a:defRPr>
      </a:lvl7pPr>
      <a:lvl8pPr marL="2825353" algn="l" defTabSz="807244" rtl="0" eaLnBrk="1" latinLnBrk="0" hangingPunct="1">
        <a:defRPr sz="1573" kern="1200">
          <a:solidFill>
            <a:schemeClr val="tx1"/>
          </a:solidFill>
          <a:latin typeface="+mn-lt"/>
          <a:ea typeface="+mn-ea"/>
          <a:cs typeface="+mn-cs"/>
        </a:defRPr>
      </a:lvl8pPr>
      <a:lvl9pPr marL="3228975" algn="l" defTabSz="807244" rtl="0" eaLnBrk="1" latinLnBrk="0" hangingPunct="1">
        <a:defRPr sz="157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276"/>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3"/>
            <a:ext cx="8229600" cy="33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624"/>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882">
                <a:latin typeface="Arial" charset="0"/>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1029" name="Rectangle 5"/>
          <p:cNvSpPr>
            <a:spLocks noGrp="1" noChangeArrowheads="1"/>
          </p:cNvSpPr>
          <p:nvPr>
            <p:ph type="ftr" sz="quarter" idx="3"/>
          </p:nvPr>
        </p:nvSpPr>
        <p:spPr bwMode="auto">
          <a:xfrm>
            <a:off x="3124201" y="4683624"/>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882">
                <a:latin typeface="Arial" charset="0"/>
              </a:defRPr>
            </a:lvl1pPr>
          </a:lstStyle>
          <a:p>
            <a:pPr defTabSz="366384" fontAlgn="base">
              <a:spcBef>
                <a:spcPct val="0"/>
              </a:spcBef>
              <a:spcAft>
                <a:spcPct val="0"/>
              </a:spcAft>
              <a:defRPr/>
            </a:pPr>
            <a:endParaRPr lang="en-US">
              <a:solidFill>
                <a:srgbClr val="000000"/>
              </a:solidFill>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4683624"/>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882"/>
            </a:lvl1pPr>
          </a:lstStyle>
          <a:p>
            <a:pPr defTabSz="366384" fontAlgn="base">
              <a:spcBef>
                <a:spcPct val="0"/>
              </a:spcBef>
              <a:spcAft>
                <a:spcPct val="0"/>
              </a:spcAft>
              <a:defRPr/>
            </a:pPr>
            <a:fld id="{F4264759-E7CE-4A8C-955C-20DA2A50E45F}" type="slidenum">
              <a:rPr lang="en-US" altLang="en-US" smtClean="0">
                <a:solidFill>
                  <a:srgbClr val="000000"/>
                </a:solidFill>
                <a:cs typeface="Arial" panose="020B0604020202020204" pitchFamily="34" charset="0"/>
              </a:rPr>
              <a:pPr defTabSz="366384"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65300403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0" fontAlgn="base" hangingPunct="0">
        <a:spcBef>
          <a:spcPct val="0"/>
        </a:spcBef>
        <a:spcAft>
          <a:spcPct val="0"/>
        </a:spcAft>
        <a:defRPr sz="2765">
          <a:solidFill>
            <a:schemeClr val="tx2"/>
          </a:solidFill>
          <a:latin typeface="+mj-lt"/>
          <a:ea typeface="+mj-ea"/>
          <a:cs typeface="+mj-cs"/>
        </a:defRPr>
      </a:lvl1pPr>
      <a:lvl2pPr algn="ctr" rtl="0" eaLnBrk="0" fontAlgn="base" hangingPunct="0">
        <a:spcBef>
          <a:spcPct val="0"/>
        </a:spcBef>
        <a:spcAft>
          <a:spcPct val="0"/>
        </a:spcAft>
        <a:defRPr sz="2765">
          <a:solidFill>
            <a:schemeClr val="tx2"/>
          </a:solidFill>
          <a:latin typeface="Arial" charset="0"/>
        </a:defRPr>
      </a:lvl2pPr>
      <a:lvl3pPr algn="ctr" rtl="0" eaLnBrk="0" fontAlgn="base" hangingPunct="0">
        <a:spcBef>
          <a:spcPct val="0"/>
        </a:spcBef>
        <a:spcAft>
          <a:spcPct val="0"/>
        </a:spcAft>
        <a:defRPr sz="2765">
          <a:solidFill>
            <a:schemeClr val="tx2"/>
          </a:solidFill>
          <a:latin typeface="Arial" charset="0"/>
        </a:defRPr>
      </a:lvl3pPr>
      <a:lvl4pPr algn="ctr" rtl="0" eaLnBrk="0" fontAlgn="base" hangingPunct="0">
        <a:spcBef>
          <a:spcPct val="0"/>
        </a:spcBef>
        <a:spcAft>
          <a:spcPct val="0"/>
        </a:spcAft>
        <a:defRPr sz="2765">
          <a:solidFill>
            <a:schemeClr val="tx2"/>
          </a:solidFill>
          <a:latin typeface="Arial" charset="0"/>
        </a:defRPr>
      </a:lvl4pPr>
      <a:lvl5pPr algn="ctr" rtl="0" eaLnBrk="0" fontAlgn="base" hangingPunct="0">
        <a:spcBef>
          <a:spcPct val="0"/>
        </a:spcBef>
        <a:spcAft>
          <a:spcPct val="0"/>
        </a:spcAft>
        <a:defRPr sz="2765">
          <a:solidFill>
            <a:schemeClr val="tx2"/>
          </a:solidFill>
          <a:latin typeface="Arial" charset="0"/>
        </a:defRPr>
      </a:lvl5pPr>
      <a:lvl6pPr marL="287868" algn="ctr" rtl="0" fontAlgn="base">
        <a:spcBef>
          <a:spcPct val="0"/>
        </a:spcBef>
        <a:spcAft>
          <a:spcPct val="0"/>
        </a:spcAft>
        <a:defRPr sz="2765">
          <a:solidFill>
            <a:schemeClr val="tx2"/>
          </a:solidFill>
          <a:latin typeface="Arial" charset="0"/>
        </a:defRPr>
      </a:lvl6pPr>
      <a:lvl7pPr marL="575735" algn="ctr" rtl="0" fontAlgn="base">
        <a:spcBef>
          <a:spcPct val="0"/>
        </a:spcBef>
        <a:spcAft>
          <a:spcPct val="0"/>
        </a:spcAft>
        <a:defRPr sz="2765">
          <a:solidFill>
            <a:schemeClr val="tx2"/>
          </a:solidFill>
          <a:latin typeface="Arial" charset="0"/>
        </a:defRPr>
      </a:lvl7pPr>
      <a:lvl8pPr marL="863603" algn="ctr" rtl="0" fontAlgn="base">
        <a:spcBef>
          <a:spcPct val="0"/>
        </a:spcBef>
        <a:spcAft>
          <a:spcPct val="0"/>
        </a:spcAft>
        <a:defRPr sz="2765">
          <a:solidFill>
            <a:schemeClr val="tx2"/>
          </a:solidFill>
          <a:latin typeface="Arial" charset="0"/>
        </a:defRPr>
      </a:lvl8pPr>
      <a:lvl9pPr marL="1151471" algn="ctr" rtl="0" fontAlgn="base">
        <a:spcBef>
          <a:spcPct val="0"/>
        </a:spcBef>
        <a:spcAft>
          <a:spcPct val="0"/>
        </a:spcAft>
        <a:defRPr sz="2765">
          <a:solidFill>
            <a:schemeClr val="tx2"/>
          </a:solidFill>
          <a:latin typeface="Arial" charset="0"/>
        </a:defRPr>
      </a:lvl9pPr>
    </p:titleStyle>
    <p:bodyStyle>
      <a:lvl1pPr marL="215632" indent="-215632" algn="l" rtl="0" eaLnBrk="0" fontAlgn="base" hangingPunct="0">
        <a:spcBef>
          <a:spcPct val="20000"/>
        </a:spcBef>
        <a:spcAft>
          <a:spcPct val="0"/>
        </a:spcAft>
        <a:buChar char="•"/>
        <a:defRPr sz="2004">
          <a:solidFill>
            <a:schemeClr val="tx1"/>
          </a:solidFill>
          <a:latin typeface="+mn-lt"/>
          <a:ea typeface="+mn-ea"/>
          <a:cs typeface="+mn-cs"/>
        </a:defRPr>
      </a:lvl1pPr>
      <a:lvl2pPr marL="467521" indent="-179376" algn="l" rtl="0" eaLnBrk="0" fontAlgn="base" hangingPunct="0">
        <a:spcBef>
          <a:spcPct val="20000"/>
        </a:spcBef>
        <a:spcAft>
          <a:spcPct val="0"/>
        </a:spcAft>
        <a:buChar char="–"/>
        <a:defRPr sz="1764">
          <a:solidFill>
            <a:schemeClr val="tx1"/>
          </a:solidFill>
          <a:latin typeface="+mn-lt"/>
        </a:defRPr>
      </a:lvl2pPr>
      <a:lvl3pPr marL="719410" indent="-143755" algn="l" rtl="0" eaLnBrk="0" fontAlgn="base" hangingPunct="0">
        <a:spcBef>
          <a:spcPct val="20000"/>
        </a:spcBef>
        <a:spcAft>
          <a:spcPct val="0"/>
        </a:spcAft>
        <a:buChar char="•"/>
        <a:defRPr sz="1523">
          <a:solidFill>
            <a:schemeClr val="tx1"/>
          </a:solidFill>
          <a:latin typeface="+mn-lt"/>
        </a:defRPr>
      </a:lvl3pPr>
      <a:lvl4pPr marL="1006920" indent="-143755" algn="l" rtl="0" eaLnBrk="0" fontAlgn="base" hangingPunct="0">
        <a:spcBef>
          <a:spcPct val="20000"/>
        </a:spcBef>
        <a:spcAft>
          <a:spcPct val="0"/>
        </a:spcAft>
        <a:buChar char="–"/>
        <a:defRPr sz="1242">
          <a:solidFill>
            <a:schemeClr val="tx1"/>
          </a:solidFill>
          <a:latin typeface="+mn-lt"/>
        </a:defRPr>
      </a:lvl4pPr>
      <a:lvl5pPr marL="1295063" indent="-143755" algn="l" rtl="0" eaLnBrk="0" fontAlgn="base" hangingPunct="0">
        <a:spcBef>
          <a:spcPct val="20000"/>
        </a:spcBef>
        <a:spcAft>
          <a:spcPct val="0"/>
        </a:spcAft>
        <a:buChar char="»"/>
        <a:defRPr sz="1242">
          <a:solidFill>
            <a:schemeClr val="tx1"/>
          </a:solidFill>
          <a:latin typeface="+mn-lt"/>
        </a:defRPr>
      </a:lvl5pPr>
      <a:lvl6pPr marL="1583273" indent="-143934" algn="l" rtl="0" fontAlgn="base">
        <a:spcBef>
          <a:spcPct val="20000"/>
        </a:spcBef>
        <a:spcAft>
          <a:spcPct val="0"/>
        </a:spcAft>
        <a:buChar char="»"/>
        <a:defRPr sz="1242">
          <a:solidFill>
            <a:schemeClr val="tx1"/>
          </a:solidFill>
          <a:latin typeface="+mn-lt"/>
        </a:defRPr>
      </a:lvl6pPr>
      <a:lvl7pPr marL="1871139" indent="-143934" algn="l" rtl="0" fontAlgn="base">
        <a:spcBef>
          <a:spcPct val="20000"/>
        </a:spcBef>
        <a:spcAft>
          <a:spcPct val="0"/>
        </a:spcAft>
        <a:buChar char="»"/>
        <a:defRPr sz="1242">
          <a:solidFill>
            <a:schemeClr val="tx1"/>
          </a:solidFill>
          <a:latin typeface="+mn-lt"/>
        </a:defRPr>
      </a:lvl7pPr>
      <a:lvl8pPr marL="2159008" indent="-143934" algn="l" rtl="0" fontAlgn="base">
        <a:spcBef>
          <a:spcPct val="20000"/>
        </a:spcBef>
        <a:spcAft>
          <a:spcPct val="0"/>
        </a:spcAft>
        <a:buChar char="»"/>
        <a:defRPr sz="1242">
          <a:solidFill>
            <a:schemeClr val="tx1"/>
          </a:solidFill>
          <a:latin typeface="+mn-lt"/>
        </a:defRPr>
      </a:lvl8pPr>
      <a:lvl9pPr marL="2446875" indent="-143934" algn="l" rtl="0" fontAlgn="base">
        <a:spcBef>
          <a:spcPct val="20000"/>
        </a:spcBef>
        <a:spcAft>
          <a:spcPct val="0"/>
        </a:spcAft>
        <a:buChar char="»"/>
        <a:defRPr sz="1242">
          <a:solidFill>
            <a:schemeClr val="tx1"/>
          </a:solidFill>
          <a:latin typeface="+mn-lt"/>
        </a:defRPr>
      </a:lvl9pPr>
    </p:bodyStyle>
    <p:otherStyle>
      <a:defPPr>
        <a:defRPr lang="vi-VN"/>
      </a:defPPr>
      <a:lvl1pPr marL="0" algn="l" defTabSz="575735" rtl="0" eaLnBrk="1" latinLnBrk="0" hangingPunct="1">
        <a:defRPr sz="1122" kern="1200">
          <a:solidFill>
            <a:schemeClr val="tx1"/>
          </a:solidFill>
          <a:latin typeface="+mn-lt"/>
          <a:ea typeface="+mn-ea"/>
          <a:cs typeface="+mn-cs"/>
        </a:defRPr>
      </a:lvl1pPr>
      <a:lvl2pPr marL="287868" algn="l" defTabSz="575735" rtl="0" eaLnBrk="1" latinLnBrk="0" hangingPunct="1">
        <a:defRPr sz="1122" kern="1200">
          <a:solidFill>
            <a:schemeClr val="tx1"/>
          </a:solidFill>
          <a:latin typeface="+mn-lt"/>
          <a:ea typeface="+mn-ea"/>
          <a:cs typeface="+mn-cs"/>
        </a:defRPr>
      </a:lvl2pPr>
      <a:lvl3pPr marL="575735" algn="l" defTabSz="575735" rtl="0" eaLnBrk="1" latinLnBrk="0" hangingPunct="1">
        <a:defRPr sz="1122" kern="1200">
          <a:solidFill>
            <a:schemeClr val="tx1"/>
          </a:solidFill>
          <a:latin typeface="+mn-lt"/>
          <a:ea typeface="+mn-ea"/>
          <a:cs typeface="+mn-cs"/>
        </a:defRPr>
      </a:lvl3pPr>
      <a:lvl4pPr marL="863603" algn="l" defTabSz="575735" rtl="0" eaLnBrk="1" latinLnBrk="0" hangingPunct="1">
        <a:defRPr sz="1122" kern="1200">
          <a:solidFill>
            <a:schemeClr val="tx1"/>
          </a:solidFill>
          <a:latin typeface="+mn-lt"/>
          <a:ea typeface="+mn-ea"/>
          <a:cs typeface="+mn-cs"/>
        </a:defRPr>
      </a:lvl4pPr>
      <a:lvl5pPr marL="1151471" algn="l" defTabSz="575735" rtl="0" eaLnBrk="1" latinLnBrk="0" hangingPunct="1">
        <a:defRPr sz="1122" kern="1200">
          <a:solidFill>
            <a:schemeClr val="tx1"/>
          </a:solidFill>
          <a:latin typeface="+mn-lt"/>
          <a:ea typeface="+mn-ea"/>
          <a:cs typeface="+mn-cs"/>
        </a:defRPr>
      </a:lvl5pPr>
      <a:lvl6pPr marL="1439338" algn="l" defTabSz="575735" rtl="0" eaLnBrk="1" latinLnBrk="0" hangingPunct="1">
        <a:defRPr sz="1122" kern="1200">
          <a:solidFill>
            <a:schemeClr val="tx1"/>
          </a:solidFill>
          <a:latin typeface="+mn-lt"/>
          <a:ea typeface="+mn-ea"/>
          <a:cs typeface="+mn-cs"/>
        </a:defRPr>
      </a:lvl6pPr>
      <a:lvl7pPr marL="1727206" algn="l" defTabSz="575735" rtl="0" eaLnBrk="1" latinLnBrk="0" hangingPunct="1">
        <a:defRPr sz="1122" kern="1200">
          <a:solidFill>
            <a:schemeClr val="tx1"/>
          </a:solidFill>
          <a:latin typeface="+mn-lt"/>
          <a:ea typeface="+mn-ea"/>
          <a:cs typeface="+mn-cs"/>
        </a:defRPr>
      </a:lvl7pPr>
      <a:lvl8pPr marL="2015074" algn="l" defTabSz="575735" rtl="0" eaLnBrk="1" latinLnBrk="0" hangingPunct="1">
        <a:defRPr sz="1122" kern="1200">
          <a:solidFill>
            <a:schemeClr val="tx1"/>
          </a:solidFill>
          <a:latin typeface="+mn-lt"/>
          <a:ea typeface="+mn-ea"/>
          <a:cs typeface="+mn-cs"/>
        </a:defRPr>
      </a:lvl8pPr>
      <a:lvl9pPr marL="2302941" algn="l" defTabSz="575735" rtl="0" eaLnBrk="1" latinLnBrk="0" hangingPunct="1">
        <a:defRPr sz="112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defTabSz="685800">
              <a:defRPr/>
            </a:pPr>
            <a:fld id="{8ADA235E-5DFE-46CC-83BB-CAF0D6972EA8}" type="datetimeFigureOut">
              <a:rPr lang="en-US" smtClean="0">
                <a:solidFill>
                  <a:prstClr val="black">
                    <a:tint val="75000"/>
                  </a:prstClr>
                </a:solidFill>
              </a:rPr>
              <a:pPr defTabSz="685800">
                <a:defRPr/>
              </a:pPr>
              <a:t>27/2/2025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fontAlgn="base">
              <a:spcBef>
                <a:spcPct val="0"/>
              </a:spcBef>
              <a:spcAft>
                <a:spcPct val="0"/>
              </a:spcAft>
              <a:defRPr/>
            </a:pPr>
            <a:fld id="{BF6EB72F-2F61-46A9-BE23-52674D86EF5F}" type="slidenum">
              <a:rPr lang="en-US" altLang="en-US" smtClean="0"/>
              <a:pPr defTabSz="685800" fontAlgn="base">
                <a:spcBef>
                  <a:spcPct val="0"/>
                </a:spcBef>
                <a:spcAft>
                  <a:spcPct val="0"/>
                </a:spcAft>
                <a:defRPr/>
              </a:pPr>
              <a:t>‹#›</a:t>
            </a:fld>
            <a:endParaRPr lang="en-US" altLang="en-US" smtClean="0"/>
          </a:p>
        </p:txBody>
      </p:sp>
    </p:spTree>
    <p:extLst>
      <p:ext uri="{BB962C8B-B14F-4D97-AF65-F5344CB8AC3E}">
        <p14:creationId xmlns:p14="http://schemas.microsoft.com/office/powerpoint/2010/main" val="233426180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image" Target="../media/image3.jpeg"/><Relationship Id="rId1" Type="http://schemas.openxmlformats.org/officeDocument/2006/relationships/slideLayout" Target="../slideLayouts/slideLayout55.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1.xml"/><Relationship Id="rId5" Type="http://schemas.microsoft.com/office/2007/relationships/hdphoto" Target="../media/hdphoto3.wdp"/><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image" Target="../media/image3.jpeg"/><Relationship Id="rId1" Type="http://schemas.openxmlformats.org/officeDocument/2006/relationships/slideLayout" Target="../slideLayouts/slideLayout55.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image" Target="../media/image3.jpeg"/><Relationship Id="rId1" Type="http://schemas.openxmlformats.org/officeDocument/2006/relationships/slideLayout" Target="../slideLayouts/slideLayout55.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image" Target="../media/image3.jpeg"/><Relationship Id="rId1" Type="http://schemas.openxmlformats.org/officeDocument/2006/relationships/slideLayout" Target="../slideLayouts/slideLayout55.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wmf"/></Relationships>
</file>

<file path=ppt/slides/_rels/slide3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7" name="Text Box 14"/>
          <p:cNvSpPr txBox="1">
            <a:spLocks noChangeArrowheads="1"/>
          </p:cNvSpPr>
          <p:nvPr/>
        </p:nvSpPr>
        <p:spPr bwMode="auto">
          <a:xfrm>
            <a:off x="1485943" y="1605978"/>
            <a:ext cx="6002708" cy="6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7587" tIns="28793" rIns="57587" bIns="287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366384" eaLnBrk="1" fontAlgn="base" hangingPunct="1">
              <a:spcBef>
                <a:spcPts val="722"/>
              </a:spcBef>
              <a:spcAft>
                <a:spcPct val="0"/>
              </a:spcAft>
              <a:defRPr/>
            </a:pPr>
            <a:r>
              <a:rPr lang="en-US" sz="1603" b="1" u="sng" dirty="0" err="1"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1603" b="1" u="sng"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3" b="1" u="sng" dirty="0" err="1"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1603" b="1" u="sng"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3" b="1" u="sng"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1603" b="1" u="sng"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3 </a:t>
            </a:r>
          </a:p>
          <a:p>
            <a:pPr algn="ctr" defTabSz="366384" eaLnBrk="1" fontAlgn="base" hangingPunct="1">
              <a:spcBef>
                <a:spcPts val="722"/>
              </a:spcBef>
              <a:spcAft>
                <a:spcPct val="0"/>
              </a:spcAft>
              <a:defRPr/>
            </a:pPr>
            <a:r>
              <a:rPr lang="en-US" sz="192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192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 QUẢ HỒNG CỦA THỎ CON </a:t>
            </a:r>
            <a:r>
              <a:rPr lang="en-US" sz="192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1)</a:t>
            </a:r>
            <a:endParaRPr lang="en-US" sz="1926"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685" y="2535204"/>
            <a:ext cx="2250745" cy="8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607617" y="227275"/>
            <a:ext cx="1187963" cy="152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393458" y="280980"/>
            <a:ext cx="1192253" cy="142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7280770" y="469607"/>
            <a:ext cx="856886" cy="95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17220" flipH="1">
            <a:off x="928991" y="3254799"/>
            <a:ext cx="728363" cy="52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2102" y="3042733"/>
            <a:ext cx="2134225" cy="152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16"/>
          <p:cNvSpPr>
            <a:spLocks noChangeArrowheads="1" noChangeShapeType="1" noTextEdit="1"/>
          </p:cNvSpPr>
          <p:nvPr/>
        </p:nvSpPr>
        <p:spPr bwMode="auto">
          <a:xfrm>
            <a:off x="2818066" y="669319"/>
            <a:ext cx="3707170" cy="319742"/>
          </a:xfrm>
          <a:prstGeom prst="rect">
            <a:avLst/>
          </a:prstGeom>
        </p:spPr>
        <p:txBody>
          <a:bodyPr wrap="none" lIns="48919" tIns="24459" rIns="48919" bIns="24459" numCol="1" fromWordArt="1">
            <a:prstTxWarp prst="textPlain">
              <a:avLst>
                <a:gd name="adj" fmla="val 50000"/>
              </a:avLst>
            </a:prstTxWarp>
          </a:bodyPr>
          <a:lstStyle/>
          <a:p>
            <a:pPr algn="ctr" defTabSz="326044">
              <a:defRPr/>
            </a:pPr>
            <a:r>
              <a:rPr lang="vi-VN" sz="1445"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1445"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TỊNH KỲ</a:t>
            </a:r>
          </a:p>
        </p:txBody>
      </p:sp>
      <p:sp>
        <p:nvSpPr>
          <p:cNvPr id="11" name="WordArt 4"/>
          <p:cNvSpPr>
            <a:spLocks noChangeArrowheads="1" noChangeShapeType="1" noTextEdit="1"/>
          </p:cNvSpPr>
          <p:nvPr/>
        </p:nvSpPr>
        <p:spPr bwMode="auto">
          <a:xfrm>
            <a:off x="1577941" y="3874753"/>
            <a:ext cx="3446978" cy="202589"/>
          </a:xfrm>
          <a:prstGeom prst="rect">
            <a:avLst/>
          </a:prstGeom>
        </p:spPr>
        <p:txBody>
          <a:bodyPr wrap="none" lIns="48919" tIns="24459" rIns="48919" bIns="24459" numCol="1" fromWordArt="1">
            <a:prstTxWarp prst="textPlain">
              <a:avLst>
                <a:gd name="adj" fmla="val 50000"/>
              </a:avLst>
            </a:prstTxWarp>
          </a:bodyPr>
          <a:lstStyle/>
          <a:p>
            <a:pPr algn="ctr" defTabSz="326044">
              <a:defRPr/>
            </a:pPr>
            <a:r>
              <a:rPr lang="en-US" sz="1445"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VIÊN:NGUYỄN THỊ HÙNG.</a:t>
            </a:r>
          </a:p>
        </p:txBody>
      </p:sp>
      <p:pic>
        <p:nvPicPr>
          <p:cNvPr id="1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39812" y="3112966"/>
            <a:ext cx="1480044" cy="152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351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008" y="339502"/>
            <a:ext cx="8605464" cy="3416320"/>
          </a:xfrm>
          <a:prstGeom prst="rect">
            <a:avLst/>
          </a:prstGeom>
        </p:spPr>
        <p:txBody>
          <a:bodyPr wrap="square">
            <a:spAutoFit/>
          </a:bodyPr>
          <a:lstStyle/>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Thỏ </a:t>
            </a:r>
            <a:r>
              <a:rPr lang="en-US" sz="2400" b="1" kern="0" dirty="0" err="1">
                <a:solidFill>
                  <a:srgbClr val="000000"/>
                </a:solidFill>
                <a:latin typeface="Times New Roman" panose="02020603050405020304" pitchFamily="18" charset="0"/>
                <a:cs typeface="Times New Roman" panose="02020603050405020304" pitchFamily="18" charset="0"/>
              </a:rPr>
              <a:t>liếm</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môi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hỏi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với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lên</a:t>
            </a:r>
            <a:r>
              <a:rPr lang="en-US" sz="2400" b="1" kern="0" dirty="0">
                <a:solidFill>
                  <a:srgbClr val="000000"/>
                </a:solidFill>
                <a:latin typeface="Times New Roman" panose="02020603050405020304" pitchFamily="18" charset="0"/>
                <a:cs typeface="Times New Roman" panose="02020603050405020304" pitchFamily="18" charset="0"/>
              </a:rPr>
              <a:t>:</a:t>
            </a:r>
          </a:p>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 </a:t>
            </a:r>
            <a:r>
              <a:rPr lang="en-US" sz="2400" b="1" kern="0" dirty="0" err="1">
                <a:solidFill>
                  <a:srgbClr val="000000"/>
                </a:solidFill>
                <a:latin typeface="Times New Roman" panose="02020603050405020304" pitchFamily="18" charset="0"/>
                <a:cs typeface="Times New Roman" panose="02020603050405020304" pitchFamily="18" charset="0"/>
              </a:rPr>
              <a:t>Hồng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ngọt</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giống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dưa</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hấu</a:t>
            </a:r>
            <a:r>
              <a:rPr lang="en-US" sz="2400" b="1" kern="0" dirty="0">
                <a:solidFill>
                  <a:srgbClr val="000000"/>
                </a:solidFill>
                <a:latin typeface="Times New Roman" panose="02020603050405020304" pitchFamily="18" charset="0"/>
                <a:cs typeface="Times New Roman" panose="02020603050405020304" pitchFamily="18" charset="0"/>
              </a:rPr>
              <a:t> hay </a:t>
            </a:r>
            <a:r>
              <a:rPr lang="en-US" sz="2400" b="1" kern="0" dirty="0" err="1">
                <a:solidFill>
                  <a:srgbClr val="000000"/>
                </a:solidFill>
                <a:latin typeface="Times New Roman" panose="02020603050405020304" pitchFamily="18" charset="0"/>
                <a:cs typeface="Times New Roman" panose="02020603050405020304" pitchFamily="18" charset="0"/>
              </a:rPr>
              <a:t>mật</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ong</a:t>
            </a:r>
            <a:r>
              <a:rPr lang="en-US" sz="2400" b="1" kern="0" dirty="0">
                <a:solidFill>
                  <a:srgbClr val="000000"/>
                </a:solidFill>
                <a:latin typeface="Times New Roman" panose="02020603050405020304" pitchFamily="18" charset="0"/>
                <a:cs typeface="Times New Roman" panose="02020603050405020304" pitchFamily="18" charset="0"/>
              </a:rPr>
              <a:t>?</a:t>
            </a:r>
          </a:p>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Đàn </a:t>
            </a:r>
            <a:r>
              <a:rPr lang="en-US" sz="2400" b="1" kern="0" dirty="0" err="1">
                <a:solidFill>
                  <a:srgbClr val="000000"/>
                </a:solidFill>
                <a:latin typeface="Times New Roman" panose="02020603050405020304" pitchFamily="18" charset="0"/>
                <a:cs typeface="Times New Roman" panose="02020603050405020304" pitchFamily="18" charset="0"/>
              </a:rPr>
              <a:t>chim</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ngạc</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nhiên</a:t>
            </a:r>
            <a:r>
              <a:rPr lang="en-US" sz="2400" b="1" kern="0" dirty="0">
                <a:solidFill>
                  <a:srgbClr val="000000"/>
                </a:solidFill>
                <a:latin typeface="Times New Roman" panose="02020603050405020304" pitchFamily="18" charset="0"/>
                <a:cs typeface="Times New Roman" panose="02020603050405020304" pitchFamily="18" charset="0"/>
              </a:rPr>
              <a:t>:</a:t>
            </a:r>
          </a:p>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 </a:t>
            </a:r>
            <a:r>
              <a:rPr lang="en-US" sz="2400" b="1" kern="0" dirty="0" err="1">
                <a:solidFill>
                  <a:srgbClr val="000000"/>
                </a:solidFill>
                <a:latin typeface="Times New Roman" panose="02020603050405020304" pitchFamily="18" charset="0"/>
                <a:cs typeface="Times New Roman" panose="02020603050405020304" pitchFamily="18" charset="0"/>
              </a:rPr>
              <a:t>Cậu</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chưa</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ăn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hồng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bao</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giờ</a:t>
            </a:r>
            <a:r>
              <a:rPr lang="en-US" sz="2400" b="1" kern="0" dirty="0">
                <a:solidFill>
                  <a:srgbClr val="000000"/>
                </a:solidFill>
                <a:latin typeface="Times New Roman" panose="02020603050405020304" pitchFamily="18" charset="0"/>
                <a:cs typeface="Times New Roman" panose="02020603050405020304" pitchFamily="18" charset="0"/>
              </a:rPr>
              <a:t> à?</a:t>
            </a:r>
          </a:p>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Thỏ </a:t>
            </a:r>
            <a:r>
              <a:rPr lang="en-US" sz="2400" b="1" kern="0" dirty="0" err="1">
                <a:solidFill>
                  <a:srgbClr val="000000"/>
                </a:solidFill>
                <a:latin typeface="Times New Roman" panose="02020603050405020304" pitchFamily="18" charset="0"/>
                <a:cs typeface="Times New Roman" panose="02020603050405020304" pitchFamily="18" charset="0"/>
              </a:rPr>
              <a:t>đỏ</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mặt</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lắc</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đầu</a:t>
            </a:r>
            <a:r>
              <a:rPr lang="en-US" sz="2400" b="1" kern="0" dirty="0">
                <a:solidFill>
                  <a:srgbClr val="000000"/>
                </a:solidFill>
                <a:latin typeface="Times New Roman" panose="02020603050405020304" pitchFamily="18" charset="0"/>
                <a:cs typeface="Times New Roman" panose="02020603050405020304" pitchFamily="18" charset="0"/>
              </a:rPr>
              <a:t>. Đàn </a:t>
            </a:r>
            <a:r>
              <a:rPr lang="en-US" sz="2400" b="1" kern="0" dirty="0" err="1">
                <a:solidFill>
                  <a:srgbClr val="000000"/>
                </a:solidFill>
                <a:latin typeface="Times New Roman" panose="02020603050405020304" pitchFamily="18" charset="0"/>
                <a:cs typeface="Times New Roman" panose="02020603050405020304" pitchFamily="18" charset="0"/>
              </a:rPr>
              <a:t>chim</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ái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ngại</a:t>
            </a:r>
            <a:r>
              <a:rPr lang="en-US" sz="2400" b="1" kern="0" dirty="0">
                <a:solidFill>
                  <a:srgbClr val="000000"/>
                </a:solidFill>
                <a:latin typeface="Times New Roman" panose="02020603050405020304" pitchFamily="18" charset="0"/>
                <a:cs typeface="Times New Roman" panose="02020603050405020304" pitchFamily="18" charset="0"/>
              </a:rPr>
              <a:t>:</a:t>
            </a:r>
          </a:p>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 </a:t>
            </a:r>
            <a:r>
              <a:rPr lang="en-US" sz="2400" b="1" kern="0" dirty="0" err="1">
                <a:solidFill>
                  <a:srgbClr val="000000"/>
                </a:solidFill>
                <a:latin typeface="Times New Roman" panose="02020603050405020304" pitchFamily="18" charset="0"/>
                <a:cs typeface="Times New Roman" panose="02020603050405020304" pitchFamily="18" charset="0"/>
              </a:rPr>
              <a:t>Đúng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ra</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chúng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tớ</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không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a:t>
            </a:r>
            <a:r>
              <a:rPr lang="en-US" sz="2400" b="1" kern="0">
                <a:solidFill>
                  <a:srgbClr val="000000"/>
                </a:solidFill>
                <a:latin typeface="Times New Roman" panose="02020603050405020304" pitchFamily="18" charset="0"/>
                <a:cs typeface="Times New Roman" panose="02020603050405020304" pitchFamily="18" charset="0"/>
              </a:rPr>
              <a:t>ên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ăn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hồng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của</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cậu</a:t>
            </a:r>
            <a:r>
              <a:rPr lang="en-US" sz="2400" b="1" kern="0" dirty="0">
                <a:solidFill>
                  <a:srgbClr val="000000"/>
                </a:solidFill>
                <a:latin typeface="Times New Roman" panose="02020603050405020304" pitchFamily="18" charset="0"/>
                <a:cs typeface="Times New Roman" panose="02020603050405020304" pitchFamily="18" charset="0"/>
              </a:rPr>
              <a:t>.</a:t>
            </a:r>
          </a:p>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Thỏ </a:t>
            </a:r>
            <a:r>
              <a:rPr lang="en-US" sz="2400" b="1" kern="0" dirty="0" err="1">
                <a:solidFill>
                  <a:srgbClr val="000000"/>
                </a:solidFill>
                <a:latin typeface="Times New Roman" panose="02020603050405020304" pitchFamily="18" charset="0"/>
                <a:cs typeface="Times New Roman" panose="02020603050405020304" pitchFamily="18" charset="0"/>
              </a:rPr>
              <a:t>nói</a:t>
            </a:r>
            <a:r>
              <a:rPr lang="en-US" sz="2400" b="1" kern="0" dirty="0">
                <a:solidFill>
                  <a:srgbClr val="000000"/>
                </a:solidFill>
                <a:latin typeface="Times New Roman" panose="02020603050405020304" pitchFamily="18" charset="0"/>
                <a:cs typeface="Times New Roman" panose="02020603050405020304" pitchFamily="18" charset="0"/>
              </a:rPr>
              <a:t>:</a:t>
            </a:r>
          </a:p>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 </a:t>
            </a:r>
            <a:r>
              <a:rPr lang="en-US" sz="2400" b="1" kern="0" dirty="0" err="1">
                <a:solidFill>
                  <a:srgbClr val="000000"/>
                </a:solidFill>
                <a:latin typeface="Times New Roman" panose="02020603050405020304" pitchFamily="18" charset="0"/>
                <a:cs typeface="Times New Roman" panose="02020603050405020304" pitchFamily="18" charset="0"/>
              </a:rPr>
              <a:t>Tớ</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ăn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chỉ</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một</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mình</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tớ</a:t>
            </a:r>
            <a:r>
              <a:rPr lang="en-US" sz="2400" b="1" kern="0" dirty="0">
                <a:solidFill>
                  <a:srgbClr val="000000"/>
                </a:solidFill>
                <a:latin typeface="Times New Roman" panose="02020603050405020304" pitchFamily="18" charset="0"/>
                <a:cs typeface="Times New Roman" panose="02020603050405020304" pitchFamily="18" charset="0"/>
              </a:rPr>
              <a:t> no </a:t>
            </a:r>
            <a:r>
              <a:rPr lang="en-US" sz="2400" b="1" kern="0" dirty="0" err="1">
                <a:solidFill>
                  <a:srgbClr val="000000"/>
                </a:solidFill>
                <a:latin typeface="Times New Roman" panose="02020603050405020304" pitchFamily="18" charset="0"/>
                <a:cs typeface="Times New Roman" panose="02020603050405020304" pitchFamily="18" charset="0"/>
              </a:rPr>
              <a:t>bụng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Các</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cậu</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ăn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thì</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cả</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đàn</a:t>
            </a:r>
            <a:r>
              <a:rPr lang="en-US" sz="2400" b="1" kern="0" dirty="0">
                <a:solidFill>
                  <a:srgbClr val="000000"/>
                </a:solidFill>
                <a:latin typeface="Times New Roman" panose="02020603050405020304" pitchFamily="18" charset="0"/>
                <a:cs typeface="Times New Roman" panose="02020603050405020304" pitchFamily="18" charset="0"/>
              </a:rPr>
              <a:t> no </a:t>
            </a:r>
            <a:r>
              <a:rPr lang="en-US" sz="2400" b="1" kern="0" dirty="0" err="1">
                <a:solidFill>
                  <a:srgbClr val="000000"/>
                </a:solidFill>
                <a:latin typeface="Times New Roman" panose="02020603050405020304" pitchFamily="18" charset="0"/>
                <a:cs typeface="Times New Roman" panose="02020603050405020304" pitchFamily="18" charset="0"/>
              </a:rPr>
              <a:t>bụng</a:t>
            </a:r>
            <a:r>
              <a:rPr lang="en-US" sz="2400" b="1" kern="0" dirty="0">
                <a:solidFill>
                  <a:srgbClr val="000000"/>
                </a:solidFill>
                <a:latin typeface="Times New Roman" panose="02020603050405020304" pitchFamily="18" charset="0"/>
                <a:cs typeface="Times New Roman" panose="02020603050405020304" pitchFamily="18" charset="0"/>
              </a:rPr>
              <a:t>.</a:t>
            </a:r>
          </a:p>
        </p:txBody>
      </p:sp>
      <p:grpSp>
        <p:nvGrpSpPr>
          <p:cNvPr id="3" name="Group 2">
            <a:extLst>
              <a:ext uri="{FF2B5EF4-FFF2-40B4-BE49-F238E27FC236}">
                <a16:creationId xmlns:a16="http://schemas.microsoft.com/office/drawing/2014/main" id="{670DA32C-0382-4BEB-2359-824E91001094}"/>
              </a:ext>
            </a:extLst>
          </p:cNvPr>
          <p:cNvGrpSpPr/>
          <p:nvPr/>
        </p:nvGrpSpPr>
        <p:grpSpPr>
          <a:xfrm>
            <a:off x="220837" y="411510"/>
            <a:ext cx="318677" cy="288031"/>
            <a:chOff x="8079657" y="1342173"/>
            <a:chExt cx="707923" cy="707923"/>
          </a:xfrm>
        </p:grpSpPr>
        <p:sp>
          <p:nvSpPr>
            <p:cNvPr id="4" name="Oval 3">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5" name="Oval 4">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noProof="0" dirty="0">
                  <a:solidFill>
                    <a:prstClr val="white"/>
                  </a:solidFill>
                  <a:latin typeface="UTM Avo" panose="02040603050506020204" pitchFamily="18" charset="0"/>
                  <a:ea typeface="AvantGarde" panose="00000400000000000000" pitchFamily="2" charset="0"/>
                  <a:cs typeface="AvantGarde" panose="00000400000000000000" pitchFamily="2" charset="0"/>
                </a:rPr>
                <a:t>3</a:t>
              </a:r>
              <a:endPar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3345965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9502"/>
            <a:ext cx="8568952" cy="2677656"/>
          </a:xfrm>
          <a:prstGeom prst="rect">
            <a:avLst/>
          </a:prstGeom>
        </p:spPr>
        <p:txBody>
          <a:bodyPr wrap="square">
            <a:spAutoFit/>
          </a:bodyPr>
          <a:lstStyle/>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Đàn </a:t>
            </a:r>
            <a:r>
              <a:rPr lang="en-US" sz="2400" b="1" kern="0" dirty="0" err="1">
                <a:solidFill>
                  <a:srgbClr val="000000"/>
                </a:solidFill>
                <a:latin typeface="Times New Roman" panose="02020603050405020304" pitchFamily="18" charset="0"/>
                <a:cs typeface="Times New Roman" panose="02020603050405020304" pitchFamily="18" charset="0"/>
              </a:rPr>
              <a:t>chim</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xúc</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động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cảm</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ơn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thỏ</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rồi</a:t>
            </a:r>
            <a:r>
              <a:rPr lang="en-US" sz="2400" b="1" kern="0" dirty="0">
                <a:solidFill>
                  <a:srgbClr val="000000"/>
                </a:solidFill>
                <a:latin typeface="Times New Roman" panose="02020603050405020304" pitchFamily="18" charset="0"/>
                <a:cs typeface="Times New Roman" panose="02020603050405020304" pitchFamily="18" charset="0"/>
              </a:rPr>
              <a:t> bay </a:t>
            </a:r>
            <a:r>
              <a:rPr lang="en-US" sz="2400" b="1" kern="0" dirty="0" err="1">
                <a:solidFill>
                  <a:srgbClr val="000000"/>
                </a:solidFill>
                <a:latin typeface="Times New Roman" panose="02020603050405020304" pitchFamily="18" charset="0"/>
                <a:cs typeface="Times New Roman" panose="02020603050405020304" pitchFamily="18" charset="0"/>
              </a:rPr>
              <a:t>đi</a:t>
            </a:r>
            <a:r>
              <a:rPr lang="en-US" sz="2400" b="1" kern="0" dirty="0">
                <a:solidFill>
                  <a:srgbClr val="000000"/>
                </a:solidFill>
                <a:latin typeface="Times New Roman" panose="02020603050405020304" pitchFamily="18" charset="0"/>
                <a:cs typeface="Times New Roman" panose="02020603050405020304" pitchFamily="18" charset="0"/>
              </a:rPr>
              <a:t>.</a:t>
            </a:r>
          </a:p>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Vài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ngày</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sau</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thỏ</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đang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ngồi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nghỉ</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thì</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đàn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chim</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lại</a:t>
            </a:r>
            <a:r>
              <a:rPr lang="en-US" sz="2400" b="1" kern="0" dirty="0">
                <a:solidFill>
                  <a:srgbClr val="000000"/>
                </a:solidFill>
                <a:latin typeface="Times New Roman" panose="02020603050405020304" pitchFamily="18" charset="0"/>
                <a:cs typeface="Times New Roman" panose="02020603050405020304" pitchFamily="18" charset="0"/>
              </a:rPr>
              <a:t> bay </a:t>
            </a:r>
            <a:r>
              <a:rPr lang="en-US" sz="2400" b="1" kern="0" dirty="0" err="1">
                <a:solidFill>
                  <a:srgbClr val="000000"/>
                </a:solidFill>
                <a:latin typeface="Times New Roman" panose="02020603050405020304" pitchFamily="18" charset="0"/>
                <a:cs typeface="Times New Roman" panose="02020603050405020304" pitchFamily="18" charset="0"/>
              </a:rPr>
              <a:t>đến</a:t>
            </a:r>
            <a:r>
              <a:rPr lang="en-US" sz="2400" b="1" kern="0" dirty="0">
                <a:solidFill>
                  <a:srgbClr val="000000"/>
                </a:solidFill>
                <a:latin typeface="Times New Roman" panose="02020603050405020304" pitchFamily="18" charset="0"/>
                <a:cs typeface="Times New Roman" panose="02020603050405020304" pitchFamily="18" charset="0"/>
              </a:rPr>
              <a:t>:</a:t>
            </a:r>
          </a:p>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 </a:t>
            </a:r>
            <a:r>
              <a:rPr lang="en-US" sz="2400" b="1" kern="0" dirty="0" err="1">
                <a:solidFill>
                  <a:srgbClr val="000000"/>
                </a:solidFill>
                <a:latin typeface="Times New Roman" panose="02020603050405020304" pitchFamily="18" charset="0"/>
                <a:cs typeface="Times New Roman" panose="02020603050405020304" pitchFamily="18" charset="0"/>
              </a:rPr>
              <a:t>Chúng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tớ</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tìm</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cậu</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mấy</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ngày</a:t>
            </a:r>
            <a:r>
              <a:rPr lang="en-US" sz="2400" b="1" kern="0" dirty="0">
                <a:solidFill>
                  <a:srgbClr val="000000"/>
                </a:solidFill>
                <a:latin typeface="Times New Roman" panose="02020603050405020304" pitchFamily="18" charset="0"/>
                <a:cs typeface="Times New Roman" panose="02020603050405020304" pitchFamily="18" charset="0"/>
              </a:rPr>
              <a:t> nay. </a:t>
            </a:r>
            <a:r>
              <a:rPr lang="en-US" sz="2400" b="1" kern="0" dirty="0" err="1">
                <a:solidFill>
                  <a:srgbClr val="000000"/>
                </a:solidFill>
                <a:latin typeface="Times New Roman" panose="02020603050405020304" pitchFamily="18" charset="0"/>
                <a:cs typeface="Times New Roman" panose="02020603050405020304" pitchFamily="18" charset="0"/>
              </a:rPr>
              <a:t>Này</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cậu</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bên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kia</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sườn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núi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có</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cây</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hồng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đầy</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quả</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chín</a:t>
            </a:r>
            <a:r>
              <a:rPr lang="en-US" sz="2400" b="1" kern="0" dirty="0">
                <a:solidFill>
                  <a:srgbClr val="000000"/>
                </a:solidFill>
                <a:latin typeface="Times New Roman" panose="02020603050405020304" pitchFamily="18" charset="0"/>
                <a:cs typeface="Times New Roman" panose="02020603050405020304" pitchFamily="18" charset="0"/>
              </a:rPr>
              <a:t>.</a:t>
            </a:r>
          </a:p>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Rồi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đàn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chim</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đưa</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thỏ</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đến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chỗ</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cây</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hồng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lúc</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lỉu</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quả</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Chúng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tíu</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tít</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mổ</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nhiều</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quả</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chín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mọng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xuống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cho</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thỏ</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Đúng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là</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một</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cơn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mưa</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hồng</a:t>
            </a:r>
            <a:r>
              <a:rPr lang="en-US" sz="2400" b="1" kern="0" dirty="0">
                <a:solidFill>
                  <a:srgbClr val="000000"/>
                </a:solidFill>
                <a:latin typeface="Times New Roman" panose="02020603050405020304" pitchFamily="18" charset="0"/>
                <a:cs typeface="Times New Roman" panose="02020603050405020304" pitchFamily="18" charset="0"/>
              </a:rPr>
              <a:t> ! </a:t>
            </a:r>
          </a:p>
        </p:txBody>
      </p:sp>
      <p:grpSp>
        <p:nvGrpSpPr>
          <p:cNvPr id="3" name="Group 2">
            <a:extLst>
              <a:ext uri="{FF2B5EF4-FFF2-40B4-BE49-F238E27FC236}">
                <a16:creationId xmlns:a16="http://schemas.microsoft.com/office/drawing/2014/main" id="{670DA32C-0382-4BEB-2359-824E91001094}"/>
              </a:ext>
            </a:extLst>
          </p:cNvPr>
          <p:cNvGrpSpPr/>
          <p:nvPr/>
        </p:nvGrpSpPr>
        <p:grpSpPr>
          <a:xfrm>
            <a:off x="220837" y="411510"/>
            <a:ext cx="318677" cy="288031"/>
            <a:chOff x="8079657" y="1342173"/>
            <a:chExt cx="707923" cy="707923"/>
          </a:xfrm>
        </p:grpSpPr>
        <p:sp>
          <p:nvSpPr>
            <p:cNvPr id="4" name="Oval 3">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5" name="Oval 4">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white"/>
                  </a:solidFill>
                  <a:latin typeface="UTM Avo" panose="02040603050506020204" pitchFamily="18" charset="0"/>
                  <a:ea typeface="AvantGarde" panose="00000400000000000000" pitchFamily="2" charset="0"/>
                  <a:cs typeface="AvantGarde" panose="00000400000000000000" pitchFamily="2" charset="0"/>
                </a:rPr>
                <a:t>4</a:t>
              </a:r>
              <a:endPar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3271662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428610"/>
            <a:ext cx="8856984" cy="2123658"/>
          </a:xfrm>
          <a:prstGeom prst="rect">
            <a:avLst/>
          </a:prstGeom>
        </p:spPr>
        <p:txBody>
          <a:bodyPr wrap="square">
            <a:spAutoFit/>
          </a:bodyPr>
          <a:lstStyle/>
          <a:p>
            <a:pPr lvl="0" algn="just">
              <a:defRPr/>
            </a:pPr>
            <a:r>
              <a:rPr lang="en-US" sz="2200" b="1" kern="0">
                <a:solidFill>
                  <a:srgbClr val="000000"/>
                </a:solidFill>
                <a:latin typeface="Times New Roman" panose="02020603050405020304" pitchFamily="18" charset="0"/>
                <a:cs typeface="Times New Roman" panose="02020603050405020304" pitchFamily="18" charset="0"/>
              </a:rPr>
              <a:t>       </a:t>
            </a:r>
            <a:r>
              <a:rPr lang="vi-VN" sz="2200" b="1" kern="0">
                <a:solidFill>
                  <a:srgbClr val="000000"/>
                </a:solidFill>
                <a:latin typeface="Times New Roman" panose="02020603050405020304" pitchFamily="18" charset="0"/>
                <a:cs typeface="Times New Roman" panose="02020603050405020304" pitchFamily="18" charset="0"/>
              </a:rPr>
              <a:t>LƯU Ý GIỌNG ĐỌC:</a:t>
            </a:r>
            <a:endParaRPr lang="en-US" sz="2200" b="1" kern="0" dirty="0">
              <a:solidFill>
                <a:srgbClr val="000000"/>
              </a:solidFill>
              <a:latin typeface="Times New Roman" panose="02020603050405020304" pitchFamily="18" charset="0"/>
              <a:cs typeface="Times New Roman" panose="02020603050405020304" pitchFamily="18" charset="0"/>
            </a:endParaRPr>
          </a:p>
          <a:p>
            <a:pPr lvl="0" algn="just">
              <a:defRPr/>
            </a:pPr>
            <a:r>
              <a:rPr lang="en-US" sz="2200" b="1" kern="0" dirty="0">
                <a:solidFill>
                  <a:srgbClr val="000000"/>
                </a:solidFill>
                <a:latin typeface="Times New Roman" panose="02020603050405020304" pitchFamily="18" charset="0"/>
                <a:cs typeface="Times New Roman" panose="02020603050405020304" pitchFamily="18" charset="0"/>
              </a:rPr>
              <a:t>       </a:t>
            </a:r>
          </a:p>
          <a:p>
            <a:pPr lvl="0" algn="just">
              <a:defRPr/>
            </a:pP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a:solidFill>
                  <a:srgbClr val="FF0000"/>
                </a:solidFill>
                <a:latin typeface="Times New Roman" panose="02020603050405020304" pitchFamily="18" charset="0"/>
                <a:cs typeface="Times New Roman" panose="02020603050405020304" pitchFamily="18" charset="0"/>
              </a:rPr>
              <a:t>- </a:t>
            </a:r>
            <a:r>
              <a:rPr lang="en-US" sz="2200" b="1" kern="0" dirty="0" err="1">
                <a:solidFill>
                  <a:srgbClr val="FF0000"/>
                </a:solidFill>
                <a:latin typeface="Times New Roman" panose="02020603050405020304" pitchFamily="18" charset="0"/>
                <a:cs typeface="Times New Roman" panose="02020603050405020304" pitchFamily="18" charset="0"/>
              </a:rPr>
              <a:t>Hồng</a:t>
            </a:r>
            <a:r>
              <a:rPr lang="en-US" sz="2200" b="1" kern="0" dirty="0">
                <a:solidFill>
                  <a:srgbClr val="FF0000"/>
                </a:solidFill>
                <a:latin typeface="Times New Roman" panose="02020603050405020304" pitchFamily="18" charset="0"/>
                <a:cs typeface="Times New Roman" panose="02020603050405020304" pitchFamily="18" charset="0"/>
              </a:rPr>
              <a:t> </a:t>
            </a:r>
            <a:r>
              <a:rPr lang="en-US" sz="2200" b="1" kern="0" dirty="0" err="1">
                <a:solidFill>
                  <a:srgbClr val="FF0000"/>
                </a:solidFill>
                <a:latin typeface="Times New Roman" panose="02020603050405020304" pitchFamily="18" charset="0"/>
                <a:cs typeface="Times New Roman" panose="02020603050405020304" pitchFamily="18" charset="0"/>
              </a:rPr>
              <a:t>của</a:t>
            </a:r>
            <a:r>
              <a:rPr lang="en-US" sz="2200" b="1" kern="0" dirty="0">
                <a:solidFill>
                  <a:srgbClr val="FF0000"/>
                </a:solidFill>
                <a:latin typeface="Times New Roman" panose="02020603050405020304" pitchFamily="18" charset="0"/>
                <a:cs typeface="Times New Roman" panose="02020603050405020304" pitchFamily="18" charset="0"/>
              </a:rPr>
              <a:t> </a:t>
            </a:r>
            <a:r>
              <a:rPr lang="en-US" sz="2200" b="1" kern="0" dirty="0" err="1">
                <a:solidFill>
                  <a:srgbClr val="FF0000"/>
                </a:solidFill>
                <a:latin typeface="Times New Roman" panose="02020603050405020304" pitchFamily="18" charset="0"/>
                <a:cs typeface="Times New Roman" panose="02020603050405020304" pitchFamily="18" charset="0"/>
              </a:rPr>
              <a:t>tớ</a:t>
            </a:r>
            <a:r>
              <a:rPr lang="en-US" sz="2200" b="1" kern="0" dirty="0">
                <a:solidFill>
                  <a:srgbClr val="FF0000"/>
                </a:solidFill>
                <a:latin typeface="Times New Roman" panose="02020603050405020304" pitchFamily="18" charset="0"/>
                <a:cs typeface="Times New Roman" panose="02020603050405020304" pitchFamily="18" charset="0"/>
              </a:rPr>
              <a:t> !        </a:t>
            </a:r>
            <a:r>
              <a:rPr lang="en-US" sz="2200" b="1" i="1" kern="0" dirty="0">
                <a:solidFill>
                  <a:srgbClr val="31ADB9"/>
                </a:solidFill>
                <a:latin typeface="Times New Roman" panose="02020603050405020304" pitchFamily="18" charset="0"/>
                <a:cs typeface="Times New Roman" panose="02020603050405020304" pitchFamily="18" charset="0"/>
              </a:rPr>
              <a:t>( </a:t>
            </a:r>
            <a:r>
              <a:rPr lang="en-US" sz="2200" b="1" i="1" kern="0" dirty="0" err="1">
                <a:solidFill>
                  <a:srgbClr val="31ADB9"/>
                </a:solidFill>
                <a:latin typeface="Times New Roman" panose="02020603050405020304" pitchFamily="18" charset="0"/>
                <a:cs typeface="Times New Roman" panose="02020603050405020304" pitchFamily="18" charset="0"/>
              </a:rPr>
              <a:t>giọng</a:t>
            </a:r>
            <a:r>
              <a:rPr lang="en-US" sz="2200" b="1" i="1" kern="0" dirty="0">
                <a:solidFill>
                  <a:srgbClr val="31ADB9"/>
                </a:solidFill>
                <a:latin typeface="Times New Roman" panose="02020603050405020304" pitchFamily="18" charset="0"/>
                <a:cs typeface="Times New Roman" panose="02020603050405020304" pitchFamily="18" charset="0"/>
              </a:rPr>
              <a:t> </a:t>
            </a:r>
            <a:r>
              <a:rPr lang="en-US" sz="2200" b="1" i="1" kern="0" dirty="0" err="1">
                <a:solidFill>
                  <a:srgbClr val="31ADB9"/>
                </a:solidFill>
                <a:latin typeface="Times New Roman" panose="02020603050405020304" pitchFamily="18" charset="0"/>
                <a:cs typeface="Times New Roman" panose="02020603050405020304" pitchFamily="18" charset="0"/>
              </a:rPr>
              <a:t>hốt</a:t>
            </a:r>
            <a:r>
              <a:rPr lang="en-US" sz="2200" b="1" i="1" kern="0" dirty="0">
                <a:solidFill>
                  <a:srgbClr val="31ADB9"/>
                </a:solidFill>
                <a:latin typeface="Times New Roman" panose="02020603050405020304" pitchFamily="18" charset="0"/>
                <a:cs typeface="Times New Roman" panose="02020603050405020304" pitchFamily="18" charset="0"/>
              </a:rPr>
              <a:t> </a:t>
            </a:r>
            <a:r>
              <a:rPr lang="en-US" sz="2200" b="1" i="1" kern="0" dirty="0" err="1">
                <a:solidFill>
                  <a:srgbClr val="31ADB9"/>
                </a:solidFill>
                <a:latin typeface="Times New Roman" panose="02020603050405020304" pitchFamily="18" charset="0"/>
                <a:cs typeface="Times New Roman" panose="02020603050405020304" pitchFamily="18" charset="0"/>
              </a:rPr>
              <a:t>hoảng</a:t>
            </a:r>
            <a:r>
              <a:rPr lang="en-US" sz="2200" b="1" i="1" kern="0" dirty="0">
                <a:solidFill>
                  <a:srgbClr val="31ADB9"/>
                </a:solidFill>
                <a:latin typeface="Times New Roman" panose="02020603050405020304" pitchFamily="18" charset="0"/>
                <a:cs typeface="Times New Roman" panose="02020603050405020304" pitchFamily="18" charset="0"/>
              </a:rPr>
              <a:t> )</a:t>
            </a:r>
            <a:r>
              <a:rPr lang="en-US" sz="2200" b="1" kern="0" dirty="0">
                <a:solidFill>
                  <a:srgbClr val="31ADB9"/>
                </a:solidFill>
                <a:latin typeface="Times New Roman" panose="02020603050405020304" pitchFamily="18" charset="0"/>
                <a:cs typeface="Times New Roman" panose="02020603050405020304" pitchFamily="18" charset="0"/>
              </a:rPr>
              <a:t> </a:t>
            </a:r>
          </a:p>
          <a:p>
            <a:pPr lvl="0" algn="just">
              <a:defRPr/>
            </a:pPr>
            <a:r>
              <a:rPr lang="en-US" sz="2200" b="1" kern="0" dirty="0">
                <a:solidFill>
                  <a:srgbClr val="000000"/>
                </a:solidFill>
                <a:latin typeface="Times New Roman" panose="02020603050405020304" pitchFamily="18" charset="0"/>
                <a:cs typeface="Times New Roman" panose="02020603050405020304" pitchFamily="18" charset="0"/>
              </a:rPr>
              <a:t>      </a:t>
            </a:r>
          </a:p>
          <a:p>
            <a:pPr lvl="0" algn="just">
              <a:defRPr/>
            </a:pPr>
            <a:r>
              <a:rPr lang="en-US" sz="2200" b="1" kern="0" dirty="0">
                <a:solidFill>
                  <a:srgbClr val="FF0000"/>
                </a:solidFill>
                <a:latin typeface="Times New Roman" panose="02020603050405020304" pitchFamily="18" charset="0"/>
                <a:cs typeface="Times New Roman" panose="02020603050405020304" pitchFamily="18" charset="0"/>
              </a:rPr>
              <a:t>                 </a:t>
            </a:r>
            <a:r>
              <a:rPr lang="en-US" sz="2200" b="1" kern="0" dirty="0">
                <a:solidFill>
                  <a:srgbClr val="8D130D"/>
                </a:solidFill>
                <a:latin typeface="Times New Roman" panose="02020603050405020304" pitchFamily="18" charset="0"/>
                <a:cs typeface="Times New Roman" panose="02020603050405020304" pitchFamily="18" charset="0"/>
              </a:rPr>
              <a:t>- Cho </a:t>
            </a:r>
            <a:r>
              <a:rPr lang="en-US" sz="2200" b="1" kern="0" dirty="0" err="1">
                <a:solidFill>
                  <a:srgbClr val="8D130D"/>
                </a:solidFill>
                <a:latin typeface="Times New Roman" panose="02020603050405020304" pitchFamily="18" charset="0"/>
                <a:cs typeface="Times New Roman" panose="02020603050405020304" pitchFamily="18" charset="0"/>
              </a:rPr>
              <a:t>chúng</a:t>
            </a:r>
            <a:r>
              <a:rPr lang="en-US" sz="2200" b="1" kern="0" dirty="0">
                <a:solidFill>
                  <a:srgbClr val="8D130D"/>
                </a:solidFill>
                <a:latin typeface="Times New Roman" panose="02020603050405020304" pitchFamily="18" charset="0"/>
                <a:cs typeface="Times New Roman" panose="02020603050405020304" pitchFamily="18" charset="0"/>
              </a:rPr>
              <a:t> </a:t>
            </a:r>
            <a:r>
              <a:rPr lang="en-US" sz="2200" b="1" kern="0" dirty="0" err="1">
                <a:solidFill>
                  <a:srgbClr val="8D130D"/>
                </a:solidFill>
                <a:latin typeface="Times New Roman" panose="02020603050405020304" pitchFamily="18" charset="0"/>
                <a:cs typeface="Times New Roman" panose="02020603050405020304" pitchFamily="18" charset="0"/>
              </a:rPr>
              <a:t>tớ</a:t>
            </a:r>
            <a:r>
              <a:rPr lang="en-US" sz="2200" b="1" kern="0" dirty="0">
                <a:solidFill>
                  <a:srgbClr val="8D130D"/>
                </a:solidFill>
                <a:latin typeface="Times New Roman" panose="02020603050405020304" pitchFamily="18" charset="0"/>
                <a:cs typeface="Times New Roman" panose="02020603050405020304" pitchFamily="18" charset="0"/>
              </a:rPr>
              <a:t> </a:t>
            </a:r>
            <a:r>
              <a:rPr lang="en-US" sz="2200" b="1" kern="0" dirty="0" err="1">
                <a:solidFill>
                  <a:srgbClr val="8D130D"/>
                </a:solidFill>
                <a:latin typeface="Times New Roman" panose="02020603050405020304" pitchFamily="18" charset="0"/>
                <a:cs typeface="Times New Roman" panose="02020603050405020304" pitchFamily="18" charset="0"/>
              </a:rPr>
              <a:t>ăn</a:t>
            </a:r>
            <a:r>
              <a:rPr lang="en-US" sz="2200" b="1" kern="0" dirty="0">
                <a:solidFill>
                  <a:srgbClr val="8D130D"/>
                </a:solidFill>
                <a:latin typeface="Times New Roman" panose="02020603050405020304" pitchFamily="18" charset="0"/>
                <a:cs typeface="Times New Roman" panose="02020603050405020304" pitchFamily="18" charset="0"/>
              </a:rPr>
              <a:t> </a:t>
            </a:r>
            <a:r>
              <a:rPr lang="en-US" sz="2200" b="1" kern="0" dirty="0" err="1">
                <a:solidFill>
                  <a:srgbClr val="8D130D"/>
                </a:solidFill>
                <a:latin typeface="Times New Roman" panose="02020603050405020304" pitchFamily="18" charset="0"/>
                <a:cs typeface="Times New Roman" panose="02020603050405020304" pitchFamily="18" charset="0"/>
              </a:rPr>
              <a:t>nhé</a:t>
            </a:r>
            <a:r>
              <a:rPr lang="en-US" sz="2200" b="1" kern="0" dirty="0">
                <a:solidFill>
                  <a:srgbClr val="8D130D"/>
                </a:solidFill>
                <a:latin typeface="Times New Roman" panose="02020603050405020304" pitchFamily="18" charset="0"/>
                <a:cs typeface="Times New Roman" panose="02020603050405020304" pitchFamily="18" charset="0"/>
              </a:rPr>
              <a:t>. </a:t>
            </a:r>
            <a:r>
              <a:rPr lang="en-US" sz="2200" b="1" kern="0" dirty="0" err="1">
                <a:solidFill>
                  <a:srgbClr val="8D130D"/>
                </a:solidFill>
                <a:latin typeface="Times New Roman" panose="02020603050405020304" pitchFamily="18" charset="0"/>
                <a:cs typeface="Times New Roman" panose="02020603050405020304" pitchFamily="18" charset="0"/>
              </a:rPr>
              <a:t>Chúng</a:t>
            </a:r>
            <a:r>
              <a:rPr lang="en-US" sz="2200" b="1" kern="0" dirty="0">
                <a:solidFill>
                  <a:srgbClr val="8D130D"/>
                </a:solidFill>
                <a:latin typeface="Times New Roman" panose="02020603050405020304" pitchFamily="18" charset="0"/>
                <a:cs typeface="Times New Roman" panose="02020603050405020304" pitchFamily="18" charset="0"/>
              </a:rPr>
              <a:t> </a:t>
            </a:r>
            <a:r>
              <a:rPr lang="en-US" sz="2200" b="1" kern="0" dirty="0" err="1">
                <a:solidFill>
                  <a:srgbClr val="8D130D"/>
                </a:solidFill>
                <a:latin typeface="Times New Roman" panose="02020603050405020304" pitchFamily="18" charset="0"/>
                <a:cs typeface="Times New Roman" panose="02020603050405020304" pitchFamily="18" charset="0"/>
              </a:rPr>
              <a:t>tớ</a:t>
            </a:r>
            <a:r>
              <a:rPr lang="en-US" sz="2200" b="1" kern="0" dirty="0">
                <a:solidFill>
                  <a:srgbClr val="8D130D"/>
                </a:solidFill>
                <a:latin typeface="Times New Roman" panose="02020603050405020304" pitchFamily="18" charset="0"/>
                <a:cs typeface="Times New Roman" panose="02020603050405020304" pitchFamily="18" charset="0"/>
              </a:rPr>
              <a:t> </a:t>
            </a:r>
            <a:r>
              <a:rPr lang="en-US" sz="2200" b="1" kern="0" dirty="0" err="1">
                <a:solidFill>
                  <a:srgbClr val="8D130D"/>
                </a:solidFill>
                <a:latin typeface="Times New Roman" panose="02020603050405020304" pitchFamily="18" charset="0"/>
                <a:cs typeface="Times New Roman" panose="02020603050405020304" pitchFamily="18" charset="0"/>
              </a:rPr>
              <a:t>đói</a:t>
            </a:r>
            <a:r>
              <a:rPr lang="en-US" sz="2200" b="1" kern="0" dirty="0">
                <a:solidFill>
                  <a:srgbClr val="8D130D"/>
                </a:solidFill>
                <a:latin typeface="Times New Roman" panose="02020603050405020304" pitchFamily="18" charset="0"/>
                <a:cs typeface="Times New Roman" panose="02020603050405020304" pitchFamily="18" charset="0"/>
              </a:rPr>
              <a:t> </a:t>
            </a:r>
            <a:r>
              <a:rPr lang="en-US" sz="2200" b="1" kern="0" dirty="0" err="1">
                <a:solidFill>
                  <a:srgbClr val="8D130D"/>
                </a:solidFill>
                <a:latin typeface="Times New Roman" panose="02020603050405020304" pitchFamily="18" charset="0"/>
                <a:cs typeface="Times New Roman" panose="02020603050405020304" pitchFamily="18" charset="0"/>
              </a:rPr>
              <a:t>lả</a:t>
            </a:r>
            <a:r>
              <a:rPr lang="en-US" sz="2200" b="1" kern="0" dirty="0">
                <a:solidFill>
                  <a:srgbClr val="8D130D"/>
                </a:solidFill>
                <a:latin typeface="Times New Roman" panose="02020603050405020304" pitchFamily="18" charset="0"/>
                <a:cs typeface="Times New Roman" panose="02020603050405020304" pitchFamily="18" charset="0"/>
              </a:rPr>
              <a:t> </a:t>
            </a:r>
            <a:r>
              <a:rPr lang="en-US" sz="2200" b="1" kern="0" dirty="0" err="1">
                <a:solidFill>
                  <a:srgbClr val="8D130D"/>
                </a:solidFill>
                <a:latin typeface="Times New Roman" panose="02020603050405020304" pitchFamily="18" charset="0"/>
                <a:cs typeface="Times New Roman" panose="02020603050405020304" pitchFamily="18" charset="0"/>
              </a:rPr>
              <a:t>rồi</a:t>
            </a:r>
            <a:r>
              <a:rPr lang="en-US" sz="2200" b="1" kern="0" dirty="0">
                <a:solidFill>
                  <a:srgbClr val="8D130D"/>
                </a:solidFill>
                <a:latin typeface="Times New Roman" panose="02020603050405020304" pitchFamily="18" charset="0"/>
                <a:cs typeface="Times New Roman" panose="02020603050405020304" pitchFamily="18" charset="0"/>
              </a:rPr>
              <a:t>.</a:t>
            </a:r>
            <a:r>
              <a:rPr lang="en-US" sz="2200" b="1" kern="0" dirty="0">
                <a:solidFill>
                  <a:srgbClr val="FF0000"/>
                </a:solidFill>
                <a:latin typeface="Times New Roman" panose="02020603050405020304" pitchFamily="18" charset="0"/>
                <a:cs typeface="Times New Roman" panose="02020603050405020304" pitchFamily="18" charset="0"/>
              </a:rPr>
              <a:t>   </a:t>
            </a:r>
            <a:r>
              <a:rPr lang="en-US" sz="2200" b="1" i="1" kern="0" dirty="0">
                <a:solidFill>
                  <a:srgbClr val="31ADB9"/>
                </a:solidFill>
                <a:latin typeface="Times New Roman" panose="02020603050405020304" pitchFamily="18" charset="0"/>
                <a:cs typeface="Times New Roman" panose="02020603050405020304" pitchFamily="18" charset="0"/>
              </a:rPr>
              <a:t>( </a:t>
            </a:r>
            <a:r>
              <a:rPr lang="en-US" sz="2200" b="1" i="1" kern="0" dirty="0" err="1">
                <a:solidFill>
                  <a:srgbClr val="31ADB9"/>
                </a:solidFill>
                <a:latin typeface="Times New Roman" panose="02020603050405020304" pitchFamily="18" charset="0"/>
                <a:cs typeface="Times New Roman" panose="02020603050405020304" pitchFamily="18" charset="0"/>
              </a:rPr>
              <a:t>giọng</a:t>
            </a:r>
            <a:r>
              <a:rPr lang="en-US" sz="2200" b="1" i="1" kern="0" dirty="0">
                <a:solidFill>
                  <a:srgbClr val="31ADB9"/>
                </a:solidFill>
                <a:latin typeface="Times New Roman" panose="02020603050405020304" pitchFamily="18" charset="0"/>
                <a:cs typeface="Times New Roman" panose="02020603050405020304" pitchFamily="18" charset="0"/>
              </a:rPr>
              <a:t> </a:t>
            </a:r>
            <a:r>
              <a:rPr lang="en-US" sz="2200" b="1" i="1" kern="0" dirty="0" err="1">
                <a:solidFill>
                  <a:srgbClr val="31ADB9"/>
                </a:solidFill>
                <a:latin typeface="Times New Roman" panose="02020603050405020304" pitchFamily="18" charset="0"/>
                <a:cs typeface="Times New Roman" panose="02020603050405020304" pitchFamily="18" charset="0"/>
              </a:rPr>
              <a:t>tha</a:t>
            </a:r>
            <a:r>
              <a:rPr lang="en-US" sz="2200" b="1" i="1" kern="0" dirty="0">
                <a:solidFill>
                  <a:srgbClr val="31ADB9"/>
                </a:solidFill>
                <a:latin typeface="Times New Roman" panose="02020603050405020304" pitchFamily="18" charset="0"/>
                <a:cs typeface="Times New Roman" panose="02020603050405020304" pitchFamily="18" charset="0"/>
              </a:rPr>
              <a:t> </a:t>
            </a:r>
            <a:r>
              <a:rPr lang="en-US" sz="2200" b="1" i="1" kern="0" dirty="0" err="1">
                <a:solidFill>
                  <a:srgbClr val="31ADB9"/>
                </a:solidFill>
                <a:latin typeface="Times New Roman" panose="02020603050405020304" pitchFamily="18" charset="0"/>
                <a:cs typeface="Times New Roman" panose="02020603050405020304" pitchFamily="18" charset="0"/>
              </a:rPr>
              <a:t>thiết</a:t>
            </a:r>
            <a:r>
              <a:rPr lang="en-US" sz="2200" b="1" i="1" kern="0" dirty="0">
                <a:solidFill>
                  <a:srgbClr val="31ADB9"/>
                </a:solidFill>
                <a:latin typeface="Times New Roman" panose="02020603050405020304" pitchFamily="18" charset="0"/>
                <a:cs typeface="Times New Roman" panose="02020603050405020304" pitchFamily="18" charset="0"/>
              </a:rPr>
              <a:t> )</a:t>
            </a:r>
          </a:p>
          <a:p>
            <a:pPr lvl="0" algn="just">
              <a:defRPr/>
            </a:pPr>
            <a:r>
              <a:rPr lang="en-US" sz="2200" b="1" kern="0" dirty="0">
                <a:solidFill>
                  <a:srgbClr val="000000"/>
                </a:solidFill>
                <a:latin typeface="Times New Roman" panose="02020603050405020304" pitchFamily="18" charset="0"/>
                <a:cs typeface="Times New Roman" panose="02020603050405020304" pitchFamily="18" charset="0"/>
              </a:rPr>
              <a:t>       </a:t>
            </a:r>
          </a:p>
        </p:txBody>
      </p:sp>
      <p:grpSp>
        <p:nvGrpSpPr>
          <p:cNvPr id="3" name="Group 2">
            <a:extLst>
              <a:ext uri="{FF2B5EF4-FFF2-40B4-BE49-F238E27FC236}">
                <a16:creationId xmlns:a16="http://schemas.microsoft.com/office/drawing/2014/main" id="{670DA32C-0382-4BEB-2359-824E91001094}"/>
              </a:ext>
            </a:extLst>
          </p:cNvPr>
          <p:cNvGrpSpPr/>
          <p:nvPr/>
        </p:nvGrpSpPr>
        <p:grpSpPr>
          <a:xfrm>
            <a:off x="362582" y="1202408"/>
            <a:ext cx="318677" cy="288031"/>
            <a:chOff x="8079657" y="1342173"/>
            <a:chExt cx="707923" cy="707923"/>
          </a:xfrm>
        </p:grpSpPr>
        <p:sp>
          <p:nvSpPr>
            <p:cNvPr id="4" name="Oval 3">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5" name="Oval 4">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white"/>
                  </a:solidFill>
                  <a:latin typeface="UTM Avo" panose="02040603050506020204" pitchFamily="18" charset="0"/>
                  <a:ea typeface="AvantGarde" panose="00000400000000000000" pitchFamily="2" charset="0"/>
                  <a:cs typeface="AvantGarde" panose="00000400000000000000" pitchFamily="2" charset="0"/>
                </a:rPr>
                <a:t>2</a:t>
              </a:r>
              <a:endPar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grpSp>
      <p:sp>
        <p:nvSpPr>
          <p:cNvPr id="6" name="Rectangle 5"/>
          <p:cNvSpPr/>
          <p:nvPr/>
        </p:nvSpPr>
        <p:spPr>
          <a:xfrm>
            <a:off x="714348" y="3571882"/>
            <a:ext cx="1369286" cy="430887"/>
          </a:xfrm>
          <a:prstGeom prst="rect">
            <a:avLst/>
          </a:prstGeom>
          <a:solidFill>
            <a:sysClr val="window" lastClr="FFFFFF"/>
          </a:solidFill>
          <a:ln>
            <a:solidFill>
              <a:srgbClr val="C00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err="1">
                <a:ln>
                  <a:noFill/>
                </a:ln>
                <a:solidFill>
                  <a:srgbClr val="8D130D"/>
                </a:solidFill>
                <a:effectLst/>
                <a:uLnTx/>
                <a:uFillTx/>
                <a:latin typeface="Times New Roman" panose="02020603050405020304" pitchFamily="18" charset="0"/>
                <a:cs typeface="Times New Roman" panose="02020603050405020304" pitchFamily="18" charset="0"/>
              </a:rPr>
              <a:t>Cầu</a:t>
            </a:r>
            <a:r>
              <a:rPr kumimoji="0" lang="en-US" sz="2200" b="1" i="0" u="none" strike="noStrike" kern="0" cap="none" spc="0" normalizeH="0" baseline="0" noProof="0" dirty="0">
                <a:ln>
                  <a:noFill/>
                </a:ln>
                <a:solidFill>
                  <a:srgbClr val="8D130D"/>
                </a:solidFill>
                <a:effectLst/>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a:noFill/>
                </a:ln>
                <a:solidFill>
                  <a:srgbClr val="8D130D"/>
                </a:solidFill>
                <a:effectLst/>
                <a:uLnTx/>
                <a:uFillTx/>
                <a:latin typeface="Times New Roman" panose="02020603050405020304" pitchFamily="18" charset="0"/>
                <a:cs typeface="Times New Roman" panose="02020603050405020304" pitchFamily="18" charset="0"/>
              </a:rPr>
              <a:t>khẩn</a:t>
            </a:r>
            <a:endParaRPr kumimoji="0" lang="en-US" sz="2200" b="0" i="0" u="none" strike="noStrike" kern="0" cap="none" spc="0" normalizeH="0" baseline="0" noProof="0" dirty="0">
              <a:ln>
                <a:noFill/>
              </a:ln>
              <a:solidFill>
                <a:srgbClr val="8D130D"/>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55AB03A-A976-8BE8-5689-BD575F414A8E}"/>
              </a:ext>
            </a:extLst>
          </p:cNvPr>
          <p:cNvSpPr txBox="1"/>
          <p:nvPr/>
        </p:nvSpPr>
        <p:spPr>
          <a:xfrm>
            <a:off x="1857356" y="3571882"/>
            <a:ext cx="5454938" cy="461665"/>
          </a:xfrm>
          <a:prstGeom prst="rect">
            <a:avLst/>
          </a:prstGeom>
          <a:noFill/>
          <a:ln>
            <a:noFill/>
          </a:ln>
        </p:spPr>
        <p:txBody>
          <a:bodyPr wrap="square">
            <a:spAutoFit/>
          </a:bodyPr>
          <a:lstStyle/>
          <a:p>
            <a:pPr lvl="1"/>
            <a:r>
              <a:rPr lang="en-US" sz="2400" dirty="0" err="1">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Tha</a:t>
            </a:r>
            <a:r>
              <a:rPr lang="en-US" sz="2400" dirty="0">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thiết</a:t>
            </a:r>
            <a:r>
              <a:rPr lang="en-US" sz="2400" dirty="0">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xin</a:t>
            </a:r>
            <a:r>
              <a:rPr lang="en-US" sz="2400" dirty="0">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dirty="0">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khác</a:t>
            </a:r>
            <a:r>
              <a:rPr lang="en-US" sz="2400" dirty="0">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2400" dirty="0">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400" dirty="0">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400" dirty="0">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Rectangle 8"/>
          <p:cNvSpPr/>
          <p:nvPr/>
        </p:nvSpPr>
        <p:spPr>
          <a:xfrm>
            <a:off x="785786" y="4071948"/>
            <a:ext cx="898003" cy="430887"/>
          </a:xfrm>
          <a:prstGeom prst="rect">
            <a:avLst/>
          </a:prstGeom>
          <a:solidFill>
            <a:sysClr val="window" lastClr="FFFFFF"/>
          </a:solidFill>
          <a:ln>
            <a:solidFill>
              <a:srgbClr val="C00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b="1" kern="0" dirty="0" err="1">
                <a:solidFill>
                  <a:srgbClr val="8D130D"/>
                </a:solidFill>
                <a:latin typeface="Times New Roman" panose="02020603050405020304" pitchFamily="18" charset="0"/>
                <a:cs typeface="Times New Roman" panose="02020603050405020304" pitchFamily="18" charset="0"/>
              </a:rPr>
              <a:t>Đói</a:t>
            </a:r>
            <a:r>
              <a:rPr lang="en-US" sz="2200" b="1" kern="0" dirty="0">
                <a:solidFill>
                  <a:srgbClr val="8D130D"/>
                </a:solidFill>
                <a:latin typeface="Times New Roman" panose="02020603050405020304" pitchFamily="18" charset="0"/>
                <a:cs typeface="Times New Roman" panose="02020603050405020304" pitchFamily="18" charset="0"/>
              </a:rPr>
              <a:t> </a:t>
            </a:r>
            <a:r>
              <a:rPr lang="en-US" sz="2200" b="1" kern="0" dirty="0" err="1">
                <a:solidFill>
                  <a:srgbClr val="8D130D"/>
                </a:solidFill>
                <a:latin typeface="Times New Roman" panose="02020603050405020304" pitchFamily="18" charset="0"/>
                <a:cs typeface="Times New Roman" panose="02020603050405020304" pitchFamily="18" charset="0"/>
              </a:rPr>
              <a:t>lả</a:t>
            </a:r>
            <a:endParaRPr kumimoji="0" lang="en-US" sz="2200" b="0" i="0" u="none" strike="noStrike" kern="0" cap="none" spc="0" normalizeH="0" baseline="0" noProof="0" dirty="0">
              <a:ln>
                <a:noFill/>
              </a:ln>
              <a:solidFill>
                <a:srgbClr val="8D130D"/>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55AB03A-A976-8BE8-5689-BD575F414A8E}"/>
              </a:ext>
            </a:extLst>
          </p:cNvPr>
          <p:cNvSpPr txBox="1"/>
          <p:nvPr/>
        </p:nvSpPr>
        <p:spPr>
          <a:xfrm>
            <a:off x="1785918" y="4071948"/>
            <a:ext cx="5097748" cy="461665"/>
          </a:xfrm>
          <a:prstGeom prst="rect">
            <a:avLst/>
          </a:prstGeom>
          <a:noFill/>
          <a:ln>
            <a:noFill/>
          </a:ln>
        </p:spPr>
        <p:txBody>
          <a:bodyPr wrap="square">
            <a:spAutoFit/>
          </a:bodyPr>
          <a:lstStyle/>
          <a:p>
            <a:pPr lvl="1"/>
            <a:r>
              <a:rPr lang="en-US" sz="2400" dirty="0" err="1">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Đói</a:t>
            </a:r>
            <a:r>
              <a:rPr lang="en-US" sz="2400" dirty="0">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2400" dirty="0">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mức</a:t>
            </a:r>
            <a:r>
              <a:rPr lang="en-US" sz="2400" dirty="0">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2400" dirty="0">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2400" dirty="0">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đứng</a:t>
            </a:r>
            <a:r>
              <a:rPr lang="en-US" sz="2400" dirty="0">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227780"/>
                </a:solidFill>
                <a:latin typeface="Times New Roman" panose="02020603050405020304" pitchFamily="18" charset="0"/>
                <a:ea typeface="Arial-Rounded" panose="020B0500000000000000" pitchFamily="34" charset="0"/>
                <a:cs typeface="Times New Roman" panose="02020603050405020304" pitchFamily="18" charset="0"/>
              </a:rPr>
              <a:t>vững</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4" name="TextBox 13">
            <a:extLst>
              <a:ext uri="{FF2B5EF4-FFF2-40B4-BE49-F238E27FC236}">
                <a16:creationId xmlns:a16="http://schemas.microsoft.com/office/drawing/2014/main" id="{455AB03A-A976-8BE8-5689-BD575F414A8E}"/>
              </a:ext>
            </a:extLst>
          </p:cNvPr>
          <p:cNvSpPr txBox="1"/>
          <p:nvPr/>
        </p:nvSpPr>
        <p:spPr>
          <a:xfrm>
            <a:off x="71406" y="2928940"/>
            <a:ext cx="2731508" cy="523220"/>
          </a:xfrm>
          <a:prstGeom prst="rect">
            <a:avLst/>
          </a:prstGeom>
          <a:noFill/>
          <a:ln>
            <a:noFill/>
          </a:ln>
        </p:spPr>
        <p:txBody>
          <a:bodyPr wrap="square">
            <a:spAutoFit/>
          </a:bodyPr>
          <a:lstStyle/>
          <a:p>
            <a:pPr lvl="1"/>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2277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80">
                                          <p:stCondLst>
                                            <p:cond delay="0"/>
                                          </p:stCondLst>
                                        </p:cTn>
                                        <p:tgtEl>
                                          <p:spTgt spid="14"/>
                                        </p:tgtEl>
                                      </p:cBhvr>
                                    </p:animEffect>
                                    <p:anim calcmode="lin" valueType="num">
                                      <p:cBhvr>
                                        <p:cTn id="3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7" dur="26">
                                          <p:stCondLst>
                                            <p:cond delay="650"/>
                                          </p:stCondLst>
                                        </p:cTn>
                                        <p:tgtEl>
                                          <p:spTgt spid="14"/>
                                        </p:tgtEl>
                                      </p:cBhvr>
                                      <p:to x="100000" y="60000"/>
                                    </p:animScale>
                                    <p:animScale>
                                      <p:cBhvr>
                                        <p:cTn id="38" dur="166" decel="50000">
                                          <p:stCondLst>
                                            <p:cond delay="676"/>
                                          </p:stCondLst>
                                        </p:cTn>
                                        <p:tgtEl>
                                          <p:spTgt spid="14"/>
                                        </p:tgtEl>
                                      </p:cBhvr>
                                      <p:to x="100000" y="100000"/>
                                    </p:animScale>
                                    <p:animScale>
                                      <p:cBhvr>
                                        <p:cTn id="39" dur="26">
                                          <p:stCondLst>
                                            <p:cond delay="1312"/>
                                          </p:stCondLst>
                                        </p:cTn>
                                        <p:tgtEl>
                                          <p:spTgt spid="14"/>
                                        </p:tgtEl>
                                      </p:cBhvr>
                                      <p:to x="100000" y="80000"/>
                                    </p:animScale>
                                    <p:animScale>
                                      <p:cBhvr>
                                        <p:cTn id="40" dur="166" decel="50000">
                                          <p:stCondLst>
                                            <p:cond delay="1338"/>
                                          </p:stCondLst>
                                        </p:cTn>
                                        <p:tgtEl>
                                          <p:spTgt spid="14"/>
                                        </p:tgtEl>
                                      </p:cBhvr>
                                      <p:to x="100000" y="100000"/>
                                    </p:animScale>
                                    <p:animScale>
                                      <p:cBhvr>
                                        <p:cTn id="41" dur="26">
                                          <p:stCondLst>
                                            <p:cond delay="1642"/>
                                          </p:stCondLst>
                                        </p:cTn>
                                        <p:tgtEl>
                                          <p:spTgt spid="14"/>
                                        </p:tgtEl>
                                      </p:cBhvr>
                                      <p:to x="100000" y="90000"/>
                                    </p:animScale>
                                    <p:animScale>
                                      <p:cBhvr>
                                        <p:cTn id="42" dur="166" decel="50000">
                                          <p:stCondLst>
                                            <p:cond delay="1668"/>
                                          </p:stCondLst>
                                        </p:cTn>
                                        <p:tgtEl>
                                          <p:spTgt spid="14"/>
                                        </p:tgtEl>
                                      </p:cBhvr>
                                      <p:to x="100000" y="100000"/>
                                    </p:animScale>
                                    <p:animScale>
                                      <p:cBhvr>
                                        <p:cTn id="43" dur="26">
                                          <p:stCondLst>
                                            <p:cond delay="1808"/>
                                          </p:stCondLst>
                                        </p:cTn>
                                        <p:tgtEl>
                                          <p:spTgt spid="14"/>
                                        </p:tgtEl>
                                      </p:cBhvr>
                                      <p:to x="100000" y="95000"/>
                                    </p:animScale>
                                    <p:animScale>
                                      <p:cBhvr>
                                        <p:cTn id="44"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008" y="339502"/>
            <a:ext cx="8605464" cy="3416320"/>
          </a:xfrm>
          <a:prstGeom prst="rect">
            <a:avLst/>
          </a:prstGeom>
        </p:spPr>
        <p:txBody>
          <a:bodyPr wrap="square">
            <a:spAutoFit/>
          </a:bodyPr>
          <a:lstStyle/>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a:t>
            </a:r>
          </a:p>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Hồng</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ngọt</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giống</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dưa</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hấu</a:t>
            </a:r>
            <a:r>
              <a:rPr lang="en-US" sz="2400" b="1" kern="0" dirty="0">
                <a:solidFill>
                  <a:srgbClr val="FF0000"/>
                </a:solidFill>
                <a:latin typeface="Times New Roman" panose="02020603050405020304" pitchFamily="18" charset="0"/>
                <a:cs typeface="Times New Roman" panose="02020603050405020304" pitchFamily="18" charset="0"/>
              </a:rPr>
              <a:t> hay </a:t>
            </a:r>
            <a:r>
              <a:rPr lang="en-US" sz="2400" b="1" kern="0" dirty="0" err="1">
                <a:solidFill>
                  <a:srgbClr val="FF0000"/>
                </a:solidFill>
                <a:latin typeface="Times New Roman" panose="02020603050405020304" pitchFamily="18" charset="0"/>
                <a:cs typeface="Times New Roman" panose="02020603050405020304" pitchFamily="18" charset="0"/>
              </a:rPr>
              <a:t>mật</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ong</a:t>
            </a:r>
            <a:r>
              <a:rPr lang="en-US" sz="2400" b="1" kern="0" dirty="0">
                <a:solidFill>
                  <a:srgbClr val="FF0000"/>
                </a:solidFill>
                <a:latin typeface="Times New Roman" panose="02020603050405020304" pitchFamily="18" charset="0"/>
                <a:cs typeface="Times New Roman" panose="02020603050405020304" pitchFamily="18" charset="0"/>
              </a:rPr>
              <a:t> ?  </a:t>
            </a:r>
            <a:r>
              <a:rPr lang="en-US" sz="2400" b="1" i="1" kern="0" dirty="0">
                <a:solidFill>
                  <a:srgbClr val="00B050"/>
                </a:solidFill>
                <a:latin typeface="Times New Roman" panose="02020603050405020304" pitchFamily="18" charset="0"/>
                <a:cs typeface="Times New Roman" panose="02020603050405020304" pitchFamily="18" charset="0"/>
              </a:rPr>
              <a:t>(</a:t>
            </a:r>
            <a:r>
              <a:rPr lang="en-US" sz="2400" b="1" i="1" kern="0" dirty="0" err="1">
                <a:solidFill>
                  <a:srgbClr val="00B050"/>
                </a:solidFill>
                <a:latin typeface="Times New Roman" panose="02020603050405020304" pitchFamily="18" charset="0"/>
                <a:cs typeface="Times New Roman" panose="02020603050405020304" pitchFamily="18" charset="0"/>
              </a:rPr>
              <a:t>giọng</a:t>
            </a:r>
            <a:r>
              <a:rPr lang="en-US" sz="2400" b="1" i="1" kern="0" dirty="0">
                <a:solidFill>
                  <a:srgbClr val="00B050"/>
                </a:solidFill>
                <a:latin typeface="Times New Roman" panose="02020603050405020304" pitchFamily="18" charset="0"/>
                <a:cs typeface="Times New Roman" panose="02020603050405020304" pitchFamily="18" charset="0"/>
              </a:rPr>
              <a:t> </a:t>
            </a:r>
            <a:r>
              <a:rPr lang="en-US" sz="2400" b="1" i="1" kern="0" dirty="0" err="1">
                <a:solidFill>
                  <a:srgbClr val="00B050"/>
                </a:solidFill>
                <a:latin typeface="Times New Roman" panose="02020603050405020304" pitchFamily="18" charset="0"/>
                <a:cs typeface="Times New Roman" panose="02020603050405020304" pitchFamily="18" charset="0"/>
              </a:rPr>
              <a:t>băn</a:t>
            </a:r>
            <a:r>
              <a:rPr lang="en-US" sz="2400" b="1" i="1" kern="0" dirty="0">
                <a:solidFill>
                  <a:srgbClr val="00B050"/>
                </a:solidFill>
                <a:latin typeface="Times New Roman" panose="02020603050405020304" pitchFamily="18" charset="0"/>
                <a:cs typeface="Times New Roman" panose="02020603050405020304" pitchFamily="18" charset="0"/>
              </a:rPr>
              <a:t> </a:t>
            </a:r>
            <a:r>
              <a:rPr lang="en-US" sz="2400" b="1" i="1" kern="0" dirty="0" err="1">
                <a:solidFill>
                  <a:srgbClr val="00B050"/>
                </a:solidFill>
                <a:latin typeface="Times New Roman" panose="02020603050405020304" pitchFamily="18" charset="0"/>
                <a:cs typeface="Times New Roman" panose="02020603050405020304" pitchFamily="18" charset="0"/>
              </a:rPr>
              <a:t>khoăn</a:t>
            </a:r>
            <a:r>
              <a:rPr lang="en-US" sz="2400" b="1" i="1" kern="0" dirty="0">
                <a:solidFill>
                  <a:srgbClr val="00B050"/>
                </a:solidFill>
                <a:latin typeface="Times New Roman" panose="02020603050405020304" pitchFamily="18" charset="0"/>
                <a:cs typeface="Times New Roman" panose="02020603050405020304" pitchFamily="18" charset="0"/>
              </a:rPr>
              <a:t>)</a:t>
            </a:r>
          </a:p>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a:t>
            </a:r>
          </a:p>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Cậu</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chưa</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ăn</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hồng</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bao</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giờ</a:t>
            </a:r>
            <a:r>
              <a:rPr lang="en-US" sz="2400" b="1" kern="0" dirty="0">
                <a:solidFill>
                  <a:srgbClr val="8D130D"/>
                </a:solidFill>
                <a:latin typeface="Times New Roman" panose="02020603050405020304" pitchFamily="18" charset="0"/>
                <a:cs typeface="Times New Roman" panose="02020603050405020304" pitchFamily="18" charset="0"/>
              </a:rPr>
              <a:t> à ? </a:t>
            </a:r>
            <a:r>
              <a:rPr lang="en-US" sz="2400" b="1" i="1" kern="0" dirty="0">
                <a:solidFill>
                  <a:srgbClr val="00B050"/>
                </a:solidFill>
                <a:latin typeface="Times New Roman" panose="02020603050405020304" pitchFamily="18" charset="0"/>
                <a:cs typeface="Times New Roman" panose="02020603050405020304" pitchFamily="18" charset="0"/>
              </a:rPr>
              <a:t>( </a:t>
            </a:r>
            <a:r>
              <a:rPr lang="en-US" sz="2400" b="1" i="1" kern="0" dirty="0" err="1">
                <a:solidFill>
                  <a:srgbClr val="00B050"/>
                </a:solidFill>
                <a:latin typeface="Times New Roman" panose="02020603050405020304" pitchFamily="18" charset="0"/>
                <a:cs typeface="Times New Roman" panose="02020603050405020304" pitchFamily="18" charset="0"/>
              </a:rPr>
              <a:t>giọng</a:t>
            </a:r>
            <a:r>
              <a:rPr lang="en-US" sz="2400" b="1" i="1" kern="0" dirty="0">
                <a:solidFill>
                  <a:srgbClr val="00B050"/>
                </a:solidFill>
                <a:latin typeface="Times New Roman" panose="02020603050405020304" pitchFamily="18" charset="0"/>
                <a:cs typeface="Times New Roman" panose="02020603050405020304" pitchFamily="18" charset="0"/>
              </a:rPr>
              <a:t> </a:t>
            </a:r>
            <a:r>
              <a:rPr lang="en-US" sz="2400" b="1" i="1" kern="0" dirty="0" err="1">
                <a:solidFill>
                  <a:srgbClr val="00B050"/>
                </a:solidFill>
                <a:latin typeface="Times New Roman" panose="02020603050405020304" pitchFamily="18" charset="0"/>
                <a:cs typeface="Times New Roman" panose="02020603050405020304" pitchFamily="18" charset="0"/>
              </a:rPr>
              <a:t>ngạc</a:t>
            </a:r>
            <a:r>
              <a:rPr lang="en-US" sz="2400" b="1" i="1" kern="0" dirty="0">
                <a:solidFill>
                  <a:srgbClr val="00B050"/>
                </a:solidFill>
                <a:latin typeface="Times New Roman" panose="02020603050405020304" pitchFamily="18" charset="0"/>
                <a:cs typeface="Times New Roman" panose="02020603050405020304" pitchFamily="18" charset="0"/>
              </a:rPr>
              <a:t> </a:t>
            </a:r>
            <a:r>
              <a:rPr lang="en-US" sz="2400" b="1" i="1" kern="0" dirty="0" err="1">
                <a:solidFill>
                  <a:srgbClr val="00B050"/>
                </a:solidFill>
                <a:latin typeface="Times New Roman" panose="02020603050405020304" pitchFamily="18" charset="0"/>
                <a:cs typeface="Times New Roman" panose="02020603050405020304" pitchFamily="18" charset="0"/>
              </a:rPr>
              <a:t>nhiên</a:t>
            </a:r>
            <a:r>
              <a:rPr lang="en-US" sz="2400" b="1" i="1" kern="0" dirty="0">
                <a:solidFill>
                  <a:srgbClr val="00B050"/>
                </a:solidFill>
                <a:latin typeface="Times New Roman" panose="02020603050405020304" pitchFamily="18" charset="0"/>
                <a:cs typeface="Times New Roman" panose="02020603050405020304" pitchFamily="18" charset="0"/>
              </a:rPr>
              <a:t> )</a:t>
            </a:r>
            <a:endParaRPr lang="en-US" sz="2400" b="1" kern="0" dirty="0">
              <a:solidFill>
                <a:srgbClr val="FF0000"/>
              </a:solidFill>
              <a:latin typeface="Times New Roman" panose="02020603050405020304" pitchFamily="18" charset="0"/>
              <a:cs typeface="Times New Roman" panose="02020603050405020304" pitchFamily="18" charset="0"/>
            </a:endParaRPr>
          </a:p>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a:t>
            </a:r>
          </a:p>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Đúng</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ra</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chúng</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tớ</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không</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nên</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ăn</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hồng</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của</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cậu</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300" b="1" i="1" kern="0" dirty="0">
                <a:solidFill>
                  <a:srgbClr val="00B050"/>
                </a:solidFill>
                <a:latin typeface="Times New Roman" panose="02020603050405020304" pitchFamily="18" charset="0"/>
                <a:cs typeface="Times New Roman" panose="02020603050405020304" pitchFamily="18" charset="0"/>
              </a:rPr>
              <a:t>( </a:t>
            </a:r>
            <a:r>
              <a:rPr lang="en-US" sz="2300" b="1" i="1" kern="0" dirty="0" err="1">
                <a:solidFill>
                  <a:srgbClr val="00B050"/>
                </a:solidFill>
                <a:latin typeface="Times New Roman" panose="02020603050405020304" pitchFamily="18" charset="0"/>
                <a:cs typeface="Times New Roman" panose="02020603050405020304" pitchFamily="18" charset="0"/>
              </a:rPr>
              <a:t>giọng</a:t>
            </a:r>
            <a:r>
              <a:rPr lang="en-US" sz="2300" b="1" i="1" kern="0" dirty="0">
                <a:solidFill>
                  <a:srgbClr val="00B050"/>
                </a:solidFill>
                <a:latin typeface="Times New Roman" panose="02020603050405020304" pitchFamily="18" charset="0"/>
                <a:cs typeface="Times New Roman" panose="02020603050405020304" pitchFamily="18" charset="0"/>
              </a:rPr>
              <a:t> </a:t>
            </a:r>
            <a:r>
              <a:rPr lang="en-US" sz="2300" b="1" i="1" kern="0" dirty="0" err="1">
                <a:solidFill>
                  <a:srgbClr val="00B050"/>
                </a:solidFill>
                <a:latin typeface="Times New Roman" panose="02020603050405020304" pitchFamily="18" charset="0"/>
                <a:cs typeface="Times New Roman" panose="02020603050405020304" pitchFamily="18" charset="0"/>
              </a:rPr>
              <a:t>ái</a:t>
            </a:r>
            <a:r>
              <a:rPr lang="en-US" sz="2300" b="1" i="1" kern="0" dirty="0">
                <a:solidFill>
                  <a:srgbClr val="00B050"/>
                </a:solidFill>
                <a:latin typeface="Times New Roman" panose="02020603050405020304" pitchFamily="18" charset="0"/>
                <a:cs typeface="Times New Roman" panose="02020603050405020304" pitchFamily="18" charset="0"/>
              </a:rPr>
              <a:t> </a:t>
            </a:r>
            <a:r>
              <a:rPr lang="en-US" sz="2300" b="1" i="1" kern="0" dirty="0" err="1">
                <a:solidFill>
                  <a:srgbClr val="00B050"/>
                </a:solidFill>
                <a:latin typeface="Times New Roman" panose="02020603050405020304" pitchFamily="18" charset="0"/>
                <a:cs typeface="Times New Roman" panose="02020603050405020304" pitchFamily="18" charset="0"/>
              </a:rPr>
              <a:t>ngại</a:t>
            </a:r>
            <a:r>
              <a:rPr lang="en-US" sz="2300" b="1" i="1" kern="0" dirty="0">
                <a:solidFill>
                  <a:srgbClr val="00B050"/>
                </a:solidFill>
                <a:latin typeface="Times New Roman" panose="02020603050405020304" pitchFamily="18" charset="0"/>
                <a:cs typeface="Times New Roman" panose="02020603050405020304" pitchFamily="18" charset="0"/>
              </a:rPr>
              <a:t> )</a:t>
            </a:r>
            <a:endParaRPr lang="en-US" sz="2300" b="1" kern="0" dirty="0">
              <a:solidFill>
                <a:srgbClr val="FF0000"/>
              </a:solidFill>
              <a:latin typeface="Times New Roman" panose="02020603050405020304" pitchFamily="18" charset="0"/>
              <a:cs typeface="Times New Roman" panose="02020603050405020304" pitchFamily="18" charset="0"/>
            </a:endParaRPr>
          </a:p>
          <a:p>
            <a:pPr lvl="0" algn="just">
              <a:defRPr/>
            </a:pPr>
            <a:r>
              <a:rPr lang="en-US" sz="2400" b="1" kern="0" dirty="0">
                <a:solidFill>
                  <a:srgbClr val="000000"/>
                </a:solidFill>
                <a:latin typeface="Times New Roman" panose="02020603050405020304" pitchFamily="18" charset="0"/>
                <a:cs typeface="Times New Roman" panose="02020603050405020304" pitchFamily="18" charset="0"/>
              </a:rPr>
              <a:t>         </a:t>
            </a:r>
          </a:p>
          <a:p>
            <a:pPr lvl="0" algn="just">
              <a:defRPr/>
            </a:pPr>
            <a:r>
              <a:rPr lang="en-US" sz="2400" b="1" kern="0" dirty="0">
                <a:solidFill>
                  <a:srgbClr val="FF0000"/>
                </a:solidFill>
                <a:latin typeface="Times New Roman" panose="02020603050405020304" pitchFamily="18" charset="0"/>
                <a:cs typeface="Times New Roman" panose="02020603050405020304" pitchFamily="18" charset="0"/>
              </a:rPr>
              <a:t>  - </a:t>
            </a:r>
            <a:r>
              <a:rPr lang="en-US" sz="2400" b="1" kern="0" dirty="0" err="1">
                <a:solidFill>
                  <a:srgbClr val="FF0000"/>
                </a:solidFill>
                <a:latin typeface="Times New Roman" panose="02020603050405020304" pitchFamily="18" charset="0"/>
                <a:cs typeface="Times New Roman" panose="02020603050405020304" pitchFamily="18" charset="0"/>
              </a:rPr>
              <a:t>Tớ</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ăn</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chỉ</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một</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mình</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tớ</a:t>
            </a:r>
            <a:r>
              <a:rPr lang="en-US" sz="2400" b="1" kern="0" dirty="0">
                <a:solidFill>
                  <a:srgbClr val="FF0000"/>
                </a:solidFill>
                <a:latin typeface="Times New Roman" panose="02020603050405020304" pitchFamily="18" charset="0"/>
                <a:cs typeface="Times New Roman" panose="02020603050405020304" pitchFamily="18" charset="0"/>
              </a:rPr>
              <a:t> no </a:t>
            </a:r>
            <a:r>
              <a:rPr lang="en-US" sz="2400" b="1" kern="0" dirty="0" err="1">
                <a:solidFill>
                  <a:srgbClr val="FF0000"/>
                </a:solidFill>
                <a:latin typeface="Times New Roman" panose="02020603050405020304" pitchFamily="18" charset="0"/>
                <a:cs typeface="Times New Roman" panose="02020603050405020304" pitchFamily="18" charset="0"/>
              </a:rPr>
              <a:t>bụng</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Các</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cậu</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ăn</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thì</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cả</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đàn</a:t>
            </a:r>
            <a:r>
              <a:rPr lang="en-US" sz="2400" b="1" kern="0" dirty="0">
                <a:solidFill>
                  <a:srgbClr val="FF0000"/>
                </a:solidFill>
                <a:latin typeface="Times New Roman" panose="02020603050405020304" pitchFamily="18" charset="0"/>
                <a:cs typeface="Times New Roman" panose="02020603050405020304" pitchFamily="18" charset="0"/>
              </a:rPr>
              <a:t> no </a:t>
            </a:r>
            <a:r>
              <a:rPr lang="en-US" sz="2400" b="1" kern="0" dirty="0" err="1">
                <a:solidFill>
                  <a:srgbClr val="FF0000"/>
                </a:solidFill>
                <a:latin typeface="Times New Roman" panose="02020603050405020304" pitchFamily="18" charset="0"/>
                <a:cs typeface="Times New Roman" panose="02020603050405020304" pitchFamily="18" charset="0"/>
              </a:rPr>
              <a:t>bụng</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i="1" kern="0" dirty="0">
                <a:solidFill>
                  <a:srgbClr val="00B050"/>
                </a:solidFill>
                <a:latin typeface="Times New Roman" panose="02020603050405020304" pitchFamily="18" charset="0"/>
                <a:cs typeface="Times New Roman" panose="02020603050405020304" pitchFamily="18" charset="0"/>
              </a:rPr>
              <a:t>( </a:t>
            </a:r>
            <a:r>
              <a:rPr lang="en-US" sz="2400" b="1" i="1" kern="0" dirty="0" err="1">
                <a:solidFill>
                  <a:srgbClr val="00B050"/>
                </a:solidFill>
                <a:latin typeface="Times New Roman" panose="02020603050405020304" pitchFamily="18" charset="0"/>
                <a:cs typeface="Times New Roman" panose="02020603050405020304" pitchFamily="18" charset="0"/>
              </a:rPr>
              <a:t>giọng</a:t>
            </a:r>
            <a:r>
              <a:rPr lang="en-US" sz="2400" b="1" i="1" kern="0" dirty="0">
                <a:solidFill>
                  <a:srgbClr val="00B050"/>
                </a:solidFill>
                <a:latin typeface="Times New Roman" panose="02020603050405020304" pitchFamily="18" charset="0"/>
                <a:cs typeface="Times New Roman" panose="02020603050405020304" pitchFamily="18" charset="0"/>
              </a:rPr>
              <a:t> </a:t>
            </a:r>
            <a:r>
              <a:rPr lang="en-US" sz="2400" b="1" i="1" kern="0" dirty="0" err="1">
                <a:solidFill>
                  <a:srgbClr val="00B050"/>
                </a:solidFill>
                <a:latin typeface="Times New Roman" panose="02020603050405020304" pitchFamily="18" charset="0"/>
                <a:cs typeface="Times New Roman" panose="02020603050405020304" pitchFamily="18" charset="0"/>
              </a:rPr>
              <a:t>chân</a:t>
            </a:r>
            <a:r>
              <a:rPr lang="en-US" sz="2400" b="1" i="1" kern="0" dirty="0">
                <a:solidFill>
                  <a:srgbClr val="00B050"/>
                </a:solidFill>
                <a:latin typeface="Times New Roman" panose="02020603050405020304" pitchFamily="18" charset="0"/>
                <a:cs typeface="Times New Roman" panose="02020603050405020304" pitchFamily="18" charset="0"/>
              </a:rPr>
              <a:t> </a:t>
            </a:r>
            <a:r>
              <a:rPr lang="en-US" sz="2400" b="1" i="1" kern="0" dirty="0" err="1">
                <a:solidFill>
                  <a:srgbClr val="00B050"/>
                </a:solidFill>
                <a:latin typeface="Times New Roman" panose="02020603050405020304" pitchFamily="18" charset="0"/>
                <a:cs typeface="Times New Roman" panose="02020603050405020304" pitchFamily="18" charset="0"/>
              </a:rPr>
              <a:t>thành</a:t>
            </a:r>
            <a:r>
              <a:rPr lang="en-US" sz="2400" b="1" i="1" kern="0" dirty="0">
                <a:solidFill>
                  <a:srgbClr val="00B050"/>
                </a:solidFill>
                <a:latin typeface="Times New Roman" panose="02020603050405020304" pitchFamily="18" charset="0"/>
                <a:cs typeface="Times New Roman" panose="02020603050405020304" pitchFamily="18" charset="0"/>
              </a:rPr>
              <a:t> )</a:t>
            </a:r>
            <a:endParaRPr lang="en-US" sz="2400" b="1" kern="0" dirty="0">
              <a:solidFill>
                <a:srgbClr val="FF000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670DA32C-0382-4BEB-2359-824E91001094}"/>
              </a:ext>
            </a:extLst>
          </p:cNvPr>
          <p:cNvGrpSpPr/>
          <p:nvPr/>
        </p:nvGrpSpPr>
        <p:grpSpPr>
          <a:xfrm>
            <a:off x="220837" y="411510"/>
            <a:ext cx="318677" cy="288031"/>
            <a:chOff x="8079657" y="1342173"/>
            <a:chExt cx="707923" cy="707923"/>
          </a:xfrm>
        </p:grpSpPr>
        <p:sp>
          <p:nvSpPr>
            <p:cNvPr id="4" name="Oval 3">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5" name="Oval 4">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noProof="0" dirty="0">
                  <a:solidFill>
                    <a:prstClr val="white"/>
                  </a:solidFill>
                  <a:latin typeface="UTM Avo" panose="02040603050506020204" pitchFamily="18" charset="0"/>
                  <a:ea typeface="AvantGarde" panose="00000400000000000000" pitchFamily="2" charset="0"/>
                  <a:cs typeface="AvantGarde" panose="00000400000000000000" pitchFamily="2" charset="0"/>
                </a:rPr>
                <a:t>3</a:t>
              </a:r>
              <a:endPar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3345965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9502"/>
            <a:ext cx="8568952" cy="1569660"/>
          </a:xfrm>
          <a:prstGeom prst="rect">
            <a:avLst/>
          </a:prstGeom>
        </p:spPr>
        <p:txBody>
          <a:bodyPr wrap="square">
            <a:spAutoFit/>
          </a:bodyPr>
          <a:lstStyle/>
          <a:p>
            <a:pPr lvl="0" algn="just">
              <a:defRPr/>
            </a:pPr>
            <a:r>
              <a:rPr lang="en-US" sz="2400" b="1" kern="0" dirty="0">
                <a:solidFill>
                  <a:srgbClr val="8D130D"/>
                </a:solidFill>
                <a:latin typeface="Times New Roman" panose="02020603050405020304" pitchFamily="18" charset="0"/>
                <a:cs typeface="Times New Roman" panose="02020603050405020304" pitchFamily="18" charset="0"/>
              </a:rPr>
              <a:t>- </a:t>
            </a:r>
          </a:p>
          <a:p>
            <a:pPr lvl="0" algn="just">
              <a:defRPr/>
            </a:pPr>
            <a:endParaRPr lang="en-US" sz="2400" b="1" kern="0" dirty="0">
              <a:solidFill>
                <a:srgbClr val="8D130D"/>
              </a:solidFill>
              <a:latin typeface="Times New Roman" panose="02020603050405020304" pitchFamily="18" charset="0"/>
              <a:cs typeface="Times New Roman" panose="02020603050405020304" pitchFamily="18" charset="0"/>
            </a:endParaRPr>
          </a:p>
          <a:p>
            <a:pPr lvl="0" algn="just">
              <a:defRPr/>
            </a:pP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Chúng</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tớ</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tìm</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cậu</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mấy</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ngày</a:t>
            </a:r>
            <a:r>
              <a:rPr lang="en-US" sz="2400" b="1" kern="0" dirty="0">
                <a:solidFill>
                  <a:srgbClr val="8D130D"/>
                </a:solidFill>
                <a:latin typeface="Times New Roman" panose="02020603050405020304" pitchFamily="18" charset="0"/>
                <a:cs typeface="Times New Roman" panose="02020603050405020304" pitchFamily="18" charset="0"/>
              </a:rPr>
              <a:t> nay. </a:t>
            </a:r>
            <a:r>
              <a:rPr lang="en-US" sz="2400" b="1" kern="0" dirty="0" err="1">
                <a:solidFill>
                  <a:srgbClr val="8D130D"/>
                </a:solidFill>
                <a:latin typeface="Times New Roman" panose="02020603050405020304" pitchFamily="18" charset="0"/>
                <a:cs typeface="Times New Roman" panose="02020603050405020304" pitchFamily="18" charset="0"/>
              </a:rPr>
              <a:t>Này</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cậu</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bên</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kia</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sườn</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núi</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có</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cây</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hồng</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đầy</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quả</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kern="0" dirty="0" err="1">
                <a:solidFill>
                  <a:srgbClr val="8D130D"/>
                </a:solidFill>
                <a:latin typeface="Times New Roman" panose="02020603050405020304" pitchFamily="18" charset="0"/>
                <a:cs typeface="Times New Roman" panose="02020603050405020304" pitchFamily="18" charset="0"/>
              </a:rPr>
              <a:t>chín</a:t>
            </a:r>
            <a:r>
              <a:rPr lang="en-US" sz="2400" b="1" kern="0" dirty="0">
                <a:solidFill>
                  <a:srgbClr val="8D130D"/>
                </a:solidFill>
                <a:latin typeface="Times New Roman" panose="02020603050405020304" pitchFamily="18" charset="0"/>
                <a:cs typeface="Times New Roman" panose="02020603050405020304" pitchFamily="18" charset="0"/>
              </a:rPr>
              <a:t>.  </a:t>
            </a:r>
            <a:r>
              <a:rPr lang="en-US" sz="2400" b="1" i="1" kern="0" dirty="0">
                <a:solidFill>
                  <a:srgbClr val="00B050"/>
                </a:solidFill>
                <a:latin typeface="Times New Roman" panose="02020603050405020304" pitchFamily="18" charset="0"/>
                <a:cs typeface="Times New Roman" panose="02020603050405020304" pitchFamily="18" charset="0"/>
              </a:rPr>
              <a:t>( </a:t>
            </a:r>
            <a:r>
              <a:rPr lang="en-US" sz="2400" b="1" i="1" kern="0" dirty="0" err="1">
                <a:solidFill>
                  <a:srgbClr val="00B050"/>
                </a:solidFill>
                <a:latin typeface="Times New Roman" panose="02020603050405020304" pitchFamily="18" charset="0"/>
                <a:cs typeface="Times New Roman" panose="02020603050405020304" pitchFamily="18" charset="0"/>
              </a:rPr>
              <a:t>giọng</a:t>
            </a:r>
            <a:r>
              <a:rPr lang="en-US" sz="2400" b="1" i="1" kern="0" dirty="0">
                <a:solidFill>
                  <a:srgbClr val="00B050"/>
                </a:solidFill>
                <a:latin typeface="Times New Roman" panose="02020603050405020304" pitchFamily="18" charset="0"/>
                <a:cs typeface="Times New Roman" panose="02020603050405020304" pitchFamily="18" charset="0"/>
              </a:rPr>
              <a:t> </a:t>
            </a:r>
            <a:r>
              <a:rPr lang="en-US" sz="2400" b="1" i="1" kern="0" dirty="0" err="1">
                <a:solidFill>
                  <a:srgbClr val="00B050"/>
                </a:solidFill>
                <a:latin typeface="Times New Roman" panose="02020603050405020304" pitchFamily="18" charset="0"/>
                <a:cs typeface="Times New Roman" panose="02020603050405020304" pitchFamily="18" charset="0"/>
              </a:rPr>
              <a:t>vui</a:t>
            </a:r>
            <a:r>
              <a:rPr lang="en-US" sz="2400" b="1" i="1" kern="0" dirty="0">
                <a:solidFill>
                  <a:srgbClr val="00B050"/>
                </a:solidFill>
                <a:latin typeface="Times New Roman" panose="02020603050405020304" pitchFamily="18" charset="0"/>
                <a:cs typeface="Times New Roman" panose="02020603050405020304" pitchFamily="18" charset="0"/>
              </a:rPr>
              <a:t> </a:t>
            </a:r>
            <a:r>
              <a:rPr lang="en-US" sz="2400" b="1" i="1" kern="0" dirty="0" err="1">
                <a:solidFill>
                  <a:srgbClr val="00B050"/>
                </a:solidFill>
                <a:latin typeface="Times New Roman" panose="02020603050405020304" pitchFamily="18" charset="0"/>
                <a:cs typeface="Times New Roman" panose="02020603050405020304" pitchFamily="18" charset="0"/>
              </a:rPr>
              <a:t>vẻ</a:t>
            </a:r>
            <a:r>
              <a:rPr lang="en-US" sz="2400" b="1" i="1" kern="0" dirty="0">
                <a:solidFill>
                  <a:srgbClr val="00B050"/>
                </a:solidFill>
                <a:latin typeface="Times New Roman" panose="02020603050405020304" pitchFamily="18" charset="0"/>
                <a:cs typeface="Times New Roman" panose="02020603050405020304" pitchFamily="18" charset="0"/>
              </a:rPr>
              <a:t> )</a:t>
            </a:r>
            <a:endParaRPr lang="en-US" sz="2400" b="1" kern="0" dirty="0">
              <a:solidFill>
                <a:srgbClr val="00B05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670DA32C-0382-4BEB-2359-824E91001094}"/>
              </a:ext>
            </a:extLst>
          </p:cNvPr>
          <p:cNvGrpSpPr/>
          <p:nvPr/>
        </p:nvGrpSpPr>
        <p:grpSpPr>
          <a:xfrm>
            <a:off x="220837" y="411510"/>
            <a:ext cx="318677" cy="288031"/>
            <a:chOff x="8079657" y="1342173"/>
            <a:chExt cx="707923" cy="707923"/>
          </a:xfrm>
        </p:grpSpPr>
        <p:sp>
          <p:nvSpPr>
            <p:cNvPr id="4" name="Oval 3">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5" name="Oval 4">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white"/>
                  </a:solidFill>
                  <a:latin typeface="UTM Avo" panose="02040603050506020204" pitchFamily="18" charset="0"/>
                  <a:ea typeface="AvantGarde" panose="00000400000000000000" pitchFamily="2" charset="0"/>
                  <a:cs typeface="AvantGarde" panose="00000400000000000000" pitchFamily="2" charset="0"/>
                </a:rPr>
                <a:t>4</a:t>
              </a:r>
              <a:endPar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3271662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70">
            <a:extLst>
              <a:ext uri="{FF2B5EF4-FFF2-40B4-BE49-F238E27FC236}">
                <a16:creationId xmlns:a16="http://schemas.microsoft.com/office/drawing/2014/main" id="{D9F3E42B-904C-72D2-055E-FB000F7DFE21}"/>
              </a:ext>
            </a:extLst>
          </p:cNvPr>
          <p:cNvSpPr/>
          <p:nvPr/>
        </p:nvSpPr>
        <p:spPr>
          <a:xfrm>
            <a:off x="190433" y="55647"/>
            <a:ext cx="3096344"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400" b="1" i="0" u="sng"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sng"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400" b="1" i="0" u="sng"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sng"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câu</a:t>
            </a:r>
            <a:r>
              <a:rPr kumimoji="0" lang="en-US" sz="2400" b="1" i="0" u="sng"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sng"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dài</a:t>
            </a:r>
            <a:endParaRPr kumimoji="0" lang="en-US" sz="2400" b="1" i="0" u="sng"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670D8E3D-FBEE-18F9-2F59-7EDFBC0EE8D5}"/>
              </a:ext>
            </a:extLst>
          </p:cNvPr>
          <p:cNvCxnSpPr/>
          <p:nvPr/>
        </p:nvCxnSpPr>
        <p:spPr>
          <a:xfrm flipH="1">
            <a:off x="2555776" y="1251240"/>
            <a:ext cx="72008" cy="286188"/>
          </a:xfrm>
          <a:prstGeom prst="line">
            <a:avLst/>
          </a:prstGeom>
          <a:noFill/>
          <a:ln w="38100" cap="flat" cmpd="sng" algn="ctr">
            <a:solidFill>
              <a:srgbClr val="FF0000"/>
            </a:solidFill>
            <a:prstDash val="solid"/>
          </a:ln>
          <a:effectLst/>
        </p:spPr>
      </p:cxnSp>
      <p:cxnSp>
        <p:nvCxnSpPr>
          <p:cNvPr id="6" name="Straight Connector 5">
            <a:extLst>
              <a:ext uri="{FF2B5EF4-FFF2-40B4-BE49-F238E27FC236}">
                <a16:creationId xmlns:a16="http://schemas.microsoft.com/office/drawing/2014/main" id="{670D8E3D-FBEE-18F9-2F59-7EDFBC0EE8D5}"/>
              </a:ext>
            </a:extLst>
          </p:cNvPr>
          <p:cNvCxnSpPr/>
          <p:nvPr/>
        </p:nvCxnSpPr>
        <p:spPr>
          <a:xfrm flipH="1">
            <a:off x="5868144" y="1276996"/>
            <a:ext cx="72008" cy="260432"/>
          </a:xfrm>
          <a:prstGeom prst="line">
            <a:avLst/>
          </a:prstGeom>
          <a:noFill/>
          <a:ln w="38100" cap="flat" cmpd="sng" algn="ctr">
            <a:solidFill>
              <a:srgbClr val="FF0000"/>
            </a:solidFill>
            <a:prstDash val="solid"/>
          </a:ln>
          <a:effectLst/>
        </p:spPr>
      </p:cxnSp>
      <p:cxnSp>
        <p:nvCxnSpPr>
          <p:cNvPr id="8" name="Straight Connector 7">
            <a:extLst>
              <a:ext uri="{FF2B5EF4-FFF2-40B4-BE49-F238E27FC236}">
                <a16:creationId xmlns:a16="http://schemas.microsoft.com/office/drawing/2014/main" id="{670D8E3D-FBEE-18F9-2F59-7EDFBC0EE8D5}"/>
              </a:ext>
            </a:extLst>
          </p:cNvPr>
          <p:cNvCxnSpPr/>
          <p:nvPr/>
        </p:nvCxnSpPr>
        <p:spPr>
          <a:xfrm flipH="1">
            <a:off x="1650299" y="1682006"/>
            <a:ext cx="72008" cy="286188"/>
          </a:xfrm>
          <a:prstGeom prst="line">
            <a:avLst/>
          </a:prstGeom>
          <a:noFill/>
          <a:ln w="38100" cap="flat" cmpd="sng" algn="ctr">
            <a:solidFill>
              <a:srgbClr val="FF0000"/>
            </a:solidFill>
            <a:prstDash val="solid"/>
          </a:ln>
          <a:effectLst/>
        </p:spPr>
      </p:cxnSp>
      <p:cxnSp>
        <p:nvCxnSpPr>
          <p:cNvPr id="9" name="Straight Connector 8">
            <a:extLst>
              <a:ext uri="{FF2B5EF4-FFF2-40B4-BE49-F238E27FC236}">
                <a16:creationId xmlns:a16="http://schemas.microsoft.com/office/drawing/2014/main" id="{670D8E3D-FBEE-18F9-2F59-7EDFBC0EE8D5}"/>
              </a:ext>
            </a:extLst>
          </p:cNvPr>
          <p:cNvCxnSpPr/>
          <p:nvPr/>
        </p:nvCxnSpPr>
        <p:spPr>
          <a:xfrm flipH="1">
            <a:off x="1744523" y="1684919"/>
            <a:ext cx="72008" cy="286188"/>
          </a:xfrm>
          <a:prstGeom prst="line">
            <a:avLst/>
          </a:prstGeom>
          <a:noFill/>
          <a:ln w="38100" cap="flat" cmpd="sng" algn="ctr">
            <a:solidFill>
              <a:srgbClr val="FF0000"/>
            </a:solidFill>
            <a:prstDash val="solid"/>
          </a:ln>
          <a:effectLst/>
        </p:spPr>
      </p:cxnSp>
      <p:sp>
        <p:nvSpPr>
          <p:cNvPr id="17" name="TextBox 16">
            <a:extLst>
              <a:ext uri="{FF2B5EF4-FFF2-40B4-BE49-F238E27FC236}">
                <a16:creationId xmlns:a16="http://schemas.microsoft.com/office/drawing/2014/main" id="{455AB03A-A976-8BE8-5689-BD575F414A8E}"/>
              </a:ext>
            </a:extLst>
          </p:cNvPr>
          <p:cNvSpPr txBox="1"/>
          <p:nvPr/>
        </p:nvSpPr>
        <p:spPr>
          <a:xfrm>
            <a:off x="395537" y="2423060"/>
            <a:ext cx="2731508" cy="523220"/>
          </a:xfrm>
          <a:prstGeom prst="rect">
            <a:avLst/>
          </a:prstGeom>
          <a:noFill/>
          <a:ln>
            <a:noFill/>
          </a:ln>
        </p:spPr>
        <p:txBody>
          <a:bodyPr wrap="square">
            <a:spAutoFit/>
          </a:bodyPr>
          <a:lstStyle/>
          <a:p>
            <a:pPr lvl="1"/>
            <a:r>
              <a:rPr lang="en-US" sz="2800" u="sng"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2800" u="sng"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u="sng"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2800" u="sng"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u="sng"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u="sng"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u="sng"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Rectangle 17"/>
          <p:cNvSpPr/>
          <p:nvPr/>
        </p:nvSpPr>
        <p:spPr>
          <a:xfrm>
            <a:off x="206803" y="3057822"/>
            <a:ext cx="1039067" cy="430887"/>
          </a:xfrm>
          <a:prstGeom prst="rect">
            <a:avLst/>
          </a:prstGeom>
          <a:solidFill>
            <a:sysClr val="window" lastClr="FFFFFF"/>
          </a:solidFill>
          <a:ln>
            <a:solidFill>
              <a:srgbClr val="C00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err="1">
                <a:ln>
                  <a:noFill/>
                </a:ln>
                <a:solidFill>
                  <a:srgbClr val="8D130D"/>
                </a:solidFill>
                <a:effectLst/>
                <a:uLnTx/>
                <a:uFillTx/>
                <a:latin typeface="Times New Roman" panose="02020603050405020304" pitchFamily="18" charset="0"/>
                <a:cs typeface="Times New Roman" panose="02020603050405020304" pitchFamily="18" charset="0"/>
              </a:rPr>
              <a:t>Lúc</a:t>
            </a:r>
            <a:r>
              <a:rPr kumimoji="0" lang="en-US" sz="2200" b="1" i="0" u="none" strike="noStrike" kern="0" cap="none" spc="0" normalizeH="0" noProof="0" dirty="0">
                <a:ln>
                  <a:noFill/>
                </a:ln>
                <a:solidFill>
                  <a:srgbClr val="8D130D"/>
                </a:solidFill>
                <a:effectLst/>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noProof="0" dirty="0" err="1">
                <a:ln>
                  <a:noFill/>
                </a:ln>
                <a:solidFill>
                  <a:srgbClr val="8D130D"/>
                </a:solidFill>
                <a:effectLst/>
                <a:uLnTx/>
                <a:uFillTx/>
                <a:latin typeface="Times New Roman" panose="02020603050405020304" pitchFamily="18" charset="0"/>
                <a:cs typeface="Times New Roman" panose="02020603050405020304" pitchFamily="18" charset="0"/>
              </a:rPr>
              <a:t>lỉu</a:t>
            </a:r>
            <a:endParaRPr kumimoji="0" lang="en-US" sz="2200" b="0" i="0" u="none" strike="noStrike" kern="0" cap="none" spc="0" normalizeH="0" baseline="0" noProof="0" dirty="0">
              <a:ln>
                <a:noFill/>
              </a:ln>
              <a:solidFill>
                <a:srgbClr val="8D130D"/>
              </a:solidFill>
              <a:effectLst/>
              <a:uLnTx/>
              <a:uFillTx/>
              <a:latin typeface="Times New Roman" panose="02020603050405020304" pitchFamily="18" charset="0"/>
              <a:cs typeface="Times New Roman" panose="02020603050405020304" pitchFamily="18" charset="0"/>
            </a:endParaRPr>
          </a:p>
        </p:txBody>
      </p:sp>
      <p:sp>
        <p:nvSpPr>
          <p:cNvPr id="19" name="Rectangle 18"/>
          <p:cNvSpPr/>
          <p:nvPr/>
        </p:nvSpPr>
        <p:spPr>
          <a:xfrm>
            <a:off x="1650299" y="3042262"/>
            <a:ext cx="3281741" cy="430887"/>
          </a:xfrm>
          <a:prstGeom prst="rect">
            <a:avLst/>
          </a:prstGeom>
        </p:spPr>
        <p:txBody>
          <a:bodyPr wrap="square">
            <a:spAutoFit/>
          </a:bodyPr>
          <a:lstStyle/>
          <a:p>
            <a:r>
              <a:rPr lang="en-US" sz="2200" dirty="0">
                <a:solidFill>
                  <a:srgbClr val="0070C0"/>
                </a:solidFill>
                <a:latin typeface="Times New Roman" panose="02020603050405020304" pitchFamily="18" charset="0"/>
                <a:cs typeface="Times New Roman" panose="02020603050405020304" pitchFamily="18" charset="0"/>
              </a:rPr>
              <a:t>(</a:t>
            </a:r>
            <a:r>
              <a:rPr lang="en-US" sz="2200" dirty="0" err="1">
                <a:solidFill>
                  <a:srgbClr val="0070C0"/>
                </a:solidFill>
                <a:latin typeface="Times New Roman" panose="02020603050405020304" pitchFamily="18" charset="0"/>
                <a:cs typeface="Times New Roman" panose="02020603050405020304" pitchFamily="18" charset="0"/>
              </a:rPr>
              <a:t>chùm</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quả</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sai</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trĩu</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xuống</a:t>
            </a:r>
            <a:r>
              <a:rPr lang="vi-VN" sz="2200" dirty="0">
                <a:solidFill>
                  <a:srgbClr val="0070C0"/>
                </a:solidFill>
                <a:latin typeface="Times New Roman" panose="02020603050405020304" pitchFamily="18" charset="0"/>
                <a:cs typeface="Times New Roman" panose="02020603050405020304" pitchFamily="18" charset="0"/>
              </a:rPr>
              <a:t>.</a:t>
            </a:r>
            <a:endParaRPr lang="en-US" sz="2200"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80248" y="1053196"/>
            <a:ext cx="8512489" cy="1077218"/>
          </a:xfrm>
          <a:prstGeom prst="rect">
            <a:avLst/>
          </a:prstGeom>
        </p:spPr>
        <p:txBody>
          <a:bodyPr wrap="square">
            <a:spAutoFit/>
          </a:bodyPr>
          <a:lstStyle/>
          <a:p>
            <a:r>
              <a:rPr lang="en-US" sz="3200" dirty="0" err="1">
                <a:solidFill>
                  <a:srgbClr val="0070C0"/>
                </a:solidFill>
                <a:latin typeface="Times New Roman" panose="02020603050405020304" pitchFamily="18" charset="0"/>
                <a:ea typeface="Times New Roman" panose="02020603050405020304" pitchFamily="18" charset="0"/>
              </a:rPr>
              <a:t>Vài</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ngày</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sau</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thỏ</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đang</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ngồi</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nghỉ</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thì</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đàn</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chim</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lại</a:t>
            </a:r>
            <a:r>
              <a:rPr lang="en-US" sz="3200" dirty="0">
                <a:solidFill>
                  <a:srgbClr val="0070C0"/>
                </a:solidFill>
                <a:latin typeface="Times New Roman" panose="02020603050405020304" pitchFamily="18" charset="0"/>
                <a:ea typeface="Times New Roman" panose="02020603050405020304" pitchFamily="18" charset="0"/>
              </a:rPr>
              <a:t> bay </a:t>
            </a:r>
            <a:r>
              <a:rPr lang="en-US" sz="3200" dirty="0" err="1">
                <a:solidFill>
                  <a:srgbClr val="0070C0"/>
                </a:solidFill>
                <a:latin typeface="Times New Roman" panose="02020603050405020304" pitchFamily="18" charset="0"/>
                <a:ea typeface="Times New Roman" panose="02020603050405020304" pitchFamily="18" charset="0"/>
              </a:rPr>
              <a:t>đến</a:t>
            </a:r>
            <a:r>
              <a:rPr lang="en-US" sz="3200" dirty="0">
                <a:latin typeface="Times New Roman" panose="02020603050405020304" pitchFamily="18" charset="0"/>
                <a:ea typeface="Times New Roman" panose="02020603050405020304" pitchFamily="18" charset="0"/>
              </a:rPr>
              <a:t>:</a:t>
            </a:r>
            <a:endParaRPr lang="en-US" sz="3200" dirty="0"/>
          </a:p>
        </p:txBody>
      </p:sp>
      <p:sp>
        <p:nvSpPr>
          <p:cNvPr id="21" name="Rectangle 20"/>
          <p:cNvSpPr/>
          <p:nvPr/>
        </p:nvSpPr>
        <p:spPr>
          <a:xfrm>
            <a:off x="180248" y="3723878"/>
            <a:ext cx="946093" cy="430887"/>
          </a:xfrm>
          <a:prstGeom prst="rect">
            <a:avLst/>
          </a:prstGeom>
          <a:solidFill>
            <a:sysClr val="window" lastClr="FFFFFF"/>
          </a:solidFill>
          <a:ln>
            <a:solidFill>
              <a:srgbClr val="C00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err="1">
                <a:ln>
                  <a:noFill/>
                </a:ln>
                <a:solidFill>
                  <a:srgbClr val="8D130D"/>
                </a:solidFill>
                <a:effectLst/>
                <a:uLnTx/>
                <a:uFillTx/>
                <a:latin typeface="Times New Roman" panose="02020603050405020304" pitchFamily="18" charset="0"/>
                <a:cs typeface="Times New Roman" panose="02020603050405020304" pitchFamily="18" charset="0"/>
              </a:rPr>
              <a:t>Tíu</a:t>
            </a:r>
            <a:r>
              <a:rPr kumimoji="0" lang="en-US" sz="2200" b="1" i="0" u="none" strike="noStrike" kern="0" cap="none" spc="0" normalizeH="0" noProof="0" dirty="0">
                <a:ln>
                  <a:noFill/>
                </a:ln>
                <a:solidFill>
                  <a:srgbClr val="8D130D"/>
                </a:solidFill>
                <a:effectLst/>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noProof="0" dirty="0" err="1">
                <a:ln>
                  <a:noFill/>
                </a:ln>
                <a:solidFill>
                  <a:srgbClr val="8D130D"/>
                </a:solidFill>
                <a:effectLst/>
                <a:uLnTx/>
                <a:uFillTx/>
                <a:latin typeface="Times New Roman" panose="02020603050405020304" pitchFamily="18" charset="0"/>
                <a:cs typeface="Times New Roman" panose="02020603050405020304" pitchFamily="18" charset="0"/>
              </a:rPr>
              <a:t>tít</a:t>
            </a:r>
            <a:endParaRPr kumimoji="0" lang="en-US" sz="2200" b="0" i="0" u="none" strike="noStrike" kern="0" cap="none" spc="0" normalizeH="0" baseline="0" noProof="0" dirty="0">
              <a:ln>
                <a:noFill/>
              </a:ln>
              <a:solidFill>
                <a:srgbClr val="8D130D"/>
              </a:solidFill>
              <a:effectLst/>
              <a:uLnTx/>
              <a:uFillTx/>
              <a:latin typeface="Times New Roman" panose="02020603050405020304" pitchFamily="18" charset="0"/>
              <a:cs typeface="Times New Roman" panose="02020603050405020304" pitchFamily="18" charset="0"/>
            </a:endParaRPr>
          </a:p>
        </p:txBody>
      </p:sp>
      <p:sp>
        <p:nvSpPr>
          <p:cNvPr id="22" name="Rectangle 21"/>
          <p:cNvSpPr/>
          <p:nvPr/>
        </p:nvSpPr>
        <p:spPr>
          <a:xfrm>
            <a:off x="1486174" y="3723878"/>
            <a:ext cx="4670002" cy="430887"/>
          </a:xfrm>
          <a:prstGeom prst="rect">
            <a:avLst/>
          </a:prstGeom>
        </p:spPr>
        <p:txBody>
          <a:bodyPr wrap="square">
            <a:spAutoFit/>
          </a:bodyPr>
          <a:lstStyle/>
          <a:p>
            <a:r>
              <a:rPr lang="en-US" sz="2200" dirty="0" err="1">
                <a:solidFill>
                  <a:srgbClr val="0070C0"/>
                </a:solidFill>
                <a:latin typeface="Times New Roman" panose="02020603050405020304" pitchFamily="18" charset="0"/>
                <a:cs typeface="Times New Roman" panose="02020603050405020304" pitchFamily="18" charset="0"/>
              </a:rPr>
              <a:t>Vẻ</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bận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rộn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tất</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bật</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của</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nhiều</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người</a:t>
            </a:r>
            <a:r>
              <a:rPr lang="vi-VN" sz="2200" dirty="0">
                <a:solidFill>
                  <a:srgbClr val="0070C0"/>
                </a:solidFill>
                <a:latin typeface="Times New Roman" panose="02020603050405020304" pitchFamily="18" charset="0"/>
                <a:cs typeface="Times New Roman" panose="02020603050405020304" pitchFamily="18" charset="0"/>
              </a:rPr>
              <a:t>.</a:t>
            </a:r>
            <a:endParaRPr lang="en-US" sz="2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79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80">
                                          <p:stCondLst>
                                            <p:cond delay="0"/>
                                          </p:stCondLst>
                                        </p:cTn>
                                        <p:tgtEl>
                                          <p:spTgt spid="17"/>
                                        </p:tgtEl>
                                      </p:cBhvr>
                                    </p:animEffect>
                                    <p:anim calcmode="lin" valueType="num">
                                      <p:cBhvr>
                                        <p:cTn id="5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2" dur="26">
                                          <p:stCondLst>
                                            <p:cond delay="650"/>
                                          </p:stCondLst>
                                        </p:cTn>
                                        <p:tgtEl>
                                          <p:spTgt spid="17"/>
                                        </p:tgtEl>
                                      </p:cBhvr>
                                      <p:to x="100000" y="60000"/>
                                    </p:animScale>
                                    <p:animScale>
                                      <p:cBhvr>
                                        <p:cTn id="63" dur="166" decel="50000">
                                          <p:stCondLst>
                                            <p:cond delay="676"/>
                                          </p:stCondLst>
                                        </p:cTn>
                                        <p:tgtEl>
                                          <p:spTgt spid="17"/>
                                        </p:tgtEl>
                                      </p:cBhvr>
                                      <p:to x="100000" y="100000"/>
                                    </p:animScale>
                                    <p:animScale>
                                      <p:cBhvr>
                                        <p:cTn id="64" dur="26">
                                          <p:stCondLst>
                                            <p:cond delay="1312"/>
                                          </p:stCondLst>
                                        </p:cTn>
                                        <p:tgtEl>
                                          <p:spTgt spid="17"/>
                                        </p:tgtEl>
                                      </p:cBhvr>
                                      <p:to x="100000" y="80000"/>
                                    </p:animScale>
                                    <p:animScale>
                                      <p:cBhvr>
                                        <p:cTn id="65" dur="166" decel="50000">
                                          <p:stCondLst>
                                            <p:cond delay="1338"/>
                                          </p:stCondLst>
                                        </p:cTn>
                                        <p:tgtEl>
                                          <p:spTgt spid="17"/>
                                        </p:tgtEl>
                                      </p:cBhvr>
                                      <p:to x="100000" y="100000"/>
                                    </p:animScale>
                                    <p:animScale>
                                      <p:cBhvr>
                                        <p:cTn id="66" dur="26">
                                          <p:stCondLst>
                                            <p:cond delay="1642"/>
                                          </p:stCondLst>
                                        </p:cTn>
                                        <p:tgtEl>
                                          <p:spTgt spid="17"/>
                                        </p:tgtEl>
                                      </p:cBhvr>
                                      <p:to x="100000" y="90000"/>
                                    </p:animScale>
                                    <p:animScale>
                                      <p:cBhvr>
                                        <p:cTn id="67" dur="166" decel="50000">
                                          <p:stCondLst>
                                            <p:cond delay="1668"/>
                                          </p:stCondLst>
                                        </p:cTn>
                                        <p:tgtEl>
                                          <p:spTgt spid="17"/>
                                        </p:tgtEl>
                                      </p:cBhvr>
                                      <p:to x="100000" y="100000"/>
                                    </p:animScale>
                                    <p:animScale>
                                      <p:cBhvr>
                                        <p:cTn id="68" dur="26">
                                          <p:stCondLst>
                                            <p:cond delay="1808"/>
                                          </p:stCondLst>
                                        </p:cTn>
                                        <p:tgtEl>
                                          <p:spTgt spid="17"/>
                                        </p:tgtEl>
                                      </p:cBhvr>
                                      <p:to x="100000" y="95000"/>
                                    </p:animScale>
                                    <p:animScale>
                                      <p:cBhvr>
                                        <p:cTn id="69" dur="166" decel="50000">
                                          <p:stCondLst>
                                            <p:cond delay="1834"/>
                                          </p:stCondLst>
                                        </p:cTn>
                                        <p:tgtEl>
                                          <p:spTgt spid="17"/>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fltVal val="0"/>
                                          </p:val>
                                        </p:tav>
                                        <p:tav tm="100000">
                                          <p:val>
                                            <p:strVal val="#ppt_w"/>
                                          </p:val>
                                        </p:tav>
                                      </p:tavLst>
                                    </p:anim>
                                    <p:anim calcmode="lin" valueType="num">
                                      <p:cBhvr>
                                        <p:cTn id="82" dur="500" fill="hold"/>
                                        <p:tgtEl>
                                          <p:spTgt spid="19"/>
                                        </p:tgtEl>
                                        <p:attrNameLst>
                                          <p:attrName>ppt_h</p:attrName>
                                        </p:attrNameLst>
                                      </p:cBhvr>
                                      <p:tavLst>
                                        <p:tav tm="0">
                                          <p:val>
                                            <p:fltVal val="0"/>
                                          </p:val>
                                        </p:tav>
                                        <p:tav tm="100000">
                                          <p:val>
                                            <p:strVal val="#ppt_h"/>
                                          </p:val>
                                        </p:tav>
                                      </p:tavLst>
                                    </p:anim>
                                    <p:animEffect transition="in" filter="fade">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1000" fill="hold"/>
                                        <p:tgtEl>
                                          <p:spTgt spid="21"/>
                                        </p:tgtEl>
                                        <p:attrNameLst>
                                          <p:attrName>ppt_w</p:attrName>
                                        </p:attrNameLst>
                                      </p:cBhvr>
                                      <p:tavLst>
                                        <p:tav tm="0">
                                          <p:val>
                                            <p:fltVal val="0"/>
                                          </p:val>
                                        </p:tav>
                                        <p:tav tm="100000">
                                          <p:val>
                                            <p:strVal val="#ppt_w"/>
                                          </p:val>
                                        </p:tav>
                                      </p:tavLst>
                                    </p:anim>
                                    <p:anim calcmode="lin" valueType="num">
                                      <p:cBhvr>
                                        <p:cTn id="89" dur="1000" fill="hold"/>
                                        <p:tgtEl>
                                          <p:spTgt spid="21"/>
                                        </p:tgtEl>
                                        <p:attrNameLst>
                                          <p:attrName>ppt_h</p:attrName>
                                        </p:attrNameLst>
                                      </p:cBhvr>
                                      <p:tavLst>
                                        <p:tav tm="0">
                                          <p:val>
                                            <p:fltVal val="0"/>
                                          </p:val>
                                        </p:tav>
                                        <p:tav tm="100000">
                                          <p:val>
                                            <p:strVal val="#ppt_h"/>
                                          </p:val>
                                        </p:tav>
                                      </p:tavLst>
                                    </p:anim>
                                    <p:anim calcmode="lin" valueType="num">
                                      <p:cBhvr>
                                        <p:cTn id="90" dur="1000" fill="hold"/>
                                        <p:tgtEl>
                                          <p:spTgt spid="21"/>
                                        </p:tgtEl>
                                        <p:attrNameLst>
                                          <p:attrName>style.rotation</p:attrName>
                                        </p:attrNameLst>
                                      </p:cBhvr>
                                      <p:tavLst>
                                        <p:tav tm="0">
                                          <p:val>
                                            <p:fltVal val="90"/>
                                          </p:val>
                                        </p:tav>
                                        <p:tav tm="100000">
                                          <p:val>
                                            <p:fltVal val="0"/>
                                          </p:val>
                                        </p:tav>
                                      </p:tavLst>
                                    </p:anim>
                                    <p:animEffect transition="in" filter="fade">
                                      <p:cBhvr>
                                        <p:cTn id="91" dur="10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randombar(horizontal)">
                                      <p:cBhvr>
                                        <p:cTn id="9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animBg="1"/>
      <p:bldP spid="19" grpId="0"/>
      <p:bldP spid="7" grpId="0"/>
      <p:bldP spid="21"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0D7749-942C-2426-5D86-A1F65D78BE51}"/>
              </a:ext>
            </a:extLst>
          </p:cNvPr>
          <p:cNvSpPr txBox="1"/>
          <p:nvPr/>
        </p:nvSpPr>
        <p:spPr>
          <a:xfrm>
            <a:off x="1115616" y="987574"/>
            <a:ext cx="6587767" cy="2123658"/>
          </a:xfrm>
          <a:prstGeom prst="rect">
            <a:avLst/>
          </a:prstGeom>
          <a:noFill/>
        </p:spPr>
        <p:txBody>
          <a:bodyPr wrap="square" rtlCol="0">
            <a:spAutoFit/>
          </a:bodyPr>
          <a:lstStyle/>
          <a:p>
            <a:pPr algn="ctr"/>
            <a:r>
              <a:rPr lang="en-US" sz="6600" b="1" dirty="0">
                <a:solidFill>
                  <a:srgbClr val="00B050"/>
                </a:solidFill>
                <a:latin typeface="Times New Roman" panose="02020603050405020304" pitchFamily="18" charset="0"/>
                <a:cs typeface="Times New Roman" panose="02020603050405020304" pitchFamily="18" charset="0"/>
              </a:rPr>
              <a:t>LUYỆN ĐỌC NHÓM</a:t>
            </a:r>
          </a:p>
        </p:txBody>
      </p:sp>
    </p:spTree>
    <p:extLst>
      <p:ext uri="{BB962C8B-B14F-4D97-AF65-F5344CB8AC3E}">
        <p14:creationId xmlns:p14="http://schemas.microsoft.com/office/powerpoint/2010/main" val="197159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89" y="301322"/>
            <a:ext cx="8915036" cy="4832092"/>
          </a:xfrm>
          <a:prstGeom prst="rect">
            <a:avLst/>
          </a:prstGeom>
          <a:solidFill>
            <a:sysClr val="window" lastClr="FFFFFF"/>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Thỏ con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phát</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hiện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ra</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cây</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hồng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Cây</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chỉ</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có</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một</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quả</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quả</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lại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còn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xanh</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Thỏ</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nghĩ</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Chờ</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hồng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chín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mình</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sẽ</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thưởng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thức</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vị</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ngọt</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lịm</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của</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nó</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Hằng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ngày</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thỏ</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chăm</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chỉ</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tưới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nước</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cho</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cây</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Ít</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lâu</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sau</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quả</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hồng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ngả</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vàng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rồi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đỏ</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Thỏ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kiên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nhẫn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đứng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đợi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quả</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rơi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xuống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vì</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nó</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không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biết</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trèo</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cây</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Vừa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lúc</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đó</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có</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đàn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chim</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bay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đến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định</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ăn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quả</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hồng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Thỏ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hốt</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hoảng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kêu</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lên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Hồng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của</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tớ</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Thấy</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vậy</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đàn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chim</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cầu</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khẩn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 Cho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chúng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tớ</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ăn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nhé</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Chúng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tớ</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đói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lả</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rồi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Thỏ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suy</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nghĩ</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một</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lát</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rồi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đồng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ý. Đàn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chim</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ríu</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rít</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mổ</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ăn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quả</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hồng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Thỏ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liếm</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môi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hỏi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với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lên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Hồng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ngọt</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giống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dưa</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hấu</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hay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mật</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ong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Đàn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chim</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ngạc</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nhiên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Cậu</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chưa</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ăn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hồng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bao</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giờ</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Thỏ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đỏ</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mặt</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lắc</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đầu</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Đàn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chim</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ái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ngại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Đúng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ra</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chúng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tớ</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không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nên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ăn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hồng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của</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cậu</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Thỏ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nói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Tớ</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ăn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chỉ</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một</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mình</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tớ</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no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bụng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Các</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cậu</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ăn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thì</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cả</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đàn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no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bụng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Đàn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chim</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xúc</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động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cảm</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ơn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thỏ</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rồi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bay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Vài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ngày</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sau</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thỏ</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đang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ngồi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nghỉ</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thì</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đàn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chim</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lại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bay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đến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Chúng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tớ</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tìm</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cậu</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mấy</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ngày</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nay.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Này</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cậu</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bên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kia</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sườn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núi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có</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cây</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hồng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đầy</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quả</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chín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Rồi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đàn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chim</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đưa</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thỏ</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đến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chỗ</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cây</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hồng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lúc</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lỉu</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quả</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Chúng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tíu</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tít</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mổ</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nhiều</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quả</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chín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mọng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xuống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cho</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thỏ</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Đúng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là</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một</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cơn</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mưa</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hồng</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(Theo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Hà</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 </a:t>
            </a:r>
            <a:r>
              <a:rPr kumimoji="0" lang="en-US" sz="1400" b="1" i="0" u="none" strike="noStrike" kern="0" cap="none" spc="0" normalizeH="0" baseline="0" noProof="0" dirty="0" err="1">
                <a:ln>
                  <a:noFill/>
                </a:ln>
                <a:solidFill>
                  <a:srgbClr val="000000"/>
                </a:solidFill>
                <a:effectLst/>
                <a:uLnTx/>
                <a:uFillTx/>
                <a:latin typeface="Arial"/>
                <a:ea typeface="+mn-ea"/>
                <a:cs typeface="Times New Roman" panose="02020603050405020304" pitchFamily="18" charset="0"/>
              </a:rPr>
              <a:t>Nhi</a:t>
            </a:r>
            <a:r>
              <a:rPr kumimoji="0" lang="en-US"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rPr>
              <a:t>)</a:t>
            </a:r>
            <a:endParaRPr kumimoji="0" lang="vi-VN" sz="1400" b="1" i="0" u="none" strike="noStrike" kern="0" cap="none" spc="0" normalizeH="0" baseline="0" noProof="0" dirty="0">
              <a:ln>
                <a:noFill/>
              </a:ln>
              <a:solidFill>
                <a:srgbClr val="000000"/>
              </a:solidFill>
              <a:effectLst/>
              <a:uLnTx/>
              <a:uFillTx/>
              <a:latin typeface="Arial"/>
              <a:ea typeface="+mn-ea"/>
              <a:cs typeface="Times New Roman" panose="02020603050405020304" pitchFamily="18" charset="0"/>
            </a:endParaRPr>
          </a:p>
        </p:txBody>
      </p:sp>
      <p:sp>
        <p:nvSpPr>
          <p:cNvPr id="4" name="Rectangle: Rounded Corners 61">
            <a:extLst>
              <a:ext uri="{FF2B5EF4-FFF2-40B4-BE49-F238E27FC236}">
                <a16:creationId xmlns:a16="http://schemas.microsoft.com/office/drawing/2014/main" id="{A45645C1-003B-B717-5CB9-2DF8F92BD233}"/>
              </a:ext>
            </a:extLst>
          </p:cNvPr>
          <p:cNvSpPr/>
          <p:nvPr/>
        </p:nvSpPr>
        <p:spPr>
          <a:xfrm>
            <a:off x="2003531" y="20825"/>
            <a:ext cx="4968552" cy="342986"/>
          </a:xfrm>
          <a:prstGeom prst="roundRect">
            <a:avLst/>
          </a:prstGeom>
          <a:noFill/>
          <a:ln w="28575" cap="flat" cmpd="sng" algn="ctr">
            <a:noFill/>
            <a:prstDash val="dashDot"/>
          </a:ln>
          <a:effectLst/>
        </p:spPr>
        <p:txBody>
          <a:bodyPr rtlCol="0" anchor="ctr"/>
          <a:lstStyle/>
          <a:p>
            <a:pPr lvl="0" algn="ctr">
              <a:defRPr/>
            </a:pPr>
            <a:r>
              <a:rPr lang="en-US" sz="20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QUẢ HỒNG CỦA THỎ CON</a:t>
            </a:r>
          </a:p>
        </p:txBody>
      </p:sp>
    </p:spTree>
    <p:extLst>
      <p:ext uri="{BB962C8B-B14F-4D97-AF65-F5344CB8AC3E}">
        <p14:creationId xmlns:p14="http://schemas.microsoft.com/office/powerpoint/2010/main" val="2342507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D5F12D-3BE5-D825-BC84-9EA291339AD8}"/>
              </a:ext>
            </a:extLst>
          </p:cNvPr>
          <p:cNvSpPr txBox="1"/>
          <p:nvPr/>
        </p:nvSpPr>
        <p:spPr>
          <a:xfrm>
            <a:off x="2123728" y="1851670"/>
            <a:ext cx="4680520" cy="923330"/>
          </a:xfrm>
          <a:prstGeom prst="rect">
            <a:avLst/>
          </a:prstGeom>
          <a:noFill/>
        </p:spPr>
        <p:txBody>
          <a:bodyPr wrap="square" rtlCol="0">
            <a:spAutoFit/>
          </a:bodyPr>
          <a:lstStyle/>
          <a:p>
            <a:r>
              <a:rPr lang="vi-VN" sz="5400">
                <a:ln w="38100">
                  <a:solidFill>
                    <a:srgbClr val="00B0F0"/>
                  </a:solidFill>
                </a:ln>
                <a:solidFill>
                  <a:prstClr val="white"/>
                </a:solidFill>
                <a:latin typeface="Times New Roman" panose="02020603050405020304" pitchFamily="18" charset="0"/>
                <a:ea typeface="Arial-Rounded" panose="020B0500000000000000" charset="0"/>
                <a:cs typeface="Times New Roman" panose="02020603050405020304" pitchFamily="18" charset="0"/>
              </a:rPr>
              <a:t>TÌM HIỂU BÀI </a:t>
            </a:r>
            <a:endParaRPr lang="en-US" sz="5400" dirty="0">
              <a:ln w="38100">
                <a:solidFill>
                  <a:srgbClr val="00B0F0"/>
                </a:solidFill>
              </a:ln>
              <a:solidFill>
                <a:prstClr val="white"/>
              </a:solidFill>
              <a:latin typeface="Times New Roman" panose="02020603050405020304" pitchFamily="18" charset="0"/>
              <a:ea typeface="Arial-Rounded" panose="020B0500000000000000" charset="0"/>
              <a:cs typeface="Times New Roman" panose="02020603050405020304" pitchFamily="18" charset="0"/>
            </a:endParaRPr>
          </a:p>
        </p:txBody>
      </p:sp>
    </p:spTree>
    <p:extLst>
      <p:ext uri="{BB962C8B-B14F-4D97-AF65-F5344CB8AC3E}">
        <p14:creationId xmlns:p14="http://schemas.microsoft.com/office/powerpoint/2010/main" val="3474186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C32E4F-78B6-0106-2441-C26AC6EBFC1B}"/>
              </a:ext>
            </a:extLst>
          </p:cNvPr>
          <p:cNvSpPr txBox="1"/>
          <p:nvPr/>
        </p:nvSpPr>
        <p:spPr>
          <a:xfrm>
            <a:off x="828147" y="-25093"/>
            <a:ext cx="7227493" cy="707886"/>
          </a:xfrm>
          <a:prstGeom prst="rect">
            <a:avLst/>
          </a:prstGeom>
          <a:noFill/>
        </p:spPr>
        <p:txBody>
          <a:bodyPr wrap="square" rtlCol="0">
            <a:spAutoFit/>
          </a:bodyPr>
          <a:lstStyle/>
          <a:p>
            <a:pPr algn="ctr"/>
            <a:r>
              <a:rPr lang="en-US" sz="4000" b="1" dirty="0" err="1">
                <a:solidFill>
                  <a:srgbClr val="00B050"/>
                </a:solidFill>
                <a:latin typeface="Times New Roman" panose="02020603050405020304" pitchFamily="18" charset="0"/>
                <a:cs typeface="Times New Roman" panose="02020603050405020304" pitchFamily="18" charset="0"/>
              </a:rPr>
              <a:t>Trả</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lời</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câu</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hỏi</a:t>
            </a:r>
            <a:endParaRPr lang="en-US" sz="4000" b="1" dirty="0">
              <a:solidFill>
                <a:srgbClr val="00B05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0D0F18E5-03C3-6C0F-030F-FAF241425691}"/>
              </a:ext>
            </a:extLst>
          </p:cNvPr>
          <p:cNvGrpSpPr/>
          <p:nvPr/>
        </p:nvGrpSpPr>
        <p:grpSpPr>
          <a:xfrm>
            <a:off x="131783" y="680256"/>
            <a:ext cx="8664054" cy="830997"/>
            <a:chOff x="1889990" y="335364"/>
            <a:chExt cx="10183120" cy="830997"/>
          </a:xfrm>
        </p:grpSpPr>
        <p:sp>
          <p:nvSpPr>
            <p:cNvPr id="4" name="TextBox 3">
              <a:extLst>
                <a:ext uri="{FF2B5EF4-FFF2-40B4-BE49-F238E27FC236}">
                  <a16:creationId xmlns:a16="http://schemas.microsoft.com/office/drawing/2014/main" id="{209A76B6-AA05-66A8-672A-3AFD14ED0D27}"/>
                </a:ext>
              </a:extLst>
            </p:cNvPr>
            <p:cNvSpPr txBox="1"/>
            <p:nvPr/>
          </p:nvSpPr>
          <p:spPr>
            <a:xfrm>
              <a:off x="1944278" y="335364"/>
              <a:ext cx="10128832" cy="830997"/>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Khi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nhìn</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thấy</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cây</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hồng</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có</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quả</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xanh</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thỏ</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con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đã</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nghĩ</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gì</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và</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làm</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gì</a:t>
              </a:r>
              <a:r>
                <a:rPr lang="en-US" sz="2400" b="1"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a:t>
              </a:r>
              <a:endPar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grpSp>
          <p:nvGrpSpPr>
            <p:cNvPr id="5" name="Group 4">
              <a:extLst>
                <a:ext uri="{FF2B5EF4-FFF2-40B4-BE49-F238E27FC236}">
                  <a16:creationId xmlns:a16="http://schemas.microsoft.com/office/drawing/2014/main" id="{22DC0C44-5C2B-C585-EADE-AC7C2244D2B1}"/>
                </a:ext>
              </a:extLst>
            </p:cNvPr>
            <p:cNvGrpSpPr/>
            <p:nvPr/>
          </p:nvGrpSpPr>
          <p:grpSpPr>
            <a:xfrm>
              <a:off x="1889990" y="365878"/>
              <a:ext cx="721470" cy="448955"/>
              <a:chOff x="4292118" y="760885"/>
              <a:chExt cx="487352" cy="303269"/>
            </a:xfrm>
          </p:grpSpPr>
          <p:sp>
            <p:nvSpPr>
              <p:cNvPr id="6" name="Oval 5">
                <a:extLst>
                  <a:ext uri="{FF2B5EF4-FFF2-40B4-BE49-F238E27FC236}">
                    <a16:creationId xmlns:a16="http://schemas.microsoft.com/office/drawing/2014/main" id="{F1D70973-92BB-710B-39C2-4B52960DCD0B}"/>
                  </a:ext>
                </a:extLst>
              </p:cNvPr>
              <p:cNvSpPr/>
              <p:nvPr/>
            </p:nvSpPr>
            <p:spPr>
              <a:xfrm>
                <a:off x="4292118" y="760885"/>
                <a:ext cx="487352" cy="293566"/>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302018" y="770589"/>
                <a:ext cx="450681" cy="293565"/>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1</a:t>
                </a:r>
              </a:p>
            </p:txBody>
          </p:sp>
        </p:grpSp>
      </p:grpSp>
      <p:sp>
        <p:nvSpPr>
          <p:cNvPr id="8" name="Rectangle 7"/>
          <p:cNvSpPr/>
          <p:nvPr/>
        </p:nvSpPr>
        <p:spPr>
          <a:xfrm>
            <a:off x="51583" y="1487257"/>
            <a:ext cx="8923508" cy="1200329"/>
          </a:xfrm>
          <a:prstGeom prst="rect">
            <a:avLst/>
          </a:prstGeom>
        </p:spPr>
        <p:txBody>
          <a:bodyPr wrap="square">
            <a:spAutoFit/>
          </a:bodyPr>
          <a:lstStyle/>
          <a:p>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Khi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nhìn</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thấy</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cây</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hồng</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có</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quả</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xanh</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thỏ</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con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đã</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nghĩ</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chờ</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hồng</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chín</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và</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thưởng</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thức</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vị</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ngọt</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lịm</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nó</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và</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đã</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chăm</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chỉ</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tưới</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nước</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cho</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cây</a:t>
            </a:r>
            <a:r>
              <a:rPr lang="en-US" sz="24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FB9C4DB-27F8-4114-CC40-DBB29198BC27}"/>
              </a:ext>
            </a:extLst>
          </p:cNvPr>
          <p:cNvGrpSpPr/>
          <p:nvPr/>
        </p:nvGrpSpPr>
        <p:grpSpPr>
          <a:xfrm>
            <a:off x="-3" y="2734450"/>
            <a:ext cx="8803714" cy="1000972"/>
            <a:chOff x="1949128" y="335360"/>
            <a:chExt cx="8446134" cy="1000972"/>
          </a:xfrm>
        </p:grpSpPr>
        <p:sp>
          <p:nvSpPr>
            <p:cNvPr id="10" name="TextBox 9">
              <a:extLst>
                <a:ext uri="{FF2B5EF4-FFF2-40B4-BE49-F238E27FC236}">
                  <a16:creationId xmlns:a16="http://schemas.microsoft.com/office/drawing/2014/main" id="{017505D2-8FE4-2BEB-C8C9-42781B00838A}"/>
                </a:ext>
              </a:extLst>
            </p:cNvPr>
            <p:cNvSpPr txBox="1"/>
            <p:nvPr/>
          </p:nvSpPr>
          <p:spPr>
            <a:xfrm>
              <a:off x="2460872" y="382225"/>
              <a:ext cx="7934390" cy="954107"/>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Chuyện</a:t>
              </a:r>
              <a:r>
                <a:rPr kumimoji="0" lang="en-US" sz="28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gì</a:t>
              </a:r>
              <a:r>
                <a:rPr kumimoji="0" lang="en-US" sz="28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xảy</a:t>
              </a:r>
              <a:r>
                <a:rPr kumimoji="0" lang="en-US" sz="28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ra</a:t>
              </a:r>
              <a:r>
                <a:rPr kumimoji="0" lang="en-US" sz="28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khi</a:t>
              </a:r>
              <a:r>
                <a:rPr kumimoji="0" lang="en-US" sz="28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thỏ</a:t>
              </a:r>
              <a:r>
                <a:rPr kumimoji="0" lang="en-US" sz="28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đợi</a:t>
              </a:r>
              <a:r>
                <a:rPr kumimoji="0" lang="en-US" sz="28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quả</a:t>
              </a:r>
              <a:r>
                <a:rPr kumimoji="0" lang="en-US" sz="28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hồng</a:t>
              </a:r>
              <a:r>
                <a:rPr kumimoji="0" lang="en-US" sz="28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rụng</a:t>
              </a:r>
              <a:r>
                <a:rPr kumimoji="0" lang="en-US" sz="28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xuống</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11" name="Group 10">
              <a:extLst>
                <a:ext uri="{FF2B5EF4-FFF2-40B4-BE49-F238E27FC236}">
                  <a16:creationId xmlns:a16="http://schemas.microsoft.com/office/drawing/2014/main" id="{54044621-2CBD-F36A-41E9-47FAE46F3CC3}"/>
                </a:ext>
              </a:extLst>
            </p:cNvPr>
            <p:cNvGrpSpPr/>
            <p:nvPr/>
          </p:nvGrpSpPr>
          <p:grpSpPr>
            <a:xfrm>
              <a:off x="1949128" y="335360"/>
              <a:ext cx="685531" cy="477054"/>
              <a:chOff x="4332064" y="740271"/>
              <a:chExt cx="463075" cy="322250"/>
            </a:xfrm>
          </p:grpSpPr>
          <p:sp>
            <p:nvSpPr>
              <p:cNvPr id="12" name="Oval 11">
                <a:extLst>
                  <a:ext uri="{FF2B5EF4-FFF2-40B4-BE49-F238E27FC236}">
                    <a16:creationId xmlns:a16="http://schemas.microsoft.com/office/drawing/2014/main" id="{35291EEA-DAD7-CE72-4CC2-DD479BAEE74C}"/>
                  </a:ext>
                </a:extLst>
              </p:cNvPr>
              <p:cNvSpPr/>
              <p:nvPr/>
            </p:nvSpPr>
            <p:spPr>
              <a:xfrm>
                <a:off x="4338016" y="740272"/>
                <a:ext cx="457123" cy="322249"/>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2BFEB973-FB79-E02C-DE1D-A93C02E92950}"/>
                  </a:ext>
                </a:extLst>
              </p:cNvPr>
              <p:cNvSpPr/>
              <p:nvPr/>
            </p:nvSpPr>
            <p:spPr>
              <a:xfrm>
                <a:off x="4332064" y="740271"/>
                <a:ext cx="457122" cy="322250"/>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2</a:t>
                </a:r>
              </a:p>
            </p:txBody>
          </p:sp>
        </p:grpSp>
      </p:grpSp>
      <p:sp>
        <p:nvSpPr>
          <p:cNvPr id="14" name="Rectangle 13"/>
          <p:cNvSpPr/>
          <p:nvPr/>
        </p:nvSpPr>
        <p:spPr>
          <a:xfrm>
            <a:off x="203315" y="3787186"/>
            <a:ext cx="8784976" cy="954107"/>
          </a:xfrm>
          <a:prstGeom prst="rect">
            <a:avLst/>
          </a:prstGeom>
        </p:spPr>
        <p:txBody>
          <a:bodyPr wrap="square">
            <a:spAutoFit/>
          </a:bodyPr>
          <a:lstStyle/>
          <a:p>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Khi thỏ đứng đợi quả hồng rụng xuống thì có đàn chim bay đến định ăn quả hồng.</a:t>
            </a:r>
            <a:endParaRPr lang="en-US" sz="2800" dirty="0">
              <a:solidFill>
                <a:srgbClr val="FF0000"/>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81143A78-B7E8-40C3-B545-E1355013982D}"/>
              </a:ext>
            </a:extLst>
          </p:cNvPr>
          <p:cNvGrpSpPr/>
          <p:nvPr/>
        </p:nvGrpSpPr>
        <p:grpSpPr>
          <a:xfrm>
            <a:off x="131783" y="35140"/>
            <a:ext cx="708950" cy="675630"/>
            <a:chOff x="451413" y="196770"/>
            <a:chExt cx="1143080" cy="1143080"/>
          </a:xfrm>
        </p:grpSpPr>
        <p:sp>
          <p:nvSpPr>
            <p:cNvPr id="17" name="Oval 16">
              <a:extLst>
                <a:ext uri="{FF2B5EF4-FFF2-40B4-BE49-F238E27FC236}">
                  <a16:creationId xmlns:a16="http://schemas.microsoft.com/office/drawing/2014/main" id="{DDCB636E-33C9-4E6A-9D68-A14AF0C497FF}"/>
                </a:ext>
              </a:extLst>
            </p:cNvPr>
            <p:cNvSpPr/>
            <p:nvPr/>
          </p:nvSpPr>
          <p:spPr>
            <a:xfrm>
              <a:off x="451413" y="196770"/>
              <a:ext cx="1143080" cy="1143080"/>
            </a:xfrm>
            <a:prstGeom prst="ellipse">
              <a:avLst/>
            </a:prstGeom>
            <a:solidFill>
              <a:sysClr val="window" lastClr="FFFFFF"/>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2" descr="Clip art Line art Đồ họa mạng di động Nội dung miễn phí Hình ảnh - sách vẽ  sách giáo khoa png png tải về - Miễn phí trong suốt Dòng Nghệ">
              <a:extLst>
                <a:ext uri="{FF2B5EF4-FFF2-40B4-BE49-F238E27FC236}">
                  <a16:creationId xmlns:a16="http://schemas.microsoft.com/office/drawing/2014/main" id="{3747E5BF-F6DA-4037-9FD6-EB7779CE287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4667" r="95667">
                          <a14:foregroundMark x1="14222" y1="28222" x2="29000" y2="63778"/>
                          <a14:foregroundMark x1="9667" y1="39444" x2="4667" y2="42333"/>
                          <a14:foregroundMark x1="66889" y1="78667" x2="87000" y2="64889"/>
                          <a14:foregroundMark x1="87000" y1="64889" x2="88333" y2="63000"/>
                          <a14:foregroundMark x1="92778" y1="67667" x2="95667" y2="70556"/>
                        </a14:backgroundRemoval>
                      </a14:imgEffect>
                    </a14:imgLayer>
                  </a14:imgProps>
                </a:ext>
                <a:ext uri="{28A0092B-C50C-407E-A947-70E740481C1C}">
                  <a14:useLocalDpi xmlns:a14="http://schemas.microsoft.com/office/drawing/2010/main" val="0"/>
                </a:ext>
              </a:extLst>
            </a:blip>
            <a:srcRect/>
            <a:stretch>
              <a:fillRect/>
            </a:stretch>
          </p:blipFill>
          <p:spPr bwMode="auto">
            <a:xfrm rot="21349086" flipH="1">
              <a:off x="563208" y="480467"/>
              <a:ext cx="848214" cy="76440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D31B853-2819-4971-973F-CD8E1C159947}"/>
                </a:ext>
              </a:extLst>
            </p:cNvPr>
            <p:cNvSpPr txBox="1"/>
            <p:nvPr/>
          </p:nvSpPr>
          <p:spPr>
            <a:xfrm rot="195696">
              <a:off x="687287" y="273320"/>
              <a:ext cx="648183" cy="573289"/>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86460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B0E660-BA51-6D51-3CFA-4B96AB362084}"/>
              </a:ext>
            </a:extLst>
          </p:cNvPr>
          <p:cNvSpPr txBox="1"/>
          <p:nvPr/>
        </p:nvSpPr>
        <p:spPr>
          <a:xfrm>
            <a:off x="1115616" y="1347614"/>
            <a:ext cx="6961909" cy="1200329"/>
          </a:xfrm>
          <a:prstGeom prst="rect">
            <a:avLst/>
          </a:prstGeom>
          <a:noFill/>
        </p:spPr>
        <p:txBody>
          <a:bodyPr wrap="square" rtlCol="0">
            <a:spAutoFit/>
          </a:bodyPr>
          <a:lstStyle/>
          <a:p>
            <a:pPr algn="ctr"/>
            <a:r>
              <a:rPr lang="en-US" sz="7200" b="1" dirty="0">
                <a:solidFill>
                  <a:srgbClr val="00B050"/>
                </a:solidFill>
                <a:latin typeface="UTM Cookies" panose="02040603050506020204" pitchFamily="18" charset="0"/>
              </a:rPr>
              <a:t>KHỞI ĐỘNG</a:t>
            </a:r>
          </a:p>
        </p:txBody>
      </p:sp>
    </p:spTree>
    <p:extLst>
      <p:ext uri="{BB962C8B-B14F-4D97-AF65-F5344CB8AC3E}">
        <p14:creationId xmlns:p14="http://schemas.microsoft.com/office/powerpoint/2010/main" val="13211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CFB2D4C-C872-097E-A9C3-45F1DA062FDA}"/>
              </a:ext>
            </a:extLst>
          </p:cNvPr>
          <p:cNvGrpSpPr/>
          <p:nvPr/>
        </p:nvGrpSpPr>
        <p:grpSpPr>
          <a:xfrm>
            <a:off x="1" y="267494"/>
            <a:ext cx="9115112" cy="830997"/>
            <a:chOff x="1763746" y="246858"/>
            <a:chExt cx="9710105" cy="830997"/>
          </a:xfrm>
        </p:grpSpPr>
        <p:sp>
          <p:nvSpPr>
            <p:cNvPr id="3" name="TextBox 2">
              <a:extLst>
                <a:ext uri="{FF2B5EF4-FFF2-40B4-BE49-F238E27FC236}">
                  <a16:creationId xmlns:a16="http://schemas.microsoft.com/office/drawing/2014/main" id="{492C9088-E98E-CFD4-F76D-4AF214FB81FA}"/>
                </a:ext>
              </a:extLst>
            </p:cNvPr>
            <p:cNvSpPr txBox="1"/>
            <p:nvPr/>
          </p:nvSpPr>
          <p:spPr>
            <a:xfrm>
              <a:off x="1763746" y="246858"/>
              <a:ext cx="9710105" cy="830997"/>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Vì</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sao</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thỏ</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hốt</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hoảng</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ngăn</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đàn</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chim</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ăn</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hồng</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S</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au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đó</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lại</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đồng</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ý?</a:t>
              </a:r>
              <a:endPar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grpSp>
          <p:nvGrpSpPr>
            <p:cNvPr id="4" name="Group 3">
              <a:extLst>
                <a:ext uri="{FF2B5EF4-FFF2-40B4-BE49-F238E27FC236}">
                  <a16:creationId xmlns:a16="http://schemas.microsoft.com/office/drawing/2014/main" id="{D756BB8C-6BBE-7F81-3E7F-932167AD9354}"/>
                </a:ext>
              </a:extLst>
            </p:cNvPr>
            <p:cNvGrpSpPr/>
            <p:nvPr/>
          </p:nvGrpSpPr>
          <p:grpSpPr>
            <a:xfrm>
              <a:off x="1885076" y="292974"/>
              <a:ext cx="542232" cy="385172"/>
              <a:chOff x="4288799" y="711637"/>
              <a:chExt cx="366277" cy="260183"/>
            </a:xfrm>
          </p:grpSpPr>
          <p:sp>
            <p:nvSpPr>
              <p:cNvPr id="5" name="Oval 4">
                <a:extLst>
                  <a:ext uri="{FF2B5EF4-FFF2-40B4-BE49-F238E27FC236}">
                    <a16:creationId xmlns:a16="http://schemas.microsoft.com/office/drawing/2014/main" id="{B0047E1B-689E-16EA-F5D0-E2535313A281}"/>
                  </a:ext>
                </a:extLst>
              </p:cNvPr>
              <p:cNvSpPr/>
              <p:nvPr/>
            </p:nvSpPr>
            <p:spPr>
              <a:xfrm>
                <a:off x="4288799" y="711637"/>
                <a:ext cx="366277" cy="240485"/>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Oval 5">
                <a:extLst>
                  <a:ext uri="{FF2B5EF4-FFF2-40B4-BE49-F238E27FC236}">
                    <a16:creationId xmlns:a16="http://schemas.microsoft.com/office/drawing/2014/main" id="{A696B877-6F7F-C4FE-DC3F-8F10289C1D8E}"/>
                  </a:ext>
                </a:extLst>
              </p:cNvPr>
              <p:cNvSpPr/>
              <p:nvPr/>
            </p:nvSpPr>
            <p:spPr>
              <a:xfrm>
                <a:off x="4288799" y="731335"/>
                <a:ext cx="366276" cy="240485"/>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3</a:t>
                </a:r>
              </a:p>
            </p:txBody>
          </p:sp>
        </p:grpSp>
      </p:grpSp>
      <p:sp>
        <p:nvSpPr>
          <p:cNvPr id="7" name="TextBox 6"/>
          <p:cNvSpPr txBox="1"/>
          <p:nvPr/>
        </p:nvSpPr>
        <p:spPr>
          <a:xfrm>
            <a:off x="185166" y="1029794"/>
            <a:ext cx="8793708" cy="830997"/>
          </a:xfrm>
          <a:prstGeom prst="rect">
            <a:avLst/>
          </a:prstGeom>
          <a:noFill/>
        </p:spPr>
        <p:txBody>
          <a:bodyPr wrap="square" rtlCol="0">
            <a:spAutoFit/>
          </a:bodyPr>
          <a:lstStyle/>
          <a:p>
            <a:r>
              <a:rPr lang="nl-NL" sz="2400" dirty="0">
                <a:solidFill>
                  <a:srgbClr val="FF0000"/>
                </a:solidFill>
                <a:latin typeface="Times New Roman" panose="02020603050405020304" pitchFamily="18" charset="0"/>
                <a:cs typeface="Times New Roman" panose="02020603050405020304" pitchFamily="18" charset="0"/>
              </a:rPr>
              <a:t>Vì thỏ đang rất thèm quả hồng, nhưng khi đàn chim cầu khẩn vì rất đói thì thỏ lại đồng ý .</a:t>
            </a:r>
            <a:endParaRPr lang="en-US" sz="2400" dirty="0">
              <a:solidFill>
                <a:srgbClr val="FF0000"/>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CEFC104D-8D7D-410C-8827-C9550B10800C}"/>
              </a:ext>
            </a:extLst>
          </p:cNvPr>
          <p:cNvGrpSpPr/>
          <p:nvPr/>
        </p:nvGrpSpPr>
        <p:grpSpPr>
          <a:xfrm>
            <a:off x="-21615" y="1934311"/>
            <a:ext cx="8728458" cy="830997"/>
            <a:chOff x="2099706" y="271022"/>
            <a:chExt cx="9862701" cy="1630370"/>
          </a:xfrm>
        </p:grpSpPr>
        <p:sp>
          <p:nvSpPr>
            <p:cNvPr id="9" name="TextBox 8">
              <a:extLst>
                <a:ext uri="{FF2B5EF4-FFF2-40B4-BE49-F238E27FC236}">
                  <a16:creationId xmlns:a16="http://schemas.microsoft.com/office/drawing/2014/main" id="{62D85724-DC8D-4FC6-BE21-52234C4F3D98}"/>
                </a:ext>
              </a:extLst>
            </p:cNvPr>
            <p:cNvSpPr txBox="1"/>
            <p:nvPr/>
          </p:nvSpPr>
          <p:spPr>
            <a:xfrm>
              <a:off x="2361305" y="271022"/>
              <a:ext cx="9601102" cy="1630370"/>
            </a:xfrm>
            <a:prstGeom prst="rect">
              <a:avLst/>
            </a:prstGeom>
            <a:gradFill flip="none" rotWithShape="1">
              <a:gsLst>
                <a:gs pos="0">
                  <a:srgbClr val="4472C4">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342900" marR="0" lvl="1" indent="0" defTabSz="6858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Kết</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hợp</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ý ở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cột</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với</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ý ở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cột</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B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sao</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cho</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phù</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hợp</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với</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nội</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dung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bài</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10" name="Group 9">
              <a:extLst>
                <a:ext uri="{FF2B5EF4-FFF2-40B4-BE49-F238E27FC236}">
                  <a16:creationId xmlns:a16="http://schemas.microsoft.com/office/drawing/2014/main" id="{3F755A20-259D-44D9-8F3C-09675259C20E}"/>
                </a:ext>
              </a:extLst>
            </p:cNvPr>
            <p:cNvGrpSpPr/>
            <p:nvPr/>
          </p:nvGrpSpPr>
          <p:grpSpPr>
            <a:xfrm>
              <a:off x="2099706" y="341298"/>
              <a:ext cx="710730" cy="924655"/>
              <a:chOff x="4433779" y="744279"/>
              <a:chExt cx="480097" cy="624603"/>
            </a:xfrm>
          </p:grpSpPr>
          <p:sp>
            <p:nvSpPr>
              <p:cNvPr id="11" name="Oval 10">
                <a:extLst>
                  <a:ext uri="{FF2B5EF4-FFF2-40B4-BE49-F238E27FC236}">
                    <a16:creationId xmlns:a16="http://schemas.microsoft.com/office/drawing/2014/main" id="{18DCCC10-FE2E-42FE-B8C8-3C20504669E0}"/>
                  </a:ext>
                </a:extLst>
              </p:cNvPr>
              <p:cNvSpPr/>
              <p:nvPr/>
            </p:nvSpPr>
            <p:spPr>
              <a:xfrm>
                <a:off x="4433779" y="744279"/>
                <a:ext cx="480097" cy="624603"/>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Oval 11">
                <a:extLst>
                  <a:ext uri="{FF2B5EF4-FFF2-40B4-BE49-F238E27FC236}">
                    <a16:creationId xmlns:a16="http://schemas.microsoft.com/office/drawing/2014/main" id="{3F8AFFF9-C03E-4597-8387-EA0AC6FAA082}"/>
                  </a:ext>
                </a:extLst>
              </p:cNvPr>
              <p:cNvSpPr/>
              <p:nvPr/>
            </p:nvSpPr>
            <p:spPr>
              <a:xfrm>
                <a:off x="4477197" y="824735"/>
                <a:ext cx="361796" cy="544147"/>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4</a:t>
                </a:r>
              </a:p>
            </p:txBody>
          </p:sp>
        </p:grpSp>
      </p:grpSp>
      <p:cxnSp>
        <p:nvCxnSpPr>
          <p:cNvPr id="15" name="Straight Arrow Connector 14"/>
          <p:cNvCxnSpPr/>
          <p:nvPr/>
        </p:nvCxnSpPr>
        <p:spPr>
          <a:xfrm>
            <a:off x="3223906" y="3471849"/>
            <a:ext cx="1924158" cy="900101"/>
          </a:xfrm>
          <a:prstGeom prst="straightConnector1">
            <a:avLst/>
          </a:prstGeom>
          <a:noFill/>
          <a:ln w="28575" cap="flat" cmpd="sng" algn="ctr">
            <a:solidFill>
              <a:srgbClr val="C00000"/>
            </a:solidFill>
            <a:prstDash val="solid"/>
            <a:miter lim="800000"/>
            <a:tailEnd type="triangle"/>
          </a:ln>
          <a:effectLst/>
        </p:spPr>
      </p:cxnSp>
      <p:cxnSp>
        <p:nvCxnSpPr>
          <p:cNvPr id="16" name="Straight Arrow Connector 15"/>
          <p:cNvCxnSpPr/>
          <p:nvPr/>
        </p:nvCxnSpPr>
        <p:spPr>
          <a:xfrm flipV="1">
            <a:off x="3098611" y="3471849"/>
            <a:ext cx="1964528" cy="900101"/>
          </a:xfrm>
          <a:prstGeom prst="straightConnector1">
            <a:avLst/>
          </a:prstGeom>
          <a:noFill/>
          <a:ln w="28575" cap="flat" cmpd="sng" algn="ctr">
            <a:solidFill>
              <a:srgbClr val="C00000"/>
            </a:solidFill>
            <a:prstDash val="solid"/>
            <a:miter lim="800000"/>
            <a:tailEnd type="triangle"/>
          </a:ln>
          <a:effectLst/>
        </p:spPr>
      </p:cxnSp>
      <p:cxnSp>
        <p:nvCxnSpPr>
          <p:cNvPr id="19" name="Straight Arrow Connector 18"/>
          <p:cNvCxnSpPr/>
          <p:nvPr/>
        </p:nvCxnSpPr>
        <p:spPr>
          <a:xfrm>
            <a:off x="3152180" y="3921899"/>
            <a:ext cx="1995884" cy="0"/>
          </a:xfrm>
          <a:prstGeom prst="straightConnector1">
            <a:avLst/>
          </a:prstGeom>
          <a:noFill/>
          <a:ln w="28575" cap="flat" cmpd="sng" algn="ctr">
            <a:solidFill>
              <a:srgbClr val="C00000"/>
            </a:solidFill>
            <a:prstDash val="solid"/>
            <a:miter lim="800000"/>
            <a:tailEnd type="triangle"/>
          </a:ln>
          <a:effectLst/>
        </p:spPr>
      </p:cxnSp>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3011" y="2709983"/>
            <a:ext cx="2895600" cy="2022008"/>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148064" y="2636029"/>
            <a:ext cx="3872235" cy="2100090"/>
          </a:xfrm>
          <a:prstGeom prst="rect">
            <a:avLst/>
          </a:prstGeom>
        </p:spPr>
      </p:pic>
    </p:spTree>
    <p:extLst>
      <p:ext uri="{BB962C8B-B14F-4D97-AF65-F5344CB8AC3E}">
        <p14:creationId xmlns:p14="http://schemas.microsoft.com/office/powerpoint/2010/main" val="372242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 calcmode="lin" valueType="num">
                                      <p:cBhvr>
                                        <p:cTn id="34" dur="1000" fill="hold"/>
                                        <p:tgtEl>
                                          <p:spTgt spid="19"/>
                                        </p:tgtEl>
                                        <p:attrNameLst>
                                          <p:attrName>style.rotation</p:attrName>
                                        </p:attrNameLst>
                                      </p:cBhvr>
                                      <p:tavLst>
                                        <p:tav tm="0">
                                          <p:val>
                                            <p:fltVal val="90"/>
                                          </p:val>
                                        </p:tav>
                                        <p:tav tm="100000">
                                          <p:val>
                                            <p:fltVal val="0"/>
                                          </p:val>
                                        </p:tav>
                                      </p:tavLst>
                                    </p:anim>
                                    <p:animEffect transition="in" filter="fade">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fltVal val="0"/>
                                          </p:val>
                                        </p:tav>
                                        <p:tav tm="100000">
                                          <p:val>
                                            <p:strVal val="#ppt_w"/>
                                          </p:val>
                                        </p:tav>
                                      </p:tavLst>
                                    </p:anim>
                                    <p:anim calcmode="lin" valueType="num">
                                      <p:cBhvr>
                                        <p:cTn id="41" dur="1000" fill="hold"/>
                                        <p:tgtEl>
                                          <p:spTgt spid="16"/>
                                        </p:tgtEl>
                                        <p:attrNameLst>
                                          <p:attrName>ppt_h</p:attrName>
                                        </p:attrNameLst>
                                      </p:cBhvr>
                                      <p:tavLst>
                                        <p:tav tm="0">
                                          <p:val>
                                            <p:fltVal val="0"/>
                                          </p:val>
                                        </p:tav>
                                        <p:tav tm="100000">
                                          <p:val>
                                            <p:strVal val="#ppt_h"/>
                                          </p:val>
                                        </p:tav>
                                      </p:tavLst>
                                    </p:anim>
                                    <p:anim calcmode="lin" valueType="num">
                                      <p:cBhvr>
                                        <p:cTn id="42" dur="1000" fill="hold"/>
                                        <p:tgtEl>
                                          <p:spTgt spid="16"/>
                                        </p:tgtEl>
                                        <p:attrNameLst>
                                          <p:attrName>style.rotation</p:attrName>
                                        </p:attrNameLst>
                                      </p:cBhvr>
                                      <p:tavLst>
                                        <p:tav tm="0">
                                          <p:val>
                                            <p:fltVal val="90"/>
                                          </p:val>
                                        </p:tav>
                                        <p:tav tm="100000">
                                          <p:val>
                                            <p:fltVal val="0"/>
                                          </p:val>
                                        </p:tav>
                                      </p:tavLst>
                                    </p:anim>
                                    <p:animEffect transition="in" filter="fade">
                                      <p:cBhvr>
                                        <p:cTn id="4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2C9088-E98E-CFD4-F76D-4AF214FB81FA}"/>
              </a:ext>
            </a:extLst>
          </p:cNvPr>
          <p:cNvSpPr txBox="1"/>
          <p:nvPr/>
        </p:nvSpPr>
        <p:spPr>
          <a:xfrm>
            <a:off x="1" y="267494"/>
            <a:ext cx="9115112" cy="461665"/>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Câu</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chuyện</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trên</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nói</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lên</a:t>
            </a:r>
            <a:r>
              <a:rPr kumimoji="0" lang="en-US" sz="24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điều</a:t>
            </a:r>
            <a:r>
              <a:rPr lang="en-US" sz="2400" b="1"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kern="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gì</a:t>
            </a:r>
            <a:r>
              <a:rPr lang="en-US" sz="2400" b="1"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endPar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Oval 2">
            <a:extLst>
              <a:ext uri="{FF2B5EF4-FFF2-40B4-BE49-F238E27FC236}">
                <a16:creationId xmlns:a16="http://schemas.microsoft.com/office/drawing/2014/main" id="{A696B877-6F7F-C4FE-DC3F-8F10289C1D8E}"/>
              </a:ext>
            </a:extLst>
          </p:cNvPr>
          <p:cNvSpPr/>
          <p:nvPr/>
        </p:nvSpPr>
        <p:spPr>
          <a:xfrm>
            <a:off x="113896" y="342771"/>
            <a:ext cx="509005" cy="356011"/>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rPr>
              <a:t>5</a:t>
            </a:r>
            <a:endParaRPr kumimoji="0" lang="en-US" sz="2400" b="1" i="0" u="none" strike="noStrike" kern="0" cap="none" spc="0" normalizeH="0" baseline="0" noProof="0" dirty="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 name="TextBox 3"/>
          <p:cNvSpPr txBox="1"/>
          <p:nvPr/>
        </p:nvSpPr>
        <p:spPr>
          <a:xfrm>
            <a:off x="185166" y="1029794"/>
            <a:ext cx="8793708" cy="830997"/>
          </a:xfrm>
          <a:prstGeom prst="rect">
            <a:avLst/>
          </a:prstGeom>
          <a:noFill/>
        </p:spPr>
        <p:txBody>
          <a:bodyPr wrap="square" rtlCol="0">
            <a:spAutoFit/>
          </a:bodyPr>
          <a:lstStyle/>
          <a:p>
            <a:r>
              <a:rPr lang="nl-NL" sz="2400" dirty="0">
                <a:solidFill>
                  <a:srgbClr val="FF0000"/>
                </a:solidFill>
                <a:latin typeface="Times New Roman" panose="02020603050405020304" pitchFamily="18" charset="0"/>
                <a:cs typeface="Times New Roman" panose="02020603050405020304" pitchFamily="18" charset="0"/>
              </a:rPr>
              <a:t>Câu chuyện muốn nói, nếu yêu thương mọi người chúng ta sẽ nhận được lại yêu thương.</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04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0D8C2B-6521-6FE6-2D8C-BE32B2C7EBAD}"/>
              </a:ext>
            </a:extLst>
          </p:cNvPr>
          <p:cNvSpPr txBox="1"/>
          <p:nvPr/>
        </p:nvSpPr>
        <p:spPr>
          <a:xfrm>
            <a:off x="3046836" y="727552"/>
            <a:ext cx="3312992" cy="646331"/>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Nội</a:t>
            </a:r>
            <a:r>
              <a:rPr lang="en-US" sz="3600" dirty="0">
                <a:solidFill>
                  <a:srgbClr val="FF0000"/>
                </a:solidFill>
                <a:latin typeface="Times New Roman" panose="02020603050405020304" pitchFamily="18" charset="0"/>
                <a:cs typeface="Times New Roman" panose="02020603050405020304" pitchFamily="18" charset="0"/>
              </a:rPr>
              <a:t> dung:</a:t>
            </a:r>
          </a:p>
        </p:txBody>
      </p:sp>
      <p:sp>
        <p:nvSpPr>
          <p:cNvPr id="3" name="Rectangle 2"/>
          <p:cNvSpPr/>
          <p:nvPr/>
        </p:nvSpPr>
        <p:spPr>
          <a:xfrm>
            <a:off x="539552" y="1779662"/>
            <a:ext cx="8136904" cy="1791260"/>
          </a:xfrm>
          <a:prstGeom prst="rect">
            <a:avLst/>
          </a:prstGeom>
          <a:solidFill>
            <a:srgbClr val="4F81BD">
              <a:lumMod val="40000"/>
              <a:lumOff val="60000"/>
            </a:srgbClr>
          </a:solidFill>
        </p:spPr>
        <p:txBody>
          <a:bodyPr wrap="square">
            <a:spAutoFit/>
          </a:bodyPr>
          <a:lstStyle/>
          <a:p>
            <a:pPr lvl="0" algn="just">
              <a:lnSpc>
                <a:spcPct val="115000"/>
              </a:lnSpc>
              <a:defRPr/>
            </a:pPr>
            <a:r>
              <a:rPr lang="nl-NL" sz="3200" b="1" i="1" dirty="0">
                <a:latin typeface="Times New Roman" panose="02020603050405020304" pitchFamily="18" charset="0"/>
                <a:ea typeface="Times New Roman" panose="02020603050405020304" pitchFamily="18" charset="0"/>
              </a:rPr>
              <a:t>Nếu dành yêu thương, dành điều tốt đẹp cho người khác, chúng ta cũng sẽ nhận lại được yêu thương cùng những điều tốt đẹp.</a:t>
            </a:r>
            <a:endParaRPr kumimoji="0" lang="en-US" sz="3200" b="0" i="0" u="none" strike="noStrike" kern="0" cap="none" spc="0" normalizeH="0" baseline="0" noProof="0" dirty="0">
              <a:ln w="0"/>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120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C32E4F-78B6-0106-2441-C26AC6EBFC1B}"/>
              </a:ext>
            </a:extLst>
          </p:cNvPr>
          <p:cNvSpPr txBox="1"/>
          <p:nvPr/>
        </p:nvSpPr>
        <p:spPr>
          <a:xfrm>
            <a:off x="1115616" y="1203598"/>
            <a:ext cx="7227493" cy="1107996"/>
          </a:xfrm>
          <a:prstGeom prst="rect">
            <a:avLst/>
          </a:prstGeom>
          <a:noFill/>
        </p:spPr>
        <p:txBody>
          <a:bodyPr wrap="square" rtlCol="0">
            <a:spAutoFit/>
          </a:bodyPr>
          <a:lstStyle/>
          <a:p>
            <a:pPr algn="ctr"/>
            <a:r>
              <a:rPr lang="en-US" sz="6600" b="1" dirty="0" err="1">
                <a:solidFill>
                  <a:srgbClr val="00B050"/>
                </a:solidFill>
                <a:latin typeface="Times New Roman" panose="02020603050405020304" pitchFamily="18" charset="0"/>
                <a:cs typeface="Times New Roman" panose="02020603050405020304" pitchFamily="18" charset="0"/>
              </a:rPr>
              <a:t>Luyện</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đọc</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lại</a:t>
            </a:r>
            <a:endParaRPr lang="en-US" sz="6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089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7" name="Text Box 14"/>
          <p:cNvSpPr txBox="1">
            <a:spLocks noChangeArrowheads="1"/>
          </p:cNvSpPr>
          <p:nvPr/>
        </p:nvSpPr>
        <p:spPr bwMode="auto">
          <a:xfrm>
            <a:off x="1485943" y="1605978"/>
            <a:ext cx="6002708" cy="6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7587" tIns="28793" rIns="57587" bIns="287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366384" rtl="0" eaLnBrk="1" fontAlgn="base" latinLnBrk="0" hangingPunct="1">
              <a:lnSpc>
                <a:spcPct val="100000"/>
              </a:lnSpc>
              <a:spcBef>
                <a:spcPts val="722"/>
              </a:spcBef>
              <a:spcAft>
                <a:spcPct val="0"/>
              </a:spcAft>
              <a:buClrTx/>
              <a:buSzTx/>
              <a:buFontTx/>
              <a:buNone/>
              <a:tabLst/>
              <a:defRPr/>
            </a:pPr>
            <a:r>
              <a:rPr kumimoji="0" lang="en-US" sz="1603" b="1" i="0" u="sng"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Tiếng</a:t>
            </a:r>
            <a:r>
              <a:rPr kumimoji="0" lang="en-US" sz="1603" b="1" i="0" u="sng"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603" b="1" i="0" u="sng"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Việt</a:t>
            </a:r>
            <a:r>
              <a:rPr kumimoji="0" lang="en-US" sz="1603" b="1" i="0" u="sng"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603" b="1" i="0" u="sng"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1603" b="1"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 </a:t>
            </a:r>
          </a:p>
          <a:p>
            <a:pPr marL="0" marR="0" lvl="0" indent="0" algn="ctr" defTabSz="366384" rtl="0" eaLnBrk="1" fontAlgn="base" latinLnBrk="0" hangingPunct="1">
              <a:lnSpc>
                <a:spcPct val="100000"/>
              </a:lnSpc>
              <a:spcBef>
                <a:spcPts val="722"/>
              </a:spcBef>
              <a:spcAft>
                <a:spcPct val="0"/>
              </a:spcAft>
              <a:buClrTx/>
              <a:buSzTx/>
              <a:buFontTx/>
              <a:buNone/>
              <a:tabLst/>
              <a:defRPr/>
            </a:pPr>
            <a:r>
              <a:rPr kumimoji="0" lang="en-US" sz="192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a:t>
            </a:r>
            <a:r>
              <a:rPr kumimoji="0" lang="en-US" sz="1926"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10: QUẢ HỒNG CỦA THỎ CON </a:t>
            </a:r>
            <a:r>
              <a:rPr kumimoji="0" lang="en-US" sz="192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(TIẾT </a:t>
            </a:r>
            <a:r>
              <a:rPr kumimoji="0" lang="en-US" sz="1926"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a:t>
            </a:r>
            <a:endParaRPr kumimoji="0" lang="en-US" sz="1926"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278" y="2288848"/>
            <a:ext cx="2250745" cy="8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607617" y="227275"/>
            <a:ext cx="1187963" cy="152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393458" y="280980"/>
            <a:ext cx="1192253" cy="142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7280770" y="469607"/>
            <a:ext cx="856886" cy="95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17220" flipH="1">
            <a:off x="928991" y="3254799"/>
            <a:ext cx="728363" cy="52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2102" y="3042733"/>
            <a:ext cx="2134225" cy="152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16"/>
          <p:cNvSpPr>
            <a:spLocks noChangeArrowheads="1" noChangeShapeType="1" noTextEdit="1"/>
          </p:cNvSpPr>
          <p:nvPr/>
        </p:nvSpPr>
        <p:spPr bwMode="auto">
          <a:xfrm>
            <a:off x="2818066" y="669319"/>
            <a:ext cx="3707170" cy="319742"/>
          </a:xfrm>
          <a:prstGeom prst="rect">
            <a:avLst/>
          </a:prstGeom>
        </p:spPr>
        <p:txBody>
          <a:bodyPr wrap="none" lIns="48919" tIns="24459" rIns="48919" bIns="24459" numCol="1" fromWordArt="1">
            <a:prstTxWarp prst="textPlain">
              <a:avLst>
                <a:gd name="adj" fmla="val 50000"/>
              </a:avLst>
            </a:prstTxWarp>
          </a:bodyPr>
          <a:lstStyle/>
          <a:p>
            <a:pPr marL="0" marR="0" lvl="0" indent="0" algn="ctr" defTabSz="326044" rtl="0" eaLnBrk="1" fontAlgn="auto" latinLnBrk="0" hangingPunct="1">
              <a:lnSpc>
                <a:spcPct val="100000"/>
              </a:lnSpc>
              <a:spcBef>
                <a:spcPts val="0"/>
              </a:spcBef>
              <a:spcAft>
                <a:spcPts val="0"/>
              </a:spcAft>
              <a:buClrTx/>
              <a:buSzTx/>
              <a:buFontTx/>
              <a:buNone/>
              <a:tabLst/>
              <a:defRPr/>
            </a:pPr>
            <a:r>
              <a:rPr kumimoji="0" lang="vi-VN" sz="1445"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TRƯỜNG TIỂU HỌC</a:t>
            </a:r>
            <a:r>
              <a:rPr kumimoji="0" lang="en-US" sz="1445"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TỊNH KỲ</a:t>
            </a:r>
          </a:p>
        </p:txBody>
      </p:sp>
      <p:sp>
        <p:nvSpPr>
          <p:cNvPr id="11" name="WordArt 4"/>
          <p:cNvSpPr>
            <a:spLocks noChangeArrowheads="1" noChangeShapeType="1" noTextEdit="1"/>
          </p:cNvSpPr>
          <p:nvPr/>
        </p:nvSpPr>
        <p:spPr bwMode="auto">
          <a:xfrm>
            <a:off x="1577941" y="3874753"/>
            <a:ext cx="3446978" cy="202589"/>
          </a:xfrm>
          <a:prstGeom prst="rect">
            <a:avLst/>
          </a:prstGeom>
        </p:spPr>
        <p:txBody>
          <a:bodyPr wrap="none" lIns="48919" tIns="24459" rIns="48919" bIns="24459" numCol="1" fromWordArt="1">
            <a:prstTxWarp prst="textPlain">
              <a:avLst>
                <a:gd name="adj" fmla="val 50000"/>
              </a:avLst>
            </a:prstTxWarp>
          </a:bodyPr>
          <a:lstStyle/>
          <a:p>
            <a:pPr marL="0" marR="0" lvl="0" indent="0" algn="ctr" defTabSz="326044" rtl="0" eaLnBrk="1" fontAlgn="auto" latinLnBrk="0" hangingPunct="1">
              <a:lnSpc>
                <a:spcPct val="100000"/>
              </a:lnSpc>
              <a:spcBef>
                <a:spcPts val="0"/>
              </a:spcBef>
              <a:spcAft>
                <a:spcPts val="0"/>
              </a:spcAft>
              <a:buClrTx/>
              <a:buSzTx/>
              <a:buFontTx/>
              <a:buNone/>
              <a:tabLst/>
              <a:defRPr/>
            </a:pPr>
            <a:r>
              <a:rPr kumimoji="0" lang="en-US" sz="1445" b="1" i="0" u="none" strike="noStrike" kern="10" cap="none" spc="0" normalizeH="0" baseline="0" noProof="0" dirty="0">
                <a:ln w="9525">
                  <a:solidFill>
                    <a:srgbClr val="800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GIÁO VIÊN:NGUYỄN THỊ HÙNG.</a:t>
            </a:r>
          </a:p>
        </p:txBody>
      </p:sp>
      <p:pic>
        <p:nvPicPr>
          <p:cNvPr id="1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39812" y="3112966"/>
            <a:ext cx="1480044" cy="152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699792" y="2358132"/>
            <a:ext cx="4038303" cy="584775"/>
          </a:xfrm>
          <a:prstGeom prst="rect">
            <a:avLst/>
          </a:prstGeom>
        </p:spPr>
        <p:txBody>
          <a:bodyPr wrap="square">
            <a:spAutoFit/>
          </a:bodyPr>
          <a:lstStyle/>
          <a:p>
            <a:pPr algn="ctr" defTabSz="513710" eaLnBrk="0" fontAlgn="base" hangingPunct="0">
              <a:spcBef>
                <a:spcPct val="0"/>
              </a:spcBef>
              <a:spcAft>
                <a:spcPct val="0"/>
              </a:spcAft>
            </a:pPr>
            <a:r>
              <a:rPr lang="en-US" sz="3200" b="1" dirty="0" err="1">
                <a:solidFill>
                  <a:srgbClr val="0000CC"/>
                </a:solidFill>
                <a:latin typeface="Times New Roman" pitchFamily="18" charset="0"/>
                <a:cs typeface="Times New Roman" pitchFamily="18" charset="0"/>
              </a:rPr>
              <a:t>Viết</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chữ</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hoa</a:t>
            </a:r>
            <a:r>
              <a:rPr lang="en-US" sz="3200" b="1" dirty="0">
                <a:solidFill>
                  <a:srgbClr val="0000CC"/>
                </a:solidFill>
                <a:latin typeface="Times New Roman" pitchFamily="18" charset="0"/>
                <a:cs typeface="Times New Roman" pitchFamily="18" charset="0"/>
              </a:rPr>
              <a:t> R, S</a:t>
            </a:r>
          </a:p>
        </p:txBody>
      </p:sp>
    </p:spTree>
    <p:extLst>
      <p:ext uri="{BB962C8B-B14F-4D97-AF65-F5344CB8AC3E}">
        <p14:creationId xmlns:p14="http://schemas.microsoft.com/office/powerpoint/2010/main" val="2798179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2560872" y="54845"/>
            <a:ext cx="3678587" cy="709140"/>
            <a:chOff x="4539228" y="210532"/>
            <a:chExt cx="6437529" cy="1262293"/>
          </a:xfrm>
        </p:grpSpPr>
        <p:sp>
          <p:nvSpPr>
            <p:cNvPr id="17" name="TextBox 16"/>
            <p:cNvSpPr txBox="1"/>
            <p:nvPr/>
          </p:nvSpPr>
          <p:spPr>
            <a:xfrm>
              <a:off x="4539228" y="210532"/>
              <a:ext cx="323279" cy="1040919"/>
            </a:xfrm>
            <a:prstGeom prst="rect">
              <a:avLst/>
            </a:prstGeom>
            <a:noFill/>
          </p:spPr>
          <p:txBody>
            <a:bodyPr wrap="none" rtlCol="0">
              <a:spAutoFit/>
            </a:bodyPr>
            <a:lstStyle/>
            <a:p>
              <a:pPr defTabSz="513710" eaLnBrk="0" fontAlgn="base" hangingPunct="0">
                <a:spcBef>
                  <a:spcPct val="0"/>
                </a:spcBef>
                <a:spcAft>
                  <a:spcPct val="0"/>
                </a:spcAft>
              </a:pP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411034" y="431906"/>
              <a:ext cx="4565723" cy="1040919"/>
            </a:xfrm>
            <a:prstGeom prst="rect">
              <a:avLst/>
            </a:prstGeom>
            <a:noFill/>
          </p:spPr>
          <p:txBody>
            <a:bodyPr wrap="none" rtlCol="0">
              <a:spAutoFit/>
            </a:bodyPr>
            <a:lstStyle/>
            <a:p>
              <a:pPr defTabSz="513710"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sp>
        <p:nvSpPr>
          <p:cNvPr id="10" name="Rectangle 9"/>
          <p:cNvSpPr/>
          <p:nvPr/>
        </p:nvSpPr>
        <p:spPr>
          <a:xfrm>
            <a:off x="395536" y="1361311"/>
            <a:ext cx="3809926" cy="584775"/>
          </a:xfrm>
          <a:prstGeom prst="rect">
            <a:avLst/>
          </a:prstGeom>
        </p:spPr>
        <p:txBody>
          <a:bodyPr wrap="square">
            <a:spAutoFit/>
          </a:bodyPr>
          <a:lstStyle/>
          <a:p>
            <a:pPr defTabSz="513710" eaLnBrk="0" fontAlgn="base" hangingPunct="0">
              <a:spcBef>
                <a:spcPct val="0"/>
              </a:spcBef>
              <a:spcAft>
                <a:spcPct val="0"/>
              </a:spcAft>
            </a:pPr>
            <a:r>
              <a:rPr lang="vi-VN" sz="3200" b="1">
                <a:solidFill>
                  <a:srgbClr val="FF0000"/>
                </a:solidFill>
                <a:latin typeface="Times New Roman" pitchFamily="18" charset="0"/>
                <a:cs typeface="Times New Roman" pitchFamily="18" charset="0"/>
              </a:rPr>
              <a:t>1</a:t>
            </a:r>
            <a:r>
              <a:rPr lang="en-US" sz="3200" b="1">
                <a:solidFill>
                  <a:srgbClr val="FF0000"/>
                </a:solidFill>
                <a:latin typeface="Times New Roman" pitchFamily="18" charset="0"/>
                <a:cs typeface="Times New Roman" pitchFamily="18" charset="0"/>
              </a:rPr>
              <a:t>. Ôn chữ viết hoa.</a:t>
            </a:r>
          </a:p>
        </p:txBody>
      </p:sp>
      <p:sp>
        <p:nvSpPr>
          <p:cNvPr id="22" name="Rectangle 21"/>
          <p:cNvSpPr/>
          <p:nvPr/>
        </p:nvSpPr>
        <p:spPr>
          <a:xfrm>
            <a:off x="2915816" y="743000"/>
            <a:ext cx="4038303" cy="584775"/>
          </a:xfrm>
          <a:prstGeom prst="rect">
            <a:avLst/>
          </a:prstGeom>
        </p:spPr>
        <p:txBody>
          <a:bodyPr wrap="square">
            <a:spAutoFit/>
          </a:bodyPr>
          <a:lstStyle/>
          <a:p>
            <a:pPr algn="ctr" defTabSz="513710" eaLnBrk="0" fontAlgn="base" hangingPunct="0">
              <a:spcBef>
                <a:spcPct val="0"/>
              </a:spcBef>
              <a:spcAft>
                <a:spcPct val="0"/>
              </a:spcAft>
            </a:pPr>
            <a:r>
              <a:rPr lang="en-US" sz="3200" b="1" i="1" dirty="0" err="1">
                <a:solidFill>
                  <a:srgbClr val="0000CC"/>
                </a:solidFill>
                <a:latin typeface="Times New Roman" pitchFamily="18" charset="0"/>
                <a:cs typeface="Times New Roman" pitchFamily="18" charset="0"/>
              </a:rPr>
              <a:t>Viết</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chữ</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hoa</a:t>
            </a:r>
            <a:r>
              <a:rPr lang="en-US" sz="3200" b="1" i="1" dirty="0">
                <a:solidFill>
                  <a:srgbClr val="0000CC"/>
                </a:solidFill>
                <a:latin typeface="Times New Roman" pitchFamily="18" charset="0"/>
                <a:cs typeface="Times New Roman" pitchFamily="18" charset="0"/>
              </a:rPr>
              <a:t> R, S</a:t>
            </a: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44613376"/>
      </p:ext>
    </p:extLst>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933307" y="1977357"/>
            <a:ext cx="7405811" cy="295376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90386" y="1100666"/>
            <a:ext cx="3809926" cy="403508"/>
            <a:chOff x="1508918" y="1888664"/>
            <a:chExt cx="6172201" cy="1203588"/>
          </a:xfrm>
        </p:grpSpPr>
        <p:sp>
          <p:nvSpPr>
            <p:cNvPr id="10" name="Rectangle 9"/>
            <p:cNvSpPr/>
            <p:nvPr/>
          </p:nvSpPr>
          <p:spPr>
            <a:xfrm>
              <a:off x="1508918" y="1888664"/>
              <a:ext cx="6172201" cy="1203588"/>
            </a:xfrm>
            <a:prstGeom prst="rect">
              <a:avLst/>
            </a:prstGeom>
          </p:spPr>
          <p:txBody>
            <a:bodyPr wrap="square">
              <a:spAutoFit/>
            </a:bodyPr>
            <a:lstStyle/>
            <a:p>
              <a:pPr defTabSz="513710" eaLnBrk="0" fontAlgn="base" hangingPunct="0">
                <a:spcBef>
                  <a:spcPct val="0"/>
                </a:spcBef>
                <a:spcAft>
                  <a:spcPct val="0"/>
                </a:spcAft>
              </a:pPr>
              <a:r>
                <a:rPr lang="en-US" sz="2022" b="1">
                  <a:solidFill>
                    <a:srgbClr val="FF0000"/>
                  </a:solidFill>
                  <a:latin typeface="Times New Roman" pitchFamily="18" charset="0"/>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790385" y="1629971"/>
            <a:ext cx="1904963" cy="403508"/>
          </a:xfrm>
          <a:prstGeom prst="rect">
            <a:avLst/>
          </a:prstGeom>
        </p:spPr>
        <p:txBody>
          <a:bodyPr wrap="square">
            <a:spAutoFit/>
          </a:bodyPr>
          <a:lstStyle/>
          <a:p>
            <a:pPr algn="just" defTabSz="513710" eaLnBrk="0" fontAlgn="base" hangingPunct="0">
              <a:spcBef>
                <a:spcPct val="0"/>
              </a:spcBef>
              <a:spcAft>
                <a:spcPct val="0"/>
              </a:spcAft>
            </a:pPr>
            <a:r>
              <a:rPr lang="en-US" sz="2022" b="1" i="1">
                <a:solidFill>
                  <a:srgbClr val="0000CC"/>
                </a:solidFill>
                <a:latin typeface="Times New Roman" pitchFamily="18" charset="0"/>
                <a:cs typeface="Times New Roman" pitchFamily="18" charset="0"/>
              </a:rPr>
              <a:t>a. Viết tên riêng</a:t>
            </a:r>
            <a:endParaRPr lang="en-US" sz="2022" b="1">
              <a:solidFill>
                <a:srgbClr val="0000CC"/>
              </a:solidFill>
              <a:latin typeface="Times New Roman" pitchFamily="18" charset="0"/>
              <a:cs typeface="Times New Roman" pitchFamily="18" charset="0"/>
            </a:endParaRPr>
          </a:p>
        </p:txBody>
      </p:sp>
      <p:sp>
        <p:nvSpPr>
          <p:cNvPr id="21" name="Rectangle 20"/>
          <p:cNvSpPr/>
          <p:nvPr/>
        </p:nvSpPr>
        <p:spPr>
          <a:xfrm>
            <a:off x="1571604" y="2714626"/>
            <a:ext cx="2353042" cy="472758"/>
          </a:xfrm>
          <a:prstGeom prst="rect">
            <a:avLst/>
          </a:prstGeom>
        </p:spPr>
        <p:txBody>
          <a:bodyPr wrap="square">
            <a:spAutoFit/>
          </a:bodyPr>
          <a:lstStyle/>
          <a:p>
            <a:pPr algn="just" defTabSz="513710" eaLnBrk="0" fontAlgn="base" hangingPunct="0">
              <a:spcBef>
                <a:spcPct val="0"/>
              </a:spcBef>
              <a:spcAft>
                <a:spcPct val="0"/>
              </a:spcAft>
            </a:pPr>
            <a:r>
              <a:rPr lang="en-US" sz="2472" b="1" dirty="0" err="1">
                <a:solidFill>
                  <a:srgbClr val="0000CC"/>
                </a:solidFill>
                <a:latin typeface="HP001 4 hàng" pitchFamily="34" charset="0"/>
                <a:cs typeface="Times New Roman" pitchFamily="18" charset="0"/>
              </a:rPr>
              <a:t>Ghềnh</a:t>
            </a:r>
            <a:r>
              <a:rPr lang="en-US" sz="2472" b="1" dirty="0">
                <a:solidFill>
                  <a:srgbClr val="0000CC"/>
                </a:solidFill>
                <a:latin typeface="HP001 4 hàng" pitchFamily="34" charset="0"/>
                <a:cs typeface="Times New Roman" pitchFamily="18" charset="0"/>
              </a:rPr>
              <a:t> </a:t>
            </a:r>
            <a:r>
              <a:rPr lang="en-US" sz="2472" b="1" dirty="0" err="1">
                <a:solidFill>
                  <a:srgbClr val="0000CC"/>
                </a:solidFill>
                <a:latin typeface="HP001 4 hàng" pitchFamily="34" charset="0"/>
                <a:cs typeface="Times New Roman" pitchFamily="18" charset="0"/>
              </a:rPr>
              <a:t>Ráng</a:t>
            </a:r>
            <a:endParaRPr lang="en-US" sz="2472" b="1" dirty="0">
              <a:solidFill>
                <a:srgbClr val="0000CC"/>
              </a:solidFill>
              <a:latin typeface="HP001 4 hàng" pitchFamily="34" charset="0"/>
              <a:cs typeface="Times New Roman" pitchFamily="18" charset="0"/>
            </a:endParaRPr>
          </a:p>
        </p:txBody>
      </p:sp>
      <p:grpSp>
        <p:nvGrpSpPr>
          <p:cNvPr id="2" name="Group 1">
            <a:extLst>
              <a:ext uri="{FF2B5EF4-FFF2-40B4-BE49-F238E27FC236}">
                <a16:creationId xmlns:a16="http://schemas.microsoft.com/office/drawing/2014/main" id="{7A888790-BC83-1858-FD27-686FA283CE0A}"/>
              </a:ext>
            </a:extLst>
          </p:cNvPr>
          <p:cNvGrpSpPr/>
          <p:nvPr/>
        </p:nvGrpSpPr>
        <p:grpSpPr>
          <a:xfrm>
            <a:off x="2560872" y="54845"/>
            <a:ext cx="3678587" cy="709140"/>
            <a:chOff x="4539228" y="210532"/>
            <a:chExt cx="6437529" cy="1262293"/>
          </a:xfrm>
        </p:grpSpPr>
        <p:sp>
          <p:nvSpPr>
            <p:cNvPr id="3" name="TextBox 2">
              <a:extLst>
                <a:ext uri="{FF2B5EF4-FFF2-40B4-BE49-F238E27FC236}">
                  <a16:creationId xmlns:a16="http://schemas.microsoft.com/office/drawing/2014/main" id="{D6372410-08CF-E07F-4C7F-62A4BE4CF2DA}"/>
                </a:ext>
              </a:extLst>
            </p:cNvPr>
            <p:cNvSpPr txBox="1"/>
            <p:nvPr/>
          </p:nvSpPr>
          <p:spPr>
            <a:xfrm>
              <a:off x="4539228" y="210532"/>
              <a:ext cx="323279" cy="1040919"/>
            </a:xfrm>
            <a:prstGeom prst="rect">
              <a:avLst/>
            </a:prstGeom>
            <a:noFill/>
          </p:spPr>
          <p:txBody>
            <a:bodyPr wrap="none" rtlCol="0">
              <a:spAutoFit/>
            </a:bodyPr>
            <a:lstStyle/>
            <a:p>
              <a:pPr defTabSz="513710" eaLnBrk="0" fontAlgn="base" hangingPunct="0">
                <a:spcBef>
                  <a:spcPct val="0"/>
                </a:spcBef>
                <a:spcAft>
                  <a:spcPct val="0"/>
                </a:spcAft>
              </a:pPr>
              <a:endParaRPr lang="en-US" sz="3200">
                <a:solidFill>
                  <a:srgbClr val="0000CC"/>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81C1B48B-7284-ED42-FD7A-FD056BD2EABF}"/>
                </a:ext>
              </a:extLst>
            </p:cNvPr>
            <p:cNvSpPr txBox="1"/>
            <p:nvPr/>
          </p:nvSpPr>
          <p:spPr>
            <a:xfrm>
              <a:off x="6411034" y="431906"/>
              <a:ext cx="4565723" cy="1040919"/>
            </a:xfrm>
            <a:prstGeom prst="rect">
              <a:avLst/>
            </a:prstGeom>
            <a:noFill/>
          </p:spPr>
          <p:txBody>
            <a:bodyPr wrap="none" rtlCol="0">
              <a:spAutoFit/>
            </a:bodyPr>
            <a:lstStyle/>
            <a:p>
              <a:pPr defTabSz="513710"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sp>
        <p:nvSpPr>
          <p:cNvPr id="7" name="Rectangle 6">
            <a:extLst>
              <a:ext uri="{FF2B5EF4-FFF2-40B4-BE49-F238E27FC236}">
                <a16:creationId xmlns:a16="http://schemas.microsoft.com/office/drawing/2014/main" id="{837EAC03-0867-F3F2-40AF-8D2D925F966D}"/>
              </a:ext>
            </a:extLst>
          </p:cNvPr>
          <p:cNvSpPr/>
          <p:nvPr/>
        </p:nvSpPr>
        <p:spPr>
          <a:xfrm>
            <a:off x="2915816" y="743000"/>
            <a:ext cx="4038303" cy="584775"/>
          </a:xfrm>
          <a:prstGeom prst="rect">
            <a:avLst/>
          </a:prstGeom>
        </p:spPr>
        <p:txBody>
          <a:bodyPr wrap="square">
            <a:spAutoFit/>
          </a:bodyPr>
          <a:lstStyle/>
          <a:p>
            <a:pPr algn="ctr" defTabSz="513710" eaLnBrk="0" fontAlgn="base" hangingPunct="0">
              <a:spcBef>
                <a:spcPct val="0"/>
              </a:spcBef>
              <a:spcAft>
                <a:spcPct val="0"/>
              </a:spcAft>
            </a:pPr>
            <a:r>
              <a:rPr lang="en-US" sz="3200" b="1" i="1" dirty="0" err="1">
                <a:solidFill>
                  <a:srgbClr val="0000CC"/>
                </a:solidFill>
                <a:latin typeface="Times New Roman" pitchFamily="18" charset="0"/>
                <a:cs typeface="Times New Roman" pitchFamily="18" charset="0"/>
              </a:rPr>
              <a:t>Viết</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chữ</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hoa</a:t>
            </a:r>
            <a:r>
              <a:rPr lang="en-US" sz="3200" b="1" i="1" dirty="0">
                <a:solidFill>
                  <a:srgbClr val="0000CC"/>
                </a:solidFill>
                <a:latin typeface="Times New Roman" pitchFamily="18" charset="0"/>
                <a:cs typeface="Times New Roman" pitchFamily="18" charset="0"/>
              </a:rPr>
              <a:t> R, S</a:t>
            </a: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688141640"/>
      </p:ext>
    </p:extLst>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933307" y="1977357"/>
            <a:ext cx="7405811" cy="295376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90386" y="1100666"/>
            <a:ext cx="3809926" cy="403508"/>
            <a:chOff x="1508918" y="1888664"/>
            <a:chExt cx="6172201" cy="1203588"/>
          </a:xfrm>
        </p:grpSpPr>
        <p:sp>
          <p:nvSpPr>
            <p:cNvPr id="10" name="Rectangle 9"/>
            <p:cNvSpPr/>
            <p:nvPr/>
          </p:nvSpPr>
          <p:spPr>
            <a:xfrm>
              <a:off x="1508918" y="1888664"/>
              <a:ext cx="6172201" cy="1203588"/>
            </a:xfrm>
            <a:prstGeom prst="rect">
              <a:avLst/>
            </a:prstGeom>
          </p:spPr>
          <p:txBody>
            <a:bodyPr wrap="square">
              <a:spAutoFit/>
            </a:bodyPr>
            <a:lstStyle/>
            <a:p>
              <a:pPr defTabSz="513710" eaLnBrk="0" fontAlgn="base" hangingPunct="0">
                <a:spcBef>
                  <a:spcPct val="0"/>
                </a:spcBef>
                <a:spcAft>
                  <a:spcPct val="0"/>
                </a:spcAft>
              </a:pPr>
              <a:r>
                <a:rPr lang="en-US" sz="2022" b="1">
                  <a:solidFill>
                    <a:srgbClr val="FF0000"/>
                  </a:solidFill>
                  <a:latin typeface="Times New Roman" pitchFamily="18" charset="0"/>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790385" y="1629971"/>
            <a:ext cx="3439149" cy="403508"/>
          </a:xfrm>
          <a:prstGeom prst="rect">
            <a:avLst/>
          </a:prstGeom>
        </p:spPr>
        <p:txBody>
          <a:bodyPr wrap="square">
            <a:spAutoFit/>
          </a:bodyPr>
          <a:lstStyle/>
          <a:p>
            <a:pPr algn="just" defTabSz="513710" eaLnBrk="0" fontAlgn="base" hangingPunct="0">
              <a:spcBef>
                <a:spcPct val="0"/>
              </a:spcBef>
              <a:spcAft>
                <a:spcPct val="0"/>
              </a:spcAft>
            </a:pPr>
            <a:r>
              <a:rPr lang="en-US" sz="2022" b="1" i="1">
                <a:solidFill>
                  <a:srgbClr val="0000CC"/>
                </a:solidFill>
                <a:latin typeface="Times New Roman" pitchFamily="18" charset="0"/>
                <a:cs typeface="Times New Roman" pitchFamily="18" charset="0"/>
              </a:rPr>
              <a:t>b. Viết câu ứng dụng</a:t>
            </a:r>
            <a:endParaRPr lang="en-US" sz="2022" b="1">
              <a:solidFill>
                <a:srgbClr val="0000CC"/>
              </a:solidFill>
              <a:latin typeface="Times New Roman" pitchFamily="18" charset="0"/>
              <a:cs typeface="Times New Roman" pitchFamily="18" charset="0"/>
            </a:endParaRPr>
          </a:p>
        </p:txBody>
      </p:sp>
      <p:sp>
        <p:nvSpPr>
          <p:cNvPr id="21" name="Rectangle 20"/>
          <p:cNvSpPr/>
          <p:nvPr/>
        </p:nvSpPr>
        <p:spPr>
          <a:xfrm>
            <a:off x="1115616" y="2619670"/>
            <a:ext cx="6693789" cy="1045543"/>
          </a:xfrm>
          <a:prstGeom prst="rect">
            <a:avLst/>
          </a:prstGeom>
        </p:spPr>
        <p:txBody>
          <a:bodyPr wrap="square">
            <a:spAutoFit/>
          </a:bodyPr>
          <a:lstStyle/>
          <a:p>
            <a:pPr algn="ctr" defTabSz="513710" eaLnBrk="0" fontAlgn="base" hangingPunct="0">
              <a:lnSpc>
                <a:spcPct val="125000"/>
              </a:lnSpc>
              <a:spcBef>
                <a:spcPts val="112"/>
              </a:spcBef>
              <a:spcAft>
                <a:spcPct val="0"/>
              </a:spcAft>
            </a:pPr>
            <a:r>
              <a:rPr lang="en-US" sz="2444" b="1" dirty="0" err="1">
                <a:solidFill>
                  <a:srgbClr val="0000CC"/>
                </a:solidFill>
                <a:latin typeface="HP001 4 hàng" pitchFamily="34" charset="0"/>
                <a:cs typeface="Times New Roman" pitchFamily="18" charset="0"/>
              </a:rPr>
              <a:t>Về</a:t>
            </a:r>
            <a:r>
              <a:rPr lang="en-US" sz="2444" b="1" dirty="0">
                <a:solidFill>
                  <a:srgbClr val="0000CC"/>
                </a:solidFill>
                <a:latin typeface="HP001 4 hàng" pitchFamily="34" charset="0"/>
                <a:cs typeface="Times New Roman" pitchFamily="18" charset="0"/>
              </a:rPr>
              <a:t> </a:t>
            </a:r>
            <a:r>
              <a:rPr lang="en-US" sz="2444" b="1" dirty="0" err="1">
                <a:solidFill>
                  <a:srgbClr val="0000CC"/>
                </a:solidFill>
                <a:latin typeface="HP001 4 hàng" pitchFamily="34" charset="0"/>
                <a:cs typeface="Times New Roman" pitchFamily="18" charset="0"/>
              </a:rPr>
              <a:t>thăm</a:t>
            </a:r>
            <a:r>
              <a:rPr lang="en-US" sz="2444" b="1" dirty="0">
                <a:solidFill>
                  <a:srgbClr val="0000CC"/>
                </a:solidFill>
                <a:latin typeface="HP001 4 hàng" pitchFamily="34" charset="0"/>
                <a:cs typeface="Times New Roman" pitchFamily="18" charset="0"/>
              </a:rPr>
              <a:t> </a:t>
            </a:r>
            <a:r>
              <a:rPr lang="en-US" sz="2444" b="1" dirty="0" err="1">
                <a:solidFill>
                  <a:srgbClr val="0000CC"/>
                </a:solidFill>
                <a:latin typeface="HP001 4 hàng" pitchFamily="34" charset="0"/>
                <a:cs typeface="Times New Roman" pitchFamily="18" charset="0"/>
              </a:rPr>
              <a:t>Bình</a:t>
            </a:r>
            <a:r>
              <a:rPr lang="en-US" sz="2444" b="1" dirty="0">
                <a:solidFill>
                  <a:srgbClr val="0000CC"/>
                </a:solidFill>
                <a:latin typeface="HP001 4 hàng" pitchFamily="34" charset="0"/>
                <a:cs typeface="Times New Roman" pitchFamily="18" charset="0"/>
              </a:rPr>
              <a:t> </a:t>
            </a:r>
            <a:r>
              <a:rPr lang="en-US" sz="2444" b="1" dirty="0" err="1">
                <a:solidFill>
                  <a:srgbClr val="0000CC"/>
                </a:solidFill>
                <a:latin typeface="HP001 4 hàng" pitchFamily="34" charset="0"/>
                <a:cs typeface="Times New Roman" pitchFamily="18" charset="0"/>
              </a:rPr>
              <a:t>Định</a:t>
            </a:r>
            <a:r>
              <a:rPr lang="en-US" sz="2444" b="1" dirty="0">
                <a:solidFill>
                  <a:srgbClr val="0000CC"/>
                </a:solidFill>
                <a:latin typeface="HP001 4 hàng" pitchFamily="34" charset="0"/>
                <a:cs typeface="Times New Roman" pitchFamily="18" charset="0"/>
              </a:rPr>
              <a:t> </a:t>
            </a:r>
            <a:r>
              <a:rPr lang="en-US" sz="2444" b="1" dirty="0" err="1">
                <a:solidFill>
                  <a:srgbClr val="0000CC"/>
                </a:solidFill>
                <a:latin typeface="HP001 4 hàng" pitchFamily="34" charset="0"/>
                <a:cs typeface="Times New Roman" pitchFamily="18" charset="0"/>
              </a:rPr>
              <a:t>quê</a:t>
            </a:r>
            <a:r>
              <a:rPr lang="en-US" sz="2444" b="1" dirty="0">
                <a:solidFill>
                  <a:srgbClr val="0000CC"/>
                </a:solidFill>
                <a:latin typeface="HP001 4 hàng" pitchFamily="34" charset="0"/>
                <a:cs typeface="Times New Roman" pitchFamily="18" charset="0"/>
              </a:rPr>
              <a:t> ta</a:t>
            </a:r>
          </a:p>
          <a:p>
            <a:pPr algn="ctr" defTabSz="513710" eaLnBrk="0" fontAlgn="base" hangingPunct="0">
              <a:lnSpc>
                <a:spcPct val="125000"/>
              </a:lnSpc>
              <a:spcBef>
                <a:spcPts val="112"/>
              </a:spcBef>
              <a:spcAft>
                <a:spcPct val="0"/>
              </a:spcAft>
            </a:pPr>
            <a:r>
              <a:rPr lang="en-US" sz="2444" b="1" dirty="0" err="1">
                <a:solidFill>
                  <a:srgbClr val="0000CC"/>
                </a:solidFill>
                <a:latin typeface="HP001 4 hàng" pitchFamily="34" charset="0"/>
                <a:cs typeface="Times New Roman" pitchFamily="18" charset="0"/>
              </a:rPr>
              <a:t>Không</a:t>
            </a:r>
            <a:r>
              <a:rPr lang="en-US" sz="2444" b="1" dirty="0">
                <a:solidFill>
                  <a:srgbClr val="0000CC"/>
                </a:solidFill>
                <a:latin typeface="HP001 4 hàng" pitchFamily="34" charset="0"/>
                <a:cs typeface="Times New Roman" pitchFamily="18" charset="0"/>
              </a:rPr>
              <a:t> </a:t>
            </a:r>
            <a:r>
              <a:rPr lang="en-US" sz="2444" b="1" dirty="0" err="1">
                <a:solidFill>
                  <a:srgbClr val="0000CC"/>
                </a:solidFill>
                <a:latin typeface="HP001 4 hàng" pitchFamily="34" charset="0"/>
                <a:cs typeface="Times New Roman" pitchFamily="18" charset="0"/>
              </a:rPr>
              <a:t>quên</a:t>
            </a:r>
            <a:r>
              <a:rPr lang="en-US" sz="2444" b="1" dirty="0">
                <a:solidFill>
                  <a:srgbClr val="0000CC"/>
                </a:solidFill>
                <a:latin typeface="HP001 4 hàng" pitchFamily="34" charset="0"/>
                <a:cs typeface="Times New Roman" pitchFamily="18" charset="0"/>
              </a:rPr>
              <a:t> </a:t>
            </a:r>
            <a:r>
              <a:rPr lang="en-US" sz="2444" b="1" dirty="0" err="1">
                <a:solidFill>
                  <a:srgbClr val="0000CC"/>
                </a:solidFill>
                <a:latin typeface="HP001 4 hàng" pitchFamily="34" charset="0"/>
                <a:cs typeface="Times New Roman" pitchFamily="18" charset="0"/>
              </a:rPr>
              <a:t>Ghềnh</a:t>
            </a:r>
            <a:r>
              <a:rPr lang="en-US" sz="2444" b="1" dirty="0">
                <a:solidFill>
                  <a:srgbClr val="0000CC"/>
                </a:solidFill>
                <a:latin typeface="HP001 4 hàng" pitchFamily="34" charset="0"/>
                <a:cs typeface="Times New Roman" pitchFamily="18" charset="0"/>
              </a:rPr>
              <a:t> </a:t>
            </a:r>
            <a:r>
              <a:rPr lang="en-US" sz="2444" b="1" dirty="0" err="1">
                <a:solidFill>
                  <a:srgbClr val="0000CC"/>
                </a:solidFill>
                <a:latin typeface="HP001 4 hàng" pitchFamily="34" charset="0"/>
                <a:cs typeface="Times New Roman" pitchFamily="18" charset="0"/>
              </a:rPr>
              <a:t>Ráng</a:t>
            </a:r>
            <a:r>
              <a:rPr lang="en-US" sz="2444" b="1" dirty="0">
                <a:solidFill>
                  <a:srgbClr val="0000CC"/>
                </a:solidFill>
                <a:latin typeface="HP001 4 hàng" pitchFamily="34" charset="0"/>
                <a:cs typeface="Times New Roman" pitchFamily="18" charset="0"/>
              </a:rPr>
              <a:t>, </a:t>
            </a:r>
            <a:r>
              <a:rPr lang="en-US" sz="2444" b="1" dirty="0" err="1">
                <a:solidFill>
                  <a:srgbClr val="0000CC"/>
                </a:solidFill>
                <a:latin typeface="HP001 4 hàng" pitchFamily="34" charset="0"/>
                <a:cs typeface="Times New Roman" pitchFamily="18" charset="0"/>
              </a:rPr>
              <a:t>Tiên</a:t>
            </a:r>
            <a:r>
              <a:rPr lang="en-US" sz="2444" b="1" dirty="0">
                <a:solidFill>
                  <a:srgbClr val="0000CC"/>
                </a:solidFill>
                <a:latin typeface="HP001 4 hàng" pitchFamily="34" charset="0"/>
                <a:cs typeface="Times New Roman" pitchFamily="18" charset="0"/>
              </a:rPr>
              <a:t> Sa </a:t>
            </a:r>
            <a:r>
              <a:rPr lang="en-US" sz="2444" b="1" dirty="0" err="1">
                <a:solidFill>
                  <a:srgbClr val="0000CC"/>
                </a:solidFill>
                <a:latin typeface="HP001 4 hàng" pitchFamily="34" charset="0"/>
                <a:cs typeface="Times New Roman" pitchFamily="18" charset="0"/>
              </a:rPr>
              <a:t>hữu</a:t>
            </a:r>
            <a:r>
              <a:rPr lang="en-US" sz="2444" b="1" dirty="0">
                <a:solidFill>
                  <a:srgbClr val="0000CC"/>
                </a:solidFill>
                <a:latin typeface="HP001 4 hàng" pitchFamily="34" charset="0"/>
                <a:cs typeface="Times New Roman" pitchFamily="18" charset="0"/>
              </a:rPr>
              <a:t> </a:t>
            </a:r>
            <a:r>
              <a:rPr lang="en-US" sz="2444" b="1" dirty="0" err="1">
                <a:solidFill>
                  <a:srgbClr val="0000CC"/>
                </a:solidFill>
                <a:latin typeface="HP001 4 hàng" pitchFamily="34" charset="0"/>
                <a:cs typeface="Times New Roman" pitchFamily="18" charset="0"/>
              </a:rPr>
              <a:t>tình</a:t>
            </a:r>
            <a:endParaRPr lang="en-US" sz="2444" b="1" dirty="0">
              <a:solidFill>
                <a:srgbClr val="0000CC"/>
              </a:solidFill>
              <a:latin typeface="HP001 4 hàng" pitchFamily="34" charset="0"/>
              <a:cs typeface="Times New Roman" pitchFamily="18" charset="0"/>
            </a:endParaRPr>
          </a:p>
        </p:txBody>
      </p:sp>
      <p:grpSp>
        <p:nvGrpSpPr>
          <p:cNvPr id="2" name="Group 1">
            <a:extLst>
              <a:ext uri="{FF2B5EF4-FFF2-40B4-BE49-F238E27FC236}">
                <a16:creationId xmlns:a16="http://schemas.microsoft.com/office/drawing/2014/main" id="{0859522A-071C-A396-6661-F45FC7CD086D}"/>
              </a:ext>
            </a:extLst>
          </p:cNvPr>
          <p:cNvGrpSpPr/>
          <p:nvPr/>
        </p:nvGrpSpPr>
        <p:grpSpPr>
          <a:xfrm>
            <a:off x="2560872" y="54845"/>
            <a:ext cx="3370169" cy="647585"/>
            <a:chOff x="4539228" y="210532"/>
            <a:chExt cx="5897798" cy="1152723"/>
          </a:xfrm>
        </p:grpSpPr>
        <p:sp>
          <p:nvSpPr>
            <p:cNvPr id="3" name="TextBox 2">
              <a:extLst>
                <a:ext uri="{FF2B5EF4-FFF2-40B4-BE49-F238E27FC236}">
                  <a16:creationId xmlns:a16="http://schemas.microsoft.com/office/drawing/2014/main" id="{0758D6C3-72CC-ED93-4C00-BDEC9154155F}"/>
                </a:ext>
              </a:extLst>
            </p:cNvPr>
            <p:cNvSpPr txBox="1"/>
            <p:nvPr/>
          </p:nvSpPr>
          <p:spPr>
            <a:xfrm>
              <a:off x="4539228" y="210532"/>
              <a:ext cx="323279" cy="931349"/>
            </a:xfrm>
            <a:prstGeom prst="rect">
              <a:avLst/>
            </a:prstGeom>
            <a:noFill/>
          </p:spPr>
          <p:txBody>
            <a:bodyPr wrap="none" rtlCol="0">
              <a:spAutoFit/>
            </a:bodyPr>
            <a:lstStyle/>
            <a:p>
              <a:pPr defTabSz="513710" eaLnBrk="0" fontAlgn="base" hangingPunct="0">
                <a:spcBef>
                  <a:spcPct val="0"/>
                </a:spcBef>
                <a:spcAft>
                  <a:spcPct val="0"/>
                </a:spcAft>
              </a:pPr>
              <a:endParaRPr lang="en-US" sz="2800">
                <a:solidFill>
                  <a:srgbClr val="0000CC"/>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88164D41-BB88-11E5-B7CE-033CF1CA41BE}"/>
                </a:ext>
              </a:extLst>
            </p:cNvPr>
            <p:cNvSpPr txBox="1"/>
            <p:nvPr/>
          </p:nvSpPr>
          <p:spPr>
            <a:xfrm>
              <a:off x="6411034" y="431906"/>
              <a:ext cx="4025992" cy="931349"/>
            </a:xfrm>
            <a:prstGeom prst="rect">
              <a:avLst/>
            </a:prstGeom>
            <a:noFill/>
          </p:spPr>
          <p:txBody>
            <a:bodyPr wrap="none" rtlCol="0">
              <a:spAutoFit/>
            </a:bodyPr>
            <a:lstStyle/>
            <a:p>
              <a:pPr defTabSz="513710" eaLnBrk="0" fontAlgn="base" hangingPunct="0">
                <a:spcBef>
                  <a:spcPct val="0"/>
                </a:spcBef>
                <a:spcAft>
                  <a:spcPct val="0"/>
                </a:spcAft>
              </a:pPr>
              <a:r>
                <a:rPr lang="en-US" sz="2800" b="1">
                  <a:solidFill>
                    <a:srgbClr val="FF0066"/>
                  </a:solidFill>
                  <a:latin typeface="Times New Roman" pitchFamily="18" charset="0"/>
                  <a:cs typeface="Times New Roman" pitchFamily="18" charset="0"/>
                </a:rPr>
                <a:t>TIẾNG VIỆT</a:t>
              </a:r>
            </a:p>
          </p:txBody>
        </p:sp>
      </p:grpSp>
      <p:sp>
        <p:nvSpPr>
          <p:cNvPr id="7" name="Rectangle 6">
            <a:extLst>
              <a:ext uri="{FF2B5EF4-FFF2-40B4-BE49-F238E27FC236}">
                <a16:creationId xmlns:a16="http://schemas.microsoft.com/office/drawing/2014/main" id="{E3BC4637-96E1-B720-F946-5BFE2B84ECEE}"/>
              </a:ext>
            </a:extLst>
          </p:cNvPr>
          <p:cNvSpPr/>
          <p:nvPr/>
        </p:nvSpPr>
        <p:spPr>
          <a:xfrm>
            <a:off x="2633021" y="617842"/>
            <a:ext cx="4038303" cy="523220"/>
          </a:xfrm>
          <a:prstGeom prst="rect">
            <a:avLst/>
          </a:prstGeom>
        </p:spPr>
        <p:txBody>
          <a:bodyPr wrap="square">
            <a:spAutoFit/>
          </a:bodyPr>
          <a:lstStyle/>
          <a:p>
            <a:pPr algn="ctr" defTabSz="513710"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Viết</a:t>
            </a:r>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chữ</a:t>
            </a:r>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hoa</a:t>
            </a:r>
            <a:r>
              <a:rPr lang="en-US" sz="2800" b="1" i="1" dirty="0">
                <a:solidFill>
                  <a:srgbClr val="0000CC"/>
                </a:solidFill>
                <a:latin typeface="Times New Roman" pitchFamily="18" charset="0"/>
                <a:cs typeface="Times New Roman" pitchFamily="18" charset="0"/>
              </a:rPr>
              <a:t> R, S</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772408275"/>
      </p:ext>
    </p:extLst>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051671"/>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defTabSz="685800"/>
            <a:r>
              <a:rPr lang="en-US" sz="4050" dirty="0">
                <a:solidFill>
                  <a:srgbClr val="FF00FF"/>
                </a:solidFill>
                <a:latin typeface="Times New Roman" panose="02020603050405020304" pitchFamily="18" charset="0"/>
                <a:cs typeface="Times New Roman" panose="02020603050405020304" pitchFamily="18" charset="0"/>
              </a:rPr>
              <a:t>CỦNG CỐ, DẶN DÒ</a:t>
            </a:r>
          </a:p>
        </p:txBody>
      </p:sp>
    </p:spTree>
    <p:extLst>
      <p:ext uri="{BB962C8B-B14F-4D97-AF65-F5344CB8AC3E}">
        <p14:creationId xmlns:p14="http://schemas.microsoft.com/office/powerpoint/2010/main" val="2019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8.33333E-7 4.93827E-7 L 8.33333E-7 -0.07222 " pathEditMode="relative" rAng="0" ptsTypes="AA">
                                      <p:cBhvr>
                                        <p:cTn id="21" dur="500" accel="50000" decel="50000" autoRev="1" fill="hold">
                                          <p:stCondLst>
                                            <p:cond delay="0"/>
                                          </p:stCondLst>
                                        </p:cTn>
                                        <p:tgtEl>
                                          <p:spTgt spid="6"/>
                                        </p:tgtEl>
                                        <p:attrNameLst>
                                          <p:attrName>ppt_x</p:attrName>
                                          <p:attrName>ppt_y</p:attrName>
                                        </p:attrNameLst>
                                      </p:cBhvr>
                                      <p:rCtr x="0" y="-3611"/>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Google Shape;416;p36"/>
          <p:cNvSpPr/>
          <p:nvPr/>
        </p:nvSpPr>
        <p:spPr>
          <a:xfrm>
            <a:off x="5301771" y="1985392"/>
            <a:ext cx="2592089" cy="2458566"/>
          </a:xfrm>
          <a:prstGeom prst="ellipse">
            <a:avLst/>
          </a:prstGeom>
          <a:solidFill>
            <a:srgbClr val="92D050"/>
          </a:solidFill>
          <a:ln>
            <a:noFill/>
          </a:ln>
        </p:spPr>
        <p:txBody>
          <a:bodyPr spcFirstLastPara="1" wrap="square" lIns="121705" tIns="121705" rIns="121705" bIns="121705" anchor="ctr" anchorCtr="0">
            <a:noAutofit/>
          </a:bodyPr>
          <a:lstStyle/>
          <a:p>
            <a:endParaRPr sz="1600"/>
          </a:p>
        </p:txBody>
      </p:sp>
      <p:sp>
        <p:nvSpPr>
          <p:cNvPr id="8" name="Google Shape;418;p36"/>
          <p:cNvSpPr/>
          <p:nvPr/>
        </p:nvSpPr>
        <p:spPr>
          <a:xfrm>
            <a:off x="971600" y="1985392"/>
            <a:ext cx="2592089" cy="2458566"/>
          </a:xfrm>
          <a:prstGeom prst="ellipse">
            <a:avLst/>
          </a:prstGeom>
          <a:solidFill>
            <a:srgbClr val="EC3730"/>
          </a:solidFill>
          <a:ln>
            <a:noFill/>
          </a:ln>
        </p:spPr>
        <p:txBody>
          <a:bodyPr spcFirstLastPara="1" wrap="square" lIns="121705" tIns="121705" rIns="121705" bIns="121705" anchor="ctr" anchorCtr="0">
            <a:noAutofit/>
          </a:bodyPr>
          <a:lstStyle/>
          <a:p>
            <a:endParaRPr sz="1600"/>
          </a:p>
        </p:txBody>
      </p:sp>
      <p:sp>
        <p:nvSpPr>
          <p:cNvPr id="9" name="Google Shape;419;p36"/>
          <p:cNvSpPr/>
          <p:nvPr/>
        </p:nvSpPr>
        <p:spPr>
          <a:xfrm>
            <a:off x="3163448" y="1357858"/>
            <a:ext cx="2592089" cy="2458566"/>
          </a:xfrm>
          <a:prstGeom prst="ellipse">
            <a:avLst/>
          </a:prstGeom>
          <a:solidFill>
            <a:srgbClr val="FFFF00"/>
          </a:solidFill>
          <a:ln>
            <a:noFill/>
          </a:ln>
        </p:spPr>
        <p:txBody>
          <a:bodyPr spcFirstLastPara="1" wrap="square" lIns="121705" tIns="121705" rIns="121705" bIns="121705" anchor="ctr" anchorCtr="0">
            <a:noAutofit/>
          </a:bodyPr>
          <a:lstStyle/>
          <a:p>
            <a:endParaRPr sz="1600"/>
          </a:p>
        </p:txBody>
      </p:sp>
      <p:sp>
        <p:nvSpPr>
          <p:cNvPr id="10" name="Google Shape;426;p36"/>
          <p:cNvSpPr txBox="1">
            <a:spLocks/>
          </p:cNvSpPr>
          <p:nvPr/>
        </p:nvSpPr>
        <p:spPr>
          <a:xfrm>
            <a:off x="3219096" y="2264376"/>
            <a:ext cx="2426227" cy="59147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err="1">
                <a:solidFill>
                  <a:srgbClr val="002060"/>
                </a:solidFill>
              </a:rPr>
              <a:t>Hoàn</a:t>
            </a:r>
            <a:r>
              <a:rPr lang="en-US" sz="4000" dirty="0">
                <a:solidFill>
                  <a:srgbClr val="002060"/>
                </a:solidFill>
              </a:rPr>
              <a:t> </a:t>
            </a:r>
            <a:r>
              <a:rPr lang="en-US" sz="4000" dirty="0" err="1">
                <a:solidFill>
                  <a:srgbClr val="002060"/>
                </a:solidFill>
              </a:rPr>
              <a:t>thành</a:t>
            </a:r>
            <a:r>
              <a:rPr lang="en-US" sz="4000" dirty="0">
                <a:solidFill>
                  <a:srgbClr val="002060"/>
                </a:solidFill>
              </a:rPr>
              <a:t> </a:t>
            </a:r>
            <a:r>
              <a:rPr lang="en-US" sz="4000" dirty="0" err="1">
                <a:solidFill>
                  <a:srgbClr val="002060"/>
                </a:solidFill>
              </a:rPr>
              <a:t>bài</a:t>
            </a:r>
            <a:endParaRPr lang="en-US" sz="4000" dirty="0">
              <a:solidFill>
                <a:srgbClr val="002060"/>
              </a:solidFill>
            </a:endParaRPr>
          </a:p>
        </p:txBody>
      </p:sp>
      <p:sp>
        <p:nvSpPr>
          <p:cNvPr id="11" name="Google Shape;423;p36"/>
          <p:cNvSpPr txBox="1">
            <a:spLocks/>
          </p:cNvSpPr>
          <p:nvPr/>
        </p:nvSpPr>
        <p:spPr>
          <a:xfrm>
            <a:off x="1045903" y="2926809"/>
            <a:ext cx="2376082" cy="54604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err="1">
                <a:solidFill>
                  <a:srgbClr val="FFFFFF"/>
                </a:solidFill>
              </a:rPr>
              <a:t>Xem</a:t>
            </a:r>
            <a:r>
              <a:rPr lang="en-US" sz="4000" dirty="0">
                <a:solidFill>
                  <a:srgbClr val="FFFFFF"/>
                </a:solidFill>
              </a:rPr>
              <a:t> </a:t>
            </a:r>
            <a:r>
              <a:rPr lang="en-US" sz="4000" dirty="0" err="1">
                <a:solidFill>
                  <a:srgbClr val="FFFFFF"/>
                </a:solidFill>
              </a:rPr>
              <a:t>lại</a:t>
            </a:r>
            <a:r>
              <a:rPr lang="en-US" sz="4000" dirty="0">
                <a:solidFill>
                  <a:srgbClr val="FFFFFF"/>
                </a:solidFill>
              </a:rPr>
              <a:t> </a:t>
            </a:r>
            <a:r>
              <a:rPr lang="en-US" sz="4000" dirty="0" err="1">
                <a:solidFill>
                  <a:srgbClr val="FFFFFF"/>
                </a:solidFill>
              </a:rPr>
              <a:t>bài</a:t>
            </a:r>
            <a:r>
              <a:rPr lang="en-US" sz="4000" dirty="0">
                <a:solidFill>
                  <a:srgbClr val="FFFFFF"/>
                </a:solidFill>
              </a:rPr>
              <a:t> </a:t>
            </a:r>
            <a:r>
              <a:rPr lang="en-US" sz="4000" dirty="0" err="1">
                <a:solidFill>
                  <a:srgbClr val="FFFFFF"/>
                </a:solidFill>
              </a:rPr>
              <a:t>đã</a:t>
            </a:r>
            <a:r>
              <a:rPr lang="en-US" sz="4000" dirty="0">
                <a:solidFill>
                  <a:srgbClr val="FFFFFF"/>
                </a:solidFill>
              </a:rPr>
              <a:t> </a:t>
            </a:r>
            <a:r>
              <a:rPr lang="en-US" sz="4000" dirty="0" err="1">
                <a:solidFill>
                  <a:srgbClr val="FFFFFF"/>
                </a:solidFill>
              </a:rPr>
              <a:t>học</a:t>
            </a:r>
            <a:r>
              <a:rPr lang="en-US" sz="4000" dirty="0">
                <a:solidFill>
                  <a:srgbClr val="FFFFFF"/>
                </a:solidFill>
              </a:rPr>
              <a:t> </a:t>
            </a:r>
          </a:p>
        </p:txBody>
      </p:sp>
      <p:sp>
        <p:nvSpPr>
          <p:cNvPr id="12" name="Google Shape;417;p36"/>
          <p:cNvSpPr txBox="1">
            <a:spLocks/>
          </p:cNvSpPr>
          <p:nvPr/>
        </p:nvSpPr>
        <p:spPr>
          <a:xfrm>
            <a:off x="5508244" y="2922708"/>
            <a:ext cx="2179144" cy="592690"/>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vi-VN" sz="3600" dirty="0">
                <a:solidFill>
                  <a:srgbClr val="FFFFFF"/>
                </a:solidFill>
              </a:rPr>
              <a:t>Chuẩn bị bài mới</a:t>
            </a:r>
          </a:p>
        </p:txBody>
      </p:sp>
    </p:spTree>
    <p:extLst>
      <p:ext uri="{BB962C8B-B14F-4D97-AF65-F5344CB8AC3E}">
        <p14:creationId xmlns:p14="http://schemas.microsoft.com/office/powerpoint/2010/main" val="194545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29124" y="1928808"/>
            <a:ext cx="4392488" cy="2664296"/>
          </a:xfrm>
          <a:prstGeom prst="rect">
            <a:avLst/>
          </a:prstGeom>
        </p:spPr>
      </p:pic>
      <p:pic>
        <p:nvPicPr>
          <p:cNvPr id="4" name="Picture 3"/>
          <p:cNvPicPr>
            <a:picLocks noChangeAspect="1"/>
          </p:cNvPicPr>
          <p:nvPr/>
        </p:nvPicPr>
        <p:blipFill>
          <a:blip r:embed="rId3"/>
          <a:stretch>
            <a:fillRect/>
          </a:stretch>
        </p:blipFill>
        <p:spPr>
          <a:xfrm>
            <a:off x="142844" y="1928808"/>
            <a:ext cx="4248472" cy="2664296"/>
          </a:xfrm>
          <a:prstGeom prst="rect">
            <a:avLst/>
          </a:prstGeom>
        </p:spPr>
      </p:pic>
      <p:sp>
        <p:nvSpPr>
          <p:cNvPr id="5" name="Text Box 14"/>
          <p:cNvSpPr txBox="1">
            <a:spLocks noChangeArrowheads="1"/>
          </p:cNvSpPr>
          <p:nvPr/>
        </p:nvSpPr>
        <p:spPr bwMode="auto">
          <a:xfrm>
            <a:off x="458310" y="285734"/>
            <a:ext cx="8685690" cy="124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13710" eaLnBrk="1" fontAlgn="base" hangingPunct="1">
              <a:spcBef>
                <a:spcPts val="1011"/>
              </a:spcBef>
              <a:spcAft>
                <a:spcPct val="0"/>
              </a:spcAft>
              <a:defRPr/>
            </a:pP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Theo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sóc</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sẽ</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làm</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với</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tình</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huống</a:t>
            </a:r>
            <a:r>
              <a:rPr lang="en-US" sz="2247"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dưới</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đây</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defTabSz="513710" eaLnBrk="1" fontAlgn="base" hangingPunct="1">
              <a:spcBef>
                <a:spcPts val="1011"/>
              </a:spcBef>
              <a:spcAft>
                <a:spcPct val="0"/>
              </a:spcAft>
              <a:defRPr/>
            </a:pPr>
            <a:r>
              <a:rPr lang="en-US" sz="2247" b="1" dirty="0" err="1">
                <a:solidFill>
                  <a:srgbClr val="0070C0"/>
                </a:solidFill>
                <a:latin typeface="Times New Roman" pitchFamily="18" charset="0"/>
                <a:cs typeface="Times New Roman" pitchFamily="18" charset="0"/>
              </a:rPr>
              <a:t>Cả</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buổi</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sáng</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sóc</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mới</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kiếm</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được</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một</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hạt</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dẻ</a:t>
            </a:r>
            <a:r>
              <a:rPr lang="en-US" sz="2247" b="1" dirty="0">
                <a:solidFill>
                  <a:srgbClr val="0070C0"/>
                </a:solidFill>
                <a:latin typeface="Times New Roman" pitchFamily="18" charset="0"/>
                <a:cs typeface="Times New Roman" pitchFamily="18" charset="0"/>
              </a:rPr>
              <a:t>. Vừa </a:t>
            </a:r>
            <a:r>
              <a:rPr lang="en-US" sz="2247" b="1" dirty="0" err="1">
                <a:solidFill>
                  <a:srgbClr val="0070C0"/>
                </a:solidFill>
                <a:latin typeface="Times New Roman" pitchFamily="18" charset="0"/>
                <a:cs typeface="Times New Roman" pitchFamily="18" charset="0"/>
              </a:rPr>
              <a:t>định</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thưởng</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thức</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món</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ngon</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đó</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thì</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sóc</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nhìn</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thấy</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nhím</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đang</a:t>
            </a:r>
            <a:r>
              <a:rPr lang="en-US" sz="2247" b="1" dirty="0">
                <a:solidFill>
                  <a:srgbClr val="0070C0"/>
                </a:solidFill>
                <a:latin typeface="Times New Roman" pitchFamily="18" charset="0"/>
                <a:cs typeface="Times New Roman" pitchFamily="18" charset="0"/>
              </a:rPr>
              <a:t> ủ </a:t>
            </a:r>
            <a:r>
              <a:rPr lang="en-US" sz="2247" b="1" dirty="0" err="1">
                <a:solidFill>
                  <a:srgbClr val="0070C0"/>
                </a:solidFill>
                <a:latin typeface="Times New Roman" pitchFamily="18" charset="0"/>
                <a:cs typeface="Times New Roman" pitchFamily="18" charset="0"/>
              </a:rPr>
              <a:t>rũ</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vì</a:t>
            </a:r>
            <a:r>
              <a:rPr lang="en-US" sz="2247" b="1" dirty="0">
                <a:solidFill>
                  <a:srgbClr val="0070C0"/>
                </a:solidFill>
                <a:latin typeface="Times New Roman" pitchFamily="18" charset="0"/>
                <a:cs typeface="Times New Roman" pitchFamily="18" charset="0"/>
              </a:rPr>
              <a:t> </a:t>
            </a:r>
            <a:r>
              <a:rPr lang="en-US" sz="2247" b="1" dirty="0" err="1">
                <a:solidFill>
                  <a:srgbClr val="0070C0"/>
                </a:solidFill>
                <a:latin typeface="Times New Roman" pitchFamily="18" charset="0"/>
                <a:cs typeface="Times New Roman" pitchFamily="18" charset="0"/>
              </a:rPr>
              <a:t>đói</a:t>
            </a:r>
            <a:r>
              <a:rPr lang="en-US" sz="2247" b="1" dirty="0">
                <a:solidFill>
                  <a:srgbClr val="0070C0"/>
                </a:solidFill>
                <a:latin typeface="Times New Roman" pitchFamily="18" charset="0"/>
                <a:cs typeface="Times New Roman" pitchFamily="18" charset="0"/>
              </a:rPr>
              <a:t>.</a:t>
            </a:r>
            <a:endParaRPr lang="en-US" sz="2022"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104079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7" name="Text Box 14"/>
          <p:cNvSpPr txBox="1">
            <a:spLocks noChangeArrowheads="1"/>
          </p:cNvSpPr>
          <p:nvPr/>
        </p:nvSpPr>
        <p:spPr bwMode="auto">
          <a:xfrm>
            <a:off x="1485943" y="1605978"/>
            <a:ext cx="6002708" cy="6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7587" tIns="28793" rIns="57587" bIns="287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366384" rtl="0" eaLnBrk="1" fontAlgn="base" latinLnBrk="0" hangingPunct="1">
              <a:lnSpc>
                <a:spcPct val="100000"/>
              </a:lnSpc>
              <a:spcBef>
                <a:spcPts val="722"/>
              </a:spcBef>
              <a:spcAft>
                <a:spcPct val="0"/>
              </a:spcAft>
              <a:buClrTx/>
              <a:buSzTx/>
              <a:buFontTx/>
              <a:buNone/>
              <a:tabLst/>
              <a:defRPr/>
            </a:pPr>
            <a:r>
              <a:rPr kumimoji="0" lang="en-US" sz="1603" b="1" i="0" u="sng"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Tiếng</a:t>
            </a:r>
            <a:r>
              <a:rPr kumimoji="0" lang="en-US" sz="1603" b="1" i="0" u="sng"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603" b="1" i="0" u="sng"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Việt</a:t>
            </a:r>
            <a:r>
              <a:rPr kumimoji="0" lang="en-US" sz="1603" b="1" i="0" u="sng"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603" b="1" i="0" u="sng"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1603" b="1"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 </a:t>
            </a:r>
          </a:p>
          <a:p>
            <a:pPr marL="0" marR="0" lvl="0" indent="0" algn="ctr" defTabSz="366384" rtl="0" eaLnBrk="1" fontAlgn="base" latinLnBrk="0" hangingPunct="1">
              <a:lnSpc>
                <a:spcPct val="100000"/>
              </a:lnSpc>
              <a:spcBef>
                <a:spcPts val="722"/>
              </a:spcBef>
              <a:spcAft>
                <a:spcPct val="0"/>
              </a:spcAft>
              <a:buClrTx/>
              <a:buSzTx/>
              <a:buFontTx/>
              <a:buNone/>
              <a:tabLst/>
              <a:defRPr/>
            </a:pPr>
            <a:r>
              <a:rPr kumimoji="0" lang="en-US" sz="192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a:t>
            </a:r>
            <a:r>
              <a:rPr kumimoji="0" lang="en-US" sz="1926"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10: QUẢ HỒNG CỦA THỎ CON </a:t>
            </a:r>
            <a:r>
              <a:rPr kumimoji="0" lang="en-US" sz="192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(TIẾT </a:t>
            </a:r>
            <a:r>
              <a:rPr lang="en-US" sz="192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r>
              <a:rPr kumimoji="0" lang="en-US" sz="1926"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endParaRPr kumimoji="0" lang="en-US" sz="1926"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278" y="2296928"/>
            <a:ext cx="2250745" cy="8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607617" y="227275"/>
            <a:ext cx="1187963" cy="152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393458" y="280980"/>
            <a:ext cx="1192253" cy="142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7280770" y="469607"/>
            <a:ext cx="856886" cy="95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17220" flipH="1">
            <a:off x="928991" y="3254799"/>
            <a:ext cx="728363" cy="52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2102" y="3042733"/>
            <a:ext cx="2134225" cy="152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16"/>
          <p:cNvSpPr>
            <a:spLocks noChangeArrowheads="1" noChangeShapeType="1" noTextEdit="1"/>
          </p:cNvSpPr>
          <p:nvPr/>
        </p:nvSpPr>
        <p:spPr bwMode="auto">
          <a:xfrm>
            <a:off x="2818066" y="669319"/>
            <a:ext cx="3707170" cy="319742"/>
          </a:xfrm>
          <a:prstGeom prst="rect">
            <a:avLst/>
          </a:prstGeom>
        </p:spPr>
        <p:txBody>
          <a:bodyPr wrap="none" lIns="48919" tIns="24459" rIns="48919" bIns="24459" numCol="1" fromWordArt="1">
            <a:prstTxWarp prst="textPlain">
              <a:avLst>
                <a:gd name="adj" fmla="val 50000"/>
              </a:avLst>
            </a:prstTxWarp>
          </a:bodyPr>
          <a:lstStyle/>
          <a:p>
            <a:pPr marL="0" marR="0" lvl="0" indent="0" algn="ctr" defTabSz="326044" rtl="0" eaLnBrk="1" fontAlgn="auto" latinLnBrk="0" hangingPunct="1">
              <a:lnSpc>
                <a:spcPct val="100000"/>
              </a:lnSpc>
              <a:spcBef>
                <a:spcPts val="0"/>
              </a:spcBef>
              <a:spcAft>
                <a:spcPts val="0"/>
              </a:spcAft>
              <a:buClrTx/>
              <a:buSzTx/>
              <a:buFontTx/>
              <a:buNone/>
              <a:tabLst/>
              <a:defRPr/>
            </a:pPr>
            <a:r>
              <a:rPr kumimoji="0" lang="vi-VN" sz="1445"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TRƯỜNG TIỂU HỌC</a:t>
            </a:r>
            <a:r>
              <a:rPr kumimoji="0" lang="en-US" sz="1445"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TỊNH KỲ</a:t>
            </a:r>
          </a:p>
        </p:txBody>
      </p:sp>
      <p:sp>
        <p:nvSpPr>
          <p:cNvPr id="11" name="WordArt 4"/>
          <p:cNvSpPr>
            <a:spLocks noChangeArrowheads="1" noChangeShapeType="1" noTextEdit="1"/>
          </p:cNvSpPr>
          <p:nvPr/>
        </p:nvSpPr>
        <p:spPr bwMode="auto">
          <a:xfrm>
            <a:off x="1577941" y="3874753"/>
            <a:ext cx="3446978" cy="202589"/>
          </a:xfrm>
          <a:prstGeom prst="rect">
            <a:avLst/>
          </a:prstGeom>
        </p:spPr>
        <p:txBody>
          <a:bodyPr wrap="none" lIns="48919" tIns="24459" rIns="48919" bIns="24459" numCol="1" fromWordArt="1">
            <a:prstTxWarp prst="textPlain">
              <a:avLst>
                <a:gd name="adj" fmla="val 50000"/>
              </a:avLst>
            </a:prstTxWarp>
          </a:bodyPr>
          <a:lstStyle/>
          <a:p>
            <a:pPr marL="0" marR="0" lvl="0" indent="0" algn="ctr" defTabSz="326044" rtl="0" eaLnBrk="1" fontAlgn="auto" latinLnBrk="0" hangingPunct="1">
              <a:lnSpc>
                <a:spcPct val="100000"/>
              </a:lnSpc>
              <a:spcBef>
                <a:spcPts val="0"/>
              </a:spcBef>
              <a:spcAft>
                <a:spcPts val="0"/>
              </a:spcAft>
              <a:buClrTx/>
              <a:buSzTx/>
              <a:buFontTx/>
              <a:buNone/>
              <a:tabLst/>
              <a:defRPr/>
            </a:pPr>
            <a:r>
              <a:rPr kumimoji="0" lang="en-US" sz="1445" b="1" i="0" u="none" strike="noStrike" kern="10" cap="none" spc="0" normalizeH="0" baseline="0" noProof="0" dirty="0">
                <a:ln w="9525">
                  <a:solidFill>
                    <a:srgbClr val="800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GIÁO VIÊN:NGUYỄN THỊ HÙNG.</a:t>
            </a:r>
          </a:p>
        </p:txBody>
      </p:sp>
      <p:pic>
        <p:nvPicPr>
          <p:cNvPr id="1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39812" y="3112966"/>
            <a:ext cx="1480044" cy="152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1F474A84-FFC0-5BF7-0D9D-4C883677C0C8}"/>
              </a:ext>
            </a:extLst>
          </p:cNvPr>
          <p:cNvSpPr txBox="1"/>
          <p:nvPr/>
        </p:nvSpPr>
        <p:spPr>
          <a:xfrm>
            <a:off x="539552" y="2572879"/>
            <a:ext cx="7992887" cy="55399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3000" b="1" i="0" u="none" strike="noStrike" kern="0" cap="none" spc="0" normalizeH="0" baseline="0" noProof="0" dirty="0" smtClean="0">
                <a:ln>
                  <a:noFill/>
                </a:ln>
                <a:solidFill>
                  <a:srgbClr val="7030A0"/>
                </a:solidFill>
                <a:effectLst/>
                <a:uLnTx/>
                <a:uFillTx/>
                <a:latin typeface="Times New Roman" panose="02020603050405020304" pitchFamily="18" charset="0"/>
                <a:cs typeface="Times New Roman" panose="02020603050405020304" pitchFamily="18" charset="0"/>
              </a:rPr>
              <a:t>Từ ngữ có nghĩa giống nhau. Dấu gạch ngang</a:t>
            </a:r>
            <a:endParaRPr kumimoji="0" lang="en-US" sz="3000" b="1" i="0" u="none" strike="noStrike" kern="0" cap="none" spc="0" normalizeH="0" baseline="0" noProof="0" dirty="0" smtClean="0">
              <a:ln>
                <a:noFill/>
              </a:ln>
              <a:solidFill>
                <a:srgbClr val="7030A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814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800638" y="386480"/>
            <a:ext cx="1546257" cy="369012"/>
            <a:chOff x="6651116" y="743102"/>
            <a:chExt cx="2705950" cy="656854"/>
          </a:xfrm>
        </p:grpSpPr>
        <p:sp>
          <p:nvSpPr>
            <p:cNvPr id="18" name="TextBox 17"/>
            <p:cNvSpPr txBox="1"/>
            <p:nvPr/>
          </p:nvSpPr>
          <p:spPr>
            <a:xfrm>
              <a:off x="6651116" y="743102"/>
              <a:ext cx="2705950" cy="656854"/>
            </a:xfrm>
            <a:prstGeom prst="rect">
              <a:avLst/>
            </a:prstGeom>
            <a:noFill/>
          </p:spPr>
          <p:txBody>
            <a:bodyPr wrap="none" rtlCol="0">
              <a:spAutoFit/>
            </a:bodyPr>
            <a:lstStyle/>
            <a:p>
              <a:r>
                <a:rPr lang="en-US" sz="1798"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239397" y="1037981"/>
            <a:ext cx="2354448" cy="420884"/>
            <a:chOff x="1508919" y="1888664"/>
            <a:chExt cx="3733800" cy="749187"/>
          </a:xfrm>
        </p:grpSpPr>
        <p:sp>
          <p:nvSpPr>
            <p:cNvPr id="10" name="Rectangle 9"/>
            <p:cNvSpPr/>
            <p:nvPr/>
          </p:nvSpPr>
          <p:spPr>
            <a:xfrm>
              <a:off x="1508919" y="1888664"/>
              <a:ext cx="3733800" cy="749187"/>
            </a:xfrm>
            <a:prstGeom prst="rect">
              <a:avLst/>
            </a:prstGeom>
          </p:spPr>
          <p:txBody>
            <a:bodyPr wrap="square">
              <a:spAutoFit/>
            </a:bodyPr>
            <a:lstStyle/>
            <a:p>
              <a:r>
                <a:rPr lang="en-US" sz="2135" b="1" dirty="0">
                  <a:solidFill>
                    <a:srgbClr val="FF0066"/>
                  </a:solidFill>
                  <a:latin typeface="Times New Roman" pitchFamily="18" charset="0"/>
                  <a:cs typeface="Times New Roman" pitchFamily="18" charset="0"/>
                </a:rPr>
                <a:t>1. </a:t>
              </a:r>
              <a:r>
                <a:rPr lang="en-US" sz="2135" b="1" dirty="0" err="1">
                  <a:solidFill>
                    <a:srgbClr val="FF0066"/>
                  </a:solidFill>
                  <a:latin typeface="Times New Roman" pitchFamily="18" charset="0"/>
                  <a:cs typeface="Times New Roman" pitchFamily="18" charset="0"/>
                </a:rPr>
                <a:t>Luyện</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tập</a:t>
              </a:r>
              <a:r>
                <a:rPr lang="en-US" sz="2135"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244096" y="1445179"/>
            <a:ext cx="7846074" cy="420884"/>
          </a:xfrm>
          <a:prstGeom prst="rect">
            <a:avLst/>
          </a:prstGeom>
        </p:spPr>
        <p:txBody>
          <a:bodyPr wrap="square">
            <a:spAutoFit/>
          </a:bodyPr>
          <a:lstStyle/>
          <a:p>
            <a:pPr algn="just"/>
            <a:r>
              <a:rPr lang="en-US" sz="2135" b="1" dirty="0">
                <a:solidFill>
                  <a:srgbClr val="0000CC"/>
                </a:solidFill>
                <a:latin typeface="Times New Roman" pitchFamily="18" charset="0"/>
                <a:cs typeface="Times New Roman" pitchFamily="18" charset="0"/>
              </a:rPr>
              <a:t>Bài 1. </a:t>
            </a:r>
            <a:r>
              <a:rPr lang="en-US" sz="2135" b="1" dirty="0" err="1">
                <a:solidFill>
                  <a:srgbClr val="0000CC"/>
                </a:solidFill>
                <a:latin typeface="Times New Roman" pitchFamily="18" charset="0"/>
                <a:cs typeface="Times New Roman" pitchFamily="18" charset="0"/>
              </a:rPr>
              <a:t>Tìm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từ</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có</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nghĩa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giống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với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mỗi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từ</a:t>
            </a:r>
            <a:r>
              <a:rPr lang="en-US" sz="2135" b="1" dirty="0">
                <a:solidFill>
                  <a:srgbClr val="0000CC"/>
                </a:solidFill>
                <a:latin typeface="Times New Roman" pitchFamily="18" charset="0"/>
                <a:cs typeface="Times New Roman" pitchFamily="18" charset="0"/>
              </a:rPr>
              <a:t> in </a:t>
            </a:r>
            <a:r>
              <a:rPr lang="en-US" sz="2135" b="1" dirty="0" err="1">
                <a:solidFill>
                  <a:srgbClr val="0000CC"/>
                </a:solidFill>
                <a:latin typeface="Times New Roman" pitchFamily="18" charset="0"/>
                <a:cs typeface="Times New Roman" pitchFamily="18" charset="0"/>
              </a:rPr>
              <a:t>đậm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dưới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đây</a:t>
            </a:r>
            <a:endParaRPr lang="en-US" sz="2135" b="1" dirty="0">
              <a:solidFill>
                <a:srgbClr val="0000CC"/>
              </a:solidFill>
              <a:latin typeface="Times New Roman" pitchFamily="18" charset="0"/>
              <a:cs typeface="Times New Roman" pitchFamily="18" charset="0"/>
            </a:endParaRPr>
          </a:p>
        </p:txBody>
      </p:sp>
      <p:sp>
        <p:nvSpPr>
          <p:cNvPr id="20" name="Rectangle 19"/>
          <p:cNvSpPr/>
          <p:nvPr/>
        </p:nvSpPr>
        <p:spPr>
          <a:xfrm>
            <a:off x="239396" y="2217041"/>
            <a:ext cx="7846074" cy="1077987"/>
          </a:xfrm>
          <a:prstGeom prst="rect">
            <a:avLst/>
          </a:prstGeom>
        </p:spPr>
        <p:txBody>
          <a:bodyPr wrap="square">
            <a:spAutoFit/>
          </a:bodyPr>
          <a:lstStyle/>
          <a:p>
            <a:pPr algn="just"/>
            <a:r>
              <a:rPr lang="en-US" sz="2135" b="1" dirty="0" err="1">
                <a:solidFill>
                  <a:srgbClr val="0000CC"/>
                </a:solidFill>
                <a:latin typeface="Times New Roman" pitchFamily="18" charset="0"/>
                <a:cs typeface="Times New Roman" pitchFamily="18" charset="0"/>
              </a:rPr>
              <a:t>Hằng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ngày</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thỏ</a:t>
            </a:r>
            <a:r>
              <a:rPr lang="en-US" sz="2135" b="1" dirty="0">
                <a:solidFill>
                  <a:srgbClr val="0000CC"/>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chăm</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chỉ</a:t>
            </a:r>
            <a:r>
              <a:rPr lang="en-US" sz="2135" b="1" dirty="0">
                <a:solidFill>
                  <a:srgbClr val="FF0000"/>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tưới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nước</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cho</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cây</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Ít</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lâu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sau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quả</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hồng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ngả</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vàng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rồi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đỏ</a:t>
            </a:r>
            <a:r>
              <a:rPr lang="en-US" sz="2135" b="1" dirty="0">
                <a:solidFill>
                  <a:srgbClr val="0000CC"/>
                </a:solidFill>
                <a:latin typeface="Times New Roman" pitchFamily="18" charset="0"/>
                <a:cs typeface="Times New Roman" pitchFamily="18" charset="0"/>
              </a:rPr>
              <a:t>. Thỏ </a:t>
            </a:r>
            <a:r>
              <a:rPr lang="en-US" sz="2135" b="1" dirty="0" err="1">
                <a:solidFill>
                  <a:srgbClr val="FF0000"/>
                </a:solidFill>
                <a:latin typeface="Times New Roman" pitchFamily="18" charset="0"/>
                <a:cs typeface="Times New Roman" pitchFamily="18" charset="0"/>
              </a:rPr>
              <a:t>kiên</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nhẫn</a:t>
            </a:r>
            <a:r>
              <a:rPr lang="en-US" sz="2135" b="1" dirty="0">
                <a:solidFill>
                  <a:srgbClr val="FF0000"/>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đứng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đợi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quả</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rơi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xuống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vì</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nó</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không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biết</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trèo</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cây</a:t>
            </a:r>
            <a:r>
              <a:rPr lang="en-US" sz="2135" b="1" dirty="0">
                <a:solidFill>
                  <a:srgbClr val="0000CC"/>
                </a:solidFill>
                <a:latin typeface="Times New Roman" pitchFamily="18" charset="0"/>
                <a:cs typeface="Times New Roman" pitchFamily="18" charset="0"/>
              </a:rPr>
              <a:t>.</a:t>
            </a:r>
          </a:p>
        </p:txBody>
      </p:sp>
      <p:sp>
        <p:nvSpPr>
          <p:cNvPr id="2" name="TextBox 1">
            <a:extLst>
              <a:ext uri="{FF2B5EF4-FFF2-40B4-BE49-F238E27FC236}">
                <a16:creationId xmlns:a16="http://schemas.microsoft.com/office/drawing/2014/main" id="{1F474A84-FFC0-5BF7-0D9D-4C883677C0C8}"/>
              </a:ext>
            </a:extLst>
          </p:cNvPr>
          <p:cNvSpPr txBox="1"/>
          <p:nvPr/>
        </p:nvSpPr>
        <p:spPr>
          <a:xfrm>
            <a:off x="1583668" y="715692"/>
            <a:ext cx="5976664" cy="369332"/>
          </a:xfrm>
          <a:prstGeom prst="rect">
            <a:avLst/>
          </a:prstGeom>
          <a:noFill/>
        </p:spPr>
        <p:txBody>
          <a:bodyPr wrap="square" rtlCol="0">
            <a:spAutoFit/>
          </a:bodyPr>
          <a:lstStyle/>
          <a:p>
            <a:r>
              <a:rPr lang="vi-VN" b="1" dirty="0">
                <a:solidFill>
                  <a:srgbClr val="7030A0"/>
                </a:solidFill>
              </a:rPr>
              <a:t>Từ ngữ có nghĩa giống nhau. Dấu gạch ngang</a:t>
            </a:r>
            <a:endParaRPr lang="en-US" b="1" dirty="0">
              <a:solidFill>
                <a:srgbClr val="7030A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9397" y="1037981"/>
            <a:ext cx="2354448" cy="420884"/>
            <a:chOff x="1508919" y="1888664"/>
            <a:chExt cx="3733800" cy="749187"/>
          </a:xfrm>
        </p:grpSpPr>
        <p:sp>
          <p:nvSpPr>
            <p:cNvPr id="10" name="Rectangle 9"/>
            <p:cNvSpPr/>
            <p:nvPr/>
          </p:nvSpPr>
          <p:spPr>
            <a:xfrm>
              <a:off x="1508919" y="1888664"/>
              <a:ext cx="3733800" cy="749187"/>
            </a:xfrm>
            <a:prstGeom prst="rect">
              <a:avLst/>
            </a:prstGeom>
          </p:spPr>
          <p:txBody>
            <a:bodyPr wrap="square">
              <a:spAutoFit/>
            </a:bodyPr>
            <a:lstStyle/>
            <a:p>
              <a:pPr defTabSz="513710" eaLnBrk="0" fontAlgn="base" hangingPunct="0">
                <a:spcBef>
                  <a:spcPct val="0"/>
                </a:spcBef>
                <a:spcAft>
                  <a:spcPct val="0"/>
                </a:spcAft>
                <a:defRPr/>
              </a:pPr>
              <a:r>
                <a:rPr lang="en-US" sz="2135" b="1" dirty="0">
                  <a:solidFill>
                    <a:srgbClr val="FF0066"/>
                  </a:solidFill>
                  <a:latin typeface="Times New Roman" pitchFamily="18" charset="0"/>
                  <a:cs typeface="Times New Roman" pitchFamily="18" charset="0"/>
                </a:rPr>
                <a:t>1. </a:t>
              </a:r>
              <a:r>
                <a:rPr lang="en-US" sz="2135" b="1" dirty="0" err="1">
                  <a:solidFill>
                    <a:srgbClr val="FF0066"/>
                  </a:solidFill>
                  <a:latin typeface="Times New Roman" pitchFamily="18" charset="0"/>
                  <a:cs typeface="Times New Roman" pitchFamily="18" charset="0"/>
                </a:rPr>
                <a:t>Luyện</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tập</a:t>
              </a:r>
              <a:r>
                <a:rPr lang="en-US" sz="2135"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244096" y="1445179"/>
            <a:ext cx="7846074" cy="420884"/>
          </a:xfrm>
          <a:prstGeom prst="rect">
            <a:avLst/>
          </a:prstGeom>
        </p:spPr>
        <p:txBody>
          <a:bodyPr wrap="square">
            <a:spAutoFit/>
          </a:bodyPr>
          <a:lstStyle/>
          <a:p>
            <a:pPr algn="just" defTabSz="513710" eaLnBrk="0" fontAlgn="base" hangingPunct="0">
              <a:spcBef>
                <a:spcPct val="0"/>
              </a:spcBef>
              <a:spcAft>
                <a:spcPct val="0"/>
              </a:spcAft>
              <a:defRPr/>
            </a:pPr>
            <a:r>
              <a:rPr lang="en-US" sz="2135" b="1" dirty="0">
                <a:solidFill>
                  <a:srgbClr val="0000CC"/>
                </a:solidFill>
                <a:latin typeface="Times New Roman" pitchFamily="18" charset="0"/>
                <a:cs typeface="Times New Roman" pitchFamily="18" charset="0"/>
              </a:rPr>
              <a:t>Bài 1. </a:t>
            </a:r>
            <a:r>
              <a:rPr lang="en-US" sz="2135" b="1" dirty="0" err="1">
                <a:solidFill>
                  <a:srgbClr val="0000CC"/>
                </a:solidFill>
                <a:latin typeface="Times New Roman" pitchFamily="18" charset="0"/>
                <a:cs typeface="Times New Roman" pitchFamily="18" charset="0"/>
              </a:rPr>
              <a:t>Tìm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từ</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có</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nghĩa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giống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với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mỗi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từ</a:t>
            </a:r>
            <a:r>
              <a:rPr lang="en-US" sz="2135" b="1" dirty="0">
                <a:solidFill>
                  <a:srgbClr val="0000CC"/>
                </a:solidFill>
                <a:latin typeface="Times New Roman" pitchFamily="18" charset="0"/>
                <a:cs typeface="Times New Roman" pitchFamily="18" charset="0"/>
              </a:rPr>
              <a:t> in </a:t>
            </a:r>
            <a:r>
              <a:rPr lang="en-US" sz="2135" b="1" dirty="0" err="1">
                <a:solidFill>
                  <a:srgbClr val="0000CC"/>
                </a:solidFill>
                <a:latin typeface="Times New Roman" pitchFamily="18" charset="0"/>
                <a:cs typeface="Times New Roman" pitchFamily="18" charset="0"/>
              </a:rPr>
              <a:t>đậm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dưới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đây</a:t>
            </a:r>
            <a:endParaRPr lang="en-US" sz="2135" b="1" dirty="0">
              <a:solidFill>
                <a:srgbClr val="0000CC"/>
              </a:solidFill>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1212476" y="2058052"/>
          <a:ext cx="6464032" cy="2011983"/>
        </p:xfrm>
        <a:graphic>
          <a:graphicData uri="http://schemas.openxmlformats.org/drawingml/2006/table">
            <a:tbl>
              <a:tblPr firstRow="1" bandRow="1">
                <a:tableStyleId>{C4B1156A-380E-4F78-BDF5-A606A8083BF9}</a:tableStyleId>
              </a:tblPr>
              <a:tblGrid>
                <a:gridCol w="1573267">
                  <a:extLst>
                    <a:ext uri="{9D8B030D-6E8A-4147-A177-3AD203B41FA5}">
                      <a16:colId xmlns:a16="http://schemas.microsoft.com/office/drawing/2014/main" val="211763045"/>
                    </a:ext>
                  </a:extLst>
                </a:gridCol>
                <a:gridCol w="4890765">
                  <a:extLst>
                    <a:ext uri="{9D8B030D-6E8A-4147-A177-3AD203B41FA5}">
                      <a16:colId xmlns:a16="http://schemas.microsoft.com/office/drawing/2014/main" val="2684891778"/>
                    </a:ext>
                  </a:extLst>
                </a:gridCol>
              </a:tblGrid>
              <a:tr h="670661">
                <a:tc>
                  <a:txBody>
                    <a:bodyPr/>
                    <a:lstStyle/>
                    <a:p>
                      <a:pPr algn="ct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in </a:t>
                      </a:r>
                      <a:r>
                        <a:rPr lang="en-US" sz="2000" dirty="0" err="1">
                          <a:latin typeface="Times New Roman" panose="02020603050405020304" pitchFamily="18" charset="0"/>
                          <a:cs typeface="Times New Roman" panose="02020603050405020304" pitchFamily="18" charset="0"/>
                        </a:rPr>
                        <a:t>đậm</a:t>
                      </a:r>
                      <a:endParaRPr lang="en-US" sz="2000" dirty="0">
                        <a:latin typeface="Times New Roman" panose="02020603050405020304" pitchFamily="18" charset="0"/>
                        <a:cs typeface="Times New Roman" panose="02020603050405020304" pitchFamily="18" charset="0"/>
                      </a:endParaRPr>
                    </a:p>
                  </a:txBody>
                  <a:tcPr marL="51370" marR="51370" marT="25685" marB="25685"/>
                </a:tc>
                <a:tc>
                  <a:txBody>
                    <a:bodyPr/>
                    <a:lstStyle/>
                    <a:p>
                      <a:pPr algn="ct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nghĩa</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giống</a:t>
                      </a:r>
                      <a:endParaRPr lang="en-US" sz="2000" dirty="0">
                        <a:latin typeface="Times New Roman" panose="02020603050405020304" pitchFamily="18" charset="0"/>
                        <a:cs typeface="Times New Roman" panose="02020603050405020304" pitchFamily="18" charset="0"/>
                      </a:endParaRPr>
                    </a:p>
                  </a:txBody>
                  <a:tcPr marL="51370" marR="51370" marT="25685" marB="25685"/>
                </a:tc>
                <a:extLst>
                  <a:ext uri="{0D108BD9-81ED-4DB2-BD59-A6C34878D82A}">
                    <a16:rowId xmlns:a16="http://schemas.microsoft.com/office/drawing/2014/main" val="1269641596"/>
                  </a:ext>
                </a:extLst>
              </a:tr>
              <a:tr h="670661">
                <a:tc>
                  <a:txBody>
                    <a:bodyPr/>
                    <a:lstStyle/>
                    <a:p>
                      <a:r>
                        <a:rPr lang="en-US" sz="2000" b="1" dirty="0" err="1">
                          <a:latin typeface="Times New Roman" panose="02020603050405020304" pitchFamily="18" charset="0"/>
                          <a:cs typeface="Times New Roman" panose="02020603050405020304" pitchFamily="18" charset="0"/>
                        </a:rPr>
                        <a:t>Chăm</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chỉ</a:t>
                      </a:r>
                      <a:endParaRPr lang="en-US" sz="2000" b="1" dirty="0">
                        <a:latin typeface="Times New Roman" panose="02020603050405020304" pitchFamily="18" charset="0"/>
                        <a:cs typeface="Times New Roman" panose="02020603050405020304" pitchFamily="18" charset="0"/>
                      </a:endParaRPr>
                    </a:p>
                  </a:txBody>
                  <a:tcPr marL="51370" marR="51370" marT="25685" marB="25685"/>
                </a:tc>
                <a:tc>
                  <a:txBody>
                    <a:bodyPr/>
                    <a:lstStyle/>
                    <a:p>
                      <a:endParaRPr lang="en-US" sz="2000" dirty="0">
                        <a:latin typeface="Times New Roman" panose="02020603050405020304" pitchFamily="18" charset="0"/>
                        <a:cs typeface="Times New Roman" panose="02020603050405020304" pitchFamily="18" charset="0"/>
                      </a:endParaRPr>
                    </a:p>
                  </a:txBody>
                  <a:tcPr marL="51370" marR="51370" marT="25685" marB="25685"/>
                </a:tc>
                <a:extLst>
                  <a:ext uri="{0D108BD9-81ED-4DB2-BD59-A6C34878D82A}">
                    <a16:rowId xmlns:a16="http://schemas.microsoft.com/office/drawing/2014/main" val="2975266691"/>
                  </a:ext>
                </a:extLst>
              </a:tr>
              <a:tr h="670661">
                <a:tc>
                  <a:txBody>
                    <a:bodyPr/>
                    <a:lstStyle/>
                    <a:p>
                      <a:r>
                        <a:rPr lang="en-US" sz="2000" b="1" dirty="0" err="1">
                          <a:latin typeface="Times New Roman" panose="02020603050405020304" pitchFamily="18" charset="0"/>
                          <a:cs typeface="Times New Roman" panose="02020603050405020304" pitchFamily="18" charset="0"/>
                        </a:rPr>
                        <a:t>Kiên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nhẫn</a:t>
                      </a:r>
                      <a:endParaRPr lang="en-US" sz="2000" b="1" dirty="0">
                        <a:latin typeface="Times New Roman" panose="02020603050405020304" pitchFamily="18" charset="0"/>
                        <a:cs typeface="Times New Roman" panose="02020603050405020304" pitchFamily="18" charset="0"/>
                      </a:endParaRPr>
                    </a:p>
                  </a:txBody>
                  <a:tcPr marL="51370" marR="51370" marT="25685" marB="25685"/>
                </a:tc>
                <a:tc>
                  <a:txBody>
                    <a:bodyPr/>
                    <a:lstStyle/>
                    <a:p>
                      <a:endParaRPr lang="en-US" sz="2000" dirty="0">
                        <a:latin typeface="Times New Roman" panose="02020603050405020304" pitchFamily="18" charset="0"/>
                        <a:cs typeface="Times New Roman" panose="02020603050405020304" pitchFamily="18" charset="0"/>
                      </a:endParaRPr>
                    </a:p>
                  </a:txBody>
                  <a:tcPr marL="51370" marR="51370" marT="25685" marB="25685"/>
                </a:tc>
                <a:extLst>
                  <a:ext uri="{0D108BD9-81ED-4DB2-BD59-A6C34878D82A}">
                    <a16:rowId xmlns:a16="http://schemas.microsoft.com/office/drawing/2014/main" val="3521428476"/>
                  </a:ext>
                </a:extLst>
              </a:tr>
            </a:tbl>
          </a:graphicData>
        </a:graphic>
      </p:graphicFrame>
      <p:sp>
        <p:nvSpPr>
          <p:cNvPr id="21" name="Rectangle 20"/>
          <p:cNvSpPr/>
          <p:nvPr/>
        </p:nvSpPr>
        <p:spPr>
          <a:xfrm>
            <a:off x="2922072" y="2741743"/>
            <a:ext cx="4023966" cy="420884"/>
          </a:xfrm>
          <a:prstGeom prst="rect">
            <a:avLst/>
          </a:prstGeom>
        </p:spPr>
        <p:txBody>
          <a:bodyPr wrap="square">
            <a:spAutoFit/>
          </a:bodyPr>
          <a:lstStyle/>
          <a:p>
            <a:pPr algn="just"/>
            <a:r>
              <a:rPr lang="en-US" sz="2135" b="1" dirty="0" err="1">
                <a:solidFill>
                  <a:srgbClr val="0000CC"/>
                </a:solidFill>
                <a:latin typeface="Times New Roman" pitchFamily="18" charset="0"/>
                <a:cs typeface="Times New Roman" pitchFamily="18" charset="0"/>
              </a:rPr>
              <a:t>Siêng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năng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cần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cù</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chịu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khó</a:t>
            </a:r>
            <a:r>
              <a:rPr lang="en-US" sz="2135" b="1" dirty="0">
                <a:solidFill>
                  <a:srgbClr val="0000CC"/>
                </a:solidFill>
                <a:latin typeface="Times New Roman" pitchFamily="18" charset="0"/>
                <a:cs typeface="Times New Roman" pitchFamily="18" charset="0"/>
              </a:rPr>
              <a:t>, ….</a:t>
            </a:r>
          </a:p>
        </p:txBody>
      </p:sp>
      <p:sp>
        <p:nvSpPr>
          <p:cNvPr id="22" name="Rectangle 21"/>
          <p:cNvSpPr/>
          <p:nvPr/>
        </p:nvSpPr>
        <p:spPr>
          <a:xfrm>
            <a:off x="2922072" y="3384485"/>
            <a:ext cx="4754436" cy="420884"/>
          </a:xfrm>
          <a:prstGeom prst="rect">
            <a:avLst/>
          </a:prstGeom>
        </p:spPr>
        <p:txBody>
          <a:bodyPr wrap="square">
            <a:spAutoFit/>
          </a:bodyPr>
          <a:lstStyle/>
          <a:p>
            <a:pPr algn="just"/>
            <a:r>
              <a:rPr lang="en-US" sz="2135" b="1" dirty="0" err="1">
                <a:solidFill>
                  <a:srgbClr val="0000CC"/>
                </a:solidFill>
                <a:latin typeface="Times New Roman" pitchFamily="18" charset="0"/>
                <a:cs typeface="Times New Roman" pitchFamily="18" charset="0"/>
              </a:rPr>
              <a:t>Kiên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trì</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nhẫn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nại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bền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bỉ</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bền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lòng</a:t>
            </a:r>
            <a:r>
              <a:rPr lang="en-US" sz="2135" b="1" dirty="0">
                <a:solidFill>
                  <a:srgbClr val="0000CC"/>
                </a:solidFill>
                <a:latin typeface="Times New Roman" pitchFamily="18" charset="0"/>
                <a:cs typeface="Times New Roman" pitchFamily="18" charset="0"/>
              </a:rPr>
              <a:t>, ….</a:t>
            </a:r>
          </a:p>
        </p:txBody>
      </p:sp>
      <p:grpSp>
        <p:nvGrpSpPr>
          <p:cNvPr id="2" name="Group 1">
            <a:extLst>
              <a:ext uri="{FF2B5EF4-FFF2-40B4-BE49-F238E27FC236}">
                <a16:creationId xmlns:a16="http://schemas.microsoft.com/office/drawing/2014/main" id="{52B40412-4715-CB9E-1AE0-9EDFF6B53EF0}"/>
              </a:ext>
            </a:extLst>
          </p:cNvPr>
          <p:cNvGrpSpPr/>
          <p:nvPr/>
        </p:nvGrpSpPr>
        <p:grpSpPr>
          <a:xfrm>
            <a:off x="3800638" y="386480"/>
            <a:ext cx="1546257" cy="369012"/>
            <a:chOff x="6651116" y="743102"/>
            <a:chExt cx="2705950" cy="656854"/>
          </a:xfrm>
        </p:grpSpPr>
        <p:sp>
          <p:nvSpPr>
            <p:cNvPr id="4" name="TextBox 3">
              <a:extLst>
                <a:ext uri="{FF2B5EF4-FFF2-40B4-BE49-F238E27FC236}">
                  <a16:creationId xmlns:a16="http://schemas.microsoft.com/office/drawing/2014/main" id="{0973E85E-2C1F-DCDF-8E80-BE13AA8877EA}"/>
                </a:ext>
              </a:extLst>
            </p:cNvPr>
            <p:cNvSpPr txBox="1"/>
            <p:nvPr/>
          </p:nvSpPr>
          <p:spPr>
            <a:xfrm>
              <a:off x="6651116" y="743102"/>
              <a:ext cx="2705950" cy="656854"/>
            </a:xfrm>
            <a:prstGeom prst="rect">
              <a:avLst/>
            </a:prstGeom>
            <a:noFill/>
          </p:spPr>
          <p:txBody>
            <a:bodyPr wrap="none" rtlCol="0">
              <a:spAutoFit/>
            </a:bodyPr>
            <a:lstStyle/>
            <a:p>
              <a:r>
                <a:rPr lang="en-US" sz="1798" b="1">
                  <a:solidFill>
                    <a:srgbClr val="FF0066"/>
                  </a:solidFill>
                  <a:latin typeface="Times New Roman" pitchFamily="18" charset="0"/>
                  <a:cs typeface="Times New Roman" pitchFamily="18" charset="0"/>
                </a:rPr>
                <a:t>TIẾNG VIỆT</a:t>
              </a:r>
            </a:p>
          </p:txBody>
        </p:sp>
        <p:cxnSp>
          <p:nvCxnSpPr>
            <p:cNvPr id="5" name="Straight Connector 4">
              <a:extLst>
                <a:ext uri="{FF2B5EF4-FFF2-40B4-BE49-F238E27FC236}">
                  <a16:creationId xmlns:a16="http://schemas.microsoft.com/office/drawing/2014/main" id="{E15C5389-F932-B44E-22B7-604798C9C892}"/>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6" name="TextBox 5">
            <a:extLst>
              <a:ext uri="{FF2B5EF4-FFF2-40B4-BE49-F238E27FC236}">
                <a16:creationId xmlns:a16="http://schemas.microsoft.com/office/drawing/2014/main" id="{030F5034-A88F-84CF-B9ED-6065A2578844}"/>
              </a:ext>
            </a:extLst>
          </p:cNvPr>
          <p:cNvSpPr txBox="1"/>
          <p:nvPr/>
        </p:nvSpPr>
        <p:spPr>
          <a:xfrm>
            <a:off x="1583668" y="715692"/>
            <a:ext cx="5976664" cy="369332"/>
          </a:xfrm>
          <a:prstGeom prst="rect">
            <a:avLst/>
          </a:prstGeom>
          <a:noFill/>
        </p:spPr>
        <p:txBody>
          <a:bodyPr wrap="square" rtlCol="0">
            <a:spAutoFit/>
          </a:bodyPr>
          <a:lstStyle/>
          <a:p>
            <a:r>
              <a:rPr lang="vi-VN" b="1">
                <a:solidFill>
                  <a:srgbClr val="7030A0"/>
                </a:solidFill>
              </a:rPr>
              <a:t>Từ ngữ có nghĩa giống nhau. Dấu gạch ngang</a:t>
            </a:r>
            <a:endParaRPr lang="en-US" b="1">
              <a:solidFill>
                <a:srgbClr val="7030A0"/>
              </a:solidFill>
            </a:endParaRPr>
          </a:p>
        </p:txBody>
      </p:sp>
    </p:spTree>
    <p:extLst>
      <p:ext uri="{BB962C8B-B14F-4D97-AF65-F5344CB8AC3E}">
        <p14:creationId xmlns:p14="http://schemas.microsoft.com/office/powerpoint/2010/main" val="408728375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7691" y="835445"/>
            <a:ext cx="2354448" cy="420884"/>
            <a:chOff x="1508919" y="1888664"/>
            <a:chExt cx="3733800" cy="749187"/>
          </a:xfrm>
        </p:grpSpPr>
        <p:sp>
          <p:nvSpPr>
            <p:cNvPr id="10" name="Rectangle 9"/>
            <p:cNvSpPr/>
            <p:nvPr/>
          </p:nvSpPr>
          <p:spPr>
            <a:xfrm>
              <a:off x="1508919" y="1888664"/>
              <a:ext cx="3733800" cy="749187"/>
            </a:xfrm>
            <a:prstGeom prst="rect">
              <a:avLst/>
            </a:prstGeom>
          </p:spPr>
          <p:txBody>
            <a:bodyPr wrap="square">
              <a:spAutoFit/>
            </a:bodyPr>
            <a:lstStyle/>
            <a:p>
              <a:r>
                <a:rPr lang="en-US" sz="2135"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847691" y="1220718"/>
            <a:ext cx="7846074" cy="749436"/>
          </a:xfrm>
          <a:prstGeom prst="rect">
            <a:avLst/>
          </a:prstGeom>
        </p:spPr>
        <p:txBody>
          <a:bodyPr wrap="square">
            <a:spAutoFit/>
          </a:bodyPr>
          <a:lstStyle/>
          <a:p>
            <a:pPr algn="just"/>
            <a:r>
              <a:rPr lang="en-US" sz="2135" b="1" dirty="0">
                <a:solidFill>
                  <a:srgbClr val="0000CC"/>
                </a:solidFill>
                <a:latin typeface="Times New Roman" pitchFamily="18" charset="0"/>
                <a:cs typeface="Times New Roman" pitchFamily="18" charset="0"/>
              </a:rPr>
              <a:t>Bài 2. </a:t>
            </a:r>
            <a:r>
              <a:rPr lang="en-US" sz="2135" b="1" dirty="0" err="1">
                <a:solidFill>
                  <a:srgbClr val="0000CC"/>
                </a:solidFill>
                <a:latin typeface="Times New Roman" pitchFamily="18" charset="0"/>
                <a:cs typeface="Times New Roman" pitchFamily="18" charset="0"/>
              </a:rPr>
              <a:t>Dựa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vào</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tranh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tìm</a:t>
            </a:r>
            <a:r>
              <a:rPr lang="en-US" sz="2135" b="1" dirty="0">
                <a:solidFill>
                  <a:srgbClr val="0000CC"/>
                </a:solidFill>
                <a:latin typeface="Times New Roman" pitchFamily="18" charset="0"/>
                <a:cs typeface="Times New Roman" pitchFamily="18" charset="0"/>
              </a:rPr>
              <a:t> 2 – 3 </a:t>
            </a:r>
            <a:r>
              <a:rPr lang="en-US" sz="2135" b="1" dirty="0" err="1">
                <a:solidFill>
                  <a:srgbClr val="0000CC"/>
                </a:solidFill>
                <a:latin typeface="Times New Roman" pitchFamily="18" charset="0"/>
                <a:cs typeface="Times New Roman" pitchFamily="18" charset="0"/>
              </a:rPr>
              <a:t>từ</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chỉ</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màu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xanh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Đặt</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với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từ</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em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tìm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được</a:t>
            </a:r>
            <a:r>
              <a:rPr lang="en-US" sz="2135" b="1" dirty="0">
                <a:solidFill>
                  <a:srgbClr val="0000CC"/>
                </a:solidFill>
                <a:latin typeface="Times New Roman" pitchFamily="18" charset="0"/>
                <a:cs typeface="Times New Roman" pitchFamily="18" charset="0"/>
              </a:rPr>
              <a:t>.</a:t>
            </a:r>
          </a:p>
        </p:txBody>
      </p:sp>
      <p:sp>
        <p:nvSpPr>
          <p:cNvPr id="13" name="Rectangle 12"/>
          <p:cNvSpPr/>
          <p:nvPr/>
        </p:nvSpPr>
        <p:spPr>
          <a:xfrm>
            <a:off x="376801" y="1986332"/>
            <a:ext cx="4777939" cy="749436"/>
          </a:xfrm>
          <a:prstGeom prst="rect">
            <a:avLst/>
          </a:prstGeom>
        </p:spPr>
        <p:txBody>
          <a:bodyPr wrap="square">
            <a:spAutoFit/>
          </a:bodyPr>
          <a:lstStyle/>
          <a:p>
            <a:pPr algn="just"/>
            <a:r>
              <a:rPr lang="en-US" sz="2135" b="1" dirty="0">
                <a:solidFill>
                  <a:srgbClr val="0000CC"/>
                </a:solidFill>
                <a:latin typeface="Times New Roman" pitchFamily="18" charset="0"/>
                <a:cs typeface="Times New Roman" pitchFamily="18" charset="0"/>
              </a:rPr>
              <a:t>M: </a:t>
            </a:r>
            <a:r>
              <a:rPr lang="en-US" sz="2135" b="1" dirty="0" err="1">
                <a:solidFill>
                  <a:srgbClr val="0000CC"/>
                </a:solidFill>
                <a:latin typeface="Times New Roman" pitchFamily="18" charset="0"/>
                <a:cs typeface="Times New Roman" pitchFamily="18" charset="0"/>
              </a:rPr>
              <a:t>xanh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trong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xanh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thắm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xanh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ngắt</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xanh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lơ</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xanh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thẫm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xanh</a:t>
            </a:r>
            <a:r>
              <a:rPr lang="en-US" sz="2135" b="1" dirty="0">
                <a:solidFill>
                  <a:srgbClr val="0000CC"/>
                </a:solidFill>
                <a:latin typeface="Times New Roman" pitchFamily="18" charset="0"/>
                <a:cs typeface="Times New Roman" pitchFamily="18" charset="0"/>
              </a:rPr>
              <a:t> um, ….. </a:t>
            </a:r>
          </a:p>
        </p:txBody>
      </p:sp>
      <p:sp>
        <p:nvSpPr>
          <p:cNvPr id="22" name="Rectangle 21"/>
          <p:cNvSpPr/>
          <p:nvPr/>
        </p:nvSpPr>
        <p:spPr>
          <a:xfrm>
            <a:off x="291184" y="2970980"/>
            <a:ext cx="1400495" cy="420884"/>
          </a:xfrm>
          <a:prstGeom prst="rect">
            <a:avLst/>
          </a:prstGeom>
        </p:spPr>
        <p:txBody>
          <a:bodyPr wrap="square">
            <a:spAutoFit/>
          </a:bodyPr>
          <a:lstStyle/>
          <a:p>
            <a:pPr algn="just"/>
            <a:r>
              <a:rPr lang="en-US" sz="2135" b="1" dirty="0" err="1">
                <a:solidFill>
                  <a:srgbClr val="FF3399"/>
                </a:solidFill>
                <a:latin typeface="Times New Roman" pitchFamily="18" charset="0"/>
                <a:cs typeface="Times New Roman" pitchFamily="18" charset="0"/>
              </a:rPr>
              <a:t>Đặt</a:t>
            </a:r>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câu</a:t>
            </a:r>
            <a:r>
              <a:rPr lang="en-US" sz="2135" b="1" dirty="0">
                <a:solidFill>
                  <a:srgbClr val="FF3399"/>
                </a:solidFill>
                <a:latin typeface="Times New Roman" pitchFamily="18" charset="0"/>
                <a:cs typeface="Times New Roman" pitchFamily="18" charset="0"/>
              </a:rPr>
              <a:t>: </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154740" y="1851228"/>
            <a:ext cx="3864256" cy="2948414"/>
          </a:xfrm>
          <a:prstGeom prst="rect">
            <a:avLst/>
          </a:prstGeom>
        </p:spPr>
      </p:pic>
      <p:sp>
        <p:nvSpPr>
          <p:cNvPr id="3" name="Rectangle 2"/>
          <p:cNvSpPr/>
          <p:nvPr/>
        </p:nvSpPr>
        <p:spPr>
          <a:xfrm>
            <a:off x="414894" y="3351370"/>
            <a:ext cx="4571554" cy="420884"/>
          </a:xfrm>
          <a:prstGeom prst="rect">
            <a:avLst/>
          </a:prstGeom>
        </p:spPr>
        <p:txBody>
          <a:bodyPr>
            <a:spAutoFit/>
          </a:bodyPr>
          <a:lstStyle/>
          <a:p>
            <a:pPr lvl="0" algn="just"/>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Bầu</a:t>
            </a:r>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trời</a:t>
            </a:r>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nhìn</a:t>
            </a:r>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lên</a:t>
            </a:r>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xanh</a:t>
            </a:r>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trong</a:t>
            </a:r>
            <a:r>
              <a:rPr lang="en-US" sz="2135" b="1" dirty="0">
                <a:solidFill>
                  <a:srgbClr val="FF3399"/>
                </a:solidFill>
                <a:latin typeface="Times New Roman" pitchFamily="18" charset="0"/>
                <a:cs typeface="Times New Roman" pitchFamily="18" charset="0"/>
              </a:rPr>
              <a:t> .</a:t>
            </a:r>
          </a:p>
        </p:txBody>
      </p:sp>
      <p:sp>
        <p:nvSpPr>
          <p:cNvPr id="4" name="Rectangle 3"/>
          <p:cNvSpPr/>
          <p:nvPr/>
        </p:nvSpPr>
        <p:spPr>
          <a:xfrm>
            <a:off x="373638" y="3731761"/>
            <a:ext cx="4171335" cy="420884"/>
          </a:xfrm>
          <a:prstGeom prst="rect">
            <a:avLst/>
          </a:prstGeom>
        </p:spPr>
        <p:txBody>
          <a:bodyPr wrap="none">
            <a:spAutoFit/>
          </a:bodyPr>
          <a:lstStyle/>
          <a:p>
            <a:pPr lvl="0" algn="just"/>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Rặng</a:t>
            </a:r>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cây</a:t>
            </a:r>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bên</a:t>
            </a:r>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bờ</a:t>
            </a:r>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biển</a:t>
            </a:r>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xanh</a:t>
            </a:r>
            <a:r>
              <a:rPr lang="en-US" sz="2135" b="1" dirty="0">
                <a:solidFill>
                  <a:srgbClr val="FF3399"/>
                </a:solidFill>
                <a:latin typeface="Times New Roman" pitchFamily="18" charset="0"/>
                <a:cs typeface="Times New Roman" pitchFamily="18" charset="0"/>
              </a:rPr>
              <a:t> um.  </a:t>
            </a:r>
          </a:p>
        </p:txBody>
      </p:sp>
      <p:sp>
        <p:nvSpPr>
          <p:cNvPr id="5" name="Rectangle 4"/>
          <p:cNvSpPr/>
          <p:nvPr/>
        </p:nvSpPr>
        <p:spPr>
          <a:xfrm>
            <a:off x="368324" y="4112151"/>
            <a:ext cx="4097597" cy="420884"/>
          </a:xfrm>
          <a:prstGeom prst="rect">
            <a:avLst/>
          </a:prstGeom>
        </p:spPr>
        <p:txBody>
          <a:bodyPr wrap="none">
            <a:spAutoFit/>
          </a:bodyPr>
          <a:lstStyle/>
          <a:p>
            <a:pPr lvl="0" algn="just"/>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Nước</a:t>
            </a:r>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biển</a:t>
            </a:r>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xanh</a:t>
            </a:r>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ngắt</a:t>
            </a:r>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một</a:t>
            </a:r>
            <a:r>
              <a:rPr lang="en-US" sz="2135" b="1" dirty="0">
                <a:solidFill>
                  <a:srgbClr val="FF3399"/>
                </a:solidFill>
                <a:latin typeface="Times New Roman" pitchFamily="18" charset="0"/>
                <a:cs typeface="Times New Roman" pitchFamily="18" charset="0"/>
              </a:rPr>
              <a:t> </a:t>
            </a:r>
            <a:r>
              <a:rPr lang="en-US" sz="2135" b="1" dirty="0" err="1">
                <a:solidFill>
                  <a:srgbClr val="FF3399"/>
                </a:solidFill>
                <a:latin typeface="Times New Roman" pitchFamily="18" charset="0"/>
                <a:cs typeface="Times New Roman" pitchFamily="18" charset="0"/>
              </a:rPr>
              <a:t>màu</a:t>
            </a:r>
            <a:r>
              <a:rPr lang="en-US" sz="2135" b="1" dirty="0">
                <a:solidFill>
                  <a:srgbClr val="FF3399"/>
                </a:solidFill>
                <a:latin typeface="Times New Roman" pitchFamily="18" charset="0"/>
                <a:cs typeface="Times New Roman" pitchFamily="18" charset="0"/>
              </a:rPr>
              <a:t>.  </a:t>
            </a:r>
          </a:p>
        </p:txBody>
      </p:sp>
      <p:grpSp>
        <p:nvGrpSpPr>
          <p:cNvPr id="6" name="Group 5">
            <a:extLst>
              <a:ext uri="{FF2B5EF4-FFF2-40B4-BE49-F238E27FC236}">
                <a16:creationId xmlns:a16="http://schemas.microsoft.com/office/drawing/2014/main" id="{B0A5FF43-7C99-C9D9-4F08-EF3A5D9DFBA4}"/>
              </a:ext>
            </a:extLst>
          </p:cNvPr>
          <p:cNvGrpSpPr/>
          <p:nvPr/>
        </p:nvGrpSpPr>
        <p:grpSpPr>
          <a:xfrm>
            <a:off x="3800638" y="386480"/>
            <a:ext cx="1546257" cy="369012"/>
            <a:chOff x="6651116" y="743102"/>
            <a:chExt cx="2705950" cy="656854"/>
          </a:xfrm>
        </p:grpSpPr>
        <p:sp>
          <p:nvSpPr>
            <p:cNvPr id="7" name="TextBox 6">
              <a:extLst>
                <a:ext uri="{FF2B5EF4-FFF2-40B4-BE49-F238E27FC236}">
                  <a16:creationId xmlns:a16="http://schemas.microsoft.com/office/drawing/2014/main" id="{90614C16-FB9B-CE6D-D364-B84636A055EE}"/>
                </a:ext>
              </a:extLst>
            </p:cNvPr>
            <p:cNvSpPr txBox="1"/>
            <p:nvPr/>
          </p:nvSpPr>
          <p:spPr>
            <a:xfrm>
              <a:off x="6651116" y="743102"/>
              <a:ext cx="2705950" cy="656854"/>
            </a:xfrm>
            <a:prstGeom prst="rect">
              <a:avLst/>
            </a:prstGeom>
            <a:noFill/>
          </p:spPr>
          <p:txBody>
            <a:bodyPr wrap="none" rtlCol="0">
              <a:spAutoFit/>
            </a:bodyPr>
            <a:lstStyle/>
            <a:p>
              <a:r>
                <a:rPr lang="en-US" sz="1798" b="1">
                  <a:solidFill>
                    <a:srgbClr val="FF0066"/>
                  </a:solidFill>
                  <a:latin typeface="Times New Roman" pitchFamily="18" charset="0"/>
                  <a:cs typeface="Times New Roman" pitchFamily="18" charset="0"/>
                </a:rPr>
                <a:t>TIẾNG VIỆT</a:t>
              </a:r>
            </a:p>
          </p:txBody>
        </p:sp>
        <p:cxnSp>
          <p:nvCxnSpPr>
            <p:cNvPr id="8" name="Straight Connector 7">
              <a:extLst>
                <a:ext uri="{FF2B5EF4-FFF2-40B4-BE49-F238E27FC236}">
                  <a16:creationId xmlns:a16="http://schemas.microsoft.com/office/drawing/2014/main" id="{5B19CD85-4B30-E1A9-6E5B-428FD6DAF290}"/>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Box 19">
            <a:extLst>
              <a:ext uri="{FF2B5EF4-FFF2-40B4-BE49-F238E27FC236}">
                <a16:creationId xmlns:a16="http://schemas.microsoft.com/office/drawing/2014/main" id="{F9CA6FC7-1798-0B5E-6ABD-820814A505B6}"/>
              </a:ext>
            </a:extLst>
          </p:cNvPr>
          <p:cNvSpPr txBox="1"/>
          <p:nvPr/>
        </p:nvSpPr>
        <p:spPr>
          <a:xfrm>
            <a:off x="1583668" y="715692"/>
            <a:ext cx="5976664" cy="369332"/>
          </a:xfrm>
          <a:prstGeom prst="rect">
            <a:avLst/>
          </a:prstGeom>
          <a:noFill/>
        </p:spPr>
        <p:txBody>
          <a:bodyPr wrap="square" rtlCol="0">
            <a:spAutoFit/>
          </a:bodyPr>
          <a:lstStyle/>
          <a:p>
            <a:r>
              <a:rPr lang="vi-VN" b="1">
                <a:solidFill>
                  <a:srgbClr val="7030A0"/>
                </a:solidFill>
              </a:rPr>
              <a:t>Từ ngữ có nghĩa giống nhau. Dấu gạch ngang</a:t>
            </a:r>
            <a:endParaRPr lang="en-US" b="1">
              <a:solidFill>
                <a:srgbClr val="7030A0"/>
              </a:solidFill>
            </a:endParaRPr>
          </a:p>
        </p:txBody>
      </p:sp>
    </p:spTree>
    <p:extLst>
      <p:ext uri="{BB962C8B-B14F-4D97-AF65-F5344CB8AC3E}">
        <p14:creationId xmlns:p14="http://schemas.microsoft.com/office/powerpoint/2010/main" val="34500053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p:cTn id="4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7691" y="1030657"/>
            <a:ext cx="2354448" cy="420884"/>
            <a:chOff x="1508919" y="1888664"/>
            <a:chExt cx="3733800" cy="749187"/>
          </a:xfrm>
        </p:grpSpPr>
        <p:sp>
          <p:nvSpPr>
            <p:cNvPr id="10" name="Rectangle 9"/>
            <p:cNvSpPr/>
            <p:nvPr/>
          </p:nvSpPr>
          <p:spPr>
            <a:xfrm>
              <a:off x="1508919" y="1888664"/>
              <a:ext cx="3733800" cy="749187"/>
            </a:xfrm>
            <a:prstGeom prst="rect">
              <a:avLst/>
            </a:prstGeom>
          </p:spPr>
          <p:txBody>
            <a:bodyPr wrap="square">
              <a:spAutoFit/>
            </a:bodyPr>
            <a:lstStyle/>
            <a:p>
              <a:r>
                <a:rPr lang="en-US" sz="2135"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376801" y="1507421"/>
            <a:ext cx="7846074" cy="749436"/>
          </a:xfrm>
          <a:prstGeom prst="rect">
            <a:avLst/>
          </a:prstGeom>
        </p:spPr>
        <p:txBody>
          <a:bodyPr wrap="square">
            <a:spAutoFit/>
          </a:bodyPr>
          <a:lstStyle/>
          <a:p>
            <a:pPr algn="just"/>
            <a:r>
              <a:rPr lang="en-US" sz="2135" b="1" dirty="0">
                <a:solidFill>
                  <a:srgbClr val="0000CC"/>
                </a:solidFill>
                <a:latin typeface="Times New Roman" pitchFamily="18" charset="0"/>
                <a:cs typeface="Times New Roman" pitchFamily="18" charset="0"/>
              </a:rPr>
              <a:t>Bài 3. Lời </a:t>
            </a:r>
            <a:r>
              <a:rPr lang="en-US" sz="2135" b="1" dirty="0" err="1">
                <a:solidFill>
                  <a:srgbClr val="0000CC"/>
                </a:solidFill>
                <a:latin typeface="Times New Roman" pitchFamily="18" charset="0"/>
                <a:cs typeface="Times New Roman" pitchFamily="18" charset="0"/>
              </a:rPr>
              <a:t>nói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của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thỏ</a:t>
            </a:r>
            <a:r>
              <a:rPr lang="en-US" sz="2135" b="1" dirty="0">
                <a:solidFill>
                  <a:srgbClr val="0000CC"/>
                </a:solidFill>
                <a:latin typeface="Times New Roman" pitchFamily="18" charset="0"/>
                <a:cs typeface="Times New Roman" pitchFamily="18" charset="0"/>
              </a:rPr>
              <a:t> con </a:t>
            </a:r>
            <a:r>
              <a:rPr lang="en-US" sz="2135" b="1" dirty="0" err="1">
                <a:solidFill>
                  <a:srgbClr val="0000CC"/>
                </a:solidFill>
                <a:latin typeface="Times New Roman" pitchFamily="18" charset="0"/>
                <a:cs typeface="Times New Roman" pitchFamily="18" charset="0"/>
              </a:rPr>
              <a:t>và</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đàn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chim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trong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đoạn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văn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được</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đánh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dấu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bằng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dâu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nào</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Nêu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vị</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trí</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của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dấu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đó</a:t>
            </a:r>
            <a:r>
              <a:rPr lang="en-US" sz="2135" b="1" dirty="0">
                <a:solidFill>
                  <a:srgbClr val="0000CC"/>
                </a:solidFill>
                <a:latin typeface="Times New Roman" pitchFamily="18" charset="0"/>
                <a:cs typeface="Times New Roman" pitchFamily="18" charset="0"/>
              </a:rPr>
              <a:t>.</a:t>
            </a:r>
          </a:p>
        </p:txBody>
      </p:sp>
      <p:sp>
        <p:nvSpPr>
          <p:cNvPr id="21" name="Rectangle 20"/>
          <p:cNvSpPr/>
          <p:nvPr/>
        </p:nvSpPr>
        <p:spPr>
          <a:xfrm>
            <a:off x="376801" y="2486134"/>
            <a:ext cx="7846074" cy="1735090"/>
          </a:xfrm>
          <a:prstGeom prst="rect">
            <a:avLst/>
          </a:prstGeom>
        </p:spPr>
        <p:txBody>
          <a:bodyPr wrap="square">
            <a:spAutoFit/>
          </a:bodyPr>
          <a:lstStyle/>
          <a:p>
            <a:pPr algn="just"/>
            <a:r>
              <a:rPr lang="en-US" sz="2135" b="1" dirty="0">
                <a:solidFill>
                  <a:srgbClr val="0000CC"/>
                </a:solidFill>
                <a:latin typeface="Times New Roman" pitchFamily="18" charset="0"/>
                <a:cs typeface="Times New Roman" pitchFamily="18" charset="0"/>
              </a:rPr>
              <a:t>    Vừa </a:t>
            </a:r>
            <a:r>
              <a:rPr lang="en-US" sz="2135" b="1" dirty="0" err="1">
                <a:solidFill>
                  <a:srgbClr val="0000CC"/>
                </a:solidFill>
                <a:latin typeface="Times New Roman" pitchFamily="18" charset="0"/>
                <a:cs typeface="Times New Roman" pitchFamily="18" charset="0"/>
              </a:rPr>
              <a:t>lúc</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đó</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có</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đàn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chim</a:t>
            </a:r>
            <a:r>
              <a:rPr lang="en-US" sz="2135" b="1" dirty="0">
                <a:solidFill>
                  <a:srgbClr val="0000CC"/>
                </a:solidFill>
                <a:latin typeface="Times New Roman" pitchFamily="18" charset="0"/>
                <a:cs typeface="Times New Roman" pitchFamily="18" charset="0"/>
              </a:rPr>
              <a:t> bay </a:t>
            </a:r>
            <a:r>
              <a:rPr lang="en-US" sz="2135" b="1" dirty="0" err="1">
                <a:solidFill>
                  <a:srgbClr val="0000CC"/>
                </a:solidFill>
                <a:latin typeface="Times New Roman" pitchFamily="18" charset="0"/>
                <a:cs typeface="Times New Roman" pitchFamily="18" charset="0"/>
              </a:rPr>
              <a:t>đến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định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ăn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quả</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hồng</a:t>
            </a:r>
            <a:r>
              <a:rPr lang="en-US" sz="2135" b="1" dirty="0">
                <a:solidFill>
                  <a:srgbClr val="0000CC"/>
                </a:solidFill>
                <a:latin typeface="Times New Roman" pitchFamily="18" charset="0"/>
                <a:cs typeface="Times New Roman" pitchFamily="18" charset="0"/>
              </a:rPr>
              <a:t>. Thỏ </a:t>
            </a:r>
            <a:r>
              <a:rPr lang="en-US" sz="2135" b="1" dirty="0" err="1">
                <a:solidFill>
                  <a:srgbClr val="0000CC"/>
                </a:solidFill>
                <a:latin typeface="Times New Roman" pitchFamily="18" charset="0"/>
                <a:cs typeface="Times New Roman" pitchFamily="18" charset="0"/>
              </a:rPr>
              <a:t>hốt</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hoảng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kêu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lên</a:t>
            </a:r>
            <a:r>
              <a:rPr lang="en-US" sz="2135" b="1" dirty="0">
                <a:solidFill>
                  <a:srgbClr val="0000CC"/>
                </a:solidFill>
                <a:latin typeface="Times New Roman" pitchFamily="18" charset="0"/>
                <a:cs typeface="Times New Roman" pitchFamily="18" charset="0"/>
              </a:rPr>
              <a:t>:</a:t>
            </a:r>
          </a:p>
          <a:p>
            <a:pPr algn="just"/>
            <a:r>
              <a:rPr lang="en-US" sz="2135" b="1" dirty="0">
                <a:solidFill>
                  <a:srgbClr val="0000CC"/>
                </a:solidFill>
                <a:latin typeface="Times New Roman" pitchFamily="18" charset="0"/>
                <a:cs typeface="Times New Roman" pitchFamily="18" charset="0"/>
              </a:rPr>
              <a:t>    - </a:t>
            </a:r>
            <a:r>
              <a:rPr lang="en-US" sz="2135" b="1" dirty="0" err="1">
                <a:solidFill>
                  <a:srgbClr val="0000CC"/>
                </a:solidFill>
                <a:latin typeface="Times New Roman" pitchFamily="18" charset="0"/>
                <a:cs typeface="Times New Roman" pitchFamily="18" charset="0"/>
              </a:rPr>
              <a:t>Hồng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của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tớ</a:t>
            </a:r>
            <a:r>
              <a:rPr lang="en-US" sz="2135" b="1" dirty="0">
                <a:solidFill>
                  <a:srgbClr val="0000CC"/>
                </a:solidFill>
                <a:latin typeface="Times New Roman" pitchFamily="18" charset="0"/>
                <a:cs typeface="Times New Roman" pitchFamily="18" charset="0"/>
              </a:rPr>
              <a:t>!</a:t>
            </a:r>
          </a:p>
          <a:p>
            <a:pPr algn="just"/>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Thấy</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vậy</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đán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chim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cầu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khẩn</a:t>
            </a:r>
            <a:r>
              <a:rPr lang="en-US" sz="2135" b="1" dirty="0">
                <a:solidFill>
                  <a:srgbClr val="0000CC"/>
                </a:solidFill>
                <a:latin typeface="Times New Roman" pitchFamily="18" charset="0"/>
                <a:cs typeface="Times New Roman" pitchFamily="18" charset="0"/>
              </a:rPr>
              <a:t>:</a:t>
            </a:r>
          </a:p>
          <a:p>
            <a:pPr algn="just"/>
            <a:r>
              <a:rPr lang="en-US" sz="2135" b="1" dirty="0">
                <a:solidFill>
                  <a:srgbClr val="0000CC"/>
                </a:solidFill>
                <a:latin typeface="Times New Roman" pitchFamily="18" charset="0"/>
                <a:cs typeface="Times New Roman" pitchFamily="18" charset="0"/>
              </a:rPr>
              <a:t>    - Cho </a:t>
            </a:r>
            <a:r>
              <a:rPr lang="en-US" sz="2135" b="1" dirty="0" err="1">
                <a:solidFill>
                  <a:srgbClr val="0000CC"/>
                </a:solidFill>
                <a:latin typeface="Times New Roman" pitchFamily="18" charset="0"/>
                <a:cs typeface="Times New Roman" pitchFamily="18" charset="0"/>
              </a:rPr>
              <a:t>chúng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tớ</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ăn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nhé</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Chúng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tớ</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đói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lả</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rồi</a:t>
            </a:r>
            <a:r>
              <a:rPr lang="en-US" sz="2135" b="1" dirty="0">
                <a:solidFill>
                  <a:srgbClr val="0000CC"/>
                </a:solidFill>
                <a:latin typeface="Times New Roman" pitchFamily="18" charset="0"/>
                <a:cs typeface="Times New Roman" pitchFamily="18" charset="0"/>
              </a:rPr>
              <a:t>.</a:t>
            </a:r>
          </a:p>
        </p:txBody>
      </p:sp>
      <p:grpSp>
        <p:nvGrpSpPr>
          <p:cNvPr id="2" name="Group 1">
            <a:extLst>
              <a:ext uri="{FF2B5EF4-FFF2-40B4-BE49-F238E27FC236}">
                <a16:creationId xmlns:a16="http://schemas.microsoft.com/office/drawing/2014/main" id="{F8F66EDB-AEB8-8EDE-5EF3-BCD799D27196}"/>
              </a:ext>
            </a:extLst>
          </p:cNvPr>
          <p:cNvGrpSpPr/>
          <p:nvPr/>
        </p:nvGrpSpPr>
        <p:grpSpPr>
          <a:xfrm>
            <a:off x="3800638" y="386480"/>
            <a:ext cx="1546257" cy="369012"/>
            <a:chOff x="6651116" y="743102"/>
            <a:chExt cx="2705950" cy="656854"/>
          </a:xfrm>
        </p:grpSpPr>
        <p:sp>
          <p:nvSpPr>
            <p:cNvPr id="3" name="TextBox 2">
              <a:extLst>
                <a:ext uri="{FF2B5EF4-FFF2-40B4-BE49-F238E27FC236}">
                  <a16:creationId xmlns:a16="http://schemas.microsoft.com/office/drawing/2014/main" id="{F6C723CA-1E6C-0644-4490-B980908BBC3E}"/>
                </a:ext>
              </a:extLst>
            </p:cNvPr>
            <p:cNvSpPr txBox="1"/>
            <p:nvPr/>
          </p:nvSpPr>
          <p:spPr>
            <a:xfrm>
              <a:off x="6651116" y="743102"/>
              <a:ext cx="2705950" cy="656854"/>
            </a:xfrm>
            <a:prstGeom prst="rect">
              <a:avLst/>
            </a:prstGeom>
            <a:noFill/>
          </p:spPr>
          <p:txBody>
            <a:bodyPr wrap="none" rtlCol="0">
              <a:spAutoFit/>
            </a:bodyPr>
            <a:lstStyle/>
            <a:p>
              <a:r>
                <a:rPr lang="en-US" sz="1798" b="1">
                  <a:solidFill>
                    <a:srgbClr val="FF0066"/>
                  </a:solidFill>
                  <a:latin typeface="Times New Roman" pitchFamily="18" charset="0"/>
                  <a:cs typeface="Times New Roman" pitchFamily="18" charset="0"/>
                </a:rPr>
                <a:t>TIẾNG VIỆT</a:t>
              </a:r>
            </a:p>
          </p:txBody>
        </p:sp>
        <p:cxnSp>
          <p:nvCxnSpPr>
            <p:cNvPr id="4" name="Straight Connector 3">
              <a:extLst>
                <a:ext uri="{FF2B5EF4-FFF2-40B4-BE49-F238E27FC236}">
                  <a16:creationId xmlns:a16="http://schemas.microsoft.com/office/drawing/2014/main" id="{05C99452-D9E0-66E0-3B65-864F6E5BDEB7}"/>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 name="TextBox 4">
            <a:extLst>
              <a:ext uri="{FF2B5EF4-FFF2-40B4-BE49-F238E27FC236}">
                <a16:creationId xmlns:a16="http://schemas.microsoft.com/office/drawing/2014/main" id="{0433144A-8CAB-25D5-FE7D-8E52B3430C36}"/>
              </a:ext>
            </a:extLst>
          </p:cNvPr>
          <p:cNvSpPr txBox="1"/>
          <p:nvPr/>
        </p:nvSpPr>
        <p:spPr>
          <a:xfrm>
            <a:off x="1583668" y="715692"/>
            <a:ext cx="5976664" cy="369332"/>
          </a:xfrm>
          <a:prstGeom prst="rect">
            <a:avLst/>
          </a:prstGeom>
          <a:noFill/>
        </p:spPr>
        <p:txBody>
          <a:bodyPr wrap="square" rtlCol="0">
            <a:spAutoFit/>
          </a:bodyPr>
          <a:lstStyle/>
          <a:p>
            <a:r>
              <a:rPr lang="vi-VN" b="1">
                <a:solidFill>
                  <a:srgbClr val="7030A0"/>
                </a:solidFill>
              </a:rPr>
              <a:t>Từ ngữ có nghĩa giống nhau. Dấu gạch ngang</a:t>
            </a:r>
            <a:endParaRPr lang="en-US" b="1">
              <a:solidFill>
                <a:srgbClr val="7030A0"/>
              </a:solidFill>
            </a:endParaRPr>
          </a:p>
        </p:txBody>
      </p:sp>
    </p:spTree>
    <p:extLst>
      <p:ext uri="{BB962C8B-B14F-4D97-AF65-F5344CB8AC3E}">
        <p14:creationId xmlns:p14="http://schemas.microsoft.com/office/powerpoint/2010/main" val="1886209053"/>
      </p:ext>
    </p:extLst>
  </p:cSld>
  <p:clrMapOvr>
    <a:masterClrMapping/>
  </p:clrMapOvr>
  <p:transition spd="slow">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7691" y="1030657"/>
            <a:ext cx="2354448" cy="420884"/>
            <a:chOff x="1508919" y="1888664"/>
            <a:chExt cx="3733800" cy="749187"/>
          </a:xfrm>
        </p:grpSpPr>
        <p:sp>
          <p:nvSpPr>
            <p:cNvPr id="10" name="Rectangle 9"/>
            <p:cNvSpPr/>
            <p:nvPr/>
          </p:nvSpPr>
          <p:spPr>
            <a:xfrm>
              <a:off x="1508919" y="1888664"/>
              <a:ext cx="3733800" cy="749187"/>
            </a:xfrm>
            <a:prstGeom prst="rect">
              <a:avLst/>
            </a:prstGeom>
          </p:spPr>
          <p:txBody>
            <a:bodyPr wrap="square">
              <a:spAutoFit/>
            </a:bodyPr>
            <a:lstStyle/>
            <a:p>
              <a:pPr defTabSz="513710" eaLnBrk="0" fontAlgn="base" hangingPunct="0">
                <a:spcBef>
                  <a:spcPct val="0"/>
                </a:spcBef>
                <a:spcAft>
                  <a:spcPct val="0"/>
                </a:spcAft>
                <a:defRPr/>
              </a:pPr>
              <a:r>
                <a:rPr lang="en-US" sz="2135" b="1" dirty="0">
                  <a:solidFill>
                    <a:srgbClr val="FF0066"/>
                  </a:solidFill>
                  <a:latin typeface="Times New Roman" pitchFamily="18" charset="0"/>
                  <a:cs typeface="Times New Roman" pitchFamily="18" charset="0"/>
                </a:rPr>
                <a:t>1. </a:t>
              </a:r>
              <a:r>
                <a:rPr lang="en-US" sz="2135" b="1" dirty="0" err="1">
                  <a:solidFill>
                    <a:srgbClr val="FF0066"/>
                  </a:solidFill>
                  <a:latin typeface="Times New Roman" pitchFamily="18" charset="0"/>
                  <a:cs typeface="Times New Roman" pitchFamily="18" charset="0"/>
                </a:rPr>
                <a:t>Luyện</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tập</a:t>
              </a:r>
              <a:r>
                <a:rPr lang="en-US" sz="2135"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376801" y="1507421"/>
            <a:ext cx="7846074" cy="749436"/>
          </a:xfrm>
          <a:prstGeom prst="rect">
            <a:avLst/>
          </a:prstGeom>
        </p:spPr>
        <p:txBody>
          <a:bodyPr wrap="square">
            <a:spAutoFit/>
          </a:bodyPr>
          <a:lstStyle/>
          <a:p>
            <a:pPr algn="just" defTabSz="513710" eaLnBrk="0" fontAlgn="base" hangingPunct="0">
              <a:spcBef>
                <a:spcPct val="0"/>
              </a:spcBef>
              <a:spcAft>
                <a:spcPct val="0"/>
              </a:spcAft>
              <a:defRPr/>
            </a:pPr>
            <a:r>
              <a:rPr lang="en-US" sz="2135" b="1" dirty="0">
                <a:solidFill>
                  <a:srgbClr val="0000CC"/>
                </a:solidFill>
                <a:latin typeface="Times New Roman" pitchFamily="18" charset="0"/>
                <a:cs typeface="Times New Roman" pitchFamily="18" charset="0"/>
              </a:rPr>
              <a:t>Bài 3. Lời </a:t>
            </a:r>
            <a:r>
              <a:rPr lang="en-US" sz="2135" b="1" dirty="0" err="1">
                <a:solidFill>
                  <a:srgbClr val="0000CC"/>
                </a:solidFill>
                <a:latin typeface="Times New Roman" pitchFamily="18" charset="0"/>
                <a:cs typeface="Times New Roman" pitchFamily="18" charset="0"/>
              </a:rPr>
              <a:t>nói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của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thỏ</a:t>
            </a:r>
            <a:r>
              <a:rPr lang="en-US" sz="2135" b="1" dirty="0">
                <a:solidFill>
                  <a:srgbClr val="0000CC"/>
                </a:solidFill>
                <a:latin typeface="Times New Roman" pitchFamily="18" charset="0"/>
                <a:cs typeface="Times New Roman" pitchFamily="18" charset="0"/>
              </a:rPr>
              <a:t> con </a:t>
            </a:r>
            <a:r>
              <a:rPr lang="en-US" sz="2135" b="1" dirty="0" err="1">
                <a:solidFill>
                  <a:srgbClr val="0000CC"/>
                </a:solidFill>
                <a:latin typeface="Times New Roman" pitchFamily="18" charset="0"/>
                <a:cs typeface="Times New Roman" pitchFamily="18" charset="0"/>
              </a:rPr>
              <a:t>và</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đàn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chim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trong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đoạn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văn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được</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đánh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dấu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bằng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dâu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nào</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Nêu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vị</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trí</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của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dấu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đó</a:t>
            </a:r>
            <a:r>
              <a:rPr lang="en-US" sz="2135" b="1" dirty="0">
                <a:solidFill>
                  <a:srgbClr val="0000CC"/>
                </a:solidFill>
                <a:latin typeface="Times New Roman" pitchFamily="18" charset="0"/>
                <a:cs typeface="Times New Roman" pitchFamily="18" charset="0"/>
              </a:rPr>
              <a:t>.</a:t>
            </a:r>
          </a:p>
        </p:txBody>
      </p:sp>
      <p:sp>
        <p:nvSpPr>
          <p:cNvPr id="21" name="Rectangle 20"/>
          <p:cNvSpPr/>
          <p:nvPr/>
        </p:nvSpPr>
        <p:spPr>
          <a:xfrm>
            <a:off x="394334" y="2294545"/>
            <a:ext cx="7846074" cy="420884"/>
          </a:xfrm>
          <a:prstGeom prst="rect">
            <a:avLst/>
          </a:prstGeom>
        </p:spPr>
        <p:txBody>
          <a:bodyPr wrap="square">
            <a:spAutoFit/>
          </a:bodyPr>
          <a:lstStyle/>
          <a:p>
            <a:pPr algn="just" defTabSz="513710" eaLnBrk="0" fontAlgn="base" hangingPunct="0">
              <a:spcBef>
                <a:spcPct val="0"/>
              </a:spcBef>
              <a:spcAft>
                <a:spcPct val="0"/>
              </a:spcAft>
              <a:defRPr/>
            </a:pP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Hãy</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tìm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lời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nói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của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thỏ</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và</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của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đàn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chim</a:t>
            </a:r>
            <a:r>
              <a:rPr lang="en-US" sz="2135" b="1" dirty="0">
                <a:solidFill>
                  <a:srgbClr val="0000CC"/>
                </a:solidFill>
                <a:latin typeface="Times New Roman" pitchFamily="18" charset="0"/>
                <a:cs typeface="Times New Roman" pitchFamily="18" charset="0"/>
              </a:rPr>
              <a:t>?</a:t>
            </a:r>
          </a:p>
        </p:txBody>
      </p:sp>
      <p:sp>
        <p:nvSpPr>
          <p:cNvPr id="2" name="Rectangle 1"/>
          <p:cNvSpPr/>
          <p:nvPr/>
        </p:nvSpPr>
        <p:spPr>
          <a:xfrm>
            <a:off x="812052" y="2593415"/>
            <a:ext cx="3791423" cy="420884"/>
          </a:xfrm>
          <a:prstGeom prst="rect">
            <a:avLst/>
          </a:prstGeom>
        </p:spPr>
        <p:txBody>
          <a:bodyPr wrap="none">
            <a:spAutoFit/>
          </a:bodyPr>
          <a:lstStyle/>
          <a:p>
            <a:pPr lvl="0" algn="just">
              <a:defRPr/>
            </a:pPr>
            <a:r>
              <a:rPr lang="en-US" sz="2135" b="1" dirty="0">
                <a:solidFill>
                  <a:srgbClr val="FF0066"/>
                </a:solidFill>
                <a:latin typeface="Times New Roman" pitchFamily="18" charset="0"/>
                <a:cs typeface="Times New Roman" pitchFamily="18" charset="0"/>
              </a:rPr>
              <a:t>- Lời </a:t>
            </a:r>
            <a:r>
              <a:rPr lang="en-US" sz="2135" b="1" dirty="0" err="1">
                <a:solidFill>
                  <a:srgbClr val="FF0066"/>
                </a:solidFill>
                <a:latin typeface="Times New Roman" pitchFamily="18" charset="0"/>
                <a:cs typeface="Times New Roman" pitchFamily="18" charset="0"/>
              </a:rPr>
              <a:t>nói</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của</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thỏ</a:t>
            </a:r>
            <a:r>
              <a:rPr lang="en-US" sz="2135" b="1" dirty="0">
                <a:solidFill>
                  <a:srgbClr val="FF0066"/>
                </a:solidFill>
                <a:latin typeface="Times New Roman" pitchFamily="18" charset="0"/>
                <a:cs typeface="Times New Roman" pitchFamily="18" charset="0"/>
              </a:rPr>
              <a:t>: </a:t>
            </a:r>
            <a:r>
              <a:rPr lang="en-US" sz="2135" b="1" i="1" dirty="0" err="1">
                <a:solidFill>
                  <a:srgbClr val="FF0066"/>
                </a:solidFill>
                <a:latin typeface="Times New Roman" pitchFamily="18" charset="0"/>
                <a:cs typeface="Times New Roman" pitchFamily="18" charset="0"/>
              </a:rPr>
              <a:t>Hồng</a:t>
            </a:r>
            <a:r>
              <a:rPr lang="en-US" sz="2135" b="1" i="1" dirty="0">
                <a:solidFill>
                  <a:srgbClr val="FF0066"/>
                </a:solidFill>
                <a:latin typeface="Times New Roman" pitchFamily="18" charset="0"/>
                <a:cs typeface="Times New Roman" pitchFamily="18" charset="0"/>
              </a:rPr>
              <a:t> </a:t>
            </a:r>
            <a:r>
              <a:rPr lang="en-US" sz="2135" b="1" i="1" dirty="0" err="1">
                <a:solidFill>
                  <a:srgbClr val="FF0066"/>
                </a:solidFill>
                <a:latin typeface="Times New Roman" pitchFamily="18" charset="0"/>
                <a:cs typeface="Times New Roman" pitchFamily="18" charset="0"/>
              </a:rPr>
              <a:t>của</a:t>
            </a:r>
            <a:r>
              <a:rPr lang="en-US" sz="2135" b="1" i="1" dirty="0">
                <a:solidFill>
                  <a:srgbClr val="FF0066"/>
                </a:solidFill>
                <a:latin typeface="Times New Roman" pitchFamily="18" charset="0"/>
                <a:cs typeface="Times New Roman" pitchFamily="18" charset="0"/>
              </a:rPr>
              <a:t> </a:t>
            </a:r>
            <a:r>
              <a:rPr lang="en-US" sz="2135" b="1" i="1" dirty="0" err="1">
                <a:solidFill>
                  <a:srgbClr val="FF0066"/>
                </a:solidFill>
                <a:latin typeface="Times New Roman" pitchFamily="18" charset="0"/>
                <a:cs typeface="Times New Roman" pitchFamily="18" charset="0"/>
              </a:rPr>
              <a:t>tớ</a:t>
            </a:r>
            <a:r>
              <a:rPr lang="en-US" sz="2135" b="1" i="1" dirty="0">
                <a:solidFill>
                  <a:srgbClr val="FF0066"/>
                </a:solidFill>
                <a:latin typeface="Times New Roman" pitchFamily="18" charset="0"/>
                <a:cs typeface="Times New Roman" pitchFamily="18" charset="0"/>
              </a:rPr>
              <a:t>!</a:t>
            </a:r>
          </a:p>
        </p:txBody>
      </p:sp>
      <p:sp>
        <p:nvSpPr>
          <p:cNvPr id="3" name="Rectangle 2"/>
          <p:cNvSpPr/>
          <p:nvPr/>
        </p:nvSpPr>
        <p:spPr>
          <a:xfrm>
            <a:off x="847691" y="2949506"/>
            <a:ext cx="7879934" cy="420884"/>
          </a:xfrm>
          <a:prstGeom prst="rect">
            <a:avLst/>
          </a:prstGeom>
        </p:spPr>
        <p:txBody>
          <a:bodyPr wrap="square">
            <a:spAutoFit/>
          </a:bodyPr>
          <a:lstStyle/>
          <a:p>
            <a:pPr lvl="0" algn="just">
              <a:defRPr/>
            </a:pPr>
            <a:r>
              <a:rPr lang="en-US" sz="2135" b="1" dirty="0">
                <a:solidFill>
                  <a:srgbClr val="FF0066"/>
                </a:solidFill>
                <a:latin typeface="Times New Roman" pitchFamily="18" charset="0"/>
                <a:cs typeface="Times New Roman" pitchFamily="18" charset="0"/>
              </a:rPr>
              <a:t>- Lời </a:t>
            </a:r>
            <a:r>
              <a:rPr lang="en-US" sz="2135" b="1" dirty="0" err="1">
                <a:solidFill>
                  <a:srgbClr val="FF0066"/>
                </a:solidFill>
                <a:latin typeface="Times New Roman" pitchFamily="18" charset="0"/>
                <a:cs typeface="Times New Roman" pitchFamily="18" charset="0"/>
              </a:rPr>
              <a:t>nói</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của</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đàn</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chim</a:t>
            </a:r>
            <a:r>
              <a:rPr lang="en-US" sz="2135" b="1" dirty="0">
                <a:solidFill>
                  <a:srgbClr val="FF0066"/>
                </a:solidFill>
                <a:latin typeface="Times New Roman" pitchFamily="18" charset="0"/>
                <a:cs typeface="Times New Roman" pitchFamily="18" charset="0"/>
              </a:rPr>
              <a:t>: </a:t>
            </a:r>
            <a:r>
              <a:rPr lang="en-US" sz="2135" b="1" i="1" dirty="0">
                <a:solidFill>
                  <a:srgbClr val="FF0066"/>
                </a:solidFill>
                <a:latin typeface="Times New Roman" pitchFamily="18" charset="0"/>
                <a:cs typeface="Times New Roman" pitchFamily="18" charset="0"/>
              </a:rPr>
              <a:t>Cho </a:t>
            </a:r>
            <a:r>
              <a:rPr lang="en-US" sz="2135" b="1" i="1" dirty="0" err="1">
                <a:solidFill>
                  <a:srgbClr val="FF0066"/>
                </a:solidFill>
                <a:latin typeface="Times New Roman" pitchFamily="18" charset="0"/>
                <a:cs typeface="Times New Roman" pitchFamily="18" charset="0"/>
              </a:rPr>
              <a:t>chúng</a:t>
            </a:r>
            <a:r>
              <a:rPr lang="en-US" sz="2135" b="1" i="1" dirty="0">
                <a:solidFill>
                  <a:srgbClr val="FF0066"/>
                </a:solidFill>
                <a:latin typeface="Times New Roman" pitchFamily="18" charset="0"/>
                <a:cs typeface="Times New Roman" pitchFamily="18" charset="0"/>
              </a:rPr>
              <a:t> </a:t>
            </a:r>
            <a:r>
              <a:rPr lang="en-US" sz="2135" b="1" i="1" dirty="0" err="1">
                <a:solidFill>
                  <a:srgbClr val="FF0066"/>
                </a:solidFill>
                <a:latin typeface="Times New Roman" pitchFamily="18" charset="0"/>
                <a:cs typeface="Times New Roman" pitchFamily="18" charset="0"/>
              </a:rPr>
              <a:t>tớ</a:t>
            </a:r>
            <a:r>
              <a:rPr lang="en-US" sz="2135" b="1" i="1" dirty="0">
                <a:solidFill>
                  <a:srgbClr val="FF0066"/>
                </a:solidFill>
                <a:latin typeface="Times New Roman" pitchFamily="18" charset="0"/>
                <a:cs typeface="Times New Roman" pitchFamily="18" charset="0"/>
              </a:rPr>
              <a:t> </a:t>
            </a:r>
            <a:r>
              <a:rPr lang="en-US" sz="2135" b="1" i="1" dirty="0" err="1">
                <a:solidFill>
                  <a:srgbClr val="FF0066"/>
                </a:solidFill>
                <a:latin typeface="Times New Roman" pitchFamily="18" charset="0"/>
                <a:cs typeface="Times New Roman" pitchFamily="18" charset="0"/>
              </a:rPr>
              <a:t>ăn</a:t>
            </a:r>
            <a:r>
              <a:rPr lang="en-US" sz="2135" b="1" i="1" dirty="0">
                <a:solidFill>
                  <a:srgbClr val="FF0066"/>
                </a:solidFill>
                <a:latin typeface="Times New Roman" pitchFamily="18" charset="0"/>
                <a:cs typeface="Times New Roman" pitchFamily="18" charset="0"/>
              </a:rPr>
              <a:t> </a:t>
            </a:r>
            <a:r>
              <a:rPr lang="en-US" sz="2135" b="1" i="1" dirty="0" err="1">
                <a:solidFill>
                  <a:srgbClr val="FF0066"/>
                </a:solidFill>
                <a:latin typeface="Times New Roman" pitchFamily="18" charset="0"/>
                <a:cs typeface="Times New Roman" pitchFamily="18" charset="0"/>
              </a:rPr>
              <a:t>nhé</a:t>
            </a:r>
            <a:r>
              <a:rPr lang="en-US" sz="2135" b="1" i="1" dirty="0">
                <a:solidFill>
                  <a:srgbClr val="FF0066"/>
                </a:solidFill>
                <a:latin typeface="Times New Roman" pitchFamily="18" charset="0"/>
                <a:cs typeface="Times New Roman" pitchFamily="18" charset="0"/>
              </a:rPr>
              <a:t>. </a:t>
            </a:r>
            <a:r>
              <a:rPr lang="en-US" sz="2135" b="1" i="1" dirty="0" err="1">
                <a:solidFill>
                  <a:srgbClr val="FF0066"/>
                </a:solidFill>
                <a:latin typeface="Times New Roman" pitchFamily="18" charset="0"/>
                <a:cs typeface="Times New Roman" pitchFamily="18" charset="0"/>
              </a:rPr>
              <a:t>Chúng</a:t>
            </a:r>
            <a:r>
              <a:rPr lang="en-US" sz="2135" b="1" i="1" dirty="0">
                <a:solidFill>
                  <a:srgbClr val="FF0066"/>
                </a:solidFill>
                <a:latin typeface="Times New Roman" pitchFamily="18" charset="0"/>
                <a:cs typeface="Times New Roman" pitchFamily="18" charset="0"/>
              </a:rPr>
              <a:t> </a:t>
            </a:r>
            <a:r>
              <a:rPr lang="en-US" sz="2135" b="1" i="1" dirty="0" err="1">
                <a:solidFill>
                  <a:srgbClr val="FF0066"/>
                </a:solidFill>
                <a:latin typeface="Times New Roman" pitchFamily="18" charset="0"/>
                <a:cs typeface="Times New Roman" pitchFamily="18" charset="0"/>
              </a:rPr>
              <a:t>tớ</a:t>
            </a:r>
            <a:r>
              <a:rPr lang="en-US" sz="2135" b="1" i="1" dirty="0">
                <a:solidFill>
                  <a:srgbClr val="FF0066"/>
                </a:solidFill>
                <a:latin typeface="Times New Roman" pitchFamily="18" charset="0"/>
                <a:cs typeface="Times New Roman" pitchFamily="18" charset="0"/>
              </a:rPr>
              <a:t> </a:t>
            </a:r>
            <a:r>
              <a:rPr lang="en-US" sz="2135" b="1" i="1" dirty="0" err="1">
                <a:solidFill>
                  <a:srgbClr val="FF0066"/>
                </a:solidFill>
                <a:latin typeface="Times New Roman" pitchFamily="18" charset="0"/>
                <a:cs typeface="Times New Roman" pitchFamily="18" charset="0"/>
              </a:rPr>
              <a:t>đói</a:t>
            </a:r>
            <a:r>
              <a:rPr lang="en-US" sz="2135" b="1" i="1" dirty="0">
                <a:solidFill>
                  <a:srgbClr val="FF0066"/>
                </a:solidFill>
                <a:latin typeface="Times New Roman" pitchFamily="18" charset="0"/>
                <a:cs typeface="Times New Roman" pitchFamily="18" charset="0"/>
              </a:rPr>
              <a:t> </a:t>
            </a:r>
            <a:r>
              <a:rPr lang="en-US" sz="2135" b="1" i="1" dirty="0" err="1">
                <a:solidFill>
                  <a:srgbClr val="FF0066"/>
                </a:solidFill>
                <a:latin typeface="Times New Roman" pitchFamily="18" charset="0"/>
                <a:cs typeface="Times New Roman" pitchFamily="18" charset="0"/>
              </a:rPr>
              <a:t>lả</a:t>
            </a:r>
            <a:r>
              <a:rPr lang="en-US" sz="2135" b="1" i="1" dirty="0">
                <a:solidFill>
                  <a:srgbClr val="FF0066"/>
                </a:solidFill>
                <a:latin typeface="Times New Roman" pitchFamily="18" charset="0"/>
                <a:cs typeface="Times New Roman" pitchFamily="18" charset="0"/>
              </a:rPr>
              <a:t> </a:t>
            </a:r>
            <a:r>
              <a:rPr lang="en-US" sz="2135" b="1" i="1" dirty="0" err="1">
                <a:solidFill>
                  <a:srgbClr val="FF0066"/>
                </a:solidFill>
                <a:latin typeface="Times New Roman" pitchFamily="18" charset="0"/>
                <a:cs typeface="Times New Roman" pitchFamily="18" charset="0"/>
              </a:rPr>
              <a:t>rồi</a:t>
            </a:r>
            <a:r>
              <a:rPr lang="en-US" sz="2135" b="1" i="1" dirty="0">
                <a:solidFill>
                  <a:srgbClr val="FF0066"/>
                </a:solidFill>
                <a:latin typeface="Times New Roman" pitchFamily="18" charset="0"/>
                <a:cs typeface="Times New Roman" pitchFamily="18" charset="0"/>
              </a:rPr>
              <a:t>.</a:t>
            </a:r>
          </a:p>
        </p:txBody>
      </p:sp>
      <p:sp>
        <p:nvSpPr>
          <p:cNvPr id="4" name="Rectangle 3"/>
          <p:cNvSpPr/>
          <p:nvPr/>
        </p:nvSpPr>
        <p:spPr>
          <a:xfrm>
            <a:off x="355055" y="3323468"/>
            <a:ext cx="5501827" cy="420884"/>
          </a:xfrm>
          <a:prstGeom prst="rect">
            <a:avLst/>
          </a:prstGeom>
        </p:spPr>
        <p:txBody>
          <a:bodyPr wrap="none">
            <a:spAutoFit/>
          </a:bodyPr>
          <a:lstStyle/>
          <a:p>
            <a:pPr lvl="0" algn="just">
              <a:defRPr/>
            </a:pP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Dấu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nào</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đã</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đánh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dấu</a:t>
            </a:r>
            <a:r>
              <a:rPr lang="en-US" sz="2135" b="1" dirty="0">
                <a:solidFill>
                  <a:srgbClr val="0000CC"/>
                </a:solidFill>
                <a:latin typeface="Times New Roman" pitchFamily="18" charset="0"/>
                <a:cs typeface="Times New Roman" pitchFamily="18" charset="0"/>
              </a:rPr>
              <a:t> những </a:t>
            </a:r>
            <a:r>
              <a:rPr lang="en-US" sz="2135" b="1" dirty="0" err="1">
                <a:solidFill>
                  <a:srgbClr val="0000CC"/>
                </a:solidFill>
                <a:latin typeface="Times New Roman" pitchFamily="18" charset="0"/>
                <a:cs typeface="Times New Roman" pitchFamily="18" charset="0"/>
              </a:rPr>
              <a:t>lời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nói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đó</a:t>
            </a:r>
            <a:r>
              <a:rPr lang="en-US" sz="2135" b="1" dirty="0">
                <a:solidFill>
                  <a:srgbClr val="0000CC"/>
                </a:solidFill>
                <a:latin typeface="Times New Roman" pitchFamily="18" charset="0"/>
                <a:cs typeface="Times New Roman" pitchFamily="18" charset="0"/>
              </a:rPr>
              <a:t>?</a:t>
            </a:r>
          </a:p>
        </p:txBody>
      </p:sp>
      <p:sp>
        <p:nvSpPr>
          <p:cNvPr id="5" name="Rectangle 4"/>
          <p:cNvSpPr/>
          <p:nvPr/>
        </p:nvSpPr>
        <p:spPr>
          <a:xfrm>
            <a:off x="855225" y="3737383"/>
            <a:ext cx="4825360" cy="420884"/>
          </a:xfrm>
          <a:prstGeom prst="rect">
            <a:avLst/>
          </a:prstGeom>
        </p:spPr>
        <p:txBody>
          <a:bodyPr wrap="none">
            <a:spAutoFit/>
          </a:bodyPr>
          <a:lstStyle/>
          <a:p>
            <a:pPr algn="just">
              <a:defRPr/>
            </a:pPr>
            <a:r>
              <a:rPr lang="en-US" sz="2135" b="1" dirty="0" smtClean="0">
                <a:solidFill>
                  <a:srgbClr val="FF0066"/>
                </a:solidFill>
                <a:latin typeface="Times New Roman" pitchFamily="18" charset="0"/>
                <a:cs typeface="Times New Roman" pitchFamily="18" charset="0"/>
              </a:rPr>
              <a:t>a) </a:t>
            </a:r>
            <a:r>
              <a:rPr lang="en-US" sz="2135" b="1" dirty="0" err="1" smtClean="0">
                <a:solidFill>
                  <a:srgbClr val="FF0066"/>
                </a:solidFill>
                <a:latin typeface="Times New Roman" pitchFamily="18" charset="0"/>
                <a:cs typeface="Times New Roman" pitchFamily="18" charset="0"/>
              </a:rPr>
              <a:t>Được</a:t>
            </a:r>
            <a:r>
              <a:rPr lang="en-US" sz="2135" b="1" dirty="0" smtClean="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đánh</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dấu</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bằng</a:t>
            </a:r>
            <a:r>
              <a:rPr lang="en-US" sz="2135" b="1" dirty="0">
                <a:solidFill>
                  <a:srgbClr val="FF0066"/>
                </a:solidFill>
                <a:latin typeface="Times New Roman" pitchFamily="18" charset="0"/>
                <a:cs typeface="Times New Roman" pitchFamily="18" charset="0"/>
              </a:rPr>
              <a:t> </a:t>
            </a:r>
            <a:r>
              <a:rPr lang="en-US" sz="2135" b="1" i="1" dirty="0" err="1">
                <a:solidFill>
                  <a:srgbClr val="FF0066"/>
                </a:solidFill>
                <a:latin typeface="Times New Roman" pitchFamily="18" charset="0"/>
                <a:cs typeface="Times New Roman" pitchFamily="18" charset="0"/>
              </a:rPr>
              <a:t>dấu</a:t>
            </a:r>
            <a:r>
              <a:rPr lang="en-US" sz="2135" b="1" i="1" dirty="0">
                <a:solidFill>
                  <a:srgbClr val="FF0066"/>
                </a:solidFill>
                <a:latin typeface="Times New Roman" pitchFamily="18" charset="0"/>
                <a:cs typeface="Times New Roman" pitchFamily="18" charset="0"/>
              </a:rPr>
              <a:t> </a:t>
            </a:r>
            <a:r>
              <a:rPr lang="en-US" sz="2135" b="1" i="1" dirty="0" err="1">
                <a:solidFill>
                  <a:srgbClr val="FF0066"/>
                </a:solidFill>
                <a:latin typeface="Times New Roman" pitchFamily="18" charset="0"/>
                <a:cs typeface="Times New Roman" pitchFamily="18" charset="0"/>
              </a:rPr>
              <a:t>gạch</a:t>
            </a:r>
            <a:r>
              <a:rPr lang="en-US" sz="2135" b="1" i="1" dirty="0">
                <a:solidFill>
                  <a:srgbClr val="FF0066"/>
                </a:solidFill>
                <a:latin typeface="Times New Roman" pitchFamily="18" charset="0"/>
                <a:cs typeface="Times New Roman" pitchFamily="18" charset="0"/>
              </a:rPr>
              <a:t> </a:t>
            </a:r>
            <a:r>
              <a:rPr lang="en-US" sz="2135" b="1" i="1" dirty="0" err="1">
                <a:solidFill>
                  <a:srgbClr val="FF0066"/>
                </a:solidFill>
                <a:latin typeface="Times New Roman" pitchFamily="18" charset="0"/>
                <a:cs typeface="Times New Roman" pitchFamily="18" charset="0"/>
              </a:rPr>
              <a:t>ngang</a:t>
            </a:r>
            <a:endParaRPr lang="en-US" sz="2135" b="1" i="1" dirty="0">
              <a:solidFill>
                <a:srgbClr val="FF0066"/>
              </a:solidFill>
              <a:latin typeface="Times New Roman" pitchFamily="18" charset="0"/>
              <a:cs typeface="Times New Roman" pitchFamily="18" charset="0"/>
            </a:endParaRPr>
          </a:p>
        </p:txBody>
      </p:sp>
      <p:sp>
        <p:nvSpPr>
          <p:cNvPr id="19" name="Rectangle 18"/>
          <p:cNvSpPr/>
          <p:nvPr/>
        </p:nvSpPr>
        <p:spPr>
          <a:xfrm>
            <a:off x="354366" y="4077821"/>
            <a:ext cx="7771679" cy="420884"/>
          </a:xfrm>
          <a:prstGeom prst="rect">
            <a:avLst/>
          </a:prstGeom>
        </p:spPr>
        <p:txBody>
          <a:bodyPr wrap="none">
            <a:spAutoFit/>
          </a:bodyPr>
          <a:lstStyle/>
          <a:p>
            <a:pPr lvl="0" algn="just">
              <a:defRPr/>
            </a:pP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Dấu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đó</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đứng</a:t>
            </a:r>
            <a:r>
              <a:rPr lang="en-US" sz="2135" b="1" dirty="0">
                <a:solidFill>
                  <a:srgbClr val="0000CC"/>
                </a:solidFill>
                <a:latin typeface="Times New Roman" pitchFamily="18" charset="0"/>
                <a:cs typeface="Times New Roman" pitchFamily="18" charset="0"/>
              </a:rPr>
              <a:t> ở </a:t>
            </a:r>
            <a:r>
              <a:rPr lang="en-US" sz="2135" b="1" dirty="0" err="1">
                <a:solidFill>
                  <a:srgbClr val="0000CC"/>
                </a:solidFill>
                <a:latin typeface="Times New Roman" pitchFamily="18" charset="0"/>
                <a:cs typeface="Times New Roman" pitchFamily="18" charset="0"/>
              </a:rPr>
              <a:t>vị</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trí</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nào</a:t>
            </a:r>
            <a:r>
              <a:rPr lang="en-US" sz="2135" b="1" dirty="0">
                <a:solidFill>
                  <a:srgbClr val="0000CC"/>
                </a:solidFill>
                <a:latin typeface="Times New Roman" pitchFamily="18" charset="0"/>
                <a:cs typeface="Times New Roman" pitchFamily="18" charset="0"/>
              </a:rPr>
              <a:t>? ( </a:t>
            </a:r>
            <a:r>
              <a:rPr lang="en-US" sz="2135" b="1" dirty="0" err="1">
                <a:solidFill>
                  <a:srgbClr val="0000CC"/>
                </a:solidFill>
                <a:latin typeface="Times New Roman" pitchFamily="18" charset="0"/>
                <a:cs typeface="Times New Roman" pitchFamily="18" charset="0"/>
              </a:rPr>
              <a:t>đầu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giữa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câu</a:t>
            </a:r>
            <a:r>
              <a:rPr lang="en-US" sz="2135" b="1" dirty="0">
                <a:solidFill>
                  <a:srgbClr val="0000CC"/>
                </a:solidFill>
                <a:latin typeface="Times New Roman" pitchFamily="18" charset="0"/>
                <a:cs typeface="Times New Roman" pitchFamily="18" charset="0"/>
              </a:rPr>
              <a:t> hay </a:t>
            </a:r>
            <a:r>
              <a:rPr lang="en-US" sz="2135" b="1" dirty="0" err="1">
                <a:solidFill>
                  <a:srgbClr val="0000CC"/>
                </a:solidFill>
                <a:latin typeface="Times New Roman" pitchFamily="18" charset="0"/>
                <a:cs typeface="Times New Roman" pitchFamily="18" charset="0"/>
              </a:rPr>
              <a:t>cuối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câu</a:t>
            </a:r>
            <a:r>
              <a:rPr lang="en-US" sz="2135" b="1" dirty="0">
                <a:solidFill>
                  <a:srgbClr val="0000CC"/>
                </a:solidFill>
                <a:latin typeface="Times New Roman" pitchFamily="18" charset="0"/>
                <a:cs typeface="Times New Roman" pitchFamily="18" charset="0"/>
              </a:rPr>
              <a:t>)</a:t>
            </a:r>
          </a:p>
        </p:txBody>
      </p:sp>
      <p:sp>
        <p:nvSpPr>
          <p:cNvPr id="22" name="Rectangle 21"/>
          <p:cNvSpPr/>
          <p:nvPr/>
        </p:nvSpPr>
        <p:spPr>
          <a:xfrm>
            <a:off x="1089113" y="4491736"/>
            <a:ext cx="4546437" cy="420884"/>
          </a:xfrm>
          <a:prstGeom prst="rect">
            <a:avLst/>
          </a:prstGeom>
        </p:spPr>
        <p:txBody>
          <a:bodyPr wrap="none">
            <a:spAutoFit/>
          </a:bodyPr>
          <a:lstStyle/>
          <a:p>
            <a:pPr lvl="0" algn="just">
              <a:defRPr/>
            </a:pPr>
            <a:r>
              <a:rPr lang="en-US" sz="2135" b="1" smtClean="0">
                <a:solidFill>
                  <a:srgbClr val="FF0066"/>
                </a:solidFill>
                <a:latin typeface="Times New Roman" pitchFamily="18" charset="0"/>
                <a:cs typeface="Times New Roman" pitchFamily="18" charset="0"/>
              </a:rPr>
              <a:t>b)</a:t>
            </a:r>
            <a:r>
              <a:rPr lang="en-US" sz="2135" b="1" smtClean="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Dấu</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câu</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này</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đứng</a:t>
            </a:r>
            <a:r>
              <a:rPr lang="en-US" sz="2135" b="1" dirty="0">
                <a:solidFill>
                  <a:srgbClr val="FF0066"/>
                </a:solidFill>
                <a:latin typeface="Times New Roman" pitchFamily="18" charset="0"/>
                <a:cs typeface="Times New Roman" pitchFamily="18" charset="0"/>
              </a:rPr>
              <a:t> ở </a:t>
            </a:r>
            <a:r>
              <a:rPr lang="en-US" sz="2135" b="1" dirty="0" err="1">
                <a:solidFill>
                  <a:srgbClr val="FF0066"/>
                </a:solidFill>
                <a:latin typeface="Times New Roman" pitchFamily="18" charset="0"/>
                <a:cs typeface="Times New Roman" pitchFamily="18" charset="0"/>
              </a:rPr>
              <a:t>vị</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trí</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đầu</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câu</a:t>
            </a:r>
            <a:r>
              <a:rPr lang="en-US" sz="2135" b="1" dirty="0">
                <a:solidFill>
                  <a:srgbClr val="FF0066"/>
                </a:solidFill>
                <a:latin typeface="Times New Roman" pitchFamily="18" charset="0"/>
                <a:cs typeface="Times New Roman" pitchFamily="18" charset="0"/>
              </a:rPr>
              <a:t>.</a:t>
            </a:r>
          </a:p>
        </p:txBody>
      </p:sp>
      <p:grpSp>
        <p:nvGrpSpPr>
          <p:cNvPr id="6" name="Group 5">
            <a:extLst>
              <a:ext uri="{FF2B5EF4-FFF2-40B4-BE49-F238E27FC236}">
                <a16:creationId xmlns:a16="http://schemas.microsoft.com/office/drawing/2014/main" id="{6C9A6344-EF2F-01CC-B0F7-20323A02EC89}"/>
              </a:ext>
            </a:extLst>
          </p:cNvPr>
          <p:cNvGrpSpPr/>
          <p:nvPr/>
        </p:nvGrpSpPr>
        <p:grpSpPr>
          <a:xfrm>
            <a:off x="3800638" y="386480"/>
            <a:ext cx="1546257" cy="369012"/>
            <a:chOff x="6651116" y="743102"/>
            <a:chExt cx="2705950" cy="656854"/>
          </a:xfrm>
        </p:grpSpPr>
        <p:sp>
          <p:nvSpPr>
            <p:cNvPr id="7" name="TextBox 6">
              <a:extLst>
                <a:ext uri="{FF2B5EF4-FFF2-40B4-BE49-F238E27FC236}">
                  <a16:creationId xmlns:a16="http://schemas.microsoft.com/office/drawing/2014/main" id="{993AE3CC-8F88-CB50-CE5E-9934442C8CC6}"/>
                </a:ext>
              </a:extLst>
            </p:cNvPr>
            <p:cNvSpPr txBox="1"/>
            <p:nvPr/>
          </p:nvSpPr>
          <p:spPr>
            <a:xfrm>
              <a:off x="6651116" y="743102"/>
              <a:ext cx="2705950" cy="656854"/>
            </a:xfrm>
            <a:prstGeom prst="rect">
              <a:avLst/>
            </a:prstGeom>
            <a:noFill/>
          </p:spPr>
          <p:txBody>
            <a:bodyPr wrap="none" rtlCol="0">
              <a:spAutoFit/>
            </a:bodyPr>
            <a:lstStyle/>
            <a:p>
              <a:r>
                <a:rPr lang="en-US" sz="1798" b="1">
                  <a:solidFill>
                    <a:srgbClr val="FF0066"/>
                  </a:solidFill>
                  <a:latin typeface="Times New Roman" pitchFamily="18" charset="0"/>
                  <a:cs typeface="Times New Roman" pitchFamily="18" charset="0"/>
                </a:rPr>
                <a:t>TIẾNG VIỆT</a:t>
              </a:r>
            </a:p>
          </p:txBody>
        </p:sp>
        <p:cxnSp>
          <p:nvCxnSpPr>
            <p:cNvPr id="8" name="Straight Connector 7">
              <a:extLst>
                <a:ext uri="{FF2B5EF4-FFF2-40B4-BE49-F238E27FC236}">
                  <a16:creationId xmlns:a16="http://schemas.microsoft.com/office/drawing/2014/main" id="{59020B26-2217-6038-F3FC-6CCE5C4B68E2}"/>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Box 12">
            <a:extLst>
              <a:ext uri="{FF2B5EF4-FFF2-40B4-BE49-F238E27FC236}">
                <a16:creationId xmlns:a16="http://schemas.microsoft.com/office/drawing/2014/main" id="{8EDCA30E-F1D8-9F39-1C66-889B7F9C0D05}"/>
              </a:ext>
            </a:extLst>
          </p:cNvPr>
          <p:cNvSpPr txBox="1"/>
          <p:nvPr/>
        </p:nvSpPr>
        <p:spPr>
          <a:xfrm>
            <a:off x="1583668" y="715692"/>
            <a:ext cx="5976664" cy="369332"/>
          </a:xfrm>
          <a:prstGeom prst="rect">
            <a:avLst/>
          </a:prstGeom>
          <a:noFill/>
        </p:spPr>
        <p:txBody>
          <a:bodyPr wrap="square" rtlCol="0">
            <a:spAutoFit/>
          </a:bodyPr>
          <a:lstStyle/>
          <a:p>
            <a:r>
              <a:rPr lang="vi-VN" b="1">
                <a:solidFill>
                  <a:srgbClr val="7030A0"/>
                </a:solidFill>
              </a:rPr>
              <a:t>Từ ngữ có nghĩa giống nhau. Dấu gạch ngang</a:t>
            </a:r>
            <a:endParaRPr lang="en-US" b="1">
              <a:solidFill>
                <a:srgbClr val="7030A0"/>
              </a:solidFill>
            </a:endParaRPr>
          </a:p>
        </p:txBody>
      </p:sp>
    </p:spTree>
    <p:extLst>
      <p:ext uri="{BB962C8B-B14F-4D97-AF65-F5344CB8AC3E}">
        <p14:creationId xmlns:p14="http://schemas.microsoft.com/office/powerpoint/2010/main" val="13726271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anim calcmode="lin" valueType="num">
                                      <p:cBhvr>
                                        <p:cTn id="28" dur="2000" fill="hold"/>
                                        <p:tgtEl>
                                          <p:spTgt spid="2"/>
                                        </p:tgtEl>
                                        <p:attrNameLst>
                                          <p:attrName>ppt_w</p:attrName>
                                        </p:attrNameLst>
                                      </p:cBhvr>
                                      <p:tavLst>
                                        <p:tav tm="0" fmla="#ppt_w*sin(2.5*pi*$)">
                                          <p:val>
                                            <p:fltVal val="0"/>
                                          </p:val>
                                        </p:tav>
                                        <p:tav tm="100000">
                                          <p:val>
                                            <p:fltVal val="1"/>
                                          </p:val>
                                        </p:tav>
                                      </p:tavLst>
                                    </p:anim>
                                    <p:anim calcmode="lin" valueType="num">
                                      <p:cBhvr>
                                        <p:cTn id="2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 calcmode="lin" valueType="num">
                                      <p:cBhvr>
                                        <p:cTn id="48"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50"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51" dur="10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ppt_x"/>
                                          </p:val>
                                        </p:tav>
                                        <p:tav tm="100000">
                                          <p:val>
                                            <p:strVal val="#ppt_x"/>
                                          </p:val>
                                        </p:tav>
                                      </p:tavLst>
                                    </p:anim>
                                    <p:anim calcmode="lin" valueType="num">
                                      <p:cBhvr additive="base">
                                        <p:cTn id="6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3" grpId="0"/>
      <p:bldP spid="4" grpId="0"/>
      <p:bldP spid="19"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7691" y="1030657"/>
            <a:ext cx="2354448" cy="420884"/>
            <a:chOff x="1508919" y="1888664"/>
            <a:chExt cx="3733800" cy="749187"/>
          </a:xfrm>
        </p:grpSpPr>
        <p:sp>
          <p:nvSpPr>
            <p:cNvPr id="10" name="Rectangle 9"/>
            <p:cNvSpPr/>
            <p:nvPr/>
          </p:nvSpPr>
          <p:spPr>
            <a:xfrm>
              <a:off x="1508919" y="1888664"/>
              <a:ext cx="3733800" cy="749187"/>
            </a:xfrm>
            <a:prstGeom prst="rect">
              <a:avLst/>
            </a:prstGeom>
          </p:spPr>
          <p:txBody>
            <a:bodyPr wrap="square">
              <a:spAutoFit/>
            </a:bodyPr>
            <a:lstStyle/>
            <a:p>
              <a:pPr defTabSz="513710" eaLnBrk="0" fontAlgn="base" hangingPunct="0">
                <a:spcBef>
                  <a:spcPct val="0"/>
                </a:spcBef>
                <a:spcAft>
                  <a:spcPct val="0"/>
                </a:spcAft>
                <a:defRPr/>
              </a:pPr>
              <a:r>
                <a:rPr lang="en-US" sz="2135" b="1" dirty="0">
                  <a:solidFill>
                    <a:srgbClr val="FF0066"/>
                  </a:solidFill>
                  <a:latin typeface="Times New Roman" pitchFamily="18" charset="0"/>
                  <a:cs typeface="Times New Roman" pitchFamily="18" charset="0"/>
                </a:rPr>
                <a:t>1. </a:t>
              </a:r>
              <a:r>
                <a:rPr lang="en-US" sz="2135" b="1" dirty="0" err="1">
                  <a:solidFill>
                    <a:srgbClr val="FF0066"/>
                  </a:solidFill>
                  <a:latin typeface="Times New Roman" pitchFamily="18" charset="0"/>
                  <a:cs typeface="Times New Roman" pitchFamily="18" charset="0"/>
                </a:rPr>
                <a:t>Luyện</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tập</a:t>
              </a:r>
              <a:r>
                <a:rPr lang="en-US" sz="2135"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376801" y="1507421"/>
            <a:ext cx="7846074" cy="749436"/>
          </a:xfrm>
          <a:prstGeom prst="rect">
            <a:avLst/>
          </a:prstGeom>
        </p:spPr>
        <p:txBody>
          <a:bodyPr wrap="square">
            <a:spAutoFit/>
          </a:bodyPr>
          <a:lstStyle/>
          <a:p>
            <a:pPr algn="just" defTabSz="513710" eaLnBrk="0" fontAlgn="base" hangingPunct="0">
              <a:spcBef>
                <a:spcPct val="0"/>
              </a:spcBef>
              <a:spcAft>
                <a:spcPct val="0"/>
              </a:spcAft>
              <a:defRPr/>
            </a:pPr>
            <a:r>
              <a:rPr lang="en-US" sz="2135" b="1" dirty="0">
                <a:solidFill>
                  <a:srgbClr val="0000CC"/>
                </a:solidFill>
                <a:latin typeface="Times New Roman" pitchFamily="18" charset="0"/>
                <a:cs typeface="Times New Roman" pitchFamily="18" charset="0"/>
              </a:rPr>
              <a:t>Bài 3. Lời </a:t>
            </a:r>
            <a:r>
              <a:rPr lang="en-US" sz="2135" b="1" dirty="0" err="1">
                <a:solidFill>
                  <a:srgbClr val="0000CC"/>
                </a:solidFill>
                <a:latin typeface="Times New Roman" pitchFamily="18" charset="0"/>
                <a:cs typeface="Times New Roman" pitchFamily="18" charset="0"/>
              </a:rPr>
              <a:t>nói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của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thỏ</a:t>
            </a:r>
            <a:r>
              <a:rPr lang="en-US" sz="2135" b="1" dirty="0">
                <a:solidFill>
                  <a:srgbClr val="0000CC"/>
                </a:solidFill>
                <a:latin typeface="Times New Roman" pitchFamily="18" charset="0"/>
                <a:cs typeface="Times New Roman" pitchFamily="18" charset="0"/>
              </a:rPr>
              <a:t> con </a:t>
            </a:r>
            <a:r>
              <a:rPr lang="en-US" sz="2135" b="1" dirty="0" err="1">
                <a:solidFill>
                  <a:srgbClr val="0000CC"/>
                </a:solidFill>
                <a:latin typeface="Times New Roman" pitchFamily="18" charset="0"/>
                <a:cs typeface="Times New Roman" pitchFamily="18" charset="0"/>
              </a:rPr>
              <a:t>và</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đàn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chim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trong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đoạn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văn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được</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đánh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dấu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bằng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dâu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nào</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Nêu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vị</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trí</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của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dấu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đó</a:t>
            </a:r>
            <a:r>
              <a:rPr lang="en-US" sz="2135" b="1" dirty="0">
                <a:solidFill>
                  <a:srgbClr val="0000CC"/>
                </a:solidFill>
                <a:latin typeface="Times New Roman" pitchFamily="18" charset="0"/>
                <a:cs typeface="Times New Roman" pitchFamily="18" charset="0"/>
              </a:rPr>
              <a:t>.</a:t>
            </a:r>
          </a:p>
        </p:txBody>
      </p:sp>
      <p:sp>
        <p:nvSpPr>
          <p:cNvPr id="22" name="Rectangle 21"/>
          <p:cNvSpPr/>
          <p:nvPr/>
        </p:nvSpPr>
        <p:spPr>
          <a:xfrm>
            <a:off x="162760" y="2637115"/>
            <a:ext cx="8647248" cy="886076"/>
          </a:xfrm>
          <a:prstGeom prst="rect">
            <a:avLst/>
          </a:prstGeom>
        </p:spPr>
        <p:txBody>
          <a:bodyPr wrap="square">
            <a:spAutoFit/>
          </a:bodyPr>
          <a:lstStyle/>
          <a:p>
            <a:pPr algn="just">
              <a:lnSpc>
                <a:spcPct val="120000"/>
              </a:lnSpc>
            </a:pPr>
            <a:r>
              <a:rPr lang="nl-NL" sz="2247" b="1" dirty="0">
                <a:solidFill>
                  <a:srgbClr val="FF0066"/>
                </a:solidFill>
                <a:latin typeface="Times New Roman" panose="02020603050405020304" pitchFamily="18" charset="0"/>
                <a:ea typeface="Times New Roman" panose="02020603050405020304" pitchFamily="18" charset="0"/>
              </a:rPr>
              <a:t>Nhận biết vị trí của dấu gạch ngang trong đoạn văn: Khi dùng để miêu tả lời nói của sự vật và chúng được đứng ở vị trí đầu câu.</a:t>
            </a:r>
            <a:endParaRPr lang="en-US" sz="2022" b="1" dirty="0">
              <a:solidFill>
                <a:srgbClr val="FF0066"/>
              </a:solidFill>
              <a:latin typeface="Times New Roman" panose="02020603050405020304" pitchFamily="18" charset="0"/>
              <a:ea typeface="Times New Roman" panose="02020603050405020304" pitchFamily="18" charset="0"/>
            </a:endParaRPr>
          </a:p>
        </p:txBody>
      </p:sp>
      <p:grpSp>
        <p:nvGrpSpPr>
          <p:cNvPr id="2" name="Group 1">
            <a:extLst>
              <a:ext uri="{FF2B5EF4-FFF2-40B4-BE49-F238E27FC236}">
                <a16:creationId xmlns:a16="http://schemas.microsoft.com/office/drawing/2014/main" id="{0E12493B-10C4-273B-FDF5-C07E918C20CB}"/>
              </a:ext>
            </a:extLst>
          </p:cNvPr>
          <p:cNvGrpSpPr/>
          <p:nvPr/>
        </p:nvGrpSpPr>
        <p:grpSpPr>
          <a:xfrm>
            <a:off x="3800638" y="386480"/>
            <a:ext cx="1546257" cy="369012"/>
            <a:chOff x="6651116" y="743102"/>
            <a:chExt cx="2705950" cy="656854"/>
          </a:xfrm>
        </p:grpSpPr>
        <p:sp>
          <p:nvSpPr>
            <p:cNvPr id="3" name="TextBox 2">
              <a:extLst>
                <a:ext uri="{FF2B5EF4-FFF2-40B4-BE49-F238E27FC236}">
                  <a16:creationId xmlns:a16="http://schemas.microsoft.com/office/drawing/2014/main" id="{7C2745F8-6A3E-2649-C2D0-A7EBE3F4A2C3}"/>
                </a:ext>
              </a:extLst>
            </p:cNvPr>
            <p:cNvSpPr txBox="1"/>
            <p:nvPr/>
          </p:nvSpPr>
          <p:spPr>
            <a:xfrm>
              <a:off x="6651116" y="743102"/>
              <a:ext cx="2705950" cy="656854"/>
            </a:xfrm>
            <a:prstGeom prst="rect">
              <a:avLst/>
            </a:prstGeom>
            <a:noFill/>
          </p:spPr>
          <p:txBody>
            <a:bodyPr wrap="none" rtlCol="0">
              <a:spAutoFit/>
            </a:bodyPr>
            <a:lstStyle/>
            <a:p>
              <a:r>
                <a:rPr lang="en-US" sz="1798" b="1">
                  <a:solidFill>
                    <a:srgbClr val="FF0066"/>
                  </a:solidFill>
                  <a:latin typeface="Times New Roman" pitchFamily="18" charset="0"/>
                  <a:cs typeface="Times New Roman" pitchFamily="18" charset="0"/>
                </a:rPr>
                <a:t>TIẾNG VIỆT</a:t>
              </a:r>
            </a:p>
          </p:txBody>
        </p:sp>
        <p:cxnSp>
          <p:nvCxnSpPr>
            <p:cNvPr id="4" name="Straight Connector 3">
              <a:extLst>
                <a:ext uri="{FF2B5EF4-FFF2-40B4-BE49-F238E27FC236}">
                  <a16:creationId xmlns:a16="http://schemas.microsoft.com/office/drawing/2014/main" id="{A01D10A6-37E3-A760-D27A-88988F27B679}"/>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 name="TextBox 4">
            <a:extLst>
              <a:ext uri="{FF2B5EF4-FFF2-40B4-BE49-F238E27FC236}">
                <a16:creationId xmlns:a16="http://schemas.microsoft.com/office/drawing/2014/main" id="{3F674F7A-BE8D-4EBB-D317-92328FF419DA}"/>
              </a:ext>
            </a:extLst>
          </p:cNvPr>
          <p:cNvSpPr txBox="1"/>
          <p:nvPr/>
        </p:nvSpPr>
        <p:spPr>
          <a:xfrm>
            <a:off x="1583668" y="715692"/>
            <a:ext cx="5976664" cy="369332"/>
          </a:xfrm>
          <a:prstGeom prst="rect">
            <a:avLst/>
          </a:prstGeom>
          <a:noFill/>
        </p:spPr>
        <p:txBody>
          <a:bodyPr wrap="square" rtlCol="0">
            <a:spAutoFit/>
          </a:bodyPr>
          <a:lstStyle/>
          <a:p>
            <a:r>
              <a:rPr lang="vi-VN" b="1">
                <a:solidFill>
                  <a:srgbClr val="7030A0"/>
                </a:solidFill>
              </a:rPr>
              <a:t>Từ ngữ có nghĩa giống nhau. Dấu gạch ngang</a:t>
            </a:r>
            <a:endParaRPr lang="en-US" b="1">
              <a:solidFill>
                <a:srgbClr val="7030A0"/>
              </a:solidFill>
            </a:endParaRPr>
          </a:p>
        </p:txBody>
      </p:sp>
    </p:spTree>
    <p:extLst>
      <p:ext uri="{BB962C8B-B14F-4D97-AF65-F5344CB8AC3E}">
        <p14:creationId xmlns:p14="http://schemas.microsoft.com/office/powerpoint/2010/main" val="8457610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 calcmode="lin" valueType="num">
                                      <p:cBhvr additive="base">
                                        <p:cTn id="2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7" name="Text Box 14"/>
          <p:cNvSpPr txBox="1">
            <a:spLocks noChangeArrowheads="1"/>
          </p:cNvSpPr>
          <p:nvPr/>
        </p:nvSpPr>
        <p:spPr bwMode="auto">
          <a:xfrm>
            <a:off x="1519946" y="1185805"/>
            <a:ext cx="6002708" cy="6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7587" tIns="28793" rIns="57587" bIns="287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366384" rtl="0" eaLnBrk="1" fontAlgn="base" latinLnBrk="0" hangingPunct="1">
              <a:lnSpc>
                <a:spcPct val="100000"/>
              </a:lnSpc>
              <a:spcBef>
                <a:spcPts val="722"/>
              </a:spcBef>
              <a:spcAft>
                <a:spcPct val="0"/>
              </a:spcAft>
              <a:buClrTx/>
              <a:buSzTx/>
              <a:buFontTx/>
              <a:buNone/>
              <a:tabLst/>
              <a:defRPr/>
            </a:pPr>
            <a:r>
              <a:rPr kumimoji="0" lang="en-US" sz="1603" b="1" i="0" u="sng"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Tiếng</a:t>
            </a:r>
            <a:r>
              <a:rPr kumimoji="0" lang="en-US" sz="1603" b="1" i="0" u="sng"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603" b="1" i="0" u="sng"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Việt</a:t>
            </a:r>
            <a:r>
              <a:rPr kumimoji="0" lang="en-US" sz="1603" b="1" i="0" u="sng"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603" b="1" i="0" u="sng"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1603" b="1"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 </a:t>
            </a:r>
          </a:p>
          <a:p>
            <a:pPr marL="0" marR="0" lvl="0" indent="0" algn="ctr" defTabSz="366384" rtl="0" eaLnBrk="1" fontAlgn="base" latinLnBrk="0" hangingPunct="1">
              <a:lnSpc>
                <a:spcPct val="100000"/>
              </a:lnSpc>
              <a:spcBef>
                <a:spcPts val="722"/>
              </a:spcBef>
              <a:spcAft>
                <a:spcPct val="0"/>
              </a:spcAft>
              <a:buClrTx/>
              <a:buSzTx/>
              <a:buFontTx/>
              <a:buNone/>
              <a:tabLst/>
              <a:defRPr/>
            </a:pPr>
            <a:r>
              <a:rPr kumimoji="0" lang="en-US" sz="192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a:t>
            </a:r>
            <a:r>
              <a:rPr kumimoji="0" lang="en-US" sz="1926"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10: QUẢ HỒNG CỦA THỎ CON </a:t>
            </a:r>
            <a:r>
              <a:rPr kumimoji="0" lang="en-US" sz="192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(TIẾT </a:t>
            </a:r>
            <a:r>
              <a:rPr kumimoji="0" lang="en-US" sz="1926"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4)</a:t>
            </a:r>
            <a:endParaRPr kumimoji="0" lang="en-US" sz="1926"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927" y="1845114"/>
            <a:ext cx="2250745" cy="8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607617" y="227275"/>
            <a:ext cx="1187963" cy="152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393458" y="280980"/>
            <a:ext cx="1192253" cy="142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7280770" y="469607"/>
            <a:ext cx="856886" cy="95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17220" flipH="1">
            <a:off x="928991" y="3254799"/>
            <a:ext cx="728363" cy="52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2102" y="3042733"/>
            <a:ext cx="2134225" cy="152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16"/>
          <p:cNvSpPr>
            <a:spLocks noChangeArrowheads="1" noChangeShapeType="1" noTextEdit="1"/>
          </p:cNvSpPr>
          <p:nvPr/>
        </p:nvSpPr>
        <p:spPr bwMode="auto">
          <a:xfrm>
            <a:off x="2818066" y="669319"/>
            <a:ext cx="3707170" cy="319742"/>
          </a:xfrm>
          <a:prstGeom prst="rect">
            <a:avLst/>
          </a:prstGeom>
        </p:spPr>
        <p:txBody>
          <a:bodyPr wrap="none" lIns="48919" tIns="24459" rIns="48919" bIns="24459" numCol="1" fromWordArt="1">
            <a:prstTxWarp prst="textPlain">
              <a:avLst>
                <a:gd name="adj" fmla="val 50000"/>
              </a:avLst>
            </a:prstTxWarp>
          </a:bodyPr>
          <a:lstStyle/>
          <a:p>
            <a:pPr marL="0" marR="0" lvl="0" indent="0" algn="ctr" defTabSz="326044" rtl="0" eaLnBrk="1" fontAlgn="auto" latinLnBrk="0" hangingPunct="1">
              <a:lnSpc>
                <a:spcPct val="100000"/>
              </a:lnSpc>
              <a:spcBef>
                <a:spcPts val="0"/>
              </a:spcBef>
              <a:spcAft>
                <a:spcPts val="0"/>
              </a:spcAft>
              <a:buClrTx/>
              <a:buSzTx/>
              <a:buFontTx/>
              <a:buNone/>
              <a:tabLst/>
              <a:defRPr/>
            </a:pPr>
            <a:r>
              <a:rPr kumimoji="0" lang="vi-VN" sz="1445"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TRƯỜNG TIỂU HỌC</a:t>
            </a:r>
            <a:r>
              <a:rPr kumimoji="0" lang="en-US" sz="1445"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TỊNH KỲ</a:t>
            </a:r>
          </a:p>
        </p:txBody>
      </p:sp>
      <p:sp>
        <p:nvSpPr>
          <p:cNvPr id="11" name="WordArt 4"/>
          <p:cNvSpPr>
            <a:spLocks noChangeArrowheads="1" noChangeShapeType="1" noTextEdit="1"/>
          </p:cNvSpPr>
          <p:nvPr/>
        </p:nvSpPr>
        <p:spPr bwMode="auto">
          <a:xfrm>
            <a:off x="1577941" y="3874753"/>
            <a:ext cx="3446978" cy="202589"/>
          </a:xfrm>
          <a:prstGeom prst="rect">
            <a:avLst/>
          </a:prstGeom>
        </p:spPr>
        <p:txBody>
          <a:bodyPr wrap="none" lIns="48919" tIns="24459" rIns="48919" bIns="24459" numCol="1" fromWordArt="1">
            <a:prstTxWarp prst="textPlain">
              <a:avLst>
                <a:gd name="adj" fmla="val 50000"/>
              </a:avLst>
            </a:prstTxWarp>
          </a:bodyPr>
          <a:lstStyle/>
          <a:p>
            <a:pPr marL="0" marR="0" lvl="0" indent="0" algn="ctr" defTabSz="326044" rtl="0" eaLnBrk="1" fontAlgn="auto" latinLnBrk="0" hangingPunct="1">
              <a:lnSpc>
                <a:spcPct val="100000"/>
              </a:lnSpc>
              <a:spcBef>
                <a:spcPts val="0"/>
              </a:spcBef>
              <a:spcAft>
                <a:spcPts val="0"/>
              </a:spcAft>
              <a:buClrTx/>
              <a:buSzTx/>
              <a:buFontTx/>
              <a:buNone/>
              <a:tabLst/>
              <a:defRPr/>
            </a:pPr>
            <a:r>
              <a:rPr kumimoji="0" lang="en-US" sz="1445" b="1" i="0" u="none" strike="noStrike" kern="10" cap="none" spc="0" normalizeH="0" baseline="0" noProof="0" dirty="0">
                <a:ln w="9525">
                  <a:solidFill>
                    <a:srgbClr val="800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GIÁO VIÊN:NGUYỄN THỊ HÙNG.</a:t>
            </a:r>
          </a:p>
        </p:txBody>
      </p:sp>
      <p:pic>
        <p:nvPicPr>
          <p:cNvPr id="1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39812" y="3112966"/>
            <a:ext cx="1480044" cy="152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95">
            <a:extLst>
              <a:ext uri="{FF2B5EF4-FFF2-40B4-BE49-F238E27FC236}">
                <a16:creationId xmlns:a16="http://schemas.microsoft.com/office/drawing/2014/main" id="{80EA4CD8-3AFC-FB25-3C06-D013070BF5C8}"/>
              </a:ext>
            </a:extLst>
          </p:cNvPr>
          <p:cNvSpPr>
            <a:spLocks noChangeArrowheads="1"/>
          </p:cNvSpPr>
          <p:nvPr/>
        </p:nvSpPr>
        <p:spPr bwMode="auto">
          <a:xfrm>
            <a:off x="757694" y="2271946"/>
            <a:ext cx="7827913" cy="40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2022" b="1" dirty="0">
                <a:solidFill>
                  <a:srgbClr val="0000CC"/>
                </a:solidFill>
                <a:latin typeface="Times New Roman" pitchFamily="18" charset="0"/>
                <a:cs typeface="Times New Roman" pitchFamily="18" charset="0"/>
              </a:rPr>
              <a:t>Viết đoạn văn nêu lí do thích hoặc không thích nhân vật trong truyện</a:t>
            </a:r>
            <a:endParaRPr lang="en-GB" sz="2022"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262541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62417" y="929778"/>
            <a:ext cx="2354448" cy="420884"/>
            <a:chOff x="1508919" y="1888664"/>
            <a:chExt cx="3733800" cy="749187"/>
          </a:xfrm>
        </p:grpSpPr>
        <p:sp>
          <p:nvSpPr>
            <p:cNvPr id="10" name="Rectangle 9"/>
            <p:cNvSpPr/>
            <p:nvPr/>
          </p:nvSpPr>
          <p:spPr>
            <a:xfrm>
              <a:off x="1508919" y="1888664"/>
              <a:ext cx="3733800" cy="749187"/>
            </a:xfrm>
            <a:prstGeom prst="rect">
              <a:avLst/>
            </a:prstGeom>
          </p:spPr>
          <p:txBody>
            <a:bodyPr wrap="square">
              <a:spAutoFit/>
            </a:bodyPr>
            <a:lstStyle/>
            <a:p>
              <a:r>
                <a:rPr lang="en-US" sz="2135" b="1" dirty="0">
                  <a:solidFill>
                    <a:srgbClr val="FF0066"/>
                  </a:solidFill>
                  <a:latin typeface="Times New Roman" pitchFamily="18" charset="0"/>
                  <a:cs typeface="Times New Roman" pitchFamily="18" charset="0"/>
                </a:rPr>
                <a:t>1. </a:t>
              </a:r>
              <a:r>
                <a:rPr lang="en-US" sz="2135" b="1" dirty="0" err="1">
                  <a:solidFill>
                    <a:srgbClr val="FF0066"/>
                  </a:solidFill>
                  <a:latin typeface="Times New Roman" pitchFamily="18" charset="0"/>
                  <a:cs typeface="Times New Roman" pitchFamily="18" charset="0"/>
                </a:rPr>
                <a:t>Luyện</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tập</a:t>
              </a:r>
              <a:r>
                <a:rPr lang="en-US" sz="2135"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71586" y="1363902"/>
            <a:ext cx="7846074" cy="749436"/>
          </a:xfrm>
          <a:prstGeom prst="rect">
            <a:avLst/>
          </a:prstGeom>
        </p:spPr>
        <p:txBody>
          <a:bodyPr wrap="square">
            <a:spAutoFit/>
          </a:bodyPr>
          <a:lstStyle/>
          <a:p>
            <a:pPr algn="just"/>
            <a:r>
              <a:rPr lang="en-US" sz="2135" b="1" dirty="0">
                <a:solidFill>
                  <a:srgbClr val="0000CC"/>
                </a:solidFill>
                <a:latin typeface="Times New Roman" pitchFamily="18" charset="0"/>
                <a:cs typeface="Times New Roman" pitchFamily="18" charset="0"/>
              </a:rPr>
              <a:t>Bài 1. </a:t>
            </a:r>
            <a:r>
              <a:rPr lang="en-US" sz="2135" b="1" dirty="0" err="1">
                <a:solidFill>
                  <a:srgbClr val="0000CC"/>
                </a:solidFill>
                <a:latin typeface="Times New Roman" pitchFamily="18" charset="0"/>
                <a:cs typeface="Times New Roman" pitchFamily="18" charset="0"/>
              </a:rPr>
              <a:t>Đọc</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lời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tranh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luận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của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các</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bạn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trong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tranh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và</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phát</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biểu</a:t>
            </a:r>
            <a:r>
              <a:rPr lang="en-US" sz="2135" b="1" dirty="0">
                <a:solidFill>
                  <a:srgbClr val="0000CC"/>
                </a:solidFill>
                <a:latin typeface="Times New Roman" pitchFamily="18" charset="0"/>
                <a:cs typeface="Times New Roman" pitchFamily="18" charset="0"/>
              </a:rPr>
              <a:t> ý </a:t>
            </a:r>
            <a:r>
              <a:rPr lang="en-US" sz="2135" b="1" dirty="0" err="1">
                <a:solidFill>
                  <a:srgbClr val="0000CC"/>
                </a:solidFill>
                <a:latin typeface="Times New Roman" pitchFamily="18" charset="0"/>
                <a:cs typeface="Times New Roman" pitchFamily="18" charset="0"/>
              </a:rPr>
              <a:t>kiến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của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em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về</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thỏ</a:t>
            </a:r>
            <a:r>
              <a:rPr lang="en-US" sz="2135" b="1" dirty="0">
                <a:solidFill>
                  <a:srgbClr val="0000CC"/>
                </a:solidFill>
                <a:latin typeface="Times New Roman" pitchFamily="18" charset="0"/>
                <a:cs typeface="Times New Roman" pitchFamily="18" charset="0"/>
              </a:rPr>
              <a:t> con:</a:t>
            </a:r>
          </a:p>
        </p:txBody>
      </p:sp>
      <p:sp>
        <p:nvSpPr>
          <p:cNvPr id="19" name="Rectangle 18"/>
          <p:cNvSpPr/>
          <p:nvPr/>
        </p:nvSpPr>
        <p:spPr>
          <a:xfrm>
            <a:off x="183471" y="2243438"/>
            <a:ext cx="4820748" cy="420884"/>
          </a:xfrm>
          <a:prstGeom prst="rect">
            <a:avLst/>
          </a:prstGeom>
        </p:spPr>
        <p:txBody>
          <a:bodyPr wrap="square">
            <a:spAutoFit/>
          </a:bodyPr>
          <a:lstStyle/>
          <a:p>
            <a:pPr algn="just"/>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Em</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thích</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thỏ</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vì</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thỏ</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có</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đôi</a:t>
            </a:r>
            <a:r>
              <a:rPr lang="en-US" sz="2135" b="1" dirty="0">
                <a:solidFill>
                  <a:srgbClr val="FF0000"/>
                </a:solidFill>
                <a:latin typeface="Times New Roman" pitchFamily="18" charset="0"/>
                <a:cs typeface="Times New Roman" pitchFamily="18" charset="0"/>
              </a:rPr>
              <a:t> tai </a:t>
            </a:r>
            <a:r>
              <a:rPr lang="en-US" sz="2135" b="1" dirty="0" err="1">
                <a:solidFill>
                  <a:srgbClr val="FF0000"/>
                </a:solidFill>
                <a:latin typeface="Times New Roman" pitchFamily="18" charset="0"/>
                <a:cs typeface="Times New Roman" pitchFamily="18" charset="0"/>
              </a:rPr>
              <a:t>xinh</a:t>
            </a:r>
            <a:r>
              <a:rPr lang="en-US" sz="2135" b="1" dirty="0">
                <a:solidFill>
                  <a:srgbClr val="FF0000"/>
                </a:solidFill>
                <a:latin typeface="Times New Roman" pitchFamily="18" charset="0"/>
                <a:cs typeface="Times New Roman" pitchFamily="18" charset="0"/>
              </a:rPr>
              <a:t>.</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5266330" y="1844011"/>
            <a:ext cx="3757718" cy="3082187"/>
          </a:xfrm>
          <a:prstGeom prst="rect">
            <a:avLst/>
          </a:prstGeom>
        </p:spPr>
      </p:pic>
      <p:sp>
        <p:nvSpPr>
          <p:cNvPr id="3" name="Rectangle 2"/>
          <p:cNvSpPr/>
          <p:nvPr/>
        </p:nvSpPr>
        <p:spPr>
          <a:xfrm>
            <a:off x="171586" y="2623829"/>
            <a:ext cx="4571554" cy="749436"/>
          </a:xfrm>
          <a:prstGeom prst="rect">
            <a:avLst/>
          </a:prstGeom>
        </p:spPr>
        <p:txBody>
          <a:bodyPr>
            <a:spAutoFit/>
          </a:bodyPr>
          <a:lstStyle/>
          <a:p>
            <a:pPr lvl="0" algn="just"/>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Em</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thích</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thỏ</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vì</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thỏ</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chăm</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chỉ</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kiên</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nhẫn</a:t>
            </a:r>
            <a:r>
              <a:rPr lang="en-US" sz="2135" b="1" dirty="0">
                <a:solidFill>
                  <a:srgbClr val="FF0000"/>
                </a:solidFill>
                <a:latin typeface="Times New Roman" pitchFamily="18" charset="0"/>
                <a:cs typeface="Times New Roman" pitchFamily="18" charset="0"/>
              </a:rPr>
              <a:t>.</a:t>
            </a:r>
          </a:p>
        </p:txBody>
      </p:sp>
      <p:sp>
        <p:nvSpPr>
          <p:cNvPr id="4" name="Rectangle 3"/>
          <p:cNvSpPr/>
          <p:nvPr/>
        </p:nvSpPr>
        <p:spPr>
          <a:xfrm>
            <a:off x="198521" y="3358674"/>
            <a:ext cx="4571554" cy="749436"/>
          </a:xfrm>
          <a:prstGeom prst="rect">
            <a:avLst/>
          </a:prstGeom>
        </p:spPr>
        <p:txBody>
          <a:bodyPr>
            <a:spAutoFit/>
          </a:bodyPr>
          <a:lstStyle/>
          <a:p>
            <a:pPr lvl="0" algn="just"/>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Em</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thích</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thỏ</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vì</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thỏ</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biết</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nhường</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nhịn</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giúp</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đỡ</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người</a:t>
            </a:r>
            <a:r>
              <a:rPr lang="en-US" sz="2135" b="1" dirty="0">
                <a:solidFill>
                  <a:srgbClr val="FF0000"/>
                </a:solidFill>
                <a:latin typeface="Times New Roman" pitchFamily="18" charset="0"/>
                <a:cs typeface="Times New Roman" pitchFamily="18" charset="0"/>
              </a:rPr>
              <a:t> </a:t>
            </a:r>
            <a:r>
              <a:rPr lang="en-US" sz="2135" b="1" dirty="0" err="1">
                <a:solidFill>
                  <a:srgbClr val="FF0000"/>
                </a:solidFill>
                <a:latin typeface="Times New Roman" pitchFamily="18" charset="0"/>
                <a:cs typeface="Times New Roman" pitchFamily="18" charset="0"/>
              </a:rPr>
              <a:t>khác</a:t>
            </a:r>
            <a:r>
              <a:rPr lang="en-US" sz="2135" b="1" dirty="0">
                <a:solidFill>
                  <a:srgbClr val="FF0000"/>
                </a:solidFill>
                <a:latin typeface="Times New Roman" pitchFamily="18" charset="0"/>
                <a:cs typeface="Times New Roman" pitchFamily="18" charset="0"/>
              </a:rPr>
              <a:t>.</a:t>
            </a:r>
          </a:p>
        </p:txBody>
      </p:sp>
      <p:grpSp>
        <p:nvGrpSpPr>
          <p:cNvPr id="5" name="Group 4">
            <a:extLst>
              <a:ext uri="{FF2B5EF4-FFF2-40B4-BE49-F238E27FC236}">
                <a16:creationId xmlns:a16="http://schemas.microsoft.com/office/drawing/2014/main" id="{EB0514E2-12C2-336D-2D86-04E3F01CA09F}"/>
              </a:ext>
            </a:extLst>
          </p:cNvPr>
          <p:cNvGrpSpPr/>
          <p:nvPr/>
        </p:nvGrpSpPr>
        <p:grpSpPr>
          <a:xfrm>
            <a:off x="3851920" y="223076"/>
            <a:ext cx="1546257" cy="369012"/>
            <a:chOff x="6651116" y="743102"/>
            <a:chExt cx="2705950" cy="656854"/>
          </a:xfrm>
        </p:grpSpPr>
        <p:sp>
          <p:nvSpPr>
            <p:cNvPr id="6" name="TextBox 5">
              <a:extLst>
                <a:ext uri="{FF2B5EF4-FFF2-40B4-BE49-F238E27FC236}">
                  <a16:creationId xmlns:a16="http://schemas.microsoft.com/office/drawing/2014/main" id="{16AAB3E6-60E8-F4D8-5357-BDA8A38C89A8}"/>
                </a:ext>
              </a:extLst>
            </p:cNvPr>
            <p:cNvSpPr txBox="1"/>
            <p:nvPr/>
          </p:nvSpPr>
          <p:spPr>
            <a:xfrm>
              <a:off x="6651116" y="743102"/>
              <a:ext cx="2705950" cy="656854"/>
            </a:xfrm>
            <a:prstGeom prst="rect">
              <a:avLst/>
            </a:prstGeom>
            <a:noFill/>
          </p:spPr>
          <p:txBody>
            <a:bodyPr wrap="none" rtlCol="0">
              <a:spAutoFit/>
            </a:bodyPr>
            <a:lstStyle/>
            <a:p>
              <a:r>
                <a:rPr lang="en-US" sz="1798" b="1">
                  <a:solidFill>
                    <a:srgbClr val="FF0066"/>
                  </a:solidFill>
                  <a:latin typeface="Times New Roman" pitchFamily="18" charset="0"/>
                  <a:cs typeface="Times New Roman" pitchFamily="18" charset="0"/>
                </a:rPr>
                <a:t>TIẾNG VIỆT</a:t>
              </a:r>
            </a:p>
          </p:txBody>
        </p:sp>
        <p:cxnSp>
          <p:nvCxnSpPr>
            <p:cNvPr id="7" name="Straight Connector 6">
              <a:extLst>
                <a:ext uri="{FF2B5EF4-FFF2-40B4-BE49-F238E27FC236}">
                  <a16:creationId xmlns:a16="http://schemas.microsoft.com/office/drawing/2014/main" id="{D4D2ED27-3519-29B7-1F06-A9DEF31FA211}"/>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Rectangle 95">
            <a:extLst>
              <a:ext uri="{FF2B5EF4-FFF2-40B4-BE49-F238E27FC236}">
                <a16:creationId xmlns:a16="http://schemas.microsoft.com/office/drawing/2014/main" id="{80EA4CD8-3AFC-FB25-3C06-D013070BF5C8}"/>
              </a:ext>
            </a:extLst>
          </p:cNvPr>
          <p:cNvSpPr>
            <a:spLocks noChangeArrowheads="1"/>
          </p:cNvSpPr>
          <p:nvPr/>
        </p:nvSpPr>
        <p:spPr bwMode="auto">
          <a:xfrm>
            <a:off x="699623" y="541911"/>
            <a:ext cx="7827913" cy="40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2022" b="1" dirty="0">
                <a:solidFill>
                  <a:srgbClr val="0000CC"/>
                </a:solidFill>
                <a:latin typeface="Times New Roman" pitchFamily="18" charset="0"/>
                <a:cs typeface="Times New Roman" pitchFamily="18" charset="0"/>
              </a:rPr>
              <a:t>Viết đoạn văn nêu lí do thích hoặc không thích nhân vật trong truyện</a:t>
            </a:r>
            <a:endParaRPr lang="en-GB" sz="2022" b="1" dirty="0">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000"/>
                                        <p:tgtEl>
                                          <p:spTgt spid="3"/>
                                        </p:tgtEl>
                                      </p:cBhvr>
                                    </p:animEffect>
                                    <p:anim calcmode="lin" valueType="num">
                                      <p:cBhvr>
                                        <p:cTn id="31" dur="2000" fill="hold"/>
                                        <p:tgtEl>
                                          <p:spTgt spid="3"/>
                                        </p:tgtEl>
                                        <p:attrNameLst>
                                          <p:attrName>ppt_w</p:attrName>
                                        </p:attrNameLst>
                                      </p:cBhvr>
                                      <p:tavLst>
                                        <p:tav tm="0" fmla="#ppt_w*sin(2.5*pi*$)">
                                          <p:val>
                                            <p:fltVal val="0"/>
                                          </p:val>
                                        </p:tav>
                                        <p:tav tm="100000">
                                          <p:val>
                                            <p:fltVal val="1"/>
                                          </p:val>
                                        </p:tav>
                                      </p:tavLst>
                                    </p:anim>
                                    <p:anim calcmode="lin" valueType="num">
                                      <p:cBhvr>
                                        <p:cTn id="32"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195486"/>
            <a:ext cx="4176464" cy="4680520"/>
          </a:xfrm>
          <a:prstGeom prst="rect">
            <a:avLst/>
          </a:prstGeom>
        </p:spPr>
      </p:pic>
      <p:pic>
        <p:nvPicPr>
          <p:cNvPr id="5" name="Picture 4"/>
          <p:cNvPicPr>
            <a:picLocks noChangeAspect="1"/>
          </p:cNvPicPr>
          <p:nvPr/>
        </p:nvPicPr>
        <p:blipFill>
          <a:blip r:embed="rId3"/>
          <a:stretch>
            <a:fillRect/>
          </a:stretch>
        </p:blipFill>
        <p:spPr>
          <a:xfrm>
            <a:off x="4355976" y="214296"/>
            <a:ext cx="4456162" cy="4714908"/>
          </a:xfrm>
          <a:prstGeom prst="rect">
            <a:avLst/>
          </a:prstGeom>
        </p:spPr>
      </p:pic>
    </p:spTree>
    <p:extLst>
      <p:ext uri="{BB962C8B-B14F-4D97-AF65-F5344CB8AC3E}">
        <p14:creationId xmlns:p14="http://schemas.microsoft.com/office/powerpoint/2010/main" val="1751717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76801" y="946830"/>
            <a:ext cx="2354448" cy="420884"/>
            <a:chOff x="1508919" y="1888664"/>
            <a:chExt cx="3733800" cy="749187"/>
          </a:xfrm>
        </p:grpSpPr>
        <p:sp>
          <p:nvSpPr>
            <p:cNvPr id="10" name="Rectangle 9"/>
            <p:cNvSpPr/>
            <p:nvPr/>
          </p:nvSpPr>
          <p:spPr>
            <a:xfrm>
              <a:off x="1508919" y="1888664"/>
              <a:ext cx="3733800" cy="749187"/>
            </a:xfrm>
            <a:prstGeom prst="rect">
              <a:avLst/>
            </a:prstGeom>
          </p:spPr>
          <p:txBody>
            <a:bodyPr wrap="square">
              <a:spAutoFit/>
            </a:bodyPr>
            <a:lstStyle/>
            <a:p>
              <a:r>
                <a:rPr lang="en-US" sz="2135" b="1" dirty="0">
                  <a:solidFill>
                    <a:srgbClr val="FF0066"/>
                  </a:solidFill>
                  <a:latin typeface="Times New Roman" pitchFamily="18" charset="0"/>
                  <a:cs typeface="Times New Roman" pitchFamily="18" charset="0"/>
                </a:rPr>
                <a:t>1. </a:t>
              </a:r>
              <a:r>
                <a:rPr lang="en-US" sz="2135" b="1" dirty="0" err="1">
                  <a:solidFill>
                    <a:srgbClr val="FF0066"/>
                  </a:solidFill>
                  <a:latin typeface="Times New Roman" pitchFamily="18" charset="0"/>
                  <a:cs typeface="Times New Roman" pitchFamily="18" charset="0"/>
                </a:rPr>
                <a:t>Luyện</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tập</a:t>
              </a:r>
              <a:r>
                <a:rPr lang="en-US" sz="2135"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469609" y="1410219"/>
            <a:ext cx="8188539" cy="749436"/>
          </a:xfrm>
          <a:prstGeom prst="rect">
            <a:avLst/>
          </a:prstGeom>
        </p:spPr>
        <p:txBody>
          <a:bodyPr wrap="square">
            <a:spAutoFit/>
          </a:bodyPr>
          <a:lstStyle/>
          <a:p>
            <a:pPr algn="just"/>
            <a:r>
              <a:rPr lang="en-US" sz="2135" b="1" dirty="0">
                <a:solidFill>
                  <a:srgbClr val="0000CC"/>
                </a:solidFill>
                <a:latin typeface="Times New Roman" pitchFamily="18" charset="0"/>
                <a:cs typeface="Times New Roman" pitchFamily="18" charset="0"/>
              </a:rPr>
              <a:t>      Bài 2. </a:t>
            </a:r>
            <a:r>
              <a:rPr lang="en-US" sz="2135" b="1" dirty="0" err="1">
                <a:solidFill>
                  <a:srgbClr val="0000CC"/>
                </a:solidFill>
                <a:latin typeface="Times New Roman" pitchFamily="18" charset="0"/>
                <a:cs typeface="Times New Roman" pitchFamily="18" charset="0"/>
              </a:rPr>
              <a:t>Viết</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đoạn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văn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nêu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lí</a:t>
            </a:r>
            <a:r>
              <a:rPr lang="en-US" sz="2135" b="1" dirty="0">
                <a:solidFill>
                  <a:srgbClr val="0000CC"/>
                </a:solidFill>
                <a:latin typeface="Times New Roman" pitchFamily="18" charset="0"/>
                <a:cs typeface="Times New Roman" pitchFamily="18" charset="0"/>
              </a:rPr>
              <a:t> do </a:t>
            </a:r>
            <a:r>
              <a:rPr lang="en-US" sz="2135" b="1" dirty="0" err="1">
                <a:solidFill>
                  <a:srgbClr val="0000CC"/>
                </a:solidFill>
                <a:latin typeface="Times New Roman" pitchFamily="18" charset="0"/>
                <a:cs typeface="Times New Roman" pitchFamily="18" charset="0"/>
              </a:rPr>
              <a:t>em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thích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hoặc</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không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thích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một</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nhân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vật</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trong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chuyện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Qủa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hồng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của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thỏ</a:t>
            </a:r>
            <a:r>
              <a:rPr lang="en-US" sz="2135" b="1" dirty="0">
                <a:solidFill>
                  <a:srgbClr val="0000CC"/>
                </a:solidFill>
                <a:latin typeface="Times New Roman" pitchFamily="18" charset="0"/>
                <a:cs typeface="Times New Roman" pitchFamily="18" charset="0"/>
              </a:rPr>
              <a:t> con:</a:t>
            </a:r>
          </a:p>
        </p:txBody>
      </p:sp>
      <p:sp>
        <p:nvSpPr>
          <p:cNvPr id="24" name="Rectangle 23"/>
          <p:cNvSpPr/>
          <p:nvPr/>
        </p:nvSpPr>
        <p:spPr>
          <a:xfrm>
            <a:off x="424195" y="2281809"/>
            <a:ext cx="5333022" cy="1199046"/>
          </a:xfrm>
          <a:prstGeom prst="rect">
            <a:avLst/>
          </a:prstGeom>
        </p:spPr>
        <p:txBody>
          <a:bodyPr wrap="square">
            <a:spAutoFit/>
          </a:bodyPr>
          <a:lstStyle/>
          <a:p>
            <a:pPr algn="just"/>
            <a:r>
              <a:rPr lang="en-US" sz="1798" b="1" dirty="0" err="1">
                <a:solidFill>
                  <a:srgbClr val="FF0066"/>
                </a:solidFill>
                <a:latin typeface="Times New Roman" pitchFamily="18" charset="0"/>
                <a:cs typeface="Times New Roman" pitchFamily="18" charset="0"/>
              </a:rPr>
              <a:t>Gợi</a:t>
            </a:r>
            <a:r>
              <a:rPr lang="en-US" sz="1798" b="1" dirty="0">
                <a:solidFill>
                  <a:srgbClr val="FF0066"/>
                </a:solidFill>
                <a:latin typeface="Times New Roman" pitchFamily="18" charset="0"/>
                <a:cs typeface="Times New Roman" pitchFamily="18" charset="0"/>
              </a:rPr>
              <a:t> ý:</a:t>
            </a:r>
          </a:p>
          <a:p>
            <a:pPr algn="just"/>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Bạn</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nào</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khen</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thỏ</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về</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hình</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thức</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bên</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ngoài</a:t>
            </a:r>
            <a:r>
              <a:rPr lang="en-US" sz="1798" b="1" dirty="0">
                <a:solidFill>
                  <a:srgbClr val="FF0066"/>
                </a:solidFill>
                <a:latin typeface="Times New Roman" pitchFamily="18" charset="0"/>
                <a:cs typeface="Times New Roman" pitchFamily="18" charset="0"/>
              </a:rPr>
              <a:t>?</a:t>
            </a:r>
          </a:p>
          <a:p>
            <a:pPr algn="just"/>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Bạn</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nào</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khen</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thỏ</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về</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cách</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nói</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năng</a:t>
            </a:r>
            <a:r>
              <a:rPr lang="en-US" sz="1798" b="1" dirty="0">
                <a:solidFill>
                  <a:srgbClr val="FF0066"/>
                </a:solidFill>
                <a:latin typeface="Times New Roman" pitchFamily="18" charset="0"/>
                <a:cs typeface="Times New Roman" pitchFamily="18" charset="0"/>
              </a:rPr>
              <a:t>?</a:t>
            </a:r>
          </a:p>
          <a:p>
            <a:pPr algn="just"/>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Bnạ</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nào</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khen</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thỏ</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về</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việc</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làm</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tốt</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của</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thỏ</a:t>
            </a:r>
            <a:r>
              <a:rPr lang="en-US" sz="1798" b="1" dirty="0">
                <a:solidFill>
                  <a:srgbClr val="FF0066"/>
                </a:solidFill>
                <a:latin typeface="Times New Roman" pitchFamily="18" charset="0"/>
                <a:cs typeface="Times New Roman" pitchFamily="18" charset="0"/>
              </a:rPr>
              <a:t>?</a:t>
            </a:r>
          </a:p>
        </p:txBody>
      </p:sp>
      <p:sp>
        <p:nvSpPr>
          <p:cNvPr id="25" name="Rectangle 24"/>
          <p:cNvSpPr/>
          <p:nvPr/>
        </p:nvSpPr>
        <p:spPr>
          <a:xfrm>
            <a:off x="5188598" y="2435740"/>
            <a:ext cx="3852734" cy="369012"/>
          </a:xfrm>
          <a:prstGeom prst="rect">
            <a:avLst/>
          </a:prstGeom>
        </p:spPr>
        <p:txBody>
          <a:bodyPr wrap="square">
            <a:spAutoFit/>
          </a:bodyPr>
          <a:lstStyle/>
          <a:p>
            <a:pPr algn="just"/>
            <a:r>
              <a:rPr lang="en-US" sz="1798" b="1">
                <a:solidFill>
                  <a:srgbClr val="FF0000"/>
                </a:solidFill>
                <a:latin typeface="Times New Roman" pitchFamily="18" charset="0"/>
                <a:cs typeface="Times New Roman" pitchFamily="18" charset="0"/>
              </a:rPr>
              <a:t>THẢO LUẬN </a:t>
            </a:r>
            <a:r>
              <a:rPr lang="vi-VN" sz="1798" b="1">
                <a:solidFill>
                  <a:srgbClr val="FF0000"/>
                </a:solidFill>
                <a:latin typeface="Times New Roman" pitchFamily="18" charset="0"/>
                <a:cs typeface="Times New Roman" pitchFamily="18" charset="0"/>
              </a:rPr>
              <a:t>NHÓM</a:t>
            </a:r>
            <a:r>
              <a:rPr lang="en-US" sz="1798" b="1">
                <a:solidFill>
                  <a:srgbClr val="FF0000"/>
                </a:solidFill>
                <a:latin typeface="Times New Roman" pitchFamily="18" charset="0"/>
                <a:cs typeface="Times New Roman" pitchFamily="18" charset="0"/>
              </a:rPr>
              <a:t> </a:t>
            </a:r>
            <a:r>
              <a:rPr lang="en-US" sz="1798" b="1" dirty="0">
                <a:solidFill>
                  <a:srgbClr val="FF0000"/>
                </a:solidFill>
                <a:latin typeface="Times New Roman" pitchFamily="18" charset="0"/>
                <a:cs typeface="Times New Roman" pitchFamily="18" charset="0"/>
              </a:rPr>
              <a:t>ĐÔI</a:t>
            </a:r>
          </a:p>
        </p:txBody>
      </p:sp>
      <p:sp>
        <p:nvSpPr>
          <p:cNvPr id="31" name="Rectangle 30"/>
          <p:cNvSpPr/>
          <p:nvPr/>
        </p:nvSpPr>
        <p:spPr>
          <a:xfrm>
            <a:off x="5346895" y="2881332"/>
            <a:ext cx="3852734" cy="369012"/>
          </a:xfrm>
          <a:prstGeom prst="rect">
            <a:avLst/>
          </a:prstGeom>
        </p:spPr>
        <p:txBody>
          <a:bodyPr wrap="square">
            <a:spAutoFit/>
          </a:bodyPr>
          <a:lstStyle/>
          <a:p>
            <a:pPr algn="just"/>
            <a:r>
              <a:rPr lang="en-US" sz="1798" b="1" dirty="0">
                <a:solidFill>
                  <a:srgbClr val="FF0000"/>
                </a:solidFill>
                <a:latin typeface="Times New Roman" pitchFamily="18" charset="0"/>
                <a:cs typeface="Times New Roman" pitchFamily="18" charset="0"/>
              </a:rPr>
              <a:t>ĐẠI DIỆN HS TRÌNH BÀY</a:t>
            </a:r>
          </a:p>
        </p:txBody>
      </p:sp>
      <p:grpSp>
        <p:nvGrpSpPr>
          <p:cNvPr id="2" name="Group 1">
            <a:extLst>
              <a:ext uri="{FF2B5EF4-FFF2-40B4-BE49-F238E27FC236}">
                <a16:creationId xmlns:a16="http://schemas.microsoft.com/office/drawing/2014/main" id="{9E86906D-7238-863F-F589-7AE9AE8888EC}"/>
              </a:ext>
            </a:extLst>
          </p:cNvPr>
          <p:cNvGrpSpPr/>
          <p:nvPr/>
        </p:nvGrpSpPr>
        <p:grpSpPr>
          <a:xfrm>
            <a:off x="3800638" y="386480"/>
            <a:ext cx="1546257" cy="369012"/>
            <a:chOff x="6651116" y="743102"/>
            <a:chExt cx="2705950" cy="656854"/>
          </a:xfrm>
        </p:grpSpPr>
        <p:sp>
          <p:nvSpPr>
            <p:cNvPr id="3" name="TextBox 2">
              <a:extLst>
                <a:ext uri="{FF2B5EF4-FFF2-40B4-BE49-F238E27FC236}">
                  <a16:creationId xmlns:a16="http://schemas.microsoft.com/office/drawing/2014/main" id="{B23C42BC-4C9A-F526-0608-2CA286227D69}"/>
                </a:ext>
              </a:extLst>
            </p:cNvPr>
            <p:cNvSpPr txBox="1"/>
            <p:nvPr/>
          </p:nvSpPr>
          <p:spPr>
            <a:xfrm>
              <a:off x="6651116" y="743102"/>
              <a:ext cx="2705950" cy="656854"/>
            </a:xfrm>
            <a:prstGeom prst="rect">
              <a:avLst/>
            </a:prstGeom>
            <a:noFill/>
          </p:spPr>
          <p:txBody>
            <a:bodyPr wrap="none" rtlCol="0">
              <a:spAutoFit/>
            </a:bodyPr>
            <a:lstStyle/>
            <a:p>
              <a:r>
                <a:rPr lang="en-US" sz="1798" b="1">
                  <a:solidFill>
                    <a:srgbClr val="FF0066"/>
                  </a:solidFill>
                  <a:latin typeface="Times New Roman" pitchFamily="18" charset="0"/>
                  <a:cs typeface="Times New Roman" pitchFamily="18" charset="0"/>
                </a:rPr>
                <a:t>TIẾNG VIỆT</a:t>
              </a:r>
            </a:p>
          </p:txBody>
        </p:sp>
        <p:cxnSp>
          <p:nvCxnSpPr>
            <p:cNvPr id="4" name="Straight Connector 3">
              <a:extLst>
                <a:ext uri="{FF2B5EF4-FFF2-40B4-BE49-F238E27FC236}">
                  <a16:creationId xmlns:a16="http://schemas.microsoft.com/office/drawing/2014/main" id="{A48896C9-5065-A85B-DDFF-90339977C1E2}"/>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 name="Rectangle 95">
            <a:extLst>
              <a:ext uri="{FF2B5EF4-FFF2-40B4-BE49-F238E27FC236}">
                <a16:creationId xmlns:a16="http://schemas.microsoft.com/office/drawing/2014/main" id="{7134788E-688E-EC0D-8A5C-23915D7FDF05}"/>
              </a:ext>
            </a:extLst>
          </p:cNvPr>
          <p:cNvSpPr>
            <a:spLocks noChangeArrowheads="1"/>
          </p:cNvSpPr>
          <p:nvPr/>
        </p:nvSpPr>
        <p:spPr bwMode="auto">
          <a:xfrm>
            <a:off x="648341" y="705315"/>
            <a:ext cx="7827913" cy="40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2022" b="1">
                <a:solidFill>
                  <a:srgbClr val="0000CC"/>
                </a:solidFill>
                <a:latin typeface="Times New Roman" pitchFamily="18" charset="0"/>
                <a:cs typeface="Times New Roman" pitchFamily="18" charset="0"/>
              </a:rPr>
              <a:t>Viết đoạn văn nêu lí do thích hoặc không thích nhân vật trong truyện</a:t>
            </a:r>
            <a:endParaRPr lang="en-GB" sz="2022"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2525230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fade">
                                      <p:cBhvr>
                                        <p:cTn id="25" dur="1000"/>
                                        <p:tgtEl>
                                          <p:spTgt spid="31">
                                            <p:txEl>
                                              <p:pRg st="0" end="0"/>
                                            </p:txEl>
                                          </p:spTgt>
                                        </p:tgtEl>
                                      </p:cBhvr>
                                    </p:animEffect>
                                    <p:anim calcmode="lin" valueType="num">
                                      <p:cBhvr>
                                        <p:cTn id="26"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ED08-396A-26A7-6C1C-82629CE036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569105-ABBF-1654-4D0B-498EBE3ECFD1}"/>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46CC7732-0A7E-FD97-CAB2-6936FBE56181}"/>
              </a:ext>
            </a:extLst>
          </p:cNvPr>
          <p:cNvSpPr txBox="1"/>
          <p:nvPr/>
        </p:nvSpPr>
        <p:spPr>
          <a:xfrm>
            <a:off x="539552" y="915566"/>
            <a:ext cx="8064896" cy="3970318"/>
          </a:xfrm>
          <a:prstGeom prst="rect">
            <a:avLst/>
          </a:prstGeom>
          <a:noFill/>
        </p:spPr>
        <p:txBody>
          <a:bodyPr wrap="square" rtlCol="0">
            <a:spAutoFit/>
          </a:bodyPr>
          <a:lstStyle/>
          <a:p>
            <a:r>
              <a:rPr lang="vi-VN" sz="2800" b="0" i="0">
                <a:effectLst/>
                <a:latin typeface="Roboto" panose="02000000000000000000" pitchFamily="2" charset="0"/>
              </a:rPr>
              <a:t>Trong câu chuyện "Quả hồng của thỏ con" Thỏ chăm sóc cho cây hồng bao nhiêu ngày tháng chỉ vì muốn được ăn quả hồng, nhưng cuối cùng, thỏ sẵn sàng nhường lại quả hồng cho đàn chim nhỏ đang đói. Và đàn chim đã đền đáp thỏ con bằng cả một cây hồng trĩu quả. Qua hành động của thỏ giúp ta học được đức tính nhường nhịn và yêu thương người khác. Chỉ có sẵn lòng giúp đỡ người khác, đến khi cần mới được người khác giúp lại.</a:t>
            </a:r>
            <a:endParaRPr lang="en-US" sz="2800"/>
          </a:p>
        </p:txBody>
      </p:sp>
      <p:sp>
        <p:nvSpPr>
          <p:cNvPr id="5" name="TextBox 4">
            <a:extLst>
              <a:ext uri="{FF2B5EF4-FFF2-40B4-BE49-F238E27FC236}">
                <a16:creationId xmlns:a16="http://schemas.microsoft.com/office/drawing/2014/main" id="{F4C869F2-1753-137B-73CA-9BD4A0C2D326}"/>
              </a:ext>
            </a:extLst>
          </p:cNvPr>
          <p:cNvSpPr txBox="1"/>
          <p:nvPr/>
        </p:nvSpPr>
        <p:spPr>
          <a:xfrm>
            <a:off x="2915816" y="195486"/>
            <a:ext cx="3816424" cy="523220"/>
          </a:xfrm>
          <a:prstGeom prst="rect">
            <a:avLst/>
          </a:prstGeom>
          <a:noFill/>
        </p:spPr>
        <p:txBody>
          <a:bodyPr wrap="square" rtlCol="0">
            <a:spAutoFit/>
          </a:bodyPr>
          <a:lstStyle/>
          <a:p>
            <a:r>
              <a:rPr lang="vi-VN" sz="2800" b="1">
                <a:solidFill>
                  <a:srgbClr val="FF0000"/>
                </a:solidFill>
              </a:rPr>
              <a:t>THAM KHẢO </a:t>
            </a:r>
            <a:endParaRPr lang="en-US" sz="2800" b="1">
              <a:solidFill>
                <a:srgbClr val="FF0000"/>
              </a:solidFill>
            </a:endParaRPr>
          </a:p>
        </p:txBody>
      </p:sp>
    </p:spTree>
    <p:extLst>
      <p:ext uri="{BB962C8B-B14F-4D97-AF65-F5344CB8AC3E}">
        <p14:creationId xmlns:p14="http://schemas.microsoft.com/office/powerpoint/2010/main" val="3871436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B2D3B-0CEA-FF79-AB3B-018BD4EF4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5B8B9-E5E2-34C7-58A0-53B6162794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E770BE-162B-3DB1-3EC9-6A9593C5241F}"/>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202AC169-0CFC-C709-4BC6-FE2298112335}"/>
              </a:ext>
            </a:extLst>
          </p:cNvPr>
          <p:cNvSpPr txBox="1"/>
          <p:nvPr/>
        </p:nvSpPr>
        <p:spPr>
          <a:xfrm>
            <a:off x="539552" y="915566"/>
            <a:ext cx="8064896" cy="3970318"/>
          </a:xfrm>
          <a:prstGeom prst="rect">
            <a:avLst/>
          </a:prstGeom>
          <a:noFill/>
        </p:spPr>
        <p:txBody>
          <a:bodyPr wrap="square" rtlCol="0">
            <a:spAutoFit/>
          </a:bodyPr>
          <a:lstStyle/>
          <a:p>
            <a:r>
              <a:rPr lang="vi-VN" sz="2800" b="0" i="0">
                <a:effectLst/>
                <a:latin typeface="Roboto" panose="02000000000000000000" pitchFamily="2" charset="0"/>
              </a:rPr>
              <a:t>Trong câu chuyện "Quả hồng của thỏ con“, e</a:t>
            </a:r>
            <a:r>
              <a:rPr lang="vi-VN" sz="2800" b="0" i="0">
                <a:effectLst/>
                <a:latin typeface="Arial" panose="020B0604020202020204" pitchFamily="34" charset="0"/>
              </a:rPr>
              <a:t>m thích đàn chim trong câu chuyện Quả hồng của thỏ con. Đàn chim đã biết xin phép thỏ trước khi ăn quả hồng do thỏ chăm sóc mà có. Sau khi biết chuyện thỏ chưa bao giờ được ăn hồng mà lại nhường quả hồng cho mình, đàn chim đã đi tìm một cây hồng khác có nhiều quả và trả ơn cho thỏ. Đàn chim giúp em học được sự biết ơn đối với những người giúp đỡ mình.</a:t>
            </a:r>
            <a:endParaRPr lang="en-US" sz="2800"/>
          </a:p>
        </p:txBody>
      </p:sp>
      <p:sp>
        <p:nvSpPr>
          <p:cNvPr id="5" name="TextBox 4">
            <a:extLst>
              <a:ext uri="{FF2B5EF4-FFF2-40B4-BE49-F238E27FC236}">
                <a16:creationId xmlns:a16="http://schemas.microsoft.com/office/drawing/2014/main" id="{38E3587E-C10F-C84C-7DBF-FD97997F5CAD}"/>
              </a:ext>
            </a:extLst>
          </p:cNvPr>
          <p:cNvSpPr txBox="1"/>
          <p:nvPr/>
        </p:nvSpPr>
        <p:spPr>
          <a:xfrm>
            <a:off x="2915816" y="195486"/>
            <a:ext cx="3816424" cy="523220"/>
          </a:xfrm>
          <a:prstGeom prst="rect">
            <a:avLst/>
          </a:prstGeom>
          <a:noFill/>
        </p:spPr>
        <p:txBody>
          <a:bodyPr wrap="square" rtlCol="0">
            <a:spAutoFit/>
          </a:bodyPr>
          <a:lstStyle/>
          <a:p>
            <a:r>
              <a:rPr lang="vi-VN" sz="2800" b="1">
                <a:solidFill>
                  <a:srgbClr val="FF0000"/>
                </a:solidFill>
              </a:rPr>
              <a:t>THAM KHẢO </a:t>
            </a:r>
            <a:endParaRPr lang="en-US" sz="2800" b="1">
              <a:solidFill>
                <a:srgbClr val="FF0000"/>
              </a:solidFill>
            </a:endParaRPr>
          </a:p>
        </p:txBody>
      </p:sp>
    </p:spTree>
    <p:extLst>
      <p:ext uri="{BB962C8B-B14F-4D97-AF65-F5344CB8AC3E}">
        <p14:creationId xmlns:p14="http://schemas.microsoft.com/office/powerpoint/2010/main" val="3343815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FE284-E413-96F4-B0A3-2741593B4B24}"/>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F7EDE0A3-CA30-D4BC-97AC-748FE7F0387C}"/>
              </a:ext>
            </a:extLst>
          </p:cNvPr>
          <p:cNvGrpSpPr/>
          <p:nvPr/>
        </p:nvGrpSpPr>
        <p:grpSpPr>
          <a:xfrm>
            <a:off x="376801" y="946830"/>
            <a:ext cx="2354448" cy="420884"/>
            <a:chOff x="1508919" y="1888664"/>
            <a:chExt cx="3733800" cy="749187"/>
          </a:xfrm>
        </p:grpSpPr>
        <p:sp>
          <p:nvSpPr>
            <p:cNvPr id="10" name="Rectangle 9">
              <a:extLst>
                <a:ext uri="{FF2B5EF4-FFF2-40B4-BE49-F238E27FC236}">
                  <a16:creationId xmlns:a16="http://schemas.microsoft.com/office/drawing/2014/main" id="{06786EFC-6AF3-5E8B-8FAF-A4C18D78705B}"/>
                </a:ext>
              </a:extLst>
            </p:cNvPr>
            <p:cNvSpPr/>
            <p:nvPr/>
          </p:nvSpPr>
          <p:spPr>
            <a:xfrm>
              <a:off x="1508919" y="1888664"/>
              <a:ext cx="3733800" cy="749187"/>
            </a:xfrm>
            <a:prstGeom prst="rect">
              <a:avLst/>
            </a:prstGeom>
          </p:spPr>
          <p:txBody>
            <a:bodyPr wrap="square">
              <a:spAutoFit/>
            </a:bodyPr>
            <a:lstStyle/>
            <a:p>
              <a:r>
                <a:rPr lang="en-US" sz="2135" b="1" dirty="0">
                  <a:solidFill>
                    <a:srgbClr val="FF0066"/>
                  </a:solidFill>
                  <a:latin typeface="Times New Roman" pitchFamily="18" charset="0"/>
                  <a:cs typeface="Times New Roman" pitchFamily="18" charset="0"/>
                </a:rPr>
                <a:t>1. </a:t>
              </a:r>
              <a:r>
                <a:rPr lang="en-US" sz="2135" b="1" dirty="0" err="1">
                  <a:solidFill>
                    <a:srgbClr val="FF0066"/>
                  </a:solidFill>
                  <a:latin typeface="Times New Roman" pitchFamily="18" charset="0"/>
                  <a:cs typeface="Times New Roman" pitchFamily="18" charset="0"/>
                </a:rPr>
                <a:t>Luyện</a:t>
              </a:r>
              <a:r>
                <a:rPr lang="en-US" sz="2135" b="1" dirty="0">
                  <a:solidFill>
                    <a:srgbClr val="FF0066"/>
                  </a:solidFill>
                  <a:latin typeface="Times New Roman" pitchFamily="18" charset="0"/>
                  <a:cs typeface="Times New Roman" pitchFamily="18" charset="0"/>
                </a:rPr>
                <a:t> </a:t>
              </a:r>
              <a:r>
                <a:rPr lang="en-US" sz="2135" b="1" dirty="0" err="1">
                  <a:solidFill>
                    <a:srgbClr val="FF0066"/>
                  </a:solidFill>
                  <a:latin typeface="Times New Roman" pitchFamily="18" charset="0"/>
                  <a:cs typeface="Times New Roman" pitchFamily="18" charset="0"/>
                </a:rPr>
                <a:t>tập</a:t>
              </a:r>
              <a:r>
                <a:rPr lang="en-US" sz="2135" b="1" dirty="0">
                  <a:solidFill>
                    <a:srgbClr val="FF0066"/>
                  </a:solidFill>
                  <a:latin typeface="Times New Roman" pitchFamily="18" charset="0"/>
                  <a:cs typeface="Times New Roman" pitchFamily="18" charset="0"/>
                </a:rPr>
                <a:t>.</a:t>
              </a:r>
            </a:p>
          </p:txBody>
        </p:sp>
        <p:cxnSp>
          <p:nvCxnSpPr>
            <p:cNvPr id="11" name="Straight Connector 10">
              <a:extLst>
                <a:ext uri="{FF2B5EF4-FFF2-40B4-BE49-F238E27FC236}">
                  <a16:creationId xmlns:a16="http://schemas.microsoft.com/office/drawing/2014/main" id="{DF7BFCC6-BE6E-2607-C47F-FE54554C482F}"/>
                </a:ext>
              </a:extLst>
            </p:cNvPr>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a:extLst>
              <a:ext uri="{FF2B5EF4-FFF2-40B4-BE49-F238E27FC236}">
                <a16:creationId xmlns:a16="http://schemas.microsoft.com/office/drawing/2014/main" id="{B99ABC5F-3F2B-857A-E43D-17D6AB6D2064}"/>
              </a:ext>
            </a:extLst>
          </p:cNvPr>
          <p:cNvSpPr/>
          <p:nvPr/>
        </p:nvSpPr>
        <p:spPr>
          <a:xfrm>
            <a:off x="469609" y="1410219"/>
            <a:ext cx="8188539" cy="749436"/>
          </a:xfrm>
          <a:prstGeom prst="rect">
            <a:avLst/>
          </a:prstGeom>
        </p:spPr>
        <p:txBody>
          <a:bodyPr wrap="square">
            <a:spAutoFit/>
          </a:bodyPr>
          <a:lstStyle/>
          <a:p>
            <a:pPr algn="just"/>
            <a:r>
              <a:rPr lang="en-US" sz="2135" b="1" dirty="0">
                <a:solidFill>
                  <a:srgbClr val="0000CC"/>
                </a:solidFill>
                <a:latin typeface="Times New Roman" pitchFamily="18" charset="0"/>
                <a:cs typeface="Times New Roman" pitchFamily="18" charset="0"/>
              </a:rPr>
              <a:t>      Bài 2. </a:t>
            </a:r>
            <a:r>
              <a:rPr lang="en-US" sz="2135" b="1" dirty="0" err="1">
                <a:solidFill>
                  <a:srgbClr val="0000CC"/>
                </a:solidFill>
                <a:latin typeface="Times New Roman" pitchFamily="18" charset="0"/>
                <a:cs typeface="Times New Roman" pitchFamily="18" charset="0"/>
              </a:rPr>
              <a:t>Viết</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đoạn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văn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nêu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lí</a:t>
            </a:r>
            <a:r>
              <a:rPr lang="en-US" sz="2135" b="1" dirty="0">
                <a:solidFill>
                  <a:srgbClr val="0000CC"/>
                </a:solidFill>
                <a:latin typeface="Times New Roman" pitchFamily="18" charset="0"/>
                <a:cs typeface="Times New Roman" pitchFamily="18" charset="0"/>
              </a:rPr>
              <a:t> do </a:t>
            </a:r>
            <a:r>
              <a:rPr lang="en-US" sz="2135" b="1" dirty="0" err="1">
                <a:solidFill>
                  <a:srgbClr val="0000CC"/>
                </a:solidFill>
                <a:latin typeface="Times New Roman" pitchFamily="18" charset="0"/>
                <a:cs typeface="Times New Roman" pitchFamily="18" charset="0"/>
              </a:rPr>
              <a:t>em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thích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hoặc</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không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thích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một</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nhân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vật</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trong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chuyện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Qủa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hồng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của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thỏ</a:t>
            </a:r>
            <a:r>
              <a:rPr lang="en-US" sz="2135" b="1" dirty="0">
                <a:solidFill>
                  <a:srgbClr val="0000CC"/>
                </a:solidFill>
                <a:latin typeface="Times New Roman" pitchFamily="18" charset="0"/>
                <a:cs typeface="Times New Roman" pitchFamily="18" charset="0"/>
              </a:rPr>
              <a:t> con:</a:t>
            </a:r>
          </a:p>
        </p:txBody>
      </p:sp>
      <p:sp>
        <p:nvSpPr>
          <p:cNvPr id="24" name="Rectangle 23">
            <a:extLst>
              <a:ext uri="{FF2B5EF4-FFF2-40B4-BE49-F238E27FC236}">
                <a16:creationId xmlns:a16="http://schemas.microsoft.com/office/drawing/2014/main" id="{133D1C9A-0D6A-2460-EB41-C4D5A0154ADC}"/>
              </a:ext>
            </a:extLst>
          </p:cNvPr>
          <p:cNvSpPr/>
          <p:nvPr/>
        </p:nvSpPr>
        <p:spPr>
          <a:xfrm>
            <a:off x="424195" y="2281809"/>
            <a:ext cx="5333022" cy="1199046"/>
          </a:xfrm>
          <a:prstGeom prst="rect">
            <a:avLst/>
          </a:prstGeom>
        </p:spPr>
        <p:txBody>
          <a:bodyPr wrap="square">
            <a:spAutoFit/>
          </a:bodyPr>
          <a:lstStyle/>
          <a:p>
            <a:pPr algn="just"/>
            <a:r>
              <a:rPr lang="en-US" sz="1798" b="1" dirty="0" err="1">
                <a:solidFill>
                  <a:srgbClr val="FF0066"/>
                </a:solidFill>
                <a:latin typeface="Times New Roman" pitchFamily="18" charset="0"/>
                <a:cs typeface="Times New Roman" pitchFamily="18" charset="0"/>
              </a:rPr>
              <a:t>Gợi</a:t>
            </a:r>
            <a:r>
              <a:rPr lang="en-US" sz="1798" b="1" dirty="0">
                <a:solidFill>
                  <a:srgbClr val="FF0066"/>
                </a:solidFill>
                <a:latin typeface="Times New Roman" pitchFamily="18" charset="0"/>
                <a:cs typeface="Times New Roman" pitchFamily="18" charset="0"/>
              </a:rPr>
              <a:t> ý:</a:t>
            </a:r>
          </a:p>
          <a:p>
            <a:pPr algn="just"/>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Bạn</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nào</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khen</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thỏ</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về</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hình</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thức</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bên</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ngoài</a:t>
            </a:r>
            <a:r>
              <a:rPr lang="en-US" sz="1798" b="1" dirty="0">
                <a:solidFill>
                  <a:srgbClr val="FF0066"/>
                </a:solidFill>
                <a:latin typeface="Times New Roman" pitchFamily="18" charset="0"/>
                <a:cs typeface="Times New Roman" pitchFamily="18" charset="0"/>
              </a:rPr>
              <a:t>?</a:t>
            </a:r>
          </a:p>
          <a:p>
            <a:pPr algn="just"/>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Bạn</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nào</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khen</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thỏ</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về</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cách</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nói</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năng</a:t>
            </a:r>
            <a:r>
              <a:rPr lang="en-US" sz="1798" b="1" dirty="0">
                <a:solidFill>
                  <a:srgbClr val="FF0066"/>
                </a:solidFill>
                <a:latin typeface="Times New Roman" pitchFamily="18" charset="0"/>
                <a:cs typeface="Times New Roman" pitchFamily="18" charset="0"/>
              </a:rPr>
              <a:t>?</a:t>
            </a:r>
          </a:p>
          <a:p>
            <a:pPr algn="just"/>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Bnạ</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nào</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khen</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thỏ</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về</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việc</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làm</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tốt</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của</a:t>
            </a:r>
            <a:r>
              <a:rPr lang="en-US" sz="1798" b="1" dirty="0">
                <a:solidFill>
                  <a:srgbClr val="FF0066"/>
                </a:solidFill>
                <a:latin typeface="Times New Roman" pitchFamily="18" charset="0"/>
                <a:cs typeface="Times New Roman" pitchFamily="18" charset="0"/>
              </a:rPr>
              <a:t> </a:t>
            </a:r>
            <a:r>
              <a:rPr lang="en-US" sz="1798" b="1" dirty="0" err="1">
                <a:solidFill>
                  <a:srgbClr val="FF0066"/>
                </a:solidFill>
                <a:latin typeface="Times New Roman" pitchFamily="18" charset="0"/>
                <a:cs typeface="Times New Roman" pitchFamily="18" charset="0"/>
              </a:rPr>
              <a:t>thỏ</a:t>
            </a:r>
            <a:r>
              <a:rPr lang="en-US" sz="1798" b="1" dirty="0">
                <a:solidFill>
                  <a:srgbClr val="FF0066"/>
                </a:solidFill>
                <a:latin typeface="Times New Roman" pitchFamily="18" charset="0"/>
                <a:cs typeface="Times New Roman" pitchFamily="18" charset="0"/>
              </a:rPr>
              <a:t>?</a:t>
            </a:r>
          </a:p>
        </p:txBody>
      </p:sp>
      <p:sp>
        <p:nvSpPr>
          <p:cNvPr id="25" name="Rectangle 24">
            <a:extLst>
              <a:ext uri="{FF2B5EF4-FFF2-40B4-BE49-F238E27FC236}">
                <a16:creationId xmlns:a16="http://schemas.microsoft.com/office/drawing/2014/main" id="{A48BAF61-B110-7809-F0E1-A4A2DD6B9E83}"/>
              </a:ext>
            </a:extLst>
          </p:cNvPr>
          <p:cNvSpPr/>
          <p:nvPr/>
        </p:nvSpPr>
        <p:spPr>
          <a:xfrm>
            <a:off x="5188598" y="2435740"/>
            <a:ext cx="3852734" cy="369012"/>
          </a:xfrm>
          <a:prstGeom prst="rect">
            <a:avLst/>
          </a:prstGeom>
        </p:spPr>
        <p:txBody>
          <a:bodyPr wrap="square">
            <a:spAutoFit/>
          </a:bodyPr>
          <a:lstStyle/>
          <a:p>
            <a:pPr algn="just"/>
            <a:r>
              <a:rPr lang="en-US" sz="1798" b="1">
                <a:solidFill>
                  <a:srgbClr val="FF0000"/>
                </a:solidFill>
                <a:latin typeface="Times New Roman" pitchFamily="18" charset="0"/>
                <a:cs typeface="Times New Roman" pitchFamily="18" charset="0"/>
              </a:rPr>
              <a:t>THẢO LUẬN </a:t>
            </a:r>
            <a:r>
              <a:rPr lang="vi-VN" sz="1798" b="1">
                <a:solidFill>
                  <a:srgbClr val="FF0000"/>
                </a:solidFill>
                <a:latin typeface="Times New Roman" pitchFamily="18" charset="0"/>
                <a:cs typeface="Times New Roman" pitchFamily="18" charset="0"/>
              </a:rPr>
              <a:t>NHÓM</a:t>
            </a:r>
            <a:r>
              <a:rPr lang="en-US" sz="1798" b="1">
                <a:solidFill>
                  <a:srgbClr val="FF0000"/>
                </a:solidFill>
                <a:latin typeface="Times New Roman" pitchFamily="18" charset="0"/>
                <a:cs typeface="Times New Roman" pitchFamily="18" charset="0"/>
              </a:rPr>
              <a:t> </a:t>
            </a:r>
            <a:r>
              <a:rPr lang="en-US" sz="1798" b="1" dirty="0">
                <a:solidFill>
                  <a:srgbClr val="FF0000"/>
                </a:solidFill>
                <a:latin typeface="Times New Roman" pitchFamily="18" charset="0"/>
                <a:cs typeface="Times New Roman" pitchFamily="18" charset="0"/>
              </a:rPr>
              <a:t>ĐÔI</a:t>
            </a:r>
          </a:p>
        </p:txBody>
      </p:sp>
      <p:sp>
        <p:nvSpPr>
          <p:cNvPr id="30" name="Rectangle 29">
            <a:extLst>
              <a:ext uri="{FF2B5EF4-FFF2-40B4-BE49-F238E27FC236}">
                <a16:creationId xmlns:a16="http://schemas.microsoft.com/office/drawing/2014/main" id="{30469221-1385-88B1-043D-9347D6598CD5}"/>
              </a:ext>
            </a:extLst>
          </p:cNvPr>
          <p:cNvSpPr/>
          <p:nvPr/>
        </p:nvSpPr>
        <p:spPr>
          <a:xfrm>
            <a:off x="424195" y="3778669"/>
            <a:ext cx="8176357" cy="749436"/>
          </a:xfrm>
          <a:prstGeom prst="rect">
            <a:avLst/>
          </a:prstGeom>
        </p:spPr>
        <p:txBody>
          <a:bodyPr wrap="square">
            <a:spAutoFit/>
          </a:bodyPr>
          <a:lstStyle/>
          <a:p>
            <a:pPr algn="just"/>
            <a:r>
              <a:rPr lang="en-US" sz="2135" b="1" dirty="0">
                <a:solidFill>
                  <a:srgbClr val="0000CC"/>
                </a:solidFill>
                <a:latin typeface="Times New Roman" pitchFamily="18" charset="0"/>
                <a:cs typeface="Times New Roman" pitchFamily="18" charset="0"/>
              </a:rPr>
              <a:t>      Bài 3. </a:t>
            </a:r>
            <a:r>
              <a:rPr lang="en-US" sz="2135" b="1" dirty="0" err="1">
                <a:solidFill>
                  <a:srgbClr val="0000CC"/>
                </a:solidFill>
                <a:latin typeface="Times New Roman" pitchFamily="18" charset="0"/>
                <a:cs typeface="Times New Roman" pitchFamily="18" charset="0"/>
              </a:rPr>
              <a:t>Đọc</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lại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đoạn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văn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phát</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hiện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lỗi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và</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sửa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lỗi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dùng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từ</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đặt</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câu</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sắp</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xếp</a:t>
            </a:r>
            <a:r>
              <a:rPr lang="en-US" sz="2135" b="1" dirty="0">
                <a:solidFill>
                  <a:srgbClr val="0000CC"/>
                </a:solidFill>
                <a:latin typeface="Times New Roman" pitchFamily="18" charset="0"/>
                <a:cs typeface="Times New Roman" pitchFamily="18" charset="0"/>
              </a:rPr>
              <a:t> ý,….)</a:t>
            </a:r>
          </a:p>
        </p:txBody>
      </p:sp>
      <p:sp>
        <p:nvSpPr>
          <p:cNvPr id="31" name="Rectangle 30">
            <a:extLst>
              <a:ext uri="{FF2B5EF4-FFF2-40B4-BE49-F238E27FC236}">
                <a16:creationId xmlns:a16="http://schemas.microsoft.com/office/drawing/2014/main" id="{4FCAE5CE-AA1B-EEE8-5780-C8F76A5C06D2}"/>
              </a:ext>
            </a:extLst>
          </p:cNvPr>
          <p:cNvSpPr/>
          <p:nvPr/>
        </p:nvSpPr>
        <p:spPr>
          <a:xfrm>
            <a:off x="5346895" y="2881332"/>
            <a:ext cx="3852734" cy="369012"/>
          </a:xfrm>
          <a:prstGeom prst="rect">
            <a:avLst/>
          </a:prstGeom>
        </p:spPr>
        <p:txBody>
          <a:bodyPr wrap="square">
            <a:spAutoFit/>
          </a:bodyPr>
          <a:lstStyle/>
          <a:p>
            <a:pPr algn="just"/>
            <a:r>
              <a:rPr lang="en-US" sz="1798" b="1" dirty="0">
                <a:solidFill>
                  <a:srgbClr val="FF0000"/>
                </a:solidFill>
                <a:latin typeface="Times New Roman" pitchFamily="18" charset="0"/>
                <a:cs typeface="Times New Roman" pitchFamily="18" charset="0"/>
              </a:rPr>
              <a:t>ĐẠI DIỆN HS TRÌNH BÀY</a:t>
            </a:r>
          </a:p>
        </p:txBody>
      </p:sp>
      <p:grpSp>
        <p:nvGrpSpPr>
          <p:cNvPr id="2" name="Group 1">
            <a:extLst>
              <a:ext uri="{FF2B5EF4-FFF2-40B4-BE49-F238E27FC236}">
                <a16:creationId xmlns:a16="http://schemas.microsoft.com/office/drawing/2014/main" id="{7998E6EF-37F0-770A-9202-A018D9F74C26}"/>
              </a:ext>
            </a:extLst>
          </p:cNvPr>
          <p:cNvGrpSpPr/>
          <p:nvPr/>
        </p:nvGrpSpPr>
        <p:grpSpPr>
          <a:xfrm>
            <a:off x="3800638" y="386480"/>
            <a:ext cx="1546257" cy="369012"/>
            <a:chOff x="6651116" y="743102"/>
            <a:chExt cx="2705950" cy="656854"/>
          </a:xfrm>
        </p:grpSpPr>
        <p:sp>
          <p:nvSpPr>
            <p:cNvPr id="3" name="TextBox 2">
              <a:extLst>
                <a:ext uri="{FF2B5EF4-FFF2-40B4-BE49-F238E27FC236}">
                  <a16:creationId xmlns:a16="http://schemas.microsoft.com/office/drawing/2014/main" id="{876185B8-64BD-7EA3-791E-04FEF5D5C0D7}"/>
                </a:ext>
              </a:extLst>
            </p:cNvPr>
            <p:cNvSpPr txBox="1"/>
            <p:nvPr/>
          </p:nvSpPr>
          <p:spPr>
            <a:xfrm>
              <a:off x="6651116" y="743102"/>
              <a:ext cx="2705950" cy="656854"/>
            </a:xfrm>
            <a:prstGeom prst="rect">
              <a:avLst/>
            </a:prstGeom>
            <a:noFill/>
          </p:spPr>
          <p:txBody>
            <a:bodyPr wrap="none" rtlCol="0">
              <a:spAutoFit/>
            </a:bodyPr>
            <a:lstStyle/>
            <a:p>
              <a:r>
                <a:rPr lang="en-US" sz="1798" b="1">
                  <a:solidFill>
                    <a:srgbClr val="FF0066"/>
                  </a:solidFill>
                  <a:latin typeface="Times New Roman" pitchFamily="18" charset="0"/>
                  <a:cs typeface="Times New Roman" pitchFamily="18" charset="0"/>
                </a:rPr>
                <a:t>TIẾNG VIỆT</a:t>
              </a:r>
            </a:p>
          </p:txBody>
        </p:sp>
        <p:cxnSp>
          <p:nvCxnSpPr>
            <p:cNvPr id="4" name="Straight Connector 3">
              <a:extLst>
                <a:ext uri="{FF2B5EF4-FFF2-40B4-BE49-F238E27FC236}">
                  <a16:creationId xmlns:a16="http://schemas.microsoft.com/office/drawing/2014/main" id="{7EA7BFC5-B59B-83D0-59C5-D1C9CC638C8D}"/>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 name="Rectangle 95">
            <a:extLst>
              <a:ext uri="{FF2B5EF4-FFF2-40B4-BE49-F238E27FC236}">
                <a16:creationId xmlns:a16="http://schemas.microsoft.com/office/drawing/2014/main" id="{5EC3061F-66E1-E222-5E38-D7745692CE1A}"/>
              </a:ext>
            </a:extLst>
          </p:cNvPr>
          <p:cNvSpPr>
            <a:spLocks noChangeArrowheads="1"/>
          </p:cNvSpPr>
          <p:nvPr/>
        </p:nvSpPr>
        <p:spPr bwMode="auto">
          <a:xfrm>
            <a:off x="648341" y="705315"/>
            <a:ext cx="7827913" cy="40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2022" b="1">
                <a:solidFill>
                  <a:srgbClr val="0000CC"/>
                </a:solidFill>
                <a:latin typeface="Times New Roman" pitchFamily="18" charset="0"/>
                <a:cs typeface="Times New Roman" pitchFamily="18" charset="0"/>
              </a:rPr>
              <a:t>Viết đoạn văn nêu lí do thích hoặc không thích nhân vật trong truyện</a:t>
            </a:r>
            <a:endParaRPr lang="en-GB" sz="2022"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38835172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fade">
                                      <p:cBhvr>
                                        <p:cTn id="25" dur="1000"/>
                                        <p:tgtEl>
                                          <p:spTgt spid="31">
                                            <p:txEl>
                                              <p:pRg st="0" end="0"/>
                                            </p:txEl>
                                          </p:spTgt>
                                        </p:tgtEl>
                                      </p:cBhvr>
                                    </p:animEffect>
                                    <p:anim calcmode="lin" valueType="num">
                                      <p:cBhvr>
                                        <p:cTn id="26"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1000" fill="hold"/>
                                        <p:tgtEl>
                                          <p:spTgt spid="30"/>
                                        </p:tgtEl>
                                        <p:attrNameLst>
                                          <p:attrName>ppt_w</p:attrName>
                                        </p:attrNameLst>
                                      </p:cBhvr>
                                      <p:tavLst>
                                        <p:tav tm="0">
                                          <p:val>
                                            <p:fltVal val="0"/>
                                          </p:val>
                                        </p:tav>
                                        <p:tav tm="100000">
                                          <p:val>
                                            <p:strVal val="#ppt_w"/>
                                          </p:val>
                                        </p:tav>
                                      </p:tavLst>
                                    </p:anim>
                                    <p:anim calcmode="lin" valueType="num">
                                      <p:cBhvr>
                                        <p:cTn id="33" dur="1000" fill="hold"/>
                                        <p:tgtEl>
                                          <p:spTgt spid="30"/>
                                        </p:tgtEl>
                                        <p:attrNameLst>
                                          <p:attrName>ppt_h</p:attrName>
                                        </p:attrNameLst>
                                      </p:cBhvr>
                                      <p:tavLst>
                                        <p:tav tm="0">
                                          <p:val>
                                            <p:fltVal val="0"/>
                                          </p:val>
                                        </p:tav>
                                        <p:tav tm="100000">
                                          <p:val>
                                            <p:strVal val="#ppt_h"/>
                                          </p:val>
                                        </p:tav>
                                      </p:tavLst>
                                    </p:anim>
                                    <p:anim calcmode="lin" valueType="num">
                                      <p:cBhvr>
                                        <p:cTn id="34" dur="1000" fill="hold"/>
                                        <p:tgtEl>
                                          <p:spTgt spid="30"/>
                                        </p:tgtEl>
                                        <p:attrNameLst>
                                          <p:attrName>style.rotation</p:attrName>
                                        </p:attrNameLst>
                                      </p:cBhvr>
                                      <p:tavLst>
                                        <p:tav tm="0">
                                          <p:val>
                                            <p:fltVal val="90"/>
                                          </p:val>
                                        </p:tav>
                                        <p:tav tm="100000">
                                          <p:val>
                                            <p:fltVal val="0"/>
                                          </p:val>
                                        </p:tav>
                                      </p:tavLst>
                                    </p:anim>
                                    <p:animEffect transition="in" filter="fade">
                                      <p:cBhvr>
                                        <p:cTn id="3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5" grpId="0"/>
      <p:bldP spid="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800638" y="386480"/>
            <a:ext cx="1546257" cy="369012"/>
            <a:chOff x="6651116" y="743102"/>
            <a:chExt cx="2705950" cy="656854"/>
          </a:xfrm>
        </p:grpSpPr>
        <p:sp>
          <p:nvSpPr>
            <p:cNvPr id="18" name="TextBox 17"/>
            <p:cNvSpPr txBox="1"/>
            <p:nvPr/>
          </p:nvSpPr>
          <p:spPr>
            <a:xfrm>
              <a:off x="6651116" y="743102"/>
              <a:ext cx="2705950" cy="656854"/>
            </a:xfrm>
            <a:prstGeom prst="rect">
              <a:avLst/>
            </a:prstGeom>
            <a:noFill/>
          </p:spPr>
          <p:txBody>
            <a:bodyPr wrap="none" rtlCol="0">
              <a:spAutoFit/>
            </a:bodyPr>
            <a:lstStyle/>
            <a:p>
              <a:r>
                <a:rPr lang="en-US" sz="1798"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676458" y="1035540"/>
            <a:ext cx="2354448" cy="420884"/>
            <a:chOff x="1508919" y="1888664"/>
            <a:chExt cx="3733800" cy="749187"/>
          </a:xfrm>
        </p:grpSpPr>
        <p:sp>
          <p:nvSpPr>
            <p:cNvPr id="10" name="Rectangle 9"/>
            <p:cNvSpPr/>
            <p:nvPr/>
          </p:nvSpPr>
          <p:spPr>
            <a:xfrm>
              <a:off x="1508919" y="1888664"/>
              <a:ext cx="3733800" cy="749187"/>
            </a:xfrm>
            <a:prstGeom prst="rect">
              <a:avLst/>
            </a:prstGeom>
          </p:spPr>
          <p:txBody>
            <a:bodyPr wrap="square">
              <a:spAutoFit/>
            </a:bodyPr>
            <a:lstStyle/>
            <a:p>
              <a:r>
                <a:rPr lang="en-US" sz="2135"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676458" y="1515815"/>
            <a:ext cx="8176357" cy="1154932"/>
          </a:xfrm>
          <a:prstGeom prst="rect">
            <a:avLst/>
          </a:prstGeom>
        </p:spPr>
        <p:txBody>
          <a:bodyPr wrap="square">
            <a:spAutoFit/>
          </a:bodyPr>
          <a:lstStyle/>
          <a:p>
            <a:pPr algn="just">
              <a:spcBef>
                <a:spcPts val="337"/>
              </a:spcBef>
            </a:pPr>
            <a:r>
              <a:rPr lang="en-US" sz="2135" b="1" dirty="0">
                <a:solidFill>
                  <a:srgbClr val="0000CC"/>
                </a:solidFill>
                <a:latin typeface="Times New Roman" pitchFamily="18" charset="0"/>
                <a:cs typeface="Times New Roman" pitchFamily="18" charset="0"/>
              </a:rPr>
              <a:t>Bài 3. </a:t>
            </a:r>
            <a:r>
              <a:rPr lang="en-US" sz="2135" b="1" dirty="0" err="1">
                <a:solidFill>
                  <a:srgbClr val="0000CC"/>
                </a:solidFill>
                <a:latin typeface="Times New Roman" pitchFamily="18" charset="0"/>
                <a:cs typeface="Times New Roman" pitchFamily="18" charset="0"/>
              </a:rPr>
              <a:t>Đọc</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đoạn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văn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phát</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hiện</a:t>
            </a:r>
            <a:r>
              <a:rPr lang="en-US" sz="2135" b="1" dirty="0">
                <a:solidFill>
                  <a:srgbClr val="0000CC"/>
                </a:solidFill>
                <a:latin typeface="Times New Roman" pitchFamily="18" charset="0"/>
                <a:cs typeface="Times New Roman" pitchFamily="18" charset="0"/>
              </a:rPr>
              <a:t> .</a:t>
            </a:r>
          </a:p>
          <a:p>
            <a:pPr indent="513710" algn="just">
              <a:spcBef>
                <a:spcPts val="337"/>
              </a:spcBef>
            </a:pPr>
            <a:r>
              <a:rPr lang="en-US" sz="2135" b="1" dirty="0">
                <a:solidFill>
                  <a:srgbClr val="0000CC"/>
                </a:solidFill>
                <a:latin typeface="Times New Roman" pitchFamily="18" charset="0"/>
                <a:cs typeface="Times New Roman" pitchFamily="18" charset="0"/>
              </a:rPr>
              <a:t>a. </a:t>
            </a:r>
            <a:r>
              <a:rPr lang="en-US" sz="2135" b="1" dirty="0" err="1">
                <a:solidFill>
                  <a:srgbClr val="0000CC"/>
                </a:solidFill>
                <a:latin typeface="Times New Roman" pitchFamily="18" charset="0"/>
                <a:cs typeface="Times New Roman" pitchFamily="18" charset="0"/>
              </a:rPr>
              <a:t>Em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nhắn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người</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thân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mua</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cho</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mình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một</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đồ</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dùng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học</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tập</a:t>
            </a:r>
            <a:r>
              <a:rPr lang="en-US" sz="2135" b="1" dirty="0">
                <a:solidFill>
                  <a:srgbClr val="0000CC"/>
                </a:solidFill>
                <a:latin typeface="Times New Roman" pitchFamily="18" charset="0"/>
                <a:cs typeface="Times New Roman" pitchFamily="18" charset="0"/>
              </a:rPr>
              <a:t>.</a:t>
            </a:r>
          </a:p>
          <a:p>
            <a:pPr indent="513710" algn="just">
              <a:spcBef>
                <a:spcPts val="337"/>
              </a:spcBef>
            </a:pPr>
            <a:r>
              <a:rPr lang="en-US" sz="2135" b="1" dirty="0">
                <a:solidFill>
                  <a:srgbClr val="0000CC"/>
                </a:solidFill>
                <a:latin typeface="Times New Roman" pitchFamily="18" charset="0"/>
                <a:cs typeface="Times New Roman" pitchFamily="18" charset="0"/>
              </a:rPr>
              <a:t>b. </a:t>
            </a:r>
            <a:r>
              <a:rPr lang="en-US" sz="2135" b="1" dirty="0" err="1">
                <a:solidFill>
                  <a:srgbClr val="0000CC"/>
                </a:solidFill>
                <a:latin typeface="Times New Roman" pitchFamily="18" charset="0"/>
                <a:cs typeface="Times New Roman" pitchFamily="18" charset="0"/>
              </a:rPr>
              <a:t>Em</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nhắn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bạn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mang</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cho</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mình</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mượn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cuốn</a:t>
            </a:r>
            <a:r>
              <a:rPr lang="en-US" sz="2135" b="1" dirty="0">
                <a:solidFill>
                  <a:srgbClr val="0000CC"/>
                </a:solidFill>
                <a:latin typeface="Times New Roman" pitchFamily="18" charset="0"/>
                <a:cs typeface="Times New Roman" pitchFamily="18" charset="0"/>
              </a:rPr>
              <a:t> </a:t>
            </a:r>
            <a:r>
              <a:rPr lang="en-US" sz="2135" b="1" dirty="0" err="1">
                <a:solidFill>
                  <a:srgbClr val="0000CC"/>
                </a:solidFill>
                <a:latin typeface="Times New Roman" pitchFamily="18" charset="0"/>
                <a:cs typeface="Times New Roman" pitchFamily="18" charset="0"/>
              </a:rPr>
              <a:t>truyện</a:t>
            </a:r>
            <a:endParaRPr lang="en-US" sz="2135" b="1" dirty="0">
              <a:solidFill>
                <a:srgbClr val="0000CC"/>
              </a:solidFill>
              <a:latin typeface="Times New Roman" pitchFamily="18" charset="0"/>
              <a:cs typeface="Times New Roman" pitchFamily="18" charset="0"/>
            </a:endParaRPr>
          </a:p>
        </p:txBody>
      </p:sp>
      <p:sp>
        <p:nvSpPr>
          <p:cNvPr id="34" name="Rectangle 95"/>
          <p:cNvSpPr>
            <a:spLocks noChangeArrowheads="1"/>
          </p:cNvSpPr>
          <p:nvPr/>
        </p:nvSpPr>
        <p:spPr bwMode="auto">
          <a:xfrm>
            <a:off x="648341" y="705315"/>
            <a:ext cx="7827913" cy="40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2022" b="1">
                <a:solidFill>
                  <a:srgbClr val="0000CC"/>
                </a:solidFill>
                <a:latin typeface="Times New Roman" pitchFamily="18" charset="0"/>
                <a:cs typeface="Times New Roman" pitchFamily="18" charset="0"/>
              </a:rPr>
              <a:t>Viết đoạn văn nêu lí do thích hoặc không thích nhân vật trong truyện</a:t>
            </a:r>
            <a:endParaRPr lang="en-GB" sz="2022" b="1">
              <a:solidFill>
                <a:srgbClr val="0000CC"/>
              </a:solidFill>
              <a:latin typeface="Times New Roman" pitchFamily="18" charset="0"/>
              <a:cs typeface="Times New Roman" pitchFamily="18" charset="0"/>
            </a:endParaRPr>
          </a:p>
        </p:txBody>
      </p:sp>
      <p:sp>
        <p:nvSpPr>
          <p:cNvPr id="35" name="Rectangle 34"/>
          <p:cNvSpPr/>
          <p:nvPr/>
        </p:nvSpPr>
        <p:spPr>
          <a:xfrm>
            <a:off x="676458" y="2657366"/>
            <a:ext cx="8176357" cy="749436"/>
          </a:xfrm>
          <a:prstGeom prst="rect">
            <a:avLst/>
          </a:prstGeom>
        </p:spPr>
        <p:txBody>
          <a:bodyPr wrap="square">
            <a:spAutoFit/>
          </a:bodyPr>
          <a:lstStyle/>
          <a:p>
            <a:pPr indent="513710" algn="just">
              <a:spcBef>
                <a:spcPts val="337"/>
              </a:spcBef>
            </a:pPr>
            <a:r>
              <a:rPr lang="en-US" sz="2135" b="1">
                <a:solidFill>
                  <a:srgbClr val="FF3399"/>
                </a:solidFill>
                <a:latin typeface="Times New Roman" pitchFamily="18" charset="0"/>
                <a:cs typeface="Times New Roman" pitchFamily="18" charset="0"/>
              </a:rPr>
              <a:t>- </a:t>
            </a:r>
            <a:r>
              <a:rPr lang="en-US" sz="2135" b="1" i="1">
                <a:solidFill>
                  <a:srgbClr val="FF3399"/>
                </a:solidFill>
                <a:latin typeface="Times New Roman" pitchFamily="18" charset="0"/>
                <a:cs typeface="Times New Roman" pitchFamily="18" charset="0"/>
              </a:rPr>
              <a:t>Bố ơi! Đi công tác về nhớ mua giup con chiếc quyển sách Tiếng anh với nhé! Con cảm ơn bố!</a:t>
            </a:r>
          </a:p>
        </p:txBody>
      </p:sp>
      <p:sp>
        <p:nvSpPr>
          <p:cNvPr id="37" name="Rectangle 36"/>
          <p:cNvSpPr/>
          <p:nvPr/>
        </p:nvSpPr>
        <p:spPr>
          <a:xfrm>
            <a:off x="676458" y="3409502"/>
            <a:ext cx="8176357" cy="749436"/>
          </a:xfrm>
          <a:prstGeom prst="rect">
            <a:avLst/>
          </a:prstGeom>
        </p:spPr>
        <p:txBody>
          <a:bodyPr wrap="square">
            <a:spAutoFit/>
          </a:bodyPr>
          <a:lstStyle/>
          <a:p>
            <a:pPr indent="513710" algn="just">
              <a:spcBef>
                <a:spcPts val="337"/>
              </a:spcBef>
            </a:pPr>
            <a:r>
              <a:rPr lang="en-US" sz="2135" b="1">
                <a:solidFill>
                  <a:srgbClr val="FF3399"/>
                </a:solidFill>
                <a:latin typeface="Times New Roman" pitchFamily="18" charset="0"/>
                <a:cs typeface="Times New Roman" pitchFamily="18" charset="0"/>
              </a:rPr>
              <a:t>- </a:t>
            </a:r>
            <a:r>
              <a:rPr lang="en-US" sz="2135" b="1" i="1">
                <a:solidFill>
                  <a:srgbClr val="FF3399"/>
                </a:solidFill>
                <a:latin typeface="Times New Roman" pitchFamily="18" charset="0"/>
                <a:cs typeface="Times New Roman" pitchFamily="18" charset="0"/>
              </a:rPr>
              <a:t>Hùng ơi! Lát nữa sang chơi, bạn nhớ cho mình mượn quyển truyện Đô-rê-mon với nhé! Cảm ơn bạn nhiều!</a:t>
            </a: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773" y="71437"/>
            <a:ext cx="8979694" cy="4976813"/>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latin typeface="Calibri" panose="020F0502020204030204"/>
              <a:cs typeface="+mn-ea"/>
              <a:sym typeface="+mn-lt"/>
            </a:endParaRPr>
          </a:p>
        </p:txBody>
      </p:sp>
      <p:pic>
        <p:nvPicPr>
          <p:cNvPr id="31747"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766" y="42863"/>
            <a:ext cx="3751659"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9869">
            <a:off x="472679" y="-575072"/>
            <a:ext cx="8365331" cy="688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39"/>
          <p:cNvSpPr>
            <a:spLocks noChangeArrowheads="1"/>
          </p:cNvSpPr>
          <p:nvPr/>
        </p:nvSpPr>
        <p:spPr bwMode="auto">
          <a:xfrm>
            <a:off x="2932510" y="1502569"/>
            <a:ext cx="3050381" cy="646331"/>
          </a:xfrm>
          <a:prstGeom prst="rect">
            <a:avLst/>
          </a:prstGeom>
          <a:noFill/>
          <a:ln>
            <a:noFill/>
          </a:ln>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3924">
              <a:lnSpc>
                <a:spcPct val="150000"/>
              </a:lnSpc>
              <a:spcBef>
                <a:spcPts val="750"/>
              </a:spcBef>
              <a:defRPr/>
            </a:pPr>
            <a:endParaRPr lang="zh-CN" altLang="en-US" sz="2400" b="1" dirty="0">
              <a:solidFill>
                <a:srgbClr val="DC5D3D"/>
              </a:solidFill>
              <a:latin typeface="Calibri" panose="020F0502020204030204"/>
              <a:ea typeface="+mn-ea"/>
              <a:cs typeface="+mn-ea"/>
              <a:sym typeface="+mn-lt"/>
            </a:endParaRPr>
          </a:p>
        </p:txBody>
      </p:sp>
      <p:pic>
        <p:nvPicPr>
          <p:cNvPr id="31750" name="图片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26" y="523875"/>
            <a:ext cx="1764506" cy="180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6097" y="3236119"/>
            <a:ext cx="1081088" cy="144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12"/>
          <p:cNvSpPr txBox="1">
            <a:spLocks noChangeArrowheads="1"/>
          </p:cNvSpPr>
          <p:nvPr/>
        </p:nvSpPr>
        <p:spPr bwMode="auto">
          <a:xfrm>
            <a:off x="2380060" y="2459832"/>
            <a:ext cx="5172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0"/>
              </a:spcBef>
              <a:spcAft>
                <a:spcPct val="0"/>
              </a:spcAft>
              <a:buNone/>
              <a:defRPr/>
            </a:pPr>
            <a:r>
              <a:rPr lang="en-US" altLang="en-US" sz="3600" b="1">
                <a:solidFill>
                  <a:srgbClr val="00B050"/>
                </a:solidFill>
                <a:latin typeface="Times New Roman" panose="02020603050405020304" pitchFamily="18" charset="0"/>
                <a:cs typeface="Times New Roman" panose="02020603050405020304" pitchFamily="18" charset="0"/>
              </a:rPr>
              <a:t>Hẹn gặp lại các em!</a:t>
            </a:r>
          </a:p>
        </p:txBody>
      </p:sp>
    </p:spTree>
    <p:extLst>
      <p:ext uri="{BB962C8B-B14F-4D97-AF65-F5344CB8AC3E}">
        <p14:creationId xmlns:p14="http://schemas.microsoft.com/office/powerpoint/2010/main" val="91613145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88" y="301322"/>
            <a:ext cx="9113711" cy="5170646"/>
          </a:xfrm>
          <a:prstGeom prst="rect">
            <a:avLst/>
          </a:prstGeom>
          <a:solidFill>
            <a:sysClr val="window" lastClr="FFFFFF"/>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cs typeface="Times New Roman" panose="02020603050405020304" pitchFamily="18" charset="0"/>
              </a:rPr>
              <a:t>     </a:t>
            </a:r>
            <a:r>
              <a:rPr kumimoji="0" lang="en-US" sz="1500" b="1" i="0" u="none" strike="noStrike" kern="0" cap="none" spc="0" normalizeH="0" baseline="0" noProof="0" dirty="0">
                <a:ln>
                  <a:noFill/>
                </a:ln>
                <a:solidFill>
                  <a:srgbClr val="227780"/>
                </a:solidFill>
                <a:effectLst/>
                <a:uLnTx/>
                <a:uFillTx/>
                <a:latin typeface="Times New Roman" panose="02020603050405020304" pitchFamily="18" charset="0"/>
                <a:cs typeface="Times New Roman" panose="02020603050405020304" pitchFamily="18" charset="0"/>
              </a:rPr>
              <a:t>Thỏ</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con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phát</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hiện</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ra</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cây</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hồng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Cây</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chỉ</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có</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một</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quả</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quả</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lại</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còn</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xanh</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Thỏ</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nghĩ</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Chờ</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hồng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chín</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mình</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sẽ</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thưởng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thức</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vị</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ngọt</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lịm</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của</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nó</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Hằng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ngày</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thỏ</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chăm</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chỉ</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tưới</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nước</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cho</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cây</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Ít</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lâu</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sau</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quả</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hồng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ngả</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vàng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rồi</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đỏ</a:t>
            </a:r>
            <a:r>
              <a:rPr lang="en-US" sz="1500" b="1" kern="0" dirty="0">
                <a:solidFill>
                  <a:srgbClr val="227780"/>
                </a:solidFill>
                <a:latin typeface="Times New Roman" panose="02020603050405020304" pitchFamily="18" charset="0"/>
                <a:cs typeface="Times New Roman" panose="02020603050405020304" pitchFamily="18" charset="0"/>
              </a:rPr>
              <a:t>. Thỏ </a:t>
            </a:r>
            <a:r>
              <a:rPr lang="en-US" sz="1500" b="1" kern="0" dirty="0" err="1">
                <a:solidFill>
                  <a:srgbClr val="227780"/>
                </a:solidFill>
                <a:latin typeface="Times New Roman" panose="02020603050405020304" pitchFamily="18" charset="0"/>
                <a:cs typeface="Times New Roman" panose="02020603050405020304" pitchFamily="18" charset="0"/>
              </a:rPr>
              <a:t>kiên</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nhẫn</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đứng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đợi</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quả</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rơi</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xuống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vì</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nó</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không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biết</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trèo</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cây</a:t>
            </a:r>
            <a:r>
              <a:rPr lang="en-US" sz="1500" b="1" kern="0" dirty="0">
                <a:solidFill>
                  <a:srgbClr val="227780"/>
                </a:solidFill>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Vừa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lúc</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đó</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có</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đàn</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chim</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bay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đến</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định</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ăn</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quả</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hồng</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Thỏ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hốt</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hoảng</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kêu</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lên</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lang="en-US" sz="1500" b="1" kern="0" dirty="0">
                <a:solidFill>
                  <a:srgbClr val="227780"/>
                </a:solidFill>
                <a:latin typeface="Times New Roman" panose="02020603050405020304" pitchFamily="18" charset="0"/>
                <a:cs typeface="Times New Roman" panose="02020603050405020304" pitchFamily="18" charset="0"/>
              </a:rPr>
              <a:t>    - </a:t>
            </a:r>
            <a:r>
              <a:rPr lang="en-US" sz="1500" b="1" kern="0" dirty="0" err="1">
                <a:solidFill>
                  <a:srgbClr val="227780"/>
                </a:solidFill>
                <a:latin typeface="Times New Roman" panose="02020603050405020304" pitchFamily="18" charset="0"/>
                <a:cs typeface="Times New Roman" panose="02020603050405020304" pitchFamily="18" charset="0"/>
              </a:rPr>
              <a:t>Hồng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của</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tớ</a:t>
            </a:r>
            <a:r>
              <a:rPr lang="en-US" sz="1500" b="1" kern="0" dirty="0">
                <a:solidFill>
                  <a:srgbClr val="227780"/>
                </a:solidFill>
                <a:latin typeface="Times New Roman" panose="02020603050405020304" pitchFamily="18"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Thấy</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vậy</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đàn</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chim</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cầu</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khẩn</a:t>
            </a:r>
            <a:r>
              <a:rPr lang="en-US" sz="1500" b="1" kern="0" dirty="0">
                <a:solidFill>
                  <a:srgbClr val="227780"/>
                </a:solidFill>
                <a:latin typeface="Times New Roman" panose="02020603050405020304" pitchFamily="18"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 Cho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chúng</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tớ</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ăn</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nhé</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Chúng</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tớ</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đói</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lả</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rồi</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lang="en-US" sz="1500" b="1" kern="0" dirty="0">
                <a:solidFill>
                  <a:srgbClr val="227780"/>
                </a:solidFill>
                <a:latin typeface="Times New Roman" panose="02020603050405020304" pitchFamily="18" charset="0"/>
                <a:cs typeface="Times New Roman" panose="02020603050405020304" pitchFamily="18" charset="0"/>
              </a:rPr>
              <a:t>    Thỏ </a:t>
            </a:r>
            <a:r>
              <a:rPr lang="en-US" sz="1500" b="1" kern="0" dirty="0" err="1">
                <a:solidFill>
                  <a:srgbClr val="227780"/>
                </a:solidFill>
                <a:latin typeface="Times New Roman" panose="02020603050405020304" pitchFamily="18" charset="0"/>
                <a:cs typeface="Times New Roman" panose="02020603050405020304" pitchFamily="18" charset="0"/>
              </a:rPr>
              <a:t>suy</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nghĩ</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một</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lát</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rồi</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đồng</a:t>
            </a:r>
            <a:r>
              <a:rPr lang="en-US" sz="1500" b="1" kern="0" dirty="0">
                <a:solidFill>
                  <a:srgbClr val="227780"/>
                </a:solidFill>
                <a:latin typeface="Times New Roman" panose="02020603050405020304" pitchFamily="18" charset="0"/>
                <a:cs typeface="Times New Roman" panose="02020603050405020304" pitchFamily="18" charset="0"/>
              </a:rPr>
              <a:t> ý. Đàn </a:t>
            </a:r>
            <a:r>
              <a:rPr lang="en-US" sz="1500" b="1" kern="0" dirty="0" err="1">
                <a:solidFill>
                  <a:srgbClr val="227780"/>
                </a:solidFill>
                <a:latin typeface="Times New Roman" panose="02020603050405020304" pitchFamily="18" charset="0"/>
                <a:cs typeface="Times New Roman" panose="02020603050405020304" pitchFamily="18" charset="0"/>
              </a:rPr>
              <a:t>chim</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ríu</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rít</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mổ</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ăn</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quả</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hồng</a:t>
            </a:r>
            <a:r>
              <a:rPr lang="en-US" sz="1500" b="1" kern="0" dirty="0">
                <a:solidFill>
                  <a:srgbClr val="227780"/>
                </a:solidFill>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227780"/>
                </a:solidFill>
                <a:effectLst/>
                <a:uLnTx/>
                <a:uFillTx/>
                <a:latin typeface="Times New Roman" panose="02020603050405020304" pitchFamily="18" charset="0"/>
                <a:cs typeface="Times New Roman" panose="02020603050405020304" pitchFamily="18" charset="0"/>
              </a:rPr>
              <a:t>    Thỏ</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liếm</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môi</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hỏi</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với</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lên</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lang="en-US" sz="1500" b="1" kern="0" dirty="0">
                <a:solidFill>
                  <a:srgbClr val="227780"/>
                </a:solidFill>
                <a:latin typeface="Times New Roman" panose="02020603050405020304" pitchFamily="18" charset="0"/>
                <a:cs typeface="Times New Roman" panose="02020603050405020304" pitchFamily="18" charset="0"/>
              </a:rPr>
              <a:t>     - </a:t>
            </a:r>
            <a:r>
              <a:rPr lang="en-US" sz="1500" b="1" kern="0" dirty="0" err="1">
                <a:solidFill>
                  <a:srgbClr val="227780"/>
                </a:solidFill>
                <a:latin typeface="Times New Roman" panose="02020603050405020304" pitchFamily="18" charset="0"/>
                <a:cs typeface="Times New Roman" panose="02020603050405020304" pitchFamily="18" charset="0"/>
              </a:rPr>
              <a:t>Hồng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ngọt</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giống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dưa</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hấu</a:t>
            </a:r>
            <a:r>
              <a:rPr lang="en-US" sz="1500" b="1" kern="0" dirty="0">
                <a:solidFill>
                  <a:srgbClr val="227780"/>
                </a:solidFill>
                <a:latin typeface="Times New Roman" panose="02020603050405020304" pitchFamily="18" charset="0"/>
                <a:cs typeface="Times New Roman" panose="02020603050405020304" pitchFamily="18" charset="0"/>
              </a:rPr>
              <a:t> hay </a:t>
            </a:r>
            <a:r>
              <a:rPr lang="en-US" sz="1500" b="1" kern="0" dirty="0" err="1">
                <a:solidFill>
                  <a:srgbClr val="227780"/>
                </a:solidFill>
                <a:latin typeface="Times New Roman" panose="02020603050405020304" pitchFamily="18" charset="0"/>
                <a:cs typeface="Times New Roman" panose="02020603050405020304" pitchFamily="18" charset="0"/>
              </a:rPr>
              <a:t>mật</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ong</a:t>
            </a:r>
            <a:r>
              <a:rPr lang="en-US" sz="1500" b="1" kern="0" dirty="0">
                <a:solidFill>
                  <a:srgbClr val="227780"/>
                </a:solidFill>
                <a:latin typeface="Times New Roman" panose="02020603050405020304" pitchFamily="18"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Đàn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chim</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ngạc</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nhiên</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lang="en-US" sz="1500" b="1" kern="0" dirty="0">
                <a:solidFill>
                  <a:srgbClr val="227780"/>
                </a:solidFill>
                <a:latin typeface="Times New Roman" panose="02020603050405020304" pitchFamily="18" charset="0"/>
                <a:cs typeface="Times New Roman" panose="02020603050405020304" pitchFamily="18" charset="0"/>
              </a:rPr>
              <a:t>    - </a:t>
            </a:r>
            <a:r>
              <a:rPr lang="en-US" sz="1500" b="1" kern="0" dirty="0" err="1">
                <a:solidFill>
                  <a:srgbClr val="227780"/>
                </a:solidFill>
                <a:latin typeface="Times New Roman" panose="02020603050405020304" pitchFamily="18" charset="0"/>
                <a:cs typeface="Times New Roman" panose="02020603050405020304" pitchFamily="18" charset="0"/>
              </a:rPr>
              <a:t>Cậu</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chưa</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ăn</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hồng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bao</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giờ</a:t>
            </a:r>
            <a:r>
              <a:rPr lang="en-US" sz="1500" b="1" kern="0" dirty="0">
                <a:solidFill>
                  <a:srgbClr val="227780"/>
                </a:solidFill>
                <a:latin typeface="Times New Roman" panose="02020603050405020304" pitchFamily="18" charset="0"/>
                <a:cs typeface="Times New Roman" panose="02020603050405020304" pitchFamily="18" charset="0"/>
              </a:rPr>
              <a:t> à?</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Thỏ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đỏ</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mặt</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lắc</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đầu</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Đàn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chim</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ái</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ngại</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lang="en-US" sz="1500" b="1" kern="0" dirty="0">
                <a:solidFill>
                  <a:srgbClr val="227780"/>
                </a:solidFill>
                <a:latin typeface="Times New Roman" panose="02020603050405020304" pitchFamily="18" charset="0"/>
                <a:cs typeface="Times New Roman" panose="02020603050405020304" pitchFamily="18" charset="0"/>
              </a:rPr>
              <a:t>    - </a:t>
            </a:r>
            <a:r>
              <a:rPr lang="en-US" sz="1500" b="1" kern="0" dirty="0" err="1">
                <a:solidFill>
                  <a:srgbClr val="227780"/>
                </a:solidFill>
                <a:latin typeface="Times New Roman" panose="02020603050405020304" pitchFamily="18" charset="0"/>
                <a:cs typeface="Times New Roman" panose="02020603050405020304" pitchFamily="18" charset="0"/>
              </a:rPr>
              <a:t>Đúng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ra</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chúng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tớ</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không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nên</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ăn</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hồng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của</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cậu</a:t>
            </a:r>
            <a:r>
              <a:rPr lang="en-US" sz="1500" b="1" kern="0" dirty="0">
                <a:solidFill>
                  <a:srgbClr val="227780"/>
                </a:solidFill>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Thỏ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nói</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lang="en-US" sz="1500" b="1" kern="0" dirty="0">
                <a:solidFill>
                  <a:srgbClr val="227780"/>
                </a:solidFill>
                <a:latin typeface="Times New Roman" panose="02020603050405020304" pitchFamily="18" charset="0"/>
                <a:cs typeface="Times New Roman" panose="02020603050405020304" pitchFamily="18" charset="0"/>
              </a:rPr>
              <a:t>    - </a:t>
            </a:r>
            <a:r>
              <a:rPr lang="en-US" sz="1500" b="1" kern="0" dirty="0" err="1">
                <a:solidFill>
                  <a:srgbClr val="227780"/>
                </a:solidFill>
                <a:latin typeface="Times New Roman" panose="02020603050405020304" pitchFamily="18" charset="0"/>
                <a:cs typeface="Times New Roman" panose="02020603050405020304" pitchFamily="18" charset="0"/>
              </a:rPr>
              <a:t>Tớ</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ăn</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chỉ</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một</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mình</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tớ</a:t>
            </a:r>
            <a:r>
              <a:rPr lang="en-US" sz="1500" b="1" kern="0" dirty="0">
                <a:solidFill>
                  <a:srgbClr val="227780"/>
                </a:solidFill>
                <a:latin typeface="Times New Roman" panose="02020603050405020304" pitchFamily="18" charset="0"/>
                <a:cs typeface="Times New Roman" panose="02020603050405020304" pitchFamily="18" charset="0"/>
              </a:rPr>
              <a:t> no </a:t>
            </a:r>
            <a:r>
              <a:rPr lang="en-US" sz="1500" b="1" kern="0" dirty="0" err="1">
                <a:solidFill>
                  <a:srgbClr val="227780"/>
                </a:solidFill>
                <a:latin typeface="Times New Roman" panose="02020603050405020304" pitchFamily="18" charset="0"/>
                <a:cs typeface="Times New Roman" panose="02020603050405020304" pitchFamily="18" charset="0"/>
              </a:rPr>
              <a:t>bụng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Các</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cậu</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ăn</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thì</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cả</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đàn</a:t>
            </a:r>
            <a:r>
              <a:rPr lang="en-US" sz="1500" b="1" kern="0" dirty="0">
                <a:solidFill>
                  <a:srgbClr val="227780"/>
                </a:solidFill>
                <a:latin typeface="Times New Roman" panose="02020603050405020304" pitchFamily="18" charset="0"/>
                <a:cs typeface="Times New Roman" panose="02020603050405020304" pitchFamily="18" charset="0"/>
              </a:rPr>
              <a:t> no </a:t>
            </a:r>
            <a:r>
              <a:rPr lang="en-US" sz="1500" b="1" kern="0" dirty="0" err="1">
                <a:solidFill>
                  <a:srgbClr val="227780"/>
                </a:solidFill>
                <a:latin typeface="Times New Roman" panose="02020603050405020304" pitchFamily="18" charset="0"/>
                <a:cs typeface="Times New Roman" panose="02020603050405020304" pitchFamily="18" charset="0"/>
              </a:rPr>
              <a:t>bụng</a:t>
            </a:r>
            <a:r>
              <a:rPr lang="en-US" sz="1500" b="1" kern="0" dirty="0">
                <a:solidFill>
                  <a:srgbClr val="227780"/>
                </a:solidFill>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Đàn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chim</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xúc</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động</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cảm</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ơn</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thỏ</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rồi</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bay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đi</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Vài</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ngày</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sau</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thỏ</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đang</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ngồi</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nghỉ</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thì</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đàn</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chim</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lại</a:t>
            </a:r>
            <a:r>
              <a:rPr lang="en-US" sz="1500" b="1" kern="0" dirty="0">
                <a:solidFill>
                  <a:srgbClr val="227780"/>
                </a:solidFill>
                <a:latin typeface="Times New Roman" panose="02020603050405020304" pitchFamily="18" charset="0"/>
                <a:cs typeface="Times New Roman" panose="02020603050405020304" pitchFamily="18" charset="0"/>
              </a:rPr>
              <a:t> bay </a:t>
            </a:r>
            <a:r>
              <a:rPr lang="en-US" sz="1500" b="1" kern="0" dirty="0" err="1">
                <a:solidFill>
                  <a:srgbClr val="227780"/>
                </a:solidFill>
                <a:latin typeface="Times New Roman" panose="02020603050405020304" pitchFamily="18" charset="0"/>
                <a:cs typeface="Times New Roman" panose="02020603050405020304" pitchFamily="18" charset="0"/>
              </a:rPr>
              <a:t>đến</a:t>
            </a:r>
            <a:r>
              <a:rPr lang="en-US" sz="1500" b="1" kern="0" dirty="0">
                <a:solidFill>
                  <a:srgbClr val="227780"/>
                </a:solidFill>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Chúng</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tớ</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tìm</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cậu</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mấy</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ngày</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nay.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Này</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cậu</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bên</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kia</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sườn</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núi</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có</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cây</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hồng</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đầy</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quả</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chín</a:t>
            </a:r>
            <a:r>
              <a:rPr lang="en-US" sz="1500" b="1" kern="0" dirty="0">
                <a:solidFill>
                  <a:srgbClr val="227780"/>
                </a:solidFill>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Rồi</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đàn</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chim</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đưa</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thỏ</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đến</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chỗ</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cây</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hồng</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lúc</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lỉu</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quả</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Chúng</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tíu</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tít</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mổ</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nhiều</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quả</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chín</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mọng</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xuống</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cho</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thỏ</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Đúng</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là</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một</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cơn</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mưa</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noProof="0" dirty="0" err="1">
                <a:ln>
                  <a:noFill/>
                </a:ln>
                <a:solidFill>
                  <a:srgbClr val="227780"/>
                </a:solidFill>
                <a:effectLst/>
                <a:uLnTx/>
                <a:uFillTx/>
                <a:latin typeface="Times New Roman" panose="02020603050405020304" pitchFamily="18" charset="0"/>
                <a:cs typeface="Times New Roman" panose="02020603050405020304" pitchFamily="18" charset="0"/>
              </a:rPr>
              <a:t>hồng</a:t>
            </a:r>
            <a:r>
              <a:rPr kumimoji="0" lang="en-US" sz="1500" b="1" i="0" u="none" strike="noStrike" kern="0" cap="none" spc="0" normalizeH="0" noProof="0" dirty="0">
                <a:ln>
                  <a:noFill/>
                </a:ln>
                <a:solidFill>
                  <a:srgbClr val="227780"/>
                </a:solidFill>
                <a:effectLst/>
                <a:uLnTx/>
                <a:uFillTx/>
                <a:latin typeface="Times New Roman" panose="02020603050405020304" pitchFamily="18" charset="0"/>
                <a:cs typeface="Times New Roman" panose="02020603050405020304" pitchFamily="18" charset="0"/>
              </a:rPr>
              <a:t> ! </a:t>
            </a:r>
          </a:p>
          <a:p>
            <a:pPr marL="0" marR="0" lvl="0" indent="0" algn="just" defTabSz="914400" eaLnBrk="1" fontAlgn="auto" latinLnBrk="0" hangingPunct="1">
              <a:lnSpc>
                <a:spcPct val="100000"/>
              </a:lnSpc>
              <a:spcBef>
                <a:spcPts val="0"/>
              </a:spcBef>
              <a:spcAft>
                <a:spcPts val="0"/>
              </a:spcAft>
              <a:buClrTx/>
              <a:buSzTx/>
              <a:buFontTx/>
              <a:buNone/>
              <a:tabLst/>
              <a:defRPr/>
            </a:pPr>
            <a:r>
              <a:rPr lang="en-US" sz="1500" b="1" kern="0" dirty="0">
                <a:solidFill>
                  <a:srgbClr val="227780"/>
                </a:solidFill>
                <a:latin typeface="Times New Roman" panose="02020603050405020304" pitchFamily="18" charset="0"/>
                <a:cs typeface="Times New Roman" panose="02020603050405020304" pitchFamily="18" charset="0"/>
              </a:rPr>
              <a:t>                                                                                                                                          (Theo </a:t>
            </a:r>
            <a:r>
              <a:rPr lang="en-US" sz="1500" b="1" kern="0" dirty="0" err="1">
                <a:solidFill>
                  <a:srgbClr val="227780"/>
                </a:solidFill>
                <a:latin typeface="Times New Roman" panose="02020603050405020304" pitchFamily="18" charset="0"/>
                <a:cs typeface="Times New Roman" panose="02020603050405020304" pitchFamily="18" charset="0"/>
              </a:rPr>
              <a:t>Hà</a:t>
            </a:r>
            <a:r>
              <a:rPr lang="en-US" sz="1500" b="1" kern="0" dirty="0">
                <a:solidFill>
                  <a:srgbClr val="227780"/>
                </a:solidFill>
                <a:latin typeface="Times New Roman" panose="02020603050405020304" pitchFamily="18" charset="0"/>
                <a:cs typeface="Times New Roman" panose="02020603050405020304" pitchFamily="18" charset="0"/>
              </a:rPr>
              <a:t> </a:t>
            </a:r>
            <a:r>
              <a:rPr lang="en-US" sz="1500" b="1" kern="0" dirty="0" err="1">
                <a:solidFill>
                  <a:srgbClr val="227780"/>
                </a:solidFill>
                <a:latin typeface="Times New Roman" panose="02020603050405020304" pitchFamily="18" charset="0"/>
                <a:cs typeface="Times New Roman" panose="02020603050405020304" pitchFamily="18" charset="0"/>
              </a:rPr>
              <a:t>Nhi</a:t>
            </a:r>
            <a:r>
              <a:rPr lang="en-US" sz="1500" b="1" kern="0" dirty="0">
                <a:solidFill>
                  <a:srgbClr val="227780"/>
                </a:solidFill>
                <a:latin typeface="Times New Roman" panose="02020603050405020304" pitchFamily="18" charset="0"/>
                <a:cs typeface="Times New Roman" panose="02020603050405020304" pitchFamily="18" charset="0"/>
              </a:rPr>
              <a:t>)</a:t>
            </a:r>
            <a:endParaRPr kumimoji="0" lang="vi-VN" sz="1500" b="1" i="0" u="none" strike="noStrike" kern="0" cap="none" spc="0" normalizeH="0" baseline="0" noProof="0" dirty="0">
              <a:ln>
                <a:noFill/>
              </a:ln>
              <a:solidFill>
                <a:srgbClr val="227780"/>
              </a:solidFill>
              <a:effectLst/>
              <a:uLnTx/>
              <a:uFillTx/>
              <a:latin typeface="Times New Roman" panose="02020603050405020304" pitchFamily="18" charset="0"/>
              <a:cs typeface="Times New Roman" panose="02020603050405020304" pitchFamily="18" charset="0"/>
            </a:endParaRPr>
          </a:p>
        </p:txBody>
      </p:sp>
      <p:sp>
        <p:nvSpPr>
          <p:cNvPr id="4" name="Rectangle: Rounded Corners 61">
            <a:extLst>
              <a:ext uri="{FF2B5EF4-FFF2-40B4-BE49-F238E27FC236}">
                <a16:creationId xmlns:a16="http://schemas.microsoft.com/office/drawing/2014/main" id="{A45645C1-003B-B717-5CB9-2DF8F92BD233}"/>
              </a:ext>
            </a:extLst>
          </p:cNvPr>
          <p:cNvSpPr/>
          <p:nvPr/>
        </p:nvSpPr>
        <p:spPr>
          <a:xfrm>
            <a:off x="2003531" y="20825"/>
            <a:ext cx="4968552" cy="342986"/>
          </a:xfrm>
          <a:prstGeom prst="roundRect">
            <a:avLst/>
          </a:prstGeom>
          <a:noFill/>
          <a:ln w="28575" cap="flat" cmpd="sng" algn="ctr">
            <a:noFill/>
            <a:prstDash val="dash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QUẢ HỒNG CỦA THỎ CON</a:t>
            </a:r>
            <a:endParaRPr kumimoji="0" lang="en-US" sz="20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4006483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Wave 62">
            <a:extLst>
              <a:ext uri="{FF2B5EF4-FFF2-40B4-BE49-F238E27FC236}">
                <a16:creationId xmlns:a16="http://schemas.microsoft.com/office/drawing/2014/main" id="{821A2C2F-1B84-21B9-4EBD-DA0893633205}"/>
              </a:ext>
            </a:extLst>
          </p:cNvPr>
          <p:cNvSpPr/>
          <p:nvPr/>
        </p:nvSpPr>
        <p:spPr>
          <a:xfrm>
            <a:off x="-13919" y="0"/>
            <a:ext cx="2081702" cy="664908"/>
          </a:xfrm>
          <a:custGeom>
            <a:avLst/>
            <a:gdLst>
              <a:gd name="connsiteX0" fmla="*/ 198973 w 1622941"/>
              <a:gd name="connsiteY0" fmla="*/ 69953 h 559621"/>
              <a:gd name="connsiteX1" fmla="*/ 1622941 w 1622941"/>
              <a:gd name="connsiteY1" fmla="*/ 69953 h 559621"/>
              <a:gd name="connsiteX2" fmla="*/ 1423968 w 1622941"/>
              <a:gd name="connsiteY2" fmla="*/ 489668 h 559621"/>
              <a:gd name="connsiteX3" fmla="*/ 0 w 1622941"/>
              <a:gd name="connsiteY3" fmla="*/ 489668 h 559621"/>
              <a:gd name="connsiteX4" fmla="*/ 198973 w 1622941"/>
              <a:gd name="connsiteY4" fmla="*/ 69953 h 55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941" h="559621" fill="none" extrusionOk="0">
                <a:moveTo>
                  <a:pt x="198973" y="69953"/>
                </a:moveTo>
                <a:cubicBezTo>
                  <a:pt x="597964" y="-134429"/>
                  <a:pt x="1092709" y="271404"/>
                  <a:pt x="1622941" y="69953"/>
                </a:cubicBezTo>
                <a:cubicBezTo>
                  <a:pt x="1543258" y="264348"/>
                  <a:pt x="1478575" y="317485"/>
                  <a:pt x="1423968" y="489668"/>
                </a:cubicBezTo>
                <a:cubicBezTo>
                  <a:pt x="964965" y="713471"/>
                  <a:pt x="431990" y="267594"/>
                  <a:pt x="0" y="489668"/>
                </a:cubicBezTo>
                <a:cubicBezTo>
                  <a:pt x="44643" y="419563"/>
                  <a:pt x="154196" y="113703"/>
                  <a:pt x="198973" y="69953"/>
                </a:cubicBezTo>
                <a:close/>
              </a:path>
              <a:path w="1622941" h="559621" stroke="0" extrusionOk="0">
                <a:moveTo>
                  <a:pt x="198973" y="69953"/>
                </a:moveTo>
                <a:cubicBezTo>
                  <a:pt x="690371" y="-191630"/>
                  <a:pt x="1136469" y="218298"/>
                  <a:pt x="1622941" y="69953"/>
                </a:cubicBezTo>
                <a:cubicBezTo>
                  <a:pt x="1576460" y="152485"/>
                  <a:pt x="1466543" y="419683"/>
                  <a:pt x="1423968" y="489668"/>
                </a:cubicBezTo>
                <a:cubicBezTo>
                  <a:pt x="990462" y="663096"/>
                  <a:pt x="461417" y="299627"/>
                  <a:pt x="0" y="489668"/>
                </a:cubicBezTo>
                <a:cubicBezTo>
                  <a:pt x="74325" y="339705"/>
                  <a:pt x="142114" y="186419"/>
                  <a:pt x="198973" y="69953"/>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Chia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endPar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9" name="Rectangle: Rounded Corners 61">
            <a:extLst>
              <a:ext uri="{FF2B5EF4-FFF2-40B4-BE49-F238E27FC236}">
                <a16:creationId xmlns:a16="http://schemas.microsoft.com/office/drawing/2014/main" id="{A45645C1-003B-B717-5CB9-2DF8F92BD233}"/>
              </a:ext>
            </a:extLst>
          </p:cNvPr>
          <p:cNvSpPr/>
          <p:nvPr/>
        </p:nvSpPr>
        <p:spPr>
          <a:xfrm>
            <a:off x="2003531" y="20824"/>
            <a:ext cx="4968552" cy="644083"/>
          </a:xfrm>
          <a:prstGeom prst="roundRect">
            <a:avLst/>
          </a:prstGeom>
          <a:noFill/>
          <a:ln w="28575" cap="flat" cmpd="sng" algn="ctr">
            <a:noFill/>
            <a:prstDash val="dashDot"/>
          </a:ln>
          <a:effectLst/>
        </p:spPr>
        <p:txBody>
          <a:bodyPr rtlCol="0" anchor="ctr"/>
          <a:lstStyle/>
          <a:p>
            <a:pPr lvl="0" algn="ctr">
              <a:defRPr/>
            </a:pPr>
            <a:r>
              <a:rPr lang="en-US" sz="28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QUẢ HỒNG CỦA THỎ CON</a:t>
            </a:r>
          </a:p>
        </p:txBody>
      </p:sp>
      <p:sp>
        <p:nvSpPr>
          <p:cNvPr id="20" name="Rectangle 19"/>
          <p:cNvSpPr/>
          <p:nvPr/>
        </p:nvSpPr>
        <p:spPr>
          <a:xfrm>
            <a:off x="35263" y="771550"/>
            <a:ext cx="9108737" cy="3477875"/>
          </a:xfrm>
          <a:prstGeom prst="rect">
            <a:avLst/>
          </a:prstGeom>
        </p:spPr>
        <p:txBody>
          <a:bodyPr wrap="square">
            <a:spAutoFit/>
          </a:bodyPr>
          <a:lstStyle/>
          <a:p>
            <a:pPr lvl="0" algn="just">
              <a:defRPr/>
            </a:pPr>
            <a:r>
              <a:rPr lang="en-US" sz="2200" b="1" kern="0" dirty="0">
                <a:solidFill>
                  <a:srgbClr val="000000"/>
                </a:solidFill>
                <a:latin typeface="Times New Roman" panose="02020603050405020304" pitchFamily="18" charset="0"/>
                <a:cs typeface="Times New Roman" panose="02020603050405020304" pitchFamily="18" charset="0"/>
              </a:rPr>
              <a:t>      Thỏ con </a:t>
            </a:r>
            <a:r>
              <a:rPr lang="en-US" sz="2200" b="1" kern="0" dirty="0" err="1">
                <a:solidFill>
                  <a:srgbClr val="000000"/>
                </a:solidFill>
                <a:latin typeface="Times New Roman" panose="02020603050405020304" pitchFamily="18" charset="0"/>
                <a:cs typeface="Times New Roman" panose="02020603050405020304" pitchFamily="18" charset="0"/>
              </a:rPr>
              <a:t>phát</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hiện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ra</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cây</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hồng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Cây</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chỉ</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có</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một</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quả</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quả</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lại</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còn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xanh</a:t>
            </a:r>
            <a:r>
              <a:rPr lang="en-US" sz="2200" b="1" kern="0" dirty="0">
                <a:solidFill>
                  <a:srgbClr val="000000"/>
                </a:solidFill>
                <a:latin typeface="Times New Roman" panose="02020603050405020304" pitchFamily="18" charset="0"/>
                <a:cs typeface="Times New Roman" panose="02020603050405020304" pitchFamily="18" charset="0"/>
              </a:rPr>
              <a:t>. Thỏ </a:t>
            </a:r>
            <a:r>
              <a:rPr lang="en-US" sz="2200" b="1" kern="0" dirty="0" err="1">
                <a:solidFill>
                  <a:srgbClr val="000000"/>
                </a:solidFill>
                <a:latin typeface="Times New Roman" panose="02020603050405020304" pitchFamily="18" charset="0"/>
                <a:cs typeface="Times New Roman" panose="02020603050405020304" pitchFamily="18" charset="0"/>
              </a:rPr>
              <a:t>nghĩ</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Chờ</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hồng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chín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mình</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sẽ</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thưởng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thức</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vị</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ngọt</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lịm</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của</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nó</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Hằng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ngày</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thỏ</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chăm</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chỉ</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tưới</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nước</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cho</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cây</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Ít</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lâu</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sau</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quả</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hồng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ngả</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vàng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rồi</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đỏ</a:t>
            </a:r>
            <a:r>
              <a:rPr lang="en-US" sz="2200" b="1" kern="0" dirty="0">
                <a:solidFill>
                  <a:srgbClr val="000000"/>
                </a:solidFill>
                <a:latin typeface="Times New Roman" panose="02020603050405020304" pitchFamily="18" charset="0"/>
                <a:cs typeface="Times New Roman" panose="02020603050405020304" pitchFamily="18" charset="0"/>
              </a:rPr>
              <a:t>. Thỏ </a:t>
            </a:r>
            <a:r>
              <a:rPr lang="en-US" sz="2200" b="1" kern="0" dirty="0" err="1">
                <a:solidFill>
                  <a:srgbClr val="000000"/>
                </a:solidFill>
                <a:latin typeface="Times New Roman" panose="02020603050405020304" pitchFamily="18" charset="0"/>
                <a:cs typeface="Times New Roman" panose="02020603050405020304" pitchFamily="18" charset="0"/>
              </a:rPr>
              <a:t>kiên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nhẫn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đứng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đợi</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quả</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rơi</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xuống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vì</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nó</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không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biết</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trèo</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cây</a:t>
            </a:r>
            <a:r>
              <a:rPr lang="en-US" sz="2200" b="1" kern="0" dirty="0">
                <a:solidFill>
                  <a:srgbClr val="000000"/>
                </a:solidFill>
                <a:latin typeface="Times New Roman" panose="02020603050405020304" pitchFamily="18" charset="0"/>
                <a:cs typeface="Times New Roman" panose="02020603050405020304" pitchFamily="18" charset="0"/>
              </a:rPr>
              <a:t>.</a:t>
            </a:r>
          </a:p>
          <a:p>
            <a:pPr lvl="0" algn="just">
              <a:defRPr/>
            </a:pPr>
            <a:r>
              <a:rPr lang="en-US" sz="2200" b="1" kern="0" dirty="0">
                <a:solidFill>
                  <a:srgbClr val="000000"/>
                </a:solidFill>
                <a:latin typeface="Times New Roman" panose="02020603050405020304" pitchFamily="18" charset="0"/>
                <a:cs typeface="Times New Roman" panose="02020603050405020304" pitchFamily="18" charset="0"/>
              </a:rPr>
              <a:t>      Vừa </a:t>
            </a:r>
            <a:r>
              <a:rPr lang="en-US" sz="2200" b="1" kern="0" dirty="0" err="1">
                <a:solidFill>
                  <a:srgbClr val="000000"/>
                </a:solidFill>
                <a:latin typeface="Times New Roman" panose="02020603050405020304" pitchFamily="18" charset="0"/>
                <a:cs typeface="Times New Roman" panose="02020603050405020304" pitchFamily="18" charset="0"/>
              </a:rPr>
              <a:t>lúc</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đó</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có</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đàn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chim</a:t>
            </a:r>
            <a:r>
              <a:rPr lang="en-US" sz="2200" b="1" kern="0" dirty="0">
                <a:solidFill>
                  <a:srgbClr val="000000"/>
                </a:solidFill>
                <a:latin typeface="Times New Roman" panose="02020603050405020304" pitchFamily="18" charset="0"/>
                <a:cs typeface="Times New Roman" panose="02020603050405020304" pitchFamily="18" charset="0"/>
              </a:rPr>
              <a:t> bay </a:t>
            </a:r>
            <a:r>
              <a:rPr lang="en-US" sz="2200" b="1" kern="0" dirty="0" err="1">
                <a:solidFill>
                  <a:srgbClr val="000000"/>
                </a:solidFill>
                <a:latin typeface="Times New Roman" panose="02020603050405020304" pitchFamily="18" charset="0"/>
                <a:cs typeface="Times New Roman" panose="02020603050405020304" pitchFamily="18" charset="0"/>
              </a:rPr>
              <a:t>đến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định</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ăn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quả</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hồng</a:t>
            </a:r>
            <a:r>
              <a:rPr lang="en-US" sz="2200" b="1" kern="0" dirty="0">
                <a:solidFill>
                  <a:srgbClr val="000000"/>
                </a:solidFill>
                <a:latin typeface="Times New Roman" panose="02020603050405020304" pitchFamily="18" charset="0"/>
                <a:cs typeface="Times New Roman" panose="02020603050405020304" pitchFamily="18" charset="0"/>
              </a:rPr>
              <a:t>. Thỏ </a:t>
            </a:r>
            <a:r>
              <a:rPr lang="en-US" sz="2200" b="1" kern="0" dirty="0" err="1">
                <a:solidFill>
                  <a:srgbClr val="000000"/>
                </a:solidFill>
                <a:latin typeface="Times New Roman" panose="02020603050405020304" pitchFamily="18" charset="0"/>
                <a:cs typeface="Times New Roman" panose="02020603050405020304" pitchFamily="18" charset="0"/>
              </a:rPr>
              <a:t>hốt</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hoảng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kêu</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lên</a:t>
            </a:r>
            <a:r>
              <a:rPr lang="en-US" sz="2200" b="1" kern="0" dirty="0">
                <a:solidFill>
                  <a:srgbClr val="000000"/>
                </a:solidFill>
                <a:latin typeface="Times New Roman" panose="02020603050405020304" pitchFamily="18" charset="0"/>
                <a:cs typeface="Times New Roman" panose="02020603050405020304" pitchFamily="18" charset="0"/>
              </a:rPr>
              <a:t>:</a:t>
            </a:r>
          </a:p>
          <a:p>
            <a:pPr lvl="0" algn="just">
              <a:defRPr/>
            </a:pPr>
            <a:r>
              <a:rPr lang="en-US" sz="2200" b="1" kern="0" dirty="0">
                <a:solidFill>
                  <a:srgbClr val="000000"/>
                </a:solidFill>
                <a:latin typeface="Times New Roman" panose="02020603050405020304" pitchFamily="18" charset="0"/>
                <a:cs typeface="Times New Roman" panose="02020603050405020304" pitchFamily="18" charset="0"/>
              </a:rPr>
              <a:t>       - </a:t>
            </a:r>
            <a:r>
              <a:rPr lang="en-US" sz="2200" b="1" kern="0" dirty="0" err="1">
                <a:solidFill>
                  <a:srgbClr val="000000"/>
                </a:solidFill>
                <a:latin typeface="Times New Roman" panose="02020603050405020304" pitchFamily="18" charset="0"/>
                <a:cs typeface="Times New Roman" panose="02020603050405020304" pitchFamily="18" charset="0"/>
              </a:rPr>
              <a:t>Hồng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của</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tớ</a:t>
            </a:r>
            <a:r>
              <a:rPr lang="en-US" sz="2200" b="1" kern="0" dirty="0">
                <a:solidFill>
                  <a:srgbClr val="000000"/>
                </a:solidFill>
                <a:latin typeface="Times New Roman" panose="02020603050405020304" pitchFamily="18" charset="0"/>
                <a:cs typeface="Times New Roman" panose="02020603050405020304" pitchFamily="18" charset="0"/>
              </a:rPr>
              <a:t>!</a:t>
            </a:r>
          </a:p>
          <a:p>
            <a:pPr lvl="0" algn="just">
              <a:defRPr/>
            </a:pP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Thấy</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vậy</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đàn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chim</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cầu</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khẩn</a:t>
            </a:r>
            <a:r>
              <a:rPr lang="en-US" sz="2200" b="1" kern="0" dirty="0">
                <a:solidFill>
                  <a:srgbClr val="000000"/>
                </a:solidFill>
                <a:latin typeface="Times New Roman" panose="02020603050405020304" pitchFamily="18" charset="0"/>
                <a:cs typeface="Times New Roman" panose="02020603050405020304" pitchFamily="18" charset="0"/>
              </a:rPr>
              <a:t>: </a:t>
            </a:r>
          </a:p>
          <a:p>
            <a:pPr lvl="0" algn="just">
              <a:defRPr/>
            </a:pPr>
            <a:r>
              <a:rPr lang="en-US" sz="2200" b="1" kern="0" dirty="0">
                <a:solidFill>
                  <a:srgbClr val="000000"/>
                </a:solidFill>
                <a:latin typeface="Times New Roman" panose="02020603050405020304" pitchFamily="18" charset="0"/>
                <a:cs typeface="Times New Roman" panose="02020603050405020304" pitchFamily="18" charset="0"/>
              </a:rPr>
              <a:t>       - Cho </a:t>
            </a:r>
            <a:r>
              <a:rPr lang="en-US" sz="2200" b="1" kern="0" dirty="0" err="1">
                <a:solidFill>
                  <a:srgbClr val="000000"/>
                </a:solidFill>
                <a:latin typeface="Times New Roman" panose="02020603050405020304" pitchFamily="18" charset="0"/>
                <a:cs typeface="Times New Roman" panose="02020603050405020304" pitchFamily="18" charset="0"/>
              </a:rPr>
              <a:t>chúng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tớ</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ăn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nhé</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Chúng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tớ</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đói</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lả</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rồi</a:t>
            </a:r>
            <a:r>
              <a:rPr lang="en-US" sz="2200" b="1" kern="0" dirty="0">
                <a:solidFill>
                  <a:srgbClr val="000000"/>
                </a:solidFill>
                <a:latin typeface="Times New Roman" panose="02020603050405020304" pitchFamily="18" charset="0"/>
                <a:cs typeface="Times New Roman" panose="02020603050405020304" pitchFamily="18" charset="0"/>
              </a:rPr>
              <a:t>.</a:t>
            </a:r>
          </a:p>
          <a:p>
            <a:pPr lvl="0" algn="just">
              <a:defRPr/>
            </a:pPr>
            <a:r>
              <a:rPr lang="en-US" sz="2200" b="1" kern="0" dirty="0">
                <a:solidFill>
                  <a:srgbClr val="000000"/>
                </a:solidFill>
                <a:latin typeface="Times New Roman" panose="02020603050405020304" pitchFamily="18" charset="0"/>
                <a:cs typeface="Times New Roman" panose="02020603050405020304" pitchFamily="18" charset="0"/>
              </a:rPr>
              <a:t>       Thỏ </a:t>
            </a:r>
            <a:r>
              <a:rPr lang="en-US" sz="2200" b="1" kern="0" dirty="0" err="1">
                <a:solidFill>
                  <a:srgbClr val="000000"/>
                </a:solidFill>
                <a:latin typeface="Times New Roman" panose="02020603050405020304" pitchFamily="18" charset="0"/>
                <a:cs typeface="Times New Roman" panose="02020603050405020304" pitchFamily="18" charset="0"/>
              </a:rPr>
              <a:t>suy</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nghĩ</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một</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lát</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rồi</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đồng</a:t>
            </a:r>
            <a:r>
              <a:rPr lang="en-US" sz="2200" b="1" kern="0" dirty="0">
                <a:solidFill>
                  <a:srgbClr val="000000"/>
                </a:solidFill>
                <a:latin typeface="Times New Roman" panose="02020603050405020304" pitchFamily="18" charset="0"/>
                <a:cs typeface="Times New Roman" panose="02020603050405020304" pitchFamily="18" charset="0"/>
              </a:rPr>
              <a:t> ý. Đàn </a:t>
            </a:r>
            <a:r>
              <a:rPr lang="en-US" sz="2200" b="1" kern="0" dirty="0" err="1">
                <a:solidFill>
                  <a:srgbClr val="000000"/>
                </a:solidFill>
                <a:latin typeface="Times New Roman" panose="02020603050405020304" pitchFamily="18" charset="0"/>
                <a:cs typeface="Times New Roman" panose="02020603050405020304" pitchFamily="18" charset="0"/>
              </a:rPr>
              <a:t>chim</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ríu</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rít</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mổ</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ăn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quả</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hồng</a:t>
            </a:r>
            <a:r>
              <a:rPr lang="en-US" sz="2200" b="1" kern="0" dirty="0">
                <a:solidFill>
                  <a:srgbClr val="000000"/>
                </a:solidFill>
                <a:latin typeface="Times New Roman" panose="02020603050405020304" pitchFamily="18" charset="0"/>
                <a:cs typeface="Times New Roman" panose="02020603050405020304" pitchFamily="18" charset="0"/>
              </a:rPr>
              <a:t>.</a:t>
            </a:r>
          </a:p>
        </p:txBody>
      </p:sp>
      <p:grpSp>
        <p:nvGrpSpPr>
          <p:cNvPr id="21" name="Group 20">
            <a:extLst>
              <a:ext uri="{FF2B5EF4-FFF2-40B4-BE49-F238E27FC236}">
                <a16:creationId xmlns:a16="http://schemas.microsoft.com/office/drawing/2014/main" id="{670DA32C-0382-4BEB-2359-824E91001094}"/>
              </a:ext>
            </a:extLst>
          </p:cNvPr>
          <p:cNvGrpSpPr/>
          <p:nvPr/>
        </p:nvGrpSpPr>
        <p:grpSpPr>
          <a:xfrm>
            <a:off x="179512" y="771550"/>
            <a:ext cx="318677" cy="288031"/>
            <a:chOff x="8079657" y="1342173"/>
            <a:chExt cx="707923" cy="707923"/>
          </a:xfrm>
        </p:grpSpPr>
        <p:sp>
          <p:nvSpPr>
            <p:cNvPr id="22" name="Oval 21">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23" name="Oval 22">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1</a:t>
              </a:r>
            </a:p>
          </p:txBody>
        </p:sp>
      </p:grpSp>
      <p:grpSp>
        <p:nvGrpSpPr>
          <p:cNvPr id="24" name="Group 23">
            <a:extLst>
              <a:ext uri="{FF2B5EF4-FFF2-40B4-BE49-F238E27FC236}">
                <a16:creationId xmlns:a16="http://schemas.microsoft.com/office/drawing/2014/main" id="{670DA32C-0382-4BEB-2359-824E91001094}"/>
              </a:ext>
            </a:extLst>
          </p:cNvPr>
          <p:cNvGrpSpPr/>
          <p:nvPr/>
        </p:nvGrpSpPr>
        <p:grpSpPr>
          <a:xfrm>
            <a:off x="170611" y="2244169"/>
            <a:ext cx="288031" cy="288032"/>
            <a:chOff x="8079657" y="1342173"/>
            <a:chExt cx="707923" cy="707923"/>
          </a:xfrm>
        </p:grpSpPr>
        <p:sp>
          <p:nvSpPr>
            <p:cNvPr id="25" name="Oval 24">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26" name="Oval 25">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white"/>
                  </a:solidFill>
                  <a:latin typeface="UTM Avo" panose="02040603050506020204" pitchFamily="18" charset="0"/>
                  <a:ea typeface="AvantGarde" panose="00000400000000000000" pitchFamily="2" charset="0"/>
                  <a:cs typeface="AvantGarde" panose="00000400000000000000" pitchFamily="2" charset="0"/>
                </a:rPr>
                <a:t>2</a:t>
              </a:r>
              <a:endPar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1084894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62">
            <a:extLst>
              <a:ext uri="{FF2B5EF4-FFF2-40B4-BE49-F238E27FC236}">
                <a16:creationId xmlns:a16="http://schemas.microsoft.com/office/drawing/2014/main" id="{821A2C2F-1B84-21B9-4EBD-DA0893633205}"/>
              </a:ext>
            </a:extLst>
          </p:cNvPr>
          <p:cNvSpPr/>
          <p:nvPr/>
        </p:nvSpPr>
        <p:spPr>
          <a:xfrm>
            <a:off x="-13919" y="0"/>
            <a:ext cx="2081702" cy="664908"/>
          </a:xfrm>
          <a:custGeom>
            <a:avLst/>
            <a:gdLst>
              <a:gd name="connsiteX0" fmla="*/ 198973 w 1622941"/>
              <a:gd name="connsiteY0" fmla="*/ 69953 h 559621"/>
              <a:gd name="connsiteX1" fmla="*/ 1622941 w 1622941"/>
              <a:gd name="connsiteY1" fmla="*/ 69953 h 559621"/>
              <a:gd name="connsiteX2" fmla="*/ 1423968 w 1622941"/>
              <a:gd name="connsiteY2" fmla="*/ 489668 h 559621"/>
              <a:gd name="connsiteX3" fmla="*/ 0 w 1622941"/>
              <a:gd name="connsiteY3" fmla="*/ 489668 h 559621"/>
              <a:gd name="connsiteX4" fmla="*/ 198973 w 1622941"/>
              <a:gd name="connsiteY4" fmla="*/ 69953 h 55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941" h="559621" fill="none" extrusionOk="0">
                <a:moveTo>
                  <a:pt x="198973" y="69953"/>
                </a:moveTo>
                <a:cubicBezTo>
                  <a:pt x="597964" y="-134429"/>
                  <a:pt x="1092709" y="271404"/>
                  <a:pt x="1622941" y="69953"/>
                </a:cubicBezTo>
                <a:cubicBezTo>
                  <a:pt x="1543258" y="264348"/>
                  <a:pt x="1478575" y="317485"/>
                  <a:pt x="1423968" y="489668"/>
                </a:cubicBezTo>
                <a:cubicBezTo>
                  <a:pt x="964965" y="713471"/>
                  <a:pt x="431990" y="267594"/>
                  <a:pt x="0" y="489668"/>
                </a:cubicBezTo>
                <a:cubicBezTo>
                  <a:pt x="44643" y="419563"/>
                  <a:pt x="154196" y="113703"/>
                  <a:pt x="198973" y="69953"/>
                </a:cubicBezTo>
                <a:close/>
              </a:path>
              <a:path w="1622941" h="559621" stroke="0" extrusionOk="0">
                <a:moveTo>
                  <a:pt x="198973" y="69953"/>
                </a:moveTo>
                <a:cubicBezTo>
                  <a:pt x="690371" y="-191630"/>
                  <a:pt x="1136469" y="218298"/>
                  <a:pt x="1622941" y="69953"/>
                </a:cubicBezTo>
                <a:cubicBezTo>
                  <a:pt x="1576460" y="152485"/>
                  <a:pt x="1466543" y="419683"/>
                  <a:pt x="1423968" y="489668"/>
                </a:cubicBezTo>
                <a:cubicBezTo>
                  <a:pt x="990462" y="663096"/>
                  <a:pt x="461417" y="299627"/>
                  <a:pt x="0" y="489668"/>
                </a:cubicBezTo>
                <a:cubicBezTo>
                  <a:pt x="74325" y="339705"/>
                  <a:pt x="142114" y="186419"/>
                  <a:pt x="198973" y="69953"/>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Chia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endPar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 name="Rectangle: Rounded Corners 61">
            <a:extLst>
              <a:ext uri="{FF2B5EF4-FFF2-40B4-BE49-F238E27FC236}">
                <a16:creationId xmlns:a16="http://schemas.microsoft.com/office/drawing/2014/main" id="{A45645C1-003B-B717-5CB9-2DF8F92BD233}"/>
              </a:ext>
            </a:extLst>
          </p:cNvPr>
          <p:cNvSpPr/>
          <p:nvPr/>
        </p:nvSpPr>
        <p:spPr>
          <a:xfrm>
            <a:off x="2003531" y="20825"/>
            <a:ext cx="4968552" cy="342986"/>
          </a:xfrm>
          <a:prstGeom prst="roundRect">
            <a:avLst/>
          </a:prstGeom>
          <a:noFill/>
          <a:ln w="28575" cap="flat" cmpd="sng" algn="ctr">
            <a:noFill/>
            <a:prstDash val="dashDot"/>
          </a:ln>
          <a:effectLst/>
        </p:spPr>
        <p:txBody>
          <a:bodyPr rtlCol="0" anchor="ctr"/>
          <a:lstStyle/>
          <a:p>
            <a:pPr lvl="0" algn="ctr">
              <a:defRPr/>
            </a:pPr>
            <a:r>
              <a:rPr lang="en-US" sz="2000" b="1"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QUẢ HỒNG CỦA THỎ CON</a:t>
            </a:r>
          </a:p>
        </p:txBody>
      </p:sp>
      <p:sp>
        <p:nvSpPr>
          <p:cNvPr id="5" name="Rectangle 4"/>
          <p:cNvSpPr/>
          <p:nvPr/>
        </p:nvSpPr>
        <p:spPr>
          <a:xfrm>
            <a:off x="-13919" y="572055"/>
            <a:ext cx="8915036" cy="4539704"/>
          </a:xfrm>
          <a:prstGeom prst="rect">
            <a:avLst/>
          </a:prstGeom>
          <a:solidFill>
            <a:sysClr val="window" lastClr="FFFFFF"/>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Thỏ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liếm</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môi</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hỏi</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với</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Hồng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ngọt</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giống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dưa</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hấu</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hay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mật</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ong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Đàn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chim</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ngạc</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nhiên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Cậu</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chưa</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ăn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hồng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bao</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giờ</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à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Thỏ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đỏ</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mặt</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lắc</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đầu</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Đàn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chim</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ái</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ngại</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Đúng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ra</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tớ</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nên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ăn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hồng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cậu</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Thỏ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nói</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Tớ</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ăn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mình</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tớ</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no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bụng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cậu</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ăn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cả</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đàn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no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bụng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Đàn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chim</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xúc</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động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cảm</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ơn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thỏ</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rồi</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bay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Vài</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ngày</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sau</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thỏ</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đang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ngồi</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nghỉ</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đàn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chim</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bay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tớ</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tìm</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cậu</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ngày</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nay.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Này</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cậu</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bên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kia</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sườn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núi</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cây</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hồng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đầy</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chín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Rồi</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đàn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chim</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đưa</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thỏ</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chỗ</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cây</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hồng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lúc</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lỉu</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tíu</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tít</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mổ</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nhiều</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chín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mọng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xuống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cho</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thỏ</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Đúng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cơn</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mưa</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hồng</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kern="0" dirty="0">
                <a:solidFill>
                  <a:srgbClr val="000000"/>
                </a:solidFill>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(Theo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Hà</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Nhi</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vi-VN"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670DA32C-0382-4BEB-2359-824E91001094}"/>
              </a:ext>
            </a:extLst>
          </p:cNvPr>
          <p:cNvGrpSpPr/>
          <p:nvPr/>
        </p:nvGrpSpPr>
        <p:grpSpPr>
          <a:xfrm>
            <a:off x="127856" y="572055"/>
            <a:ext cx="288031" cy="247711"/>
            <a:chOff x="8079657" y="1342173"/>
            <a:chExt cx="707923" cy="707923"/>
          </a:xfrm>
        </p:grpSpPr>
        <p:sp>
          <p:nvSpPr>
            <p:cNvPr id="13" name="Oval 12">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14" name="Oval 13">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white"/>
                  </a:solidFill>
                  <a:latin typeface="UTM Avo" panose="02040603050506020204" pitchFamily="18" charset="0"/>
                  <a:ea typeface="AvantGarde" panose="00000400000000000000" pitchFamily="2" charset="0"/>
                  <a:cs typeface="AvantGarde" panose="00000400000000000000" pitchFamily="2" charset="0"/>
                </a:rPr>
                <a:t>3</a:t>
              </a:r>
              <a:endPar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grpSp>
      <p:grpSp>
        <p:nvGrpSpPr>
          <p:cNvPr id="15" name="Group 14">
            <a:extLst>
              <a:ext uri="{FF2B5EF4-FFF2-40B4-BE49-F238E27FC236}">
                <a16:creationId xmlns:a16="http://schemas.microsoft.com/office/drawing/2014/main" id="{670DA32C-0382-4BEB-2359-824E91001094}"/>
              </a:ext>
            </a:extLst>
          </p:cNvPr>
          <p:cNvGrpSpPr/>
          <p:nvPr/>
        </p:nvGrpSpPr>
        <p:grpSpPr>
          <a:xfrm>
            <a:off x="271871" y="2868786"/>
            <a:ext cx="288031" cy="288032"/>
            <a:chOff x="8079657" y="1342173"/>
            <a:chExt cx="707923" cy="707923"/>
          </a:xfrm>
        </p:grpSpPr>
        <p:sp>
          <p:nvSpPr>
            <p:cNvPr id="16" name="Oval 15">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17" name="Oval 16">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white"/>
                  </a:solidFill>
                  <a:latin typeface="UTM Avo" panose="02040603050506020204" pitchFamily="18" charset="0"/>
                  <a:ea typeface="AvantGarde" panose="00000400000000000000" pitchFamily="2" charset="0"/>
                  <a:cs typeface="AvantGarde" panose="00000400000000000000" pitchFamily="2" charset="0"/>
                </a:rPr>
                <a:t>4</a:t>
              </a:r>
              <a:endPar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4152196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70">
            <a:extLst>
              <a:ext uri="{FF2B5EF4-FFF2-40B4-BE49-F238E27FC236}">
                <a16:creationId xmlns:a16="http://schemas.microsoft.com/office/drawing/2014/main" id="{D9F3E42B-904C-72D2-055E-FB000F7DFE21}"/>
              </a:ext>
            </a:extLst>
          </p:cNvPr>
          <p:cNvSpPr/>
          <p:nvPr/>
        </p:nvSpPr>
        <p:spPr>
          <a:xfrm>
            <a:off x="107504" y="195486"/>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endPar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179512" y="927422"/>
            <a:ext cx="8611764" cy="2062103"/>
          </a:xfrm>
          <a:prstGeom prst="rect">
            <a:avLst/>
          </a:prstGeom>
        </p:spPr>
        <p:txBody>
          <a:bodyPr wrap="square">
            <a:spAutoFit/>
          </a:bodyPr>
          <a:lstStyle/>
          <a:p>
            <a:pPr lvl="0" algn="just">
              <a:defRPr/>
            </a:pPr>
            <a:r>
              <a:rPr lang="en-US" sz="3200" dirty="0">
                <a:solidFill>
                  <a:srgbClr val="000000"/>
                </a:solidFill>
                <a:latin typeface="OpenSans"/>
              </a:rPr>
              <a:t>      </a:t>
            </a:r>
            <a:r>
              <a:rPr lang="en-US" sz="2400" b="1" kern="0" dirty="0">
                <a:solidFill>
                  <a:srgbClr val="000000"/>
                </a:solidFill>
                <a:latin typeface="Times New Roman" panose="02020603050405020304" pitchFamily="18" charset="0"/>
                <a:cs typeface="Times New Roman" panose="02020603050405020304" pitchFamily="18" charset="0"/>
              </a:rPr>
              <a:t>Thỏ con </a:t>
            </a:r>
            <a:r>
              <a:rPr lang="en-US" sz="2400" b="1" kern="0" dirty="0" err="1">
                <a:solidFill>
                  <a:srgbClr val="000000"/>
                </a:solidFill>
                <a:latin typeface="Times New Roman" panose="02020603050405020304" pitchFamily="18" charset="0"/>
                <a:cs typeface="Times New Roman" panose="02020603050405020304" pitchFamily="18" charset="0"/>
              </a:rPr>
              <a:t>phát</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hiện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ra</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cây</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hồng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Cây</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chỉ</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có</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một</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quả</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quả</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lại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còn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xanh</a:t>
            </a:r>
            <a:r>
              <a:rPr lang="en-US" sz="2400" b="1" kern="0" dirty="0">
                <a:solidFill>
                  <a:srgbClr val="000000"/>
                </a:solidFill>
                <a:latin typeface="Times New Roman" panose="02020603050405020304" pitchFamily="18" charset="0"/>
                <a:cs typeface="Times New Roman" panose="02020603050405020304" pitchFamily="18" charset="0"/>
              </a:rPr>
              <a:t>. Thỏ </a:t>
            </a:r>
            <a:r>
              <a:rPr lang="en-US" sz="2400" b="1" kern="0" dirty="0" err="1">
                <a:solidFill>
                  <a:srgbClr val="000000"/>
                </a:solidFill>
                <a:latin typeface="Times New Roman" panose="02020603050405020304" pitchFamily="18" charset="0"/>
                <a:cs typeface="Times New Roman" panose="02020603050405020304" pitchFamily="18" charset="0"/>
              </a:rPr>
              <a:t>nghĩ</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Chờ</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hồng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chín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mình</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sẽ</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thưởng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thức</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vị</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ngọt</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lịm</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của</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nó</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Hằng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ngày</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thỏ</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chăm</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chỉ</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tưới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nước</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cho</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cây</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Ít</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lâu</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sau</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quả</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hồng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ngả</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vàng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rồi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đỏ</a:t>
            </a:r>
            <a:r>
              <a:rPr lang="en-US" sz="2400" b="1" kern="0" dirty="0">
                <a:solidFill>
                  <a:srgbClr val="000000"/>
                </a:solidFill>
                <a:latin typeface="Times New Roman" panose="02020603050405020304" pitchFamily="18" charset="0"/>
                <a:cs typeface="Times New Roman" panose="02020603050405020304" pitchFamily="18" charset="0"/>
              </a:rPr>
              <a:t>. Thỏ </a:t>
            </a:r>
            <a:r>
              <a:rPr lang="en-US" sz="2400" b="1" kern="0" dirty="0" err="1">
                <a:solidFill>
                  <a:srgbClr val="000000"/>
                </a:solidFill>
                <a:latin typeface="Times New Roman" panose="02020603050405020304" pitchFamily="18" charset="0"/>
                <a:cs typeface="Times New Roman" panose="02020603050405020304" pitchFamily="18" charset="0"/>
              </a:rPr>
              <a:t>kiên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nhẫn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đứng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đợi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quả</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rơi</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xuống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vì</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nó</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không</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biết</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trèo</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cây</a:t>
            </a:r>
            <a:r>
              <a:rPr lang="en-US" sz="2400" b="1" kern="0" dirty="0">
                <a:solidFill>
                  <a:srgbClr val="000000"/>
                </a:solidFill>
                <a:latin typeface="Times New Roman" panose="02020603050405020304" pitchFamily="18" charset="0"/>
                <a:cs typeface="Times New Roman" panose="02020603050405020304" pitchFamily="18" charset="0"/>
              </a:rPr>
              <a:t>.</a:t>
            </a:r>
          </a:p>
        </p:txBody>
      </p:sp>
      <p:grpSp>
        <p:nvGrpSpPr>
          <p:cNvPr id="7" name="Group 6">
            <a:extLst>
              <a:ext uri="{FF2B5EF4-FFF2-40B4-BE49-F238E27FC236}">
                <a16:creationId xmlns:a16="http://schemas.microsoft.com/office/drawing/2014/main" id="{670DA32C-0382-4BEB-2359-824E91001094}"/>
              </a:ext>
            </a:extLst>
          </p:cNvPr>
          <p:cNvGrpSpPr/>
          <p:nvPr/>
        </p:nvGrpSpPr>
        <p:grpSpPr>
          <a:xfrm>
            <a:off x="395536" y="1131590"/>
            <a:ext cx="318677" cy="288031"/>
            <a:chOff x="8079657" y="1342173"/>
            <a:chExt cx="707923" cy="707923"/>
          </a:xfrm>
        </p:grpSpPr>
        <p:sp>
          <p:nvSpPr>
            <p:cNvPr id="8" name="Oval 7">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9" name="Oval 8">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1</a:t>
              </a:r>
            </a:p>
          </p:txBody>
        </p:sp>
      </p:grpSp>
    </p:spTree>
    <p:extLst>
      <p:ext uri="{BB962C8B-B14F-4D97-AF65-F5344CB8AC3E}">
        <p14:creationId xmlns:p14="http://schemas.microsoft.com/office/powerpoint/2010/main" val="2084432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627534"/>
            <a:ext cx="8856984" cy="2123658"/>
          </a:xfrm>
          <a:prstGeom prst="rect">
            <a:avLst/>
          </a:prstGeom>
        </p:spPr>
        <p:txBody>
          <a:bodyPr wrap="square">
            <a:spAutoFit/>
          </a:bodyPr>
          <a:lstStyle/>
          <a:p>
            <a:pPr lvl="0" algn="just">
              <a:defRPr/>
            </a:pPr>
            <a:r>
              <a:rPr lang="en-US" sz="2200" b="1" kern="0" dirty="0">
                <a:solidFill>
                  <a:srgbClr val="000000"/>
                </a:solidFill>
                <a:latin typeface="Times New Roman" panose="02020603050405020304" pitchFamily="18" charset="0"/>
                <a:cs typeface="Times New Roman" panose="02020603050405020304" pitchFamily="18" charset="0"/>
              </a:rPr>
              <a:t>       Vừa </a:t>
            </a:r>
            <a:r>
              <a:rPr lang="en-US" sz="2200" b="1" kern="0" dirty="0" err="1">
                <a:solidFill>
                  <a:srgbClr val="000000"/>
                </a:solidFill>
                <a:latin typeface="Times New Roman" panose="02020603050405020304" pitchFamily="18" charset="0"/>
                <a:cs typeface="Times New Roman" panose="02020603050405020304" pitchFamily="18" charset="0"/>
              </a:rPr>
              <a:t>lúc</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đó</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có</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đàn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chim</a:t>
            </a:r>
            <a:r>
              <a:rPr lang="en-US" sz="2200" b="1" kern="0" dirty="0">
                <a:solidFill>
                  <a:srgbClr val="000000"/>
                </a:solidFill>
                <a:latin typeface="Times New Roman" panose="02020603050405020304" pitchFamily="18" charset="0"/>
                <a:cs typeface="Times New Roman" panose="02020603050405020304" pitchFamily="18" charset="0"/>
              </a:rPr>
              <a:t> bay </a:t>
            </a:r>
            <a:r>
              <a:rPr lang="en-US" sz="2200" b="1" kern="0" dirty="0" err="1">
                <a:solidFill>
                  <a:srgbClr val="000000"/>
                </a:solidFill>
                <a:latin typeface="Times New Roman" panose="02020603050405020304" pitchFamily="18" charset="0"/>
                <a:cs typeface="Times New Roman" panose="02020603050405020304" pitchFamily="18" charset="0"/>
              </a:rPr>
              <a:t>đến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định</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ăn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quả</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hồng</a:t>
            </a:r>
            <a:r>
              <a:rPr lang="en-US" sz="2200" b="1" kern="0" dirty="0">
                <a:solidFill>
                  <a:srgbClr val="000000"/>
                </a:solidFill>
                <a:latin typeface="Times New Roman" panose="02020603050405020304" pitchFamily="18" charset="0"/>
                <a:cs typeface="Times New Roman" panose="02020603050405020304" pitchFamily="18" charset="0"/>
              </a:rPr>
              <a:t>. Thỏ </a:t>
            </a:r>
            <a:r>
              <a:rPr lang="en-US" sz="2200" b="1" kern="0" dirty="0" err="1">
                <a:solidFill>
                  <a:srgbClr val="000000"/>
                </a:solidFill>
                <a:latin typeface="Times New Roman" panose="02020603050405020304" pitchFamily="18" charset="0"/>
                <a:cs typeface="Times New Roman" panose="02020603050405020304" pitchFamily="18" charset="0"/>
              </a:rPr>
              <a:t>hốt</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hoảng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kêu</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lên</a:t>
            </a:r>
            <a:r>
              <a:rPr lang="en-US" sz="2200" b="1" kern="0" dirty="0">
                <a:solidFill>
                  <a:srgbClr val="000000"/>
                </a:solidFill>
                <a:latin typeface="Times New Roman" panose="02020603050405020304" pitchFamily="18" charset="0"/>
                <a:cs typeface="Times New Roman" panose="02020603050405020304" pitchFamily="18" charset="0"/>
              </a:rPr>
              <a:t>:</a:t>
            </a:r>
          </a:p>
          <a:p>
            <a:pPr lvl="0" algn="just">
              <a:defRPr/>
            </a:pPr>
            <a:r>
              <a:rPr lang="en-US" sz="2200" b="1" kern="0" dirty="0">
                <a:solidFill>
                  <a:srgbClr val="000000"/>
                </a:solidFill>
                <a:latin typeface="Times New Roman" panose="02020603050405020304" pitchFamily="18" charset="0"/>
                <a:cs typeface="Times New Roman" panose="02020603050405020304" pitchFamily="18" charset="0"/>
              </a:rPr>
              <a:t>       - </a:t>
            </a:r>
            <a:r>
              <a:rPr lang="en-US" sz="2200" b="1" kern="0" dirty="0" err="1">
                <a:solidFill>
                  <a:srgbClr val="000000"/>
                </a:solidFill>
                <a:latin typeface="Times New Roman" panose="02020603050405020304" pitchFamily="18" charset="0"/>
                <a:cs typeface="Times New Roman" panose="02020603050405020304" pitchFamily="18" charset="0"/>
              </a:rPr>
              <a:t>Hồng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của</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tớ</a:t>
            </a:r>
            <a:r>
              <a:rPr lang="en-US" sz="2200" b="1" kern="0" dirty="0">
                <a:solidFill>
                  <a:srgbClr val="000000"/>
                </a:solidFill>
                <a:latin typeface="Times New Roman" panose="02020603050405020304" pitchFamily="18" charset="0"/>
                <a:cs typeface="Times New Roman" panose="02020603050405020304" pitchFamily="18" charset="0"/>
              </a:rPr>
              <a:t>!</a:t>
            </a:r>
          </a:p>
          <a:p>
            <a:pPr lvl="0" algn="just">
              <a:defRPr/>
            </a:pP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Thấy</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vậy</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đàn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chim</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cầu</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khẩn</a:t>
            </a:r>
            <a:r>
              <a:rPr lang="en-US" sz="2200" b="1" kern="0" dirty="0">
                <a:solidFill>
                  <a:srgbClr val="000000"/>
                </a:solidFill>
                <a:latin typeface="Times New Roman" panose="02020603050405020304" pitchFamily="18" charset="0"/>
                <a:cs typeface="Times New Roman" panose="02020603050405020304" pitchFamily="18" charset="0"/>
              </a:rPr>
              <a:t>: </a:t>
            </a:r>
          </a:p>
          <a:p>
            <a:pPr lvl="0" algn="just">
              <a:defRPr/>
            </a:pPr>
            <a:r>
              <a:rPr lang="en-US" sz="2200" b="1" kern="0" dirty="0">
                <a:solidFill>
                  <a:srgbClr val="000000"/>
                </a:solidFill>
                <a:latin typeface="Times New Roman" panose="02020603050405020304" pitchFamily="18" charset="0"/>
                <a:cs typeface="Times New Roman" panose="02020603050405020304" pitchFamily="18" charset="0"/>
              </a:rPr>
              <a:t>       - Cho </a:t>
            </a:r>
            <a:r>
              <a:rPr lang="en-US" sz="2200" b="1" kern="0" dirty="0" err="1">
                <a:solidFill>
                  <a:srgbClr val="000000"/>
                </a:solidFill>
                <a:latin typeface="Times New Roman" panose="02020603050405020304" pitchFamily="18" charset="0"/>
                <a:cs typeface="Times New Roman" panose="02020603050405020304" pitchFamily="18" charset="0"/>
              </a:rPr>
              <a:t>chúng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tớ</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ăn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nhé</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Chúng</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tớ</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đói</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lả</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rồi</a:t>
            </a:r>
            <a:r>
              <a:rPr lang="en-US" sz="2200" b="1" kern="0" dirty="0">
                <a:solidFill>
                  <a:srgbClr val="000000"/>
                </a:solidFill>
                <a:latin typeface="Times New Roman" panose="02020603050405020304" pitchFamily="18" charset="0"/>
                <a:cs typeface="Times New Roman" panose="02020603050405020304" pitchFamily="18" charset="0"/>
              </a:rPr>
              <a:t>.</a:t>
            </a:r>
          </a:p>
          <a:p>
            <a:pPr lvl="0" algn="just">
              <a:defRPr/>
            </a:pPr>
            <a:r>
              <a:rPr lang="en-US" sz="2200" b="1" kern="0" dirty="0">
                <a:solidFill>
                  <a:srgbClr val="000000"/>
                </a:solidFill>
                <a:latin typeface="Times New Roman" panose="02020603050405020304" pitchFamily="18" charset="0"/>
                <a:cs typeface="Times New Roman" panose="02020603050405020304" pitchFamily="18" charset="0"/>
              </a:rPr>
              <a:t>       Thỏ </a:t>
            </a:r>
            <a:r>
              <a:rPr lang="en-US" sz="2200" b="1" kern="0" dirty="0" err="1">
                <a:solidFill>
                  <a:srgbClr val="000000"/>
                </a:solidFill>
                <a:latin typeface="Times New Roman" panose="02020603050405020304" pitchFamily="18" charset="0"/>
                <a:cs typeface="Times New Roman" panose="02020603050405020304" pitchFamily="18" charset="0"/>
              </a:rPr>
              <a:t>suy</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nghĩ</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một</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lát</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rồi</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đồng</a:t>
            </a:r>
            <a:r>
              <a:rPr lang="en-US" sz="2200" b="1" kern="0" dirty="0">
                <a:solidFill>
                  <a:srgbClr val="000000"/>
                </a:solidFill>
                <a:latin typeface="Times New Roman" panose="02020603050405020304" pitchFamily="18" charset="0"/>
                <a:cs typeface="Times New Roman" panose="02020603050405020304" pitchFamily="18" charset="0"/>
              </a:rPr>
              <a:t> ý. Đàn </a:t>
            </a:r>
            <a:r>
              <a:rPr lang="en-US" sz="2200" b="1" kern="0" dirty="0" err="1">
                <a:solidFill>
                  <a:srgbClr val="000000"/>
                </a:solidFill>
                <a:latin typeface="Times New Roman" panose="02020603050405020304" pitchFamily="18" charset="0"/>
                <a:cs typeface="Times New Roman" panose="02020603050405020304" pitchFamily="18" charset="0"/>
              </a:rPr>
              <a:t>chim</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ríu</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rít</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mổ</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ăn</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quả</a:t>
            </a:r>
            <a:r>
              <a:rPr lang="en-US" sz="2200" b="1" kern="0" dirty="0">
                <a:solidFill>
                  <a:srgbClr val="000000"/>
                </a:solidFill>
                <a:latin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cs typeface="Times New Roman" panose="02020603050405020304" pitchFamily="18" charset="0"/>
              </a:rPr>
              <a:t>hồng</a:t>
            </a:r>
            <a:r>
              <a:rPr lang="en-US" sz="2200" b="1" kern="0" dirty="0">
                <a:solidFill>
                  <a:srgbClr val="000000"/>
                </a:solidFill>
                <a:latin typeface="Times New Roman" panose="02020603050405020304" pitchFamily="18" charset="0"/>
                <a:cs typeface="Times New Roman" panose="02020603050405020304" pitchFamily="18" charset="0"/>
              </a:rPr>
              <a:t>.</a:t>
            </a:r>
          </a:p>
        </p:txBody>
      </p:sp>
      <p:grpSp>
        <p:nvGrpSpPr>
          <p:cNvPr id="3" name="Group 2">
            <a:extLst>
              <a:ext uri="{FF2B5EF4-FFF2-40B4-BE49-F238E27FC236}">
                <a16:creationId xmlns:a16="http://schemas.microsoft.com/office/drawing/2014/main" id="{670DA32C-0382-4BEB-2359-824E91001094}"/>
              </a:ext>
            </a:extLst>
          </p:cNvPr>
          <p:cNvGrpSpPr/>
          <p:nvPr/>
        </p:nvGrpSpPr>
        <p:grpSpPr>
          <a:xfrm>
            <a:off x="251520" y="771550"/>
            <a:ext cx="318677" cy="288031"/>
            <a:chOff x="8079657" y="1342173"/>
            <a:chExt cx="707923" cy="707923"/>
          </a:xfrm>
        </p:grpSpPr>
        <p:sp>
          <p:nvSpPr>
            <p:cNvPr id="4" name="Oval 3">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5" name="Oval 4">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white"/>
                  </a:solidFill>
                  <a:latin typeface="UTM Avo" panose="02040603050506020204" pitchFamily="18" charset="0"/>
                  <a:ea typeface="AvantGarde" panose="00000400000000000000" pitchFamily="2" charset="0"/>
                  <a:cs typeface="AvantGarde" panose="00000400000000000000" pitchFamily="2" charset="0"/>
                </a:rPr>
                <a:t>2</a:t>
              </a:r>
              <a:endPar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4227746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3944</TotalTime>
  <Words>3211</Words>
  <Application>Microsoft Office PowerPoint</Application>
  <PresentationFormat>On-screen Show (16:9)</PresentationFormat>
  <Paragraphs>275</Paragraphs>
  <Slides>45</Slides>
  <Notes>2</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45</vt:i4>
      </vt:variant>
    </vt:vector>
  </HeadingPairs>
  <TitlesOfParts>
    <vt:vector size="65" baseType="lpstr">
      <vt:lpstr>宋体</vt:lpstr>
      <vt:lpstr>Arial</vt:lpstr>
      <vt:lpstr>Arial-Rounded</vt:lpstr>
      <vt:lpstr>AvantGarde</vt:lpstr>
      <vt:lpstr>Calibri</vt:lpstr>
      <vt:lpstr>Calibri Light</vt:lpstr>
      <vt:lpstr>等线</vt:lpstr>
      <vt:lpstr>HP001 4 hàng</vt:lpstr>
      <vt:lpstr>OpenSans</vt:lpstr>
      <vt:lpstr>Roboto</vt:lpstr>
      <vt:lpstr>Times New Roman</vt:lpstr>
      <vt:lpstr>UTM Avo</vt:lpstr>
      <vt:lpstr>UTM Cookies</vt:lpstr>
      <vt:lpstr>Office Theme</vt:lpstr>
      <vt:lpstr>Default Design</vt:lpstr>
      <vt:lpstr>1_Default Design</vt:lpstr>
      <vt:lpstr>2_Default Design</vt:lpstr>
      <vt:lpstr>3_Default Design</vt:lpstr>
      <vt:lpstr>7_Default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175</cp:revision>
  <dcterms:created xsi:type="dcterms:W3CDTF">2015-02-26T08:23:36Z</dcterms:created>
  <dcterms:modified xsi:type="dcterms:W3CDTF">2025-02-27T01:25:06Z</dcterms:modified>
</cp:coreProperties>
</file>