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 id="2147483687" r:id="rId4"/>
  </p:sldMasterIdLst>
  <p:notesMasterIdLst>
    <p:notesMasterId r:id="rId37"/>
  </p:notesMasterIdLst>
  <p:sldIdLst>
    <p:sldId id="298" r:id="rId5"/>
    <p:sldId id="260" r:id="rId6"/>
    <p:sldId id="256" r:id="rId7"/>
    <p:sldId id="273" r:id="rId8"/>
    <p:sldId id="257" r:id="rId9"/>
    <p:sldId id="275" r:id="rId10"/>
    <p:sldId id="266" r:id="rId11"/>
    <p:sldId id="276" r:id="rId12"/>
    <p:sldId id="278" r:id="rId13"/>
    <p:sldId id="299" r:id="rId14"/>
    <p:sldId id="300" r:id="rId15"/>
    <p:sldId id="283" r:id="rId16"/>
    <p:sldId id="284" r:id="rId17"/>
    <p:sldId id="282" r:id="rId18"/>
    <p:sldId id="262" r:id="rId19"/>
    <p:sldId id="288" r:id="rId20"/>
    <p:sldId id="301" r:id="rId21"/>
    <p:sldId id="303" r:id="rId22"/>
    <p:sldId id="302" r:id="rId23"/>
    <p:sldId id="304" r:id="rId24"/>
    <p:sldId id="290" r:id="rId25"/>
    <p:sldId id="291" r:id="rId26"/>
    <p:sldId id="305" r:id="rId27"/>
    <p:sldId id="306" r:id="rId28"/>
    <p:sldId id="308" r:id="rId29"/>
    <p:sldId id="265" r:id="rId30"/>
    <p:sldId id="294" r:id="rId31"/>
    <p:sldId id="264" r:id="rId32"/>
    <p:sldId id="309" r:id="rId33"/>
    <p:sldId id="310" r:id="rId34"/>
    <p:sldId id="285" r:id="rId35"/>
    <p:sldId id="27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73CE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7" d="100"/>
          <a:sy n="87" d="100"/>
        </p:scale>
        <p:origin x="96"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A0BF66-A63F-40D2-B433-977E0D9223A2}" type="datetimeFigureOut">
              <a:rPr lang="en-US" smtClean="0"/>
              <a:t>7/12/2024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A9CEDF-8780-426C-AABB-9187F3BE669B}" type="slidenum">
              <a:rPr lang="en-US" smtClean="0"/>
              <a:t>‹#›</a:t>
            </a:fld>
            <a:endParaRPr lang="en-US"/>
          </a:p>
        </p:txBody>
      </p:sp>
    </p:spTree>
    <p:extLst>
      <p:ext uri="{BB962C8B-B14F-4D97-AF65-F5344CB8AC3E}">
        <p14:creationId xmlns:p14="http://schemas.microsoft.com/office/powerpoint/2010/main" val="3087082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Đây là bức thư Bác Hồ gửi HS cả nước nhân ngày khai giảng đầu tiên, sau khi nước ta giành được độc lập, chấm dứt ách thống trị hơn 80 năm của thực dân Pháp. Các em hãy nghe đọc thư Bác và nêu cảm nhận của mình về tình cảm và niềm tin của Bác Hồ đối với thiếu nhi Việt Nam. </a:t>
            </a:r>
            <a:endParaRPr lang="en-US" dirty="0"/>
          </a:p>
        </p:txBody>
      </p:sp>
      <p:sp>
        <p:nvSpPr>
          <p:cNvPr id="4" name="Slide Number Placeholder 3"/>
          <p:cNvSpPr>
            <a:spLocks noGrp="1"/>
          </p:cNvSpPr>
          <p:nvPr>
            <p:ph type="sldNum" sz="quarter" idx="5"/>
          </p:nvPr>
        </p:nvSpPr>
        <p:spPr/>
        <p:txBody>
          <a:bodyPr/>
          <a:lstStyle/>
          <a:p>
            <a:fld id="{7DA9CEDF-8780-426C-AABB-9187F3BE669B}" type="slidenum">
              <a:rPr lang="en-US" smtClean="0"/>
              <a:t>5</a:t>
            </a:fld>
            <a:endParaRPr lang="en-US"/>
          </a:p>
        </p:txBody>
      </p:sp>
    </p:spTree>
    <p:extLst>
      <p:ext uri="{BB962C8B-B14F-4D97-AF65-F5344CB8AC3E}">
        <p14:creationId xmlns:p14="http://schemas.microsoft.com/office/powerpoint/2010/main" val="894389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53698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97144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2024/12/7</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9020862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2024/12/7</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982635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2024/12/7</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7664088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2024/12/7</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8402996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BDD18-75C1-DED2-826B-2444EBAA5F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19B0B6-2688-D509-3555-E6B8E76A69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1D5CBC-7734-CE0A-91DB-39C26D413845}"/>
              </a:ext>
            </a:extLst>
          </p:cNvPr>
          <p:cNvSpPr>
            <a:spLocks noGrp="1"/>
          </p:cNvSpPr>
          <p:nvPr>
            <p:ph type="dt" sz="half" idx="10"/>
          </p:nvPr>
        </p:nvSpPr>
        <p:spPr/>
        <p:txBody>
          <a:bodyPr/>
          <a:lstStyle/>
          <a:p>
            <a:fld id="{C7BB5FC1-CEFA-4F17-840C-F4C45163CEAB}" type="datetimeFigureOut">
              <a:rPr lang="en-US" smtClean="0"/>
              <a:t>7/12/2024</a:t>
            </a:fld>
            <a:endParaRPr lang="en-US"/>
          </a:p>
        </p:txBody>
      </p:sp>
      <p:sp>
        <p:nvSpPr>
          <p:cNvPr id="5" name="Footer Placeholder 4">
            <a:extLst>
              <a:ext uri="{FF2B5EF4-FFF2-40B4-BE49-F238E27FC236}">
                <a16:creationId xmlns:a16="http://schemas.microsoft.com/office/drawing/2014/main" id="{B6E2919A-75B3-91D4-07C2-93AB3A3109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FE4941-7E4D-3004-9A96-F87877F3CD6E}"/>
              </a:ext>
            </a:extLst>
          </p:cNvPr>
          <p:cNvSpPr>
            <a:spLocks noGrp="1"/>
          </p:cNvSpPr>
          <p:nvPr>
            <p:ph type="sldNum" sz="quarter" idx="12"/>
          </p:nvPr>
        </p:nvSpPr>
        <p:spPr/>
        <p:txBody>
          <a:bodyPr/>
          <a:lstStyle/>
          <a:p>
            <a:fld id="{F3F2FC1C-27BA-46FB-AA65-7B45E205270B}" type="slidenum">
              <a:rPr lang="en-US" smtClean="0"/>
              <a:t>‹#›</a:t>
            </a:fld>
            <a:endParaRPr lang="en-US"/>
          </a:p>
        </p:txBody>
      </p:sp>
    </p:spTree>
    <p:extLst>
      <p:ext uri="{BB962C8B-B14F-4D97-AF65-F5344CB8AC3E}">
        <p14:creationId xmlns:p14="http://schemas.microsoft.com/office/powerpoint/2010/main" val="40390932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72090-1CC9-B490-36A2-8AF3DB2AF7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2AF70B-A642-822E-2680-E66B2249A0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83D277-6059-0D76-6CA8-83A175D86EEA}"/>
              </a:ext>
            </a:extLst>
          </p:cNvPr>
          <p:cNvSpPr>
            <a:spLocks noGrp="1"/>
          </p:cNvSpPr>
          <p:nvPr>
            <p:ph type="dt" sz="half" idx="10"/>
          </p:nvPr>
        </p:nvSpPr>
        <p:spPr/>
        <p:txBody>
          <a:bodyPr/>
          <a:lstStyle/>
          <a:p>
            <a:fld id="{C7BB5FC1-CEFA-4F17-840C-F4C45163CEAB}" type="datetimeFigureOut">
              <a:rPr lang="en-US" smtClean="0"/>
              <a:t>7/12/2024</a:t>
            </a:fld>
            <a:endParaRPr lang="en-US"/>
          </a:p>
        </p:txBody>
      </p:sp>
      <p:sp>
        <p:nvSpPr>
          <p:cNvPr id="5" name="Footer Placeholder 4">
            <a:extLst>
              <a:ext uri="{FF2B5EF4-FFF2-40B4-BE49-F238E27FC236}">
                <a16:creationId xmlns:a16="http://schemas.microsoft.com/office/drawing/2014/main" id="{46F08B20-A185-1A26-CE61-2EAD275E09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9F594A-AFA4-2ABF-7B90-D2A13A29B13B}"/>
              </a:ext>
            </a:extLst>
          </p:cNvPr>
          <p:cNvSpPr>
            <a:spLocks noGrp="1"/>
          </p:cNvSpPr>
          <p:nvPr>
            <p:ph type="sldNum" sz="quarter" idx="12"/>
          </p:nvPr>
        </p:nvSpPr>
        <p:spPr/>
        <p:txBody>
          <a:bodyPr/>
          <a:lstStyle/>
          <a:p>
            <a:fld id="{F3F2FC1C-27BA-46FB-AA65-7B45E205270B}" type="slidenum">
              <a:rPr lang="en-US" smtClean="0"/>
              <a:t>‹#›</a:t>
            </a:fld>
            <a:endParaRPr lang="en-US"/>
          </a:p>
        </p:txBody>
      </p:sp>
    </p:spTree>
    <p:extLst>
      <p:ext uri="{BB962C8B-B14F-4D97-AF65-F5344CB8AC3E}">
        <p14:creationId xmlns:p14="http://schemas.microsoft.com/office/powerpoint/2010/main" val="42896186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058E1-DF9D-2357-27E8-FAA0700B06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82E8DC-45B9-223E-D626-2255075571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727A9C-7FFA-79AF-EC13-36CBC5301AAF}"/>
              </a:ext>
            </a:extLst>
          </p:cNvPr>
          <p:cNvSpPr>
            <a:spLocks noGrp="1"/>
          </p:cNvSpPr>
          <p:nvPr>
            <p:ph type="dt" sz="half" idx="10"/>
          </p:nvPr>
        </p:nvSpPr>
        <p:spPr/>
        <p:txBody>
          <a:bodyPr/>
          <a:lstStyle/>
          <a:p>
            <a:fld id="{C7BB5FC1-CEFA-4F17-840C-F4C45163CEAB}" type="datetimeFigureOut">
              <a:rPr lang="en-US" smtClean="0"/>
              <a:t>7/12/2024</a:t>
            </a:fld>
            <a:endParaRPr lang="en-US"/>
          </a:p>
        </p:txBody>
      </p:sp>
      <p:sp>
        <p:nvSpPr>
          <p:cNvPr id="5" name="Footer Placeholder 4">
            <a:extLst>
              <a:ext uri="{FF2B5EF4-FFF2-40B4-BE49-F238E27FC236}">
                <a16:creationId xmlns:a16="http://schemas.microsoft.com/office/drawing/2014/main" id="{5145DDC0-8B2C-7F2F-2D0D-CB6CA23E81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5CD86A-9F61-AA6D-5385-31173BD06C55}"/>
              </a:ext>
            </a:extLst>
          </p:cNvPr>
          <p:cNvSpPr>
            <a:spLocks noGrp="1"/>
          </p:cNvSpPr>
          <p:nvPr>
            <p:ph type="sldNum" sz="quarter" idx="12"/>
          </p:nvPr>
        </p:nvSpPr>
        <p:spPr/>
        <p:txBody>
          <a:bodyPr/>
          <a:lstStyle/>
          <a:p>
            <a:fld id="{F3F2FC1C-27BA-46FB-AA65-7B45E205270B}" type="slidenum">
              <a:rPr lang="en-US" smtClean="0"/>
              <a:t>‹#›</a:t>
            </a:fld>
            <a:endParaRPr lang="en-US"/>
          </a:p>
        </p:txBody>
      </p:sp>
    </p:spTree>
    <p:extLst>
      <p:ext uri="{BB962C8B-B14F-4D97-AF65-F5344CB8AC3E}">
        <p14:creationId xmlns:p14="http://schemas.microsoft.com/office/powerpoint/2010/main" val="12411909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6595E-3A19-7A9D-832F-1A2D2A012F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96B466-81D6-3604-3C41-AF8817DE70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2F67E6-5466-22A3-81FE-C884375A19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CD49C6-973F-91AC-2F85-A144099904CF}"/>
              </a:ext>
            </a:extLst>
          </p:cNvPr>
          <p:cNvSpPr>
            <a:spLocks noGrp="1"/>
          </p:cNvSpPr>
          <p:nvPr>
            <p:ph type="dt" sz="half" idx="10"/>
          </p:nvPr>
        </p:nvSpPr>
        <p:spPr/>
        <p:txBody>
          <a:bodyPr/>
          <a:lstStyle/>
          <a:p>
            <a:fld id="{C7BB5FC1-CEFA-4F17-840C-F4C45163CEAB}" type="datetimeFigureOut">
              <a:rPr lang="en-US" smtClean="0"/>
              <a:t>7/12/2024</a:t>
            </a:fld>
            <a:endParaRPr lang="en-US"/>
          </a:p>
        </p:txBody>
      </p:sp>
      <p:sp>
        <p:nvSpPr>
          <p:cNvPr id="6" name="Footer Placeholder 5">
            <a:extLst>
              <a:ext uri="{FF2B5EF4-FFF2-40B4-BE49-F238E27FC236}">
                <a16:creationId xmlns:a16="http://schemas.microsoft.com/office/drawing/2014/main" id="{D8236C72-1D6C-EA1F-C6BB-0A65097B61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BEBCEB-C9E0-D218-FBAD-B9EC45CE0D7C}"/>
              </a:ext>
            </a:extLst>
          </p:cNvPr>
          <p:cNvSpPr>
            <a:spLocks noGrp="1"/>
          </p:cNvSpPr>
          <p:nvPr>
            <p:ph type="sldNum" sz="quarter" idx="12"/>
          </p:nvPr>
        </p:nvSpPr>
        <p:spPr/>
        <p:txBody>
          <a:bodyPr/>
          <a:lstStyle/>
          <a:p>
            <a:fld id="{F3F2FC1C-27BA-46FB-AA65-7B45E205270B}" type="slidenum">
              <a:rPr lang="en-US" smtClean="0"/>
              <a:t>‹#›</a:t>
            </a:fld>
            <a:endParaRPr lang="en-US"/>
          </a:p>
        </p:txBody>
      </p:sp>
    </p:spTree>
    <p:extLst>
      <p:ext uri="{BB962C8B-B14F-4D97-AF65-F5344CB8AC3E}">
        <p14:creationId xmlns:p14="http://schemas.microsoft.com/office/powerpoint/2010/main" val="23207270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81F82-BDD9-265D-1110-66AFF19333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F6EE3D-382F-4F0C-F496-219DF4C3D2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D33089-7881-3688-FD69-6AE3D72FFD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6AA48D-80E7-0FA2-35FA-34453F21DD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629BE9-35D4-E82C-F072-A8D6D71246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AEEAE7-2161-A08A-CC33-276D0F0E720F}"/>
              </a:ext>
            </a:extLst>
          </p:cNvPr>
          <p:cNvSpPr>
            <a:spLocks noGrp="1"/>
          </p:cNvSpPr>
          <p:nvPr>
            <p:ph type="dt" sz="half" idx="10"/>
          </p:nvPr>
        </p:nvSpPr>
        <p:spPr/>
        <p:txBody>
          <a:bodyPr/>
          <a:lstStyle/>
          <a:p>
            <a:fld id="{C7BB5FC1-CEFA-4F17-840C-F4C45163CEAB}" type="datetimeFigureOut">
              <a:rPr lang="en-US" smtClean="0"/>
              <a:t>7/12/2024</a:t>
            </a:fld>
            <a:endParaRPr lang="en-US"/>
          </a:p>
        </p:txBody>
      </p:sp>
      <p:sp>
        <p:nvSpPr>
          <p:cNvPr id="8" name="Footer Placeholder 7">
            <a:extLst>
              <a:ext uri="{FF2B5EF4-FFF2-40B4-BE49-F238E27FC236}">
                <a16:creationId xmlns:a16="http://schemas.microsoft.com/office/drawing/2014/main" id="{EA29C54A-5BE7-48DF-4D5A-DE297130E4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F1A285-1584-02EB-F803-F567F84722F6}"/>
              </a:ext>
            </a:extLst>
          </p:cNvPr>
          <p:cNvSpPr>
            <a:spLocks noGrp="1"/>
          </p:cNvSpPr>
          <p:nvPr>
            <p:ph type="sldNum" sz="quarter" idx="12"/>
          </p:nvPr>
        </p:nvSpPr>
        <p:spPr/>
        <p:txBody>
          <a:bodyPr/>
          <a:lstStyle/>
          <a:p>
            <a:fld id="{F3F2FC1C-27BA-46FB-AA65-7B45E205270B}" type="slidenum">
              <a:rPr lang="en-US" smtClean="0"/>
              <a:t>‹#›</a:t>
            </a:fld>
            <a:endParaRPr lang="en-US"/>
          </a:p>
        </p:txBody>
      </p:sp>
    </p:spTree>
    <p:extLst>
      <p:ext uri="{BB962C8B-B14F-4D97-AF65-F5344CB8AC3E}">
        <p14:creationId xmlns:p14="http://schemas.microsoft.com/office/powerpoint/2010/main" val="13793688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1E83B-5B87-6B15-8B4E-A13C713242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79F6F5-4926-2F7B-F826-2EC35E43701B}"/>
              </a:ext>
            </a:extLst>
          </p:cNvPr>
          <p:cNvSpPr>
            <a:spLocks noGrp="1"/>
          </p:cNvSpPr>
          <p:nvPr>
            <p:ph type="dt" sz="half" idx="10"/>
          </p:nvPr>
        </p:nvSpPr>
        <p:spPr/>
        <p:txBody>
          <a:bodyPr/>
          <a:lstStyle/>
          <a:p>
            <a:fld id="{C7BB5FC1-CEFA-4F17-840C-F4C45163CEAB}" type="datetimeFigureOut">
              <a:rPr lang="en-US" smtClean="0"/>
              <a:t>7/12/2024</a:t>
            </a:fld>
            <a:endParaRPr lang="en-US"/>
          </a:p>
        </p:txBody>
      </p:sp>
      <p:sp>
        <p:nvSpPr>
          <p:cNvPr id="4" name="Footer Placeholder 3">
            <a:extLst>
              <a:ext uri="{FF2B5EF4-FFF2-40B4-BE49-F238E27FC236}">
                <a16:creationId xmlns:a16="http://schemas.microsoft.com/office/drawing/2014/main" id="{000C44B4-652A-5185-C8FC-08064BC41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935605-47F8-E287-A1D3-02A2866CEDE1}"/>
              </a:ext>
            </a:extLst>
          </p:cNvPr>
          <p:cNvSpPr>
            <a:spLocks noGrp="1"/>
          </p:cNvSpPr>
          <p:nvPr>
            <p:ph type="sldNum" sz="quarter" idx="12"/>
          </p:nvPr>
        </p:nvSpPr>
        <p:spPr/>
        <p:txBody>
          <a:bodyPr/>
          <a:lstStyle/>
          <a:p>
            <a:fld id="{F3F2FC1C-27BA-46FB-AA65-7B45E205270B}" type="slidenum">
              <a:rPr lang="en-US" smtClean="0"/>
              <a:t>‹#›</a:t>
            </a:fld>
            <a:endParaRPr lang="en-US"/>
          </a:p>
        </p:txBody>
      </p:sp>
    </p:spTree>
    <p:extLst>
      <p:ext uri="{BB962C8B-B14F-4D97-AF65-F5344CB8AC3E}">
        <p14:creationId xmlns:p14="http://schemas.microsoft.com/office/powerpoint/2010/main" val="2033182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EC785-8258-4085-BCB6-9C307FB269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835743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BCB11A-66EB-A27C-1A6D-C28141B471A6}"/>
              </a:ext>
            </a:extLst>
          </p:cNvPr>
          <p:cNvSpPr>
            <a:spLocks noGrp="1"/>
          </p:cNvSpPr>
          <p:nvPr>
            <p:ph type="dt" sz="half" idx="10"/>
          </p:nvPr>
        </p:nvSpPr>
        <p:spPr/>
        <p:txBody>
          <a:bodyPr/>
          <a:lstStyle/>
          <a:p>
            <a:fld id="{C7BB5FC1-CEFA-4F17-840C-F4C45163CEAB}" type="datetimeFigureOut">
              <a:rPr lang="en-US" smtClean="0"/>
              <a:t>7/12/2024</a:t>
            </a:fld>
            <a:endParaRPr lang="en-US"/>
          </a:p>
        </p:txBody>
      </p:sp>
      <p:sp>
        <p:nvSpPr>
          <p:cNvPr id="3" name="Footer Placeholder 2">
            <a:extLst>
              <a:ext uri="{FF2B5EF4-FFF2-40B4-BE49-F238E27FC236}">
                <a16:creationId xmlns:a16="http://schemas.microsoft.com/office/drawing/2014/main" id="{3F0AAF49-AF08-B7C9-1A2C-88A473F44C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0632B6-01DA-E5DA-E5AD-D90C1449F2B4}"/>
              </a:ext>
            </a:extLst>
          </p:cNvPr>
          <p:cNvSpPr>
            <a:spLocks noGrp="1"/>
          </p:cNvSpPr>
          <p:nvPr>
            <p:ph type="sldNum" sz="quarter" idx="12"/>
          </p:nvPr>
        </p:nvSpPr>
        <p:spPr/>
        <p:txBody>
          <a:bodyPr/>
          <a:lstStyle/>
          <a:p>
            <a:fld id="{F3F2FC1C-27BA-46FB-AA65-7B45E205270B}" type="slidenum">
              <a:rPr lang="en-US" smtClean="0"/>
              <a:t>‹#›</a:t>
            </a:fld>
            <a:endParaRPr lang="en-US"/>
          </a:p>
        </p:txBody>
      </p:sp>
    </p:spTree>
    <p:extLst>
      <p:ext uri="{BB962C8B-B14F-4D97-AF65-F5344CB8AC3E}">
        <p14:creationId xmlns:p14="http://schemas.microsoft.com/office/powerpoint/2010/main" val="32199507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960C2-E298-E894-00A0-666D420C15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109692-5C46-F9FE-E8CB-DAB02F49B7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7AFE4D-4A5D-4854-0DC1-6D930A83DF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BF2E44-A757-1DCA-84D0-47A85F994153}"/>
              </a:ext>
            </a:extLst>
          </p:cNvPr>
          <p:cNvSpPr>
            <a:spLocks noGrp="1"/>
          </p:cNvSpPr>
          <p:nvPr>
            <p:ph type="dt" sz="half" idx="10"/>
          </p:nvPr>
        </p:nvSpPr>
        <p:spPr/>
        <p:txBody>
          <a:bodyPr/>
          <a:lstStyle/>
          <a:p>
            <a:fld id="{C7BB5FC1-CEFA-4F17-840C-F4C45163CEAB}" type="datetimeFigureOut">
              <a:rPr lang="en-US" smtClean="0"/>
              <a:t>7/12/2024</a:t>
            </a:fld>
            <a:endParaRPr lang="en-US"/>
          </a:p>
        </p:txBody>
      </p:sp>
      <p:sp>
        <p:nvSpPr>
          <p:cNvPr id="6" name="Footer Placeholder 5">
            <a:extLst>
              <a:ext uri="{FF2B5EF4-FFF2-40B4-BE49-F238E27FC236}">
                <a16:creationId xmlns:a16="http://schemas.microsoft.com/office/drawing/2014/main" id="{5DF94395-52BC-F16B-4FBD-5720A868A9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48F04B-A8CE-97CB-119D-3693454A7D57}"/>
              </a:ext>
            </a:extLst>
          </p:cNvPr>
          <p:cNvSpPr>
            <a:spLocks noGrp="1"/>
          </p:cNvSpPr>
          <p:nvPr>
            <p:ph type="sldNum" sz="quarter" idx="12"/>
          </p:nvPr>
        </p:nvSpPr>
        <p:spPr/>
        <p:txBody>
          <a:bodyPr/>
          <a:lstStyle/>
          <a:p>
            <a:fld id="{F3F2FC1C-27BA-46FB-AA65-7B45E205270B}" type="slidenum">
              <a:rPr lang="en-US" smtClean="0"/>
              <a:t>‹#›</a:t>
            </a:fld>
            <a:endParaRPr lang="en-US"/>
          </a:p>
        </p:txBody>
      </p:sp>
    </p:spTree>
    <p:extLst>
      <p:ext uri="{BB962C8B-B14F-4D97-AF65-F5344CB8AC3E}">
        <p14:creationId xmlns:p14="http://schemas.microsoft.com/office/powerpoint/2010/main" val="1116449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00513-2C48-E31C-809D-E3A1735210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1739B8-9B83-AE41-3479-4CE2B0A918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E0956B-B5D4-8344-D5FF-2B6ED40F0F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69FF8E-D29B-7165-A22F-9D7A57451DEB}"/>
              </a:ext>
            </a:extLst>
          </p:cNvPr>
          <p:cNvSpPr>
            <a:spLocks noGrp="1"/>
          </p:cNvSpPr>
          <p:nvPr>
            <p:ph type="dt" sz="half" idx="10"/>
          </p:nvPr>
        </p:nvSpPr>
        <p:spPr/>
        <p:txBody>
          <a:bodyPr/>
          <a:lstStyle/>
          <a:p>
            <a:fld id="{C7BB5FC1-CEFA-4F17-840C-F4C45163CEAB}" type="datetimeFigureOut">
              <a:rPr lang="en-US" smtClean="0"/>
              <a:t>7/12/2024</a:t>
            </a:fld>
            <a:endParaRPr lang="en-US"/>
          </a:p>
        </p:txBody>
      </p:sp>
      <p:sp>
        <p:nvSpPr>
          <p:cNvPr id="6" name="Footer Placeholder 5">
            <a:extLst>
              <a:ext uri="{FF2B5EF4-FFF2-40B4-BE49-F238E27FC236}">
                <a16:creationId xmlns:a16="http://schemas.microsoft.com/office/drawing/2014/main" id="{E3636CF1-D7A0-C2BD-3BE7-C48DC99C3D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AF4C02-BCBD-A3B3-7FEF-AF277492B2C7}"/>
              </a:ext>
            </a:extLst>
          </p:cNvPr>
          <p:cNvSpPr>
            <a:spLocks noGrp="1"/>
          </p:cNvSpPr>
          <p:nvPr>
            <p:ph type="sldNum" sz="quarter" idx="12"/>
          </p:nvPr>
        </p:nvSpPr>
        <p:spPr/>
        <p:txBody>
          <a:bodyPr/>
          <a:lstStyle/>
          <a:p>
            <a:fld id="{F3F2FC1C-27BA-46FB-AA65-7B45E205270B}" type="slidenum">
              <a:rPr lang="en-US" smtClean="0"/>
              <a:t>‹#›</a:t>
            </a:fld>
            <a:endParaRPr lang="en-US"/>
          </a:p>
        </p:txBody>
      </p:sp>
    </p:spTree>
    <p:extLst>
      <p:ext uri="{BB962C8B-B14F-4D97-AF65-F5344CB8AC3E}">
        <p14:creationId xmlns:p14="http://schemas.microsoft.com/office/powerpoint/2010/main" val="36267271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D8072-D9A9-554A-38CA-76B2DCCEC8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458563-76F2-8B5C-CA33-7A41219BC6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9AE846-579E-A34C-0099-847F923E7076}"/>
              </a:ext>
            </a:extLst>
          </p:cNvPr>
          <p:cNvSpPr>
            <a:spLocks noGrp="1"/>
          </p:cNvSpPr>
          <p:nvPr>
            <p:ph type="dt" sz="half" idx="10"/>
          </p:nvPr>
        </p:nvSpPr>
        <p:spPr/>
        <p:txBody>
          <a:bodyPr/>
          <a:lstStyle/>
          <a:p>
            <a:fld id="{C7BB5FC1-CEFA-4F17-840C-F4C45163CEAB}" type="datetimeFigureOut">
              <a:rPr lang="en-US" smtClean="0"/>
              <a:t>7/12/2024</a:t>
            </a:fld>
            <a:endParaRPr lang="en-US"/>
          </a:p>
        </p:txBody>
      </p:sp>
      <p:sp>
        <p:nvSpPr>
          <p:cNvPr id="5" name="Footer Placeholder 4">
            <a:extLst>
              <a:ext uri="{FF2B5EF4-FFF2-40B4-BE49-F238E27FC236}">
                <a16:creationId xmlns:a16="http://schemas.microsoft.com/office/drawing/2014/main" id="{49C914AC-7333-9CED-B611-47D4E286DB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70FEF-83DE-2BC6-A56E-F4E503F86AFB}"/>
              </a:ext>
            </a:extLst>
          </p:cNvPr>
          <p:cNvSpPr>
            <a:spLocks noGrp="1"/>
          </p:cNvSpPr>
          <p:nvPr>
            <p:ph type="sldNum" sz="quarter" idx="12"/>
          </p:nvPr>
        </p:nvSpPr>
        <p:spPr/>
        <p:txBody>
          <a:bodyPr/>
          <a:lstStyle/>
          <a:p>
            <a:fld id="{F3F2FC1C-27BA-46FB-AA65-7B45E205270B}" type="slidenum">
              <a:rPr lang="en-US" smtClean="0"/>
              <a:t>‹#›</a:t>
            </a:fld>
            <a:endParaRPr lang="en-US"/>
          </a:p>
        </p:txBody>
      </p:sp>
    </p:spTree>
    <p:extLst>
      <p:ext uri="{BB962C8B-B14F-4D97-AF65-F5344CB8AC3E}">
        <p14:creationId xmlns:p14="http://schemas.microsoft.com/office/powerpoint/2010/main" val="42739746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7DD8A4-3622-CC5E-0AD9-1C031B41C7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2DF3F9-EBE7-54DF-29DD-3FC32D9D18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2CBB38-9613-D54C-BDB6-D9E620F82938}"/>
              </a:ext>
            </a:extLst>
          </p:cNvPr>
          <p:cNvSpPr>
            <a:spLocks noGrp="1"/>
          </p:cNvSpPr>
          <p:nvPr>
            <p:ph type="dt" sz="half" idx="10"/>
          </p:nvPr>
        </p:nvSpPr>
        <p:spPr/>
        <p:txBody>
          <a:bodyPr/>
          <a:lstStyle/>
          <a:p>
            <a:fld id="{C7BB5FC1-CEFA-4F17-840C-F4C45163CEAB}" type="datetimeFigureOut">
              <a:rPr lang="en-US" smtClean="0"/>
              <a:t>7/12/2024</a:t>
            </a:fld>
            <a:endParaRPr lang="en-US"/>
          </a:p>
        </p:txBody>
      </p:sp>
      <p:sp>
        <p:nvSpPr>
          <p:cNvPr id="5" name="Footer Placeholder 4">
            <a:extLst>
              <a:ext uri="{FF2B5EF4-FFF2-40B4-BE49-F238E27FC236}">
                <a16:creationId xmlns:a16="http://schemas.microsoft.com/office/drawing/2014/main" id="{07752498-FD89-C1CF-1066-F6FB42D44B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ADBE25-E891-495A-EE9C-87F08D323D3F}"/>
              </a:ext>
            </a:extLst>
          </p:cNvPr>
          <p:cNvSpPr>
            <a:spLocks noGrp="1"/>
          </p:cNvSpPr>
          <p:nvPr>
            <p:ph type="sldNum" sz="quarter" idx="12"/>
          </p:nvPr>
        </p:nvSpPr>
        <p:spPr/>
        <p:txBody>
          <a:bodyPr/>
          <a:lstStyle/>
          <a:p>
            <a:fld id="{F3F2FC1C-27BA-46FB-AA65-7B45E205270B}" type="slidenum">
              <a:rPr lang="en-US" smtClean="0"/>
              <a:t>‹#›</a:t>
            </a:fld>
            <a:endParaRPr lang="en-US"/>
          </a:p>
        </p:txBody>
      </p:sp>
    </p:spTree>
    <p:extLst>
      <p:ext uri="{BB962C8B-B14F-4D97-AF65-F5344CB8AC3E}">
        <p14:creationId xmlns:p14="http://schemas.microsoft.com/office/powerpoint/2010/main" val="40030697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6520D1-921D-4F9D-B6DB-96C422901C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CE3D051-3966-4C0A-B483-4194739D6F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BB6E4D9-F142-4017-97F7-66E3B99E4A5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AC13060-9558-4CBD-9955-674929D247B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4019ED7-F697-4381-952D-EB5D76E784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0221151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7C873-B686-4238-9EAA-6BCEEA0DAAC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6A7610C-C594-41C1-81BE-65058578614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380A006-39C3-46BE-81DC-A44F4C5CC8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7B51045-D438-4E89-A1B0-176F9A39A13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9265BF3-C229-4DEB-AD07-A3EC48D42BC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8674302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C856E2-CF4C-4535-B483-0A61FEB830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B4858DD-0E21-4922-B3D0-BE0847A44A2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B8C9A48-5656-454E-8E7B-26DE252133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CD9F0C5-2D51-4600-81CC-E35E380C27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E3FE357-9504-4CE4-B5DB-3F9A999202F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3365229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D04819-A14F-4A8F-BEBB-3F6D838C9D0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CB23F78-FC90-462F-A4C6-5A6F191BFED7}"/>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68AA4A1-17E2-4676-BF77-C05BC3E8093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E13CFBF-CB34-443B-A48D-FAF1833EE4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E289EA5-F6D7-4742-869D-6066F2F478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4C03C02-33FF-46FD-AD59-7208ADA90BB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1899272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5D8E00-C7B2-4411-964D-D51157B4AA3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12E2710-3017-4411-B72A-56563DEDFC8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B1F52C2-D83E-46C8-899A-A5A67DDC786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1C6E07D-3008-4A44-94E3-94763013993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D233A5-E9A2-4A9C-A25F-EBD8931D28C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6999A59-6884-49E1-A7B8-E2D19B416F0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40A362EF-DA8B-4DF9-B354-15EB9298C68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24DAA920-F086-4213-BBDE-DD2F1F1ACE4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6563539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2024/12/7</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5280558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970BFF-76DB-4C96-9E9A-D4A8DAACCA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7F65DDE-1A4D-4A9D-9177-DEE9C122F72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5C83B109-8442-42CC-AB74-F24A67F5D77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87613897-A054-4C8D-9282-CF07802BF84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9929778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40E648-58D3-4D27-8115-B91377B4A7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3D51EBB-0BD8-4256-9D00-104B39F693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C2064BFB-F52F-4407-BCEE-EA900E5855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020632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C50EB6-B551-47A4-B166-DA199FEAFC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1E278D2-A5F7-4877-A5CF-70D69E40DAD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CC446B3-FFDB-403D-BF6E-9BBAFDBBDF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6570845-DD31-42E3-B8B2-EC4A1A0AF52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E6DECE87-90A1-4C0A-BDD5-C094A5BAA3A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7A7CEE85-BE17-4D29-844C-8E8C6C01C4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8035522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07CD18-BF87-4C10-9CFB-1F6F84FBE3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B5E41DC-B8EF-4D37-9394-03560A58DC9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121FC71-283C-48CB-91D8-3F445363190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A88760B-C304-4A19-9D5F-5E5DF57D61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D457A0C-BEED-4BC8-BE1C-5BDB5FD737A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E4F7030-4489-47BB-A712-7B5F5259D1F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5286157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85B29-9812-4D11-9AEF-F5A35FF5ECD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2528C18-A4AA-48AF-815A-9375C1BA0EF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8A09057-2092-42F3-AF15-26F15B320BD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44C419D-11F4-4DDE-B096-61B3EAFE11B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2B23AAC-7C31-47F6-A807-AD9C6787A6C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6405769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5BF6D31-5921-4DA2-B54B-5DDCDECD1D7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797254D-A304-461A-88E9-7F1BC20ED0F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2343716-44EE-4BA1-91FA-6DBCDCA03A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7BC004A-1EE9-43EE-B474-BA11F8415C9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6887A2C-AEAE-4CB9-8D1A-4283044687F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4591382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2024/12/7</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7253022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2024/12/7</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322249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2024/12/7</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3929238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2024/12/7</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2137883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2024/12/7</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9437229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2024/12/7</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32620735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6966463"/>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1" name="图片 130"/>
          <p:cNvPicPr>
            <a:picLocks noChangeAspect="1"/>
          </p:cNvPicPr>
          <p:nvPr userDrawn="1"/>
        </p:nvPicPr>
        <p:blipFill rotWithShape="1">
          <a:blip r:embed="rId13"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spTree>
    <p:extLst>
      <p:ext uri="{BB962C8B-B14F-4D97-AF65-F5344CB8AC3E}">
        <p14:creationId xmlns:p14="http://schemas.microsoft.com/office/powerpoint/2010/main" val="160122493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8C2CB8-21C5-2506-7535-93616E4EFA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925267-EA22-6636-5B05-CF5380213B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BF3357-437C-3BEB-ABA3-5035519C26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BB5FC1-CEFA-4F17-840C-F4C45163CEAB}" type="datetimeFigureOut">
              <a:rPr lang="en-US" smtClean="0"/>
              <a:t>7/12/2024</a:t>
            </a:fld>
            <a:endParaRPr lang="en-US"/>
          </a:p>
        </p:txBody>
      </p:sp>
      <p:sp>
        <p:nvSpPr>
          <p:cNvPr id="5" name="Footer Placeholder 4">
            <a:extLst>
              <a:ext uri="{FF2B5EF4-FFF2-40B4-BE49-F238E27FC236}">
                <a16:creationId xmlns:a16="http://schemas.microsoft.com/office/drawing/2014/main" id="{3F749BBA-319F-7CD5-B606-23C2613173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A6DCC4-7004-8E42-9B50-424CC67C89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F2FC1C-27BA-46FB-AA65-7B45E205270B}" type="slidenum">
              <a:rPr lang="en-US" smtClean="0"/>
              <a:t>‹#›</a:t>
            </a:fld>
            <a:endParaRPr lang="en-US"/>
          </a:p>
        </p:txBody>
      </p:sp>
    </p:spTree>
    <p:extLst>
      <p:ext uri="{BB962C8B-B14F-4D97-AF65-F5344CB8AC3E}">
        <p14:creationId xmlns:p14="http://schemas.microsoft.com/office/powerpoint/2010/main" val="279568078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94464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5" Type="http://schemas.openxmlformats.org/officeDocument/2006/relationships/image" Target="../media/image34.pn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image" Target="../media/image6.png"/><Relationship Id="rId12" Type="http://schemas.microsoft.com/office/2007/relationships/hdphoto" Target="../media/hdphoto1.wdp"/><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1.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13.png"/><Relationship Id="rId4" Type="http://schemas.openxmlformats.org/officeDocument/2006/relationships/image" Target="../media/image44.emf"/></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7.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3.png"/><Relationship Id="rId1" Type="http://schemas.openxmlformats.org/officeDocument/2006/relationships/slideLayout" Target="../slideLayouts/slideLayout4.xml"/><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7.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C27734-86CE-3240-46CA-F99768CBAB7A}"/>
              </a:ext>
            </a:extLst>
          </p:cNvPr>
          <p:cNvPicPr>
            <a:picLocks noChangeAspect="1"/>
          </p:cNvPicPr>
          <p:nvPr/>
        </p:nvPicPr>
        <p:blipFill>
          <a:blip r:embed="rId2"/>
          <a:stretch>
            <a:fillRect/>
          </a:stretch>
        </p:blipFill>
        <p:spPr>
          <a:xfrm>
            <a:off x="0" y="0"/>
            <a:ext cx="5781040" cy="6903648"/>
          </a:xfrm>
          <a:prstGeom prst="rect">
            <a:avLst/>
          </a:prstGeom>
        </p:spPr>
      </p:pic>
      <p:pic>
        <p:nvPicPr>
          <p:cNvPr id="6" name="Picture 5">
            <a:extLst>
              <a:ext uri="{FF2B5EF4-FFF2-40B4-BE49-F238E27FC236}">
                <a16:creationId xmlns:a16="http://schemas.microsoft.com/office/drawing/2014/main" id="{0419DB9B-68EA-F45F-307B-B10188BEE772}"/>
              </a:ext>
            </a:extLst>
          </p:cNvPr>
          <p:cNvPicPr>
            <a:picLocks noChangeAspect="1"/>
          </p:cNvPicPr>
          <p:nvPr/>
        </p:nvPicPr>
        <p:blipFill>
          <a:blip r:embed="rId3"/>
          <a:stretch>
            <a:fillRect/>
          </a:stretch>
        </p:blipFill>
        <p:spPr>
          <a:xfrm>
            <a:off x="6075400" y="2806115"/>
            <a:ext cx="6462320" cy="1774090"/>
          </a:xfrm>
          <a:prstGeom prst="rect">
            <a:avLst/>
          </a:prstGeom>
        </p:spPr>
      </p:pic>
    </p:spTree>
    <p:extLst>
      <p:ext uri="{BB962C8B-B14F-4D97-AF65-F5344CB8AC3E}">
        <p14:creationId xmlns:p14="http://schemas.microsoft.com/office/powerpoint/2010/main" val="124328903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4">
            <a:extLst>
              <a:ext uri="{FF2B5EF4-FFF2-40B4-BE49-F238E27FC236}">
                <a16:creationId xmlns:a16="http://schemas.microsoft.com/office/drawing/2014/main" id="{E57A65A8-3DAD-4687-5CC5-CB0FA25DBC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sp>
        <p:nvSpPr>
          <p:cNvPr id="10" name="Rectangle 9">
            <a:extLst>
              <a:ext uri="{FF2B5EF4-FFF2-40B4-BE49-F238E27FC236}">
                <a16:creationId xmlns:a16="http://schemas.microsoft.com/office/drawing/2014/main" id="{D0B1C5F0-FFB9-48A2-4585-4BB5784FD905}"/>
              </a:ext>
            </a:extLst>
          </p:cNvPr>
          <p:cNvSpPr/>
          <p:nvPr/>
        </p:nvSpPr>
        <p:spPr>
          <a:xfrm>
            <a:off x="3987754" y="4655742"/>
            <a:ext cx="2299027" cy="707886"/>
          </a:xfrm>
          <a:prstGeom prst="rect">
            <a:avLst/>
          </a:prstGeom>
          <a:solidFill>
            <a:schemeClr val="accent4">
              <a:lumMod val="40000"/>
              <a:lumOff val="60000"/>
            </a:schemeClr>
          </a:solidFill>
          <a:ln>
            <a:solidFill>
              <a:schemeClr val="tx1"/>
            </a:solidFill>
            <a:prstDash val="lg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hoàn</a:t>
            </a:r>
            <a:r>
              <a:rPr kumimoji="0" lang="en-US" sz="4000" b="1" i="0" u="none" strike="noStrike" kern="1200" cap="none" spc="0" normalizeH="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cầu</a:t>
            </a:r>
            <a:endParaRPr kumimoji="0" lang="en-US" sz="40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1" name="Rectangle 10">
            <a:extLst>
              <a:ext uri="{FF2B5EF4-FFF2-40B4-BE49-F238E27FC236}">
                <a16:creationId xmlns:a16="http://schemas.microsoft.com/office/drawing/2014/main" id="{FC9FB95B-4866-59C5-072A-60D354CD4282}"/>
              </a:ext>
            </a:extLst>
          </p:cNvPr>
          <p:cNvSpPr/>
          <p:nvPr/>
        </p:nvSpPr>
        <p:spPr>
          <a:xfrm>
            <a:off x="3987754" y="3249477"/>
            <a:ext cx="1479829" cy="707886"/>
          </a:xfrm>
          <a:prstGeom prst="rect">
            <a:avLst/>
          </a:prstGeom>
          <a:solidFill>
            <a:schemeClr val="accent4">
              <a:lumMod val="40000"/>
              <a:lumOff val="60000"/>
            </a:schemeClr>
          </a:solidFill>
          <a:ln>
            <a:solidFill>
              <a:schemeClr val="tx1"/>
            </a:solidFill>
            <a:prstDash val="lg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cơ</a:t>
            </a:r>
            <a:r>
              <a:rPr kumimoji="0" lang="en-US" sz="4000" b="1" i="0" u="none" strike="noStrike" kern="1200" cap="none" spc="0" normalizeH="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đồ</a:t>
            </a:r>
            <a:endParaRPr kumimoji="0" lang="en-US" sz="40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Rectangle 11">
            <a:extLst>
              <a:ext uri="{FF2B5EF4-FFF2-40B4-BE49-F238E27FC236}">
                <a16:creationId xmlns:a16="http://schemas.microsoft.com/office/drawing/2014/main" id="{6E755435-503A-AD2A-0331-61608979D0D9}"/>
              </a:ext>
            </a:extLst>
          </p:cNvPr>
          <p:cNvSpPr/>
          <p:nvPr/>
        </p:nvSpPr>
        <p:spPr>
          <a:xfrm>
            <a:off x="4010531" y="1991312"/>
            <a:ext cx="6820755" cy="707886"/>
          </a:xfrm>
          <a:prstGeom prst="rect">
            <a:avLst/>
          </a:prstGeom>
          <a:solidFill>
            <a:schemeClr val="accent4">
              <a:lumMod val="40000"/>
              <a:lumOff val="60000"/>
            </a:schemeClr>
          </a:solidFill>
          <a:ln>
            <a:solidFill>
              <a:schemeClr val="tx1"/>
            </a:solidFill>
            <a:prstDash val="lgDash"/>
          </a:ln>
        </p:spPr>
        <p:txBody>
          <a:bodyPr wrap="square">
            <a:spAutoFit/>
          </a:bodyPr>
          <a:lstStyle/>
          <a:p>
            <a:pPr lvl="0">
              <a:defRPr/>
            </a:pP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Việt</a:t>
            </a:r>
            <a:r>
              <a:rPr lang="en-US" sz="4000" b="1" dirty="0">
                <a:solidFill>
                  <a:srgbClr val="662A0E"/>
                </a:solidFill>
                <a:latin typeface="Cambria" panose="02040503050406030204" pitchFamily="18" charset="0"/>
                <a:ea typeface="Cambria" panose="02040503050406030204" pitchFamily="18" charset="0"/>
                <a:cs typeface="Arial" panose="020B0604020202020204" pitchFamily="34" charset="0"/>
              </a:rPr>
              <a:t> Nam </a:t>
            </a: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Dân</a:t>
            </a:r>
            <a:r>
              <a:rPr lang="en-US" sz="4000" b="1" dirty="0">
                <a:solidFill>
                  <a:srgbClr val="662A0E"/>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chủ</a:t>
            </a:r>
            <a:r>
              <a:rPr lang="en-US" sz="4000" b="1" dirty="0">
                <a:solidFill>
                  <a:srgbClr val="662A0E"/>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Cộng</a:t>
            </a:r>
            <a:r>
              <a:rPr lang="en-US" sz="4000" b="1" dirty="0">
                <a:solidFill>
                  <a:srgbClr val="662A0E"/>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hòa</a:t>
            </a:r>
            <a:endParaRPr kumimoji="0" lang="en-US" sz="40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3" name="图片 29" descr="卡通人物&#10;&#10;中度可信度描述已自动生成">
            <a:extLst>
              <a:ext uri="{FF2B5EF4-FFF2-40B4-BE49-F238E27FC236}">
                <a16:creationId xmlns:a16="http://schemas.microsoft.com/office/drawing/2014/main" id="{F9804A29-F38F-FA85-1D4C-55A09C6FD4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4872" y="3040747"/>
            <a:ext cx="4252676" cy="4252676"/>
          </a:xfrm>
          <a:prstGeom prst="rect">
            <a:avLst/>
          </a:prstGeom>
        </p:spPr>
      </p:pic>
      <p:pic>
        <p:nvPicPr>
          <p:cNvPr id="20" name="Picture 19">
            <a:extLst>
              <a:ext uri="{FF2B5EF4-FFF2-40B4-BE49-F238E27FC236}">
                <a16:creationId xmlns:a16="http://schemas.microsoft.com/office/drawing/2014/main" id="{1A15B91E-A6F9-08EA-F5DE-CBA6A0DD8D4D}"/>
              </a:ext>
            </a:extLst>
          </p:cNvPr>
          <p:cNvPicPr>
            <a:picLocks noChangeAspect="1"/>
          </p:cNvPicPr>
          <p:nvPr/>
        </p:nvPicPr>
        <p:blipFill>
          <a:blip r:embed="rId4"/>
          <a:stretch>
            <a:fillRect/>
          </a:stretch>
        </p:blipFill>
        <p:spPr>
          <a:xfrm>
            <a:off x="-748337" y="-356720"/>
            <a:ext cx="6242845" cy="2389839"/>
          </a:xfrm>
          <a:prstGeom prst="rect">
            <a:avLst/>
          </a:prstGeom>
        </p:spPr>
      </p:pic>
    </p:spTree>
    <p:extLst>
      <p:ext uri="{BB962C8B-B14F-4D97-AF65-F5344CB8AC3E}">
        <p14:creationId xmlns:p14="http://schemas.microsoft.com/office/powerpoint/2010/main" val="8473062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ADF7BE-6919-AB69-99ED-7D5F8F3196B2}"/>
              </a:ext>
            </a:extLst>
          </p:cNvPr>
          <p:cNvPicPr>
            <a:picLocks noChangeAspect="1"/>
          </p:cNvPicPr>
          <p:nvPr/>
        </p:nvPicPr>
        <p:blipFill>
          <a:blip r:embed="rId2"/>
          <a:stretch>
            <a:fillRect/>
          </a:stretch>
        </p:blipFill>
        <p:spPr>
          <a:xfrm>
            <a:off x="-772282" y="-204320"/>
            <a:ext cx="6181880" cy="2389839"/>
          </a:xfrm>
          <a:prstGeom prst="rect">
            <a:avLst/>
          </a:prstGeom>
        </p:spPr>
      </p:pic>
      <p:sp>
        <p:nvSpPr>
          <p:cNvPr id="10" name="Rectangle: Rounded Corners 9">
            <a:extLst>
              <a:ext uri="{FF2B5EF4-FFF2-40B4-BE49-F238E27FC236}">
                <a16:creationId xmlns:a16="http://schemas.microsoft.com/office/drawing/2014/main" id="{A95ECEDB-1677-697D-5892-CC0A16BF3A29}"/>
              </a:ext>
            </a:extLst>
          </p:cNvPr>
          <p:cNvSpPr/>
          <p:nvPr/>
        </p:nvSpPr>
        <p:spPr>
          <a:xfrm>
            <a:off x="990599" y="2111829"/>
            <a:ext cx="10319657" cy="383177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0ED40729-9A36-206C-32FF-B5AAFCA00881}"/>
              </a:ext>
            </a:extLst>
          </p:cNvPr>
          <p:cNvSpPr txBox="1"/>
          <p:nvPr/>
        </p:nvSpPr>
        <p:spPr>
          <a:xfrm>
            <a:off x="1393371" y="2525486"/>
            <a:ext cx="9655629" cy="1077218"/>
          </a:xfrm>
          <a:prstGeom prst="rect">
            <a:avLst/>
          </a:prstGeom>
          <a:noFill/>
        </p:spPr>
        <p:txBody>
          <a:bodyPr wrap="square" rtlCol="0">
            <a:spAutoFit/>
          </a:bodyPr>
          <a:lstStyle/>
          <a:p>
            <a:pPr algn="just"/>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Tôi</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tưởng</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tượng</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thấy</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trước</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mắt</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cái</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cảnh</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nhộn</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nhịp</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tưng</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bừng</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ngày</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tựu</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trường</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ở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khắp</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nơi</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32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2105B55A-A492-3A3C-E2E8-DC1FF5DBA066}"/>
              </a:ext>
            </a:extLst>
          </p:cNvPr>
          <p:cNvSpPr txBox="1"/>
          <p:nvPr/>
        </p:nvSpPr>
        <p:spPr>
          <a:xfrm>
            <a:off x="1371599" y="3897086"/>
            <a:ext cx="9655629" cy="1569660"/>
          </a:xfrm>
          <a:prstGeom prst="rect">
            <a:avLst/>
          </a:prstGeom>
          <a:noFill/>
        </p:spPr>
        <p:txBody>
          <a:bodyPr wrap="square" rtlCol="0">
            <a:spAutoFit/>
          </a:bodyPr>
          <a:lstStyle/>
          <a:p>
            <a:pPr algn="just"/>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Các em hết thảy đều vui vẻ</a:t>
            </a:r>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vì sau mấy tháng giời nghỉ học,</a:t>
            </a:r>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sau bao nhiêu cuộc chuyển biến khác thường</a:t>
            </a:r>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các em</a:t>
            </a:r>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lại được gặp thầy</a:t>
            </a:r>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gặp bạn.</a:t>
            </a:r>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860074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34684" y="257035"/>
            <a:ext cx="5404973" cy="668878"/>
            <a:chOff x="434684" y="257035"/>
            <a:chExt cx="5404973" cy="668878"/>
          </a:xfrm>
        </p:grpSpPr>
        <p:sp>
          <p:nvSpPr>
            <p:cNvPr id="4" name="Google Shape;1244;p45"/>
            <p:cNvSpPr/>
            <p:nvPr/>
          </p:nvSpPr>
          <p:spPr>
            <a:xfrm>
              <a:off x="893635" y="257035"/>
              <a:ext cx="4464750" cy="66887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id="{C25133DE-CDA0-45CC-8B57-DA29957F6AEF}"/>
                </a:ext>
              </a:extLst>
            </p:cNvPr>
            <p:cNvSpPr txBox="1"/>
            <p:nvPr/>
          </p:nvSpPr>
          <p:spPr>
            <a:xfrm>
              <a:off x="434684" y="374257"/>
              <a:ext cx="54049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LUYỆN ĐỌC NHÓM</a:t>
              </a:r>
            </a:p>
          </p:txBody>
        </p:sp>
      </p:grpSp>
      <p:pic>
        <p:nvPicPr>
          <p:cNvPr id="7" name="Picture 6"/>
          <p:cNvPicPr>
            <a:picLocks noChangeAspect="1"/>
          </p:cNvPicPr>
          <p:nvPr/>
        </p:nvPicPr>
        <p:blipFill>
          <a:blip r:embed="rId2"/>
          <a:stretch>
            <a:fillRect/>
          </a:stretch>
        </p:blipFill>
        <p:spPr>
          <a:xfrm>
            <a:off x="6760842" y="1488135"/>
            <a:ext cx="5065398" cy="2548381"/>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3412440" y="3662570"/>
            <a:ext cx="5581537" cy="3195430"/>
          </a:xfrm>
          <a:prstGeom prst="rect">
            <a:avLst/>
          </a:prstGeom>
        </p:spPr>
      </p:pic>
      <p:pic>
        <p:nvPicPr>
          <p:cNvPr id="3" name="Picture 2"/>
          <p:cNvPicPr>
            <a:picLocks noChangeAspect="1"/>
          </p:cNvPicPr>
          <p:nvPr/>
        </p:nvPicPr>
        <p:blipFill>
          <a:blip r:embed="rId5"/>
          <a:stretch>
            <a:fillRect/>
          </a:stretch>
        </p:blipFill>
        <p:spPr>
          <a:xfrm>
            <a:off x="580177" y="1296110"/>
            <a:ext cx="5785605" cy="2932430"/>
          </a:xfrm>
          <a:prstGeom prst="rect">
            <a:avLst/>
          </a:prstGeom>
        </p:spPr>
      </p:pic>
    </p:spTree>
    <p:extLst>
      <p:ext uri="{BB962C8B-B14F-4D97-AF65-F5344CB8AC3E}">
        <p14:creationId xmlns:p14="http://schemas.microsoft.com/office/powerpoint/2010/main" val="18117740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86723" y="89773"/>
            <a:ext cx="5404973" cy="668878"/>
            <a:chOff x="-186723" y="89773"/>
            <a:chExt cx="5404973" cy="668878"/>
          </a:xfrm>
        </p:grpSpPr>
        <p:sp>
          <p:nvSpPr>
            <p:cNvPr id="2" name="Google Shape;1244;p45"/>
            <p:cNvSpPr/>
            <p:nvPr/>
          </p:nvSpPr>
          <p:spPr>
            <a:xfrm>
              <a:off x="81324" y="89773"/>
              <a:ext cx="4802431" cy="66887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C25133DE-CDA0-45CC-8B57-DA29957F6AEF}"/>
                </a:ext>
              </a:extLst>
            </p:cNvPr>
            <p:cNvSpPr txBox="1"/>
            <p:nvPr/>
          </p:nvSpPr>
          <p:spPr>
            <a:xfrm>
              <a:off x="-186723" y="223252"/>
              <a:ext cx="54049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LUYỆN ĐỌC TRƯỚC LỚP</a:t>
              </a:r>
            </a:p>
          </p:txBody>
        </p:sp>
      </p:grpSp>
      <p:pic>
        <p:nvPicPr>
          <p:cNvPr id="19" name="图片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23467" y="4049558"/>
            <a:ext cx="3974407" cy="2913808"/>
          </a:xfrm>
          <a:prstGeom prst="rect">
            <a:avLst/>
          </a:prstGeom>
        </p:spPr>
      </p:pic>
      <p:pic>
        <p:nvPicPr>
          <p:cNvPr id="4" name="Picture 3"/>
          <p:cNvPicPr>
            <a:picLocks noChangeAspect="1"/>
          </p:cNvPicPr>
          <p:nvPr/>
        </p:nvPicPr>
        <p:blipFill>
          <a:blip r:embed="rId3"/>
          <a:stretch>
            <a:fillRect/>
          </a:stretch>
        </p:blipFill>
        <p:spPr>
          <a:xfrm>
            <a:off x="2261275" y="1023957"/>
            <a:ext cx="7870618" cy="3932261"/>
          </a:xfrm>
          <a:prstGeom prst="rect">
            <a:avLst/>
          </a:prstGeom>
        </p:spPr>
      </p:pic>
    </p:spTree>
    <p:extLst>
      <p:ext uri="{BB962C8B-B14F-4D97-AF65-F5344CB8AC3E}">
        <p14:creationId xmlns:p14="http://schemas.microsoft.com/office/powerpoint/2010/main" val="152013592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958631" y="1813474"/>
            <a:ext cx="10093472" cy="3187944"/>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grpSp>
      <p:pic>
        <p:nvPicPr>
          <p:cNvPr id="13" name="图片 12" descr="2e2443d50be4edde0f92218bf07fa4eb"/>
          <p:cNvPicPr>
            <a:picLocks noChangeAspect="1"/>
          </p:cNvPicPr>
          <p:nvPr/>
        </p:nvPicPr>
        <p:blipFill>
          <a:blip r:embed="rId5"/>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12" name="Picture 11">
            <a:extLst>
              <a:ext uri="{FF2B5EF4-FFF2-40B4-BE49-F238E27FC236}">
                <a16:creationId xmlns:a16="http://schemas.microsoft.com/office/drawing/2014/main" id="{4904DE10-9C29-430E-8F0A-10C9C4E5DC06}"/>
              </a:ext>
            </a:extLst>
          </p:cNvPr>
          <p:cNvPicPr>
            <a:picLocks noChangeAspect="1"/>
          </p:cNvPicPr>
          <p:nvPr/>
        </p:nvPicPr>
        <p:blipFill>
          <a:blip r:embed="rId7"/>
          <a:stretch>
            <a:fillRect/>
          </a:stretch>
        </p:blipFill>
        <p:spPr>
          <a:xfrm>
            <a:off x="2850121" y="1751956"/>
            <a:ext cx="6151397" cy="3188484"/>
          </a:xfrm>
          <a:prstGeom prst="rect">
            <a:avLst/>
          </a:prstGeom>
        </p:spPr>
      </p:pic>
    </p:spTree>
    <p:extLst>
      <p:ext uri="{BB962C8B-B14F-4D97-AF65-F5344CB8AC3E}">
        <p14:creationId xmlns:p14="http://schemas.microsoft.com/office/powerpoint/2010/main" val="23092075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4ef6b7c9486052b6069210c143670dcb"/>
          <p:cNvPicPr>
            <a:picLocks noChangeAspect="1"/>
          </p:cNvPicPr>
          <p:nvPr/>
        </p:nvPicPr>
        <p:blipFill rotWithShape="1">
          <a:blip r:embed="rId2" cstate="screen">
            <a:extLst>
              <a:ext uri="{28A0092B-C50C-407E-A947-70E740481C1C}">
                <a14:useLocalDpi xmlns:a14="http://schemas.microsoft.com/office/drawing/2010/main"/>
              </a:ext>
            </a:extLst>
          </a:blip>
          <a:srcRect t="-4082"/>
          <a:stretch>
            <a:fillRect/>
          </a:stretch>
        </p:blipFill>
        <p:spPr>
          <a:xfrm>
            <a:off x="256364" y="374584"/>
            <a:ext cx="4796016" cy="1878330"/>
          </a:xfrm>
          <a:prstGeom prst="rect">
            <a:avLst/>
          </a:prstGeom>
        </p:spPr>
      </p:pic>
      <p:grpSp>
        <p:nvGrpSpPr>
          <p:cNvPr id="4" name="Group 3"/>
          <p:cNvGrpSpPr/>
          <p:nvPr/>
        </p:nvGrpSpPr>
        <p:grpSpPr>
          <a:xfrm>
            <a:off x="5263178" y="-623008"/>
            <a:ext cx="6558993" cy="6558993"/>
            <a:chOff x="4860842" y="-330398"/>
            <a:chExt cx="6558993" cy="6558993"/>
          </a:xfrm>
        </p:grpSpPr>
        <p:pic>
          <p:nvPicPr>
            <p:cNvPr id="26" name="图片 8">
              <a:extLst>
                <a:ext uri="{FF2B5EF4-FFF2-40B4-BE49-F238E27FC236}">
                  <a16:creationId xmlns:a16="http://schemas.microsoft.com/office/drawing/2014/main" id="{67E0C8CD-99FF-4A31-A9FE-DAE36E1829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842" y="-330398"/>
              <a:ext cx="6558993" cy="6558993"/>
            </a:xfrm>
            <a:prstGeom prst="rect">
              <a:avLst/>
            </a:prstGeom>
          </p:spPr>
        </p:pic>
        <p:sp>
          <p:nvSpPr>
            <p:cNvPr id="10" name="TextBox 9"/>
            <p:cNvSpPr txBox="1"/>
            <p:nvPr/>
          </p:nvSpPr>
          <p:spPr>
            <a:xfrm>
              <a:off x="6178275" y="1577425"/>
              <a:ext cx="4730261" cy="1754326"/>
            </a:xfrm>
            <a:prstGeom prst="rect">
              <a:avLst/>
            </a:prstGeom>
            <a:noFill/>
          </p:spPr>
          <p:txBody>
            <a:bodyPr wrap="square" rtlCol="0">
              <a:spAutoFit/>
            </a:bodyPr>
            <a:lstStyle/>
            <a:p>
              <a:pPr algn="just"/>
              <a:r>
                <a:rPr lang="en-US" sz="3600" b="1" dirty="0">
                  <a:solidFill>
                    <a:srgbClr val="FF0000"/>
                  </a:solidFill>
                  <a:latin typeface="Calibri" panose="020F0502020204030204" pitchFamily="34" charset="0"/>
                  <a:cs typeface="Calibri" panose="020F0502020204030204" pitchFamily="34" charset="0"/>
                </a:rPr>
                <a:t>Trong </a:t>
              </a:r>
              <a:r>
                <a:rPr lang="en-US" sz="3600" b="1" dirty="0" err="1">
                  <a:solidFill>
                    <a:srgbClr val="FF0000"/>
                  </a:solidFill>
                  <a:latin typeface="Calibri" panose="020F0502020204030204" pitchFamily="34" charset="0"/>
                  <a:cs typeface="Calibri" panose="020F0502020204030204" pitchFamily="34" charset="0"/>
                </a:rPr>
                <a:t>bài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Thư</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gửi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học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sinh</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có</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từ</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nào</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em</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chưa</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hiểu</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nghĩa</a:t>
              </a:r>
              <a:r>
                <a:rPr lang="en-US" sz="3600" b="1" dirty="0">
                  <a:solidFill>
                    <a:srgbClr val="FF0000"/>
                  </a:solidFill>
                  <a:latin typeface="Calibri" panose="020F0502020204030204" pitchFamily="34" charset="0"/>
                  <a:cs typeface="Calibri" panose="020F0502020204030204" pitchFamily="34" charset="0"/>
                </a:rPr>
                <a:t>?</a:t>
              </a:r>
            </a:p>
          </p:txBody>
        </p:sp>
      </p:grpSp>
      <p:pic>
        <p:nvPicPr>
          <p:cNvPr id="11" name="图片 8" descr="1559c224c4d5100e6cd23e0b878086d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Picture 1">
            <a:extLst>
              <a:ext uri="{FF2B5EF4-FFF2-40B4-BE49-F238E27FC236}">
                <a16:creationId xmlns:a16="http://schemas.microsoft.com/office/drawing/2014/main" id="{26704CF9-A3F1-C47F-6DAA-3AC53F6107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780" y="2971800"/>
            <a:ext cx="6438132" cy="4101419"/>
          </a:xfrm>
          <a:prstGeom prst="rect">
            <a:avLst/>
          </a:prstGeom>
        </p:spPr>
      </p:pic>
    </p:spTree>
    <p:extLst>
      <p:ext uri="{BB962C8B-B14F-4D97-AF65-F5344CB8AC3E}">
        <p14:creationId xmlns:p14="http://schemas.microsoft.com/office/powerpoint/2010/main" val="17714870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B3592C-9E60-797D-1997-5C69327F874A}"/>
              </a:ext>
            </a:extLst>
          </p:cNvPr>
          <p:cNvPicPr>
            <a:picLocks noChangeAspect="1"/>
          </p:cNvPicPr>
          <p:nvPr/>
        </p:nvPicPr>
        <p:blipFill>
          <a:blip r:embed="rId2"/>
          <a:stretch>
            <a:fillRect/>
          </a:stretch>
        </p:blipFill>
        <p:spPr>
          <a:xfrm>
            <a:off x="3751418" y="129715"/>
            <a:ext cx="5407621" cy="981541"/>
          </a:xfrm>
          <a:prstGeom prst="rect">
            <a:avLst/>
          </a:prstGeom>
        </p:spPr>
      </p:pic>
      <p:sp>
        <p:nvSpPr>
          <p:cNvPr id="10" name="TextBox 9">
            <a:extLst>
              <a:ext uri="{FF2B5EF4-FFF2-40B4-BE49-F238E27FC236}">
                <a16:creationId xmlns:a16="http://schemas.microsoft.com/office/drawing/2014/main" id="{1CF0E696-E068-A7A5-97D6-908C2728EC9C}"/>
              </a:ext>
            </a:extLst>
          </p:cNvPr>
          <p:cNvSpPr txBox="1"/>
          <p:nvPr/>
        </p:nvSpPr>
        <p:spPr>
          <a:xfrm>
            <a:off x="424543" y="1628023"/>
            <a:ext cx="3003959" cy="954107"/>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lvl="0">
              <a:defRPr/>
            </a:pPr>
            <a:r>
              <a:rPr lang="en-US" sz="2800" dirty="0" err="1">
                <a:solidFill>
                  <a:prstClr val="black"/>
                </a:solidFill>
                <a:latin typeface="Cambria" panose="02040503050406030204" pitchFamily="18" charset="0"/>
                <a:ea typeface="Cambria" panose="02040503050406030204" pitchFamily="18" charset="0"/>
                <a:cs typeface="Arial" panose="020B0604020202020204" pitchFamily="34" charset="0"/>
              </a:rPr>
              <a:t>Việt</a:t>
            </a:r>
            <a:r>
              <a:rPr lang="en-US" sz="2800" dirty="0">
                <a:solidFill>
                  <a:prstClr val="black"/>
                </a:solidFill>
                <a:latin typeface="Cambria" panose="02040503050406030204" pitchFamily="18" charset="0"/>
                <a:ea typeface="Cambria" panose="02040503050406030204" pitchFamily="18" charset="0"/>
                <a:cs typeface="Arial" panose="020B0604020202020204" pitchFamily="34" charset="0"/>
              </a:rPr>
              <a:t> Nam </a:t>
            </a:r>
            <a:r>
              <a:rPr lang="en-US" sz="2800" dirty="0" err="1">
                <a:solidFill>
                  <a:prstClr val="black"/>
                </a:solidFill>
                <a:latin typeface="Cambria" panose="02040503050406030204" pitchFamily="18" charset="0"/>
                <a:ea typeface="Cambria" panose="02040503050406030204" pitchFamily="18" charset="0"/>
                <a:cs typeface="Arial" panose="020B0604020202020204" pitchFamily="34" charset="0"/>
              </a:rPr>
              <a:t>Dân</a:t>
            </a:r>
            <a:r>
              <a:rPr lang="en-US" sz="28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prstClr val="black"/>
                </a:solidFill>
                <a:latin typeface="Cambria" panose="02040503050406030204" pitchFamily="18" charset="0"/>
                <a:ea typeface="Cambria" panose="02040503050406030204" pitchFamily="18" charset="0"/>
                <a:cs typeface="Arial" panose="020B0604020202020204" pitchFamily="34" charset="0"/>
              </a:rPr>
              <a:t>chủ</a:t>
            </a:r>
            <a:r>
              <a:rPr lang="en-US" sz="28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prstClr val="black"/>
                </a:solidFill>
                <a:latin typeface="Cambria" panose="02040503050406030204" pitchFamily="18" charset="0"/>
                <a:ea typeface="Cambria" panose="02040503050406030204" pitchFamily="18" charset="0"/>
                <a:cs typeface="Arial" panose="020B0604020202020204" pitchFamily="34" charset="0"/>
              </a:rPr>
              <a:t>Cộng</a:t>
            </a:r>
            <a:r>
              <a:rPr lang="en-US" sz="28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prstClr val="black"/>
                </a:solidFill>
                <a:latin typeface="Cambria" panose="02040503050406030204" pitchFamily="18" charset="0"/>
                <a:ea typeface="Cambria" panose="02040503050406030204" pitchFamily="18" charset="0"/>
                <a:cs typeface="Arial" panose="020B0604020202020204" pitchFamily="34" charset="0"/>
              </a:rPr>
              <a:t>hòa</a:t>
            </a:r>
            <a:r>
              <a:rPr lang="en-US" sz="2800" dirty="0">
                <a:solidFill>
                  <a:prstClr val="black"/>
                </a:solidFill>
                <a:latin typeface="Cambria" panose="02040503050406030204" pitchFamily="18" charset="0"/>
                <a:ea typeface="Cambria" panose="02040503050406030204" pitchFamily="18" charset="0"/>
                <a:cs typeface="Arial" panose="020B0604020202020204" pitchFamily="34" charset="0"/>
              </a:rPr>
              <a:t>: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3" name="Rectangle 12">
            <a:extLst>
              <a:ext uri="{FF2B5EF4-FFF2-40B4-BE49-F238E27FC236}">
                <a16:creationId xmlns:a16="http://schemas.microsoft.com/office/drawing/2014/main" id="{0D0DDDBD-2EC4-E4E7-DDA6-EFB2299F61BD}"/>
              </a:ext>
            </a:extLst>
          </p:cNvPr>
          <p:cNvSpPr/>
          <p:nvPr/>
        </p:nvSpPr>
        <p:spPr>
          <a:xfrm>
            <a:off x="4101016" y="1445538"/>
            <a:ext cx="7470498" cy="1323439"/>
          </a:xfrm>
          <a:prstGeom prst="rect">
            <a:avLst/>
          </a:prstGeom>
          <a:solidFill>
            <a:schemeClr val="bg1"/>
          </a:solidFill>
          <a:ln w="28575">
            <a:solidFill>
              <a:srgbClr val="662A0E"/>
            </a:solidFill>
            <a:prstDash val="dashDot"/>
          </a:ln>
        </p:spPr>
        <p:txBody>
          <a:bodyPr wrap="square">
            <a:spAutoFit/>
          </a:bodyPr>
          <a:lstStyle/>
          <a:p>
            <a:pPr lvl="0" algn="just">
              <a:defRPr/>
            </a:pPr>
            <a:r>
              <a:rPr lang="vi-VN" sz="4000" dirty="0">
                <a:solidFill>
                  <a:srgbClr val="202122"/>
                </a:solidFill>
                <a:latin typeface="Cambria" panose="02040503050406030204" pitchFamily="18" charset="0"/>
                <a:ea typeface="Cambria" panose="02040503050406030204" pitchFamily="18" charset="0"/>
                <a:cs typeface="Arial" panose="020B0604020202020204" pitchFamily="34" charset="0"/>
              </a:rPr>
              <a:t>tên nước ta từ 2/9/1945 đến 2/7/1976. </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050" name="Picture 2" descr="Nước Việt Nam Dân chủ Cộng hòa ra đời (2/9/1945) - Biểu tượng của khát vọng  hòa bình, độc lập, tự do">
            <a:extLst>
              <a:ext uri="{FF2B5EF4-FFF2-40B4-BE49-F238E27FC236}">
                <a16:creationId xmlns:a16="http://schemas.microsoft.com/office/drawing/2014/main" id="{9DC6544A-68E2-50BB-E08C-E49370C403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8745" y="3037114"/>
            <a:ext cx="5504769" cy="3687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358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B3592C-9E60-797D-1997-5C69327F874A}"/>
              </a:ext>
            </a:extLst>
          </p:cNvPr>
          <p:cNvPicPr>
            <a:picLocks noChangeAspect="1"/>
          </p:cNvPicPr>
          <p:nvPr/>
        </p:nvPicPr>
        <p:blipFill>
          <a:blip r:embed="rId2"/>
          <a:stretch>
            <a:fillRect/>
          </a:stretch>
        </p:blipFill>
        <p:spPr>
          <a:xfrm>
            <a:off x="3751418" y="129715"/>
            <a:ext cx="5407621" cy="981541"/>
          </a:xfrm>
          <a:prstGeom prst="rect">
            <a:avLst/>
          </a:prstGeom>
        </p:spPr>
      </p:pic>
      <p:sp>
        <p:nvSpPr>
          <p:cNvPr id="10" name="TextBox 9">
            <a:extLst>
              <a:ext uri="{FF2B5EF4-FFF2-40B4-BE49-F238E27FC236}">
                <a16:creationId xmlns:a16="http://schemas.microsoft.com/office/drawing/2014/main" id="{1CF0E696-E068-A7A5-97D6-908C2728EC9C}"/>
              </a:ext>
            </a:extLst>
          </p:cNvPr>
          <p:cNvSpPr txBox="1"/>
          <p:nvPr/>
        </p:nvSpPr>
        <p:spPr>
          <a:xfrm>
            <a:off x="424544" y="1628023"/>
            <a:ext cx="2547256" cy="646331"/>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lvl="0">
              <a:defRPr/>
            </a:pPr>
            <a:r>
              <a:rPr lang="vi-VN" sz="3600" dirty="0">
                <a:solidFill>
                  <a:prstClr val="black"/>
                </a:solidFill>
                <a:latin typeface="Cambria" panose="02040503050406030204" pitchFamily="18" charset="0"/>
                <a:ea typeface="Cambria" panose="02040503050406030204" pitchFamily="18" charset="0"/>
                <a:cs typeface="Arial" panose="020B0604020202020204" pitchFamily="34" charset="0"/>
              </a:rPr>
              <a:t>tựu trường: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3" name="Rectangle 12">
            <a:extLst>
              <a:ext uri="{FF2B5EF4-FFF2-40B4-BE49-F238E27FC236}">
                <a16:creationId xmlns:a16="http://schemas.microsoft.com/office/drawing/2014/main" id="{0D0DDDBD-2EC4-E4E7-DDA6-EFB2299F61BD}"/>
              </a:ext>
            </a:extLst>
          </p:cNvPr>
          <p:cNvSpPr/>
          <p:nvPr/>
        </p:nvSpPr>
        <p:spPr>
          <a:xfrm>
            <a:off x="3287486" y="1325795"/>
            <a:ext cx="8284028" cy="1323439"/>
          </a:xfrm>
          <a:prstGeom prst="rect">
            <a:avLst/>
          </a:prstGeom>
          <a:solidFill>
            <a:schemeClr val="bg1"/>
          </a:solidFill>
          <a:ln w="28575">
            <a:solidFill>
              <a:srgbClr val="662A0E"/>
            </a:solidFill>
            <a:prstDash val="dashDot"/>
          </a:ln>
        </p:spPr>
        <p:txBody>
          <a:bodyPr wrap="square">
            <a:spAutoFit/>
          </a:bodyPr>
          <a:lstStyle/>
          <a:p>
            <a:pPr lvl="0" algn="just">
              <a:defRPr/>
            </a:pPr>
            <a:r>
              <a:rPr lang="en-US" sz="4000">
                <a:solidFill>
                  <a:srgbClr val="202122"/>
                </a:solidFill>
                <a:latin typeface="Cambria" panose="02040503050406030204" pitchFamily="18" charset="0"/>
                <a:ea typeface="Cambria" panose="02040503050406030204" pitchFamily="18" charset="0"/>
                <a:cs typeface="Arial" panose="020B0604020202020204" pitchFamily="34" charset="0"/>
              </a:rPr>
              <a:t>(</a:t>
            </a:r>
            <a:r>
              <a:rPr lang="vi-VN" sz="4000">
                <a:solidFill>
                  <a:srgbClr val="202122"/>
                </a:solidFill>
                <a:latin typeface="Cambria" panose="02040503050406030204" pitchFamily="18" charset="0"/>
                <a:ea typeface="Cambria" panose="02040503050406030204" pitchFamily="18" charset="0"/>
                <a:cs typeface="Arial" panose="020B0604020202020204" pitchFamily="34" charset="0"/>
              </a:rPr>
              <a:t>học sinh) tập trung tại trường để chuẩn bị cho năm học mới. </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5122" name="Picture 2" descr="19 tỉnh, thành phố công bố lịch tựu trường và khai giảng">
            <a:extLst>
              <a:ext uri="{FF2B5EF4-FFF2-40B4-BE49-F238E27FC236}">
                <a16:creationId xmlns:a16="http://schemas.microsoft.com/office/drawing/2014/main" id="{DAF4F15A-3A10-4920-1AB6-9F2A7DBA85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969361"/>
            <a:ext cx="5162550" cy="3438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9126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wipe(down)">
                                      <p:cBhvr>
                                        <p:cTn id="1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B3592C-9E60-797D-1997-5C69327F874A}"/>
              </a:ext>
            </a:extLst>
          </p:cNvPr>
          <p:cNvPicPr>
            <a:picLocks noChangeAspect="1"/>
          </p:cNvPicPr>
          <p:nvPr/>
        </p:nvPicPr>
        <p:blipFill>
          <a:blip r:embed="rId2"/>
          <a:stretch>
            <a:fillRect/>
          </a:stretch>
        </p:blipFill>
        <p:spPr>
          <a:xfrm>
            <a:off x="3751418" y="129715"/>
            <a:ext cx="5407621" cy="981541"/>
          </a:xfrm>
          <a:prstGeom prst="rect">
            <a:avLst/>
          </a:prstGeom>
        </p:spPr>
      </p:pic>
      <p:sp>
        <p:nvSpPr>
          <p:cNvPr id="10" name="TextBox 9">
            <a:extLst>
              <a:ext uri="{FF2B5EF4-FFF2-40B4-BE49-F238E27FC236}">
                <a16:creationId xmlns:a16="http://schemas.microsoft.com/office/drawing/2014/main" id="{1CF0E696-E068-A7A5-97D6-908C2728EC9C}"/>
              </a:ext>
            </a:extLst>
          </p:cNvPr>
          <p:cNvSpPr txBox="1"/>
          <p:nvPr/>
        </p:nvSpPr>
        <p:spPr>
          <a:xfrm>
            <a:off x="119743" y="1628023"/>
            <a:ext cx="3712029" cy="954107"/>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lvl="0" algn="just">
              <a:defRPr/>
            </a:pPr>
            <a:r>
              <a:rPr lang="vi-VN" sz="2800">
                <a:solidFill>
                  <a:prstClr val="black"/>
                </a:solidFill>
                <a:latin typeface="Cambria" panose="02040503050406030204" pitchFamily="18" charset="0"/>
                <a:ea typeface="Cambria" panose="02040503050406030204" pitchFamily="18" charset="0"/>
                <a:cs typeface="Arial" panose="020B0604020202020204" pitchFamily="34" charset="0"/>
              </a:rPr>
              <a:t>bao nhiêu cuộc chuyển biến khác thường</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3" name="Rectangle 12">
            <a:extLst>
              <a:ext uri="{FF2B5EF4-FFF2-40B4-BE49-F238E27FC236}">
                <a16:creationId xmlns:a16="http://schemas.microsoft.com/office/drawing/2014/main" id="{0D0DDDBD-2EC4-E4E7-DDA6-EFB2299F61BD}"/>
              </a:ext>
            </a:extLst>
          </p:cNvPr>
          <p:cNvSpPr/>
          <p:nvPr/>
        </p:nvSpPr>
        <p:spPr>
          <a:xfrm>
            <a:off x="4101015" y="1445538"/>
            <a:ext cx="7916813" cy="2308324"/>
          </a:xfrm>
          <a:prstGeom prst="rect">
            <a:avLst/>
          </a:prstGeom>
          <a:solidFill>
            <a:schemeClr val="bg1"/>
          </a:solidFill>
          <a:ln w="28575">
            <a:solidFill>
              <a:srgbClr val="662A0E"/>
            </a:solidFill>
            <a:prstDash val="dashDot"/>
          </a:ln>
        </p:spPr>
        <p:txBody>
          <a:bodyPr wrap="square">
            <a:spAutoFit/>
          </a:bodyPr>
          <a:lstStyle/>
          <a:p>
            <a:pPr lvl="0" algn="just">
              <a:defRPr/>
            </a:pPr>
            <a:r>
              <a:rPr lang="vi-VN" sz="3600" dirty="0">
                <a:solidFill>
                  <a:srgbClr val="202122"/>
                </a:solidFill>
                <a:latin typeface="Cambria" panose="02040503050406030204" pitchFamily="18" charset="0"/>
                <a:ea typeface="Cambria" panose="02040503050406030204" pitchFamily="18" charset="0"/>
                <a:cs typeface="Arial" panose="020B0604020202020204" pitchFamily="34" charset="0"/>
              </a:rPr>
              <a:t>ý nói những sự kiện lớn từ giữa năm 1945 đến ngày khai giảng, nổi bật là cuộc Cách mạng tháng Tám và sự ra đời của nước Việt Nam Dân chủ Cộng hòa.</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TextBox 1">
            <a:extLst>
              <a:ext uri="{FF2B5EF4-FFF2-40B4-BE49-F238E27FC236}">
                <a16:creationId xmlns:a16="http://schemas.microsoft.com/office/drawing/2014/main" id="{6AAABBDE-2D19-2AF8-20CA-B7F217C53D5D}"/>
              </a:ext>
            </a:extLst>
          </p:cNvPr>
          <p:cNvSpPr txBox="1"/>
          <p:nvPr/>
        </p:nvSpPr>
        <p:spPr>
          <a:xfrm>
            <a:off x="511629" y="4904623"/>
            <a:ext cx="3080658" cy="523220"/>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lvl="0" algn="just">
              <a:defRPr/>
            </a:pPr>
            <a:r>
              <a:rPr lang="vi-VN" sz="2800" dirty="0">
                <a:solidFill>
                  <a:prstClr val="black"/>
                </a:solidFill>
                <a:latin typeface="Cambria" panose="02040503050406030204" pitchFamily="18" charset="0"/>
                <a:ea typeface="Cambria" panose="02040503050406030204" pitchFamily="18" charset="0"/>
                <a:cs typeface="Arial" panose="020B0604020202020204" pitchFamily="34" charset="0"/>
              </a:rPr>
              <a:t>80 năm giời nô lệ</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AFBBC19F-FEA4-FAC8-D729-7DD2F8CCB55A}"/>
              </a:ext>
            </a:extLst>
          </p:cNvPr>
          <p:cNvSpPr/>
          <p:nvPr/>
        </p:nvSpPr>
        <p:spPr>
          <a:xfrm>
            <a:off x="4101014" y="4667709"/>
            <a:ext cx="7916813" cy="1200329"/>
          </a:xfrm>
          <a:prstGeom prst="rect">
            <a:avLst/>
          </a:prstGeom>
          <a:solidFill>
            <a:schemeClr val="bg1"/>
          </a:solidFill>
          <a:ln w="28575">
            <a:solidFill>
              <a:srgbClr val="662A0E"/>
            </a:solidFill>
            <a:prstDash val="dashDot"/>
          </a:ln>
        </p:spPr>
        <p:txBody>
          <a:bodyPr wrap="square">
            <a:spAutoFit/>
          </a:bodyPr>
          <a:lstStyle/>
          <a:p>
            <a:pPr lvl="0" algn="just">
              <a:defRPr/>
            </a:pPr>
            <a:r>
              <a:rPr lang="vi-VN" sz="3600" dirty="0">
                <a:solidFill>
                  <a:srgbClr val="202122"/>
                </a:solidFill>
                <a:latin typeface="Cambria" panose="02040503050406030204" pitchFamily="18" charset="0"/>
                <a:ea typeface="Cambria" panose="02040503050406030204" pitchFamily="18" charset="0"/>
                <a:cs typeface="Arial" panose="020B0604020202020204" pitchFamily="34" charset="0"/>
              </a:rPr>
              <a:t>80 năm nước ta  bị thực dân Pháp đô hộ.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9661067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2"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B3592C-9E60-797D-1997-5C69327F874A}"/>
              </a:ext>
            </a:extLst>
          </p:cNvPr>
          <p:cNvPicPr>
            <a:picLocks noChangeAspect="1"/>
          </p:cNvPicPr>
          <p:nvPr/>
        </p:nvPicPr>
        <p:blipFill>
          <a:blip r:embed="rId2"/>
          <a:stretch>
            <a:fillRect/>
          </a:stretch>
        </p:blipFill>
        <p:spPr>
          <a:xfrm>
            <a:off x="3751418" y="129715"/>
            <a:ext cx="5407621" cy="981541"/>
          </a:xfrm>
          <a:prstGeom prst="rect">
            <a:avLst/>
          </a:prstGeom>
        </p:spPr>
      </p:pic>
      <p:sp>
        <p:nvSpPr>
          <p:cNvPr id="10" name="TextBox 9">
            <a:extLst>
              <a:ext uri="{FF2B5EF4-FFF2-40B4-BE49-F238E27FC236}">
                <a16:creationId xmlns:a16="http://schemas.microsoft.com/office/drawing/2014/main" id="{1CF0E696-E068-A7A5-97D6-908C2728EC9C}"/>
              </a:ext>
            </a:extLst>
          </p:cNvPr>
          <p:cNvSpPr txBox="1"/>
          <p:nvPr/>
        </p:nvSpPr>
        <p:spPr>
          <a:xfrm>
            <a:off x="1001486" y="1628023"/>
            <a:ext cx="1970314" cy="646331"/>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Cơ</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đồ</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3" name="Rectangle 12">
            <a:extLst>
              <a:ext uri="{FF2B5EF4-FFF2-40B4-BE49-F238E27FC236}">
                <a16:creationId xmlns:a16="http://schemas.microsoft.com/office/drawing/2014/main" id="{0D0DDDBD-2EC4-E4E7-DDA6-EFB2299F61BD}"/>
              </a:ext>
            </a:extLst>
          </p:cNvPr>
          <p:cNvSpPr/>
          <p:nvPr/>
        </p:nvSpPr>
        <p:spPr>
          <a:xfrm>
            <a:off x="3287486" y="1325795"/>
            <a:ext cx="8284028" cy="1323439"/>
          </a:xfrm>
          <a:prstGeom prst="rect">
            <a:avLst/>
          </a:prstGeom>
          <a:solidFill>
            <a:schemeClr val="bg1"/>
          </a:solidFill>
          <a:ln w="28575">
            <a:solidFill>
              <a:srgbClr val="662A0E"/>
            </a:solidFill>
            <a:prstDash val="dashDot"/>
          </a:ln>
        </p:spPr>
        <p:txBody>
          <a:bodyPr wrap="square">
            <a:spAutoFit/>
          </a:bodyPr>
          <a:lstStyle/>
          <a:p>
            <a:pPr lvl="0" algn="just">
              <a:defRPr/>
            </a:pPr>
            <a:r>
              <a:rPr lang="vi-VN" sz="4000" dirty="0">
                <a:solidFill>
                  <a:srgbClr val="202122"/>
                </a:solidFill>
                <a:latin typeface="Cambria" panose="02040503050406030204" pitchFamily="18" charset="0"/>
                <a:ea typeface="Cambria" panose="02040503050406030204" pitchFamily="18" charset="0"/>
                <a:cs typeface="Arial" panose="020B0604020202020204" pitchFamily="34" charset="0"/>
              </a:rPr>
              <a:t>sự nghiệp lớn; ở đây có nghĩa là đất nước, giang sơn. </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TextBox 1">
            <a:extLst>
              <a:ext uri="{FF2B5EF4-FFF2-40B4-BE49-F238E27FC236}">
                <a16:creationId xmlns:a16="http://schemas.microsoft.com/office/drawing/2014/main" id="{2A8846BA-D9A9-9859-00E0-811F853661E3}"/>
              </a:ext>
            </a:extLst>
          </p:cNvPr>
          <p:cNvSpPr txBox="1"/>
          <p:nvPr/>
        </p:nvSpPr>
        <p:spPr>
          <a:xfrm>
            <a:off x="838200" y="3380623"/>
            <a:ext cx="2133600" cy="646331"/>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Hoàn</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cầu</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C4526F16-1707-FF75-E752-A6D95BBFBDDB}"/>
              </a:ext>
            </a:extLst>
          </p:cNvPr>
          <p:cNvSpPr/>
          <p:nvPr/>
        </p:nvSpPr>
        <p:spPr>
          <a:xfrm>
            <a:off x="3396343" y="3372309"/>
            <a:ext cx="2917371" cy="707886"/>
          </a:xfrm>
          <a:prstGeom prst="rect">
            <a:avLst/>
          </a:prstGeom>
          <a:solidFill>
            <a:schemeClr val="bg1"/>
          </a:solidFill>
          <a:ln w="28575">
            <a:solidFill>
              <a:srgbClr val="662A0E"/>
            </a:solidFill>
            <a:prstDash val="dashDot"/>
          </a:ln>
        </p:spPr>
        <p:txBody>
          <a:bodyPr wrap="square">
            <a:spAutoFit/>
          </a:bodyPr>
          <a:lstStyle/>
          <a:p>
            <a:pPr lvl="0" algn="just">
              <a:defRPr/>
            </a:pPr>
            <a:r>
              <a:rPr lang="vi-VN" sz="4000" dirty="0">
                <a:solidFill>
                  <a:srgbClr val="202122"/>
                </a:solidFill>
                <a:latin typeface="Cambria" panose="02040503050406030204" pitchFamily="18" charset="0"/>
                <a:ea typeface="Cambria" panose="02040503050406030204" pitchFamily="18" charset="0"/>
                <a:cs typeface="Arial" panose="020B0604020202020204" pitchFamily="34" charset="0"/>
              </a:rPr>
              <a:t>thế giới.</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5" name="TextBox 4">
            <a:extLst>
              <a:ext uri="{FF2B5EF4-FFF2-40B4-BE49-F238E27FC236}">
                <a16:creationId xmlns:a16="http://schemas.microsoft.com/office/drawing/2014/main" id="{907C184C-B9D9-D4A1-64E1-99A5671E7910}"/>
              </a:ext>
            </a:extLst>
          </p:cNvPr>
          <p:cNvSpPr txBox="1"/>
          <p:nvPr/>
        </p:nvSpPr>
        <p:spPr>
          <a:xfrm>
            <a:off x="838199" y="4763108"/>
            <a:ext cx="3777343" cy="1200329"/>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lvl="0">
              <a:defRPr/>
            </a:pPr>
            <a:r>
              <a:rPr lang="vi-VN" sz="3600" dirty="0">
                <a:solidFill>
                  <a:prstClr val="black"/>
                </a:solidFill>
                <a:latin typeface="Cambria" panose="02040503050406030204" pitchFamily="18" charset="0"/>
                <a:ea typeface="Cambria" panose="02040503050406030204" pitchFamily="18" charset="0"/>
                <a:cs typeface="Arial" panose="020B0604020202020204" pitchFamily="34" charset="0"/>
              </a:rPr>
              <a:t>các cường quốc năm châu</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id="{41F4FB67-2D8A-A275-8A4C-ADC9F41B2178}"/>
              </a:ext>
            </a:extLst>
          </p:cNvPr>
          <p:cNvSpPr/>
          <p:nvPr/>
        </p:nvSpPr>
        <p:spPr>
          <a:xfrm>
            <a:off x="4789714" y="4994280"/>
            <a:ext cx="7195457" cy="646331"/>
          </a:xfrm>
          <a:prstGeom prst="rect">
            <a:avLst/>
          </a:prstGeom>
          <a:solidFill>
            <a:schemeClr val="bg1"/>
          </a:solidFill>
          <a:ln w="28575">
            <a:solidFill>
              <a:srgbClr val="662A0E"/>
            </a:solidFill>
            <a:prstDash val="dashDot"/>
          </a:ln>
        </p:spPr>
        <p:txBody>
          <a:bodyPr wrap="square">
            <a:spAutoFit/>
          </a:bodyPr>
          <a:lstStyle/>
          <a:p>
            <a:pPr lvl="0" algn="just">
              <a:defRPr/>
            </a:pPr>
            <a:r>
              <a:rPr lang="vi-VN" sz="3600" dirty="0">
                <a:solidFill>
                  <a:srgbClr val="202122"/>
                </a:solidFill>
                <a:latin typeface="Cambria" panose="02040503050406030204" pitchFamily="18" charset="0"/>
                <a:ea typeface="Cambria" panose="02040503050406030204" pitchFamily="18" charset="0"/>
                <a:cs typeface="Arial" panose="020B0604020202020204" pitchFamily="34" charset="0"/>
              </a:rPr>
              <a:t>các nước giàu mạnh trên thế giới.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60777248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2" grpId="0" animBg="1"/>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4"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6" cstate="screen">
            <a:extLst>
              <a:ext uri="{28A0092B-C50C-407E-A947-70E740481C1C}">
                <a14:useLocalDpi xmlns:a14="http://schemas.microsoft.com/office/drawing/2010/main"/>
              </a:ext>
            </a:extLst>
          </a:blip>
          <a:srcRect t="-4082"/>
          <a:stretch>
            <a:fillRect/>
          </a:stretch>
        </p:blipFill>
        <p:spPr>
          <a:xfrm>
            <a:off x="4706620" y="124460"/>
            <a:ext cx="1684020" cy="1878330"/>
          </a:xfrm>
          <a:prstGeom prst="rect">
            <a:avLst/>
          </a:prstGeom>
        </p:spPr>
      </p:pic>
      <p:sp>
        <p:nvSpPr>
          <p:cNvPr id="104" name="矩形: 圆角 8"/>
          <p:cNvSpPr/>
          <p:nvPr/>
        </p:nvSpPr>
        <p:spPr>
          <a:xfrm>
            <a:off x="1418590" y="1895475"/>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pic>
        <p:nvPicPr>
          <p:cNvPr id="13" name="图片 12" descr="2e2443d50be4edde0f92218bf07fa4eb"/>
          <p:cNvPicPr>
            <a:picLocks noChangeAspect="1"/>
          </p:cNvPicPr>
          <p:nvPr/>
        </p:nvPicPr>
        <p:blipFill>
          <a:blip r:embed="rId7"/>
          <a:stretch>
            <a:fillRect/>
          </a:stretch>
        </p:blipFill>
        <p:spPr>
          <a:xfrm>
            <a:off x="2679700" y="704215"/>
            <a:ext cx="1263015" cy="1191260"/>
          </a:xfrm>
          <a:prstGeom prst="rect">
            <a:avLst/>
          </a:prstGeom>
        </p:spPr>
      </p:pic>
      <p:pic>
        <p:nvPicPr>
          <p:cNvPr id="8" name="图片 7" descr="cf6a03843171e56c4b8f06e4c8cde87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4" name="流行童趣游戏活动欢快背景音乐.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10661" y="-1528135"/>
            <a:ext cx="812800" cy="812800"/>
          </a:xfrm>
          <a:prstGeom prst="rect">
            <a:avLst/>
          </a:prstGeom>
        </p:spPr>
      </p:pic>
      <p:pic>
        <p:nvPicPr>
          <p:cNvPr id="5" name="Picture 4"/>
          <p:cNvPicPr>
            <a:picLocks noChangeAspect="1"/>
          </p:cNvPicPr>
          <p:nvPr/>
        </p:nvPicPr>
        <p:blipFill>
          <a:blip r:embed="rId10"/>
          <a:stretch>
            <a:fillRect/>
          </a:stretch>
        </p:blipFill>
        <p:spPr>
          <a:xfrm>
            <a:off x="2597782" y="2164080"/>
            <a:ext cx="7303656" cy="2363809"/>
          </a:xfrm>
          <a:prstGeom prst="rect">
            <a:avLst/>
          </a:prstGeom>
        </p:spPr>
      </p:pic>
      <p:pic>
        <p:nvPicPr>
          <p:cNvPr id="3" name="Picture 4" descr="Chủ đề: Bác Hồ với các cháu thiếu niên nhi đồng khối Mầm (NH: 2019 - 2020)">
            <a:extLst>
              <a:ext uri="{FF2B5EF4-FFF2-40B4-BE49-F238E27FC236}">
                <a16:creationId xmlns:a16="http://schemas.microsoft.com/office/drawing/2014/main" id="{08529F3F-1500-8AC9-9CD9-C2E688DCFD2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3667" b="99667" l="277" r="93906">
                        <a14:foregroundMark x1="32687" y1="3667" x2="62050" y2="94333"/>
                        <a14:foregroundMark x1="5540" y1="53333" x2="17729" y2="96000"/>
                        <a14:foregroundMark x1="17729" y1="96000" x2="17729" y2="96000"/>
                        <a14:foregroundMark x1="14404" y1="37333" x2="4432" y2="59000"/>
                        <a14:foregroundMark x1="4432" y1="59000" x2="7202" y2="97000"/>
                        <a14:foregroundMark x1="7202" y1="97000" x2="44321" y2="90000"/>
                        <a14:foregroundMark x1="83657" y1="92667" x2="24654" y2="99667"/>
                        <a14:foregroundMark x1="66482" y1="99667" x2="66482" y2="99667"/>
                        <a14:foregroundMark x1="83102" y1="93333" x2="83102" y2="93333"/>
                        <a14:foregroundMark x1="86427" y1="89000" x2="86427" y2="89000"/>
                        <a14:foregroundMark x1="85873" y1="92000" x2="65374" y2="89667"/>
                        <a14:foregroundMark x1="65374" y1="89667" x2="69529" y2="84667"/>
                        <a14:foregroundMark x1="77839" y1="45667" x2="77839" y2="45667"/>
                        <a14:foregroundMark x1="74792" y1="53333" x2="74792" y2="53333"/>
                        <a14:foregroundMark x1="42382" y1="33333" x2="50970" y2="47333"/>
                        <a14:foregroundMark x1="92521" y1="62667" x2="92521" y2="62667"/>
                        <a14:foregroundMark x1="93075" y1="67000" x2="93075" y2="67000"/>
                        <a14:foregroundMark x1="93906" y1="70667" x2="89751" y2="60000"/>
                        <a14:foregroundMark x1="82825" y1="77333" x2="83102" y2="95667"/>
                        <a14:foregroundMark x1="83102" y1="95667" x2="68975" y2="96000"/>
                        <a14:foregroundMark x1="277" y1="58000" x2="277" y2="58000"/>
                        <a14:foregroundMark x1="44598" y1="10000" x2="44598" y2="10000"/>
                      </a14:backgroundRemoval>
                    </a14:imgEffect>
                  </a14:imgLayer>
                </a14:imgProps>
              </a:ext>
              <a:ext uri="{28A0092B-C50C-407E-A947-70E740481C1C}">
                <a14:useLocalDpi xmlns:a14="http://schemas.microsoft.com/office/drawing/2010/main" val="0"/>
              </a:ext>
            </a:extLst>
          </a:blip>
          <a:srcRect/>
          <a:stretch>
            <a:fillRect/>
          </a:stretch>
        </p:blipFill>
        <p:spPr bwMode="auto">
          <a:xfrm>
            <a:off x="8409031" y="3714258"/>
            <a:ext cx="3782969" cy="3143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01001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729" fill="hold"/>
                                        <p:tgtEl>
                                          <p:spTgt spid="4"/>
                                        </p:tgtEl>
                                      </p:cBhvr>
                                    </p:cmd>
                                  </p:childTnLst>
                                </p:cTn>
                              </p:par>
                              <p:par>
                                <p:cTn id="7" presetID="53"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p:cTn id="9" dur="500" fill="hold"/>
                                        <p:tgtEl>
                                          <p:spTgt spid="5"/>
                                        </p:tgtEl>
                                        <p:attrNameLst>
                                          <p:attrName>ppt_w</p:attrName>
                                        </p:attrNameLst>
                                      </p:cBhvr>
                                      <p:tavLst>
                                        <p:tav tm="0">
                                          <p:val>
                                            <p:fltVal val="0"/>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animEffect transition="in" filter="fade">
                                      <p:cBhvr>
                                        <p:cTn id="11" dur="500"/>
                                        <p:tgtEl>
                                          <p:spTgt spid="5"/>
                                        </p:tgtEl>
                                      </p:cBhvr>
                                    </p:animEffect>
                                  </p:childTnLst>
                                </p:cTn>
                              </p:par>
                              <p:par>
                                <p:cTn id="12" presetID="53" presetClass="entr" presetSubtype="16"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7BB691-2872-76B7-767D-EB5F09C3E70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7201" y="1"/>
            <a:ext cx="4147456" cy="6857999"/>
          </a:xfrm>
          <a:prstGeom prst="rect">
            <a:avLst/>
          </a:prstGeom>
          <a:noFill/>
          <a:ln>
            <a:noFill/>
          </a:ln>
        </p:spPr>
      </p:pic>
    </p:spTree>
    <p:extLst>
      <p:ext uri="{BB962C8B-B14F-4D97-AF65-F5344CB8AC3E}">
        <p14:creationId xmlns:p14="http://schemas.microsoft.com/office/powerpoint/2010/main" val="80965262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69291" y="1144088"/>
            <a:ext cx="11922709" cy="1219821"/>
            <a:chOff x="175307" y="1029672"/>
            <a:chExt cx="11886569" cy="809967"/>
          </a:xfrm>
        </p:grpSpPr>
        <p:sp>
          <p:nvSpPr>
            <p:cNvPr id="7" name="Rectangle 6"/>
            <p:cNvSpPr/>
            <p:nvPr/>
          </p:nvSpPr>
          <p:spPr>
            <a:xfrm>
              <a:off x="871604" y="1029672"/>
              <a:ext cx="11190272" cy="809967"/>
            </a:xfrm>
            <a:prstGeom prst="rect">
              <a:avLst/>
            </a:prstGeom>
          </p:spPr>
          <p:txBody>
            <a:bodyPr wrap="square">
              <a:spAutoFit/>
            </a:bodyPr>
            <a:lstStyle/>
            <a:p>
              <a:pPr marL="0" marR="0" algn="just">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Câu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nào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trong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thư</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Bác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Hồ</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thấy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ngày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khai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trường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tháng</a:t>
              </a:r>
              <a:r>
                <a:rPr lang="en-US" sz="3200" b="1" dirty="0">
                  <a:effectLst/>
                  <a:latin typeface="Cambria" panose="02040503050406030204" pitchFamily="18" charset="0"/>
                  <a:ea typeface="Cambria" panose="02040503050406030204" pitchFamily="18" charset="0"/>
                </a:rPr>
                <a:t> 9 </a:t>
              </a:r>
              <a:r>
                <a:rPr lang="en-US" sz="3200" b="1" dirty="0" err="1">
                  <a:effectLst/>
                  <a:latin typeface="Cambria" panose="02040503050406030204" pitchFamily="18" charset="0"/>
                  <a:ea typeface="Cambria" panose="02040503050406030204" pitchFamily="18" charset="0"/>
                </a:rPr>
                <a:t>năm</a:t>
              </a:r>
              <a:r>
                <a:rPr lang="en-US" sz="3200" b="1" dirty="0">
                  <a:effectLst/>
                  <a:latin typeface="Cambria" panose="02040503050406030204" pitchFamily="18" charset="0"/>
                  <a:ea typeface="Cambria" panose="02040503050406030204" pitchFamily="18" charset="0"/>
                </a:rPr>
                <a:t> 1945 </a:t>
              </a:r>
              <a:r>
                <a:rPr lang="en-US" sz="3200" b="1" dirty="0" err="1">
                  <a:effectLst/>
                  <a:latin typeface="Cambria" panose="02040503050406030204" pitchFamily="18" charset="0"/>
                  <a:ea typeface="Cambria" panose="02040503050406030204" pitchFamily="18" charset="0"/>
                </a:rPr>
                <a:t>rất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đặc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biệt</a:t>
              </a:r>
              <a:endParaRPr lang="en-US" sz="3200" b="1" dirty="0">
                <a:effectLst/>
                <a:latin typeface="Cambria" panose="02040503050406030204" pitchFamily="18" charset="0"/>
                <a:ea typeface="Cambria" panose="02040503050406030204" pitchFamily="18" charset="0"/>
              </a:endParaRPr>
            </a:p>
          </p:txBody>
        </p:sp>
        <p:sp>
          <p:nvSpPr>
            <p:cNvPr id="8" name="Oval 7"/>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4CB9D0"/>
                  </a:solidFill>
                  <a:latin typeface="iCiel Pony" panose="02000000000000000000" pitchFamily="2" charset="0"/>
                </a:rPr>
                <a:t>1</a:t>
              </a:r>
            </a:p>
          </p:txBody>
        </p:sp>
      </p:grpSp>
      <p:sp>
        <p:nvSpPr>
          <p:cNvPr id="15" name="Text Box 3">
            <a:extLst>
              <a:ext uri="{FF2B5EF4-FFF2-40B4-BE49-F238E27FC236}">
                <a16:creationId xmlns:a16="http://schemas.microsoft.com/office/drawing/2014/main" id="{9F91CA37-73A1-4A19-B0E1-C7F38EF2BF05}"/>
              </a:ext>
            </a:extLst>
          </p:cNvPr>
          <p:cNvSpPr txBox="1">
            <a:spLocks noChangeArrowheads="1"/>
          </p:cNvSpPr>
          <p:nvPr/>
        </p:nvSpPr>
        <p:spPr bwMode="auto">
          <a:xfrm>
            <a:off x="548832" y="2896106"/>
            <a:ext cx="1118596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en-US" alt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Bác Hồ đã viết trong thư “Ngày hôm nay là ngày khai trường đầu tiên ở nước Việt Nam Dân chủ Cộng hòa”. Bác muốn HS cả nước cảm nhận được ý nghĩa của ngày khai trường đầu tiên sau khi nước ta giành được độc lập sau 80 năm bị thực dân Pháp đô hộ. Từ ngày khai trường này, các em HS bắt đầu được hưởng một nền giáo dục hoàn toàn Việt Nam. </a:t>
            </a:r>
            <a:endParaRPr lang="en-US" alt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5"/>
          <p:cNvSpPr/>
          <p:nvPr/>
        </p:nvSpPr>
        <p:spPr>
          <a:xfrm>
            <a:off x="293013" y="2877214"/>
            <a:ext cx="11384635" cy="3033729"/>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pic>
        <p:nvPicPr>
          <p:cNvPr id="2" name="Picture 1">
            <a:extLst>
              <a:ext uri="{FF2B5EF4-FFF2-40B4-BE49-F238E27FC236}">
                <a16:creationId xmlns:a16="http://schemas.microsoft.com/office/drawing/2014/main" id="{62C03AA9-E702-39A5-BD82-FF586122C168}"/>
              </a:ext>
            </a:extLst>
          </p:cNvPr>
          <p:cNvPicPr>
            <a:picLocks noChangeAspect="1"/>
          </p:cNvPicPr>
          <p:nvPr/>
        </p:nvPicPr>
        <p:blipFill>
          <a:blip r:embed="rId2"/>
          <a:stretch>
            <a:fillRect/>
          </a:stretch>
        </p:blipFill>
        <p:spPr>
          <a:xfrm>
            <a:off x="3612953" y="133210"/>
            <a:ext cx="5401524" cy="713294"/>
          </a:xfrm>
          <a:prstGeom prst="rect">
            <a:avLst/>
          </a:prstGeom>
        </p:spPr>
      </p:pic>
      <p:sp>
        <p:nvSpPr>
          <p:cNvPr id="3" name="Rectangles 9"/>
          <p:cNvSpPr/>
          <p:nvPr/>
        </p:nvSpPr>
        <p:spPr>
          <a:xfrm>
            <a:off x="5522825" y="2945031"/>
            <a:ext cx="6070461" cy="51689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s 9">
            <a:extLst>
              <a:ext uri="{FF2B5EF4-FFF2-40B4-BE49-F238E27FC236}">
                <a16:creationId xmlns:a16="http://schemas.microsoft.com/office/drawing/2014/main" id="{6E2CD3BA-9446-CD65-D3E9-F53D391D0061}"/>
              </a:ext>
            </a:extLst>
          </p:cNvPr>
          <p:cNvSpPr/>
          <p:nvPr/>
        </p:nvSpPr>
        <p:spPr>
          <a:xfrm>
            <a:off x="656911" y="3402231"/>
            <a:ext cx="8008118" cy="51689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482838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3" grpId="0" bldLvl="0" animBg="1"/>
      <p:bldP spid="3" grpId="1" animBg="1"/>
      <p:bldP spid="9" grpId="0" bldLvl="0" animBg="1"/>
      <p:bldP spid="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27564" y="1227113"/>
            <a:ext cx="10535409" cy="1219821"/>
            <a:chOff x="156606" y="1102439"/>
            <a:chExt cx="10503474" cy="809968"/>
          </a:xfrm>
        </p:grpSpPr>
        <p:sp>
          <p:nvSpPr>
            <p:cNvPr id="10" name="Rectangle 9"/>
            <p:cNvSpPr/>
            <p:nvPr/>
          </p:nvSpPr>
          <p:spPr>
            <a:xfrm>
              <a:off x="793649" y="1102439"/>
              <a:ext cx="9866431" cy="809968"/>
            </a:xfrm>
            <a:prstGeom prst="rect">
              <a:avLst/>
            </a:prstGeom>
          </p:spPr>
          <p:txBody>
            <a:bodyPr wrap="square">
              <a:spAutoFit/>
            </a:bodyPr>
            <a:lstStyle/>
            <a:p>
              <a:pPr marL="0" marR="0" algn="just">
                <a:lnSpc>
                  <a:spcPct val="120000"/>
                </a:lnSpc>
                <a:spcBef>
                  <a:spcPts val="0"/>
                </a:spcBef>
                <a:spcAft>
                  <a:spcPts val="0"/>
                </a:spcAft>
              </a:pPr>
              <a:r>
                <a:rPr lang="en-US" sz="3200" b="1" dirty="0">
                  <a:effectLst/>
                  <a:latin typeface="Cambria" panose="02040503050406030204" pitchFamily="18" charset="0"/>
                  <a:ea typeface="Cambria" panose="02040503050406030204" pitchFamily="18" charset="0"/>
                </a:rPr>
                <a:t>Chi </a:t>
              </a:r>
              <a:r>
                <a:rPr lang="en-US" sz="3200" b="1" dirty="0" err="1">
                  <a:effectLst/>
                  <a:latin typeface="Cambria" panose="02040503050406030204" pitchFamily="18" charset="0"/>
                  <a:ea typeface="Cambria" panose="02040503050406030204" pitchFamily="18" charset="0"/>
                </a:rPr>
                <a:t>tiết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nào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trong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bức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thư</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thấy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bác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vui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mừng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học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sinh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nhân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ngày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khai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trường</a:t>
              </a:r>
              <a:r>
                <a:rPr lang="en-US" sz="3200" b="1" dirty="0">
                  <a:effectLst/>
                  <a:latin typeface="Cambria" panose="02040503050406030204" pitchFamily="18" charset="0"/>
                  <a:ea typeface="Cambria" panose="02040503050406030204" pitchFamily="18" charset="0"/>
                </a:rPr>
                <a:t>?</a:t>
              </a:r>
            </a:p>
          </p:txBody>
        </p:sp>
        <p:sp>
          <p:nvSpPr>
            <p:cNvPr id="11" name="Oval 10"/>
            <p:cNvSpPr/>
            <p:nvPr/>
          </p:nvSpPr>
          <p:spPr>
            <a:xfrm>
              <a:off x="156606" y="1234456"/>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3200" dirty="0">
                  <a:solidFill>
                    <a:srgbClr val="4CB9D0"/>
                  </a:solidFill>
                  <a:latin typeface="iCiel Pony" panose="02000000000000000000" pitchFamily="2" charset="0"/>
                </a:rPr>
                <a:t>2</a:t>
              </a:r>
            </a:p>
          </p:txBody>
        </p:sp>
      </p:grpSp>
      <p:sp>
        <p:nvSpPr>
          <p:cNvPr id="15" name="Text Box 4">
            <a:extLst>
              <a:ext uri="{FF2B5EF4-FFF2-40B4-BE49-F238E27FC236}">
                <a16:creationId xmlns:a16="http://schemas.microsoft.com/office/drawing/2014/main" id="{50176821-313D-4EE2-B791-346D55C44E02}"/>
              </a:ext>
            </a:extLst>
          </p:cNvPr>
          <p:cNvSpPr txBox="1">
            <a:spLocks noChangeArrowheads="1"/>
          </p:cNvSpPr>
          <p:nvPr/>
        </p:nvSpPr>
        <p:spPr bwMode="auto">
          <a:xfrm>
            <a:off x="474911" y="3056983"/>
            <a:ext cx="11177587"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en-US"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Bác viết thư gửi các HS nhân ngày khai trường. Bác tưởng tượng thấy cảnh nhộn nhịp tưng bừng của ngày tựu trường. Bác hình dung thấy các em hết thảy đều vui vẻ. Bác chúc các em có một năm học đầy vui vẻ, đầy kết quả tốt đẹp. </a:t>
            </a:r>
            <a:endParaRPr lang="en-US" alt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5"/>
          <p:cNvSpPr/>
          <p:nvPr/>
        </p:nvSpPr>
        <p:spPr>
          <a:xfrm>
            <a:off x="367170" y="2956378"/>
            <a:ext cx="11476265" cy="2328854"/>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pic>
        <p:nvPicPr>
          <p:cNvPr id="2" name="Picture 1">
            <a:extLst>
              <a:ext uri="{FF2B5EF4-FFF2-40B4-BE49-F238E27FC236}">
                <a16:creationId xmlns:a16="http://schemas.microsoft.com/office/drawing/2014/main" id="{EF21C5CB-6D55-060C-41D0-6546948991E5}"/>
              </a:ext>
            </a:extLst>
          </p:cNvPr>
          <p:cNvPicPr>
            <a:picLocks noChangeAspect="1"/>
          </p:cNvPicPr>
          <p:nvPr/>
        </p:nvPicPr>
        <p:blipFill>
          <a:blip r:embed="rId2"/>
          <a:stretch>
            <a:fillRect/>
          </a:stretch>
        </p:blipFill>
        <p:spPr>
          <a:xfrm>
            <a:off x="3612953" y="133210"/>
            <a:ext cx="5401524" cy="713294"/>
          </a:xfrm>
          <a:prstGeom prst="rect">
            <a:avLst/>
          </a:prstGeom>
        </p:spPr>
      </p:pic>
    </p:spTree>
    <p:extLst>
      <p:ext uri="{BB962C8B-B14F-4D97-AF65-F5344CB8AC3E}">
        <p14:creationId xmlns:p14="http://schemas.microsoft.com/office/powerpoint/2010/main" val="69544095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27564" y="1227113"/>
            <a:ext cx="10535409" cy="1219821"/>
            <a:chOff x="156606" y="1102439"/>
            <a:chExt cx="10503474" cy="809968"/>
          </a:xfrm>
        </p:grpSpPr>
        <p:sp>
          <p:nvSpPr>
            <p:cNvPr id="10" name="Rectangle 9"/>
            <p:cNvSpPr/>
            <p:nvPr/>
          </p:nvSpPr>
          <p:spPr>
            <a:xfrm>
              <a:off x="793649" y="1102439"/>
              <a:ext cx="9866431" cy="809968"/>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Bác nhắc học sinh nhớ đến ai, nghĩ đến điều gì trong giờ phút hạnh phúc của ngày tựu trường?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Oval 10"/>
            <p:cNvSpPr/>
            <p:nvPr/>
          </p:nvSpPr>
          <p:spPr>
            <a:xfrm>
              <a:off x="156606" y="1234456"/>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iCiel Pony" panose="02000000000000000000" pitchFamily="2" charset="0"/>
                  <a:ea typeface="+mn-ea"/>
                  <a:cs typeface="+mn-cs"/>
                </a:rPr>
                <a:t>3</a:t>
              </a:r>
            </a:p>
          </p:txBody>
        </p:sp>
      </p:grpSp>
      <p:sp>
        <p:nvSpPr>
          <p:cNvPr id="15" name="Text Box 4">
            <a:extLst>
              <a:ext uri="{FF2B5EF4-FFF2-40B4-BE49-F238E27FC236}">
                <a16:creationId xmlns:a16="http://schemas.microsoft.com/office/drawing/2014/main" id="{50176821-313D-4EE2-B791-346D55C44E02}"/>
              </a:ext>
            </a:extLst>
          </p:cNvPr>
          <p:cNvSpPr txBox="1">
            <a:spLocks noChangeArrowheads="1"/>
          </p:cNvSpPr>
          <p:nvPr/>
        </p:nvSpPr>
        <p:spPr bwMode="auto">
          <a:xfrm>
            <a:off x="474911" y="3056983"/>
            <a:ext cx="11177587" cy="319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marL="342900" lvl="0" indent="-342900" algn="just" eaLnBrk="1" hangingPunct="1">
              <a:spcBef>
                <a:spcPct val="20000"/>
              </a:spcBef>
              <a:buFont typeface="Arial" panose="020B0604020202020204" pitchFamily="34" charset="0"/>
              <a:buChar char="•"/>
            </a:pPr>
            <a:r>
              <a:rPr lang="vi-VN" altLang="en-US" b="1" dirty="0">
                <a:solidFill>
                  <a:srgbClr val="FF0000"/>
                </a:solidFill>
                <a:latin typeface="Cambria" panose="02040503050406030204" pitchFamily="18" charset="0"/>
                <a:ea typeface="Cambria" panose="02040503050406030204" pitchFamily="18" charset="0"/>
                <a:cs typeface="Calibri" panose="020F0502020204030204" pitchFamily="34" charset="0"/>
              </a:rPr>
              <a:t>Bác nhắc HS nhớ đến công ơn biết bao đồng bào đã chiến đấu, hi sinh để giành lại độc lập, tự do cho dân tộc, đất nước: </a:t>
            </a:r>
            <a:r>
              <a:rPr lang="vi-VN" altLang="en-US" dirty="0">
                <a:solidFill>
                  <a:srgbClr val="FF0000"/>
                </a:solidFill>
                <a:latin typeface="Cambria" panose="02040503050406030204" pitchFamily="18" charset="0"/>
                <a:ea typeface="Cambria" panose="02040503050406030204" pitchFamily="18" charset="0"/>
                <a:cs typeface="Calibri" panose="020F0502020204030204" pitchFamily="34" charset="0"/>
              </a:rPr>
              <a:t>Các em được hưởng sự may mắn đó là nhờ sự hi sinh của biết bao nhiêu đồng bào các em. </a:t>
            </a:r>
          </a:p>
          <a:p>
            <a:pPr marL="342900" lvl="0" indent="-342900" algn="just" eaLnBrk="1" hangingPunct="1">
              <a:spcBef>
                <a:spcPct val="20000"/>
              </a:spcBef>
              <a:buFont typeface="Arial" panose="020B0604020202020204" pitchFamily="34" charset="0"/>
              <a:buChar char="•"/>
            </a:pPr>
            <a:r>
              <a:rPr lang="vi-VN" altLang="en-US" b="1" dirty="0">
                <a:solidFill>
                  <a:srgbClr val="FF0000"/>
                </a:solidFill>
                <a:latin typeface="Cambria" panose="02040503050406030204" pitchFamily="18" charset="0"/>
                <a:ea typeface="Cambria" panose="02040503050406030204" pitchFamily="18" charset="0"/>
                <a:cs typeface="Calibri" panose="020F0502020204030204" pitchFamily="34" charset="0"/>
              </a:rPr>
              <a:t>Bác nhắc HS nghĩ đến trách nhiệm của người HS: </a:t>
            </a:r>
            <a:r>
              <a:rPr lang="vi-VN" altLang="en-US" dirty="0">
                <a:solidFill>
                  <a:srgbClr val="FF0000"/>
                </a:solidFill>
                <a:latin typeface="Cambria" panose="02040503050406030204" pitchFamily="18" charset="0"/>
                <a:ea typeface="Cambria" panose="02040503050406030204" pitchFamily="18" charset="0"/>
                <a:cs typeface="Calibri" panose="020F0502020204030204" pitchFamily="34" charset="0"/>
              </a:rPr>
              <a:t>Trong năm học tới đây, các em hãy cố gắng, siêng năng học tập, ngoan ngoãn, nghe thầy, yêu bạn. </a:t>
            </a:r>
          </a:p>
          <a:p>
            <a:pPr marL="342900" lvl="0" indent="-342900" algn="just" eaLnBrk="1" hangingPunct="1">
              <a:spcBef>
                <a:spcPct val="20000"/>
              </a:spcBef>
              <a:buFont typeface="Arial" panose="020B0604020202020204" pitchFamily="34" charset="0"/>
              <a:buChar char="•"/>
            </a:pPr>
            <a:r>
              <a:rPr lang="vi-VN" altLang="en-US" b="1" dirty="0">
                <a:solidFill>
                  <a:srgbClr val="FF0000"/>
                </a:solidFill>
                <a:latin typeface="Cambria" panose="02040503050406030204" pitchFamily="18" charset="0"/>
                <a:ea typeface="Cambria" panose="02040503050406030204" pitchFamily="18" charset="0"/>
                <a:cs typeface="Calibri" panose="020F0502020204030204" pitchFamily="34" charset="0"/>
              </a:rPr>
              <a:t>Bác nhắc HS nghĩ đến nhiệm vụ của toàn dân, đó là công cuộc xây dựng lại cơ đồ mà tổ tiên đã để lại: </a:t>
            </a:r>
            <a:r>
              <a:rPr lang="vi-VN" altLang="en-US" dirty="0">
                <a:solidFill>
                  <a:srgbClr val="FF0000"/>
                </a:solidFill>
                <a:latin typeface="Cambria" panose="02040503050406030204" pitchFamily="18" charset="0"/>
                <a:ea typeface="Cambria" panose="02040503050406030204" pitchFamily="18" charset="0"/>
                <a:cs typeface="Calibri" panose="020F0502020204030204" pitchFamily="34" charset="0"/>
              </a:rPr>
              <a:t>Sau 80 năm giời nô lệ làm cho nước nhà bị yếu hèn … làm sao cho chúng ta theo kịp các nước khác trên hoàn cầu.</a:t>
            </a:r>
          </a:p>
        </p:txBody>
      </p:sp>
      <p:sp>
        <p:nvSpPr>
          <p:cNvPr id="16" name="Rounded Rectangle 15"/>
          <p:cNvSpPr/>
          <p:nvPr/>
        </p:nvSpPr>
        <p:spPr>
          <a:xfrm>
            <a:off x="367170" y="2956378"/>
            <a:ext cx="11476265" cy="3596822"/>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B050"/>
              </a:solidFill>
              <a:effectLst/>
              <a:uLnTx/>
              <a:uFillTx/>
              <a:latin typeface="等线"/>
              <a:ea typeface="+mn-ea"/>
              <a:cs typeface="+mn-cs"/>
            </a:endParaRPr>
          </a:p>
        </p:txBody>
      </p:sp>
      <p:pic>
        <p:nvPicPr>
          <p:cNvPr id="2" name="Picture 1">
            <a:extLst>
              <a:ext uri="{FF2B5EF4-FFF2-40B4-BE49-F238E27FC236}">
                <a16:creationId xmlns:a16="http://schemas.microsoft.com/office/drawing/2014/main" id="{EF21C5CB-6D55-060C-41D0-6546948991E5}"/>
              </a:ext>
            </a:extLst>
          </p:cNvPr>
          <p:cNvPicPr>
            <a:picLocks noChangeAspect="1"/>
          </p:cNvPicPr>
          <p:nvPr/>
        </p:nvPicPr>
        <p:blipFill>
          <a:blip r:embed="rId2"/>
          <a:stretch>
            <a:fillRect/>
          </a:stretch>
        </p:blipFill>
        <p:spPr>
          <a:xfrm>
            <a:off x="3612953" y="133210"/>
            <a:ext cx="5401524" cy="713294"/>
          </a:xfrm>
          <a:prstGeom prst="rect">
            <a:avLst/>
          </a:prstGeom>
        </p:spPr>
      </p:pic>
    </p:spTree>
    <p:extLst>
      <p:ext uri="{BB962C8B-B14F-4D97-AF65-F5344CB8AC3E}">
        <p14:creationId xmlns:p14="http://schemas.microsoft.com/office/powerpoint/2010/main" val="236146859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27564" y="1227113"/>
            <a:ext cx="10535409" cy="1219821"/>
            <a:chOff x="156606" y="1102439"/>
            <a:chExt cx="10503474" cy="809968"/>
          </a:xfrm>
        </p:grpSpPr>
        <p:sp>
          <p:nvSpPr>
            <p:cNvPr id="10" name="Rectangle 9"/>
            <p:cNvSpPr/>
            <p:nvPr/>
          </p:nvSpPr>
          <p:spPr>
            <a:xfrm>
              <a:off x="793649" y="1102439"/>
              <a:ext cx="9866431" cy="809968"/>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Vì</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khuyên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gắng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siêng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tập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p:txBody>
        </p:sp>
        <p:sp>
          <p:nvSpPr>
            <p:cNvPr id="11" name="Oval 10"/>
            <p:cNvSpPr/>
            <p:nvPr/>
          </p:nvSpPr>
          <p:spPr>
            <a:xfrm>
              <a:off x="156606" y="1234456"/>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iCiel Pony" panose="02000000000000000000" pitchFamily="2" charset="0"/>
                  <a:ea typeface="+mn-ea"/>
                  <a:cs typeface="+mn-cs"/>
                </a:rPr>
                <a:t>4</a:t>
              </a:r>
            </a:p>
          </p:txBody>
        </p:sp>
      </p:grpSp>
      <p:sp>
        <p:nvSpPr>
          <p:cNvPr id="15" name="Text Box 4">
            <a:extLst>
              <a:ext uri="{FF2B5EF4-FFF2-40B4-BE49-F238E27FC236}">
                <a16:creationId xmlns:a16="http://schemas.microsoft.com/office/drawing/2014/main" id="{50176821-313D-4EE2-B791-346D55C44E02}"/>
              </a:ext>
            </a:extLst>
          </p:cNvPr>
          <p:cNvSpPr txBox="1">
            <a:spLocks noChangeArrowheads="1"/>
          </p:cNvSpPr>
          <p:nvPr/>
        </p:nvSpPr>
        <p:spPr bwMode="auto">
          <a:xfrm>
            <a:off x="474911" y="3056983"/>
            <a:ext cx="11177587"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spcBef>
                <a:spcPct val="20000"/>
              </a:spcBef>
            </a:pPr>
            <a:r>
              <a:rPr lang="en-US"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Bác khuyên các em học sinh phải cố gắng, siêng năng học tập,… trong những năm học tới bởi vì chỉ bằng con đường học tập, chúng ta mới có thể thoát khỏi yếu hèn sau 80 năm trời bị áp bức, bóc lột, bằng con đường học tập mới có thể có kiến thức, có hiểu biết để đưa đất nước tiến lên, sánh vai các cường quốc năm châu,… </a:t>
            </a:r>
            <a:endParaRPr kumimoji="0" lang="en-US" alt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5"/>
          <p:cNvSpPr/>
          <p:nvPr/>
        </p:nvSpPr>
        <p:spPr>
          <a:xfrm>
            <a:off x="367170" y="2956377"/>
            <a:ext cx="11476265" cy="3313793"/>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B050"/>
              </a:solidFill>
              <a:effectLst/>
              <a:uLnTx/>
              <a:uFillTx/>
              <a:latin typeface="等线"/>
              <a:ea typeface="+mn-ea"/>
              <a:cs typeface="+mn-cs"/>
            </a:endParaRPr>
          </a:p>
        </p:txBody>
      </p:sp>
      <p:pic>
        <p:nvPicPr>
          <p:cNvPr id="2" name="Picture 1">
            <a:extLst>
              <a:ext uri="{FF2B5EF4-FFF2-40B4-BE49-F238E27FC236}">
                <a16:creationId xmlns:a16="http://schemas.microsoft.com/office/drawing/2014/main" id="{EF21C5CB-6D55-060C-41D0-6546948991E5}"/>
              </a:ext>
            </a:extLst>
          </p:cNvPr>
          <p:cNvPicPr>
            <a:picLocks noChangeAspect="1"/>
          </p:cNvPicPr>
          <p:nvPr/>
        </p:nvPicPr>
        <p:blipFill>
          <a:blip r:embed="rId2"/>
          <a:stretch>
            <a:fillRect/>
          </a:stretch>
        </p:blipFill>
        <p:spPr>
          <a:xfrm>
            <a:off x="3612953" y="133210"/>
            <a:ext cx="5401524" cy="713294"/>
          </a:xfrm>
          <a:prstGeom prst="rect">
            <a:avLst/>
          </a:prstGeom>
        </p:spPr>
      </p:pic>
    </p:spTree>
    <p:extLst>
      <p:ext uri="{BB962C8B-B14F-4D97-AF65-F5344CB8AC3E}">
        <p14:creationId xmlns:p14="http://schemas.microsoft.com/office/powerpoint/2010/main" val="80327049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51363" y="1161799"/>
            <a:ext cx="12232523" cy="707222"/>
            <a:chOff x="-103860" y="1167493"/>
            <a:chExt cx="12195444" cy="469599"/>
          </a:xfrm>
        </p:grpSpPr>
        <p:sp>
          <p:nvSpPr>
            <p:cNvPr id="10" name="Rectangle 9"/>
            <p:cNvSpPr/>
            <p:nvPr/>
          </p:nvSpPr>
          <p:spPr>
            <a:xfrm>
              <a:off x="696230" y="1167493"/>
              <a:ext cx="11395354" cy="437384"/>
            </a:xfrm>
            <a:prstGeom prst="rect">
              <a:avLst/>
            </a:prstGeom>
          </p:spPr>
          <p:txBody>
            <a:bodyPr wrap="square">
              <a:spAutoFit/>
            </a:bodyPr>
            <a:lstStyle/>
            <a:p>
              <a:pPr marL="0" marR="0" algn="just">
                <a:lnSpc>
                  <a:spcPct val="150000"/>
                </a:lnSpc>
                <a:spcBef>
                  <a:spcPts val="0"/>
                </a:spcBef>
                <a:spcAft>
                  <a:spcPts val="0"/>
                </a:spcAft>
              </a:pP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Nêu</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cảm</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nghĩ</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em</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sau</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khi</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đọc</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thư</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Bác</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Hồ</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gửi</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học</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sinh</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1" name="Oval 10"/>
            <p:cNvSpPr/>
            <p:nvPr/>
          </p:nvSpPr>
          <p:spPr>
            <a:xfrm>
              <a:off x="-103860" y="1227228"/>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iCiel Pony" panose="02000000000000000000" pitchFamily="2" charset="0"/>
                  <a:ea typeface="+mn-ea"/>
                  <a:cs typeface="+mn-cs"/>
                </a:rPr>
                <a:t>5</a:t>
              </a:r>
            </a:p>
          </p:txBody>
        </p:sp>
      </p:grpSp>
      <p:sp>
        <p:nvSpPr>
          <p:cNvPr id="15" name="Text Box 4">
            <a:extLst>
              <a:ext uri="{FF2B5EF4-FFF2-40B4-BE49-F238E27FC236}">
                <a16:creationId xmlns:a16="http://schemas.microsoft.com/office/drawing/2014/main" id="{50176821-313D-4EE2-B791-346D55C44E02}"/>
              </a:ext>
            </a:extLst>
          </p:cNvPr>
          <p:cNvSpPr txBox="1">
            <a:spLocks noChangeArrowheads="1"/>
          </p:cNvSpPr>
          <p:nvPr/>
        </p:nvSpPr>
        <p:spPr bwMode="auto">
          <a:xfrm>
            <a:off x="540226" y="2643326"/>
            <a:ext cx="11177587"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spcBef>
                <a:spcPct val="20000"/>
              </a:spcBef>
            </a:pPr>
            <a:r>
              <a:rPr lang="en-US"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Sau khi đọc thư Bác Hồ gửi các học sinh, em có cảm nghĩ Bác rất vui mừng vì Việt Nam có một nền giáo dục dân chủ, riêng Việt Nam. Bác rất thương yêu và lo lắng cho học sinh, sự nghiệp giáo dục nước nhà. Kì vọng của Bác với các em học sinh là rất lớn, phải học tập và giáo dục tốt, mới có thể đưa nước nhà tới con đường phát triển, sánh vai với các cường quốc thế giới.</a:t>
            </a:r>
            <a:endParaRPr kumimoji="0" lang="en-US" alt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5"/>
          <p:cNvSpPr/>
          <p:nvPr/>
        </p:nvSpPr>
        <p:spPr>
          <a:xfrm>
            <a:off x="367170" y="2492830"/>
            <a:ext cx="11476265" cy="3875314"/>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B050"/>
              </a:solidFill>
              <a:effectLst/>
              <a:uLnTx/>
              <a:uFillTx/>
              <a:latin typeface="等线"/>
              <a:ea typeface="+mn-ea"/>
              <a:cs typeface="+mn-cs"/>
            </a:endParaRPr>
          </a:p>
        </p:txBody>
      </p:sp>
      <p:pic>
        <p:nvPicPr>
          <p:cNvPr id="2" name="Picture 1">
            <a:extLst>
              <a:ext uri="{FF2B5EF4-FFF2-40B4-BE49-F238E27FC236}">
                <a16:creationId xmlns:a16="http://schemas.microsoft.com/office/drawing/2014/main" id="{EF21C5CB-6D55-060C-41D0-6546948991E5}"/>
              </a:ext>
            </a:extLst>
          </p:cNvPr>
          <p:cNvPicPr>
            <a:picLocks noChangeAspect="1"/>
          </p:cNvPicPr>
          <p:nvPr/>
        </p:nvPicPr>
        <p:blipFill>
          <a:blip r:embed="rId2"/>
          <a:stretch>
            <a:fillRect/>
          </a:stretch>
        </p:blipFill>
        <p:spPr>
          <a:xfrm>
            <a:off x="3612953" y="133210"/>
            <a:ext cx="5401524" cy="713294"/>
          </a:xfrm>
          <a:prstGeom prst="rect">
            <a:avLst/>
          </a:prstGeom>
        </p:spPr>
      </p:pic>
    </p:spTree>
    <p:extLst>
      <p:ext uri="{BB962C8B-B14F-4D97-AF65-F5344CB8AC3E}">
        <p14:creationId xmlns:p14="http://schemas.microsoft.com/office/powerpoint/2010/main" val="20193293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ef6b7c9486052b6069210c143670dcb"/>
          <p:cNvPicPr>
            <a:picLocks noChangeAspect="1"/>
          </p:cNvPicPr>
          <p:nvPr/>
        </p:nvPicPr>
        <p:blipFill>
          <a:blip r:embed="rId2" cstate="screen">
            <a:extLst>
              <a:ext uri="{28A0092B-C50C-407E-A947-70E740481C1C}">
                <a14:useLocalDpi xmlns:a14="http://schemas.microsoft.com/office/drawing/2010/main"/>
              </a:ext>
            </a:extLst>
          </a:blip>
          <a:srcRect t="-4082"/>
          <a:stretch>
            <a:fillRect/>
          </a:stretch>
        </p:blipFill>
        <p:spPr>
          <a:xfrm>
            <a:off x="10332720" y="4836160"/>
            <a:ext cx="1684020" cy="1878330"/>
          </a:xfrm>
          <a:prstGeom prst="rect">
            <a:avLst/>
          </a:prstGeom>
        </p:spPr>
      </p:pic>
      <p:pic>
        <p:nvPicPr>
          <p:cNvPr id="13" name="图片 12" descr="2e2443d50be4edde0f92218bf07fa4eb"/>
          <p:cNvPicPr>
            <a:picLocks noChangeAspect="1"/>
          </p:cNvPicPr>
          <p:nvPr/>
        </p:nvPicPr>
        <p:blipFill>
          <a:blip r:embed="rId3"/>
          <a:stretch>
            <a:fillRect/>
          </a:stretch>
        </p:blipFill>
        <p:spPr>
          <a:xfrm>
            <a:off x="10315854" y="61908"/>
            <a:ext cx="1263015" cy="1191260"/>
          </a:xfrm>
          <a:prstGeom prst="rect">
            <a:avLst/>
          </a:prstGeom>
        </p:spPr>
      </p:pic>
      <p:pic>
        <p:nvPicPr>
          <p:cNvPr id="36" name="图片 3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96082" y="1935909"/>
            <a:ext cx="340398" cy="340398"/>
          </a:xfrm>
          <a:prstGeom prst="rect">
            <a:avLst/>
          </a:prstGeom>
        </p:spPr>
      </p:pic>
      <p:pic>
        <p:nvPicPr>
          <p:cNvPr id="37" name="图片 3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7362" y="3068266"/>
            <a:ext cx="294678" cy="294678"/>
          </a:xfrm>
          <a:prstGeom prst="rect">
            <a:avLst/>
          </a:prstGeom>
        </p:spPr>
      </p:pic>
      <p:pic>
        <p:nvPicPr>
          <p:cNvPr id="40" name="图片 8" descr="4ef6b7c9486052b6069210c143670dcb"/>
          <p:cNvPicPr>
            <a:picLocks noChangeAspect="1"/>
          </p:cNvPicPr>
          <p:nvPr/>
        </p:nvPicPr>
        <p:blipFill rotWithShape="1">
          <a:blip r:embed="rId5" cstate="screen">
            <a:extLst>
              <a:ext uri="{28A0092B-C50C-407E-A947-70E740481C1C}">
                <a14:useLocalDpi xmlns:a14="http://schemas.microsoft.com/office/drawing/2010/main"/>
              </a:ext>
            </a:extLst>
          </a:blip>
          <a:srcRect t="-4082"/>
          <a:stretch>
            <a:fillRect/>
          </a:stretch>
        </p:blipFill>
        <p:spPr>
          <a:xfrm>
            <a:off x="-2085317" y="41998"/>
            <a:ext cx="4796016" cy="1878330"/>
          </a:xfrm>
          <a:prstGeom prst="rect">
            <a:avLst/>
          </a:prstGeom>
        </p:spPr>
      </p:pic>
      <p:sp>
        <p:nvSpPr>
          <p:cNvPr id="42" name="Freeform 5"/>
          <p:cNvSpPr/>
          <p:nvPr/>
        </p:nvSpPr>
        <p:spPr bwMode="auto">
          <a:xfrm rot="5400000">
            <a:off x="2638059" y="-1193713"/>
            <a:ext cx="4146148" cy="9039912"/>
          </a:xfrm>
          <a:custGeom>
            <a:avLst/>
            <a:gdLst>
              <a:gd name="T0" fmla="*/ 190 w 5338"/>
              <a:gd name="T1" fmla="*/ 1450 h 7303"/>
              <a:gd name="T2" fmla="*/ 691 w 5338"/>
              <a:gd name="T3" fmla="*/ 1903 h 7303"/>
              <a:gd name="T4" fmla="*/ 679 w 5338"/>
              <a:gd name="T5" fmla="*/ 2546 h 7303"/>
              <a:gd name="T6" fmla="*/ 652 w 5338"/>
              <a:gd name="T7" fmla="*/ 3121 h 7303"/>
              <a:gd name="T8" fmla="*/ 695 w 5338"/>
              <a:gd name="T9" fmla="*/ 3500 h 7303"/>
              <a:gd name="T10" fmla="*/ 359 w 5338"/>
              <a:gd name="T11" fmla="*/ 4150 h 7303"/>
              <a:gd name="T12" fmla="*/ 548 w 5338"/>
              <a:gd name="T13" fmla="*/ 4606 h 7303"/>
              <a:gd name="T14" fmla="*/ 77 w 5338"/>
              <a:gd name="T15" fmla="*/ 5657 h 7303"/>
              <a:gd name="T16" fmla="*/ 459 w 5338"/>
              <a:gd name="T17" fmla="*/ 5780 h 7303"/>
              <a:gd name="T18" fmla="*/ 542 w 5338"/>
              <a:gd name="T19" fmla="*/ 6497 h 7303"/>
              <a:gd name="T20" fmla="*/ 1683 w 5338"/>
              <a:gd name="T21" fmla="*/ 6701 h 7303"/>
              <a:gd name="T22" fmla="*/ 3033 w 5338"/>
              <a:gd name="T23" fmla="*/ 6713 h 7303"/>
              <a:gd name="T24" fmla="*/ 3410 w 5338"/>
              <a:gd name="T25" fmla="*/ 6819 h 7303"/>
              <a:gd name="T26" fmla="*/ 3863 w 5338"/>
              <a:gd name="T27" fmla="*/ 6857 h 7303"/>
              <a:gd name="T28" fmla="*/ 4784 w 5338"/>
              <a:gd name="T29" fmla="*/ 7002 h 7303"/>
              <a:gd name="T30" fmla="*/ 4802 w 5338"/>
              <a:gd name="T31" fmla="*/ 6282 h 7303"/>
              <a:gd name="T32" fmla="*/ 4837 w 5338"/>
              <a:gd name="T33" fmla="*/ 5955 h 7303"/>
              <a:gd name="T34" fmla="*/ 4943 w 5338"/>
              <a:gd name="T35" fmla="*/ 5645 h 7303"/>
              <a:gd name="T36" fmla="*/ 4896 w 5338"/>
              <a:gd name="T37" fmla="*/ 4472 h 7303"/>
              <a:gd name="T38" fmla="*/ 4800 w 5338"/>
              <a:gd name="T39" fmla="*/ 4019 h 7303"/>
              <a:gd name="T40" fmla="*/ 4755 w 5338"/>
              <a:gd name="T41" fmla="*/ 3661 h 7303"/>
              <a:gd name="T42" fmla="*/ 5103 w 5338"/>
              <a:gd name="T43" fmla="*/ 2345 h 7303"/>
              <a:gd name="T44" fmla="*/ 4949 w 5338"/>
              <a:gd name="T45" fmla="*/ 2027 h 7303"/>
              <a:gd name="T46" fmla="*/ 4388 w 5338"/>
              <a:gd name="T47" fmla="*/ 299 h 7303"/>
              <a:gd name="T48" fmla="*/ 3731 w 5338"/>
              <a:gd name="T49" fmla="*/ 651 h 7303"/>
              <a:gd name="T50" fmla="*/ 2977 w 5338"/>
              <a:gd name="T51" fmla="*/ 590 h 7303"/>
              <a:gd name="T52" fmla="*/ 2489 w 5338"/>
              <a:gd name="T53" fmla="*/ 79 h 7303"/>
              <a:gd name="T54" fmla="*/ 1531 w 5338"/>
              <a:gd name="T55" fmla="*/ 682 h 7303"/>
              <a:gd name="T56" fmla="*/ 2927 w 5338"/>
              <a:gd name="T57" fmla="*/ 629 h 7303"/>
              <a:gd name="T58" fmla="*/ 3265 w 5338"/>
              <a:gd name="T59" fmla="*/ 658 h 7303"/>
              <a:gd name="T60" fmla="*/ 4252 w 5338"/>
              <a:gd name="T61" fmla="*/ 310 h 7303"/>
              <a:gd name="T62" fmla="*/ 4902 w 5338"/>
              <a:gd name="T63" fmla="*/ 2040 h 7303"/>
              <a:gd name="T64" fmla="*/ 4941 w 5338"/>
              <a:gd name="T65" fmla="*/ 2568 h 7303"/>
              <a:gd name="T66" fmla="*/ 4713 w 5338"/>
              <a:gd name="T67" fmla="*/ 3671 h 7303"/>
              <a:gd name="T68" fmla="*/ 4742 w 5338"/>
              <a:gd name="T69" fmla="*/ 4066 h 7303"/>
              <a:gd name="T70" fmla="*/ 5166 w 5338"/>
              <a:gd name="T71" fmla="*/ 5264 h 7303"/>
              <a:gd name="T72" fmla="*/ 4716 w 5338"/>
              <a:gd name="T73" fmla="*/ 6039 h 7303"/>
              <a:gd name="T74" fmla="*/ 4670 w 5338"/>
              <a:gd name="T75" fmla="*/ 6346 h 7303"/>
              <a:gd name="T76" fmla="*/ 3857 w 5338"/>
              <a:gd name="T77" fmla="*/ 6816 h 7303"/>
              <a:gd name="T78" fmla="*/ 3401 w 5338"/>
              <a:gd name="T79" fmla="*/ 6773 h 7303"/>
              <a:gd name="T80" fmla="*/ 2270 w 5338"/>
              <a:gd name="T81" fmla="*/ 6905 h 7303"/>
              <a:gd name="T82" fmla="*/ 585 w 5338"/>
              <a:gd name="T83" fmla="*/ 6477 h 7303"/>
              <a:gd name="T84" fmla="*/ 495 w 5338"/>
              <a:gd name="T85" fmla="*/ 5762 h 7303"/>
              <a:gd name="T86" fmla="*/ 72 w 5338"/>
              <a:gd name="T87" fmla="*/ 5196 h 7303"/>
              <a:gd name="T88" fmla="*/ 416 w 5338"/>
              <a:gd name="T89" fmla="*/ 3946 h 7303"/>
              <a:gd name="T90" fmla="*/ 606 w 5338"/>
              <a:gd name="T91" fmla="*/ 3221 h 7303"/>
              <a:gd name="T92" fmla="*/ 786 w 5338"/>
              <a:gd name="T93" fmla="*/ 2528 h 7303"/>
              <a:gd name="T94" fmla="*/ 737 w 5338"/>
              <a:gd name="T95" fmla="*/ 1906 h 7303"/>
              <a:gd name="T96" fmla="*/ 462 w 5338"/>
              <a:gd name="T97" fmla="*/ 758 h 7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38" h="7303">
                <a:moveTo>
                  <a:pt x="1532" y="780"/>
                </a:moveTo>
                <a:cubicBezTo>
                  <a:pt x="1282" y="578"/>
                  <a:pt x="866" y="516"/>
                  <a:pt x="570" y="671"/>
                </a:cubicBezTo>
                <a:cubicBezTo>
                  <a:pt x="291" y="818"/>
                  <a:pt x="124" y="1167"/>
                  <a:pt x="190" y="1450"/>
                </a:cubicBezTo>
                <a:cubicBezTo>
                  <a:pt x="207" y="1519"/>
                  <a:pt x="236" y="1583"/>
                  <a:pt x="271" y="1646"/>
                </a:cubicBezTo>
                <a:cubicBezTo>
                  <a:pt x="306" y="1707"/>
                  <a:pt x="360" y="1751"/>
                  <a:pt x="421" y="1791"/>
                </a:cubicBezTo>
                <a:cubicBezTo>
                  <a:pt x="468" y="1822"/>
                  <a:pt x="647" y="1909"/>
                  <a:pt x="691" y="1903"/>
                </a:cubicBezTo>
                <a:cubicBezTo>
                  <a:pt x="487" y="1930"/>
                  <a:pt x="457" y="2081"/>
                  <a:pt x="519" y="2227"/>
                </a:cubicBezTo>
                <a:cubicBezTo>
                  <a:pt x="559" y="2321"/>
                  <a:pt x="634" y="2404"/>
                  <a:pt x="714" y="2474"/>
                </a:cubicBezTo>
                <a:cubicBezTo>
                  <a:pt x="772" y="2525"/>
                  <a:pt x="753" y="2517"/>
                  <a:pt x="679" y="2546"/>
                </a:cubicBezTo>
                <a:cubicBezTo>
                  <a:pt x="626" y="2567"/>
                  <a:pt x="602" y="2612"/>
                  <a:pt x="594" y="2659"/>
                </a:cubicBezTo>
                <a:cubicBezTo>
                  <a:pt x="569" y="2795"/>
                  <a:pt x="711" y="2951"/>
                  <a:pt x="806" y="3034"/>
                </a:cubicBezTo>
                <a:cubicBezTo>
                  <a:pt x="799" y="3027"/>
                  <a:pt x="668" y="3108"/>
                  <a:pt x="652" y="3121"/>
                </a:cubicBezTo>
                <a:cubicBezTo>
                  <a:pt x="616" y="3151"/>
                  <a:pt x="605" y="3196"/>
                  <a:pt x="601" y="3239"/>
                </a:cubicBezTo>
                <a:cubicBezTo>
                  <a:pt x="596" y="3288"/>
                  <a:pt x="617" y="3340"/>
                  <a:pt x="635" y="3385"/>
                </a:cubicBezTo>
                <a:cubicBezTo>
                  <a:pt x="650" y="3425"/>
                  <a:pt x="673" y="3462"/>
                  <a:pt x="695" y="3500"/>
                </a:cubicBezTo>
                <a:cubicBezTo>
                  <a:pt x="711" y="3527"/>
                  <a:pt x="730" y="3553"/>
                  <a:pt x="747" y="3580"/>
                </a:cubicBezTo>
                <a:cubicBezTo>
                  <a:pt x="768" y="3611"/>
                  <a:pt x="664" y="3677"/>
                  <a:pt x="646" y="3690"/>
                </a:cubicBezTo>
                <a:cubicBezTo>
                  <a:pt x="485" y="3818"/>
                  <a:pt x="371" y="3952"/>
                  <a:pt x="359" y="4150"/>
                </a:cubicBezTo>
                <a:cubicBezTo>
                  <a:pt x="355" y="4226"/>
                  <a:pt x="377" y="4302"/>
                  <a:pt x="402" y="4374"/>
                </a:cubicBezTo>
                <a:cubicBezTo>
                  <a:pt x="417" y="4417"/>
                  <a:pt x="441" y="4457"/>
                  <a:pt x="465" y="4497"/>
                </a:cubicBezTo>
                <a:cubicBezTo>
                  <a:pt x="488" y="4537"/>
                  <a:pt x="518" y="4572"/>
                  <a:pt x="548" y="4606"/>
                </a:cubicBezTo>
                <a:cubicBezTo>
                  <a:pt x="571" y="4632"/>
                  <a:pt x="504" y="4629"/>
                  <a:pt x="483" y="4635"/>
                </a:cubicBezTo>
                <a:cubicBezTo>
                  <a:pt x="277" y="4700"/>
                  <a:pt x="119" y="5008"/>
                  <a:pt x="70" y="5187"/>
                </a:cubicBezTo>
                <a:cubicBezTo>
                  <a:pt x="29" y="5333"/>
                  <a:pt x="17" y="5513"/>
                  <a:pt x="77" y="5657"/>
                </a:cubicBezTo>
                <a:cubicBezTo>
                  <a:pt x="104" y="5720"/>
                  <a:pt x="141" y="5774"/>
                  <a:pt x="210" y="5806"/>
                </a:cubicBezTo>
                <a:cubicBezTo>
                  <a:pt x="256" y="5827"/>
                  <a:pt x="312" y="5822"/>
                  <a:pt x="361" y="5813"/>
                </a:cubicBezTo>
                <a:cubicBezTo>
                  <a:pt x="395" y="5807"/>
                  <a:pt x="428" y="5792"/>
                  <a:pt x="459" y="5780"/>
                </a:cubicBezTo>
                <a:cubicBezTo>
                  <a:pt x="430" y="5792"/>
                  <a:pt x="383" y="5818"/>
                  <a:pt x="349" y="5841"/>
                </a:cubicBezTo>
                <a:cubicBezTo>
                  <a:pt x="155" y="5970"/>
                  <a:pt x="115" y="6161"/>
                  <a:pt x="212" y="6350"/>
                </a:cubicBezTo>
                <a:cubicBezTo>
                  <a:pt x="273" y="6469"/>
                  <a:pt x="401" y="6534"/>
                  <a:pt x="542" y="6497"/>
                </a:cubicBezTo>
                <a:cubicBezTo>
                  <a:pt x="582" y="6486"/>
                  <a:pt x="562" y="6617"/>
                  <a:pt x="576" y="6659"/>
                </a:cubicBezTo>
                <a:cubicBezTo>
                  <a:pt x="626" y="6811"/>
                  <a:pt x="860" y="6768"/>
                  <a:pt x="985" y="6744"/>
                </a:cubicBezTo>
                <a:cubicBezTo>
                  <a:pt x="1231" y="6699"/>
                  <a:pt x="1440" y="6597"/>
                  <a:pt x="1683" y="6701"/>
                </a:cubicBezTo>
                <a:cubicBezTo>
                  <a:pt x="1870" y="6780"/>
                  <a:pt x="2005" y="6880"/>
                  <a:pt x="2216" y="6908"/>
                </a:cubicBezTo>
                <a:cubicBezTo>
                  <a:pt x="2421" y="6935"/>
                  <a:pt x="2661" y="6924"/>
                  <a:pt x="2855" y="6853"/>
                </a:cubicBezTo>
                <a:cubicBezTo>
                  <a:pt x="2931" y="6825"/>
                  <a:pt x="2987" y="6772"/>
                  <a:pt x="3033" y="6713"/>
                </a:cubicBezTo>
                <a:cubicBezTo>
                  <a:pt x="3060" y="6679"/>
                  <a:pt x="3056" y="6689"/>
                  <a:pt x="3060" y="6700"/>
                </a:cubicBezTo>
                <a:cubicBezTo>
                  <a:pt x="3091" y="6788"/>
                  <a:pt x="3184" y="6839"/>
                  <a:pt x="3281" y="6848"/>
                </a:cubicBezTo>
                <a:cubicBezTo>
                  <a:pt x="3347" y="6854"/>
                  <a:pt x="3390" y="6764"/>
                  <a:pt x="3410" y="6819"/>
                </a:cubicBezTo>
                <a:cubicBezTo>
                  <a:pt x="3435" y="6887"/>
                  <a:pt x="3501" y="6933"/>
                  <a:pt x="3567" y="6967"/>
                </a:cubicBezTo>
                <a:cubicBezTo>
                  <a:pt x="3646" y="7007"/>
                  <a:pt x="3761" y="7029"/>
                  <a:pt x="3832" y="6967"/>
                </a:cubicBezTo>
                <a:cubicBezTo>
                  <a:pt x="3863" y="6940"/>
                  <a:pt x="3863" y="6892"/>
                  <a:pt x="3863" y="6857"/>
                </a:cubicBezTo>
                <a:cubicBezTo>
                  <a:pt x="3863" y="6845"/>
                  <a:pt x="3988" y="6971"/>
                  <a:pt x="4004" y="6989"/>
                </a:cubicBezTo>
                <a:cubicBezTo>
                  <a:pt x="4099" y="7092"/>
                  <a:pt x="4211" y="7188"/>
                  <a:pt x="4358" y="7225"/>
                </a:cubicBezTo>
                <a:cubicBezTo>
                  <a:pt x="4540" y="7271"/>
                  <a:pt x="4699" y="7129"/>
                  <a:pt x="4784" y="7002"/>
                </a:cubicBezTo>
                <a:cubicBezTo>
                  <a:pt x="4906" y="6822"/>
                  <a:pt x="4892" y="6623"/>
                  <a:pt x="4770" y="6453"/>
                </a:cubicBezTo>
                <a:cubicBezTo>
                  <a:pt x="4763" y="6443"/>
                  <a:pt x="4660" y="6349"/>
                  <a:pt x="4715" y="6335"/>
                </a:cubicBezTo>
                <a:cubicBezTo>
                  <a:pt x="4751" y="6326"/>
                  <a:pt x="4777" y="6306"/>
                  <a:pt x="4802" y="6282"/>
                </a:cubicBezTo>
                <a:cubicBezTo>
                  <a:pt x="4821" y="6265"/>
                  <a:pt x="4830" y="6229"/>
                  <a:pt x="4827" y="6207"/>
                </a:cubicBezTo>
                <a:cubicBezTo>
                  <a:pt x="4817" y="6149"/>
                  <a:pt x="4791" y="6109"/>
                  <a:pt x="4747" y="6064"/>
                </a:cubicBezTo>
                <a:cubicBezTo>
                  <a:pt x="4734" y="6051"/>
                  <a:pt x="4830" y="5980"/>
                  <a:pt x="4837" y="5955"/>
                </a:cubicBezTo>
                <a:cubicBezTo>
                  <a:pt x="4845" y="5927"/>
                  <a:pt x="4849" y="5902"/>
                  <a:pt x="4842" y="5873"/>
                </a:cubicBezTo>
                <a:cubicBezTo>
                  <a:pt x="4830" y="5821"/>
                  <a:pt x="4797" y="5784"/>
                  <a:pt x="4749" y="5753"/>
                </a:cubicBezTo>
                <a:cubicBezTo>
                  <a:pt x="4757" y="5758"/>
                  <a:pt x="4923" y="5659"/>
                  <a:pt x="4943" y="5645"/>
                </a:cubicBezTo>
                <a:cubicBezTo>
                  <a:pt x="5006" y="5602"/>
                  <a:pt x="5051" y="5542"/>
                  <a:pt x="5090" y="5481"/>
                </a:cubicBezTo>
                <a:cubicBezTo>
                  <a:pt x="5176" y="5344"/>
                  <a:pt x="5194" y="5173"/>
                  <a:pt x="5187" y="5019"/>
                </a:cubicBezTo>
                <a:cubicBezTo>
                  <a:pt x="5176" y="4808"/>
                  <a:pt x="5054" y="4622"/>
                  <a:pt x="4896" y="4472"/>
                </a:cubicBezTo>
                <a:cubicBezTo>
                  <a:pt x="4836" y="4415"/>
                  <a:pt x="4748" y="4388"/>
                  <a:pt x="4807" y="4301"/>
                </a:cubicBezTo>
                <a:cubicBezTo>
                  <a:pt x="4827" y="4272"/>
                  <a:pt x="4826" y="4229"/>
                  <a:pt x="4820" y="4196"/>
                </a:cubicBezTo>
                <a:cubicBezTo>
                  <a:pt x="4807" y="4129"/>
                  <a:pt x="4735" y="4079"/>
                  <a:pt x="4800" y="4019"/>
                </a:cubicBezTo>
                <a:cubicBezTo>
                  <a:pt x="4857" y="3966"/>
                  <a:pt x="4880" y="3884"/>
                  <a:pt x="4861" y="3813"/>
                </a:cubicBezTo>
                <a:cubicBezTo>
                  <a:pt x="4858" y="3802"/>
                  <a:pt x="4853" y="3790"/>
                  <a:pt x="4848" y="3780"/>
                </a:cubicBezTo>
                <a:cubicBezTo>
                  <a:pt x="4840" y="3764"/>
                  <a:pt x="4738" y="3669"/>
                  <a:pt x="4755" y="3661"/>
                </a:cubicBezTo>
                <a:cubicBezTo>
                  <a:pt x="4944" y="3572"/>
                  <a:pt x="5196" y="3358"/>
                  <a:pt x="5106" y="3140"/>
                </a:cubicBezTo>
                <a:cubicBezTo>
                  <a:pt x="5045" y="2990"/>
                  <a:pt x="4861" y="2894"/>
                  <a:pt x="4863" y="2721"/>
                </a:cubicBezTo>
                <a:cubicBezTo>
                  <a:pt x="4864" y="2579"/>
                  <a:pt x="5068" y="2486"/>
                  <a:pt x="5103" y="2345"/>
                </a:cubicBezTo>
                <a:cubicBezTo>
                  <a:pt x="5117" y="2292"/>
                  <a:pt x="5101" y="2240"/>
                  <a:pt x="5082" y="2190"/>
                </a:cubicBezTo>
                <a:cubicBezTo>
                  <a:pt x="5070" y="2159"/>
                  <a:pt x="5041" y="2121"/>
                  <a:pt x="5012" y="2100"/>
                </a:cubicBezTo>
                <a:cubicBezTo>
                  <a:pt x="5002" y="2093"/>
                  <a:pt x="4906" y="2048"/>
                  <a:pt x="4949" y="2027"/>
                </a:cubicBezTo>
                <a:cubicBezTo>
                  <a:pt x="5003" y="2001"/>
                  <a:pt x="5051" y="1967"/>
                  <a:pt x="5097" y="1932"/>
                </a:cubicBezTo>
                <a:cubicBezTo>
                  <a:pt x="5338" y="1747"/>
                  <a:pt x="5331" y="1446"/>
                  <a:pt x="5281" y="1189"/>
                </a:cubicBezTo>
                <a:cubicBezTo>
                  <a:pt x="5195" y="752"/>
                  <a:pt x="4925" y="339"/>
                  <a:pt x="4388" y="299"/>
                </a:cubicBezTo>
                <a:cubicBezTo>
                  <a:pt x="4242" y="289"/>
                  <a:pt x="4101" y="314"/>
                  <a:pt x="3980" y="389"/>
                </a:cubicBezTo>
                <a:cubicBezTo>
                  <a:pt x="3927" y="422"/>
                  <a:pt x="3885" y="470"/>
                  <a:pt x="3847" y="517"/>
                </a:cubicBezTo>
                <a:cubicBezTo>
                  <a:pt x="3836" y="531"/>
                  <a:pt x="3750" y="679"/>
                  <a:pt x="3731" y="651"/>
                </a:cubicBezTo>
                <a:cubicBezTo>
                  <a:pt x="3664" y="552"/>
                  <a:pt x="3559" y="515"/>
                  <a:pt x="3433" y="536"/>
                </a:cubicBezTo>
                <a:cubicBezTo>
                  <a:pt x="3354" y="549"/>
                  <a:pt x="3283" y="667"/>
                  <a:pt x="3235" y="586"/>
                </a:cubicBezTo>
                <a:cubicBezTo>
                  <a:pt x="3183" y="500"/>
                  <a:pt x="3042" y="554"/>
                  <a:pt x="2977" y="590"/>
                </a:cubicBezTo>
                <a:cubicBezTo>
                  <a:pt x="2922" y="621"/>
                  <a:pt x="2968" y="575"/>
                  <a:pt x="2976" y="537"/>
                </a:cubicBezTo>
                <a:cubicBezTo>
                  <a:pt x="2984" y="498"/>
                  <a:pt x="2971" y="455"/>
                  <a:pt x="2962" y="417"/>
                </a:cubicBezTo>
                <a:cubicBezTo>
                  <a:pt x="2913" y="218"/>
                  <a:pt x="2687" y="126"/>
                  <a:pt x="2489" y="79"/>
                </a:cubicBezTo>
                <a:cubicBezTo>
                  <a:pt x="2154" y="0"/>
                  <a:pt x="1815" y="110"/>
                  <a:pt x="1589" y="338"/>
                </a:cubicBezTo>
                <a:cubicBezTo>
                  <a:pt x="1483" y="444"/>
                  <a:pt x="1443" y="572"/>
                  <a:pt x="1533" y="690"/>
                </a:cubicBezTo>
                <a:cubicBezTo>
                  <a:pt x="1532" y="689"/>
                  <a:pt x="1533" y="684"/>
                  <a:pt x="1531" y="682"/>
                </a:cubicBezTo>
                <a:cubicBezTo>
                  <a:pt x="1305" y="384"/>
                  <a:pt x="1886" y="114"/>
                  <a:pt x="2123" y="73"/>
                </a:cubicBezTo>
                <a:cubicBezTo>
                  <a:pt x="2291" y="45"/>
                  <a:pt x="2465" y="74"/>
                  <a:pt x="2624" y="124"/>
                </a:cubicBezTo>
                <a:cubicBezTo>
                  <a:pt x="2831" y="190"/>
                  <a:pt x="3096" y="414"/>
                  <a:pt x="2927" y="629"/>
                </a:cubicBezTo>
                <a:cubicBezTo>
                  <a:pt x="2926" y="631"/>
                  <a:pt x="2931" y="637"/>
                  <a:pt x="2930" y="638"/>
                </a:cubicBezTo>
                <a:cubicBezTo>
                  <a:pt x="3030" y="551"/>
                  <a:pt x="3211" y="490"/>
                  <a:pt x="3263" y="655"/>
                </a:cubicBezTo>
                <a:cubicBezTo>
                  <a:pt x="3263" y="655"/>
                  <a:pt x="3265" y="658"/>
                  <a:pt x="3265" y="658"/>
                </a:cubicBezTo>
                <a:cubicBezTo>
                  <a:pt x="3391" y="493"/>
                  <a:pt x="3657" y="497"/>
                  <a:pt x="3749" y="692"/>
                </a:cubicBezTo>
                <a:cubicBezTo>
                  <a:pt x="3749" y="692"/>
                  <a:pt x="3749" y="692"/>
                  <a:pt x="3749" y="692"/>
                </a:cubicBezTo>
                <a:cubicBezTo>
                  <a:pt x="3852" y="489"/>
                  <a:pt x="3995" y="338"/>
                  <a:pt x="4252" y="310"/>
                </a:cubicBezTo>
                <a:cubicBezTo>
                  <a:pt x="4509" y="282"/>
                  <a:pt x="4760" y="373"/>
                  <a:pt x="4944" y="531"/>
                </a:cubicBezTo>
                <a:cubicBezTo>
                  <a:pt x="5217" y="766"/>
                  <a:pt x="5316" y="1157"/>
                  <a:pt x="5308" y="1486"/>
                </a:cubicBezTo>
                <a:cubicBezTo>
                  <a:pt x="5301" y="1740"/>
                  <a:pt x="5142" y="1924"/>
                  <a:pt x="4902" y="2040"/>
                </a:cubicBezTo>
                <a:cubicBezTo>
                  <a:pt x="4902" y="2040"/>
                  <a:pt x="4904" y="2048"/>
                  <a:pt x="4905" y="2048"/>
                </a:cubicBezTo>
                <a:cubicBezTo>
                  <a:pt x="5039" y="2103"/>
                  <a:pt x="5115" y="2196"/>
                  <a:pt x="5101" y="2337"/>
                </a:cubicBezTo>
                <a:cubicBezTo>
                  <a:pt x="5091" y="2431"/>
                  <a:pt x="5005" y="2502"/>
                  <a:pt x="4941" y="2568"/>
                </a:cubicBezTo>
                <a:cubicBezTo>
                  <a:pt x="4882" y="2629"/>
                  <a:pt x="4841" y="2706"/>
                  <a:pt x="4867" y="2788"/>
                </a:cubicBezTo>
                <a:cubicBezTo>
                  <a:pt x="4901" y="2892"/>
                  <a:pt x="4988" y="2966"/>
                  <a:pt x="5057" y="3053"/>
                </a:cubicBezTo>
                <a:cubicBezTo>
                  <a:pt x="5265" y="3315"/>
                  <a:pt x="4938" y="3565"/>
                  <a:pt x="4713" y="3671"/>
                </a:cubicBezTo>
                <a:cubicBezTo>
                  <a:pt x="4713" y="3671"/>
                  <a:pt x="4715" y="3679"/>
                  <a:pt x="4716" y="3679"/>
                </a:cubicBezTo>
                <a:cubicBezTo>
                  <a:pt x="4912" y="3763"/>
                  <a:pt x="4890" y="3949"/>
                  <a:pt x="4739" y="4058"/>
                </a:cubicBezTo>
                <a:cubicBezTo>
                  <a:pt x="4738" y="4059"/>
                  <a:pt x="4741" y="4065"/>
                  <a:pt x="4742" y="4066"/>
                </a:cubicBezTo>
                <a:cubicBezTo>
                  <a:pt x="4830" y="4162"/>
                  <a:pt x="4845" y="4267"/>
                  <a:pt x="4752" y="4354"/>
                </a:cubicBezTo>
                <a:cubicBezTo>
                  <a:pt x="4751" y="4354"/>
                  <a:pt x="4753" y="4361"/>
                  <a:pt x="4754" y="4362"/>
                </a:cubicBezTo>
                <a:cubicBezTo>
                  <a:pt x="5059" y="4594"/>
                  <a:pt x="5238" y="4887"/>
                  <a:pt x="5166" y="5264"/>
                </a:cubicBezTo>
                <a:cubicBezTo>
                  <a:pt x="5122" y="5495"/>
                  <a:pt x="4963" y="5668"/>
                  <a:pt x="4717" y="5739"/>
                </a:cubicBezTo>
                <a:cubicBezTo>
                  <a:pt x="4716" y="5739"/>
                  <a:pt x="4718" y="5747"/>
                  <a:pt x="4719" y="5747"/>
                </a:cubicBezTo>
                <a:cubicBezTo>
                  <a:pt x="4878" y="5817"/>
                  <a:pt x="4875" y="5987"/>
                  <a:pt x="4716" y="6039"/>
                </a:cubicBezTo>
                <a:cubicBezTo>
                  <a:pt x="4715" y="6039"/>
                  <a:pt x="4718" y="6047"/>
                  <a:pt x="4718" y="6047"/>
                </a:cubicBezTo>
                <a:cubicBezTo>
                  <a:pt x="4852" y="6156"/>
                  <a:pt x="4849" y="6293"/>
                  <a:pt x="4668" y="6338"/>
                </a:cubicBezTo>
                <a:cubicBezTo>
                  <a:pt x="4667" y="6338"/>
                  <a:pt x="4670" y="6345"/>
                  <a:pt x="4670" y="6346"/>
                </a:cubicBezTo>
                <a:cubicBezTo>
                  <a:pt x="4844" y="6528"/>
                  <a:pt x="4913" y="6735"/>
                  <a:pt x="4802" y="6959"/>
                </a:cubicBezTo>
                <a:cubicBezTo>
                  <a:pt x="4745" y="7075"/>
                  <a:pt x="4639" y="7168"/>
                  <a:pt x="4507" y="7211"/>
                </a:cubicBezTo>
                <a:cubicBezTo>
                  <a:pt x="4232" y="7303"/>
                  <a:pt x="3997" y="6977"/>
                  <a:pt x="3857" y="6816"/>
                </a:cubicBezTo>
                <a:cubicBezTo>
                  <a:pt x="3856" y="6816"/>
                  <a:pt x="3856" y="6817"/>
                  <a:pt x="3856" y="6817"/>
                </a:cubicBezTo>
                <a:cubicBezTo>
                  <a:pt x="3895" y="7118"/>
                  <a:pt x="3425" y="6988"/>
                  <a:pt x="3404" y="6780"/>
                </a:cubicBezTo>
                <a:cubicBezTo>
                  <a:pt x="3404" y="6779"/>
                  <a:pt x="3401" y="6773"/>
                  <a:pt x="3401" y="6773"/>
                </a:cubicBezTo>
                <a:cubicBezTo>
                  <a:pt x="3310" y="6907"/>
                  <a:pt x="3080" y="6813"/>
                  <a:pt x="3056" y="6675"/>
                </a:cubicBezTo>
                <a:cubicBezTo>
                  <a:pt x="3056" y="6674"/>
                  <a:pt x="3053" y="6668"/>
                  <a:pt x="3054" y="6668"/>
                </a:cubicBezTo>
                <a:cubicBezTo>
                  <a:pt x="2898" y="6915"/>
                  <a:pt x="2551" y="6921"/>
                  <a:pt x="2270" y="6905"/>
                </a:cubicBezTo>
                <a:cubicBezTo>
                  <a:pt x="2093" y="6894"/>
                  <a:pt x="1952" y="6838"/>
                  <a:pt x="1803" y="6755"/>
                </a:cubicBezTo>
                <a:cubicBezTo>
                  <a:pt x="1698" y="6697"/>
                  <a:pt x="1581" y="6633"/>
                  <a:pt x="1453" y="6638"/>
                </a:cubicBezTo>
                <a:cubicBezTo>
                  <a:pt x="1195" y="6648"/>
                  <a:pt x="464" y="6981"/>
                  <a:pt x="585" y="6477"/>
                </a:cubicBezTo>
                <a:cubicBezTo>
                  <a:pt x="585" y="6477"/>
                  <a:pt x="582" y="6469"/>
                  <a:pt x="582" y="6469"/>
                </a:cubicBezTo>
                <a:cubicBezTo>
                  <a:pt x="315" y="6586"/>
                  <a:pt x="125" y="6316"/>
                  <a:pt x="167" y="6081"/>
                </a:cubicBezTo>
                <a:cubicBezTo>
                  <a:pt x="194" y="5931"/>
                  <a:pt x="365" y="5836"/>
                  <a:pt x="495" y="5762"/>
                </a:cubicBezTo>
                <a:cubicBezTo>
                  <a:pt x="496" y="5762"/>
                  <a:pt x="492" y="5754"/>
                  <a:pt x="492" y="5754"/>
                </a:cubicBezTo>
                <a:cubicBezTo>
                  <a:pt x="374" y="5811"/>
                  <a:pt x="239" y="5847"/>
                  <a:pt x="135" y="5748"/>
                </a:cubicBezTo>
                <a:cubicBezTo>
                  <a:pt x="0" y="5619"/>
                  <a:pt x="33" y="5358"/>
                  <a:pt x="72" y="5196"/>
                </a:cubicBezTo>
                <a:cubicBezTo>
                  <a:pt x="113" y="5031"/>
                  <a:pt x="342" y="4583"/>
                  <a:pt x="580" y="4639"/>
                </a:cubicBezTo>
                <a:cubicBezTo>
                  <a:pt x="580" y="4639"/>
                  <a:pt x="579" y="4631"/>
                  <a:pt x="578" y="4630"/>
                </a:cubicBezTo>
                <a:cubicBezTo>
                  <a:pt x="394" y="4444"/>
                  <a:pt x="304" y="4180"/>
                  <a:pt x="416" y="3946"/>
                </a:cubicBezTo>
                <a:cubicBezTo>
                  <a:pt x="484" y="3804"/>
                  <a:pt x="643" y="3706"/>
                  <a:pt x="765" y="3605"/>
                </a:cubicBezTo>
                <a:cubicBezTo>
                  <a:pt x="766" y="3604"/>
                  <a:pt x="763" y="3598"/>
                  <a:pt x="763" y="3597"/>
                </a:cubicBezTo>
                <a:cubicBezTo>
                  <a:pt x="686" y="3486"/>
                  <a:pt x="593" y="3358"/>
                  <a:pt x="606" y="3221"/>
                </a:cubicBezTo>
                <a:cubicBezTo>
                  <a:pt x="616" y="3118"/>
                  <a:pt x="734" y="3074"/>
                  <a:pt x="827" y="3050"/>
                </a:cubicBezTo>
                <a:cubicBezTo>
                  <a:pt x="828" y="3050"/>
                  <a:pt x="826" y="3042"/>
                  <a:pt x="825" y="3042"/>
                </a:cubicBezTo>
                <a:cubicBezTo>
                  <a:pt x="654" y="2908"/>
                  <a:pt x="450" y="2580"/>
                  <a:pt x="786" y="2528"/>
                </a:cubicBezTo>
                <a:cubicBezTo>
                  <a:pt x="787" y="2528"/>
                  <a:pt x="785" y="2520"/>
                  <a:pt x="784" y="2519"/>
                </a:cubicBezTo>
                <a:cubicBezTo>
                  <a:pt x="685" y="2452"/>
                  <a:pt x="607" y="2369"/>
                  <a:pt x="545" y="2272"/>
                </a:cubicBezTo>
                <a:cubicBezTo>
                  <a:pt x="412" y="2063"/>
                  <a:pt x="519" y="1935"/>
                  <a:pt x="737" y="1906"/>
                </a:cubicBezTo>
                <a:cubicBezTo>
                  <a:pt x="737" y="1906"/>
                  <a:pt x="735" y="1898"/>
                  <a:pt x="734" y="1898"/>
                </a:cubicBezTo>
                <a:cubicBezTo>
                  <a:pt x="401" y="1806"/>
                  <a:pt x="174" y="1668"/>
                  <a:pt x="177" y="1303"/>
                </a:cubicBezTo>
                <a:cubicBezTo>
                  <a:pt x="178" y="1098"/>
                  <a:pt x="306" y="899"/>
                  <a:pt x="462" y="758"/>
                </a:cubicBezTo>
                <a:cubicBezTo>
                  <a:pt x="744" y="504"/>
                  <a:pt x="1255" y="564"/>
                  <a:pt x="1534" y="789"/>
                </a:cubicBezTo>
                <a:cubicBezTo>
                  <a:pt x="1533" y="788"/>
                  <a:pt x="1534" y="782"/>
                  <a:pt x="1532" y="780"/>
                </a:cubicBezTo>
              </a:path>
            </a:pathLst>
          </a:custGeom>
          <a:solidFill>
            <a:schemeClr val="bg1"/>
          </a:solidFill>
          <a:ln w="12700">
            <a:solidFill>
              <a:srgbClr val="53B5E7"/>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pic>
        <p:nvPicPr>
          <p:cNvPr id="5" name="Picture 4"/>
          <p:cNvPicPr>
            <a:picLocks noChangeAspect="1"/>
          </p:cNvPicPr>
          <p:nvPr/>
        </p:nvPicPr>
        <p:blipFill>
          <a:blip r:embed="rId6"/>
          <a:stretch>
            <a:fillRect/>
          </a:stretch>
        </p:blipFill>
        <p:spPr>
          <a:xfrm>
            <a:off x="3099542" y="308206"/>
            <a:ext cx="6322100" cy="944962"/>
          </a:xfrm>
          <a:prstGeom prst="rect">
            <a:avLst/>
          </a:prstGeom>
        </p:spPr>
      </p:pic>
      <p:pic>
        <p:nvPicPr>
          <p:cNvPr id="2" name="Picture 1">
            <a:extLst>
              <a:ext uri="{FF2B5EF4-FFF2-40B4-BE49-F238E27FC236}">
                <a16:creationId xmlns:a16="http://schemas.microsoft.com/office/drawing/2014/main" id="{F64AAF00-6F70-479E-3031-71C3A1B12C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837713" y="3840596"/>
            <a:ext cx="4593364" cy="3112881"/>
          </a:xfrm>
          <a:prstGeom prst="rect">
            <a:avLst/>
          </a:prstGeom>
        </p:spPr>
      </p:pic>
      <p:sp>
        <p:nvSpPr>
          <p:cNvPr id="3" name="TextBox 2">
            <a:extLst>
              <a:ext uri="{FF2B5EF4-FFF2-40B4-BE49-F238E27FC236}">
                <a16:creationId xmlns:a16="http://schemas.microsoft.com/office/drawing/2014/main" id="{4DF3310C-7662-947D-49B3-4E7F62FD6487}"/>
              </a:ext>
            </a:extLst>
          </p:cNvPr>
          <p:cNvSpPr txBox="1"/>
          <p:nvPr/>
        </p:nvSpPr>
        <p:spPr>
          <a:xfrm>
            <a:off x="1393370" y="1839685"/>
            <a:ext cx="6749143" cy="3108543"/>
          </a:xfrm>
          <a:prstGeom prst="rect">
            <a:avLst/>
          </a:prstGeom>
          <a:noFill/>
        </p:spPr>
        <p:txBody>
          <a:bodyPr wrap="square" rtlCol="0">
            <a:spAutoFit/>
          </a:bodyPr>
          <a:lstStyle/>
          <a:p>
            <a:pPr algn="just"/>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Bài đọc là bức thư Bác Hồ gửi học sinh</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nhân ngày khai giảng đầu tiên sau khi nước ta giành được độc lập. Bác Hồ khuyên học sinh cần cố gắng học tập, rèn luyện để kế tục sự nghiệp</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của cha ông, xây dựng nước Việt Nam</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văn minh, giàu đẹp.</a:t>
            </a:r>
          </a:p>
        </p:txBody>
      </p:sp>
    </p:spTree>
    <p:extLst>
      <p:ext uri="{BB962C8B-B14F-4D97-AF65-F5344CB8AC3E}">
        <p14:creationId xmlns:p14="http://schemas.microsoft.com/office/powerpoint/2010/main" val="235958790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1000"/>
                                        <p:tgtEl>
                                          <p:spTgt spid="42"/>
                                        </p:tgtEl>
                                      </p:cBhvr>
                                    </p:animEffect>
                                    <p:anim calcmode="lin" valueType="num">
                                      <p:cBhvr>
                                        <p:cTn id="15" dur="1000" fill="hold"/>
                                        <p:tgtEl>
                                          <p:spTgt spid="42"/>
                                        </p:tgtEl>
                                        <p:attrNameLst>
                                          <p:attrName>ppt_x</p:attrName>
                                        </p:attrNameLst>
                                      </p:cBhvr>
                                      <p:tavLst>
                                        <p:tav tm="0">
                                          <p:val>
                                            <p:strVal val="#ppt_x"/>
                                          </p:val>
                                        </p:tav>
                                        <p:tav tm="100000">
                                          <p:val>
                                            <p:strVal val="#ppt_x"/>
                                          </p:val>
                                        </p:tav>
                                      </p:tavLst>
                                    </p:anim>
                                    <p:anim calcmode="lin" valueType="num">
                                      <p:cBhvr>
                                        <p:cTn id="16" dur="1000" fill="hold"/>
                                        <p:tgtEl>
                                          <p:spTgt spid="4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1559c224c4d5100e6cd23e0b878086d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1197530" y="815964"/>
            <a:ext cx="10237466" cy="4071692"/>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grpSp>
      <p:pic>
        <p:nvPicPr>
          <p:cNvPr id="13" name="图片 12" descr="2e2443d50be4edde0f92218bf07fa4eb"/>
          <p:cNvPicPr>
            <a:picLocks noChangeAspect="1"/>
          </p:cNvPicPr>
          <p:nvPr/>
        </p:nvPicPr>
        <p:blipFill>
          <a:blip r:embed="rId4"/>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56498" y="177461"/>
            <a:ext cx="1769745" cy="1663700"/>
          </a:xfrm>
          <a:prstGeom prst="rect">
            <a:avLst/>
          </a:prstGeom>
        </p:spPr>
      </p:pic>
      <p:pic>
        <p:nvPicPr>
          <p:cNvPr id="14" name="Picture 13">
            <a:extLst>
              <a:ext uri="{FF2B5EF4-FFF2-40B4-BE49-F238E27FC236}">
                <a16:creationId xmlns:a16="http://schemas.microsoft.com/office/drawing/2014/main" id="{BC1064AA-2C7E-460A-9A28-13EFB7156E07}"/>
              </a:ext>
            </a:extLst>
          </p:cNvPr>
          <p:cNvPicPr>
            <a:picLocks noChangeAspect="1"/>
          </p:cNvPicPr>
          <p:nvPr/>
        </p:nvPicPr>
        <p:blipFill>
          <a:blip r:embed="rId6"/>
          <a:stretch>
            <a:fillRect/>
          </a:stretch>
        </p:blipFill>
        <p:spPr>
          <a:xfrm>
            <a:off x="1888777" y="963898"/>
            <a:ext cx="7857330" cy="3500327"/>
          </a:xfrm>
          <a:prstGeom prst="rect">
            <a:avLst/>
          </a:prstGeom>
        </p:spPr>
      </p:pic>
    </p:spTree>
    <p:extLst>
      <p:ext uri="{BB962C8B-B14F-4D97-AF65-F5344CB8AC3E}">
        <p14:creationId xmlns:p14="http://schemas.microsoft.com/office/powerpoint/2010/main" val="18956888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矩形: 圆角 7"/>
          <p:cNvSpPr/>
          <p:nvPr/>
        </p:nvSpPr>
        <p:spPr>
          <a:xfrm>
            <a:off x="392113" y="484188"/>
            <a:ext cx="11190288" cy="5957888"/>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pic>
        <p:nvPicPr>
          <p:cNvPr id="9" name="图片 8" descr="4ef6b7c9486052b6069210c143670dcb"/>
          <p:cNvPicPr>
            <a:picLocks noChangeAspect="1"/>
          </p:cNvPicPr>
          <p:nvPr/>
        </p:nvPicPr>
        <p:blipFill rotWithShape="1">
          <a:blip r:embed="rId2" cstate="screen">
            <a:extLst>
              <a:ext uri="{28A0092B-C50C-407E-A947-70E740481C1C}">
                <a14:useLocalDpi xmlns:a14="http://schemas.microsoft.com/office/drawing/2010/main"/>
              </a:ext>
            </a:extLst>
          </a:blip>
          <a:srcRect t="-4082"/>
          <a:stretch>
            <a:fillRect/>
          </a:stretch>
        </p:blipFill>
        <p:spPr>
          <a:xfrm>
            <a:off x="420317" y="414782"/>
            <a:ext cx="4796016" cy="1878330"/>
          </a:xfrm>
          <a:prstGeom prst="rect">
            <a:avLst/>
          </a:prstGeom>
        </p:spPr>
      </p:pic>
      <p:grpSp>
        <p:nvGrpSpPr>
          <p:cNvPr id="26" name="Group 25"/>
          <p:cNvGrpSpPr/>
          <p:nvPr/>
        </p:nvGrpSpPr>
        <p:grpSpPr>
          <a:xfrm>
            <a:off x="611248" y="2014556"/>
            <a:ext cx="4709160" cy="4671786"/>
            <a:chOff x="0" y="2252543"/>
            <a:chExt cx="4800600" cy="4762500"/>
          </a:xfrm>
        </p:grpSpPr>
        <p:pic>
          <p:nvPicPr>
            <p:cNvPr id="27" name="Picture 26"/>
            <p:cNvPicPr>
              <a:picLocks noChangeAspect="1"/>
            </p:cNvPicPr>
            <p:nvPr/>
          </p:nvPicPr>
          <p:blipFill rotWithShape="1">
            <a:blip r:embed="rId3">
              <a:extLst>
                <a:ext uri="{BEBA8EAE-BF5A-486C-A8C5-ECC9F3942E4B}">
                  <a14:imgProps xmlns:a14="http://schemas.microsoft.com/office/drawing/2010/main">
                    <a14:imgLayer r:embed="rId4">
                      <a14:imgEffect>
                        <a14:backgroundRemoval t="4800" b="96600" l="9744" r="89776"/>
                      </a14:imgEffect>
                    </a14:imgLayer>
                  </a14:imgProps>
                </a:ext>
              </a:extLst>
            </a:blip>
            <a:srcRect l="3797" r="15692"/>
            <a:stretch/>
          </p:blipFill>
          <p:spPr>
            <a:xfrm>
              <a:off x="0" y="2252543"/>
              <a:ext cx="4800600" cy="4762500"/>
            </a:xfrm>
            <a:prstGeom prst="rect">
              <a:avLst/>
            </a:prstGeom>
          </p:spPr>
        </p:pic>
        <p:sp>
          <p:nvSpPr>
            <p:cNvPr id="28" name="Rounded Rectangle 27"/>
            <p:cNvSpPr/>
            <p:nvPr/>
          </p:nvSpPr>
          <p:spPr>
            <a:xfrm rot="21360263">
              <a:off x="365133" y="2746133"/>
              <a:ext cx="3769600" cy="1806824"/>
            </a:xfrm>
            <a:prstGeom prst="roundRect">
              <a:avLst/>
            </a:prstGeom>
            <a:ln w="57150">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dirty="0">
                <a:solidFill>
                  <a:srgbClr val="4CB9D0"/>
                </a:solidFill>
              </a:endParaRPr>
            </a:p>
          </p:txBody>
        </p:sp>
        <p:sp>
          <p:nvSpPr>
            <p:cNvPr id="29" name="TextBox 28">
              <a:extLst>
                <a:ext uri="{FF2B5EF4-FFF2-40B4-BE49-F238E27FC236}">
                  <a16:creationId xmlns:a16="http://schemas.microsoft.com/office/drawing/2014/main" id="{EA368E21-218A-4A03-83BE-069CA1E4855A}"/>
                </a:ext>
              </a:extLst>
            </p:cNvPr>
            <p:cNvSpPr txBox="1"/>
            <p:nvPr/>
          </p:nvSpPr>
          <p:spPr>
            <a:xfrm rot="21340447">
              <a:off x="332564" y="3106811"/>
              <a:ext cx="3728222" cy="919401"/>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4800" dirty="0">
                  <a:solidFill>
                    <a:srgbClr val="FF0000"/>
                  </a:solidFill>
                  <a:effectLst>
                    <a:outerShdw dist="50800" dir="3600000" algn="t" rotWithShape="0">
                      <a:schemeClr val="bg1"/>
                    </a:outerShdw>
                  </a:effectLst>
                  <a:latin typeface="iCiel Cadena" panose="02000503000000020004" pitchFamily="50" charset="0"/>
                </a:rPr>
                <a:t>GIỌNG ĐỌC</a:t>
              </a:r>
            </a:p>
          </p:txBody>
        </p:sp>
      </p:grpSp>
      <p:sp>
        <p:nvSpPr>
          <p:cNvPr id="30" name="Rectangle 29"/>
          <p:cNvSpPr/>
          <p:nvPr/>
        </p:nvSpPr>
        <p:spPr>
          <a:xfrm>
            <a:off x="5410925" y="2224927"/>
            <a:ext cx="6201955" cy="1825756"/>
          </a:xfrm>
          <a:prstGeom prst="rect">
            <a:avLst/>
          </a:prstGeom>
        </p:spPr>
        <p:txBody>
          <a:bodyPr wrap="square">
            <a:spAutoFit/>
          </a:bodyPr>
          <a:lstStyle/>
          <a:p>
            <a:pPr marL="457200" indent="-457200" algn="just">
              <a:lnSpc>
                <a:spcPct val="120000"/>
              </a:lnSpc>
              <a:spcBef>
                <a:spcPts val="1200"/>
              </a:spcBef>
              <a:spcAft>
                <a:spcPts val="1200"/>
              </a:spcAft>
              <a:buFont typeface="Wingdings" panose="05000000000000000000" pitchFamily="2" charset="2"/>
              <a:buChar char="ü"/>
            </a:pP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Giọng</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đọc</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ôn</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tồn</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sâu</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lắng</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ngắt</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nghỉ</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đúng</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chỗ</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biết</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nhấn</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mạnh</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vào</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những</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từ</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ngữ</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quan</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trọng</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4294550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0">
                                            <p:txEl>
                                              <p:pRg st="0" end="0"/>
                                            </p:txEl>
                                          </p:spTgt>
                                        </p:tgtEl>
                                        <p:attrNameLst>
                                          <p:attrName>style.visibility</p:attrName>
                                        </p:attrNameLst>
                                      </p:cBhvr>
                                      <p:to>
                                        <p:strVal val="visible"/>
                                      </p:to>
                                    </p:set>
                                    <p:animEffect transition="in" filter="wipe(left)">
                                      <p:cBhvr>
                                        <p:cTn id="13"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7"/>
          <p:cNvSpPr/>
          <p:nvPr/>
        </p:nvSpPr>
        <p:spPr>
          <a:xfrm>
            <a:off x="712177" y="747346"/>
            <a:ext cx="11037277" cy="5817822"/>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5" name="Rectangle 4"/>
          <p:cNvSpPr/>
          <p:nvPr/>
        </p:nvSpPr>
        <p:spPr>
          <a:xfrm>
            <a:off x="904240" y="1032844"/>
            <a:ext cx="10576559" cy="535531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Các em học sinh,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Ngày hôm nay là ngày khai trường đầu tiên ở nước Việt Nam Dân chủ Cộng hoà. Tôi đã tưởng tượng thấy trước mắt cái cảnh nhộn nhịp tưng bừng của ngày tựu trường ở khắp các nơi. Các em hết thảy đều vui vẻ vì sau mấy tháng giời nghỉ học, sau bao nhiêu cuộc chuyển biến khác thường, các em lại được gặp thầy gặp bạn. Nhưng sung sướng hơn nữa, từ giờ phút này giở đi, các em bắt đầu được nhận một nền giáo dục hoàn toàn Việt Nam.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Các em được hưởng sự may mắn đó là nhờ sự hi sinh của biết bao nhiêu đồng bào các em. Vậy các em nghĩ sao?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Trong năm học tới đây, các em hãy cố gắng, siêng năng học tập, ngoan ngoãn, nghe thầy, yêu bạn. Sau 80 năm giời nô lệ làm cho nước nhà bị yếu hèn, ngày nay chúng ta cần phải xây dựng lại cơ đồ mà tổ tiên đã để lại cho chúng ta, làm sao cho chúng ta theo kịp các nước khác trên </a:t>
            </a: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a:t>
            </a: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oàn cầu. Trong công cuộc kiến thiết đó, nước nhà trông mong chờ đợi ở các em rất nhiều. Non sông Việt Nam có trở nên tươi đẹp hay không, dân tộc Việt Nam có bước tới đài vinh quang để sánh vai với các cường quốc năm châu được hay không, chính là nhờ một phần lớn ở công học tập của các em.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Ngày hôm nay, nhân buổi tựu trường của các em, tôi chỉ biết chúc các em một năm đầy vui vẻ và đầy kết quả tốt đẹp.</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Chào các em thân yêu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Hồ Chí Minh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(Theo Hồ Chí Minh toàn tập)</a:t>
            </a:r>
          </a:p>
        </p:txBody>
      </p:sp>
      <p:pic>
        <p:nvPicPr>
          <p:cNvPr id="2" name="Picture 1">
            <a:extLst>
              <a:ext uri="{FF2B5EF4-FFF2-40B4-BE49-F238E27FC236}">
                <a16:creationId xmlns:a16="http://schemas.microsoft.com/office/drawing/2014/main" id="{97DB7F11-4430-568F-E6C6-5E665D42C053}"/>
              </a:ext>
            </a:extLst>
          </p:cNvPr>
          <p:cNvPicPr>
            <a:picLocks noChangeAspect="1"/>
          </p:cNvPicPr>
          <p:nvPr/>
        </p:nvPicPr>
        <p:blipFill>
          <a:blip r:embed="rId2"/>
          <a:stretch>
            <a:fillRect/>
          </a:stretch>
        </p:blipFill>
        <p:spPr>
          <a:xfrm>
            <a:off x="2986765" y="-134165"/>
            <a:ext cx="6340390" cy="1213209"/>
          </a:xfrm>
          <a:prstGeom prst="rect">
            <a:avLst/>
          </a:prstGeom>
        </p:spPr>
      </p:pic>
      <p:pic>
        <p:nvPicPr>
          <p:cNvPr id="8" name="Picture 7">
            <a:extLst>
              <a:ext uri="{FF2B5EF4-FFF2-40B4-BE49-F238E27FC236}">
                <a16:creationId xmlns:a16="http://schemas.microsoft.com/office/drawing/2014/main" id="{0B5C5874-529A-61E9-E9D4-0D4DB030EC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637" y="5196532"/>
            <a:ext cx="2966403" cy="1889750"/>
          </a:xfrm>
          <a:prstGeom prst="rect">
            <a:avLst/>
          </a:prstGeom>
        </p:spPr>
      </p:pic>
    </p:spTree>
    <p:extLst>
      <p:ext uri="{BB962C8B-B14F-4D97-AF65-F5344CB8AC3E}">
        <p14:creationId xmlns:p14="http://schemas.microsoft.com/office/powerpoint/2010/main" val="25758197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Hôm nay 59 Lễ khai giảng năm học mới chưa từng có_v720P">
            <a:hlinkClick r:id="" action="ppaction://media"/>
            <a:extLst>
              <a:ext uri="{FF2B5EF4-FFF2-40B4-BE49-F238E27FC236}">
                <a16:creationId xmlns:a16="http://schemas.microsoft.com/office/drawing/2014/main" id="{17B38E6E-B9CF-8BAD-4484-965943E7F9C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6200"/>
            <a:ext cx="12192000" cy="6934200"/>
          </a:xfrm>
          <a:prstGeom prst="rect">
            <a:avLst/>
          </a:prstGeom>
        </p:spPr>
      </p:pic>
    </p:spTree>
    <p:extLst>
      <p:ext uri="{BB962C8B-B14F-4D97-AF65-F5344CB8AC3E}">
        <p14:creationId xmlns:p14="http://schemas.microsoft.com/office/powerpoint/2010/main" val="46289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3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1559c224c4d5100e6cd23e0b878086d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1197530" y="815964"/>
            <a:ext cx="10237466" cy="4071692"/>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grpSp>
      <p:pic>
        <p:nvPicPr>
          <p:cNvPr id="13" name="图片 12" descr="2e2443d50be4edde0f92218bf07fa4eb"/>
          <p:cNvPicPr>
            <a:picLocks noChangeAspect="1"/>
          </p:cNvPicPr>
          <p:nvPr/>
        </p:nvPicPr>
        <p:blipFill>
          <a:blip r:embed="rId4"/>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56498" y="177461"/>
            <a:ext cx="1769745" cy="1663700"/>
          </a:xfrm>
          <a:prstGeom prst="rect">
            <a:avLst/>
          </a:prstGeom>
        </p:spPr>
      </p:pic>
      <p:pic>
        <p:nvPicPr>
          <p:cNvPr id="6" name="Picture 5" descr="A green and red text on a black background&#10;&#10;Description automatically generated">
            <a:extLst>
              <a:ext uri="{FF2B5EF4-FFF2-40B4-BE49-F238E27FC236}">
                <a16:creationId xmlns:a16="http://schemas.microsoft.com/office/drawing/2014/main" id="{AC125907-F927-4D1F-E842-B0546E03BF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5457" y="728052"/>
            <a:ext cx="5991809" cy="4823914"/>
          </a:xfrm>
          <a:prstGeom prst="rect">
            <a:avLst/>
          </a:prstGeom>
        </p:spPr>
      </p:pic>
    </p:spTree>
    <p:extLst>
      <p:ext uri="{BB962C8B-B14F-4D97-AF65-F5344CB8AC3E}">
        <p14:creationId xmlns:p14="http://schemas.microsoft.com/office/powerpoint/2010/main" val="7325661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4">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0" name="图片 9">
            <a:extLst>
              <a:ext uri="{FF2B5EF4-FFF2-40B4-BE49-F238E27FC236}">
                <a16:creationId xmlns:a16="http://schemas.microsoft.com/office/drawing/2014/main" id="{D02DE68C-2BC2-494F-B66A-30EB54DA1BF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4421207"/>
            <a:ext cx="12191999" cy="2436794"/>
          </a:xfrm>
          <a:prstGeom prst="rect">
            <a:avLst/>
          </a:prstGeom>
        </p:spPr>
      </p:pic>
      <p:pic>
        <p:nvPicPr>
          <p:cNvPr id="12"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 y="0"/>
            <a:ext cx="5509153" cy="5004881"/>
          </a:xfrm>
          <a:prstGeom prst="rect">
            <a:avLst/>
          </a:prstGeom>
        </p:spPr>
      </p:pic>
      <p:pic>
        <p:nvPicPr>
          <p:cNvPr id="18"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7">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8">
            <a:extLst>
              <a:ext uri="{28A0092B-C50C-407E-A947-70E740481C1C}">
                <a14:useLocalDpi xmlns:a14="http://schemas.microsoft.com/office/drawing/2010/main" val="0"/>
              </a:ext>
            </a:extLst>
          </a:blip>
          <a:srcRect l="54131" t="41498" b="43403"/>
          <a:stretch/>
        </p:blipFill>
        <p:spPr>
          <a:xfrm>
            <a:off x="9344070" y="646692"/>
            <a:ext cx="3580770" cy="1768111"/>
          </a:xfrm>
          <a:prstGeom prst="rect">
            <a:avLst/>
          </a:prstGeom>
        </p:spPr>
      </p:pic>
      <p:sp>
        <p:nvSpPr>
          <p:cNvPr id="13" name="矩形: 圆角 12">
            <a:extLst>
              <a:ext uri="{FF2B5EF4-FFF2-40B4-BE49-F238E27FC236}">
                <a16:creationId xmlns:a16="http://schemas.microsoft.com/office/drawing/2014/main" id="{8954B49A-3A9D-4CD4-A153-0BADAB8DF30D}"/>
              </a:ext>
            </a:extLst>
          </p:cNvPr>
          <p:cNvSpPr/>
          <p:nvPr/>
        </p:nvSpPr>
        <p:spPr>
          <a:xfrm>
            <a:off x="449179" y="306449"/>
            <a:ext cx="11341768" cy="6064650"/>
          </a:xfrm>
          <a:prstGeom prst="roundRect">
            <a:avLst>
              <a:gd name="adj" fmla="val 16763"/>
            </a:avLst>
          </a:prstGeom>
          <a:solidFill>
            <a:schemeClr val="bg1"/>
          </a:solidFill>
          <a:ln w="38100">
            <a:solidFill>
              <a:srgbClr val="EC80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10">
            <a:extLst>
              <a:ext uri="{FF2B5EF4-FFF2-40B4-BE49-F238E27FC236}">
                <a16:creationId xmlns:a16="http://schemas.microsoft.com/office/drawing/2014/main" id="{861E76E6-BF4A-478C-9A0F-1C22EAC9911D}"/>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1129" y="88678"/>
            <a:ext cx="2527678" cy="2469731"/>
          </a:xfrm>
          <a:prstGeom prst="rect">
            <a:avLst/>
          </a:prstGeom>
        </p:spPr>
      </p:pic>
      <p:pic>
        <p:nvPicPr>
          <p:cNvPr id="38" name="图片 37">
            <a:extLst>
              <a:ext uri="{FF2B5EF4-FFF2-40B4-BE49-F238E27FC236}">
                <a16:creationId xmlns:a16="http://schemas.microsoft.com/office/drawing/2014/main" id="{13F4D0B7-7CD1-4605-8B2A-32B9EA115FD3}"/>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rot="946435">
            <a:off x="10096509" y="-219630"/>
            <a:ext cx="3580770" cy="1768111"/>
          </a:xfrm>
          <a:prstGeom prst="rect">
            <a:avLst/>
          </a:prstGeom>
        </p:spPr>
      </p:pic>
      <p:pic>
        <p:nvPicPr>
          <p:cNvPr id="40" name="图片 39">
            <a:extLst>
              <a:ext uri="{FF2B5EF4-FFF2-40B4-BE49-F238E27FC236}">
                <a16:creationId xmlns:a16="http://schemas.microsoft.com/office/drawing/2014/main" id="{E71F7531-AFB7-4F2E-8ED7-DBA6BA207F5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45126" y="-938984"/>
            <a:ext cx="2527678" cy="2469731"/>
          </a:xfrm>
          <a:prstGeom prst="rect">
            <a:avLst/>
          </a:prstGeom>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46105" y="1450510"/>
            <a:ext cx="3240789" cy="5113366"/>
          </a:xfrm>
          <a:prstGeom prst="rect">
            <a:avLst/>
          </a:prstGeom>
        </p:spPr>
      </p:pic>
      <p:sp>
        <p:nvSpPr>
          <p:cNvPr id="4" name="TextBox 3"/>
          <p:cNvSpPr txBox="1"/>
          <p:nvPr/>
        </p:nvSpPr>
        <p:spPr>
          <a:xfrm>
            <a:off x="1382485" y="2008718"/>
            <a:ext cx="7620000" cy="2308324"/>
          </a:xfrm>
          <a:prstGeom prst="rect">
            <a:avLst/>
          </a:prstGeom>
          <a:noFill/>
        </p:spPr>
        <p:txBody>
          <a:bodyPr wrap="square" rtlCol="0">
            <a:spAutoFit/>
          </a:bodyPr>
          <a:lstStyle/>
          <a:p>
            <a:pPr lvl="0" algn="ctr">
              <a:defRPr/>
            </a:pPr>
            <a:r>
              <a:rPr lang="en-US" sz="4800" dirty="0">
                <a:solidFill>
                  <a:srgbClr val="E7E6E6">
                    <a:lumMod val="25000"/>
                  </a:srgbClr>
                </a:solidFill>
                <a:latin typeface="Cambria" panose="02040503050406030204" pitchFamily="18" charset="0"/>
                <a:ea typeface="Cambria" panose="02040503050406030204" pitchFamily="18" charset="0"/>
              </a:rPr>
              <a:t>N</a:t>
            </a:r>
            <a:r>
              <a:rPr lang="vi-VN" sz="4800" dirty="0">
                <a:solidFill>
                  <a:srgbClr val="E7E6E6">
                    <a:lumMod val="25000"/>
                  </a:srgbClr>
                </a:solidFill>
                <a:latin typeface="Cambria" panose="02040503050406030204" pitchFamily="18" charset="0"/>
                <a:ea typeface="Cambria" panose="02040503050406030204" pitchFamily="18" charset="0"/>
              </a:rPr>
              <a:t>êu cảm xúc của mình sau khi học xong bài “</a:t>
            </a:r>
            <a:r>
              <a:rPr lang="vi-VN" sz="4800" b="1" dirty="0">
                <a:solidFill>
                  <a:srgbClr val="E7E6E6">
                    <a:lumMod val="25000"/>
                  </a:srgbClr>
                </a:solidFill>
                <a:latin typeface="Cambria" panose="02040503050406030204" pitchFamily="18" charset="0"/>
                <a:ea typeface="Cambria" panose="02040503050406030204" pitchFamily="18" charset="0"/>
              </a:rPr>
              <a:t>Thư gửi các Học sinh</a:t>
            </a:r>
            <a:r>
              <a:rPr lang="vi-VN" sz="4800" dirty="0">
                <a:solidFill>
                  <a:srgbClr val="E7E6E6">
                    <a:lumMod val="25000"/>
                  </a:srgbClr>
                </a:solidFill>
                <a:latin typeface="Cambria" panose="02040503050406030204" pitchFamily="18" charset="0"/>
                <a:ea typeface="Cambria" panose="02040503050406030204" pitchFamily="18" charset="0"/>
              </a:rPr>
              <a:t>”</a:t>
            </a:r>
            <a:endPar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311874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2"/>
          <a:stretch>
            <a:fillRect/>
          </a:stretch>
        </p:blipFill>
        <p:spPr>
          <a:xfrm>
            <a:off x="749300" y="221615"/>
            <a:ext cx="1263015" cy="1191260"/>
          </a:xfrm>
          <a:prstGeom prst="rect">
            <a:avLst/>
          </a:prstGeom>
        </p:spPr>
      </p:pic>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2393" y="3075253"/>
            <a:ext cx="4631532" cy="4024163"/>
          </a:xfrm>
          <a:prstGeom prst="rect">
            <a:avLst/>
          </a:prstGeom>
        </p:spPr>
      </p:pic>
      <p:pic>
        <p:nvPicPr>
          <p:cNvPr id="4" name="图片 3"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9655711" y="473710"/>
            <a:ext cx="1684020" cy="1878330"/>
          </a:xfrm>
          <a:prstGeom prst="rect">
            <a:avLst/>
          </a:prstGeom>
        </p:spPr>
      </p:pic>
      <p:pic>
        <p:nvPicPr>
          <p:cNvPr id="2" name="Picture 1"/>
          <p:cNvPicPr>
            <a:picLocks noChangeAspect="1"/>
          </p:cNvPicPr>
          <p:nvPr/>
        </p:nvPicPr>
        <p:blipFill>
          <a:blip r:embed="rId5"/>
          <a:stretch>
            <a:fillRect/>
          </a:stretch>
        </p:blipFill>
        <p:spPr>
          <a:xfrm>
            <a:off x="1328439" y="721125"/>
            <a:ext cx="8364617" cy="3045331"/>
          </a:xfrm>
          <a:prstGeom prst="rect">
            <a:avLst/>
          </a:prstGeom>
        </p:spPr>
      </p:pic>
    </p:spTree>
    <p:extLst>
      <p:ext uri="{BB962C8B-B14F-4D97-AF65-F5344CB8AC3E}">
        <p14:creationId xmlns:p14="http://schemas.microsoft.com/office/powerpoint/2010/main" val="33402905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 presetClass="entr" presetSubtype="1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heckerboard(across)">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36417" y="3734478"/>
            <a:ext cx="3510467" cy="3002803"/>
            <a:chOff x="2442281" y="800017"/>
            <a:chExt cx="2943177" cy="2440364"/>
          </a:xfrm>
        </p:grpSpPr>
        <p:sp>
          <p:nvSpPr>
            <p:cNvPr id="5" name="Cloud 4">
              <a:extLst>
                <a:ext uri="{FF2B5EF4-FFF2-40B4-BE49-F238E27FC236}">
                  <a16:creationId xmlns:a16="http://schemas.microsoft.com/office/drawing/2014/main" id="{DB402F56-D1AA-4B4C-A9F3-5A1A473A263F}"/>
                </a:ext>
              </a:extLst>
            </p:cNvPr>
            <p:cNvSpPr/>
            <p:nvPr/>
          </p:nvSpPr>
          <p:spPr>
            <a:xfrm rot="554997">
              <a:off x="2442281" y="800017"/>
              <a:ext cx="2943177" cy="2440364"/>
            </a:xfrm>
            <a:prstGeom prst="cloud">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F2BA4D9-C279-446E-ABE4-F0153E208B8F}"/>
                </a:ext>
              </a:extLst>
            </p:cNvPr>
            <p:cNvSpPr txBox="1"/>
            <p:nvPr/>
          </p:nvSpPr>
          <p:spPr>
            <a:xfrm>
              <a:off x="3175525" y="2156390"/>
              <a:ext cx="1476687" cy="707886"/>
            </a:xfrm>
            <a:prstGeom prst="rect">
              <a:avLst/>
            </a:prstGeom>
            <a:noFill/>
          </p:spPr>
          <p:txBody>
            <a:bodyPr wrap="none" rtlCol="0">
              <a:spAutoFit/>
            </a:bodyPr>
            <a:lstStyle/>
            <a:p>
              <a:pPr algn="ctr"/>
              <a:r>
                <a:rPr lang="en-US" sz="2000" dirty="0">
                  <a:solidFill>
                    <a:schemeClr val="accent2"/>
                  </a:solidFill>
                  <a:latin typeface="iCiel Cadena" panose="02000503000000020004" pitchFamily="50" charset="0"/>
                </a:rPr>
                <a:t>THẢO LUẬN</a:t>
              </a:r>
              <a:br>
                <a:rPr lang="en-US" sz="2000" dirty="0">
                  <a:solidFill>
                    <a:schemeClr val="accent2"/>
                  </a:solidFill>
                  <a:latin typeface="iCiel Cadena" panose="02000503000000020004" pitchFamily="50" charset="0"/>
                </a:rPr>
              </a:br>
              <a:r>
                <a:rPr lang="en-US" sz="2000" dirty="0">
                  <a:solidFill>
                    <a:schemeClr val="accent2"/>
                  </a:solidFill>
                  <a:latin typeface="iCiel Cadena" panose="02000503000000020004" pitchFamily="50" charset="0"/>
                </a:rPr>
                <a:t>NHÓM ĐÔI</a:t>
              </a: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10000" b="100000" l="0" r="93770">
                          <a14:foregroundMark x1="30511" y1="45800" x2="11022" y2="55600"/>
                          <a14:foregroundMark x1="29872" y1="83200" x2="33387" y2="85400"/>
                          <a14:foregroundMark x1="37540" y1="76600" x2="44728" y2="82200"/>
                          <a14:foregroundMark x1="44728" y1="82200" x2="44728" y2="82200"/>
                          <a14:foregroundMark x1="28594" y1="86200" x2="29712" y2="92600"/>
                          <a14:foregroundMark x1="64696" y1="52400" x2="65335" y2="60400"/>
                          <a14:foregroundMark x1="67252" y1="72400" x2="64537" y2="83400"/>
                          <a14:foregroundMark x1="58307" y1="73400" x2="55911" y2="82000"/>
                          <a14:foregroundMark x1="71086" y1="72200" x2="72204" y2="80200"/>
                          <a14:foregroundMark x1="75399" y1="76400" x2="78275" y2="90600"/>
                          <a14:backgroundMark x1="36422" y1="12800" x2="34824" y2="28400"/>
                          <a14:backgroundMark x1="42013" y1="27000" x2="45687" y2="38400"/>
                          <a14:backgroundMark x1="48722" y1="40400" x2="49840" y2="48400"/>
                          <a14:backgroundMark x1="50639" y1="50000" x2="48722" y2="59200"/>
                          <a14:backgroundMark x1="47923" y1="65800" x2="48882" y2="80200"/>
                          <a14:backgroundMark x1="16773" y1="74800" x2="24121" y2="77000"/>
                          <a14:backgroundMark x1="23003" y1="16000" x2="30831" y2="22200"/>
                          <a14:backgroundMark x1="24760" y1="23400" x2="19489" y2="29400"/>
                          <a14:backgroundMark x1="48722" y1="60000" x2="50639" y2="73200"/>
                          <a14:backgroundMark x1="52556" y1="66600" x2="54473" y2="74400"/>
                          <a14:backgroundMark x1="50160" y1="81600" x2="49361" y2="93200"/>
                          <a14:backgroundMark x1="20607" y1="77400" x2="21885" y2="84000"/>
                          <a14:backgroundMark x1="23802" y1="73800" x2="27476" y2="75400"/>
                          <a14:backgroundMark x1="77316" y1="66800" x2="89457" y2="67200"/>
                        </a14:backgroundRemoval>
                      </a14:imgEffect>
                    </a14:imgLayer>
                  </a14:imgProps>
                </a:ext>
              </a:extLst>
            </a:blip>
            <a:stretch>
              <a:fillRect/>
            </a:stretch>
          </p:blipFill>
          <p:spPr>
            <a:xfrm>
              <a:off x="3041493" y="816711"/>
              <a:ext cx="1744754" cy="1393574"/>
            </a:xfrm>
            <a:prstGeom prst="rect">
              <a:avLst/>
            </a:prstGeom>
          </p:spPr>
        </p:pic>
      </p:grpSp>
      <p:pic>
        <p:nvPicPr>
          <p:cNvPr id="17" name="图片 8" descr="4ef6b7c9486052b6069210c143670dcb"/>
          <p:cNvPicPr>
            <a:picLocks noChangeAspect="1"/>
          </p:cNvPicPr>
          <p:nvPr/>
        </p:nvPicPr>
        <p:blipFill rotWithShape="1">
          <a:blip r:embed="rId5" cstate="screen">
            <a:extLst>
              <a:ext uri="{28A0092B-C50C-407E-A947-70E740481C1C}">
                <a14:useLocalDpi xmlns:a14="http://schemas.microsoft.com/office/drawing/2010/main"/>
              </a:ext>
            </a:extLst>
          </a:blip>
          <a:srcRect t="-4082"/>
          <a:stretch>
            <a:fillRect/>
          </a:stretch>
        </p:blipFill>
        <p:spPr>
          <a:xfrm>
            <a:off x="0" y="246185"/>
            <a:ext cx="4796016" cy="1878330"/>
          </a:xfrm>
          <a:prstGeom prst="rect">
            <a:avLst/>
          </a:prstGeom>
        </p:spPr>
      </p:pic>
      <p:pic>
        <p:nvPicPr>
          <p:cNvPr id="2" name="PA_图片 4">
            <a:extLst>
              <a:ext uri="{FF2B5EF4-FFF2-40B4-BE49-F238E27FC236}">
                <a16:creationId xmlns:a16="http://schemas.microsoft.com/office/drawing/2014/main" id="{B69F4D7D-C114-16E0-EC41-8CE81CDC86A3}"/>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4022633" y="809625"/>
            <a:ext cx="7131142" cy="3552825"/>
          </a:xfrm>
          <a:prstGeom prst="rect">
            <a:avLst/>
          </a:prstGeom>
        </p:spPr>
      </p:pic>
      <p:sp>
        <p:nvSpPr>
          <p:cNvPr id="3" name="TextBox 2">
            <a:extLst>
              <a:ext uri="{FF2B5EF4-FFF2-40B4-BE49-F238E27FC236}">
                <a16:creationId xmlns:a16="http://schemas.microsoft.com/office/drawing/2014/main" id="{8E9F9D0A-2276-98F6-655C-F57441E65B4B}"/>
              </a:ext>
            </a:extLst>
          </p:cNvPr>
          <p:cNvSpPr txBox="1"/>
          <p:nvPr/>
        </p:nvSpPr>
        <p:spPr>
          <a:xfrm flipH="1">
            <a:off x="4533900" y="1933575"/>
            <a:ext cx="6096000" cy="1754326"/>
          </a:xfrm>
          <a:prstGeom prst="rect">
            <a:avLst/>
          </a:prstGeom>
          <a:noFill/>
        </p:spPr>
        <p:txBody>
          <a:bodyPr wrap="square" rtlCol="0">
            <a:spAutoFit/>
          </a:bodyPr>
          <a:lstStyle/>
          <a:p>
            <a:pPr lvl="0" algn="ctr">
              <a:defRPr/>
            </a:pPr>
            <a:r>
              <a:rPr lang="vi-VN" sz="3600" dirty="0">
                <a:solidFill>
                  <a:srgbClr val="FF0000"/>
                </a:solidFill>
                <a:latin typeface="Calibri"/>
              </a:rPr>
              <a:t>Em hãy kể một ngày lễ khai giảng đã để lại cho em nhiều ấn tượng và đáng nhớ nhất.</a:t>
            </a:r>
            <a:endParaRPr kumimoji="0" lang="en-US" sz="3600" b="0" i="0" u="none" strike="noStrike" kern="1200" cap="none" spc="0" normalizeH="0" baseline="0" noProof="0" dirty="0">
              <a:ln>
                <a:noFill/>
              </a:ln>
              <a:solidFill>
                <a:srgbClr val="FF0000"/>
              </a:solidFill>
              <a:effectLst/>
              <a:uLnTx/>
              <a:uFillTx/>
              <a:latin typeface="Calibri"/>
            </a:endParaRPr>
          </a:p>
        </p:txBody>
      </p:sp>
    </p:spTree>
    <p:extLst>
      <p:ext uri="{BB962C8B-B14F-4D97-AF65-F5344CB8AC3E}">
        <p14:creationId xmlns:p14="http://schemas.microsoft.com/office/powerpoint/2010/main" val="32788788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53" presetClass="entr" presetSubtype="16"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D9D9775-7ACF-4FDA-95A7-19C2FED663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617"/>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00CE07AF-BDCF-4D67-939F-BD4D3B753FB3}"/>
              </a:ext>
            </a:extLst>
          </p:cNvPr>
          <p:cNvPicPr>
            <a:picLocks noChangeAspect="1"/>
          </p:cNvPicPr>
          <p:nvPr/>
        </p:nvPicPr>
        <p:blipFill rotWithShape="1">
          <a:blip r:embed="rId4">
            <a:extLst>
              <a:ext uri="{28A0092B-C50C-407E-A947-70E740481C1C}">
                <a14:useLocalDpi xmlns:a14="http://schemas.microsoft.com/office/drawing/2010/main" val="0"/>
              </a:ext>
            </a:extLst>
          </a:blip>
          <a:srcRect r="23925"/>
          <a:stretch/>
        </p:blipFill>
        <p:spPr>
          <a:xfrm>
            <a:off x="806423" y="1037648"/>
            <a:ext cx="9274987" cy="5080000"/>
          </a:xfrm>
          <a:prstGeom prst="rect">
            <a:avLst/>
          </a:prstGeom>
        </p:spPr>
      </p:pic>
      <p:pic>
        <p:nvPicPr>
          <p:cNvPr id="14" name="Picture 13"/>
          <p:cNvPicPr>
            <a:picLocks noChangeAspect="1"/>
          </p:cNvPicPr>
          <p:nvPr/>
        </p:nvPicPr>
        <p:blipFill>
          <a:blip r:embed="rId5"/>
          <a:srcRect b="57064"/>
          <a:stretch>
            <a:fillRect/>
          </a:stretch>
        </p:blipFill>
        <p:spPr>
          <a:xfrm>
            <a:off x="3454562" y="699649"/>
            <a:ext cx="4508500" cy="676275"/>
          </a:xfrm>
          <a:prstGeom prst="rect">
            <a:avLst/>
          </a:prstGeom>
        </p:spPr>
      </p:pic>
      <p:pic>
        <p:nvPicPr>
          <p:cNvPr id="4" name="Picture 3"/>
          <p:cNvPicPr>
            <a:picLocks noChangeAspect="1"/>
          </p:cNvPicPr>
          <p:nvPr/>
        </p:nvPicPr>
        <p:blipFill rotWithShape="1">
          <a:blip r:embed="rId6">
            <a:extLst>
              <a:ext uri="{BEBA8EAE-BF5A-486C-A8C5-ECC9F3942E4B}">
                <a14:imgProps xmlns:a14="http://schemas.microsoft.com/office/drawing/2010/main">
                  <a14:imgLayer r:embed="rId7">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9735270" y="2391747"/>
            <a:ext cx="1161288" cy="3541892"/>
          </a:xfrm>
          <a:prstGeom prst="rect">
            <a:avLst/>
          </a:prstGeom>
        </p:spPr>
      </p:pic>
      <p:pic>
        <p:nvPicPr>
          <p:cNvPr id="16" name="Picture 15"/>
          <p:cNvPicPr>
            <a:picLocks noChangeAspect="1"/>
          </p:cNvPicPr>
          <p:nvPr/>
        </p:nvPicPr>
        <p:blipFill rotWithShape="1">
          <a:blip r:embed="rId6">
            <a:extLst>
              <a:ext uri="{BEBA8EAE-BF5A-486C-A8C5-ECC9F3942E4B}">
                <a14:imgProps xmlns:a14="http://schemas.microsoft.com/office/drawing/2010/main">
                  <a14:imgLayer r:embed="rId7">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193670" y="-259196"/>
            <a:ext cx="1161288" cy="3541892"/>
          </a:xfrm>
          <a:prstGeom prst="rect">
            <a:avLst/>
          </a:prstGeom>
        </p:spPr>
      </p:pic>
      <p:pic>
        <p:nvPicPr>
          <p:cNvPr id="17" name="Picture 16"/>
          <p:cNvPicPr>
            <a:picLocks noChangeAspect="1"/>
          </p:cNvPicPr>
          <p:nvPr/>
        </p:nvPicPr>
        <p:blipFill rotWithShape="1">
          <a:blip r:embed="rId6">
            <a:extLst>
              <a:ext uri="{BEBA8EAE-BF5A-486C-A8C5-ECC9F3942E4B}">
                <a14:imgProps xmlns:a14="http://schemas.microsoft.com/office/drawing/2010/main">
                  <a14:imgLayer r:embed="rId7">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10820844" y="1254482"/>
            <a:ext cx="1161288" cy="3541892"/>
          </a:xfrm>
          <a:prstGeom prst="rect">
            <a:avLst/>
          </a:prstGeom>
        </p:spPr>
      </p:pic>
      <p:sp>
        <p:nvSpPr>
          <p:cNvPr id="6" name="Freeform 2">
            <a:extLst>
              <a:ext uri="{FF2B5EF4-FFF2-40B4-BE49-F238E27FC236}">
                <a16:creationId xmlns:a16="http://schemas.microsoft.com/office/drawing/2014/main" id="{4BD11155-778A-B9E3-4067-78CD8F90C041}"/>
              </a:ext>
            </a:extLst>
          </p:cNvPr>
          <p:cNvSpPr/>
          <p:nvPr/>
        </p:nvSpPr>
        <p:spPr>
          <a:xfrm>
            <a:off x="7751116" y="3445253"/>
            <a:ext cx="4536134" cy="3311147"/>
          </a:xfrm>
          <a:custGeom>
            <a:avLst/>
            <a:gdLst/>
            <a:ahLst/>
            <a:cxnLst/>
            <a:rect l="l" t="t" r="r" b="b"/>
            <a:pathLst>
              <a:path w="9233773" h="8229600">
                <a:moveTo>
                  <a:pt x="0" y="0"/>
                </a:moveTo>
                <a:lnTo>
                  <a:pt x="9233773" y="0"/>
                </a:lnTo>
                <a:lnTo>
                  <a:pt x="9233773" y="8229600"/>
                </a:lnTo>
                <a:lnTo>
                  <a:pt x="0" y="8229600"/>
                </a:lnTo>
                <a:lnTo>
                  <a:pt x="0" y="0"/>
                </a:lnTo>
                <a:close/>
              </a:path>
            </a:pathLst>
          </a:custGeom>
          <a:blipFill>
            <a:blip r:embed="rId8"/>
            <a:stretch>
              <a:fillRect/>
            </a:stretch>
          </a:blipFill>
        </p:spPr>
        <p:txBody>
          <a:bodyPr/>
          <a:lstStyle/>
          <a:p>
            <a:endParaRPr lang="en-US"/>
          </a:p>
        </p:txBody>
      </p:sp>
      <p:pic>
        <p:nvPicPr>
          <p:cNvPr id="9" name="Picture 8">
            <a:extLst>
              <a:ext uri="{FF2B5EF4-FFF2-40B4-BE49-F238E27FC236}">
                <a16:creationId xmlns:a16="http://schemas.microsoft.com/office/drawing/2014/main" id="{AB8CCF05-87B1-ACF4-AEEB-E5FAAEBFC3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4323" y="4172004"/>
            <a:ext cx="4622483" cy="2944758"/>
          </a:xfrm>
          <a:prstGeom prst="rect">
            <a:avLst/>
          </a:prstGeom>
        </p:spPr>
      </p:pic>
      <p:pic>
        <p:nvPicPr>
          <p:cNvPr id="18" name="Picture 17">
            <a:extLst>
              <a:ext uri="{FF2B5EF4-FFF2-40B4-BE49-F238E27FC236}">
                <a16:creationId xmlns:a16="http://schemas.microsoft.com/office/drawing/2014/main" id="{B48B3BC6-05F9-8CFF-D4A7-F709C82E5A7E}"/>
              </a:ext>
            </a:extLst>
          </p:cNvPr>
          <p:cNvPicPr>
            <a:picLocks noChangeAspect="1"/>
          </p:cNvPicPr>
          <p:nvPr/>
        </p:nvPicPr>
        <p:blipFill>
          <a:blip r:embed="rId10"/>
          <a:stretch>
            <a:fillRect/>
          </a:stretch>
        </p:blipFill>
        <p:spPr>
          <a:xfrm>
            <a:off x="3015382" y="2113946"/>
            <a:ext cx="5364945" cy="2200847"/>
          </a:xfrm>
          <a:prstGeom prst="rect">
            <a:avLst/>
          </a:prstGeom>
        </p:spPr>
      </p:pic>
      <p:pic>
        <p:nvPicPr>
          <p:cNvPr id="20" name="Picture 19">
            <a:extLst>
              <a:ext uri="{FF2B5EF4-FFF2-40B4-BE49-F238E27FC236}">
                <a16:creationId xmlns:a16="http://schemas.microsoft.com/office/drawing/2014/main" id="{512DF78F-A26E-1C8E-CC4D-C565E0D0444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4340" y="943927"/>
            <a:ext cx="2492234" cy="1491933"/>
          </a:xfrm>
          <a:prstGeom prst="rect">
            <a:avLst/>
          </a:prstGeom>
        </p:spPr>
      </p:pic>
    </p:spTree>
    <p:extLst>
      <p:ext uri="{BB962C8B-B14F-4D97-AF65-F5344CB8AC3E}">
        <p14:creationId xmlns:p14="http://schemas.microsoft.com/office/powerpoint/2010/main" val="39272794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anim calcmode="lin" valueType="num">
                                      <p:cBhvr>
                                        <p:cTn id="12" dur="500" fill="hold"/>
                                        <p:tgtEl>
                                          <p:spTgt spid="14"/>
                                        </p:tgtEl>
                                        <p:attrNameLst>
                                          <p:attrName>ppt_x</p:attrName>
                                        </p:attrNameLst>
                                      </p:cBhvr>
                                      <p:tavLst>
                                        <p:tav tm="0">
                                          <p:val>
                                            <p:strVal val="#ppt_x"/>
                                          </p:val>
                                        </p:tav>
                                        <p:tav tm="100000">
                                          <p:val>
                                            <p:strVal val="#ppt_x"/>
                                          </p:val>
                                        </p:tav>
                                      </p:tavLst>
                                    </p:anim>
                                    <p:anim calcmode="lin" valueType="num">
                                      <p:cBhvr>
                                        <p:cTn id="13"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par>
                                <p:cTn id="19" presetID="22" presetClass="entr" presetSubtype="4"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958631" y="1813474"/>
            <a:ext cx="10093472" cy="3187944"/>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grpSp>
      <p:pic>
        <p:nvPicPr>
          <p:cNvPr id="13" name="图片 12" descr="2e2443d50be4edde0f92218bf07fa4eb"/>
          <p:cNvPicPr>
            <a:picLocks noChangeAspect="1"/>
          </p:cNvPicPr>
          <p:nvPr/>
        </p:nvPicPr>
        <p:blipFill>
          <a:blip r:embed="rId5"/>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14" name="Picture 13">
            <a:extLst>
              <a:ext uri="{FF2B5EF4-FFF2-40B4-BE49-F238E27FC236}">
                <a16:creationId xmlns:a16="http://schemas.microsoft.com/office/drawing/2014/main" id="{C3ACC900-7594-45FD-8994-08AA10F0103C}"/>
              </a:ext>
            </a:extLst>
          </p:cNvPr>
          <p:cNvPicPr>
            <a:picLocks noChangeAspect="1"/>
          </p:cNvPicPr>
          <p:nvPr/>
        </p:nvPicPr>
        <p:blipFill>
          <a:blip r:embed="rId7"/>
          <a:stretch>
            <a:fillRect/>
          </a:stretch>
        </p:blipFill>
        <p:spPr>
          <a:xfrm>
            <a:off x="2326038" y="1287073"/>
            <a:ext cx="7415083" cy="3631749"/>
          </a:xfrm>
          <a:prstGeom prst="rect">
            <a:avLst/>
          </a:prstGeom>
        </p:spPr>
      </p:pic>
    </p:spTree>
    <p:extLst>
      <p:ext uri="{BB962C8B-B14F-4D97-AF65-F5344CB8AC3E}">
        <p14:creationId xmlns:p14="http://schemas.microsoft.com/office/powerpoint/2010/main" val="28201247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ef6b7c9486052b6069210c143670dcb"/>
          <p:cNvPicPr>
            <a:picLocks noChangeAspect="1"/>
          </p:cNvPicPr>
          <p:nvPr/>
        </p:nvPicPr>
        <p:blipFill>
          <a:blip r:embed="rId2" cstate="screen">
            <a:extLst>
              <a:ext uri="{28A0092B-C50C-407E-A947-70E740481C1C}">
                <a14:useLocalDpi xmlns:a14="http://schemas.microsoft.com/office/drawing/2010/main"/>
              </a:ext>
            </a:extLst>
          </a:blip>
          <a:srcRect t="-4082"/>
          <a:stretch>
            <a:fillRect/>
          </a:stretch>
        </p:blipFill>
        <p:spPr>
          <a:xfrm>
            <a:off x="10192043" y="473710"/>
            <a:ext cx="1684020" cy="1878330"/>
          </a:xfrm>
          <a:prstGeom prst="rect">
            <a:avLst/>
          </a:prstGeom>
        </p:spPr>
      </p:pic>
      <p:grpSp>
        <p:nvGrpSpPr>
          <p:cNvPr id="27" name="组合 26"/>
          <p:cNvGrpSpPr/>
          <p:nvPr/>
        </p:nvGrpSpPr>
        <p:grpSpPr>
          <a:xfrm>
            <a:off x="2983607" y="613318"/>
            <a:ext cx="5622279" cy="3882404"/>
            <a:chOff x="1652956" y="-308918"/>
            <a:chExt cx="5139669" cy="3632184"/>
          </a:xfrm>
        </p:grpSpPr>
        <p:pic>
          <p:nvPicPr>
            <p:cNvPr id="28" name="Picture 9" descr="C:\Users\Administrator\Desktop\新作卡通用图\1130.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我图PPT\00001PNG素材\儿童卡通\fty.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3130643" y="201459"/>
            <a:ext cx="5818792" cy="823718"/>
            <a:chOff x="3130643" y="201459"/>
            <a:chExt cx="5818792" cy="823718"/>
          </a:xfrm>
        </p:grpSpPr>
        <p:sp>
          <p:nvSpPr>
            <p:cNvPr id="16" name="Google Shape;1244;p45"/>
            <p:cNvSpPr/>
            <p:nvPr/>
          </p:nvSpPr>
          <p:spPr>
            <a:xfrm>
              <a:off x="3326044" y="201459"/>
              <a:ext cx="5437491" cy="82371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C25133DE-CDA0-45CC-8B57-DA29957F6AEF}"/>
                </a:ext>
              </a:extLst>
            </p:cNvPr>
            <p:cNvSpPr txBox="1"/>
            <p:nvPr/>
          </p:nvSpPr>
          <p:spPr>
            <a:xfrm>
              <a:off x="3130643" y="393603"/>
              <a:ext cx="5818792" cy="523220"/>
            </a:xfrm>
            <a:prstGeom prst="rect">
              <a:avLst/>
            </a:prstGeom>
            <a:noFill/>
          </p:spPr>
          <p:txBody>
            <a:bodyPr wrap="square" rtlCol="0">
              <a:spAutoFit/>
            </a:bodyPr>
            <a:lstStyle/>
            <a:p>
              <a:pPr algn="ctr"/>
              <a:r>
                <a:rPr lang="en-US" sz="2800" b="1" dirty="0">
                  <a:solidFill>
                    <a:srgbClr val="FF0000"/>
                  </a:solidFill>
                  <a:latin typeface="Coiny" panose="02000903060500060000" pitchFamily="2" charset="0"/>
                </a:rPr>
                <a:t>LẮNG NGHE ĐỌC MẪU</a:t>
              </a:r>
            </a:p>
          </p:txBody>
        </p:sp>
      </p:grpSp>
      <p:sp>
        <p:nvSpPr>
          <p:cNvPr id="45" name="TextBox 28"/>
          <p:cNvSpPr txBox="1"/>
          <p:nvPr/>
        </p:nvSpPr>
        <p:spPr>
          <a:xfrm>
            <a:off x="4824515" y="4842832"/>
            <a:ext cx="2926080" cy="2015168"/>
          </a:xfrm>
          <a:prstGeom prst="cloud">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46" name="TextBox 28"/>
          <p:cNvSpPr txBox="1"/>
          <p:nvPr/>
        </p:nvSpPr>
        <p:spPr>
          <a:xfrm>
            <a:off x="8949435" y="2252260"/>
            <a:ext cx="3124835" cy="2032894"/>
          </a:xfrm>
          <a:prstGeom prst="cloud">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TAI NGHE</a:t>
            </a:r>
          </a:p>
        </p:txBody>
      </p:sp>
      <p:sp>
        <p:nvSpPr>
          <p:cNvPr id="47" name="TextBox 28"/>
          <p:cNvSpPr txBox="1"/>
          <p:nvPr/>
        </p:nvSpPr>
        <p:spPr>
          <a:xfrm>
            <a:off x="235712" y="1749745"/>
            <a:ext cx="2813050" cy="205901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TAY DÒ</a:t>
            </a:r>
          </a:p>
        </p:txBody>
      </p:sp>
      <p:pic>
        <p:nvPicPr>
          <p:cNvPr id="48" name="Picture 4" descr="Check out Arrow icon created by 4B Icons | Graphic design posters, Mini  drawings, Desktop wallpaper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688308" y="2119197"/>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Check out Arrow icon created by 4B Icons | Graphic design posters, Mini  drawings, Desktop wallpaper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3019612" y="213957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Check out Arrow icon created by 4B Icons | Graphic design posters, Mini  drawings, Desktop wallpaper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84299" flipV="1">
            <a:off x="5658037" y="3837323"/>
            <a:ext cx="1120775" cy="112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99840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250" fill="hold"/>
                                        <p:tgtEl>
                                          <p:spTgt spid="27"/>
                                        </p:tgtEl>
                                        <p:attrNameLst>
                                          <p:attrName>ppt_w</p:attrName>
                                        </p:attrNameLst>
                                      </p:cBhvr>
                                      <p:tavLst>
                                        <p:tav tm="0">
                                          <p:val>
                                            <p:strVal val="#ppt_w*0.70"/>
                                          </p:val>
                                        </p:tav>
                                        <p:tav tm="100000">
                                          <p:val>
                                            <p:strVal val="#ppt_w"/>
                                          </p:val>
                                        </p:tav>
                                      </p:tavLst>
                                    </p:anim>
                                    <p:anim calcmode="lin" valueType="num">
                                      <p:cBhvr>
                                        <p:cTn id="13" dur="250" fill="hold"/>
                                        <p:tgtEl>
                                          <p:spTgt spid="27"/>
                                        </p:tgtEl>
                                        <p:attrNameLst>
                                          <p:attrName>ppt_h</p:attrName>
                                        </p:attrNameLst>
                                      </p:cBhvr>
                                      <p:tavLst>
                                        <p:tav tm="0">
                                          <p:val>
                                            <p:strVal val="#ppt_h"/>
                                          </p:val>
                                        </p:tav>
                                        <p:tav tm="100000">
                                          <p:val>
                                            <p:strVal val="#ppt_h"/>
                                          </p:val>
                                        </p:tav>
                                      </p:tavLst>
                                    </p:anim>
                                    <p:animEffect transition="in" filter="fade">
                                      <p:cBhvr>
                                        <p:cTn id="14" dur="250"/>
                                        <p:tgtEl>
                                          <p:spTgt spid="27"/>
                                        </p:tgtEl>
                                      </p:cBhvr>
                                    </p:animEffect>
                                  </p:childTnLst>
                                </p:cTn>
                              </p:par>
                            </p:childTnLst>
                          </p:cTn>
                        </p:par>
                        <p:par>
                          <p:cTn id="15" fill="hold">
                            <p:stCondLst>
                              <p:cond delay="250"/>
                            </p:stCondLst>
                            <p:childTnLst>
                              <p:par>
                                <p:cTn id="16" presetID="22" presetClass="entr" presetSubtype="2" fill="hold" nodeType="after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wipe(right)">
                                      <p:cBhvr>
                                        <p:cTn id="18" dur="500"/>
                                        <p:tgtEl>
                                          <p:spTgt spid="49"/>
                                        </p:tgtEl>
                                      </p:cBhvr>
                                    </p:animEffect>
                                  </p:childTnLst>
                                </p:cTn>
                              </p:par>
                            </p:childTnLst>
                          </p:cTn>
                        </p:par>
                        <p:par>
                          <p:cTn id="19" fill="hold">
                            <p:stCondLst>
                              <p:cond delay="750"/>
                            </p:stCondLst>
                            <p:childTnLst>
                              <p:par>
                                <p:cTn id="20" presetID="53" presetClass="entr" presetSubtype="528" fill="hold" grpId="1" nodeType="afterEffect">
                                  <p:stCondLst>
                                    <p:cond delay="0"/>
                                  </p:stCondLst>
                                  <p:childTnLst>
                                    <p:set>
                                      <p:cBhvr>
                                        <p:cTn id="21" dur="1" fill="hold">
                                          <p:stCondLst>
                                            <p:cond delay="0"/>
                                          </p:stCondLst>
                                        </p:cTn>
                                        <p:tgtEl>
                                          <p:spTgt spid="47"/>
                                        </p:tgtEl>
                                        <p:attrNameLst>
                                          <p:attrName>style.visibility</p:attrName>
                                        </p:attrNameLst>
                                      </p:cBhvr>
                                      <p:to>
                                        <p:strVal val="visible"/>
                                      </p:to>
                                    </p:set>
                                    <p:anim calcmode="lin" valueType="num">
                                      <p:cBhvr>
                                        <p:cTn id="22" dur="500" fill="hold"/>
                                        <p:tgtEl>
                                          <p:spTgt spid="47"/>
                                        </p:tgtEl>
                                        <p:attrNameLst>
                                          <p:attrName>ppt_w</p:attrName>
                                        </p:attrNameLst>
                                      </p:cBhvr>
                                      <p:tavLst>
                                        <p:tav tm="0">
                                          <p:val>
                                            <p:fltVal val="0"/>
                                          </p:val>
                                        </p:tav>
                                        <p:tav tm="100000">
                                          <p:val>
                                            <p:strVal val="#ppt_w"/>
                                          </p:val>
                                        </p:tav>
                                      </p:tavLst>
                                    </p:anim>
                                    <p:anim calcmode="lin" valueType="num">
                                      <p:cBhvr>
                                        <p:cTn id="23" dur="500" fill="hold"/>
                                        <p:tgtEl>
                                          <p:spTgt spid="47"/>
                                        </p:tgtEl>
                                        <p:attrNameLst>
                                          <p:attrName>ppt_h</p:attrName>
                                        </p:attrNameLst>
                                      </p:cBhvr>
                                      <p:tavLst>
                                        <p:tav tm="0">
                                          <p:val>
                                            <p:fltVal val="0"/>
                                          </p:val>
                                        </p:tav>
                                        <p:tav tm="100000">
                                          <p:val>
                                            <p:strVal val="#ppt_h"/>
                                          </p:val>
                                        </p:tav>
                                      </p:tavLst>
                                    </p:anim>
                                    <p:animEffect transition="in" filter="fade">
                                      <p:cBhvr>
                                        <p:cTn id="24" dur="500"/>
                                        <p:tgtEl>
                                          <p:spTgt spid="47"/>
                                        </p:tgtEl>
                                      </p:cBhvr>
                                    </p:animEffect>
                                    <p:anim calcmode="lin" valueType="num">
                                      <p:cBhvr>
                                        <p:cTn id="25" dur="500" fill="hold"/>
                                        <p:tgtEl>
                                          <p:spTgt spid="47"/>
                                        </p:tgtEl>
                                        <p:attrNameLst>
                                          <p:attrName>ppt_x</p:attrName>
                                        </p:attrNameLst>
                                      </p:cBhvr>
                                      <p:tavLst>
                                        <p:tav tm="0">
                                          <p:val>
                                            <p:fltVal val="0.5"/>
                                          </p:val>
                                        </p:tav>
                                        <p:tav tm="100000">
                                          <p:val>
                                            <p:strVal val="#ppt_x"/>
                                          </p:val>
                                        </p:tav>
                                      </p:tavLst>
                                    </p:anim>
                                    <p:anim calcmode="lin" valueType="num">
                                      <p:cBhvr>
                                        <p:cTn id="26" dur="500" fill="hold"/>
                                        <p:tgtEl>
                                          <p:spTgt spid="47"/>
                                        </p:tgtEl>
                                        <p:attrNameLst>
                                          <p:attrName>ppt_y</p:attrName>
                                        </p:attrNameLst>
                                      </p:cBhvr>
                                      <p:tavLst>
                                        <p:tav tm="0">
                                          <p:val>
                                            <p:fltVal val="0.5"/>
                                          </p:val>
                                        </p:tav>
                                        <p:tav tm="100000">
                                          <p:val>
                                            <p:strVal val="#ppt_y"/>
                                          </p:val>
                                        </p:tav>
                                      </p:tavLst>
                                    </p:anim>
                                  </p:childTnLst>
                                </p:cTn>
                              </p:par>
                            </p:childTnLst>
                          </p:cTn>
                        </p:par>
                        <p:par>
                          <p:cTn id="27" fill="hold">
                            <p:stCondLst>
                              <p:cond delay="1250"/>
                            </p:stCondLst>
                            <p:childTnLst>
                              <p:par>
                                <p:cTn id="28" presetID="22" presetClass="entr" presetSubtype="1" fill="hold" nodeType="after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wipe(up)">
                                      <p:cBhvr>
                                        <p:cTn id="30" dur="500"/>
                                        <p:tgtEl>
                                          <p:spTgt spid="50"/>
                                        </p:tgtEl>
                                      </p:cBhvr>
                                    </p:animEffect>
                                  </p:childTnLst>
                                </p:cTn>
                              </p:par>
                            </p:childTnLst>
                          </p:cTn>
                        </p:par>
                        <p:par>
                          <p:cTn id="31" fill="hold">
                            <p:stCondLst>
                              <p:cond delay="1750"/>
                            </p:stCondLst>
                            <p:childTnLst>
                              <p:par>
                                <p:cTn id="32" presetID="53" presetClass="entr" presetSubtype="528" fill="hold" grpId="1" nodeType="afterEffect">
                                  <p:stCondLst>
                                    <p:cond delay="0"/>
                                  </p:stCondLst>
                                  <p:childTnLst>
                                    <p:set>
                                      <p:cBhvr>
                                        <p:cTn id="33" dur="1" fill="hold">
                                          <p:stCondLst>
                                            <p:cond delay="0"/>
                                          </p:stCondLst>
                                        </p:cTn>
                                        <p:tgtEl>
                                          <p:spTgt spid="45"/>
                                        </p:tgtEl>
                                        <p:attrNameLst>
                                          <p:attrName>style.visibility</p:attrName>
                                        </p:attrNameLst>
                                      </p:cBhvr>
                                      <p:to>
                                        <p:strVal val="visible"/>
                                      </p:to>
                                    </p:set>
                                    <p:anim calcmode="lin" valueType="num">
                                      <p:cBhvr>
                                        <p:cTn id="34" dur="500" fill="hold"/>
                                        <p:tgtEl>
                                          <p:spTgt spid="45"/>
                                        </p:tgtEl>
                                        <p:attrNameLst>
                                          <p:attrName>ppt_w</p:attrName>
                                        </p:attrNameLst>
                                      </p:cBhvr>
                                      <p:tavLst>
                                        <p:tav tm="0">
                                          <p:val>
                                            <p:fltVal val="0"/>
                                          </p:val>
                                        </p:tav>
                                        <p:tav tm="100000">
                                          <p:val>
                                            <p:strVal val="#ppt_w"/>
                                          </p:val>
                                        </p:tav>
                                      </p:tavLst>
                                    </p:anim>
                                    <p:anim calcmode="lin" valueType="num">
                                      <p:cBhvr>
                                        <p:cTn id="35" dur="500" fill="hold"/>
                                        <p:tgtEl>
                                          <p:spTgt spid="45"/>
                                        </p:tgtEl>
                                        <p:attrNameLst>
                                          <p:attrName>ppt_h</p:attrName>
                                        </p:attrNameLst>
                                      </p:cBhvr>
                                      <p:tavLst>
                                        <p:tav tm="0">
                                          <p:val>
                                            <p:fltVal val="0"/>
                                          </p:val>
                                        </p:tav>
                                        <p:tav tm="100000">
                                          <p:val>
                                            <p:strVal val="#ppt_h"/>
                                          </p:val>
                                        </p:tav>
                                      </p:tavLst>
                                    </p:anim>
                                    <p:animEffect transition="in" filter="fade">
                                      <p:cBhvr>
                                        <p:cTn id="36" dur="500"/>
                                        <p:tgtEl>
                                          <p:spTgt spid="45"/>
                                        </p:tgtEl>
                                      </p:cBhvr>
                                    </p:animEffect>
                                    <p:anim calcmode="lin" valueType="num">
                                      <p:cBhvr>
                                        <p:cTn id="37" dur="500" fill="hold"/>
                                        <p:tgtEl>
                                          <p:spTgt spid="45"/>
                                        </p:tgtEl>
                                        <p:attrNameLst>
                                          <p:attrName>ppt_x</p:attrName>
                                        </p:attrNameLst>
                                      </p:cBhvr>
                                      <p:tavLst>
                                        <p:tav tm="0">
                                          <p:val>
                                            <p:fltVal val="0.5"/>
                                          </p:val>
                                        </p:tav>
                                        <p:tav tm="100000">
                                          <p:val>
                                            <p:strVal val="#ppt_x"/>
                                          </p:val>
                                        </p:tav>
                                      </p:tavLst>
                                    </p:anim>
                                    <p:anim calcmode="lin" valueType="num">
                                      <p:cBhvr>
                                        <p:cTn id="38" dur="500" fill="hold"/>
                                        <p:tgtEl>
                                          <p:spTgt spid="45"/>
                                        </p:tgtEl>
                                        <p:attrNameLst>
                                          <p:attrName>ppt_y</p:attrName>
                                        </p:attrNameLst>
                                      </p:cBhvr>
                                      <p:tavLst>
                                        <p:tav tm="0">
                                          <p:val>
                                            <p:fltVal val="0.5"/>
                                          </p:val>
                                        </p:tav>
                                        <p:tav tm="100000">
                                          <p:val>
                                            <p:strVal val="#ppt_y"/>
                                          </p:val>
                                        </p:tav>
                                      </p:tavLst>
                                    </p:anim>
                                  </p:childTnLst>
                                </p:cTn>
                              </p:par>
                            </p:childTnLst>
                          </p:cTn>
                        </p:par>
                        <p:par>
                          <p:cTn id="39" fill="hold">
                            <p:stCondLst>
                              <p:cond delay="2250"/>
                            </p:stCondLst>
                            <p:childTnLst>
                              <p:par>
                                <p:cTn id="40" presetID="22" presetClass="entr" presetSubtype="8" fill="hold" nodeType="after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left)">
                                      <p:cBhvr>
                                        <p:cTn id="42" dur="500"/>
                                        <p:tgtEl>
                                          <p:spTgt spid="48"/>
                                        </p:tgtEl>
                                      </p:cBhvr>
                                    </p:animEffect>
                                  </p:childTnLst>
                                </p:cTn>
                              </p:par>
                            </p:childTnLst>
                          </p:cTn>
                        </p:par>
                        <p:par>
                          <p:cTn id="43" fill="hold">
                            <p:stCondLst>
                              <p:cond delay="2750"/>
                            </p:stCondLst>
                            <p:childTnLst>
                              <p:par>
                                <p:cTn id="44" presetID="53" presetClass="entr" presetSubtype="528" fill="hold" grpId="1" nodeType="afterEffect">
                                  <p:stCondLst>
                                    <p:cond delay="0"/>
                                  </p:stCondLst>
                                  <p:childTnLst>
                                    <p:set>
                                      <p:cBhvr>
                                        <p:cTn id="45" dur="1" fill="hold">
                                          <p:stCondLst>
                                            <p:cond delay="0"/>
                                          </p:stCondLst>
                                        </p:cTn>
                                        <p:tgtEl>
                                          <p:spTgt spid="46"/>
                                        </p:tgtEl>
                                        <p:attrNameLst>
                                          <p:attrName>style.visibility</p:attrName>
                                        </p:attrNameLst>
                                      </p:cBhvr>
                                      <p:to>
                                        <p:strVal val="visible"/>
                                      </p:to>
                                    </p:set>
                                    <p:anim calcmode="lin" valueType="num">
                                      <p:cBhvr>
                                        <p:cTn id="46" dur="500" fill="hold"/>
                                        <p:tgtEl>
                                          <p:spTgt spid="46"/>
                                        </p:tgtEl>
                                        <p:attrNameLst>
                                          <p:attrName>ppt_w</p:attrName>
                                        </p:attrNameLst>
                                      </p:cBhvr>
                                      <p:tavLst>
                                        <p:tav tm="0">
                                          <p:val>
                                            <p:fltVal val="0"/>
                                          </p:val>
                                        </p:tav>
                                        <p:tav tm="100000">
                                          <p:val>
                                            <p:strVal val="#ppt_w"/>
                                          </p:val>
                                        </p:tav>
                                      </p:tavLst>
                                    </p:anim>
                                    <p:anim calcmode="lin" valueType="num">
                                      <p:cBhvr>
                                        <p:cTn id="47" dur="500" fill="hold"/>
                                        <p:tgtEl>
                                          <p:spTgt spid="46"/>
                                        </p:tgtEl>
                                        <p:attrNameLst>
                                          <p:attrName>ppt_h</p:attrName>
                                        </p:attrNameLst>
                                      </p:cBhvr>
                                      <p:tavLst>
                                        <p:tav tm="0">
                                          <p:val>
                                            <p:fltVal val="0"/>
                                          </p:val>
                                        </p:tav>
                                        <p:tav tm="100000">
                                          <p:val>
                                            <p:strVal val="#ppt_h"/>
                                          </p:val>
                                        </p:tav>
                                      </p:tavLst>
                                    </p:anim>
                                    <p:animEffect transition="in" filter="fade">
                                      <p:cBhvr>
                                        <p:cTn id="48" dur="500"/>
                                        <p:tgtEl>
                                          <p:spTgt spid="46"/>
                                        </p:tgtEl>
                                      </p:cBhvr>
                                    </p:animEffect>
                                    <p:anim calcmode="lin" valueType="num">
                                      <p:cBhvr>
                                        <p:cTn id="49" dur="500" fill="hold"/>
                                        <p:tgtEl>
                                          <p:spTgt spid="46"/>
                                        </p:tgtEl>
                                        <p:attrNameLst>
                                          <p:attrName>ppt_x</p:attrName>
                                        </p:attrNameLst>
                                      </p:cBhvr>
                                      <p:tavLst>
                                        <p:tav tm="0">
                                          <p:val>
                                            <p:fltVal val="0.5"/>
                                          </p:val>
                                        </p:tav>
                                        <p:tav tm="100000">
                                          <p:val>
                                            <p:strVal val="#ppt_x"/>
                                          </p:val>
                                        </p:tav>
                                      </p:tavLst>
                                    </p:anim>
                                    <p:anim calcmode="lin" valueType="num">
                                      <p:cBhvr>
                                        <p:cTn id="50" dur="500" fill="hold"/>
                                        <p:tgtEl>
                                          <p:spTgt spid="4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5" grpId="1" animBg="1"/>
      <p:bldP spid="46" grpId="0" animBg="1"/>
      <p:bldP spid="46" grpId="1" animBg="1"/>
      <p:bldP spid="47" grpId="0" animBg="1"/>
      <p:bldP spid="4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7"/>
          <p:cNvSpPr/>
          <p:nvPr/>
        </p:nvSpPr>
        <p:spPr>
          <a:xfrm>
            <a:off x="712177" y="747346"/>
            <a:ext cx="11037277" cy="5817822"/>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sp>
        <p:nvSpPr>
          <p:cNvPr id="5" name="Rectangle 4"/>
          <p:cNvSpPr/>
          <p:nvPr/>
        </p:nvSpPr>
        <p:spPr>
          <a:xfrm>
            <a:off x="904240" y="1032844"/>
            <a:ext cx="10576559" cy="5355312"/>
          </a:xfrm>
          <a:prstGeom prst="rect">
            <a:avLst/>
          </a:prstGeom>
        </p:spPr>
        <p:txBody>
          <a:bodyPr wrap="square">
            <a:spAutoFit/>
          </a:bodyPr>
          <a:lstStyle/>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Các em học sinh,</a:t>
            </a:r>
          </a:p>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Ngày hôm nay là ngày khai trường đầu tiên ở nước Việt Nam Dân chủ Cộng hoà. Tôi đã tưởng tượng thấy trước mắt cái cảnh nhộn nhịp tưng bừng của ngày tựu trường ở khắp các nơi. Các em hết thảy đều vui vẻ vì sau mấy tháng giời nghỉ học, sau bao nhiêu cuộc chuyển biến khác thường, các em lại được gặp thầy gặp bạn. Nhưng sung sướng hơn nữa, từ giờ phút này giở đi, các em bắt đầu được nhận một nền giáo dục hoàn toàn Việt Nam. [...]</a:t>
            </a:r>
          </a:p>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Các em được hưởng sự may mắn đó là nhờ sự hi sinh của biết bao nhiêu đồng bào các em. Vậy các em nghĩ sao? [...]</a:t>
            </a:r>
          </a:p>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Trong năm học tới đây, các em hãy cố gắng, siêng năng học tập, ngoan ngoãn, nghe thầy, yêu bạn. Sau 80 năm giời nô lệ làm cho nước nhà bị yếu hèn, ngày nay chúng ta cần phải xây dựng lại cơ đồ mà tổ tiên đã để lại cho chúng ta, làm sao cho chúng ta theo kịp các nước khác trên </a:t>
            </a:r>
            <a:r>
              <a:rPr lang="en-US" dirty="0">
                <a:solidFill>
                  <a:srgbClr val="000000"/>
                </a:solidFill>
                <a:latin typeface="Cambria" panose="02040503050406030204" pitchFamily="18" charset="0"/>
                <a:ea typeface="Cambria" panose="02040503050406030204" pitchFamily="18" charset="0"/>
                <a:cs typeface="Calibri" panose="020F0502020204030204" pitchFamily="34" charset="0"/>
              </a:rPr>
              <a:t>h</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oàn cầu. Trong công cuộc kiến thiết đó, nước nhà trông mong chờ đợi ở các em rất nhiều. Non sông Việt Nam có trở nên tươi đẹp hay không, dân tộc Việt Nam có bước tới đài vinh quang để sánh vai với các cường quốc năm châu được hay không, chính là nhờ một phần lớn ở công học tập của các em. [...]</a:t>
            </a:r>
          </a:p>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Ngày hôm nay, nhân buổi tựu trường của các em, tôi chỉ biết chúc các em một năm đầy vui vẻ và đầy kết quả tốt đẹp.</a:t>
            </a:r>
          </a:p>
          <a:p>
            <a:pPr algn="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Chào các em thân yêu</a:t>
            </a:r>
          </a:p>
          <a:p>
            <a:pPr algn="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Hồ Chí Minh</a:t>
            </a:r>
          </a:p>
          <a:p>
            <a:pPr algn="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(Theo Hồ Chí Minh toàn tập)</a:t>
            </a:r>
          </a:p>
        </p:txBody>
      </p:sp>
      <p:pic>
        <p:nvPicPr>
          <p:cNvPr id="2" name="Picture 1">
            <a:extLst>
              <a:ext uri="{FF2B5EF4-FFF2-40B4-BE49-F238E27FC236}">
                <a16:creationId xmlns:a16="http://schemas.microsoft.com/office/drawing/2014/main" id="{97DB7F11-4430-568F-E6C6-5E665D42C053}"/>
              </a:ext>
            </a:extLst>
          </p:cNvPr>
          <p:cNvPicPr>
            <a:picLocks noChangeAspect="1"/>
          </p:cNvPicPr>
          <p:nvPr/>
        </p:nvPicPr>
        <p:blipFill>
          <a:blip r:embed="rId2"/>
          <a:stretch>
            <a:fillRect/>
          </a:stretch>
        </p:blipFill>
        <p:spPr>
          <a:xfrm>
            <a:off x="2986765" y="-134165"/>
            <a:ext cx="6340390" cy="1213209"/>
          </a:xfrm>
          <a:prstGeom prst="rect">
            <a:avLst/>
          </a:prstGeom>
        </p:spPr>
      </p:pic>
      <p:pic>
        <p:nvPicPr>
          <p:cNvPr id="8" name="Picture 7">
            <a:extLst>
              <a:ext uri="{FF2B5EF4-FFF2-40B4-BE49-F238E27FC236}">
                <a16:creationId xmlns:a16="http://schemas.microsoft.com/office/drawing/2014/main" id="{0B5C5874-529A-61E9-E9D4-0D4DB030EC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637" y="5196532"/>
            <a:ext cx="2966403" cy="1889750"/>
          </a:xfrm>
          <a:prstGeom prst="rect">
            <a:avLst/>
          </a:prstGeom>
        </p:spPr>
      </p:pic>
    </p:spTree>
    <p:extLst>
      <p:ext uri="{BB962C8B-B14F-4D97-AF65-F5344CB8AC3E}">
        <p14:creationId xmlns:p14="http://schemas.microsoft.com/office/powerpoint/2010/main" val="6151943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16011" y="33517"/>
            <a:ext cx="5404973" cy="550123"/>
            <a:chOff x="-1251180" y="118754"/>
            <a:chExt cx="5404973" cy="550123"/>
          </a:xfrm>
        </p:grpSpPr>
        <p:sp>
          <p:nvSpPr>
            <p:cNvPr id="14" name="Google Shape;1244;p45"/>
            <p:cNvSpPr/>
            <p:nvPr/>
          </p:nvSpPr>
          <p:spPr>
            <a:xfrm>
              <a:off x="1152" y="118754"/>
              <a:ext cx="2900310" cy="550123"/>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TextBox 14">
              <a:extLst>
                <a:ext uri="{FF2B5EF4-FFF2-40B4-BE49-F238E27FC236}">
                  <a16:creationId xmlns:a16="http://schemas.microsoft.com/office/drawing/2014/main" id="{C25133DE-CDA0-45CC-8B57-DA29957F6AEF}"/>
                </a:ext>
              </a:extLst>
            </p:cNvPr>
            <p:cNvSpPr txBox="1"/>
            <p:nvPr/>
          </p:nvSpPr>
          <p:spPr>
            <a:xfrm>
              <a:off x="-1251180" y="209149"/>
              <a:ext cx="5404973" cy="369332"/>
            </a:xfrm>
            <a:prstGeom prst="rect">
              <a:avLst/>
            </a:prstGeom>
            <a:noFill/>
          </p:spPr>
          <p:txBody>
            <a:bodyPr wrap="square" rtlCol="0">
              <a:spAutoFit/>
            </a:bodyPr>
            <a:lstStyle/>
            <a:p>
              <a:pPr algn="ctr"/>
              <a:r>
                <a:rPr lang="en-US" b="1" dirty="0">
                  <a:solidFill>
                    <a:srgbClr val="FF0000"/>
                  </a:solidFill>
                  <a:latin typeface="Cambria" panose="02040503050406030204" pitchFamily="18" charset="0"/>
                  <a:ea typeface="Cambria" panose="02040503050406030204" pitchFamily="18" charset="0"/>
                </a:rPr>
                <a:t>CÙNG CHIA ĐOẠN</a:t>
              </a:r>
            </a:p>
          </p:txBody>
        </p:sp>
      </p:grpSp>
      <p:sp>
        <p:nvSpPr>
          <p:cNvPr id="16" name="Rounded Rectangle 15"/>
          <p:cNvSpPr/>
          <p:nvPr/>
        </p:nvSpPr>
        <p:spPr>
          <a:xfrm>
            <a:off x="418954" y="775910"/>
            <a:ext cx="11468246" cy="2404170"/>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7" name="Teardrop 16"/>
          <p:cNvSpPr/>
          <p:nvPr/>
        </p:nvSpPr>
        <p:spPr>
          <a:xfrm>
            <a:off x="218635" y="759710"/>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8" name="Text Box 2">
            <a:extLst>
              <a:ext uri="{FF2B5EF4-FFF2-40B4-BE49-F238E27FC236}">
                <a16:creationId xmlns:a16="http://schemas.microsoft.com/office/drawing/2014/main" id="{9E859132-19C3-47C5-81A2-B3637460978C}"/>
              </a:ext>
            </a:extLst>
          </p:cNvPr>
          <p:cNvSpPr txBox="1">
            <a:spLocks noChangeArrowheads="1"/>
          </p:cNvSpPr>
          <p:nvPr/>
        </p:nvSpPr>
        <p:spPr bwMode="auto">
          <a:xfrm>
            <a:off x="534010" y="894305"/>
            <a:ext cx="11277598"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vi-VN" altLang="en-US" sz="2000" dirty="0">
                <a:latin typeface="Cambria" panose="02040503050406030204" pitchFamily="18" charset="0"/>
                <a:ea typeface="Cambria" panose="02040503050406030204" pitchFamily="18" charset="0"/>
                <a:cs typeface="Calibri" panose="020F0502020204030204" pitchFamily="34" charset="0"/>
              </a:rPr>
              <a:t> Các em học sinh,</a:t>
            </a:r>
          </a:p>
          <a:p>
            <a:pPr algn="just" eaLnBrk="1" hangingPunct="1">
              <a:spcBef>
                <a:spcPct val="20000"/>
              </a:spcBef>
            </a:pPr>
            <a:r>
              <a:rPr lang="vi-VN" altLang="en-US" sz="2000" dirty="0">
                <a:latin typeface="Cambria" panose="02040503050406030204" pitchFamily="18" charset="0"/>
                <a:ea typeface="Cambria" panose="02040503050406030204" pitchFamily="18" charset="0"/>
                <a:cs typeface="Calibri" panose="020F0502020204030204" pitchFamily="34" charset="0"/>
              </a:rPr>
              <a:t>   Ngày hôm nay là ngày khai trường đầu tiên ở nước Việt Nam Dân chủ Cộng hoà. Tôi đã tưởng tượng thấy trước mắt cái cảnh nhộn nhịp tưng bừng của ngày tựu trường ở khắp các nơi. Các em hết thảy đều vui vẻ vì sau mấy tháng giời nghỉ học, sau bao nhiêu cuộc chuyển biến khác thường, các em lại được gặp thầy gặp bạn. Nhưng sung sướng hơn nữa, từ giờ phút này giở đi, các em bắt đầu được nhận một nền giáo dục hoàn toàn Việt Nam. [...]</a:t>
            </a:r>
            <a:endParaRPr lang="en-US" altLang="en-US" sz="2000" b="1" dirty="0">
              <a:latin typeface="Cambria" panose="02040503050406030204" pitchFamily="18" charset="0"/>
              <a:ea typeface="Cambria" panose="02040503050406030204" pitchFamily="18" charset="0"/>
              <a:cs typeface="Calibri" panose="020F0502020204030204" pitchFamily="34" charset="0"/>
            </a:endParaRPr>
          </a:p>
        </p:txBody>
      </p:sp>
      <p:sp>
        <p:nvSpPr>
          <p:cNvPr id="19" name="Text Box 3">
            <a:extLst>
              <a:ext uri="{FF2B5EF4-FFF2-40B4-BE49-F238E27FC236}">
                <a16:creationId xmlns:a16="http://schemas.microsoft.com/office/drawing/2014/main" id="{9F91CA37-73A1-4A19-B0E1-C7F38EF2BF05}"/>
              </a:ext>
            </a:extLst>
          </p:cNvPr>
          <p:cNvSpPr txBox="1">
            <a:spLocks noChangeArrowheads="1"/>
          </p:cNvSpPr>
          <p:nvPr/>
        </p:nvSpPr>
        <p:spPr bwMode="auto">
          <a:xfrm>
            <a:off x="543205" y="3674738"/>
            <a:ext cx="1118596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a:r>
              <a:rPr lang="en-US" sz="18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1800" dirty="0">
                <a:solidFill>
                  <a:srgbClr val="000000"/>
                </a:solidFill>
                <a:latin typeface="Cambria" panose="02040503050406030204" pitchFamily="18" charset="0"/>
                <a:ea typeface="Cambria" panose="02040503050406030204" pitchFamily="18" charset="0"/>
                <a:cs typeface="Calibri" panose="020F0502020204030204" pitchFamily="34" charset="0"/>
              </a:rPr>
              <a:t>Các em được hưởng sự may mắn đó là nhờ sự hi sinh của biết bao nhiêu đồng bào các em. Vậy các em nghĩ sao? [...]</a:t>
            </a:r>
          </a:p>
          <a:p>
            <a:pPr algn="just"/>
            <a:r>
              <a:rPr lang="en-US" sz="18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1800" dirty="0">
                <a:solidFill>
                  <a:srgbClr val="000000"/>
                </a:solidFill>
                <a:latin typeface="Cambria" panose="02040503050406030204" pitchFamily="18" charset="0"/>
                <a:ea typeface="Cambria" panose="02040503050406030204" pitchFamily="18" charset="0"/>
                <a:cs typeface="Calibri" panose="020F0502020204030204" pitchFamily="34" charset="0"/>
              </a:rPr>
              <a:t>Trong năm học tới đây, các em hãy cố gắng, siêng năng học tập, ngoan ngoãn, nghe thầy, yêu bạn. Sau 80 năm giời nô lệ làm cho nước nhà bị yếu hèn, ngày nay chúng ta cần phải xây dựng lại cơ đồ mà tổ tiên đã để lại cho chúng ta, làm sao cho chúng ta theo kịp các nước khác trên </a:t>
            </a:r>
            <a:r>
              <a:rPr lang="en-US" sz="1800" dirty="0">
                <a:solidFill>
                  <a:srgbClr val="000000"/>
                </a:solidFill>
                <a:latin typeface="Cambria" panose="02040503050406030204" pitchFamily="18" charset="0"/>
                <a:ea typeface="Cambria" panose="02040503050406030204" pitchFamily="18" charset="0"/>
                <a:cs typeface="Calibri" panose="020F0502020204030204" pitchFamily="34" charset="0"/>
              </a:rPr>
              <a:t>h</a:t>
            </a:r>
            <a:r>
              <a:rPr lang="vi-VN" sz="1800" dirty="0">
                <a:solidFill>
                  <a:srgbClr val="000000"/>
                </a:solidFill>
                <a:latin typeface="Cambria" panose="02040503050406030204" pitchFamily="18" charset="0"/>
                <a:ea typeface="Cambria" panose="02040503050406030204" pitchFamily="18" charset="0"/>
                <a:cs typeface="Calibri" panose="020F0502020204030204" pitchFamily="34" charset="0"/>
              </a:rPr>
              <a:t>oàn cầu. Trong công cuộc kiến thiết đó, nước nhà trông mong chờ đợi ở các em rất nhiều. Non sông Việt Nam có trở nên tươi đẹp hay không, dân tộc Việt Nam có bước tới đài vinh quang để sánh vai với các cường quốc năm châu được hay không, chính là nhờ một phần lớn ở công học tập của các em. [...]</a:t>
            </a:r>
          </a:p>
          <a:p>
            <a:pPr algn="just"/>
            <a:r>
              <a:rPr lang="en-US" sz="18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1800" dirty="0">
                <a:solidFill>
                  <a:srgbClr val="000000"/>
                </a:solidFill>
                <a:latin typeface="Cambria" panose="02040503050406030204" pitchFamily="18" charset="0"/>
                <a:ea typeface="Cambria" panose="02040503050406030204" pitchFamily="18" charset="0"/>
                <a:cs typeface="Calibri" panose="020F0502020204030204" pitchFamily="34" charset="0"/>
              </a:rPr>
              <a:t>Ngày hôm nay, nhân buổi tựu trường của các em, tôi chỉ biết chúc các em một năm đầy vui vẻ và đầy kết quả tốt đẹp.</a:t>
            </a:r>
            <a:endParaRPr lang="en-US" altLang="en-US" sz="1800" b="1" dirty="0">
              <a:latin typeface="Calibri" panose="020F0502020204030204" pitchFamily="34" charset="0"/>
              <a:cs typeface="Calibri" panose="020F0502020204030204" pitchFamily="34" charset="0"/>
            </a:endParaRPr>
          </a:p>
        </p:txBody>
      </p:sp>
      <p:sp>
        <p:nvSpPr>
          <p:cNvPr id="22" name="Rounded Rectangle 21"/>
          <p:cNvSpPr/>
          <p:nvPr/>
        </p:nvSpPr>
        <p:spPr>
          <a:xfrm>
            <a:off x="451575" y="3561348"/>
            <a:ext cx="11476265" cy="3022332"/>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23" name="Teardrop 22"/>
          <p:cNvSpPr/>
          <p:nvPr/>
        </p:nvSpPr>
        <p:spPr>
          <a:xfrm>
            <a:off x="248405" y="3542158"/>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pic>
        <p:nvPicPr>
          <p:cNvPr id="3" name="Picture 2">
            <a:extLst>
              <a:ext uri="{FF2B5EF4-FFF2-40B4-BE49-F238E27FC236}">
                <a16:creationId xmlns:a16="http://schemas.microsoft.com/office/drawing/2014/main" id="{53CFF049-F62B-A385-061A-B2FE0544DD58}"/>
              </a:ext>
            </a:extLst>
          </p:cNvPr>
          <p:cNvPicPr>
            <a:picLocks noChangeAspect="1"/>
          </p:cNvPicPr>
          <p:nvPr/>
        </p:nvPicPr>
        <p:blipFill>
          <a:blip r:embed="rId2"/>
          <a:stretch>
            <a:fillRect/>
          </a:stretch>
        </p:blipFill>
        <p:spPr>
          <a:xfrm>
            <a:off x="3271245" y="-124005"/>
            <a:ext cx="6340390" cy="1213209"/>
          </a:xfrm>
          <a:prstGeom prst="rect">
            <a:avLst/>
          </a:prstGeom>
        </p:spPr>
      </p:pic>
    </p:spTree>
    <p:extLst>
      <p:ext uri="{BB962C8B-B14F-4D97-AF65-F5344CB8AC3E}">
        <p14:creationId xmlns:p14="http://schemas.microsoft.com/office/powerpoint/2010/main" val="35009345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par>
                          <p:cTn id="13" fill="hold">
                            <p:stCondLst>
                              <p:cond delay="500"/>
                            </p:stCondLst>
                            <p:childTnLst>
                              <p:par>
                                <p:cTn id="14" presetID="53" presetClass="entr" presetSubtype="52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ppt_w</p:attrName>
                                        </p:attrNameLst>
                                      </p:cBhvr>
                                      <p:tavLst>
                                        <p:tav tm="0">
                                          <p:val>
                                            <p:fltVal val="0"/>
                                          </p:val>
                                        </p:tav>
                                        <p:tav tm="100000">
                                          <p:val>
                                            <p:strVal val="#ppt_w"/>
                                          </p:val>
                                        </p:tav>
                                      </p:tavLst>
                                    </p:anim>
                                    <p:anim calcmode="lin" valueType="num">
                                      <p:cBhvr>
                                        <p:cTn id="17" dur="500" fill="hold"/>
                                        <p:tgtEl>
                                          <p:spTgt spid="17"/>
                                        </p:tgtEl>
                                        <p:attrNameLst>
                                          <p:attrName>ppt_h</p:attrName>
                                        </p:attrNameLst>
                                      </p:cBhvr>
                                      <p:tavLst>
                                        <p:tav tm="0">
                                          <p:val>
                                            <p:fltVal val="0"/>
                                          </p:val>
                                        </p:tav>
                                        <p:tav tm="100000">
                                          <p:val>
                                            <p:strVal val="#ppt_h"/>
                                          </p:val>
                                        </p:tav>
                                      </p:tavLst>
                                    </p:anim>
                                    <p:animEffect transition="in" filter="fade">
                                      <p:cBhvr>
                                        <p:cTn id="18" dur="500"/>
                                        <p:tgtEl>
                                          <p:spTgt spid="17"/>
                                        </p:tgtEl>
                                      </p:cBhvr>
                                    </p:animEffect>
                                    <p:anim calcmode="lin" valueType="num">
                                      <p:cBhvr>
                                        <p:cTn id="19" dur="500" fill="hold"/>
                                        <p:tgtEl>
                                          <p:spTgt spid="17"/>
                                        </p:tgtEl>
                                        <p:attrNameLst>
                                          <p:attrName>ppt_x</p:attrName>
                                        </p:attrNameLst>
                                      </p:cBhvr>
                                      <p:tavLst>
                                        <p:tav tm="0">
                                          <p:val>
                                            <p:fltVal val="0.5"/>
                                          </p:val>
                                        </p:tav>
                                        <p:tav tm="100000">
                                          <p:val>
                                            <p:strVal val="#ppt_x"/>
                                          </p:val>
                                        </p:tav>
                                      </p:tavLst>
                                    </p:anim>
                                    <p:anim calcmode="lin" valueType="num">
                                      <p:cBhvr>
                                        <p:cTn id="20" dur="500" fill="hold"/>
                                        <p:tgtEl>
                                          <p:spTgt spid="17"/>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childTnLst>
                          </p:cTn>
                        </p:par>
                        <p:par>
                          <p:cTn id="26" fill="hold">
                            <p:stCondLst>
                              <p:cond delay="500"/>
                            </p:stCondLst>
                            <p:childTnLst>
                              <p:par>
                                <p:cTn id="27" presetID="53" presetClass="entr" presetSubtype="528"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anim calcmode="lin" valueType="num">
                                      <p:cBhvr>
                                        <p:cTn id="32" dur="500" fill="hold"/>
                                        <p:tgtEl>
                                          <p:spTgt spid="23"/>
                                        </p:tgtEl>
                                        <p:attrNameLst>
                                          <p:attrName>ppt_x</p:attrName>
                                        </p:attrNameLst>
                                      </p:cBhvr>
                                      <p:tavLst>
                                        <p:tav tm="0">
                                          <p:val>
                                            <p:fltVal val="0.5"/>
                                          </p:val>
                                        </p:tav>
                                        <p:tav tm="100000">
                                          <p:val>
                                            <p:strVal val="#ppt_x"/>
                                          </p:val>
                                        </p:tav>
                                      </p:tavLst>
                                    </p:anim>
                                    <p:anim calcmode="lin" valueType="num">
                                      <p:cBhvr>
                                        <p:cTn id="33" dur="500" fill="hold"/>
                                        <p:tgtEl>
                                          <p:spTgt spid="2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2" grpId="0" animBg="1"/>
      <p:bldP spid="2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364</TotalTime>
  <Words>1978</Words>
  <Application>Microsoft Office PowerPoint</Application>
  <PresentationFormat>Widescreen</PresentationFormat>
  <Paragraphs>76</Paragraphs>
  <Slides>32</Slides>
  <Notes>2</Notes>
  <HiddenSlides>0</HiddenSlides>
  <MMClips>2</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32</vt:i4>
      </vt:variant>
    </vt:vector>
  </HeadingPairs>
  <TitlesOfParts>
    <vt:vector size="46" baseType="lpstr">
      <vt:lpstr>等线</vt:lpstr>
      <vt:lpstr>微软雅黑</vt:lpstr>
      <vt:lpstr>Arial</vt:lpstr>
      <vt:lpstr>Calibri</vt:lpstr>
      <vt:lpstr>Calibri Light</vt:lpstr>
      <vt:lpstr>Cambria</vt:lpstr>
      <vt:lpstr>Coiny</vt:lpstr>
      <vt:lpstr>iCiel Cadena</vt:lpstr>
      <vt:lpstr>iCiel Pony</vt:lpstr>
      <vt:lpstr>Wingdings</vt:lpstr>
      <vt:lpstr>1_Office Theme</vt:lpstr>
      <vt:lpstr>Office 主题​​</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Chinh</dc:creator>
  <cp:lastModifiedBy>Admin</cp:lastModifiedBy>
  <cp:revision>77</cp:revision>
  <dcterms:created xsi:type="dcterms:W3CDTF">2022-03-12T06:00:56Z</dcterms:created>
  <dcterms:modified xsi:type="dcterms:W3CDTF">2024-12-07T02:40:34Z</dcterms:modified>
</cp:coreProperties>
</file>