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5"/>
  </p:notesMasterIdLst>
  <p:sldIdLst>
    <p:sldId id="257" r:id="rId3"/>
    <p:sldId id="282" r:id="rId4"/>
    <p:sldId id="283" r:id="rId5"/>
    <p:sldId id="284" r:id="rId6"/>
    <p:sldId id="285" r:id="rId7"/>
    <p:sldId id="286" r:id="rId8"/>
    <p:sldId id="288" r:id="rId9"/>
    <p:sldId id="256" r:id="rId10"/>
    <p:sldId id="289" r:id="rId11"/>
    <p:sldId id="290" r:id="rId12"/>
    <p:sldId id="291" r:id="rId13"/>
    <p:sldId id="292" r:id="rId14"/>
    <p:sldId id="311" r:id="rId15"/>
    <p:sldId id="309" r:id="rId16"/>
    <p:sldId id="310" r:id="rId17"/>
    <p:sldId id="312" r:id="rId18"/>
    <p:sldId id="313" r:id="rId19"/>
    <p:sldId id="297" r:id="rId20"/>
    <p:sldId id="298" r:id="rId21"/>
    <p:sldId id="301" r:id="rId22"/>
    <p:sldId id="303" r:id="rId23"/>
    <p:sldId id="304"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1" d="100"/>
          <a:sy n="61" d="100"/>
        </p:scale>
        <p:origin x="884"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1DE556-D5C7-48A4-AC23-3049029BCE2B}" type="datetimeFigureOut">
              <a:rPr lang="en-US" smtClean="0"/>
              <a:t>12/7/2024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77B92A1-7059-4C1C-A53E-42BE8EFB572B}" type="slidenum">
              <a:rPr lang="en-US" smtClean="0"/>
              <a:t>‹#›</a:t>
            </a:fld>
            <a:endParaRPr lang="en-US"/>
          </a:p>
        </p:txBody>
      </p:sp>
    </p:spTree>
    <p:extLst>
      <p:ext uri="{BB962C8B-B14F-4D97-AF65-F5344CB8AC3E}">
        <p14:creationId xmlns:p14="http://schemas.microsoft.com/office/powerpoint/2010/main" val="2872361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77B92A1-7059-4C1C-A53E-42BE8EFB572B}" type="slidenum">
              <a:rPr lang="en-US" smtClean="0"/>
              <a:t>17</a:t>
            </a:fld>
            <a:endParaRPr lang="en-US"/>
          </a:p>
        </p:txBody>
      </p:sp>
    </p:spTree>
    <p:extLst>
      <p:ext uri="{BB962C8B-B14F-4D97-AF65-F5344CB8AC3E}">
        <p14:creationId xmlns:p14="http://schemas.microsoft.com/office/powerpoint/2010/main" val="9434308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855E8-30B2-D981-EB3A-139DCCF3ED9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DAFABCA-540A-49D1-A4CE-CA574C58243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E871496-03FC-F04F-DB1D-01C01187778C}"/>
              </a:ext>
            </a:extLst>
          </p:cNvPr>
          <p:cNvSpPr>
            <a:spLocks noGrp="1"/>
          </p:cNvSpPr>
          <p:nvPr>
            <p:ph type="dt" sz="half" idx="10"/>
          </p:nvPr>
        </p:nvSpPr>
        <p:spPr/>
        <p:txBody>
          <a:bodyPr/>
          <a:lstStyle/>
          <a:p>
            <a:fld id="{BCE0B36E-18E8-402E-A3EB-7BFBCC91DD66}" type="datetimeFigureOut">
              <a:rPr lang="en-US" smtClean="0"/>
              <a:t>12/7/2024</a:t>
            </a:fld>
            <a:endParaRPr lang="en-US"/>
          </a:p>
        </p:txBody>
      </p:sp>
      <p:sp>
        <p:nvSpPr>
          <p:cNvPr id="5" name="Footer Placeholder 4">
            <a:extLst>
              <a:ext uri="{FF2B5EF4-FFF2-40B4-BE49-F238E27FC236}">
                <a16:creationId xmlns:a16="http://schemas.microsoft.com/office/drawing/2014/main" id="{294E3A53-53D5-9743-B1BC-8A2D229C6D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C9E383-0AE7-4489-E716-099C1A891C02}"/>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37216260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B0C75-CA10-C421-8874-388D9A3EA89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1DBF109-C757-6DA2-73F8-D99DAC904E9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AC8A0C-8ABF-4098-E20D-A4ADB16BA46C}"/>
              </a:ext>
            </a:extLst>
          </p:cNvPr>
          <p:cNvSpPr>
            <a:spLocks noGrp="1"/>
          </p:cNvSpPr>
          <p:nvPr>
            <p:ph type="dt" sz="half" idx="10"/>
          </p:nvPr>
        </p:nvSpPr>
        <p:spPr/>
        <p:txBody>
          <a:bodyPr/>
          <a:lstStyle/>
          <a:p>
            <a:fld id="{BCE0B36E-18E8-402E-A3EB-7BFBCC91DD66}" type="datetimeFigureOut">
              <a:rPr lang="en-US" smtClean="0"/>
              <a:t>12/7/2024</a:t>
            </a:fld>
            <a:endParaRPr lang="en-US"/>
          </a:p>
        </p:txBody>
      </p:sp>
      <p:sp>
        <p:nvSpPr>
          <p:cNvPr id="5" name="Footer Placeholder 4">
            <a:extLst>
              <a:ext uri="{FF2B5EF4-FFF2-40B4-BE49-F238E27FC236}">
                <a16:creationId xmlns:a16="http://schemas.microsoft.com/office/drawing/2014/main" id="{0F7E66D6-9DE2-13FA-E43D-F73D2A682E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E39556-FA87-63A1-3EFF-EF27D38177AD}"/>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2675194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759467-D562-AE40-86C3-6E5DC2E5A58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B800DB5-8978-499A-D1E8-1603AF6228D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837D72-5DAE-C228-1276-C7CCFADACB7F}"/>
              </a:ext>
            </a:extLst>
          </p:cNvPr>
          <p:cNvSpPr>
            <a:spLocks noGrp="1"/>
          </p:cNvSpPr>
          <p:nvPr>
            <p:ph type="dt" sz="half" idx="10"/>
          </p:nvPr>
        </p:nvSpPr>
        <p:spPr/>
        <p:txBody>
          <a:bodyPr/>
          <a:lstStyle/>
          <a:p>
            <a:fld id="{BCE0B36E-18E8-402E-A3EB-7BFBCC91DD66}" type="datetimeFigureOut">
              <a:rPr lang="en-US" smtClean="0"/>
              <a:t>12/7/2024</a:t>
            </a:fld>
            <a:endParaRPr lang="en-US"/>
          </a:p>
        </p:txBody>
      </p:sp>
      <p:sp>
        <p:nvSpPr>
          <p:cNvPr id="5" name="Footer Placeholder 4">
            <a:extLst>
              <a:ext uri="{FF2B5EF4-FFF2-40B4-BE49-F238E27FC236}">
                <a16:creationId xmlns:a16="http://schemas.microsoft.com/office/drawing/2014/main" id="{2759566C-D8B3-EB4E-F610-2F25F19C0A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969A1E-BD7D-AD95-2340-CCA8EFAB0027}"/>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30993135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12/7/2024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779078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12/7/2024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986202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12/7/2024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386105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12/7/2024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465508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12/7/2024</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596334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12/7/2024</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290101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12/7/2024</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244039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12/7/2024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369207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6B711A-BE11-DF61-A4DC-661881D33E9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F70F3C5-DE54-EF8F-AF11-AA96E509EA2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456AA6-C728-5284-3420-FE5137459637}"/>
              </a:ext>
            </a:extLst>
          </p:cNvPr>
          <p:cNvSpPr>
            <a:spLocks noGrp="1"/>
          </p:cNvSpPr>
          <p:nvPr>
            <p:ph type="dt" sz="half" idx="10"/>
          </p:nvPr>
        </p:nvSpPr>
        <p:spPr/>
        <p:txBody>
          <a:bodyPr/>
          <a:lstStyle/>
          <a:p>
            <a:fld id="{BCE0B36E-18E8-402E-A3EB-7BFBCC91DD66}" type="datetimeFigureOut">
              <a:rPr lang="en-US" smtClean="0"/>
              <a:t>12/7/2024</a:t>
            </a:fld>
            <a:endParaRPr lang="en-US"/>
          </a:p>
        </p:txBody>
      </p:sp>
      <p:sp>
        <p:nvSpPr>
          <p:cNvPr id="5" name="Footer Placeholder 4">
            <a:extLst>
              <a:ext uri="{FF2B5EF4-FFF2-40B4-BE49-F238E27FC236}">
                <a16:creationId xmlns:a16="http://schemas.microsoft.com/office/drawing/2014/main" id="{0DF73103-8F8A-62EF-8314-D4C942C1CF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5D843E-D039-6063-CF50-961B7EEE6DED}"/>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41613639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12/7/2024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264683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12/7/2024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703278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12/7/2024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550533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4E1D7-3E7B-2175-386C-7EE136D0112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F2AFAF5-1FA7-0203-9390-4DC48E8F358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E0915D7-0083-C960-07F2-BB7222303405}"/>
              </a:ext>
            </a:extLst>
          </p:cNvPr>
          <p:cNvSpPr>
            <a:spLocks noGrp="1"/>
          </p:cNvSpPr>
          <p:nvPr>
            <p:ph type="dt" sz="half" idx="10"/>
          </p:nvPr>
        </p:nvSpPr>
        <p:spPr/>
        <p:txBody>
          <a:bodyPr/>
          <a:lstStyle/>
          <a:p>
            <a:fld id="{BCE0B36E-18E8-402E-A3EB-7BFBCC91DD66}" type="datetimeFigureOut">
              <a:rPr lang="en-US" smtClean="0"/>
              <a:t>12/7/2024</a:t>
            </a:fld>
            <a:endParaRPr lang="en-US"/>
          </a:p>
        </p:txBody>
      </p:sp>
      <p:sp>
        <p:nvSpPr>
          <p:cNvPr id="5" name="Footer Placeholder 4">
            <a:extLst>
              <a:ext uri="{FF2B5EF4-FFF2-40B4-BE49-F238E27FC236}">
                <a16:creationId xmlns:a16="http://schemas.microsoft.com/office/drawing/2014/main" id="{3C604243-AE92-8AD6-C034-E15849183E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F3C256-242A-90D9-A4C9-01280A82AF76}"/>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22719857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5A164-36A3-596F-FC86-DC4AB3E2E6E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5008F4E-CB91-D9FE-8188-5A34CF1844D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B7F7B76-D969-3CF9-8EE7-69C3D3412C9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5B14392-CF6C-3986-3E3C-3C50B3E9A92D}"/>
              </a:ext>
            </a:extLst>
          </p:cNvPr>
          <p:cNvSpPr>
            <a:spLocks noGrp="1"/>
          </p:cNvSpPr>
          <p:nvPr>
            <p:ph type="dt" sz="half" idx="10"/>
          </p:nvPr>
        </p:nvSpPr>
        <p:spPr/>
        <p:txBody>
          <a:bodyPr/>
          <a:lstStyle/>
          <a:p>
            <a:fld id="{BCE0B36E-18E8-402E-A3EB-7BFBCC91DD66}" type="datetimeFigureOut">
              <a:rPr lang="en-US" smtClean="0"/>
              <a:t>12/7/2024</a:t>
            </a:fld>
            <a:endParaRPr lang="en-US"/>
          </a:p>
        </p:txBody>
      </p:sp>
      <p:sp>
        <p:nvSpPr>
          <p:cNvPr id="6" name="Footer Placeholder 5">
            <a:extLst>
              <a:ext uri="{FF2B5EF4-FFF2-40B4-BE49-F238E27FC236}">
                <a16:creationId xmlns:a16="http://schemas.microsoft.com/office/drawing/2014/main" id="{3A3DBF45-14DB-B0E3-4EBD-9891B1780B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72B6626-8724-421C-100E-772FF69F6CAC}"/>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34742132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B679F-3A22-704C-2A03-2D7498E8F49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E665604-C334-FCF2-D8E6-8282CF65A11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5096ECD-782A-153C-A7EE-93908D70C2E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1A95E93-6CED-0673-3F2A-672B41C4353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5E6BCB2-A8D1-5584-9596-530B09F443C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2DD7622-0487-A85C-C95C-4A4867DE4EC6}"/>
              </a:ext>
            </a:extLst>
          </p:cNvPr>
          <p:cNvSpPr>
            <a:spLocks noGrp="1"/>
          </p:cNvSpPr>
          <p:nvPr>
            <p:ph type="dt" sz="half" idx="10"/>
          </p:nvPr>
        </p:nvSpPr>
        <p:spPr/>
        <p:txBody>
          <a:bodyPr/>
          <a:lstStyle/>
          <a:p>
            <a:fld id="{BCE0B36E-18E8-402E-A3EB-7BFBCC91DD66}" type="datetimeFigureOut">
              <a:rPr lang="en-US" smtClean="0"/>
              <a:t>12/7/2024</a:t>
            </a:fld>
            <a:endParaRPr lang="en-US"/>
          </a:p>
        </p:txBody>
      </p:sp>
      <p:sp>
        <p:nvSpPr>
          <p:cNvPr id="8" name="Footer Placeholder 7">
            <a:extLst>
              <a:ext uri="{FF2B5EF4-FFF2-40B4-BE49-F238E27FC236}">
                <a16:creationId xmlns:a16="http://schemas.microsoft.com/office/drawing/2014/main" id="{6C71BA15-DEFB-6343-5C39-31D4C6BDBF1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DF2555D-9210-7B64-9CE1-B3E6DF6B1D47}"/>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17837311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90B9C-9519-F86A-7545-465C4D4F16F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4A7C16E-2CFB-1A29-FA43-FBF39E67679B}"/>
              </a:ext>
            </a:extLst>
          </p:cNvPr>
          <p:cNvSpPr>
            <a:spLocks noGrp="1"/>
          </p:cNvSpPr>
          <p:nvPr>
            <p:ph type="dt" sz="half" idx="10"/>
          </p:nvPr>
        </p:nvSpPr>
        <p:spPr/>
        <p:txBody>
          <a:bodyPr/>
          <a:lstStyle/>
          <a:p>
            <a:fld id="{BCE0B36E-18E8-402E-A3EB-7BFBCC91DD66}" type="datetimeFigureOut">
              <a:rPr lang="en-US" smtClean="0"/>
              <a:t>12/7/2024</a:t>
            </a:fld>
            <a:endParaRPr lang="en-US"/>
          </a:p>
        </p:txBody>
      </p:sp>
      <p:sp>
        <p:nvSpPr>
          <p:cNvPr id="4" name="Footer Placeholder 3">
            <a:extLst>
              <a:ext uri="{FF2B5EF4-FFF2-40B4-BE49-F238E27FC236}">
                <a16:creationId xmlns:a16="http://schemas.microsoft.com/office/drawing/2014/main" id="{019C8E7B-E00F-51B4-6139-D19EDC26A8F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45D7657-5F10-7874-54CC-D551B2723393}"/>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27165394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8788DFC-1CA0-0C87-F8A6-CC0E2BBA59F3}"/>
              </a:ext>
            </a:extLst>
          </p:cNvPr>
          <p:cNvSpPr>
            <a:spLocks noGrp="1"/>
          </p:cNvSpPr>
          <p:nvPr>
            <p:ph type="dt" sz="half" idx="10"/>
          </p:nvPr>
        </p:nvSpPr>
        <p:spPr/>
        <p:txBody>
          <a:bodyPr/>
          <a:lstStyle/>
          <a:p>
            <a:fld id="{BCE0B36E-18E8-402E-A3EB-7BFBCC91DD66}" type="datetimeFigureOut">
              <a:rPr lang="en-US" smtClean="0"/>
              <a:t>12/7/2024</a:t>
            </a:fld>
            <a:endParaRPr lang="en-US"/>
          </a:p>
        </p:txBody>
      </p:sp>
      <p:sp>
        <p:nvSpPr>
          <p:cNvPr id="3" name="Footer Placeholder 2">
            <a:extLst>
              <a:ext uri="{FF2B5EF4-FFF2-40B4-BE49-F238E27FC236}">
                <a16:creationId xmlns:a16="http://schemas.microsoft.com/office/drawing/2014/main" id="{CB4D7D63-62E6-8086-E92D-B9C9039D42C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CD51055-F8C9-CB52-4C6C-1AE38933D668}"/>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31556932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83BDE-AB1C-1977-69D5-51AED95304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3A00B29-832B-23E6-6937-C2C2545D3CC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FD9ABD6-A0D7-D1D6-B1B2-63EFA146EA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E8DCF1-2F4A-838B-75C0-FBD1A9D743F4}"/>
              </a:ext>
            </a:extLst>
          </p:cNvPr>
          <p:cNvSpPr>
            <a:spLocks noGrp="1"/>
          </p:cNvSpPr>
          <p:nvPr>
            <p:ph type="dt" sz="half" idx="10"/>
          </p:nvPr>
        </p:nvSpPr>
        <p:spPr/>
        <p:txBody>
          <a:bodyPr/>
          <a:lstStyle/>
          <a:p>
            <a:fld id="{BCE0B36E-18E8-402E-A3EB-7BFBCC91DD66}" type="datetimeFigureOut">
              <a:rPr lang="en-US" smtClean="0"/>
              <a:t>12/7/2024</a:t>
            </a:fld>
            <a:endParaRPr lang="en-US"/>
          </a:p>
        </p:txBody>
      </p:sp>
      <p:sp>
        <p:nvSpPr>
          <p:cNvPr id="6" name="Footer Placeholder 5">
            <a:extLst>
              <a:ext uri="{FF2B5EF4-FFF2-40B4-BE49-F238E27FC236}">
                <a16:creationId xmlns:a16="http://schemas.microsoft.com/office/drawing/2014/main" id="{A3E736F4-D87F-10EB-7E4A-85388A3A1D5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B60ADC7-11E5-45B7-1623-FA736E4AD18B}"/>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29445873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05C9C7-27CB-6941-CDB9-69990D14698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5894826-E00B-D0F7-25F7-66B6C24FE3E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467964C-0032-BD89-6255-FE82AD8A9F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7B68E66-BCB3-8CAF-49ED-55FB0A382046}"/>
              </a:ext>
            </a:extLst>
          </p:cNvPr>
          <p:cNvSpPr>
            <a:spLocks noGrp="1"/>
          </p:cNvSpPr>
          <p:nvPr>
            <p:ph type="dt" sz="half" idx="10"/>
          </p:nvPr>
        </p:nvSpPr>
        <p:spPr/>
        <p:txBody>
          <a:bodyPr/>
          <a:lstStyle/>
          <a:p>
            <a:fld id="{BCE0B36E-18E8-402E-A3EB-7BFBCC91DD66}" type="datetimeFigureOut">
              <a:rPr lang="en-US" smtClean="0"/>
              <a:t>12/7/2024</a:t>
            </a:fld>
            <a:endParaRPr lang="en-US"/>
          </a:p>
        </p:txBody>
      </p:sp>
      <p:sp>
        <p:nvSpPr>
          <p:cNvPr id="6" name="Footer Placeholder 5">
            <a:extLst>
              <a:ext uri="{FF2B5EF4-FFF2-40B4-BE49-F238E27FC236}">
                <a16:creationId xmlns:a16="http://schemas.microsoft.com/office/drawing/2014/main" id="{11A4EC7E-8C04-76C1-21D8-71D40845332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D3685D6-E0B5-759E-B48A-FAB012388018}"/>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10606793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61F3431-0F49-91E3-0A05-249B3DDE874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AB3C118-117B-07A1-8422-168EACF4DB7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D4AC58-BFBB-CCD7-4043-B546C72484B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E0B36E-18E8-402E-A3EB-7BFBCC91DD66}" type="datetimeFigureOut">
              <a:rPr lang="en-US" smtClean="0"/>
              <a:t>12/7/2024</a:t>
            </a:fld>
            <a:endParaRPr lang="en-US"/>
          </a:p>
        </p:txBody>
      </p:sp>
      <p:sp>
        <p:nvSpPr>
          <p:cNvPr id="5" name="Footer Placeholder 4">
            <a:extLst>
              <a:ext uri="{FF2B5EF4-FFF2-40B4-BE49-F238E27FC236}">
                <a16:creationId xmlns:a16="http://schemas.microsoft.com/office/drawing/2014/main" id="{2886164F-C430-036B-D357-87A9033189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2046370-434D-A7D7-EA73-3D2A0D8BE12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ABEB7F-1860-490C-8393-23233693F6E5}" type="slidenum">
              <a:rPr lang="en-US" smtClean="0"/>
              <a:t>‹#›</a:t>
            </a:fld>
            <a:endParaRPr lang="en-US"/>
          </a:p>
        </p:txBody>
      </p:sp>
    </p:spTree>
    <p:extLst>
      <p:ext uri="{BB962C8B-B14F-4D97-AF65-F5344CB8AC3E}">
        <p14:creationId xmlns:p14="http://schemas.microsoft.com/office/powerpoint/2010/main" val="13672378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42026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1.jpg"/><Relationship Id="rId1" Type="http://schemas.openxmlformats.org/officeDocument/2006/relationships/slideLayout" Target="../slideLayouts/slideLayout1.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 Id="rId9" Type="http://schemas.openxmlformats.org/officeDocument/2006/relationships/image" Target="../media/image21.sv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Layout" Target="../slideLayouts/slideLayout18.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Layout" Target="../slideLayouts/slideLayout18.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6.svg"/><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8.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C3E38721-132C-AAA1-8F43-721F20ACAA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0495"/>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1038" name="Freeform: Shape 1037">
            <a:extLst>
              <a:ext uri="{FF2B5EF4-FFF2-40B4-BE49-F238E27FC236}">
                <a16:creationId xmlns:a16="http://schemas.microsoft.com/office/drawing/2014/main" id="{22C6C9C9-83BF-4A6C-A1BF-C1735C61B4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6524" y="1"/>
            <a:ext cx="7295477" cy="6853457"/>
          </a:xfrm>
          <a:custGeom>
            <a:avLst/>
            <a:gdLst>
              <a:gd name="connsiteX0" fmla="*/ 2113864 w 7295477"/>
              <a:gd name="connsiteY0" fmla="*/ 0 h 6853457"/>
              <a:gd name="connsiteX1" fmla="*/ 5731689 w 7295477"/>
              <a:gd name="connsiteY1" fmla="*/ 0 h 6853457"/>
              <a:gd name="connsiteX2" fmla="*/ 5792604 w 7295477"/>
              <a:gd name="connsiteY2" fmla="*/ 31199 h 6853457"/>
              <a:gd name="connsiteX3" fmla="*/ 7277638 w 7295477"/>
              <a:gd name="connsiteY3" fmla="*/ 1446415 h 6853457"/>
              <a:gd name="connsiteX4" fmla="*/ 7295477 w 7295477"/>
              <a:gd name="connsiteY4" fmla="*/ 1478103 h 6853457"/>
              <a:gd name="connsiteX5" fmla="*/ 7295477 w 7295477"/>
              <a:gd name="connsiteY5" fmla="*/ 5482224 h 6853457"/>
              <a:gd name="connsiteX6" fmla="*/ 7195301 w 7295477"/>
              <a:gd name="connsiteY6" fmla="*/ 5644337 h 6853457"/>
              <a:gd name="connsiteX7" fmla="*/ 5956878 w 7295477"/>
              <a:gd name="connsiteY7" fmla="*/ 6835380 h 6853457"/>
              <a:gd name="connsiteX8" fmla="*/ 5925438 w 7295477"/>
              <a:gd name="connsiteY8" fmla="*/ 6853457 h 6853457"/>
              <a:gd name="connsiteX9" fmla="*/ 1920114 w 7295477"/>
              <a:gd name="connsiteY9" fmla="*/ 6853457 h 6853457"/>
              <a:gd name="connsiteX10" fmla="*/ 1888674 w 7295477"/>
              <a:gd name="connsiteY10" fmla="*/ 6835380 h 6853457"/>
              <a:gd name="connsiteX11" fmla="*/ 0 w 7295477"/>
              <a:gd name="connsiteY11" fmla="*/ 3480517 h 6853457"/>
              <a:gd name="connsiteX12" fmla="*/ 2052949 w 7295477"/>
              <a:gd name="connsiteY12" fmla="*/ 31199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95477" h="6853457">
                <a:moveTo>
                  <a:pt x="2113864" y="0"/>
                </a:moveTo>
                <a:lnTo>
                  <a:pt x="5731689" y="0"/>
                </a:lnTo>
                <a:lnTo>
                  <a:pt x="5792604" y="31199"/>
                </a:lnTo>
                <a:cubicBezTo>
                  <a:pt x="6404018" y="363339"/>
                  <a:pt x="6917255" y="853303"/>
                  <a:pt x="7277638" y="1446415"/>
                </a:cubicBezTo>
                <a:lnTo>
                  <a:pt x="7295477" y="1478103"/>
                </a:lnTo>
                <a:lnTo>
                  <a:pt x="7295477" y="5482224"/>
                </a:lnTo>
                <a:lnTo>
                  <a:pt x="7195301" y="5644337"/>
                </a:lnTo>
                <a:cubicBezTo>
                  <a:pt x="6875688" y="6126745"/>
                  <a:pt x="6452261" y="6534378"/>
                  <a:pt x="5956878" y="6835380"/>
                </a:cubicBezTo>
                <a:lnTo>
                  <a:pt x="5925438" y="6853457"/>
                </a:lnTo>
                <a:lnTo>
                  <a:pt x="1920114" y="6853457"/>
                </a:lnTo>
                <a:lnTo>
                  <a:pt x="1888674" y="6835380"/>
                </a:lnTo>
                <a:cubicBezTo>
                  <a:pt x="756370" y="6147375"/>
                  <a:pt x="0" y="4902276"/>
                  <a:pt x="0" y="3480517"/>
                </a:cubicBezTo>
                <a:cubicBezTo>
                  <a:pt x="0" y="1991056"/>
                  <a:pt x="830121" y="695479"/>
                  <a:pt x="2052949" y="31199"/>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C85D6AA1-82DA-3937-25BD-04EC69EFF0BF}"/>
              </a:ext>
            </a:extLst>
          </p:cNvPr>
          <p:cNvPicPr>
            <a:picLocks noChangeAspect="1"/>
          </p:cNvPicPr>
          <p:nvPr/>
        </p:nvPicPr>
        <p:blipFill>
          <a:blip r:embed="rId3">
            <a:extLst>
              <a:ext uri="{28A0092B-C50C-407E-A947-70E740481C1C}">
                <a14:useLocalDpi xmlns:a14="http://schemas.microsoft.com/office/drawing/2010/main" val="0"/>
              </a:ext>
            </a:extLst>
          </a:blip>
          <a:srcRect l="9189" r="10715" b="-2"/>
          <a:stretch/>
        </p:blipFill>
        <p:spPr>
          <a:xfrm>
            <a:off x="5158339" y="295276"/>
            <a:ext cx="7128913" cy="6853457"/>
          </a:xfrm>
          <a:custGeom>
            <a:avLst/>
            <a:gdLst/>
            <a:ahLst/>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spTree>
    <p:extLst>
      <p:ext uri="{BB962C8B-B14F-4D97-AF65-F5344CB8AC3E}">
        <p14:creationId xmlns:p14="http://schemas.microsoft.com/office/powerpoint/2010/main" val="1131818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F4D2D8BF-443C-C2BB-1559-AE274229618A}"/>
              </a:ext>
            </a:extLst>
          </p:cNvPr>
          <p:cNvPicPr>
            <a:picLocks noChangeAspect="1"/>
          </p:cNvPicPr>
          <p:nvPr/>
        </p:nvPicPr>
        <p:blipFill>
          <a:blip r:embed="rId2">
            <a:extLst>
              <a:ext uri="{28A0092B-C50C-407E-A947-70E740481C1C}">
                <a14:useLocalDpi xmlns:a14="http://schemas.microsoft.com/office/drawing/2010/main" val="0"/>
              </a:ext>
            </a:extLst>
          </a:blip>
          <a:srcRect t="16545" b="8718"/>
          <a:stretch/>
        </p:blipFill>
        <p:spPr>
          <a:xfrm>
            <a:off x="20" y="1282"/>
            <a:ext cx="12191980" cy="6856718"/>
          </a:xfrm>
          <a:prstGeom prst="rect">
            <a:avLst/>
          </a:prstGeom>
        </p:spPr>
      </p:pic>
      <p:grpSp>
        <p:nvGrpSpPr>
          <p:cNvPr id="17" name="Group 2">
            <a:extLst>
              <a:ext uri="{FF2B5EF4-FFF2-40B4-BE49-F238E27FC236}">
                <a16:creationId xmlns:a16="http://schemas.microsoft.com/office/drawing/2014/main" id="{6B212DC7-530B-1D87-F1DC-152F92D3590B}"/>
              </a:ext>
            </a:extLst>
          </p:cNvPr>
          <p:cNvGrpSpPr/>
          <p:nvPr/>
        </p:nvGrpSpPr>
        <p:grpSpPr>
          <a:xfrm>
            <a:off x="685800" y="521208"/>
            <a:ext cx="10820400" cy="5535137"/>
            <a:chOff x="0" y="0"/>
            <a:chExt cx="21640800" cy="11070274"/>
          </a:xfrm>
        </p:grpSpPr>
        <p:grpSp>
          <p:nvGrpSpPr>
            <p:cNvPr id="18" name="Group 3">
              <a:extLst>
                <a:ext uri="{FF2B5EF4-FFF2-40B4-BE49-F238E27FC236}">
                  <a16:creationId xmlns:a16="http://schemas.microsoft.com/office/drawing/2014/main" id="{E5CF4EE8-D46D-C4AC-4A99-C9B137A5BF00}"/>
                </a:ext>
              </a:extLst>
            </p:cNvPr>
            <p:cNvGrpSpPr/>
            <p:nvPr/>
          </p:nvGrpSpPr>
          <p:grpSpPr>
            <a:xfrm>
              <a:off x="1368062" y="1907071"/>
              <a:ext cx="19081623" cy="7355293"/>
              <a:chOff x="0" y="0"/>
              <a:chExt cx="9464596" cy="3648268"/>
            </a:xfrm>
          </p:grpSpPr>
          <p:sp>
            <p:nvSpPr>
              <p:cNvPr id="22" name="Freeform 4">
                <a:extLst>
                  <a:ext uri="{FF2B5EF4-FFF2-40B4-BE49-F238E27FC236}">
                    <a16:creationId xmlns:a16="http://schemas.microsoft.com/office/drawing/2014/main" id="{7BB80FD7-43F0-3DF1-26F5-E9187FE1A44C}"/>
                  </a:ext>
                </a:extLst>
              </p:cNvPr>
              <p:cNvSpPr/>
              <p:nvPr/>
            </p:nvSpPr>
            <p:spPr>
              <a:xfrm>
                <a:off x="0" y="-2540"/>
                <a:ext cx="9464596" cy="3650808"/>
              </a:xfrm>
              <a:custGeom>
                <a:avLst/>
                <a:gdLst/>
                <a:ahLst/>
                <a:cxnLst/>
                <a:rect l="l" t="t" r="r" b="b"/>
                <a:pathLst>
                  <a:path w="9464596" h="3650808">
                    <a:moveTo>
                      <a:pt x="9462056" y="1110353"/>
                    </a:moveTo>
                    <a:lnTo>
                      <a:pt x="9464596" y="1093560"/>
                    </a:lnTo>
                    <a:lnTo>
                      <a:pt x="9458246" y="1097758"/>
                    </a:lnTo>
                    <a:lnTo>
                      <a:pt x="9458246" y="1071169"/>
                    </a:lnTo>
                    <a:cubicBezTo>
                      <a:pt x="9458246" y="1069770"/>
                      <a:pt x="9456976" y="1065571"/>
                      <a:pt x="9455706" y="1059974"/>
                    </a:cubicBezTo>
                    <a:lnTo>
                      <a:pt x="9455706" y="1057175"/>
                    </a:lnTo>
                    <a:lnTo>
                      <a:pt x="9454436" y="1057175"/>
                    </a:lnTo>
                    <a:cubicBezTo>
                      <a:pt x="9453166" y="1051577"/>
                      <a:pt x="9449356" y="1051577"/>
                      <a:pt x="9448086" y="1051577"/>
                    </a:cubicBezTo>
                    <a:cubicBezTo>
                      <a:pt x="9448086" y="1006795"/>
                      <a:pt x="9449356" y="960613"/>
                      <a:pt x="9450626" y="915831"/>
                    </a:cubicBezTo>
                    <a:cubicBezTo>
                      <a:pt x="9450626" y="903236"/>
                      <a:pt x="9451896" y="892041"/>
                      <a:pt x="9451896" y="879446"/>
                    </a:cubicBezTo>
                    <a:lnTo>
                      <a:pt x="9455706" y="879446"/>
                    </a:lnTo>
                    <a:lnTo>
                      <a:pt x="9455706" y="847090"/>
                    </a:lnTo>
                    <a:lnTo>
                      <a:pt x="9459516" y="847090"/>
                    </a:lnTo>
                    <a:lnTo>
                      <a:pt x="9459516" y="816610"/>
                    </a:lnTo>
                    <a:cubicBezTo>
                      <a:pt x="9462056" y="781050"/>
                      <a:pt x="9464596" y="726440"/>
                      <a:pt x="9462056" y="692150"/>
                    </a:cubicBezTo>
                    <a:cubicBezTo>
                      <a:pt x="9463326" y="674370"/>
                      <a:pt x="9460786" y="652780"/>
                      <a:pt x="9459516" y="641350"/>
                    </a:cubicBezTo>
                    <a:lnTo>
                      <a:pt x="9460786" y="641350"/>
                    </a:lnTo>
                    <a:lnTo>
                      <a:pt x="9456976" y="542290"/>
                    </a:lnTo>
                    <a:lnTo>
                      <a:pt x="9458246" y="541020"/>
                    </a:lnTo>
                    <a:lnTo>
                      <a:pt x="9458246" y="537210"/>
                    </a:lnTo>
                    <a:cubicBezTo>
                      <a:pt x="9458246" y="502920"/>
                      <a:pt x="9456976" y="468630"/>
                      <a:pt x="9456976" y="431800"/>
                    </a:cubicBezTo>
                    <a:cubicBezTo>
                      <a:pt x="9454436" y="361950"/>
                      <a:pt x="9453166" y="290830"/>
                      <a:pt x="9459516" y="213360"/>
                    </a:cubicBezTo>
                    <a:lnTo>
                      <a:pt x="9459516" y="207010"/>
                    </a:lnTo>
                    <a:cubicBezTo>
                      <a:pt x="9458246" y="191770"/>
                      <a:pt x="9458246" y="176530"/>
                      <a:pt x="9458246" y="158750"/>
                    </a:cubicBezTo>
                    <a:lnTo>
                      <a:pt x="9458246" y="80010"/>
                    </a:lnTo>
                    <a:lnTo>
                      <a:pt x="9463326" y="59690"/>
                    </a:lnTo>
                    <a:lnTo>
                      <a:pt x="9463326" y="8890"/>
                    </a:lnTo>
                    <a:lnTo>
                      <a:pt x="9456976" y="8890"/>
                    </a:lnTo>
                    <a:cubicBezTo>
                      <a:pt x="9418876" y="8890"/>
                      <a:pt x="9362996" y="7620"/>
                      <a:pt x="9347756" y="7620"/>
                    </a:cubicBezTo>
                    <a:cubicBezTo>
                      <a:pt x="9319816" y="7620"/>
                      <a:pt x="9304576" y="7620"/>
                      <a:pt x="9296956" y="8890"/>
                    </a:cubicBezTo>
                    <a:cubicBezTo>
                      <a:pt x="9263936" y="0"/>
                      <a:pt x="9185196" y="1270"/>
                      <a:pt x="9108996" y="3810"/>
                    </a:cubicBezTo>
                    <a:cubicBezTo>
                      <a:pt x="9070896" y="5080"/>
                      <a:pt x="9034066" y="5080"/>
                      <a:pt x="9008666" y="3810"/>
                    </a:cubicBezTo>
                    <a:lnTo>
                      <a:pt x="9004856" y="3810"/>
                    </a:lnTo>
                    <a:lnTo>
                      <a:pt x="9002316" y="10160"/>
                    </a:lnTo>
                    <a:cubicBezTo>
                      <a:pt x="8951516" y="10160"/>
                      <a:pt x="8901986" y="11430"/>
                      <a:pt x="8837216" y="13970"/>
                    </a:cubicBezTo>
                    <a:lnTo>
                      <a:pt x="8825786" y="13970"/>
                    </a:lnTo>
                    <a:lnTo>
                      <a:pt x="8827056" y="16510"/>
                    </a:lnTo>
                    <a:lnTo>
                      <a:pt x="8794036" y="16510"/>
                    </a:lnTo>
                    <a:lnTo>
                      <a:pt x="8794036" y="21590"/>
                    </a:lnTo>
                    <a:cubicBezTo>
                      <a:pt x="8771175" y="21590"/>
                      <a:pt x="8747046" y="20320"/>
                      <a:pt x="8720375" y="19050"/>
                    </a:cubicBezTo>
                    <a:cubicBezTo>
                      <a:pt x="8697516" y="17780"/>
                      <a:pt x="8674656" y="17780"/>
                      <a:pt x="8651796" y="16510"/>
                    </a:cubicBezTo>
                    <a:lnTo>
                      <a:pt x="8651796" y="15240"/>
                    </a:lnTo>
                    <a:cubicBezTo>
                      <a:pt x="8644175" y="13970"/>
                      <a:pt x="8635286" y="13970"/>
                      <a:pt x="8627666" y="12700"/>
                    </a:cubicBezTo>
                    <a:lnTo>
                      <a:pt x="8626396" y="44450"/>
                    </a:lnTo>
                    <a:lnTo>
                      <a:pt x="8622586" y="44450"/>
                    </a:lnTo>
                    <a:lnTo>
                      <a:pt x="8622586" y="13970"/>
                    </a:lnTo>
                    <a:cubicBezTo>
                      <a:pt x="8449099" y="10160"/>
                      <a:pt x="8218767" y="12700"/>
                      <a:pt x="7994052" y="15240"/>
                    </a:cubicBezTo>
                    <a:cubicBezTo>
                      <a:pt x="7763720" y="17780"/>
                      <a:pt x="7544625" y="20320"/>
                      <a:pt x="7342381" y="16510"/>
                    </a:cubicBezTo>
                    <a:cubicBezTo>
                      <a:pt x="7246878" y="17780"/>
                      <a:pt x="7173846" y="17780"/>
                      <a:pt x="7112050" y="16510"/>
                    </a:cubicBezTo>
                    <a:lnTo>
                      <a:pt x="7112050" y="15240"/>
                    </a:lnTo>
                    <a:lnTo>
                      <a:pt x="6921043" y="12700"/>
                    </a:lnTo>
                    <a:lnTo>
                      <a:pt x="6921043" y="16510"/>
                    </a:lnTo>
                    <a:cubicBezTo>
                      <a:pt x="6859246" y="16510"/>
                      <a:pt x="6791833" y="17780"/>
                      <a:pt x="6718800" y="17780"/>
                    </a:cubicBezTo>
                    <a:lnTo>
                      <a:pt x="6673857" y="12700"/>
                    </a:lnTo>
                    <a:lnTo>
                      <a:pt x="6645768" y="12700"/>
                    </a:lnTo>
                    <a:cubicBezTo>
                      <a:pt x="6572736" y="11430"/>
                      <a:pt x="6539030" y="11430"/>
                      <a:pt x="6527793" y="19050"/>
                    </a:cubicBezTo>
                    <a:lnTo>
                      <a:pt x="6527793" y="21590"/>
                    </a:lnTo>
                    <a:cubicBezTo>
                      <a:pt x="6499704" y="22860"/>
                      <a:pt x="6471614" y="22860"/>
                      <a:pt x="6449143" y="24130"/>
                    </a:cubicBezTo>
                    <a:cubicBezTo>
                      <a:pt x="6392965" y="19050"/>
                      <a:pt x="6319932" y="20320"/>
                      <a:pt x="6235665" y="20320"/>
                    </a:cubicBezTo>
                    <a:cubicBezTo>
                      <a:pt x="6151397" y="21590"/>
                      <a:pt x="6061512" y="21590"/>
                      <a:pt x="5999715" y="16510"/>
                    </a:cubicBezTo>
                    <a:lnTo>
                      <a:pt x="5994097" y="15240"/>
                    </a:lnTo>
                    <a:lnTo>
                      <a:pt x="5982861" y="15240"/>
                    </a:lnTo>
                    <a:cubicBezTo>
                      <a:pt x="5954772" y="16510"/>
                      <a:pt x="5842415" y="17780"/>
                      <a:pt x="5735676" y="19050"/>
                    </a:cubicBezTo>
                    <a:cubicBezTo>
                      <a:pt x="5634555" y="20320"/>
                      <a:pt x="5522198" y="21590"/>
                      <a:pt x="5432312" y="22860"/>
                    </a:cubicBezTo>
                    <a:cubicBezTo>
                      <a:pt x="5415459" y="20320"/>
                      <a:pt x="5381751" y="19050"/>
                      <a:pt x="5342427" y="19050"/>
                    </a:cubicBezTo>
                    <a:cubicBezTo>
                      <a:pt x="5213216" y="20320"/>
                      <a:pt x="5067151" y="21590"/>
                      <a:pt x="4887380" y="21590"/>
                    </a:cubicBezTo>
                    <a:lnTo>
                      <a:pt x="4881763" y="20320"/>
                    </a:lnTo>
                    <a:lnTo>
                      <a:pt x="4853674" y="21590"/>
                    </a:lnTo>
                    <a:cubicBezTo>
                      <a:pt x="4735699" y="21590"/>
                      <a:pt x="4617723" y="20320"/>
                      <a:pt x="4499749" y="20320"/>
                    </a:cubicBezTo>
                    <a:lnTo>
                      <a:pt x="4499749" y="17780"/>
                    </a:lnTo>
                    <a:cubicBezTo>
                      <a:pt x="4466041" y="19050"/>
                      <a:pt x="4432334" y="19050"/>
                      <a:pt x="4404246" y="20320"/>
                    </a:cubicBezTo>
                    <a:lnTo>
                      <a:pt x="4359303" y="20320"/>
                    </a:lnTo>
                    <a:cubicBezTo>
                      <a:pt x="4084027" y="19050"/>
                      <a:pt x="3797517" y="17780"/>
                      <a:pt x="3505389" y="17780"/>
                    </a:cubicBezTo>
                    <a:lnTo>
                      <a:pt x="3494153" y="17780"/>
                    </a:lnTo>
                    <a:lnTo>
                      <a:pt x="3477299" y="22860"/>
                    </a:lnTo>
                    <a:lnTo>
                      <a:pt x="3477299" y="27940"/>
                    </a:lnTo>
                    <a:lnTo>
                      <a:pt x="3466064" y="27940"/>
                    </a:lnTo>
                    <a:lnTo>
                      <a:pt x="3117757" y="16510"/>
                    </a:lnTo>
                    <a:cubicBezTo>
                      <a:pt x="3067197" y="16510"/>
                      <a:pt x="3039107" y="19050"/>
                      <a:pt x="3005400" y="20320"/>
                    </a:cubicBezTo>
                    <a:cubicBezTo>
                      <a:pt x="2954839" y="22860"/>
                      <a:pt x="2909896" y="26670"/>
                      <a:pt x="2763832" y="21590"/>
                    </a:cubicBezTo>
                    <a:lnTo>
                      <a:pt x="2763832" y="24130"/>
                    </a:lnTo>
                    <a:lnTo>
                      <a:pt x="2409908" y="24130"/>
                    </a:lnTo>
                    <a:cubicBezTo>
                      <a:pt x="1999804" y="24130"/>
                      <a:pt x="1527905" y="24130"/>
                      <a:pt x="1162745" y="19050"/>
                    </a:cubicBezTo>
                    <a:lnTo>
                      <a:pt x="1011062" y="17780"/>
                    </a:lnTo>
                    <a:lnTo>
                      <a:pt x="1072859" y="24130"/>
                    </a:lnTo>
                    <a:lnTo>
                      <a:pt x="1039151" y="24130"/>
                    </a:lnTo>
                    <a:cubicBezTo>
                      <a:pt x="893087" y="21590"/>
                      <a:pt x="848360" y="20320"/>
                      <a:pt x="840740" y="24130"/>
                    </a:cubicBezTo>
                    <a:lnTo>
                      <a:pt x="840740" y="21590"/>
                    </a:lnTo>
                    <a:cubicBezTo>
                      <a:pt x="839470" y="21590"/>
                      <a:pt x="839470" y="21590"/>
                      <a:pt x="838200" y="22860"/>
                    </a:cubicBezTo>
                    <a:cubicBezTo>
                      <a:pt x="836930" y="22860"/>
                      <a:pt x="835660" y="21590"/>
                      <a:pt x="833120" y="21590"/>
                    </a:cubicBezTo>
                    <a:lnTo>
                      <a:pt x="833120" y="15240"/>
                    </a:lnTo>
                    <a:cubicBezTo>
                      <a:pt x="797560" y="16510"/>
                      <a:pt x="768350" y="16510"/>
                      <a:pt x="742950" y="15240"/>
                    </a:cubicBezTo>
                    <a:cubicBezTo>
                      <a:pt x="713740" y="13970"/>
                      <a:pt x="687070" y="13970"/>
                      <a:pt x="659130" y="16510"/>
                    </a:cubicBezTo>
                    <a:cubicBezTo>
                      <a:pt x="657860" y="15240"/>
                      <a:pt x="656590" y="12700"/>
                      <a:pt x="652780" y="11430"/>
                    </a:cubicBezTo>
                    <a:lnTo>
                      <a:pt x="650240" y="11430"/>
                    </a:lnTo>
                    <a:cubicBezTo>
                      <a:pt x="646430" y="11430"/>
                      <a:pt x="643890" y="12700"/>
                      <a:pt x="641350" y="12700"/>
                    </a:cubicBezTo>
                    <a:lnTo>
                      <a:pt x="641350" y="7620"/>
                    </a:lnTo>
                    <a:cubicBezTo>
                      <a:pt x="572770" y="7620"/>
                      <a:pt x="551180" y="15240"/>
                      <a:pt x="541020" y="21590"/>
                    </a:cubicBezTo>
                    <a:cubicBezTo>
                      <a:pt x="486410" y="20320"/>
                      <a:pt x="438150" y="19050"/>
                      <a:pt x="391160" y="15240"/>
                    </a:cubicBezTo>
                    <a:lnTo>
                      <a:pt x="391160" y="20320"/>
                    </a:lnTo>
                    <a:lnTo>
                      <a:pt x="373380" y="20320"/>
                    </a:lnTo>
                    <a:lnTo>
                      <a:pt x="373380" y="22860"/>
                    </a:lnTo>
                    <a:lnTo>
                      <a:pt x="298450" y="22860"/>
                    </a:lnTo>
                    <a:lnTo>
                      <a:pt x="251460" y="19050"/>
                    </a:lnTo>
                    <a:lnTo>
                      <a:pt x="250190" y="19050"/>
                    </a:lnTo>
                    <a:cubicBezTo>
                      <a:pt x="240030" y="22860"/>
                      <a:pt x="205740" y="22860"/>
                      <a:pt x="173990" y="22860"/>
                    </a:cubicBezTo>
                    <a:cubicBezTo>
                      <a:pt x="146050" y="22860"/>
                      <a:pt x="120650" y="22860"/>
                      <a:pt x="107950" y="25400"/>
                    </a:cubicBezTo>
                    <a:lnTo>
                      <a:pt x="100330" y="27940"/>
                    </a:lnTo>
                    <a:lnTo>
                      <a:pt x="45720" y="27940"/>
                    </a:lnTo>
                    <a:lnTo>
                      <a:pt x="45720" y="34290"/>
                    </a:lnTo>
                    <a:lnTo>
                      <a:pt x="29210" y="34290"/>
                    </a:lnTo>
                    <a:lnTo>
                      <a:pt x="29210" y="40640"/>
                    </a:lnTo>
                    <a:cubicBezTo>
                      <a:pt x="29210" y="50800"/>
                      <a:pt x="29210" y="62230"/>
                      <a:pt x="27940" y="76200"/>
                    </a:cubicBezTo>
                    <a:lnTo>
                      <a:pt x="27940" y="87630"/>
                    </a:lnTo>
                    <a:cubicBezTo>
                      <a:pt x="27940" y="97790"/>
                      <a:pt x="27940" y="105410"/>
                      <a:pt x="26670" y="114300"/>
                    </a:cubicBezTo>
                    <a:lnTo>
                      <a:pt x="25400" y="130810"/>
                    </a:lnTo>
                    <a:cubicBezTo>
                      <a:pt x="21590" y="194310"/>
                      <a:pt x="22860" y="208280"/>
                      <a:pt x="22860" y="222250"/>
                    </a:cubicBezTo>
                    <a:cubicBezTo>
                      <a:pt x="24130" y="236220"/>
                      <a:pt x="24130" y="248920"/>
                      <a:pt x="20320" y="311150"/>
                    </a:cubicBezTo>
                    <a:lnTo>
                      <a:pt x="19050" y="328930"/>
                    </a:lnTo>
                    <a:lnTo>
                      <a:pt x="30480" y="316230"/>
                    </a:lnTo>
                    <a:cubicBezTo>
                      <a:pt x="31750" y="328930"/>
                      <a:pt x="29210" y="356870"/>
                      <a:pt x="27940" y="378460"/>
                    </a:cubicBezTo>
                    <a:cubicBezTo>
                      <a:pt x="26670" y="412750"/>
                      <a:pt x="22860" y="450850"/>
                      <a:pt x="25400" y="485140"/>
                    </a:cubicBezTo>
                    <a:lnTo>
                      <a:pt x="16510" y="457200"/>
                    </a:lnTo>
                    <a:lnTo>
                      <a:pt x="17780" y="504190"/>
                    </a:lnTo>
                    <a:cubicBezTo>
                      <a:pt x="17780" y="519430"/>
                      <a:pt x="19050" y="535940"/>
                      <a:pt x="19050" y="552450"/>
                    </a:cubicBezTo>
                    <a:cubicBezTo>
                      <a:pt x="16510" y="565150"/>
                      <a:pt x="13970" y="577850"/>
                      <a:pt x="12700" y="588010"/>
                    </a:cubicBezTo>
                    <a:lnTo>
                      <a:pt x="7620" y="588010"/>
                    </a:lnTo>
                    <a:cubicBezTo>
                      <a:pt x="3810" y="640080"/>
                      <a:pt x="5080" y="643890"/>
                      <a:pt x="8890" y="647700"/>
                    </a:cubicBezTo>
                    <a:cubicBezTo>
                      <a:pt x="10160" y="648970"/>
                      <a:pt x="12700" y="650240"/>
                      <a:pt x="13970" y="650240"/>
                    </a:cubicBezTo>
                    <a:cubicBezTo>
                      <a:pt x="15240" y="652780"/>
                      <a:pt x="16510" y="659130"/>
                      <a:pt x="16510" y="675640"/>
                    </a:cubicBezTo>
                    <a:cubicBezTo>
                      <a:pt x="15240" y="675640"/>
                      <a:pt x="13970" y="675640"/>
                      <a:pt x="11430" y="676910"/>
                    </a:cubicBezTo>
                    <a:cubicBezTo>
                      <a:pt x="6350" y="679450"/>
                      <a:pt x="5080" y="685800"/>
                      <a:pt x="5080" y="712470"/>
                    </a:cubicBezTo>
                    <a:cubicBezTo>
                      <a:pt x="3810" y="722630"/>
                      <a:pt x="5080" y="748030"/>
                      <a:pt x="7620" y="779780"/>
                    </a:cubicBezTo>
                    <a:cubicBezTo>
                      <a:pt x="8890" y="800100"/>
                      <a:pt x="10160" y="822960"/>
                      <a:pt x="11430" y="845820"/>
                    </a:cubicBezTo>
                    <a:lnTo>
                      <a:pt x="38100" y="845820"/>
                    </a:lnTo>
                    <a:lnTo>
                      <a:pt x="11430" y="845820"/>
                    </a:lnTo>
                    <a:lnTo>
                      <a:pt x="11430" y="857250"/>
                    </a:lnTo>
                    <a:cubicBezTo>
                      <a:pt x="7620" y="861253"/>
                      <a:pt x="6350" y="875247"/>
                      <a:pt x="6350" y="936823"/>
                    </a:cubicBezTo>
                    <a:lnTo>
                      <a:pt x="10160" y="936823"/>
                    </a:lnTo>
                    <a:lnTo>
                      <a:pt x="10160" y="943820"/>
                    </a:lnTo>
                    <a:lnTo>
                      <a:pt x="19050" y="945219"/>
                    </a:lnTo>
                    <a:lnTo>
                      <a:pt x="19050" y="964811"/>
                    </a:lnTo>
                    <a:lnTo>
                      <a:pt x="12700" y="964811"/>
                    </a:lnTo>
                    <a:lnTo>
                      <a:pt x="16510" y="1020789"/>
                    </a:lnTo>
                    <a:lnTo>
                      <a:pt x="16510" y="1029186"/>
                    </a:lnTo>
                    <a:cubicBezTo>
                      <a:pt x="13970" y="1080965"/>
                      <a:pt x="10160" y="1134144"/>
                      <a:pt x="16510" y="1170529"/>
                    </a:cubicBezTo>
                    <a:cubicBezTo>
                      <a:pt x="16510" y="1173328"/>
                      <a:pt x="16510" y="1174728"/>
                      <a:pt x="15240" y="1176127"/>
                    </a:cubicBezTo>
                    <a:lnTo>
                      <a:pt x="12700" y="1177526"/>
                    </a:lnTo>
                    <a:lnTo>
                      <a:pt x="12700" y="1183124"/>
                    </a:lnTo>
                    <a:cubicBezTo>
                      <a:pt x="13970" y="1197119"/>
                      <a:pt x="13970" y="1218110"/>
                      <a:pt x="15240" y="1240501"/>
                    </a:cubicBezTo>
                    <a:cubicBezTo>
                      <a:pt x="16510" y="1285284"/>
                      <a:pt x="19050" y="1335663"/>
                      <a:pt x="21590" y="1359454"/>
                    </a:cubicBezTo>
                    <a:cubicBezTo>
                      <a:pt x="21590" y="1362253"/>
                      <a:pt x="20320" y="1365052"/>
                      <a:pt x="20320" y="1366451"/>
                    </a:cubicBezTo>
                    <a:cubicBezTo>
                      <a:pt x="20320" y="1367850"/>
                      <a:pt x="19050" y="1369250"/>
                      <a:pt x="19050" y="1370649"/>
                    </a:cubicBezTo>
                    <a:lnTo>
                      <a:pt x="21590" y="1370649"/>
                    </a:lnTo>
                    <a:lnTo>
                      <a:pt x="21590" y="1372049"/>
                    </a:lnTo>
                    <a:cubicBezTo>
                      <a:pt x="15240" y="1404236"/>
                      <a:pt x="17780" y="1471409"/>
                      <a:pt x="20320" y="1531585"/>
                    </a:cubicBezTo>
                    <a:cubicBezTo>
                      <a:pt x="21590" y="1576367"/>
                      <a:pt x="24130" y="1632345"/>
                      <a:pt x="20320" y="1643540"/>
                    </a:cubicBezTo>
                    <a:lnTo>
                      <a:pt x="16510" y="1643540"/>
                    </a:lnTo>
                    <a:lnTo>
                      <a:pt x="17780" y="1751297"/>
                    </a:lnTo>
                    <a:lnTo>
                      <a:pt x="11430" y="1751297"/>
                    </a:lnTo>
                    <a:cubicBezTo>
                      <a:pt x="11430" y="1763892"/>
                      <a:pt x="10160" y="1775088"/>
                      <a:pt x="10160" y="1786283"/>
                    </a:cubicBezTo>
                    <a:lnTo>
                      <a:pt x="8890" y="1784884"/>
                    </a:lnTo>
                    <a:lnTo>
                      <a:pt x="10160" y="1801677"/>
                    </a:lnTo>
                    <a:lnTo>
                      <a:pt x="10160" y="1805875"/>
                    </a:lnTo>
                    <a:lnTo>
                      <a:pt x="13970" y="1910834"/>
                    </a:lnTo>
                    <a:lnTo>
                      <a:pt x="21590" y="1910834"/>
                    </a:lnTo>
                    <a:cubicBezTo>
                      <a:pt x="22860" y="1917831"/>
                      <a:pt x="22860" y="1924828"/>
                      <a:pt x="24130" y="1930426"/>
                    </a:cubicBezTo>
                    <a:lnTo>
                      <a:pt x="22860" y="1929026"/>
                    </a:lnTo>
                    <a:lnTo>
                      <a:pt x="21590" y="1951417"/>
                    </a:lnTo>
                    <a:cubicBezTo>
                      <a:pt x="20320" y="1973808"/>
                      <a:pt x="20320" y="1992001"/>
                      <a:pt x="20320" y="2008794"/>
                    </a:cubicBezTo>
                    <a:cubicBezTo>
                      <a:pt x="17780" y="2017191"/>
                      <a:pt x="15240" y="2025588"/>
                      <a:pt x="13970" y="2035384"/>
                    </a:cubicBezTo>
                    <a:lnTo>
                      <a:pt x="12700" y="2039582"/>
                    </a:lnTo>
                    <a:lnTo>
                      <a:pt x="12700" y="2042381"/>
                    </a:lnTo>
                    <a:cubicBezTo>
                      <a:pt x="13970" y="2043781"/>
                      <a:pt x="15240" y="2049378"/>
                      <a:pt x="16510" y="2074568"/>
                    </a:cubicBezTo>
                    <a:cubicBezTo>
                      <a:pt x="16510" y="2108154"/>
                      <a:pt x="19050" y="2136143"/>
                      <a:pt x="22860" y="2179526"/>
                    </a:cubicBezTo>
                    <a:lnTo>
                      <a:pt x="12700" y="2220110"/>
                    </a:lnTo>
                    <a:cubicBezTo>
                      <a:pt x="8890" y="2235504"/>
                      <a:pt x="8890" y="2239702"/>
                      <a:pt x="8890" y="2246699"/>
                    </a:cubicBezTo>
                    <a:cubicBezTo>
                      <a:pt x="8890" y="2252297"/>
                      <a:pt x="8890" y="2260694"/>
                      <a:pt x="5080" y="2284484"/>
                    </a:cubicBezTo>
                    <a:lnTo>
                      <a:pt x="8890" y="2285884"/>
                    </a:lnTo>
                    <a:cubicBezTo>
                      <a:pt x="10160" y="2294280"/>
                      <a:pt x="10160" y="2326467"/>
                      <a:pt x="10160" y="2347459"/>
                    </a:cubicBezTo>
                    <a:cubicBezTo>
                      <a:pt x="10160" y="2389442"/>
                      <a:pt x="10160" y="2404836"/>
                      <a:pt x="12700" y="2409034"/>
                    </a:cubicBezTo>
                    <a:cubicBezTo>
                      <a:pt x="10160" y="2428627"/>
                      <a:pt x="8890" y="2446819"/>
                      <a:pt x="8890" y="2466412"/>
                    </a:cubicBezTo>
                    <a:cubicBezTo>
                      <a:pt x="7620" y="2488802"/>
                      <a:pt x="7620" y="2512593"/>
                      <a:pt x="2540" y="2541981"/>
                    </a:cubicBezTo>
                    <a:lnTo>
                      <a:pt x="0" y="2558774"/>
                    </a:lnTo>
                    <a:lnTo>
                      <a:pt x="6350" y="2554576"/>
                    </a:lnTo>
                    <a:lnTo>
                      <a:pt x="6350" y="2581166"/>
                    </a:lnTo>
                    <a:cubicBezTo>
                      <a:pt x="6350" y="2582565"/>
                      <a:pt x="7620" y="2586763"/>
                      <a:pt x="8890" y="2592361"/>
                    </a:cubicBezTo>
                    <a:lnTo>
                      <a:pt x="8890" y="2595160"/>
                    </a:lnTo>
                    <a:lnTo>
                      <a:pt x="10160" y="2595160"/>
                    </a:lnTo>
                    <a:cubicBezTo>
                      <a:pt x="11430" y="2600758"/>
                      <a:pt x="15240" y="2600758"/>
                      <a:pt x="16510" y="2600758"/>
                    </a:cubicBezTo>
                    <a:cubicBezTo>
                      <a:pt x="16510" y="2645540"/>
                      <a:pt x="15240" y="2691721"/>
                      <a:pt x="13970" y="2736504"/>
                    </a:cubicBezTo>
                    <a:cubicBezTo>
                      <a:pt x="13970" y="2749099"/>
                      <a:pt x="12700" y="2760294"/>
                      <a:pt x="12700" y="2772889"/>
                    </a:cubicBezTo>
                    <a:lnTo>
                      <a:pt x="8890" y="2772889"/>
                    </a:lnTo>
                    <a:lnTo>
                      <a:pt x="8890" y="2803718"/>
                    </a:lnTo>
                    <a:lnTo>
                      <a:pt x="6350" y="2803718"/>
                    </a:lnTo>
                    <a:lnTo>
                      <a:pt x="6350" y="2834198"/>
                    </a:lnTo>
                    <a:cubicBezTo>
                      <a:pt x="3810" y="2869758"/>
                      <a:pt x="1270" y="2924368"/>
                      <a:pt x="3810" y="2958658"/>
                    </a:cubicBezTo>
                    <a:cubicBezTo>
                      <a:pt x="2540" y="2976438"/>
                      <a:pt x="5080" y="2998028"/>
                      <a:pt x="6350" y="3009458"/>
                    </a:cubicBezTo>
                    <a:lnTo>
                      <a:pt x="5080" y="3009458"/>
                    </a:lnTo>
                    <a:lnTo>
                      <a:pt x="8890" y="3108518"/>
                    </a:lnTo>
                    <a:lnTo>
                      <a:pt x="7620" y="3109788"/>
                    </a:lnTo>
                    <a:lnTo>
                      <a:pt x="7620" y="3113598"/>
                    </a:lnTo>
                    <a:cubicBezTo>
                      <a:pt x="7620" y="3147888"/>
                      <a:pt x="8890" y="3182178"/>
                      <a:pt x="8890" y="3219008"/>
                    </a:cubicBezTo>
                    <a:cubicBezTo>
                      <a:pt x="11430" y="3288858"/>
                      <a:pt x="12700" y="3359978"/>
                      <a:pt x="6350" y="3437448"/>
                    </a:cubicBezTo>
                    <a:lnTo>
                      <a:pt x="6350" y="3443798"/>
                    </a:lnTo>
                    <a:cubicBezTo>
                      <a:pt x="7620" y="3459038"/>
                      <a:pt x="7620" y="3474278"/>
                      <a:pt x="7620" y="3492058"/>
                    </a:cubicBezTo>
                    <a:lnTo>
                      <a:pt x="7620" y="3570798"/>
                    </a:lnTo>
                    <a:lnTo>
                      <a:pt x="2540" y="3591118"/>
                    </a:lnTo>
                    <a:lnTo>
                      <a:pt x="2540" y="3641918"/>
                    </a:lnTo>
                    <a:lnTo>
                      <a:pt x="8890" y="3641918"/>
                    </a:lnTo>
                    <a:cubicBezTo>
                      <a:pt x="46990" y="3641918"/>
                      <a:pt x="102870" y="3643188"/>
                      <a:pt x="118110" y="3643188"/>
                    </a:cubicBezTo>
                    <a:cubicBezTo>
                      <a:pt x="146050" y="3643188"/>
                      <a:pt x="161290" y="3643188"/>
                      <a:pt x="168910" y="3641918"/>
                    </a:cubicBezTo>
                    <a:cubicBezTo>
                      <a:pt x="189230" y="3646998"/>
                      <a:pt x="227330" y="3648268"/>
                      <a:pt x="271780" y="3648268"/>
                    </a:cubicBezTo>
                    <a:cubicBezTo>
                      <a:pt x="298450" y="3648268"/>
                      <a:pt x="327660" y="3648268"/>
                      <a:pt x="356870" y="3646998"/>
                    </a:cubicBezTo>
                    <a:cubicBezTo>
                      <a:pt x="394970" y="3645728"/>
                      <a:pt x="431800" y="3645728"/>
                      <a:pt x="457200" y="3646998"/>
                    </a:cubicBezTo>
                    <a:lnTo>
                      <a:pt x="461010" y="3646998"/>
                    </a:lnTo>
                    <a:lnTo>
                      <a:pt x="463550" y="3640648"/>
                    </a:lnTo>
                    <a:cubicBezTo>
                      <a:pt x="514350" y="3640648"/>
                      <a:pt x="563880" y="3639378"/>
                      <a:pt x="628650" y="3636838"/>
                    </a:cubicBezTo>
                    <a:lnTo>
                      <a:pt x="640080" y="3636838"/>
                    </a:lnTo>
                    <a:lnTo>
                      <a:pt x="638810" y="3634298"/>
                    </a:lnTo>
                    <a:lnTo>
                      <a:pt x="671830" y="3634298"/>
                    </a:lnTo>
                    <a:lnTo>
                      <a:pt x="671830" y="3629218"/>
                    </a:lnTo>
                    <a:cubicBezTo>
                      <a:pt x="694690" y="3629218"/>
                      <a:pt x="718820" y="3630488"/>
                      <a:pt x="745490" y="3631758"/>
                    </a:cubicBezTo>
                    <a:cubicBezTo>
                      <a:pt x="763270" y="3633028"/>
                      <a:pt x="781050" y="3633028"/>
                      <a:pt x="798830" y="3634298"/>
                    </a:cubicBezTo>
                    <a:lnTo>
                      <a:pt x="798830" y="3645728"/>
                    </a:lnTo>
                    <a:lnTo>
                      <a:pt x="1151509" y="3645728"/>
                    </a:lnTo>
                    <a:cubicBezTo>
                      <a:pt x="1258248" y="3645728"/>
                      <a:pt x="1359369" y="3644458"/>
                      <a:pt x="1466108" y="3643188"/>
                    </a:cubicBezTo>
                    <a:cubicBezTo>
                      <a:pt x="1696440" y="3640648"/>
                      <a:pt x="1915536" y="3638108"/>
                      <a:pt x="2117779" y="3641918"/>
                    </a:cubicBezTo>
                    <a:cubicBezTo>
                      <a:pt x="2213283" y="3640648"/>
                      <a:pt x="2286315" y="3640648"/>
                      <a:pt x="2348111" y="3641918"/>
                    </a:cubicBezTo>
                    <a:lnTo>
                      <a:pt x="2348111" y="3643188"/>
                    </a:lnTo>
                    <a:lnTo>
                      <a:pt x="2387436" y="3643188"/>
                    </a:lnTo>
                    <a:lnTo>
                      <a:pt x="2533500" y="3645728"/>
                    </a:lnTo>
                    <a:lnTo>
                      <a:pt x="2533500" y="3641918"/>
                    </a:lnTo>
                    <a:cubicBezTo>
                      <a:pt x="2595296" y="3641918"/>
                      <a:pt x="2662711" y="3640648"/>
                      <a:pt x="2735743" y="3640648"/>
                    </a:cubicBezTo>
                    <a:lnTo>
                      <a:pt x="2786303" y="3646998"/>
                    </a:lnTo>
                    <a:lnTo>
                      <a:pt x="2820010" y="3646998"/>
                    </a:lnTo>
                    <a:cubicBezTo>
                      <a:pt x="2893043" y="3648268"/>
                      <a:pt x="2926750" y="3648268"/>
                      <a:pt x="2937986" y="3640648"/>
                    </a:cubicBezTo>
                    <a:lnTo>
                      <a:pt x="2937986" y="3638108"/>
                    </a:lnTo>
                    <a:cubicBezTo>
                      <a:pt x="2966075" y="3636838"/>
                      <a:pt x="2994164" y="3636838"/>
                      <a:pt x="3016635" y="3635568"/>
                    </a:cubicBezTo>
                    <a:cubicBezTo>
                      <a:pt x="3072814" y="3640648"/>
                      <a:pt x="3145846" y="3639378"/>
                      <a:pt x="3230114" y="3639378"/>
                    </a:cubicBezTo>
                    <a:cubicBezTo>
                      <a:pt x="3314382" y="3638108"/>
                      <a:pt x="3404267" y="3638108"/>
                      <a:pt x="3466064" y="3643188"/>
                    </a:cubicBezTo>
                    <a:lnTo>
                      <a:pt x="3471682" y="3644458"/>
                    </a:lnTo>
                    <a:lnTo>
                      <a:pt x="3482917" y="3644458"/>
                    </a:lnTo>
                    <a:cubicBezTo>
                      <a:pt x="3511007" y="3643188"/>
                      <a:pt x="3623363" y="3641918"/>
                      <a:pt x="3730103" y="3640648"/>
                    </a:cubicBezTo>
                    <a:cubicBezTo>
                      <a:pt x="3831224" y="3639378"/>
                      <a:pt x="3943581" y="3638108"/>
                      <a:pt x="4033467" y="3636838"/>
                    </a:cubicBezTo>
                    <a:cubicBezTo>
                      <a:pt x="4050320" y="3639378"/>
                      <a:pt x="4089645" y="3640648"/>
                      <a:pt x="4123353" y="3640648"/>
                    </a:cubicBezTo>
                    <a:cubicBezTo>
                      <a:pt x="4252563" y="3639378"/>
                      <a:pt x="4398627" y="3638108"/>
                      <a:pt x="4578398" y="3638108"/>
                    </a:cubicBezTo>
                    <a:lnTo>
                      <a:pt x="4584017" y="3639378"/>
                    </a:lnTo>
                    <a:lnTo>
                      <a:pt x="4612106" y="3638108"/>
                    </a:lnTo>
                    <a:cubicBezTo>
                      <a:pt x="4730080" y="3638108"/>
                      <a:pt x="4848055" y="3639378"/>
                      <a:pt x="4966030" y="3639378"/>
                    </a:cubicBezTo>
                    <a:lnTo>
                      <a:pt x="4966030" y="3641918"/>
                    </a:lnTo>
                    <a:lnTo>
                      <a:pt x="5061534" y="3639378"/>
                    </a:lnTo>
                    <a:lnTo>
                      <a:pt x="5106476" y="3639378"/>
                    </a:lnTo>
                    <a:cubicBezTo>
                      <a:pt x="5381751" y="3640648"/>
                      <a:pt x="5668261" y="3641918"/>
                      <a:pt x="5960390" y="3641918"/>
                    </a:cubicBezTo>
                    <a:lnTo>
                      <a:pt x="5971626" y="3641918"/>
                    </a:lnTo>
                    <a:lnTo>
                      <a:pt x="5988479" y="3636838"/>
                    </a:lnTo>
                    <a:lnTo>
                      <a:pt x="5988479" y="3631758"/>
                    </a:lnTo>
                    <a:lnTo>
                      <a:pt x="5999715" y="3631758"/>
                    </a:lnTo>
                    <a:lnTo>
                      <a:pt x="6348022" y="3643188"/>
                    </a:lnTo>
                    <a:cubicBezTo>
                      <a:pt x="6398582" y="3643188"/>
                      <a:pt x="6426671" y="3640648"/>
                      <a:pt x="6460379" y="3639378"/>
                    </a:cubicBezTo>
                    <a:cubicBezTo>
                      <a:pt x="6510939" y="3636838"/>
                      <a:pt x="6555882" y="3633028"/>
                      <a:pt x="6701947" y="3638108"/>
                    </a:cubicBezTo>
                    <a:lnTo>
                      <a:pt x="6701947" y="3635568"/>
                    </a:lnTo>
                    <a:lnTo>
                      <a:pt x="7050253" y="3635568"/>
                    </a:lnTo>
                    <a:cubicBezTo>
                      <a:pt x="7460356" y="3635568"/>
                      <a:pt x="7932256" y="3635568"/>
                      <a:pt x="8297416" y="3640648"/>
                    </a:cubicBezTo>
                    <a:lnTo>
                      <a:pt x="8449098" y="3641918"/>
                    </a:lnTo>
                    <a:lnTo>
                      <a:pt x="8387302" y="3635568"/>
                    </a:lnTo>
                    <a:lnTo>
                      <a:pt x="8421008" y="3635568"/>
                    </a:lnTo>
                    <a:cubicBezTo>
                      <a:pt x="8561455" y="3638108"/>
                      <a:pt x="8614966" y="3639378"/>
                      <a:pt x="8622586" y="3635568"/>
                    </a:cubicBezTo>
                    <a:lnTo>
                      <a:pt x="8622586" y="3636838"/>
                    </a:lnTo>
                    <a:cubicBezTo>
                      <a:pt x="8623856" y="3636838"/>
                      <a:pt x="8623856" y="3636838"/>
                      <a:pt x="8625125" y="3635568"/>
                    </a:cubicBezTo>
                    <a:cubicBezTo>
                      <a:pt x="8626396" y="3635568"/>
                      <a:pt x="8627666" y="3636838"/>
                      <a:pt x="8630206" y="3636838"/>
                    </a:cubicBezTo>
                    <a:lnTo>
                      <a:pt x="8630206" y="3643188"/>
                    </a:lnTo>
                    <a:cubicBezTo>
                      <a:pt x="8665766" y="3641918"/>
                      <a:pt x="8694975" y="3641918"/>
                      <a:pt x="8720375" y="3643188"/>
                    </a:cubicBezTo>
                    <a:cubicBezTo>
                      <a:pt x="8749586" y="3644458"/>
                      <a:pt x="8776256" y="3644458"/>
                      <a:pt x="8804196" y="3641918"/>
                    </a:cubicBezTo>
                    <a:cubicBezTo>
                      <a:pt x="8805466" y="3643188"/>
                      <a:pt x="8806736" y="3645728"/>
                      <a:pt x="8810546" y="3646998"/>
                    </a:cubicBezTo>
                    <a:lnTo>
                      <a:pt x="8813086" y="3646998"/>
                    </a:lnTo>
                    <a:cubicBezTo>
                      <a:pt x="8816896" y="3646998"/>
                      <a:pt x="8819436" y="3645728"/>
                      <a:pt x="8821975" y="3645728"/>
                    </a:cubicBezTo>
                    <a:lnTo>
                      <a:pt x="8821975" y="3650808"/>
                    </a:lnTo>
                    <a:cubicBezTo>
                      <a:pt x="8890556" y="3650808"/>
                      <a:pt x="8912146" y="3643188"/>
                      <a:pt x="8922306" y="3636838"/>
                    </a:cubicBezTo>
                    <a:cubicBezTo>
                      <a:pt x="8976916" y="3638108"/>
                      <a:pt x="9025175" y="3640648"/>
                      <a:pt x="9072166" y="3644458"/>
                    </a:cubicBezTo>
                    <a:lnTo>
                      <a:pt x="9072166" y="3639378"/>
                    </a:lnTo>
                    <a:lnTo>
                      <a:pt x="9089946" y="3639378"/>
                    </a:lnTo>
                    <a:lnTo>
                      <a:pt x="9089946" y="3635568"/>
                    </a:lnTo>
                    <a:lnTo>
                      <a:pt x="9164875" y="3635568"/>
                    </a:lnTo>
                    <a:lnTo>
                      <a:pt x="9211866" y="3638108"/>
                    </a:lnTo>
                    <a:lnTo>
                      <a:pt x="9213136" y="3638108"/>
                    </a:lnTo>
                    <a:cubicBezTo>
                      <a:pt x="9223296" y="3634298"/>
                      <a:pt x="9257586" y="3634298"/>
                      <a:pt x="9289336" y="3634298"/>
                    </a:cubicBezTo>
                    <a:cubicBezTo>
                      <a:pt x="9317276" y="3634298"/>
                      <a:pt x="9342676" y="3634298"/>
                      <a:pt x="9354106" y="3631758"/>
                    </a:cubicBezTo>
                    <a:lnTo>
                      <a:pt x="9417606" y="3631758"/>
                    </a:lnTo>
                    <a:lnTo>
                      <a:pt x="9417606" y="3625408"/>
                    </a:lnTo>
                    <a:lnTo>
                      <a:pt x="9434116" y="3625408"/>
                    </a:lnTo>
                    <a:lnTo>
                      <a:pt x="9434116" y="3619058"/>
                    </a:lnTo>
                    <a:cubicBezTo>
                      <a:pt x="9434116" y="3608898"/>
                      <a:pt x="9434116" y="3597468"/>
                      <a:pt x="9435386" y="3584768"/>
                    </a:cubicBezTo>
                    <a:lnTo>
                      <a:pt x="9435386" y="3572068"/>
                    </a:lnTo>
                    <a:cubicBezTo>
                      <a:pt x="9435386" y="3561908"/>
                      <a:pt x="9435386" y="3554288"/>
                      <a:pt x="9436656" y="3545398"/>
                    </a:cubicBezTo>
                    <a:lnTo>
                      <a:pt x="9437926" y="3528888"/>
                    </a:lnTo>
                    <a:cubicBezTo>
                      <a:pt x="9441736" y="3465388"/>
                      <a:pt x="9440466" y="3451418"/>
                      <a:pt x="9440466" y="3437448"/>
                    </a:cubicBezTo>
                    <a:cubicBezTo>
                      <a:pt x="9439196" y="3423478"/>
                      <a:pt x="9439196" y="3410778"/>
                      <a:pt x="9443006" y="3348549"/>
                    </a:cubicBezTo>
                    <a:lnTo>
                      <a:pt x="9444276" y="3330768"/>
                    </a:lnTo>
                    <a:lnTo>
                      <a:pt x="9432846" y="3343468"/>
                    </a:lnTo>
                    <a:cubicBezTo>
                      <a:pt x="9431576" y="3330768"/>
                      <a:pt x="9434116" y="3302828"/>
                      <a:pt x="9435386" y="3281238"/>
                    </a:cubicBezTo>
                    <a:cubicBezTo>
                      <a:pt x="9437926" y="3248218"/>
                      <a:pt x="9441736" y="3210118"/>
                      <a:pt x="9439196" y="3175828"/>
                    </a:cubicBezTo>
                    <a:lnTo>
                      <a:pt x="9448086" y="3203768"/>
                    </a:lnTo>
                    <a:lnTo>
                      <a:pt x="9446816" y="3156778"/>
                    </a:lnTo>
                    <a:cubicBezTo>
                      <a:pt x="9446816" y="3141538"/>
                      <a:pt x="9445546" y="3125028"/>
                      <a:pt x="9445546" y="3108518"/>
                    </a:cubicBezTo>
                    <a:cubicBezTo>
                      <a:pt x="9448086" y="3095818"/>
                      <a:pt x="9450626" y="3083118"/>
                      <a:pt x="9451896" y="3072958"/>
                    </a:cubicBezTo>
                    <a:lnTo>
                      <a:pt x="9456976" y="3072958"/>
                    </a:lnTo>
                    <a:cubicBezTo>
                      <a:pt x="9460786" y="3020888"/>
                      <a:pt x="9459516" y="3017078"/>
                      <a:pt x="9455706" y="3013268"/>
                    </a:cubicBezTo>
                    <a:cubicBezTo>
                      <a:pt x="9454436" y="3011998"/>
                      <a:pt x="9451896" y="3010728"/>
                      <a:pt x="9450626" y="3010728"/>
                    </a:cubicBezTo>
                    <a:cubicBezTo>
                      <a:pt x="9449356" y="3008188"/>
                      <a:pt x="9448086" y="3001838"/>
                      <a:pt x="9448086" y="2985328"/>
                    </a:cubicBezTo>
                    <a:cubicBezTo>
                      <a:pt x="9449356" y="2985328"/>
                      <a:pt x="9450626" y="2985328"/>
                      <a:pt x="9453166" y="2984058"/>
                    </a:cubicBezTo>
                    <a:cubicBezTo>
                      <a:pt x="9458246" y="2981518"/>
                      <a:pt x="9459516" y="2975168"/>
                      <a:pt x="9459516" y="2948498"/>
                    </a:cubicBezTo>
                    <a:cubicBezTo>
                      <a:pt x="9460786" y="2938338"/>
                      <a:pt x="9459516" y="2912938"/>
                      <a:pt x="9456976" y="2881188"/>
                    </a:cubicBezTo>
                    <a:cubicBezTo>
                      <a:pt x="9455706" y="2860868"/>
                      <a:pt x="9454436" y="2838008"/>
                      <a:pt x="9453166" y="2815148"/>
                    </a:cubicBezTo>
                    <a:lnTo>
                      <a:pt x="9453166" y="2792288"/>
                    </a:lnTo>
                    <a:cubicBezTo>
                      <a:pt x="9458246" y="2786883"/>
                      <a:pt x="9459516" y="2768691"/>
                      <a:pt x="9458246" y="2715512"/>
                    </a:cubicBezTo>
                    <a:lnTo>
                      <a:pt x="9454436" y="2715512"/>
                    </a:lnTo>
                    <a:lnTo>
                      <a:pt x="9454436" y="2708515"/>
                    </a:lnTo>
                    <a:lnTo>
                      <a:pt x="9445546" y="2707115"/>
                    </a:lnTo>
                    <a:lnTo>
                      <a:pt x="9445546" y="2687523"/>
                    </a:lnTo>
                    <a:lnTo>
                      <a:pt x="9451896" y="2687523"/>
                    </a:lnTo>
                    <a:lnTo>
                      <a:pt x="9448086" y="2631546"/>
                    </a:lnTo>
                    <a:lnTo>
                      <a:pt x="9448086" y="2623149"/>
                    </a:lnTo>
                    <a:cubicBezTo>
                      <a:pt x="9450626" y="2571370"/>
                      <a:pt x="9454436" y="2518191"/>
                      <a:pt x="9448086" y="2481806"/>
                    </a:cubicBezTo>
                    <a:cubicBezTo>
                      <a:pt x="9448086" y="2479007"/>
                      <a:pt x="9448086" y="2477607"/>
                      <a:pt x="9449356" y="2476208"/>
                    </a:cubicBezTo>
                    <a:lnTo>
                      <a:pt x="9451896" y="2474808"/>
                    </a:lnTo>
                    <a:lnTo>
                      <a:pt x="9451896" y="2469210"/>
                    </a:lnTo>
                    <a:cubicBezTo>
                      <a:pt x="9450626" y="2455216"/>
                      <a:pt x="9450626" y="2434224"/>
                      <a:pt x="9449356" y="2411833"/>
                    </a:cubicBezTo>
                    <a:cubicBezTo>
                      <a:pt x="9448086" y="2367051"/>
                      <a:pt x="9445546" y="2316671"/>
                      <a:pt x="9443006" y="2292881"/>
                    </a:cubicBezTo>
                    <a:cubicBezTo>
                      <a:pt x="9443006" y="2290082"/>
                      <a:pt x="9444276" y="2287283"/>
                      <a:pt x="9444276" y="2285884"/>
                    </a:cubicBezTo>
                    <a:cubicBezTo>
                      <a:pt x="9444276" y="2284484"/>
                      <a:pt x="9444276" y="2283085"/>
                      <a:pt x="9445546" y="2283085"/>
                    </a:cubicBezTo>
                    <a:lnTo>
                      <a:pt x="9440466" y="2280286"/>
                    </a:lnTo>
                    <a:lnTo>
                      <a:pt x="9446816" y="2281685"/>
                    </a:lnTo>
                    <a:lnTo>
                      <a:pt x="9448086" y="2280286"/>
                    </a:lnTo>
                    <a:lnTo>
                      <a:pt x="9448086" y="2278887"/>
                    </a:lnTo>
                    <a:cubicBezTo>
                      <a:pt x="9454436" y="2246699"/>
                      <a:pt x="9451896" y="2179526"/>
                      <a:pt x="9449356" y="2119350"/>
                    </a:cubicBezTo>
                    <a:cubicBezTo>
                      <a:pt x="9448086" y="2074568"/>
                      <a:pt x="9445546" y="2018590"/>
                      <a:pt x="9449356" y="2007395"/>
                    </a:cubicBezTo>
                    <a:lnTo>
                      <a:pt x="9453166" y="2007395"/>
                    </a:lnTo>
                    <a:lnTo>
                      <a:pt x="9451896" y="1899638"/>
                    </a:lnTo>
                    <a:lnTo>
                      <a:pt x="9458246" y="1899638"/>
                    </a:lnTo>
                    <a:cubicBezTo>
                      <a:pt x="9458246" y="1888442"/>
                      <a:pt x="9459516" y="1875848"/>
                      <a:pt x="9459516" y="1864652"/>
                    </a:cubicBezTo>
                    <a:lnTo>
                      <a:pt x="9460786" y="1867451"/>
                    </a:lnTo>
                    <a:lnTo>
                      <a:pt x="9459516" y="1849258"/>
                    </a:lnTo>
                    <a:lnTo>
                      <a:pt x="9459516" y="1846459"/>
                    </a:lnTo>
                    <a:lnTo>
                      <a:pt x="9455706" y="1741501"/>
                    </a:lnTo>
                    <a:lnTo>
                      <a:pt x="9448086" y="1741501"/>
                    </a:lnTo>
                    <a:cubicBezTo>
                      <a:pt x="9446816" y="1734504"/>
                      <a:pt x="9446816" y="1727507"/>
                      <a:pt x="9445546" y="1721909"/>
                    </a:cubicBezTo>
                    <a:lnTo>
                      <a:pt x="9446816" y="1723309"/>
                    </a:lnTo>
                    <a:lnTo>
                      <a:pt x="9448086" y="1700918"/>
                    </a:lnTo>
                    <a:cubicBezTo>
                      <a:pt x="9449356" y="1678526"/>
                      <a:pt x="9449356" y="1660334"/>
                      <a:pt x="9449356" y="1643540"/>
                    </a:cubicBezTo>
                    <a:cubicBezTo>
                      <a:pt x="9451896" y="1635144"/>
                      <a:pt x="9454436" y="1626747"/>
                      <a:pt x="9455706" y="1616951"/>
                    </a:cubicBezTo>
                    <a:lnTo>
                      <a:pt x="9456976" y="1612753"/>
                    </a:lnTo>
                    <a:lnTo>
                      <a:pt x="9453166" y="1609954"/>
                    </a:lnTo>
                    <a:cubicBezTo>
                      <a:pt x="9453166" y="1608554"/>
                      <a:pt x="9450626" y="1602957"/>
                      <a:pt x="9449356" y="1577767"/>
                    </a:cubicBezTo>
                    <a:cubicBezTo>
                      <a:pt x="9449356" y="1544180"/>
                      <a:pt x="9446816" y="1517591"/>
                      <a:pt x="9443006" y="1472809"/>
                    </a:cubicBezTo>
                    <a:lnTo>
                      <a:pt x="9453166" y="1432225"/>
                    </a:lnTo>
                    <a:cubicBezTo>
                      <a:pt x="9456976" y="1416831"/>
                      <a:pt x="9456976" y="1412633"/>
                      <a:pt x="9456976" y="1405635"/>
                    </a:cubicBezTo>
                    <a:cubicBezTo>
                      <a:pt x="9456976" y="1400038"/>
                      <a:pt x="9456976" y="1391641"/>
                      <a:pt x="9460786" y="1367851"/>
                    </a:cubicBezTo>
                    <a:lnTo>
                      <a:pt x="9456976" y="1366451"/>
                    </a:lnTo>
                    <a:cubicBezTo>
                      <a:pt x="9455706" y="1358054"/>
                      <a:pt x="9455706" y="1325867"/>
                      <a:pt x="9455706" y="1304876"/>
                    </a:cubicBezTo>
                    <a:cubicBezTo>
                      <a:pt x="9455706" y="1262892"/>
                      <a:pt x="9455706" y="1247499"/>
                      <a:pt x="9453166" y="1243300"/>
                    </a:cubicBezTo>
                    <a:cubicBezTo>
                      <a:pt x="9455706" y="1223708"/>
                      <a:pt x="9456976" y="1205515"/>
                      <a:pt x="9456976" y="1185923"/>
                    </a:cubicBezTo>
                    <a:cubicBezTo>
                      <a:pt x="9456976" y="1163532"/>
                      <a:pt x="9456976" y="1139742"/>
                      <a:pt x="9462056" y="1110353"/>
                    </a:cubicBezTo>
                    <a:close/>
                    <a:moveTo>
                      <a:pt x="27940" y="495300"/>
                    </a:moveTo>
                    <a:lnTo>
                      <a:pt x="27940" y="488950"/>
                    </a:lnTo>
                    <a:lnTo>
                      <a:pt x="29210" y="488950"/>
                    </a:lnTo>
                    <a:cubicBezTo>
                      <a:pt x="27940" y="491490"/>
                      <a:pt x="27940" y="492760"/>
                      <a:pt x="27940" y="495300"/>
                    </a:cubicBezTo>
                    <a:close/>
                    <a:moveTo>
                      <a:pt x="38100" y="3033588"/>
                    </a:moveTo>
                    <a:cubicBezTo>
                      <a:pt x="38100" y="3029778"/>
                      <a:pt x="36830" y="3027238"/>
                      <a:pt x="36830" y="3024698"/>
                    </a:cubicBezTo>
                    <a:lnTo>
                      <a:pt x="38100" y="3024698"/>
                    </a:lnTo>
                    <a:lnTo>
                      <a:pt x="38100" y="3033588"/>
                    </a:lnTo>
                    <a:close/>
                    <a:moveTo>
                      <a:pt x="9387126" y="546100"/>
                    </a:moveTo>
                    <a:lnTo>
                      <a:pt x="9388396" y="577850"/>
                    </a:lnTo>
                    <a:lnTo>
                      <a:pt x="9379506" y="563880"/>
                    </a:lnTo>
                    <a:lnTo>
                      <a:pt x="9382046" y="591820"/>
                    </a:lnTo>
                    <a:cubicBezTo>
                      <a:pt x="9387126" y="647700"/>
                      <a:pt x="9385856" y="669290"/>
                      <a:pt x="9384586" y="718820"/>
                    </a:cubicBezTo>
                    <a:lnTo>
                      <a:pt x="9383316" y="741680"/>
                    </a:lnTo>
                    <a:lnTo>
                      <a:pt x="9380776" y="762000"/>
                    </a:lnTo>
                    <a:cubicBezTo>
                      <a:pt x="9378236" y="786130"/>
                      <a:pt x="9378236" y="817880"/>
                      <a:pt x="9379506" y="843280"/>
                    </a:cubicBezTo>
                    <a:lnTo>
                      <a:pt x="9375696" y="843280"/>
                    </a:lnTo>
                    <a:lnTo>
                      <a:pt x="9375696" y="887842"/>
                    </a:lnTo>
                    <a:lnTo>
                      <a:pt x="9379506" y="887842"/>
                    </a:lnTo>
                    <a:lnTo>
                      <a:pt x="9384586" y="966211"/>
                    </a:lnTo>
                    <a:lnTo>
                      <a:pt x="9379506" y="966211"/>
                    </a:lnTo>
                    <a:cubicBezTo>
                      <a:pt x="9379506" y="973208"/>
                      <a:pt x="9379506" y="978806"/>
                      <a:pt x="9380776" y="985803"/>
                    </a:cubicBezTo>
                    <a:lnTo>
                      <a:pt x="9371886" y="985803"/>
                    </a:lnTo>
                    <a:lnTo>
                      <a:pt x="9371886" y="988602"/>
                    </a:lnTo>
                    <a:lnTo>
                      <a:pt x="9376966" y="1100557"/>
                    </a:lnTo>
                    <a:cubicBezTo>
                      <a:pt x="9375696" y="1104756"/>
                      <a:pt x="9375696" y="1111753"/>
                      <a:pt x="9374426" y="1121549"/>
                    </a:cubicBezTo>
                    <a:cubicBezTo>
                      <a:pt x="9373156" y="1129945"/>
                      <a:pt x="9371886" y="1142540"/>
                      <a:pt x="9370616" y="1145339"/>
                    </a:cubicBezTo>
                    <a:lnTo>
                      <a:pt x="9369346" y="1145339"/>
                    </a:lnTo>
                    <a:cubicBezTo>
                      <a:pt x="9368076" y="1176127"/>
                      <a:pt x="9369346" y="1212512"/>
                      <a:pt x="9371886" y="1251697"/>
                    </a:cubicBezTo>
                    <a:cubicBezTo>
                      <a:pt x="9374426" y="1296479"/>
                      <a:pt x="9376966" y="1344060"/>
                      <a:pt x="9374426" y="1388842"/>
                    </a:cubicBezTo>
                    <a:lnTo>
                      <a:pt x="9374426" y="1391641"/>
                    </a:lnTo>
                    <a:cubicBezTo>
                      <a:pt x="9375696" y="1395839"/>
                      <a:pt x="9375696" y="1407035"/>
                      <a:pt x="9376966" y="1421029"/>
                    </a:cubicBezTo>
                    <a:cubicBezTo>
                      <a:pt x="9376966" y="1443420"/>
                      <a:pt x="9375696" y="1464412"/>
                      <a:pt x="9375696" y="1486803"/>
                    </a:cubicBezTo>
                    <a:cubicBezTo>
                      <a:pt x="9374426" y="1541381"/>
                      <a:pt x="9371886" y="1598758"/>
                      <a:pt x="9376966" y="1667331"/>
                    </a:cubicBezTo>
                    <a:lnTo>
                      <a:pt x="9368076" y="1721909"/>
                    </a:lnTo>
                    <a:lnTo>
                      <a:pt x="9368076" y="1723308"/>
                    </a:lnTo>
                    <a:cubicBezTo>
                      <a:pt x="9368076" y="1744300"/>
                      <a:pt x="9369346" y="1751297"/>
                      <a:pt x="9375696" y="1752697"/>
                    </a:cubicBezTo>
                    <a:cubicBezTo>
                      <a:pt x="9378236" y="1752697"/>
                      <a:pt x="9379506" y="1752697"/>
                      <a:pt x="9382046" y="1749898"/>
                    </a:cubicBezTo>
                    <a:cubicBezTo>
                      <a:pt x="9382046" y="1756895"/>
                      <a:pt x="9382046" y="1763892"/>
                      <a:pt x="9383316" y="1775088"/>
                    </a:cubicBezTo>
                    <a:cubicBezTo>
                      <a:pt x="9384586" y="1804476"/>
                      <a:pt x="9383316" y="1815672"/>
                      <a:pt x="9383316" y="1821269"/>
                    </a:cubicBezTo>
                    <a:cubicBezTo>
                      <a:pt x="9382046" y="1821269"/>
                      <a:pt x="9380776" y="1821269"/>
                      <a:pt x="9378236" y="1822669"/>
                    </a:cubicBezTo>
                    <a:cubicBezTo>
                      <a:pt x="9374426" y="1825467"/>
                      <a:pt x="9373156" y="1831065"/>
                      <a:pt x="9373156" y="1838062"/>
                    </a:cubicBezTo>
                    <a:lnTo>
                      <a:pt x="9374426" y="1847859"/>
                    </a:lnTo>
                    <a:cubicBezTo>
                      <a:pt x="9378236" y="1878646"/>
                      <a:pt x="9382046" y="1919230"/>
                      <a:pt x="9382046" y="1965412"/>
                    </a:cubicBezTo>
                    <a:lnTo>
                      <a:pt x="9380776" y="1965412"/>
                    </a:lnTo>
                    <a:lnTo>
                      <a:pt x="9380776" y="1958414"/>
                    </a:lnTo>
                    <a:cubicBezTo>
                      <a:pt x="9379506" y="1929026"/>
                      <a:pt x="9378236" y="1926227"/>
                      <a:pt x="9371886" y="1926227"/>
                    </a:cubicBezTo>
                    <a:cubicBezTo>
                      <a:pt x="9364266" y="1926227"/>
                      <a:pt x="9364266" y="1931825"/>
                      <a:pt x="9361726" y="1957015"/>
                    </a:cubicBezTo>
                    <a:lnTo>
                      <a:pt x="9360456" y="1961213"/>
                    </a:lnTo>
                    <a:lnTo>
                      <a:pt x="9364266" y="1964012"/>
                    </a:lnTo>
                    <a:cubicBezTo>
                      <a:pt x="9370616" y="1972409"/>
                      <a:pt x="9370616" y="2035384"/>
                      <a:pt x="9370616" y="2082965"/>
                    </a:cubicBezTo>
                    <a:cubicBezTo>
                      <a:pt x="9370616" y="2165532"/>
                      <a:pt x="9373156" y="2199118"/>
                      <a:pt x="9379506" y="2208914"/>
                    </a:cubicBezTo>
                    <a:lnTo>
                      <a:pt x="9378236" y="2221509"/>
                    </a:lnTo>
                    <a:lnTo>
                      <a:pt x="9375696" y="2221509"/>
                    </a:lnTo>
                    <a:cubicBezTo>
                      <a:pt x="9371886" y="2262093"/>
                      <a:pt x="9374426" y="2277487"/>
                      <a:pt x="9378236" y="2295680"/>
                    </a:cubicBezTo>
                    <a:cubicBezTo>
                      <a:pt x="9382046" y="2312473"/>
                      <a:pt x="9385856" y="2332065"/>
                      <a:pt x="9384586" y="2382445"/>
                    </a:cubicBezTo>
                    <a:cubicBezTo>
                      <a:pt x="9383316" y="2400638"/>
                      <a:pt x="9383316" y="2413233"/>
                      <a:pt x="9382046" y="2418830"/>
                    </a:cubicBezTo>
                    <a:lnTo>
                      <a:pt x="9378236" y="2418830"/>
                    </a:lnTo>
                    <a:lnTo>
                      <a:pt x="9382046" y="2497199"/>
                    </a:lnTo>
                    <a:lnTo>
                      <a:pt x="9382046" y="2501398"/>
                    </a:lnTo>
                    <a:lnTo>
                      <a:pt x="9379506" y="2501398"/>
                    </a:lnTo>
                    <a:lnTo>
                      <a:pt x="9380776" y="2586763"/>
                    </a:lnTo>
                    <a:lnTo>
                      <a:pt x="9375696" y="2576967"/>
                    </a:lnTo>
                    <a:lnTo>
                      <a:pt x="9380776" y="2611953"/>
                    </a:lnTo>
                    <a:cubicBezTo>
                      <a:pt x="9382046" y="2621749"/>
                      <a:pt x="9384586" y="2638542"/>
                      <a:pt x="9385856" y="2653936"/>
                    </a:cubicBezTo>
                    <a:lnTo>
                      <a:pt x="9382046" y="2669331"/>
                    </a:lnTo>
                    <a:cubicBezTo>
                      <a:pt x="9373156" y="2701517"/>
                      <a:pt x="9374426" y="2716911"/>
                      <a:pt x="9375696" y="2740702"/>
                    </a:cubicBezTo>
                    <a:cubicBezTo>
                      <a:pt x="9376966" y="2750498"/>
                      <a:pt x="9376966" y="2761693"/>
                      <a:pt x="9378236" y="2777087"/>
                    </a:cubicBezTo>
                    <a:lnTo>
                      <a:pt x="9373156" y="2794828"/>
                    </a:lnTo>
                    <a:cubicBezTo>
                      <a:pt x="9371886" y="2798638"/>
                      <a:pt x="9371886" y="2801178"/>
                      <a:pt x="9370616" y="2804988"/>
                    </a:cubicBezTo>
                    <a:lnTo>
                      <a:pt x="9378236" y="2804988"/>
                    </a:lnTo>
                    <a:lnTo>
                      <a:pt x="9378236" y="2815148"/>
                    </a:lnTo>
                    <a:lnTo>
                      <a:pt x="9373156" y="2815148"/>
                    </a:lnTo>
                    <a:cubicBezTo>
                      <a:pt x="9370616" y="2827848"/>
                      <a:pt x="9369346" y="2849438"/>
                      <a:pt x="9368076" y="2877378"/>
                    </a:cubicBezTo>
                    <a:cubicBezTo>
                      <a:pt x="9366806" y="2897698"/>
                      <a:pt x="9366806" y="2919288"/>
                      <a:pt x="9364266" y="2944688"/>
                    </a:cubicBezTo>
                    <a:lnTo>
                      <a:pt x="9376966" y="2945958"/>
                    </a:lnTo>
                    <a:cubicBezTo>
                      <a:pt x="9378236" y="2943418"/>
                      <a:pt x="9378236" y="2937068"/>
                      <a:pt x="9379506" y="2930718"/>
                    </a:cubicBezTo>
                    <a:lnTo>
                      <a:pt x="9383316" y="2930718"/>
                    </a:lnTo>
                    <a:cubicBezTo>
                      <a:pt x="9383316" y="2938338"/>
                      <a:pt x="9384586" y="2947228"/>
                      <a:pt x="9385856" y="2956118"/>
                    </a:cubicBezTo>
                    <a:cubicBezTo>
                      <a:pt x="9380776" y="2962468"/>
                      <a:pt x="9380776" y="2980248"/>
                      <a:pt x="9382046" y="3018348"/>
                    </a:cubicBezTo>
                    <a:lnTo>
                      <a:pt x="9382046" y="3028508"/>
                    </a:lnTo>
                    <a:lnTo>
                      <a:pt x="9373156" y="3025968"/>
                    </a:lnTo>
                    <a:lnTo>
                      <a:pt x="9373156" y="3036128"/>
                    </a:lnTo>
                    <a:cubicBezTo>
                      <a:pt x="9374426" y="3066608"/>
                      <a:pt x="9376966" y="3075498"/>
                      <a:pt x="9379506" y="3086928"/>
                    </a:cubicBezTo>
                    <a:cubicBezTo>
                      <a:pt x="9380776" y="3092008"/>
                      <a:pt x="9382046" y="3098358"/>
                      <a:pt x="9383316" y="3107248"/>
                    </a:cubicBezTo>
                    <a:cubicBezTo>
                      <a:pt x="9382046" y="3154238"/>
                      <a:pt x="9376966" y="3166938"/>
                      <a:pt x="9371886" y="3177098"/>
                    </a:cubicBezTo>
                    <a:lnTo>
                      <a:pt x="9370616" y="3179638"/>
                    </a:lnTo>
                    <a:lnTo>
                      <a:pt x="9370616" y="3182178"/>
                    </a:lnTo>
                    <a:cubicBezTo>
                      <a:pt x="9370616" y="3211388"/>
                      <a:pt x="9370616" y="3215198"/>
                      <a:pt x="9376966" y="3216468"/>
                    </a:cubicBezTo>
                    <a:cubicBezTo>
                      <a:pt x="9379506" y="3216468"/>
                      <a:pt x="9380776" y="3216468"/>
                      <a:pt x="9382046" y="3215198"/>
                    </a:cubicBezTo>
                    <a:lnTo>
                      <a:pt x="9382046" y="3222818"/>
                    </a:lnTo>
                    <a:cubicBezTo>
                      <a:pt x="9379506" y="3288858"/>
                      <a:pt x="9382046" y="3337118"/>
                      <a:pt x="9385856" y="3410778"/>
                    </a:cubicBezTo>
                    <a:lnTo>
                      <a:pt x="9387126" y="3423478"/>
                    </a:lnTo>
                    <a:cubicBezTo>
                      <a:pt x="9380776" y="3423478"/>
                      <a:pt x="9380776" y="3429828"/>
                      <a:pt x="9379506" y="3432368"/>
                    </a:cubicBezTo>
                    <a:lnTo>
                      <a:pt x="9379506" y="3433638"/>
                    </a:lnTo>
                    <a:lnTo>
                      <a:pt x="9383316" y="3459038"/>
                    </a:lnTo>
                    <a:lnTo>
                      <a:pt x="9380776" y="3455228"/>
                    </a:lnTo>
                    <a:lnTo>
                      <a:pt x="9382046" y="3483168"/>
                    </a:lnTo>
                    <a:cubicBezTo>
                      <a:pt x="9383316" y="3499678"/>
                      <a:pt x="9384586" y="3503488"/>
                      <a:pt x="9387126" y="3507298"/>
                    </a:cubicBezTo>
                    <a:cubicBezTo>
                      <a:pt x="9388396" y="3509838"/>
                      <a:pt x="9390936" y="3512378"/>
                      <a:pt x="9392206" y="3542858"/>
                    </a:cubicBezTo>
                    <a:lnTo>
                      <a:pt x="9392206" y="3545398"/>
                    </a:lnTo>
                    <a:cubicBezTo>
                      <a:pt x="9394746" y="3551748"/>
                      <a:pt x="9393476" y="3566988"/>
                      <a:pt x="9392206" y="3577148"/>
                    </a:cubicBezTo>
                    <a:lnTo>
                      <a:pt x="9378236" y="3575878"/>
                    </a:lnTo>
                    <a:lnTo>
                      <a:pt x="9352836" y="3573338"/>
                    </a:lnTo>
                    <a:cubicBezTo>
                      <a:pt x="9332516" y="3572068"/>
                      <a:pt x="9313466" y="3573338"/>
                      <a:pt x="9298226" y="3574608"/>
                    </a:cubicBezTo>
                    <a:lnTo>
                      <a:pt x="9298226" y="3570798"/>
                    </a:lnTo>
                    <a:lnTo>
                      <a:pt x="9293146" y="3568258"/>
                    </a:lnTo>
                    <a:lnTo>
                      <a:pt x="9246156" y="3572068"/>
                    </a:lnTo>
                    <a:cubicBezTo>
                      <a:pt x="9201706" y="3574608"/>
                      <a:pt x="9194086" y="3575878"/>
                      <a:pt x="9148366" y="3580958"/>
                    </a:cubicBezTo>
                    <a:cubicBezTo>
                      <a:pt x="9121696" y="3578418"/>
                      <a:pt x="9095026" y="3577148"/>
                      <a:pt x="9068356" y="3577148"/>
                    </a:cubicBezTo>
                    <a:lnTo>
                      <a:pt x="9054386" y="3577148"/>
                    </a:lnTo>
                    <a:cubicBezTo>
                      <a:pt x="9044226" y="3575878"/>
                      <a:pt x="9031526" y="3574608"/>
                      <a:pt x="9015016" y="3574608"/>
                    </a:cubicBezTo>
                    <a:lnTo>
                      <a:pt x="9015016" y="3577148"/>
                    </a:lnTo>
                    <a:lnTo>
                      <a:pt x="9012476" y="3577148"/>
                    </a:lnTo>
                    <a:cubicBezTo>
                      <a:pt x="9011206" y="3575878"/>
                      <a:pt x="9009936" y="3575878"/>
                      <a:pt x="9008666" y="3574608"/>
                    </a:cubicBezTo>
                    <a:lnTo>
                      <a:pt x="9006126" y="3574608"/>
                    </a:lnTo>
                    <a:cubicBezTo>
                      <a:pt x="8994696" y="3577148"/>
                      <a:pt x="8981996" y="3578418"/>
                      <a:pt x="8966756" y="3579688"/>
                    </a:cubicBezTo>
                    <a:lnTo>
                      <a:pt x="8948976" y="3572068"/>
                    </a:lnTo>
                    <a:lnTo>
                      <a:pt x="8942626" y="3577148"/>
                    </a:lnTo>
                    <a:lnTo>
                      <a:pt x="8827056" y="3572068"/>
                    </a:lnTo>
                    <a:cubicBezTo>
                      <a:pt x="8809276" y="3574608"/>
                      <a:pt x="8791496" y="3575878"/>
                      <a:pt x="8774986" y="3578418"/>
                    </a:cubicBezTo>
                    <a:cubicBezTo>
                      <a:pt x="8749586" y="3578418"/>
                      <a:pt x="8725456" y="3577148"/>
                      <a:pt x="8700056" y="3577148"/>
                    </a:cubicBezTo>
                    <a:lnTo>
                      <a:pt x="8700056" y="3572068"/>
                    </a:lnTo>
                    <a:lnTo>
                      <a:pt x="8649256" y="3575878"/>
                    </a:lnTo>
                    <a:cubicBezTo>
                      <a:pt x="8640366" y="3575878"/>
                      <a:pt x="8632746" y="3575878"/>
                      <a:pt x="8622586" y="3574608"/>
                    </a:cubicBezTo>
                    <a:lnTo>
                      <a:pt x="8622586" y="3573338"/>
                    </a:lnTo>
                    <a:cubicBezTo>
                      <a:pt x="8533367" y="3569528"/>
                      <a:pt x="8376068" y="3568258"/>
                      <a:pt x="8190678" y="3568258"/>
                    </a:cubicBezTo>
                    <a:lnTo>
                      <a:pt x="8061468" y="3568258"/>
                    </a:lnTo>
                    <a:lnTo>
                      <a:pt x="8112028" y="3573338"/>
                    </a:lnTo>
                    <a:cubicBezTo>
                      <a:pt x="8078321" y="3573338"/>
                      <a:pt x="8055849" y="3572068"/>
                      <a:pt x="8027760" y="3572068"/>
                    </a:cubicBezTo>
                    <a:cubicBezTo>
                      <a:pt x="8010907" y="3572068"/>
                      <a:pt x="7994053" y="3570798"/>
                      <a:pt x="7977200" y="3570798"/>
                    </a:cubicBezTo>
                    <a:lnTo>
                      <a:pt x="7965964" y="3570798"/>
                    </a:lnTo>
                    <a:cubicBezTo>
                      <a:pt x="7949110" y="3572068"/>
                      <a:pt x="7926639" y="3573338"/>
                      <a:pt x="7915403" y="3575878"/>
                    </a:cubicBezTo>
                    <a:lnTo>
                      <a:pt x="7915403" y="3574608"/>
                    </a:lnTo>
                    <a:cubicBezTo>
                      <a:pt x="7786193" y="3570798"/>
                      <a:pt x="7696307" y="3572068"/>
                      <a:pt x="7623275" y="3575878"/>
                    </a:cubicBezTo>
                    <a:lnTo>
                      <a:pt x="7612039" y="3575878"/>
                    </a:lnTo>
                    <a:cubicBezTo>
                      <a:pt x="7342382" y="3575878"/>
                      <a:pt x="7039018" y="3575878"/>
                      <a:pt x="6971605" y="3568258"/>
                    </a:cubicBezTo>
                    <a:lnTo>
                      <a:pt x="6960368" y="3568258"/>
                    </a:lnTo>
                    <a:cubicBezTo>
                      <a:pt x="6864865" y="3568258"/>
                      <a:pt x="6836776" y="3568258"/>
                      <a:pt x="6831158" y="3574608"/>
                    </a:cubicBezTo>
                    <a:lnTo>
                      <a:pt x="6786215" y="3574608"/>
                    </a:lnTo>
                    <a:lnTo>
                      <a:pt x="6713183" y="3570798"/>
                    </a:lnTo>
                    <a:lnTo>
                      <a:pt x="6645769" y="3575878"/>
                    </a:lnTo>
                    <a:cubicBezTo>
                      <a:pt x="6612062" y="3575878"/>
                      <a:pt x="6578355" y="3575878"/>
                      <a:pt x="6555883" y="3574608"/>
                    </a:cubicBezTo>
                    <a:lnTo>
                      <a:pt x="6555883" y="3565718"/>
                    </a:lnTo>
                    <a:cubicBezTo>
                      <a:pt x="6415437" y="3563178"/>
                      <a:pt x="6207576" y="3564448"/>
                      <a:pt x="6055894" y="3565718"/>
                    </a:cubicBezTo>
                    <a:cubicBezTo>
                      <a:pt x="5988480" y="3565718"/>
                      <a:pt x="5926684" y="3566988"/>
                      <a:pt x="5892976" y="3566988"/>
                    </a:cubicBezTo>
                    <a:lnTo>
                      <a:pt x="5892976" y="3569528"/>
                    </a:lnTo>
                    <a:lnTo>
                      <a:pt x="5432313" y="3569528"/>
                    </a:lnTo>
                    <a:lnTo>
                      <a:pt x="5432313" y="3566988"/>
                    </a:lnTo>
                    <a:cubicBezTo>
                      <a:pt x="5415460" y="3568258"/>
                      <a:pt x="5398606" y="3568258"/>
                      <a:pt x="5387370" y="3569528"/>
                    </a:cubicBezTo>
                    <a:lnTo>
                      <a:pt x="5235688" y="3569528"/>
                    </a:lnTo>
                    <a:cubicBezTo>
                      <a:pt x="4836821" y="3569528"/>
                      <a:pt x="4421099" y="3569528"/>
                      <a:pt x="4055939" y="3573338"/>
                    </a:cubicBezTo>
                    <a:lnTo>
                      <a:pt x="4033468" y="3573338"/>
                    </a:lnTo>
                    <a:cubicBezTo>
                      <a:pt x="3994143" y="3573338"/>
                      <a:pt x="3960435" y="3574608"/>
                      <a:pt x="3921111" y="3574608"/>
                    </a:cubicBezTo>
                    <a:lnTo>
                      <a:pt x="3730104" y="3577148"/>
                    </a:lnTo>
                    <a:lnTo>
                      <a:pt x="3769428" y="3579688"/>
                    </a:lnTo>
                    <a:lnTo>
                      <a:pt x="3685161" y="3579688"/>
                    </a:lnTo>
                    <a:cubicBezTo>
                      <a:pt x="3657071" y="3575878"/>
                      <a:pt x="3606511" y="3573338"/>
                      <a:pt x="3572804" y="3570798"/>
                    </a:cubicBezTo>
                    <a:lnTo>
                      <a:pt x="3567186" y="3577148"/>
                    </a:lnTo>
                    <a:lnTo>
                      <a:pt x="3561568" y="3572068"/>
                    </a:lnTo>
                    <a:cubicBezTo>
                      <a:pt x="3544714" y="3573338"/>
                      <a:pt x="3437975" y="3572068"/>
                      <a:pt x="3348089" y="3572068"/>
                    </a:cubicBezTo>
                    <a:lnTo>
                      <a:pt x="3089668" y="3572068"/>
                    </a:lnTo>
                    <a:lnTo>
                      <a:pt x="3089668" y="3575878"/>
                    </a:lnTo>
                    <a:cubicBezTo>
                      <a:pt x="3067197" y="3575878"/>
                      <a:pt x="3050344" y="3575878"/>
                      <a:pt x="3027872" y="3577148"/>
                    </a:cubicBezTo>
                    <a:lnTo>
                      <a:pt x="3022254" y="3577148"/>
                    </a:lnTo>
                    <a:cubicBezTo>
                      <a:pt x="2960458" y="3578418"/>
                      <a:pt x="2893044" y="3579688"/>
                      <a:pt x="2814394" y="3580958"/>
                    </a:cubicBezTo>
                    <a:cubicBezTo>
                      <a:pt x="2820012" y="3579688"/>
                      <a:pt x="2820012" y="3578418"/>
                      <a:pt x="2825629" y="3577148"/>
                    </a:cubicBezTo>
                    <a:cubicBezTo>
                      <a:pt x="2831247" y="3570798"/>
                      <a:pt x="2797540" y="3566988"/>
                      <a:pt x="2780686" y="3565718"/>
                    </a:cubicBezTo>
                    <a:lnTo>
                      <a:pt x="2769451" y="3565718"/>
                    </a:lnTo>
                    <a:cubicBezTo>
                      <a:pt x="2617769" y="3564448"/>
                      <a:pt x="2589680" y="3565718"/>
                      <a:pt x="2567208" y="3569528"/>
                    </a:cubicBezTo>
                    <a:cubicBezTo>
                      <a:pt x="2561590" y="3570798"/>
                      <a:pt x="2544737" y="3572068"/>
                      <a:pt x="2421144" y="3570798"/>
                    </a:cubicBezTo>
                    <a:lnTo>
                      <a:pt x="2409908" y="3570798"/>
                    </a:lnTo>
                    <a:cubicBezTo>
                      <a:pt x="2393055" y="3572068"/>
                      <a:pt x="2381819" y="3573338"/>
                      <a:pt x="2376201" y="3574608"/>
                    </a:cubicBezTo>
                    <a:cubicBezTo>
                      <a:pt x="2230137" y="3575878"/>
                      <a:pt x="2179576" y="3577148"/>
                      <a:pt x="2140251" y="3578418"/>
                    </a:cubicBezTo>
                    <a:lnTo>
                      <a:pt x="1999805" y="3575878"/>
                    </a:lnTo>
                    <a:cubicBezTo>
                      <a:pt x="1949245" y="3574608"/>
                      <a:pt x="1921155" y="3574608"/>
                      <a:pt x="1904302" y="3573338"/>
                    </a:cubicBezTo>
                    <a:lnTo>
                      <a:pt x="1904302" y="3564448"/>
                    </a:lnTo>
                    <a:lnTo>
                      <a:pt x="1235777" y="3561908"/>
                    </a:lnTo>
                    <a:lnTo>
                      <a:pt x="1252631" y="3566988"/>
                    </a:lnTo>
                    <a:cubicBezTo>
                      <a:pt x="1207688" y="3568258"/>
                      <a:pt x="1117802" y="3570798"/>
                      <a:pt x="1056006" y="3570798"/>
                    </a:cubicBezTo>
                    <a:cubicBezTo>
                      <a:pt x="1027917" y="3570798"/>
                      <a:pt x="999828" y="3572068"/>
                      <a:pt x="977356" y="3572068"/>
                    </a:cubicBezTo>
                    <a:lnTo>
                      <a:pt x="840740" y="3572068"/>
                    </a:lnTo>
                    <a:lnTo>
                      <a:pt x="840740" y="3568258"/>
                    </a:lnTo>
                    <a:lnTo>
                      <a:pt x="836930" y="3569528"/>
                    </a:lnTo>
                    <a:cubicBezTo>
                      <a:pt x="830580" y="3570798"/>
                      <a:pt x="805180" y="3572068"/>
                      <a:pt x="778510" y="3573338"/>
                    </a:cubicBezTo>
                    <a:lnTo>
                      <a:pt x="778510" y="3568258"/>
                    </a:lnTo>
                    <a:cubicBezTo>
                      <a:pt x="754380" y="3566988"/>
                      <a:pt x="734060" y="3568258"/>
                      <a:pt x="713740" y="3570798"/>
                    </a:cubicBezTo>
                    <a:cubicBezTo>
                      <a:pt x="687070" y="3573338"/>
                      <a:pt x="660400" y="3575878"/>
                      <a:pt x="623570" y="3570798"/>
                    </a:cubicBezTo>
                    <a:cubicBezTo>
                      <a:pt x="614680" y="3570798"/>
                      <a:pt x="601980" y="3568258"/>
                      <a:pt x="589280" y="3566988"/>
                    </a:cubicBezTo>
                    <a:cubicBezTo>
                      <a:pt x="561340" y="3563178"/>
                      <a:pt x="551180" y="3561908"/>
                      <a:pt x="546100" y="3566988"/>
                    </a:cubicBezTo>
                    <a:lnTo>
                      <a:pt x="544830" y="3568258"/>
                    </a:lnTo>
                    <a:cubicBezTo>
                      <a:pt x="537210" y="3568258"/>
                      <a:pt x="529590" y="3568258"/>
                      <a:pt x="520700" y="3569528"/>
                    </a:cubicBezTo>
                    <a:cubicBezTo>
                      <a:pt x="497840" y="3570798"/>
                      <a:pt x="474980" y="3572068"/>
                      <a:pt x="448310" y="3568258"/>
                    </a:cubicBezTo>
                    <a:lnTo>
                      <a:pt x="445770" y="3568258"/>
                    </a:lnTo>
                    <a:cubicBezTo>
                      <a:pt x="444500" y="3568258"/>
                      <a:pt x="443230" y="3568258"/>
                      <a:pt x="443230" y="3569528"/>
                    </a:cubicBezTo>
                    <a:lnTo>
                      <a:pt x="429260" y="3566988"/>
                    </a:lnTo>
                    <a:cubicBezTo>
                      <a:pt x="416560" y="3564448"/>
                      <a:pt x="393700" y="3565718"/>
                      <a:pt x="373380" y="3566988"/>
                    </a:cubicBezTo>
                    <a:cubicBezTo>
                      <a:pt x="363220" y="3566988"/>
                      <a:pt x="351790" y="3568258"/>
                      <a:pt x="346710" y="3568258"/>
                    </a:cubicBezTo>
                    <a:lnTo>
                      <a:pt x="345440" y="3563178"/>
                    </a:lnTo>
                    <a:cubicBezTo>
                      <a:pt x="323850" y="3569528"/>
                      <a:pt x="297180" y="3569528"/>
                      <a:pt x="266700" y="3568258"/>
                    </a:cubicBezTo>
                    <a:cubicBezTo>
                      <a:pt x="242570" y="3566988"/>
                      <a:pt x="214630" y="3566988"/>
                      <a:pt x="185420" y="3569528"/>
                    </a:cubicBezTo>
                    <a:lnTo>
                      <a:pt x="189230" y="3564448"/>
                    </a:lnTo>
                    <a:lnTo>
                      <a:pt x="166370" y="3566988"/>
                    </a:lnTo>
                    <a:cubicBezTo>
                      <a:pt x="163830" y="3566988"/>
                      <a:pt x="161290" y="3566988"/>
                      <a:pt x="157480" y="3568258"/>
                    </a:cubicBezTo>
                    <a:lnTo>
                      <a:pt x="156210" y="3561908"/>
                    </a:lnTo>
                    <a:cubicBezTo>
                      <a:pt x="139700" y="3563178"/>
                      <a:pt x="123190" y="3564448"/>
                      <a:pt x="101600" y="3563178"/>
                    </a:cubicBezTo>
                    <a:lnTo>
                      <a:pt x="97790" y="3563178"/>
                    </a:lnTo>
                    <a:lnTo>
                      <a:pt x="87630" y="3561908"/>
                    </a:lnTo>
                    <a:lnTo>
                      <a:pt x="87630" y="3541588"/>
                    </a:lnTo>
                    <a:lnTo>
                      <a:pt x="74930" y="3541588"/>
                    </a:lnTo>
                    <a:lnTo>
                      <a:pt x="74930" y="3535238"/>
                    </a:lnTo>
                    <a:cubicBezTo>
                      <a:pt x="76200" y="3521268"/>
                      <a:pt x="77470" y="3512378"/>
                      <a:pt x="80010" y="3502218"/>
                    </a:cubicBezTo>
                    <a:lnTo>
                      <a:pt x="80010" y="3499678"/>
                    </a:lnTo>
                    <a:cubicBezTo>
                      <a:pt x="85090" y="3475548"/>
                      <a:pt x="88900" y="3448878"/>
                      <a:pt x="87630" y="3379028"/>
                    </a:cubicBezTo>
                    <a:lnTo>
                      <a:pt x="83820" y="3379028"/>
                    </a:lnTo>
                    <a:cubicBezTo>
                      <a:pt x="85090" y="3357438"/>
                      <a:pt x="86360" y="3339658"/>
                      <a:pt x="88900" y="3329498"/>
                    </a:cubicBezTo>
                    <a:cubicBezTo>
                      <a:pt x="88900" y="3281238"/>
                      <a:pt x="87630" y="3278698"/>
                      <a:pt x="81280" y="3278698"/>
                    </a:cubicBezTo>
                    <a:cubicBezTo>
                      <a:pt x="81280" y="3265998"/>
                      <a:pt x="80010" y="3255838"/>
                      <a:pt x="77470" y="3243138"/>
                    </a:cubicBezTo>
                    <a:cubicBezTo>
                      <a:pt x="76200" y="3232978"/>
                      <a:pt x="73660" y="3221548"/>
                      <a:pt x="73660" y="3207578"/>
                    </a:cubicBezTo>
                    <a:lnTo>
                      <a:pt x="78740" y="3207578"/>
                    </a:lnTo>
                    <a:lnTo>
                      <a:pt x="78740" y="3201228"/>
                    </a:lnTo>
                    <a:cubicBezTo>
                      <a:pt x="81280" y="3137728"/>
                      <a:pt x="77470" y="3130108"/>
                      <a:pt x="73660" y="3122488"/>
                    </a:cubicBezTo>
                    <a:cubicBezTo>
                      <a:pt x="72390" y="3119948"/>
                      <a:pt x="71120" y="3116138"/>
                      <a:pt x="69850" y="3105978"/>
                    </a:cubicBezTo>
                    <a:lnTo>
                      <a:pt x="78740" y="3104708"/>
                    </a:lnTo>
                    <a:lnTo>
                      <a:pt x="77470" y="3072958"/>
                    </a:lnTo>
                    <a:lnTo>
                      <a:pt x="86360" y="3086928"/>
                    </a:lnTo>
                    <a:lnTo>
                      <a:pt x="83820" y="3058988"/>
                    </a:lnTo>
                    <a:cubicBezTo>
                      <a:pt x="78740" y="3003108"/>
                      <a:pt x="80010" y="2981518"/>
                      <a:pt x="81280" y="2931988"/>
                    </a:cubicBezTo>
                    <a:lnTo>
                      <a:pt x="82550" y="2909128"/>
                    </a:lnTo>
                    <a:lnTo>
                      <a:pt x="85090" y="2888808"/>
                    </a:lnTo>
                    <a:cubicBezTo>
                      <a:pt x="87630" y="2864678"/>
                      <a:pt x="87630" y="2834198"/>
                      <a:pt x="86360" y="2808798"/>
                    </a:cubicBezTo>
                    <a:lnTo>
                      <a:pt x="88900" y="2808798"/>
                    </a:lnTo>
                    <a:cubicBezTo>
                      <a:pt x="87630" y="2802448"/>
                      <a:pt x="87630" y="2797368"/>
                      <a:pt x="87630" y="2792288"/>
                    </a:cubicBezTo>
                    <a:lnTo>
                      <a:pt x="87630" y="2763093"/>
                    </a:lnTo>
                    <a:lnTo>
                      <a:pt x="83820" y="2763093"/>
                    </a:lnTo>
                    <a:lnTo>
                      <a:pt x="78740" y="2684724"/>
                    </a:lnTo>
                    <a:lnTo>
                      <a:pt x="83820" y="2684724"/>
                    </a:lnTo>
                    <a:cubicBezTo>
                      <a:pt x="83820" y="2677727"/>
                      <a:pt x="83820" y="2672129"/>
                      <a:pt x="82550" y="2665132"/>
                    </a:cubicBezTo>
                    <a:lnTo>
                      <a:pt x="91440" y="2665132"/>
                    </a:lnTo>
                    <a:lnTo>
                      <a:pt x="91440" y="2662333"/>
                    </a:lnTo>
                    <a:lnTo>
                      <a:pt x="86360" y="2550378"/>
                    </a:lnTo>
                    <a:cubicBezTo>
                      <a:pt x="87630" y="2546180"/>
                      <a:pt x="87630" y="2539182"/>
                      <a:pt x="88900" y="2529386"/>
                    </a:cubicBezTo>
                    <a:cubicBezTo>
                      <a:pt x="90170" y="2520990"/>
                      <a:pt x="91440" y="2508395"/>
                      <a:pt x="92710" y="2505596"/>
                    </a:cubicBezTo>
                    <a:lnTo>
                      <a:pt x="93980" y="2505596"/>
                    </a:lnTo>
                    <a:cubicBezTo>
                      <a:pt x="95250" y="2474808"/>
                      <a:pt x="92710" y="2438423"/>
                      <a:pt x="91440" y="2399238"/>
                    </a:cubicBezTo>
                    <a:cubicBezTo>
                      <a:pt x="88900" y="2354456"/>
                      <a:pt x="86360" y="2306875"/>
                      <a:pt x="88900" y="2260694"/>
                    </a:cubicBezTo>
                    <a:lnTo>
                      <a:pt x="88900" y="2257895"/>
                    </a:lnTo>
                    <a:cubicBezTo>
                      <a:pt x="87630" y="2253697"/>
                      <a:pt x="87630" y="2242501"/>
                      <a:pt x="86360" y="2228507"/>
                    </a:cubicBezTo>
                    <a:cubicBezTo>
                      <a:pt x="86360" y="2206115"/>
                      <a:pt x="87630" y="2185124"/>
                      <a:pt x="87630" y="2162733"/>
                    </a:cubicBezTo>
                    <a:cubicBezTo>
                      <a:pt x="88900" y="2108154"/>
                      <a:pt x="91440" y="2050778"/>
                      <a:pt x="86360" y="1980806"/>
                    </a:cubicBezTo>
                    <a:lnTo>
                      <a:pt x="95250" y="1926227"/>
                    </a:lnTo>
                    <a:lnTo>
                      <a:pt x="95250" y="1924828"/>
                    </a:lnTo>
                    <a:cubicBezTo>
                      <a:pt x="95250" y="1903836"/>
                      <a:pt x="93980" y="1896839"/>
                      <a:pt x="87630" y="1895440"/>
                    </a:cubicBezTo>
                    <a:cubicBezTo>
                      <a:pt x="85090" y="1895440"/>
                      <a:pt x="83820" y="1895440"/>
                      <a:pt x="81280" y="1898238"/>
                    </a:cubicBezTo>
                    <a:cubicBezTo>
                      <a:pt x="81280" y="1891241"/>
                      <a:pt x="81280" y="1884244"/>
                      <a:pt x="80010" y="1873049"/>
                    </a:cubicBezTo>
                    <a:cubicBezTo>
                      <a:pt x="78740" y="1843660"/>
                      <a:pt x="80010" y="1832465"/>
                      <a:pt x="80010" y="1826867"/>
                    </a:cubicBezTo>
                    <a:cubicBezTo>
                      <a:pt x="81280" y="1826867"/>
                      <a:pt x="82550" y="1826867"/>
                      <a:pt x="85090" y="1825467"/>
                    </a:cubicBezTo>
                    <a:cubicBezTo>
                      <a:pt x="88900" y="1822669"/>
                      <a:pt x="90170" y="1817071"/>
                      <a:pt x="90170" y="1810074"/>
                    </a:cubicBezTo>
                    <a:lnTo>
                      <a:pt x="90170" y="1808674"/>
                    </a:lnTo>
                    <a:lnTo>
                      <a:pt x="88900" y="1801677"/>
                    </a:lnTo>
                    <a:cubicBezTo>
                      <a:pt x="85090" y="1770889"/>
                      <a:pt x="81280" y="1730306"/>
                      <a:pt x="81280" y="1684124"/>
                    </a:cubicBezTo>
                    <a:lnTo>
                      <a:pt x="82550" y="1684124"/>
                    </a:lnTo>
                    <a:lnTo>
                      <a:pt x="82550" y="1691121"/>
                    </a:lnTo>
                    <a:cubicBezTo>
                      <a:pt x="83820" y="1720510"/>
                      <a:pt x="85090" y="1723308"/>
                      <a:pt x="91440" y="1723308"/>
                    </a:cubicBezTo>
                    <a:cubicBezTo>
                      <a:pt x="99060" y="1723308"/>
                      <a:pt x="99060" y="1717711"/>
                      <a:pt x="101600" y="1692521"/>
                    </a:cubicBezTo>
                    <a:lnTo>
                      <a:pt x="102870" y="1688322"/>
                    </a:lnTo>
                    <a:lnTo>
                      <a:pt x="99060" y="1685524"/>
                    </a:lnTo>
                    <a:cubicBezTo>
                      <a:pt x="92710" y="1677127"/>
                      <a:pt x="92710" y="1614152"/>
                      <a:pt x="92710" y="1566571"/>
                    </a:cubicBezTo>
                    <a:cubicBezTo>
                      <a:pt x="92710" y="1484004"/>
                      <a:pt x="90170" y="1450417"/>
                      <a:pt x="83820" y="1440621"/>
                    </a:cubicBezTo>
                    <a:lnTo>
                      <a:pt x="85090" y="1428026"/>
                    </a:lnTo>
                    <a:lnTo>
                      <a:pt x="87630" y="1428026"/>
                    </a:lnTo>
                    <a:cubicBezTo>
                      <a:pt x="91440" y="1387443"/>
                      <a:pt x="88900" y="1372049"/>
                      <a:pt x="85090" y="1353856"/>
                    </a:cubicBezTo>
                    <a:cubicBezTo>
                      <a:pt x="81280" y="1337063"/>
                      <a:pt x="77470" y="1317470"/>
                      <a:pt x="78740" y="1267091"/>
                    </a:cubicBezTo>
                    <a:cubicBezTo>
                      <a:pt x="80010" y="1248898"/>
                      <a:pt x="80010" y="1236303"/>
                      <a:pt x="81280" y="1230705"/>
                    </a:cubicBezTo>
                    <a:lnTo>
                      <a:pt x="85090" y="1230705"/>
                    </a:lnTo>
                    <a:lnTo>
                      <a:pt x="81280" y="1152337"/>
                    </a:lnTo>
                    <a:lnTo>
                      <a:pt x="81280" y="1148138"/>
                    </a:lnTo>
                    <a:lnTo>
                      <a:pt x="83820" y="1148138"/>
                    </a:lnTo>
                    <a:lnTo>
                      <a:pt x="82550" y="1062772"/>
                    </a:lnTo>
                    <a:lnTo>
                      <a:pt x="87630" y="1072568"/>
                    </a:lnTo>
                    <a:lnTo>
                      <a:pt x="82550" y="1037582"/>
                    </a:lnTo>
                    <a:cubicBezTo>
                      <a:pt x="81280" y="1027786"/>
                      <a:pt x="78740" y="1012393"/>
                      <a:pt x="77470" y="995599"/>
                    </a:cubicBezTo>
                    <a:lnTo>
                      <a:pt x="81280" y="980205"/>
                    </a:lnTo>
                    <a:cubicBezTo>
                      <a:pt x="90170" y="948018"/>
                      <a:pt x="88900" y="932624"/>
                      <a:pt x="87630" y="908834"/>
                    </a:cubicBezTo>
                    <a:cubicBezTo>
                      <a:pt x="86360" y="899038"/>
                      <a:pt x="86360" y="887842"/>
                      <a:pt x="85090" y="872448"/>
                    </a:cubicBezTo>
                    <a:lnTo>
                      <a:pt x="90170" y="853440"/>
                    </a:lnTo>
                    <a:cubicBezTo>
                      <a:pt x="88900" y="852170"/>
                      <a:pt x="88900" y="848360"/>
                      <a:pt x="90170" y="845820"/>
                    </a:cubicBezTo>
                    <a:lnTo>
                      <a:pt x="73660" y="845820"/>
                    </a:lnTo>
                    <a:lnTo>
                      <a:pt x="90170" y="845820"/>
                    </a:lnTo>
                    <a:cubicBezTo>
                      <a:pt x="93980" y="825500"/>
                      <a:pt x="95250" y="802640"/>
                      <a:pt x="96520" y="775970"/>
                    </a:cubicBezTo>
                    <a:cubicBezTo>
                      <a:pt x="97790" y="755650"/>
                      <a:pt x="97790" y="734060"/>
                      <a:pt x="100330" y="708660"/>
                    </a:cubicBezTo>
                    <a:lnTo>
                      <a:pt x="87630" y="707390"/>
                    </a:lnTo>
                    <a:cubicBezTo>
                      <a:pt x="86360" y="711200"/>
                      <a:pt x="86360" y="718820"/>
                      <a:pt x="83820" y="728980"/>
                    </a:cubicBezTo>
                    <a:cubicBezTo>
                      <a:pt x="82550" y="734060"/>
                      <a:pt x="82550" y="741680"/>
                      <a:pt x="81280" y="749300"/>
                    </a:cubicBezTo>
                    <a:cubicBezTo>
                      <a:pt x="81280" y="735330"/>
                      <a:pt x="81280" y="718820"/>
                      <a:pt x="78740" y="697230"/>
                    </a:cubicBezTo>
                    <a:cubicBezTo>
                      <a:pt x="83820" y="690880"/>
                      <a:pt x="83820" y="673100"/>
                      <a:pt x="82550" y="635000"/>
                    </a:cubicBezTo>
                    <a:lnTo>
                      <a:pt x="82550" y="624840"/>
                    </a:lnTo>
                    <a:lnTo>
                      <a:pt x="91440" y="627380"/>
                    </a:lnTo>
                    <a:lnTo>
                      <a:pt x="91440" y="617220"/>
                    </a:lnTo>
                    <a:cubicBezTo>
                      <a:pt x="90170" y="586740"/>
                      <a:pt x="87630" y="576580"/>
                      <a:pt x="85090" y="566420"/>
                    </a:cubicBezTo>
                    <a:cubicBezTo>
                      <a:pt x="83820" y="561340"/>
                      <a:pt x="82550" y="554990"/>
                      <a:pt x="81280" y="546100"/>
                    </a:cubicBezTo>
                    <a:cubicBezTo>
                      <a:pt x="82550" y="499110"/>
                      <a:pt x="87630" y="486410"/>
                      <a:pt x="92710" y="476250"/>
                    </a:cubicBezTo>
                    <a:lnTo>
                      <a:pt x="93980" y="473710"/>
                    </a:lnTo>
                    <a:lnTo>
                      <a:pt x="93980" y="471170"/>
                    </a:lnTo>
                    <a:cubicBezTo>
                      <a:pt x="93980" y="441960"/>
                      <a:pt x="93980" y="438150"/>
                      <a:pt x="87630" y="436880"/>
                    </a:cubicBezTo>
                    <a:cubicBezTo>
                      <a:pt x="85090" y="436880"/>
                      <a:pt x="83820" y="436880"/>
                      <a:pt x="82550" y="438150"/>
                    </a:cubicBezTo>
                    <a:lnTo>
                      <a:pt x="82550" y="430530"/>
                    </a:lnTo>
                    <a:cubicBezTo>
                      <a:pt x="85090" y="364490"/>
                      <a:pt x="82550" y="316230"/>
                      <a:pt x="78740" y="242570"/>
                    </a:cubicBezTo>
                    <a:lnTo>
                      <a:pt x="77470" y="229870"/>
                    </a:lnTo>
                    <a:cubicBezTo>
                      <a:pt x="83820" y="229870"/>
                      <a:pt x="83820" y="223520"/>
                      <a:pt x="85090" y="220980"/>
                    </a:cubicBezTo>
                    <a:lnTo>
                      <a:pt x="85090" y="219710"/>
                    </a:lnTo>
                    <a:lnTo>
                      <a:pt x="81280" y="194310"/>
                    </a:lnTo>
                    <a:lnTo>
                      <a:pt x="83820" y="198120"/>
                    </a:lnTo>
                    <a:lnTo>
                      <a:pt x="82550" y="171450"/>
                    </a:lnTo>
                    <a:cubicBezTo>
                      <a:pt x="81280" y="154940"/>
                      <a:pt x="80010" y="151130"/>
                      <a:pt x="77470" y="147320"/>
                    </a:cubicBezTo>
                    <a:cubicBezTo>
                      <a:pt x="76200" y="144780"/>
                      <a:pt x="73660" y="142240"/>
                      <a:pt x="72390" y="111760"/>
                    </a:cubicBezTo>
                    <a:lnTo>
                      <a:pt x="72390" y="109220"/>
                    </a:lnTo>
                    <a:cubicBezTo>
                      <a:pt x="69850" y="102870"/>
                      <a:pt x="71120" y="87630"/>
                      <a:pt x="72390" y="77470"/>
                    </a:cubicBezTo>
                    <a:lnTo>
                      <a:pt x="83820" y="78740"/>
                    </a:lnTo>
                    <a:lnTo>
                      <a:pt x="109220" y="81280"/>
                    </a:lnTo>
                    <a:cubicBezTo>
                      <a:pt x="129540" y="82550"/>
                      <a:pt x="148590" y="81280"/>
                      <a:pt x="163830" y="80010"/>
                    </a:cubicBezTo>
                    <a:lnTo>
                      <a:pt x="163830" y="83820"/>
                    </a:lnTo>
                    <a:lnTo>
                      <a:pt x="168910" y="86360"/>
                    </a:lnTo>
                    <a:lnTo>
                      <a:pt x="217170" y="82550"/>
                    </a:lnTo>
                    <a:cubicBezTo>
                      <a:pt x="261620" y="80010"/>
                      <a:pt x="269240" y="78740"/>
                      <a:pt x="314960" y="73660"/>
                    </a:cubicBezTo>
                    <a:cubicBezTo>
                      <a:pt x="346710" y="76200"/>
                      <a:pt x="377190" y="78740"/>
                      <a:pt x="408940" y="77470"/>
                    </a:cubicBezTo>
                    <a:cubicBezTo>
                      <a:pt x="419100" y="78740"/>
                      <a:pt x="431800" y="80010"/>
                      <a:pt x="448310" y="80010"/>
                    </a:cubicBezTo>
                    <a:lnTo>
                      <a:pt x="448310" y="77470"/>
                    </a:lnTo>
                    <a:lnTo>
                      <a:pt x="450850" y="77470"/>
                    </a:lnTo>
                    <a:cubicBezTo>
                      <a:pt x="452120" y="78740"/>
                      <a:pt x="453390" y="78740"/>
                      <a:pt x="454660" y="80010"/>
                    </a:cubicBezTo>
                    <a:lnTo>
                      <a:pt x="457200" y="80010"/>
                    </a:lnTo>
                    <a:cubicBezTo>
                      <a:pt x="468630" y="77470"/>
                      <a:pt x="481330" y="76200"/>
                      <a:pt x="496570" y="74930"/>
                    </a:cubicBezTo>
                    <a:lnTo>
                      <a:pt x="514350" y="82550"/>
                    </a:lnTo>
                    <a:lnTo>
                      <a:pt x="519430" y="78740"/>
                    </a:lnTo>
                    <a:lnTo>
                      <a:pt x="635000" y="85090"/>
                    </a:lnTo>
                    <a:cubicBezTo>
                      <a:pt x="652780" y="82550"/>
                      <a:pt x="670560" y="81280"/>
                      <a:pt x="687070" y="78740"/>
                    </a:cubicBezTo>
                    <a:cubicBezTo>
                      <a:pt x="712470" y="78740"/>
                      <a:pt x="736600" y="80010"/>
                      <a:pt x="762000" y="80010"/>
                    </a:cubicBezTo>
                    <a:lnTo>
                      <a:pt x="762000" y="85090"/>
                    </a:lnTo>
                    <a:lnTo>
                      <a:pt x="812800" y="81280"/>
                    </a:lnTo>
                    <a:cubicBezTo>
                      <a:pt x="821690" y="81280"/>
                      <a:pt x="830580" y="81280"/>
                      <a:pt x="840740" y="82550"/>
                    </a:cubicBezTo>
                    <a:lnTo>
                      <a:pt x="840740" y="85090"/>
                    </a:lnTo>
                    <a:cubicBezTo>
                      <a:pt x="926794" y="83820"/>
                      <a:pt x="1084094" y="85090"/>
                      <a:pt x="1269484" y="85090"/>
                    </a:cubicBezTo>
                    <a:lnTo>
                      <a:pt x="1398694" y="85090"/>
                    </a:lnTo>
                    <a:lnTo>
                      <a:pt x="1348134" y="80010"/>
                    </a:lnTo>
                    <a:cubicBezTo>
                      <a:pt x="1381841" y="80010"/>
                      <a:pt x="1404312" y="81280"/>
                      <a:pt x="1432402" y="81280"/>
                    </a:cubicBezTo>
                    <a:cubicBezTo>
                      <a:pt x="1449255" y="81280"/>
                      <a:pt x="1466109" y="82550"/>
                      <a:pt x="1482962" y="82550"/>
                    </a:cubicBezTo>
                    <a:lnTo>
                      <a:pt x="1494198" y="82550"/>
                    </a:lnTo>
                    <a:cubicBezTo>
                      <a:pt x="1511051" y="81280"/>
                      <a:pt x="1533523" y="80010"/>
                      <a:pt x="1544758" y="77470"/>
                    </a:cubicBezTo>
                    <a:lnTo>
                      <a:pt x="1544758" y="78740"/>
                    </a:lnTo>
                    <a:cubicBezTo>
                      <a:pt x="1673969" y="83820"/>
                      <a:pt x="1763855" y="82550"/>
                      <a:pt x="1836887" y="78740"/>
                    </a:cubicBezTo>
                    <a:lnTo>
                      <a:pt x="1848122" y="78740"/>
                    </a:lnTo>
                    <a:cubicBezTo>
                      <a:pt x="2117779" y="78740"/>
                      <a:pt x="2421143" y="78740"/>
                      <a:pt x="2488558" y="86360"/>
                    </a:cubicBezTo>
                    <a:lnTo>
                      <a:pt x="2499793" y="86360"/>
                    </a:lnTo>
                    <a:cubicBezTo>
                      <a:pt x="2600914" y="86360"/>
                      <a:pt x="2623386" y="86360"/>
                      <a:pt x="2629004" y="80010"/>
                    </a:cubicBezTo>
                    <a:lnTo>
                      <a:pt x="2673947" y="80010"/>
                    </a:lnTo>
                    <a:lnTo>
                      <a:pt x="2746979" y="83820"/>
                    </a:lnTo>
                    <a:lnTo>
                      <a:pt x="2814393" y="78740"/>
                    </a:lnTo>
                    <a:cubicBezTo>
                      <a:pt x="2848100" y="78740"/>
                      <a:pt x="2881807" y="78740"/>
                      <a:pt x="2904279" y="80010"/>
                    </a:cubicBezTo>
                    <a:lnTo>
                      <a:pt x="2904279" y="88900"/>
                    </a:lnTo>
                    <a:cubicBezTo>
                      <a:pt x="3044725" y="91440"/>
                      <a:pt x="3252585" y="90170"/>
                      <a:pt x="3404267" y="88900"/>
                    </a:cubicBezTo>
                    <a:cubicBezTo>
                      <a:pt x="3471682" y="88900"/>
                      <a:pt x="3533478" y="87630"/>
                      <a:pt x="3567185" y="87630"/>
                    </a:cubicBezTo>
                    <a:lnTo>
                      <a:pt x="3567185" y="85090"/>
                    </a:lnTo>
                    <a:lnTo>
                      <a:pt x="4027849" y="85090"/>
                    </a:lnTo>
                    <a:lnTo>
                      <a:pt x="4027849" y="87630"/>
                    </a:lnTo>
                    <a:cubicBezTo>
                      <a:pt x="4044702" y="86360"/>
                      <a:pt x="4061556" y="86360"/>
                      <a:pt x="4072792" y="85090"/>
                    </a:cubicBezTo>
                    <a:lnTo>
                      <a:pt x="4224474" y="85090"/>
                    </a:lnTo>
                    <a:cubicBezTo>
                      <a:pt x="4623341" y="85090"/>
                      <a:pt x="5039062" y="85090"/>
                      <a:pt x="5404222" y="81280"/>
                    </a:cubicBezTo>
                    <a:lnTo>
                      <a:pt x="5426694" y="81280"/>
                    </a:lnTo>
                    <a:cubicBezTo>
                      <a:pt x="5466019" y="81280"/>
                      <a:pt x="5499727" y="80010"/>
                      <a:pt x="5539051" y="80010"/>
                    </a:cubicBezTo>
                    <a:lnTo>
                      <a:pt x="5730058" y="77470"/>
                    </a:lnTo>
                    <a:lnTo>
                      <a:pt x="5690733" y="74930"/>
                    </a:lnTo>
                    <a:lnTo>
                      <a:pt x="5775001" y="74930"/>
                    </a:lnTo>
                    <a:cubicBezTo>
                      <a:pt x="5803090" y="78740"/>
                      <a:pt x="5853650" y="81280"/>
                      <a:pt x="5887358" y="83820"/>
                    </a:cubicBezTo>
                    <a:lnTo>
                      <a:pt x="5892976" y="77470"/>
                    </a:lnTo>
                    <a:lnTo>
                      <a:pt x="5898593" y="82550"/>
                    </a:lnTo>
                    <a:cubicBezTo>
                      <a:pt x="5915447" y="81280"/>
                      <a:pt x="6022186" y="82550"/>
                      <a:pt x="6112072" y="82550"/>
                    </a:cubicBezTo>
                    <a:lnTo>
                      <a:pt x="6370494" y="82550"/>
                    </a:lnTo>
                    <a:lnTo>
                      <a:pt x="6370494" y="78740"/>
                    </a:lnTo>
                    <a:cubicBezTo>
                      <a:pt x="6392965" y="78740"/>
                      <a:pt x="6409818" y="78740"/>
                      <a:pt x="6432290" y="77470"/>
                    </a:cubicBezTo>
                    <a:lnTo>
                      <a:pt x="6437908" y="77470"/>
                    </a:lnTo>
                    <a:cubicBezTo>
                      <a:pt x="6499704" y="76200"/>
                      <a:pt x="6567119" y="74930"/>
                      <a:pt x="6645768" y="73660"/>
                    </a:cubicBezTo>
                    <a:cubicBezTo>
                      <a:pt x="6640150" y="74930"/>
                      <a:pt x="6640150" y="76200"/>
                      <a:pt x="6634532" y="77470"/>
                    </a:cubicBezTo>
                    <a:cubicBezTo>
                      <a:pt x="6628914" y="83820"/>
                      <a:pt x="6662622" y="87630"/>
                      <a:pt x="6679475" y="88900"/>
                    </a:cubicBezTo>
                    <a:lnTo>
                      <a:pt x="6690711" y="88900"/>
                    </a:lnTo>
                    <a:cubicBezTo>
                      <a:pt x="6842393" y="90170"/>
                      <a:pt x="6870482" y="88900"/>
                      <a:pt x="6892953" y="85090"/>
                    </a:cubicBezTo>
                    <a:cubicBezTo>
                      <a:pt x="6898571" y="83820"/>
                      <a:pt x="6909807" y="82550"/>
                      <a:pt x="7039018" y="83820"/>
                    </a:cubicBezTo>
                    <a:lnTo>
                      <a:pt x="7050253" y="83820"/>
                    </a:lnTo>
                    <a:cubicBezTo>
                      <a:pt x="7067107" y="82550"/>
                      <a:pt x="7078342" y="81280"/>
                      <a:pt x="7083961" y="80010"/>
                    </a:cubicBezTo>
                    <a:cubicBezTo>
                      <a:pt x="7230025" y="78740"/>
                      <a:pt x="7280586" y="77470"/>
                      <a:pt x="7319911" y="76200"/>
                    </a:cubicBezTo>
                    <a:lnTo>
                      <a:pt x="7460356" y="78740"/>
                    </a:lnTo>
                    <a:cubicBezTo>
                      <a:pt x="7510917" y="80010"/>
                      <a:pt x="7539006" y="80010"/>
                      <a:pt x="7555860" y="81280"/>
                    </a:cubicBezTo>
                    <a:lnTo>
                      <a:pt x="7555860" y="90170"/>
                    </a:lnTo>
                    <a:lnTo>
                      <a:pt x="8224385" y="92710"/>
                    </a:lnTo>
                    <a:lnTo>
                      <a:pt x="8201913" y="91440"/>
                    </a:lnTo>
                    <a:cubicBezTo>
                      <a:pt x="8246856" y="90170"/>
                      <a:pt x="8336742" y="87630"/>
                      <a:pt x="8398538" y="87630"/>
                    </a:cubicBezTo>
                    <a:cubicBezTo>
                      <a:pt x="8533367" y="85090"/>
                      <a:pt x="8589545" y="83820"/>
                      <a:pt x="8609886" y="81280"/>
                    </a:cubicBezTo>
                    <a:lnTo>
                      <a:pt x="8620046" y="81280"/>
                    </a:lnTo>
                    <a:lnTo>
                      <a:pt x="8622586" y="85090"/>
                    </a:lnTo>
                    <a:lnTo>
                      <a:pt x="8622586" y="63500"/>
                    </a:lnTo>
                    <a:lnTo>
                      <a:pt x="8625125" y="63500"/>
                    </a:lnTo>
                    <a:lnTo>
                      <a:pt x="8623856" y="85090"/>
                    </a:lnTo>
                    <a:lnTo>
                      <a:pt x="8627666" y="83820"/>
                    </a:lnTo>
                    <a:cubicBezTo>
                      <a:pt x="8634016" y="82550"/>
                      <a:pt x="8659416" y="81280"/>
                      <a:pt x="8686086" y="80010"/>
                    </a:cubicBezTo>
                    <a:lnTo>
                      <a:pt x="8686086" y="85090"/>
                    </a:lnTo>
                    <a:cubicBezTo>
                      <a:pt x="8710216" y="86360"/>
                      <a:pt x="8730536" y="85090"/>
                      <a:pt x="8750856" y="82550"/>
                    </a:cubicBezTo>
                    <a:cubicBezTo>
                      <a:pt x="8777525" y="80010"/>
                      <a:pt x="8804196" y="77470"/>
                      <a:pt x="8841025" y="82550"/>
                    </a:cubicBezTo>
                    <a:cubicBezTo>
                      <a:pt x="8849916" y="82550"/>
                      <a:pt x="8862616" y="85090"/>
                      <a:pt x="8875316" y="86360"/>
                    </a:cubicBezTo>
                    <a:cubicBezTo>
                      <a:pt x="8903256" y="90170"/>
                      <a:pt x="8913416" y="91440"/>
                      <a:pt x="8918496" y="86360"/>
                    </a:cubicBezTo>
                    <a:lnTo>
                      <a:pt x="8919766" y="85090"/>
                    </a:lnTo>
                    <a:cubicBezTo>
                      <a:pt x="8927386" y="85090"/>
                      <a:pt x="8935006" y="85090"/>
                      <a:pt x="8943896" y="83820"/>
                    </a:cubicBezTo>
                    <a:cubicBezTo>
                      <a:pt x="8966756" y="82550"/>
                      <a:pt x="8989616" y="81280"/>
                      <a:pt x="9016286" y="85090"/>
                    </a:cubicBezTo>
                    <a:lnTo>
                      <a:pt x="9018825" y="85090"/>
                    </a:lnTo>
                    <a:cubicBezTo>
                      <a:pt x="9020096" y="85090"/>
                      <a:pt x="9021366" y="85090"/>
                      <a:pt x="9021366" y="83820"/>
                    </a:cubicBezTo>
                    <a:lnTo>
                      <a:pt x="9035336" y="86360"/>
                    </a:lnTo>
                    <a:cubicBezTo>
                      <a:pt x="9048036" y="88900"/>
                      <a:pt x="9070896" y="87630"/>
                      <a:pt x="9091216" y="86360"/>
                    </a:cubicBezTo>
                    <a:cubicBezTo>
                      <a:pt x="9101375" y="86360"/>
                      <a:pt x="9112806" y="85090"/>
                      <a:pt x="9119156" y="85090"/>
                    </a:cubicBezTo>
                    <a:lnTo>
                      <a:pt x="9120425" y="90170"/>
                    </a:lnTo>
                    <a:cubicBezTo>
                      <a:pt x="9142016" y="83820"/>
                      <a:pt x="9168686" y="83820"/>
                      <a:pt x="9199166" y="85090"/>
                    </a:cubicBezTo>
                    <a:cubicBezTo>
                      <a:pt x="9223296" y="86360"/>
                      <a:pt x="9251236" y="86360"/>
                      <a:pt x="9280446" y="83820"/>
                    </a:cubicBezTo>
                    <a:lnTo>
                      <a:pt x="9276636" y="87630"/>
                    </a:lnTo>
                    <a:lnTo>
                      <a:pt x="9299496" y="85090"/>
                    </a:lnTo>
                    <a:cubicBezTo>
                      <a:pt x="9302036" y="85090"/>
                      <a:pt x="9304576" y="85090"/>
                      <a:pt x="9308386" y="83820"/>
                    </a:cubicBezTo>
                    <a:lnTo>
                      <a:pt x="9309656" y="90170"/>
                    </a:lnTo>
                    <a:cubicBezTo>
                      <a:pt x="9326166" y="88900"/>
                      <a:pt x="9342676" y="87630"/>
                      <a:pt x="9364266" y="88900"/>
                    </a:cubicBezTo>
                    <a:lnTo>
                      <a:pt x="9368076" y="88900"/>
                    </a:lnTo>
                    <a:lnTo>
                      <a:pt x="9378236" y="90170"/>
                    </a:lnTo>
                    <a:lnTo>
                      <a:pt x="9378236" y="109220"/>
                    </a:lnTo>
                    <a:lnTo>
                      <a:pt x="9390936" y="109220"/>
                    </a:lnTo>
                    <a:lnTo>
                      <a:pt x="9390936" y="115570"/>
                    </a:lnTo>
                    <a:cubicBezTo>
                      <a:pt x="9389666" y="129540"/>
                      <a:pt x="9388396" y="138430"/>
                      <a:pt x="9385856" y="148590"/>
                    </a:cubicBezTo>
                    <a:lnTo>
                      <a:pt x="9385856" y="151130"/>
                    </a:lnTo>
                    <a:cubicBezTo>
                      <a:pt x="9380776" y="176530"/>
                      <a:pt x="9376966" y="201930"/>
                      <a:pt x="9378236" y="271780"/>
                    </a:cubicBezTo>
                    <a:lnTo>
                      <a:pt x="9382046" y="271780"/>
                    </a:lnTo>
                    <a:cubicBezTo>
                      <a:pt x="9380776" y="293370"/>
                      <a:pt x="9379506" y="311150"/>
                      <a:pt x="9376966" y="321310"/>
                    </a:cubicBezTo>
                    <a:cubicBezTo>
                      <a:pt x="9376966" y="369570"/>
                      <a:pt x="9378236" y="372110"/>
                      <a:pt x="9384586" y="372110"/>
                    </a:cubicBezTo>
                    <a:cubicBezTo>
                      <a:pt x="9384586" y="384810"/>
                      <a:pt x="9385856" y="394970"/>
                      <a:pt x="9388396" y="407670"/>
                    </a:cubicBezTo>
                    <a:cubicBezTo>
                      <a:pt x="9389666" y="417830"/>
                      <a:pt x="9392206" y="429260"/>
                      <a:pt x="9392206" y="443230"/>
                    </a:cubicBezTo>
                    <a:lnTo>
                      <a:pt x="9387126" y="443230"/>
                    </a:lnTo>
                    <a:lnTo>
                      <a:pt x="9387126" y="449580"/>
                    </a:lnTo>
                    <a:cubicBezTo>
                      <a:pt x="9384586" y="513080"/>
                      <a:pt x="9388396" y="520700"/>
                      <a:pt x="9392206" y="528320"/>
                    </a:cubicBezTo>
                    <a:cubicBezTo>
                      <a:pt x="9393476" y="530860"/>
                      <a:pt x="9394746" y="534670"/>
                      <a:pt x="9396016" y="544830"/>
                    </a:cubicBezTo>
                    <a:lnTo>
                      <a:pt x="9387126" y="546100"/>
                    </a:lnTo>
                    <a:close/>
                    <a:moveTo>
                      <a:pt x="9390936" y="756920"/>
                    </a:moveTo>
                    <a:lnTo>
                      <a:pt x="9388396" y="751840"/>
                    </a:lnTo>
                    <a:lnTo>
                      <a:pt x="9389666" y="745490"/>
                    </a:lnTo>
                    <a:cubicBezTo>
                      <a:pt x="9390936" y="750570"/>
                      <a:pt x="9390936" y="754380"/>
                      <a:pt x="9390936" y="756920"/>
                    </a:cubicBezTo>
                    <a:close/>
                    <a:moveTo>
                      <a:pt x="73660" y="2895158"/>
                    </a:moveTo>
                    <a:lnTo>
                      <a:pt x="76200" y="2900238"/>
                    </a:lnTo>
                    <a:lnTo>
                      <a:pt x="74930" y="2906588"/>
                    </a:lnTo>
                    <a:cubicBezTo>
                      <a:pt x="73660" y="2902778"/>
                      <a:pt x="73660" y="2898968"/>
                      <a:pt x="73660" y="2895158"/>
                    </a:cubicBezTo>
                    <a:close/>
                    <a:moveTo>
                      <a:pt x="9426496" y="628650"/>
                    </a:moveTo>
                    <a:lnTo>
                      <a:pt x="9426496" y="619760"/>
                    </a:lnTo>
                    <a:cubicBezTo>
                      <a:pt x="9426496" y="623570"/>
                      <a:pt x="9427766" y="626110"/>
                      <a:pt x="9427766" y="628650"/>
                    </a:cubicBezTo>
                    <a:lnTo>
                      <a:pt x="9426496" y="628650"/>
                    </a:lnTo>
                    <a:close/>
                    <a:moveTo>
                      <a:pt x="9455706" y="1367850"/>
                    </a:moveTo>
                    <a:lnTo>
                      <a:pt x="9451896" y="1366451"/>
                    </a:lnTo>
                    <a:cubicBezTo>
                      <a:pt x="9453166" y="1366451"/>
                      <a:pt x="9454436" y="1367850"/>
                      <a:pt x="9455706" y="1367850"/>
                    </a:cubicBezTo>
                    <a:close/>
                  </a:path>
                </a:pathLst>
              </a:custGeom>
              <a:solidFill>
                <a:srgbClr val="DFD4BA"/>
              </a:solidFill>
            </p:spPr>
            <p:txBody>
              <a:bodyPr/>
              <a:lstStyle/>
              <a:p>
                <a:pPr defTabSz="609630"/>
                <a:endParaRPr lang="en-US" sz="1200">
                  <a:solidFill>
                    <a:prstClr val="black"/>
                  </a:solidFill>
                  <a:latin typeface="Calibri"/>
                </a:endParaRPr>
              </a:p>
            </p:txBody>
          </p:sp>
        </p:grpSp>
        <p:sp>
          <p:nvSpPr>
            <p:cNvPr id="19" name="AutoShape 5">
              <a:extLst>
                <a:ext uri="{FF2B5EF4-FFF2-40B4-BE49-F238E27FC236}">
                  <a16:creationId xmlns:a16="http://schemas.microsoft.com/office/drawing/2014/main" id="{C1636445-2F55-A42B-B0B4-A1B12FF4A194}"/>
                </a:ext>
              </a:extLst>
            </p:cNvPr>
            <p:cNvSpPr/>
            <p:nvPr/>
          </p:nvSpPr>
          <p:spPr>
            <a:xfrm>
              <a:off x="1017755" y="1957871"/>
              <a:ext cx="19431930" cy="7183607"/>
            </a:xfrm>
            <a:prstGeom prst="rect">
              <a:avLst/>
            </a:prstGeom>
            <a:solidFill>
              <a:srgbClr val="DFD4BA"/>
            </a:solidFill>
          </p:spPr>
          <p:txBody>
            <a:bodyPr/>
            <a:lstStyle/>
            <a:p>
              <a:pPr defTabSz="609630"/>
              <a:endParaRPr lang="en-US" sz="1200">
                <a:solidFill>
                  <a:prstClr val="black"/>
                </a:solidFill>
                <a:latin typeface="Calibri"/>
              </a:endParaRPr>
            </a:p>
          </p:txBody>
        </p:sp>
        <p:sp>
          <p:nvSpPr>
            <p:cNvPr id="20" name="Freeform 6">
              <a:extLst>
                <a:ext uri="{FF2B5EF4-FFF2-40B4-BE49-F238E27FC236}">
                  <a16:creationId xmlns:a16="http://schemas.microsoft.com/office/drawing/2014/main" id="{FA92A0D6-6B5A-7DB8-87E6-A2569D151E75}"/>
                </a:ext>
              </a:extLst>
            </p:cNvPr>
            <p:cNvSpPr/>
            <p:nvPr/>
          </p:nvSpPr>
          <p:spPr>
            <a:xfrm>
              <a:off x="0"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3">
                <a:extLst>
                  <a:ext uri="{96DAC541-7B7A-43D3-8B79-37D633B846F1}">
                    <asvg:svgBlip xmlns:asvg="http://schemas.microsoft.com/office/drawing/2016/SVG/main" r:embed="rId4"/>
                  </a:ext>
                </a:extLst>
              </a:blip>
              <a:stretch>
                <a:fillRect r="-74505"/>
              </a:stretch>
            </a:blipFill>
          </p:spPr>
          <p:txBody>
            <a:bodyPr/>
            <a:lstStyle/>
            <a:p>
              <a:pPr defTabSz="609630"/>
              <a:endParaRPr lang="en-US" sz="1200">
                <a:solidFill>
                  <a:prstClr val="black"/>
                </a:solidFill>
                <a:latin typeface="Calibri"/>
              </a:endParaRPr>
            </a:p>
          </p:txBody>
        </p:sp>
        <p:sp>
          <p:nvSpPr>
            <p:cNvPr id="21" name="Freeform 7">
              <a:extLst>
                <a:ext uri="{FF2B5EF4-FFF2-40B4-BE49-F238E27FC236}">
                  <a16:creationId xmlns:a16="http://schemas.microsoft.com/office/drawing/2014/main" id="{707288EE-FBBF-DD00-4FE1-8295EF420EAF}"/>
                </a:ext>
              </a:extLst>
            </p:cNvPr>
            <p:cNvSpPr/>
            <p:nvPr/>
          </p:nvSpPr>
          <p:spPr>
            <a:xfrm>
              <a:off x="15805523"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3">
                <a:extLst>
                  <a:ext uri="{96DAC541-7B7A-43D3-8B79-37D633B846F1}">
                    <asvg:svgBlip xmlns:asvg="http://schemas.microsoft.com/office/drawing/2016/SVG/main" r:embed="rId4"/>
                  </a:ext>
                </a:extLst>
              </a:blip>
              <a:stretch>
                <a:fillRect l="-74505"/>
              </a:stretch>
            </a:blipFill>
          </p:spPr>
          <p:txBody>
            <a:bodyPr/>
            <a:lstStyle/>
            <a:p>
              <a:pPr defTabSz="609630"/>
              <a:endParaRPr lang="en-US" sz="1200">
                <a:solidFill>
                  <a:prstClr val="black"/>
                </a:solidFill>
                <a:latin typeface="Calibri"/>
              </a:endParaRPr>
            </a:p>
          </p:txBody>
        </p:sp>
      </p:grpSp>
      <p:sp>
        <p:nvSpPr>
          <p:cNvPr id="23" name="Freeform 8">
            <a:extLst>
              <a:ext uri="{FF2B5EF4-FFF2-40B4-BE49-F238E27FC236}">
                <a16:creationId xmlns:a16="http://schemas.microsoft.com/office/drawing/2014/main" id="{274BA2B2-B3DF-19F5-1D22-FD7008FB1EFD}"/>
              </a:ext>
            </a:extLst>
          </p:cNvPr>
          <p:cNvSpPr/>
          <p:nvPr/>
        </p:nvSpPr>
        <p:spPr>
          <a:xfrm rot="1068124">
            <a:off x="9931689" y="3911036"/>
            <a:ext cx="1769649" cy="1774477"/>
          </a:xfrm>
          <a:custGeom>
            <a:avLst/>
            <a:gdLst/>
            <a:ahLst/>
            <a:cxnLst/>
            <a:rect l="l" t="t" r="r" b="b"/>
            <a:pathLst>
              <a:path w="2654473" h="2661716">
                <a:moveTo>
                  <a:pt x="0" y="0"/>
                </a:moveTo>
                <a:lnTo>
                  <a:pt x="2654473" y="0"/>
                </a:lnTo>
                <a:lnTo>
                  <a:pt x="2654473" y="2661715"/>
                </a:lnTo>
                <a:lnTo>
                  <a:pt x="0" y="266171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sp>
        <p:nvSpPr>
          <p:cNvPr id="25" name="Freeform 12">
            <a:extLst>
              <a:ext uri="{FF2B5EF4-FFF2-40B4-BE49-F238E27FC236}">
                <a16:creationId xmlns:a16="http://schemas.microsoft.com/office/drawing/2014/main" id="{26415D45-DD5E-5F7D-45AE-A0C65D7318C4}"/>
              </a:ext>
            </a:extLst>
          </p:cNvPr>
          <p:cNvSpPr/>
          <p:nvPr/>
        </p:nvSpPr>
        <p:spPr>
          <a:xfrm rot="-425332">
            <a:off x="107537" y="3825196"/>
            <a:ext cx="1595273" cy="1841585"/>
          </a:xfrm>
          <a:custGeom>
            <a:avLst/>
            <a:gdLst/>
            <a:ahLst/>
            <a:cxnLst/>
            <a:rect l="l" t="t" r="r" b="b"/>
            <a:pathLst>
              <a:path w="2392910" h="2762378">
                <a:moveTo>
                  <a:pt x="0" y="0"/>
                </a:moveTo>
                <a:lnTo>
                  <a:pt x="2392910" y="0"/>
                </a:lnTo>
                <a:lnTo>
                  <a:pt x="2392910" y="2762378"/>
                </a:lnTo>
                <a:lnTo>
                  <a:pt x="0" y="2762378"/>
                </a:lnTo>
                <a:lnTo>
                  <a:pt x="0" y="0"/>
                </a:lnTo>
                <a:close/>
              </a:path>
            </a:pathLst>
          </a:custGeom>
          <a:blipFill>
            <a:blip r:embed="rId7"/>
            <a:stretch>
              <a:fillRect/>
            </a:stretch>
          </a:blipFill>
        </p:spPr>
        <p:txBody>
          <a:bodyPr/>
          <a:lstStyle/>
          <a:p>
            <a:pPr defTabSz="609630"/>
            <a:endParaRPr lang="en-US" sz="1200">
              <a:solidFill>
                <a:prstClr val="black"/>
              </a:solidFill>
              <a:latin typeface="Calibri"/>
            </a:endParaRPr>
          </a:p>
        </p:txBody>
      </p:sp>
      <p:sp>
        <p:nvSpPr>
          <p:cNvPr id="26" name="Freeform 13">
            <a:extLst>
              <a:ext uri="{FF2B5EF4-FFF2-40B4-BE49-F238E27FC236}">
                <a16:creationId xmlns:a16="http://schemas.microsoft.com/office/drawing/2014/main" id="{33723899-DA08-C5AF-E0E0-B67D149F8728}"/>
              </a:ext>
            </a:extLst>
          </p:cNvPr>
          <p:cNvSpPr/>
          <p:nvPr/>
        </p:nvSpPr>
        <p:spPr>
          <a:xfrm>
            <a:off x="558800" y="127000"/>
            <a:ext cx="1850659" cy="2318593"/>
          </a:xfrm>
          <a:custGeom>
            <a:avLst/>
            <a:gdLst/>
            <a:ahLst/>
            <a:cxnLst/>
            <a:rect l="l" t="t" r="r" b="b"/>
            <a:pathLst>
              <a:path w="2775988" h="3477890">
                <a:moveTo>
                  <a:pt x="0" y="0"/>
                </a:moveTo>
                <a:lnTo>
                  <a:pt x="2775988" y="0"/>
                </a:lnTo>
                <a:lnTo>
                  <a:pt x="2775988" y="3477889"/>
                </a:lnTo>
                <a:lnTo>
                  <a:pt x="0" y="347788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
        <p:nvSpPr>
          <p:cNvPr id="27" name="TextBox 26">
            <a:extLst>
              <a:ext uri="{FF2B5EF4-FFF2-40B4-BE49-F238E27FC236}">
                <a16:creationId xmlns:a16="http://schemas.microsoft.com/office/drawing/2014/main" id="{7BD51D66-6A2F-1DCB-4E5D-9B469539C0CE}"/>
              </a:ext>
            </a:extLst>
          </p:cNvPr>
          <p:cNvSpPr txBox="1"/>
          <p:nvPr/>
        </p:nvSpPr>
        <p:spPr>
          <a:xfrm>
            <a:off x="1895475" y="2463800"/>
            <a:ext cx="8582025" cy="2123658"/>
          </a:xfrm>
          <a:prstGeom prst="rect">
            <a:avLst/>
          </a:prstGeom>
          <a:noFill/>
        </p:spPr>
        <p:txBody>
          <a:bodyPr wrap="square" rtlCol="0">
            <a:spAutoFit/>
          </a:bodyPr>
          <a:lstStyle/>
          <a:p>
            <a:pPr algn="ctr" defTabSz="609630"/>
            <a:r>
              <a:rPr lang="vi-VN" sz="4400" b="1" dirty="0">
                <a:solidFill>
                  <a:prstClr val="black"/>
                </a:solidFill>
                <a:latin typeface="Cambria" panose="02040503050406030204" pitchFamily="18" charset="0"/>
                <a:ea typeface="Cambria" panose="02040503050406030204" pitchFamily="18" charset="0"/>
              </a:rPr>
              <a:t>Hoạt động 1. Tìm hiểu sự ra đời Nhà nước Văn Lang, Nhà nước Âu Lạc</a:t>
            </a:r>
            <a:endParaRPr lang="en-US" sz="4400" b="1" dirty="0">
              <a:solidFill>
                <a:prstClr val="black"/>
              </a:solidFill>
              <a:latin typeface="Cambria" panose="02040503050406030204" pitchFamily="18" charset="0"/>
              <a:ea typeface="Cambria" panose="02040503050406030204" pitchFamily="18" charset="0"/>
            </a:endParaRPr>
          </a:p>
        </p:txBody>
      </p:sp>
      <p:sp>
        <p:nvSpPr>
          <p:cNvPr id="28" name="Freeform 13">
            <a:extLst>
              <a:ext uri="{FF2B5EF4-FFF2-40B4-BE49-F238E27FC236}">
                <a16:creationId xmlns:a16="http://schemas.microsoft.com/office/drawing/2014/main" id="{4362BE7E-8836-87BE-3AE4-45706021BBCA}"/>
              </a:ext>
            </a:extLst>
          </p:cNvPr>
          <p:cNvSpPr/>
          <p:nvPr/>
        </p:nvSpPr>
        <p:spPr>
          <a:xfrm>
            <a:off x="9769475" y="0"/>
            <a:ext cx="1850659" cy="2318593"/>
          </a:xfrm>
          <a:custGeom>
            <a:avLst/>
            <a:gdLst/>
            <a:ahLst/>
            <a:cxnLst/>
            <a:rect l="l" t="t" r="r" b="b"/>
            <a:pathLst>
              <a:path w="2775988" h="3477890">
                <a:moveTo>
                  <a:pt x="0" y="0"/>
                </a:moveTo>
                <a:lnTo>
                  <a:pt x="2775988" y="0"/>
                </a:lnTo>
                <a:lnTo>
                  <a:pt x="2775988" y="3477889"/>
                </a:lnTo>
                <a:lnTo>
                  <a:pt x="0" y="347788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Tree>
    <p:extLst>
      <p:ext uri="{BB962C8B-B14F-4D97-AF65-F5344CB8AC3E}">
        <p14:creationId xmlns:p14="http://schemas.microsoft.com/office/powerpoint/2010/main" val="3598497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anim calcmode="lin" valueType="num">
                                      <p:cBhvr>
                                        <p:cTn id="13" dur="1000" fill="hold"/>
                                        <p:tgtEl>
                                          <p:spTgt spid="26"/>
                                        </p:tgtEl>
                                        <p:attrNameLst>
                                          <p:attrName>ppt_x</p:attrName>
                                        </p:attrNameLst>
                                      </p:cBhvr>
                                      <p:tavLst>
                                        <p:tav tm="0">
                                          <p:val>
                                            <p:strVal val="#ppt_x"/>
                                          </p:val>
                                        </p:tav>
                                        <p:tav tm="100000">
                                          <p:val>
                                            <p:strVal val="#ppt_x"/>
                                          </p:val>
                                        </p:tav>
                                      </p:tavLst>
                                    </p:anim>
                                    <p:anim calcmode="lin" valueType="num">
                                      <p:cBhvr>
                                        <p:cTn id="14" dur="10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1000"/>
                                        <p:tgtEl>
                                          <p:spTgt spid="25"/>
                                        </p:tgtEl>
                                      </p:cBhvr>
                                    </p:animEffect>
                                    <p:anim calcmode="lin" valueType="num">
                                      <p:cBhvr>
                                        <p:cTn id="23" dur="1000" fill="hold"/>
                                        <p:tgtEl>
                                          <p:spTgt spid="25"/>
                                        </p:tgtEl>
                                        <p:attrNameLst>
                                          <p:attrName>ppt_x</p:attrName>
                                        </p:attrNameLst>
                                      </p:cBhvr>
                                      <p:tavLst>
                                        <p:tav tm="0">
                                          <p:val>
                                            <p:strVal val="#ppt_x"/>
                                          </p:val>
                                        </p:tav>
                                        <p:tav tm="100000">
                                          <p:val>
                                            <p:strVal val="#ppt_x"/>
                                          </p:val>
                                        </p:tav>
                                      </p:tavLst>
                                    </p:anim>
                                    <p:anim calcmode="lin" valueType="num">
                                      <p:cBhvr>
                                        <p:cTn id="24" dur="1000" fill="hold"/>
                                        <p:tgtEl>
                                          <p:spTgt spid="2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1000"/>
                                        <p:tgtEl>
                                          <p:spTgt spid="28"/>
                                        </p:tgtEl>
                                      </p:cBhvr>
                                    </p:animEffect>
                                    <p:anim calcmode="lin" valueType="num">
                                      <p:cBhvr>
                                        <p:cTn id="28" dur="1000" fill="hold"/>
                                        <p:tgtEl>
                                          <p:spTgt spid="28"/>
                                        </p:tgtEl>
                                        <p:attrNameLst>
                                          <p:attrName>ppt_x</p:attrName>
                                        </p:attrNameLst>
                                      </p:cBhvr>
                                      <p:tavLst>
                                        <p:tav tm="0">
                                          <p:val>
                                            <p:strVal val="#ppt_x"/>
                                          </p:val>
                                        </p:tav>
                                        <p:tav tm="100000">
                                          <p:val>
                                            <p:strVal val="#ppt_x"/>
                                          </p:val>
                                        </p:tav>
                                      </p:tavLst>
                                    </p:anim>
                                    <p:anim calcmode="lin" valueType="num">
                                      <p:cBhvr>
                                        <p:cTn id="29" dur="1000" fill="hold"/>
                                        <p:tgtEl>
                                          <p:spTgt spid="28"/>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1000"/>
                                        <p:tgtEl>
                                          <p:spTgt spid="23"/>
                                        </p:tgtEl>
                                      </p:cBhvr>
                                    </p:animEffect>
                                    <p:anim calcmode="lin" valueType="num">
                                      <p:cBhvr>
                                        <p:cTn id="33" dur="1000" fill="hold"/>
                                        <p:tgtEl>
                                          <p:spTgt spid="23"/>
                                        </p:tgtEl>
                                        <p:attrNameLst>
                                          <p:attrName>ppt_x</p:attrName>
                                        </p:attrNameLst>
                                      </p:cBhvr>
                                      <p:tavLst>
                                        <p:tav tm="0">
                                          <p:val>
                                            <p:strVal val="#ppt_x"/>
                                          </p:val>
                                        </p:tav>
                                        <p:tav tm="100000">
                                          <p:val>
                                            <p:strVal val="#ppt_x"/>
                                          </p:val>
                                        </p:tav>
                                      </p:tavLst>
                                    </p:anim>
                                    <p:anim calcmode="lin" valueType="num">
                                      <p:cBhvr>
                                        <p:cTn id="3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animBg="1"/>
      <p:bldP spid="26" grpId="0" animBg="1"/>
      <p:bldP spid="27" grpId="0"/>
      <p:bldP spid="2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3" name="Freeform 12">
            <a:extLst>
              <a:ext uri="{FF2B5EF4-FFF2-40B4-BE49-F238E27FC236}">
                <a16:creationId xmlns:a16="http://schemas.microsoft.com/office/drawing/2014/main" id="{57AA4F66-1F46-DC2B-CE1C-19AA2B456518}"/>
              </a:ext>
            </a:extLst>
          </p:cNvPr>
          <p:cNvSpPr/>
          <p:nvPr/>
        </p:nvSpPr>
        <p:spPr>
          <a:xfrm>
            <a:off x="678373" y="0"/>
            <a:ext cx="10808777" cy="1737004"/>
          </a:xfrm>
          <a:custGeom>
            <a:avLst/>
            <a:gdLst/>
            <a:ahLst/>
            <a:cxnLst/>
            <a:rect l="l" t="t" r="r" b="b"/>
            <a:pathLst>
              <a:path w="12128005" h="7794293">
                <a:moveTo>
                  <a:pt x="0" y="0"/>
                </a:moveTo>
                <a:lnTo>
                  <a:pt x="12128006" y="0"/>
                </a:lnTo>
                <a:lnTo>
                  <a:pt x="12128006" y="7794293"/>
                </a:lnTo>
                <a:lnTo>
                  <a:pt x="0" y="7794293"/>
                </a:lnTo>
                <a:lnTo>
                  <a:pt x="0" y="0"/>
                </a:lnTo>
                <a:close/>
              </a:path>
            </a:pathLst>
          </a:custGeom>
          <a:blipFill>
            <a:blip r:embed="rId3"/>
            <a:stretch>
              <a:fillRect/>
            </a:stretch>
          </a:blipFill>
        </p:spPr>
        <p:txBody>
          <a:bodyPr/>
          <a:lstStyle/>
          <a:p>
            <a:pPr defTabSz="609630"/>
            <a:endParaRPr lang="en-US" sz="1200" dirty="0">
              <a:solidFill>
                <a:prstClr val="black"/>
              </a:solidFill>
              <a:latin typeface="Calibri"/>
            </a:endParaRPr>
          </a:p>
        </p:txBody>
      </p:sp>
      <p:sp>
        <p:nvSpPr>
          <p:cNvPr id="4" name="TextBox 3">
            <a:extLst>
              <a:ext uri="{FF2B5EF4-FFF2-40B4-BE49-F238E27FC236}">
                <a16:creationId xmlns:a16="http://schemas.microsoft.com/office/drawing/2014/main" id="{98F92220-3028-3E24-A531-5976F2DC5520}"/>
              </a:ext>
            </a:extLst>
          </p:cNvPr>
          <p:cNvSpPr txBox="1"/>
          <p:nvPr/>
        </p:nvSpPr>
        <p:spPr>
          <a:xfrm>
            <a:off x="1257300" y="257175"/>
            <a:ext cx="9772650" cy="954107"/>
          </a:xfrm>
          <a:prstGeom prst="rect">
            <a:avLst/>
          </a:prstGeom>
          <a:noFill/>
        </p:spPr>
        <p:txBody>
          <a:bodyPr wrap="square" rtlCol="0">
            <a:spAutoFit/>
          </a:bodyPr>
          <a:lstStyle/>
          <a:p>
            <a:pPr algn="ctr"/>
            <a:r>
              <a:rPr lang="vi-VN" sz="2800" dirty="0">
                <a:solidFill>
                  <a:srgbClr val="000000"/>
                </a:solidFill>
                <a:latin typeface="Cambria" panose="02040503050406030204" pitchFamily="18" charset="0"/>
                <a:ea typeface="Cambria" panose="02040503050406030204" pitchFamily="18" charset="0"/>
              </a:rPr>
              <a:t>Thông qua tìm hiểu truyền thuyết, đọc thông tin và quan sát hình </a:t>
            </a:r>
            <a:r>
              <a:rPr lang="en-US" sz="2800" dirty="0">
                <a:solidFill>
                  <a:srgbClr val="000000"/>
                </a:solidFill>
                <a:latin typeface="Cambria" panose="02040503050406030204" pitchFamily="18" charset="0"/>
                <a:ea typeface="Cambria" panose="02040503050406030204" pitchFamily="18" charset="0"/>
              </a:rPr>
              <a:t>1: </a:t>
            </a:r>
            <a:r>
              <a:rPr lang="vi-VN" sz="2800" b="1" i="1" dirty="0">
                <a:solidFill>
                  <a:srgbClr val="000000"/>
                </a:solidFill>
                <a:latin typeface="Cambria" panose="02040503050406030204" pitchFamily="18" charset="0"/>
                <a:ea typeface="Cambria" panose="02040503050406030204" pitchFamily="18" charset="0"/>
              </a:rPr>
              <a:t>Trình bày sự ra đời của Nhà nước Văn Lang.</a:t>
            </a:r>
            <a:endParaRPr lang="en-US" sz="2800" b="1" i="1" dirty="0">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D01D2437-28D0-12B1-2EAD-A59DB9302233}"/>
              </a:ext>
            </a:extLst>
          </p:cNvPr>
          <p:cNvPicPr>
            <a:picLocks noChangeAspect="1"/>
          </p:cNvPicPr>
          <p:nvPr/>
        </p:nvPicPr>
        <p:blipFill>
          <a:blip r:embed="rId4"/>
          <a:stretch>
            <a:fillRect/>
          </a:stretch>
        </p:blipFill>
        <p:spPr>
          <a:xfrm>
            <a:off x="1285875" y="1833562"/>
            <a:ext cx="9296400" cy="3560599"/>
          </a:xfrm>
          <a:prstGeom prst="rect">
            <a:avLst/>
          </a:prstGeom>
        </p:spPr>
      </p:pic>
    </p:spTree>
    <p:extLst>
      <p:ext uri="{BB962C8B-B14F-4D97-AF65-F5344CB8AC3E}">
        <p14:creationId xmlns:p14="http://schemas.microsoft.com/office/powerpoint/2010/main" val="19574921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cxnSp>
        <p:nvCxnSpPr>
          <p:cNvPr id="5" name="Straight Connector 4">
            <a:extLst>
              <a:ext uri="{FF2B5EF4-FFF2-40B4-BE49-F238E27FC236}">
                <a16:creationId xmlns:a16="http://schemas.microsoft.com/office/drawing/2014/main" id="{717C04FA-5262-E190-56FC-7DC426891623}"/>
              </a:ext>
            </a:extLst>
          </p:cNvPr>
          <p:cNvCxnSpPr>
            <a:cxnSpLocks/>
          </p:cNvCxnSpPr>
          <p:nvPr/>
        </p:nvCxnSpPr>
        <p:spPr>
          <a:xfrm>
            <a:off x="2990850" y="1438275"/>
            <a:ext cx="0" cy="3819525"/>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3554C505-FA65-DB20-B936-52D5C74C9A20}"/>
              </a:ext>
            </a:extLst>
          </p:cNvPr>
          <p:cNvSpPr txBox="1"/>
          <p:nvPr/>
        </p:nvSpPr>
        <p:spPr>
          <a:xfrm>
            <a:off x="619125" y="1685925"/>
            <a:ext cx="2105025" cy="3046988"/>
          </a:xfrm>
          <a:prstGeom prst="rect">
            <a:avLst/>
          </a:prstGeom>
          <a:noFill/>
        </p:spPr>
        <p:txBody>
          <a:bodyPr wrap="square" rtlCol="0">
            <a:spAutoFit/>
          </a:bodyPr>
          <a:lstStyle/>
          <a:p>
            <a:pPr algn="ctr"/>
            <a:r>
              <a:rPr lang="en-US" sz="4800" b="1" dirty="0" err="1">
                <a:solidFill>
                  <a:srgbClr val="FF0000"/>
                </a:solidFill>
              </a:rPr>
              <a:t>Nhà</a:t>
            </a:r>
            <a:r>
              <a:rPr lang="en-US" sz="4800" b="1" dirty="0">
                <a:solidFill>
                  <a:srgbClr val="FF0000"/>
                </a:solidFill>
              </a:rPr>
              <a:t> </a:t>
            </a:r>
            <a:r>
              <a:rPr lang="en-US" sz="4800" b="1" dirty="0" err="1">
                <a:solidFill>
                  <a:srgbClr val="FF0000"/>
                </a:solidFill>
              </a:rPr>
              <a:t>nước</a:t>
            </a:r>
            <a:r>
              <a:rPr lang="en-US" sz="4800" b="1" dirty="0">
                <a:solidFill>
                  <a:srgbClr val="FF0000"/>
                </a:solidFill>
              </a:rPr>
              <a:t> Văn Lang</a:t>
            </a:r>
          </a:p>
        </p:txBody>
      </p:sp>
      <p:sp>
        <p:nvSpPr>
          <p:cNvPr id="13" name="Oval 12">
            <a:extLst>
              <a:ext uri="{FF2B5EF4-FFF2-40B4-BE49-F238E27FC236}">
                <a16:creationId xmlns:a16="http://schemas.microsoft.com/office/drawing/2014/main" id="{A65F8D59-B0D4-6A72-FA2A-AB98580D28F9}"/>
              </a:ext>
            </a:extLst>
          </p:cNvPr>
          <p:cNvSpPr/>
          <p:nvPr/>
        </p:nvSpPr>
        <p:spPr>
          <a:xfrm>
            <a:off x="2828925" y="1362075"/>
            <a:ext cx="323850" cy="257175"/>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B4E417C8-1CDF-85DB-3D1D-8AB8A20CCC07}"/>
              </a:ext>
            </a:extLst>
          </p:cNvPr>
          <p:cNvSpPr txBox="1"/>
          <p:nvPr/>
        </p:nvSpPr>
        <p:spPr>
          <a:xfrm>
            <a:off x="3238500" y="1228725"/>
            <a:ext cx="7972425" cy="523220"/>
          </a:xfrm>
          <a:prstGeom prst="rect">
            <a:avLst/>
          </a:prstGeom>
          <a:noFill/>
        </p:spPr>
        <p:txBody>
          <a:bodyPr wrap="square" rtlCol="0">
            <a:spAutoFit/>
          </a:bodyPr>
          <a:lstStyle/>
          <a:p>
            <a:r>
              <a:rPr lang="en-US" sz="2800" b="1" dirty="0" err="1">
                <a:latin typeface="Cambria" panose="02040503050406030204" pitchFamily="18" charset="0"/>
                <a:ea typeface="Cambria" panose="02040503050406030204" pitchFamily="18" charset="0"/>
              </a:rPr>
              <a:t>Thời</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gian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Khoảng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thế</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kỉ</a:t>
            </a:r>
            <a:r>
              <a:rPr lang="en-US" sz="2800" b="1" dirty="0">
                <a:latin typeface="Cambria" panose="02040503050406030204" pitchFamily="18" charset="0"/>
                <a:ea typeface="Cambria" panose="02040503050406030204" pitchFamily="18" charset="0"/>
              </a:rPr>
              <a:t> VII TCN</a:t>
            </a:r>
          </a:p>
        </p:txBody>
      </p:sp>
      <p:sp>
        <p:nvSpPr>
          <p:cNvPr id="15" name="Oval 14">
            <a:extLst>
              <a:ext uri="{FF2B5EF4-FFF2-40B4-BE49-F238E27FC236}">
                <a16:creationId xmlns:a16="http://schemas.microsoft.com/office/drawing/2014/main" id="{28F8CB26-C100-6472-0940-5E76A3D48E74}"/>
              </a:ext>
            </a:extLst>
          </p:cNvPr>
          <p:cNvSpPr/>
          <p:nvPr/>
        </p:nvSpPr>
        <p:spPr>
          <a:xfrm>
            <a:off x="2838450" y="3238500"/>
            <a:ext cx="323850" cy="257175"/>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B8C7CA50-3B71-81CD-BE3A-625E4DF8E8FE}"/>
              </a:ext>
            </a:extLst>
          </p:cNvPr>
          <p:cNvSpPr txBox="1"/>
          <p:nvPr/>
        </p:nvSpPr>
        <p:spPr>
          <a:xfrm>
            <a:off x="3248025" y="3105150"/>
            <a:ext cx="7972425" cy="954107"/>
          </a:xfrm>
          <a:prstGeom prst="rect">
            <a:avLst/>
          </a:prstGeom>
          <a:noFill/>
        </p:spPr>
        <p:txBody>
          <a:bodyPr wrap="square" rtlCol="0">
            <a:spAutoFit/>
          </a:bodyPr>
          <a:lstStyle/>
          <a:p>
            <a:r>
              <a:rPr lang="en-US" sz="2800" b="1" dirty="0" err="1">
                <a:latin typeface="Cambria" panose="02040503050406030204" pitchFamily="18" charset="0"/>
                <a:ea typeface="Cambria" panose="02040503050406030204" pitchFamily="18" charset="0"/>
              </a:rPr>
              <a:t>Đứng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đầu</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nhà</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nước</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Hùng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Vương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tương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truyền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trả</a:t>
            </a:r>
            <a:r>
              <a:rPr lang="en-US" sz="2800" b="1" dirty="0">
                <a:latin typeface="Cambria" panose="02040503050406030204" pitchFamily="18" charset="0"/>
                <a:ea typeface="Cambria" panose="02040503050406030204" pitchFamily="18" charset="0"/>
              </a:rPr>
              <a:t> qua 18 </a:t>
            </a:r>
            <a:r>
              <a:rPr lang="en-US" sz="2800" b="1" dirty="0" err="1">
                <a:latin typeface="Cambria" panose="02040503050406030204" pitchFamily="18" charset="0"/>
                <a:ea typeface="Cambria" panose="02040503050406030204" pitchFamily="18" charset="0"/>
              </a:rPr>
              <a:t>đời</a:t>
            </a:r>
            <a:r>
              <a:rPr lang="en-US" sz="2800" b="1" dirty="0">
                <a:latin typeface="Cambria" panose="02040503050406030204" pitchFamily="18" charset="0"/>
                <a:ea typeface="Cambria" panose="02040503050406030204" pitchFamily="18" charset="0"/>
              </a:rPr>
              <a:t>.</a:t>
            </a:r>
          </a:p>
        </p:txBody>
      </p:sp>
      <p:sp>
        <p:nvSpPr>
          <p:cNvPr id="18" name="TextBox 17">
            <a:extLst>
              <a:ext uri="{FF2B5EF4-FFF2-40B4-BE49-F238E27FC236}">
                <a16:creationId xmlns:a16="http://schemas.microsoft.com/office/drawing/2014/main" id="{BCC00D53-C6A3-188E-6E33-6EFECA531DBE}"/>
              </a:ext>
            </a:extLst>
          </p:cNvPr>
          <p:cNvSpPr txBox="1"/>
          <p:nvPr/>
        </p:nvSpPr>
        <p:spPr>
          <a:xfrm>
            <a:off x="3190875" y="4752975"/>
            <a:ext cx="7972425" cy="523220"/>
          </a:xfrm>
          <a:prstGeom prst="rect">
            <a:avLst/>
          </a:prstGeom>
          <a:noFill/>
        </p:spPr>
        <p:txBody>
          <a:bodyPr wrap="square" rtlCol="0">
            <a:spAutoFit/>
          </a:bodyPr>
          <a:lstStyle/>
          <a:p>
            <a:pPr algn="just"/>
            <a:r>
              <a:rPr lang="en-US" sz="2800" b="1" dirty="0" err="1">
                <a:latin typeface="Cambria" panose="02040503050406030204" pitchFamily="18" charset="0"/>
                <a:ea typeface="Cambria" panose="02040503050406030204" pitchFamily="18" charset="0"/>
              </a:rPr>
              <a:t>Kinh</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đô</a:t>
            </a:r>
            <a:r>
              <a:rPr lang="en-US" sz="2800" b="1" dirty="0">
                <a:latin typeface="Cambria" panose="02040503050406030204" pitchFamily="18" charset="0"/>
                <a:ea typeface="Cambria" panose="02040503050406030204" pitchFamily="18" charset="0"/>
              </a:rPr>
              <a:t>: Phong Châu (</a:t>
            </a:r>
            <a:r>
              <a:rPr lang="en-US" sz="2800" b="1" dirty="0" err="1">
                <a:latin typeface="Cambria" panose="02040503050406030204" pitchFamily="18" charset="0"/>
                <a:ea typeface="Cambria" panose="02040503050406030204" pitchFamily="18" charset="0"/>
              </a:rPr>
              <a:t>Phú</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Thọ</a:t>
            </a:r>
            <a:r>
              <a:rPr lang="en-US" sz="2800" b="1" dirty="0">
                <a:latin typeface="Cambria" panose="02040503050406030204" pitchFamily="18" charset="0"/>
                <a:ea typeface="Cambria" panose="02040503050406030204" pitchFamily="18" charset="0"/>
              </a:rPr>
              <a:t>)</a:t>
            </a:r>
          </a:p>
        </p:txBody>
      </p:sp>
      <p:sp>
        <p:nvSpPr>
          <p:cNvPr id="19" name="Oval 18">
            <a:extLst>
              <a:ext uri="{FF2B5EF4-FFF2-40B4-BE49-F238E27FC236}">
                <a16:creationId xmlns:a16="http://schemas.microsoft.com/office/drawing/2014/main" id="{AB2B82F7-9C04-E39B-1A87-90578AAE8897}"/>
              </a:ext>
            </a:extLst>
          </p:cNvPr>
          <p:cNvSpPr/>
          <p:nvPr/>
        </p:nvSpPr>
        <p:spPr>
          <a:xfrm>
            <a:off x="2847975" y="4953000"/>
            <a:ext cx="323850" cy="257175"/>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747261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down)">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15" grpId="0" animBg="1"/>
      <p:bldP spid="16" grpId="0"/>
      <p:bldP spid="18" grpId="0"/>
      <p:bldP spid="1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Sự ra đời nhà nước Văn Lang_360p">
            <a:hlinkClick r:id="" action="ppaction://media"/>
            <a:extLst>
              <a:ext uri="{FF2B5EF4-FFF2-40B4-BE49-F238E27FC236}">
                <a16:creationId xmlns:a16="http://schemas.microsoft.com/office/drawing/2014/main" id="{45EA276D-79FC-47EC-7E9E-6FBE1AE3D6AD}"/>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a:stretch/>
        </p:blipFill>
        <p:spPr>
          <a:xfrm>
            <a:off x="20" y="10"/>
            <a:ext cx="12191980" cy="6857990"/>
          </a:xfrm>
          <a:prstGeom prst="rect">
            <a:avLst/>
          </a:prstGeom>
          <a:noFill/>
        </p:spPr>
      </p:pic>
    </p:spTree>
    <p:extLst>
      <p:ext uri="{BB962C8B-B14F-4D97-AF65-F5344CB8AC3E}">
        <p14:creationId xmlns:p14="http://schemas.microsoft.com/office/powerpoint/2010/main" val="17027948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15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3" name="Freeform 12">
            <a:extLst>
              <a:ext uri="{FF2B5EF4-FFF2-40B4-BE49-F238E27FC236}">
                <a16:creationId xmlns:a16="http://schemas.microsoft.com/office/drawing/2014/main" id="{57AA4F66-1F46-DC2B-CE1C-19AA2B456518}"/>
              </a:ext>
            </a:extLst>
          </p:cNvPr>
          <p:cNvSpPr/>
          <p:nvPr/>
        </p:nvSpPr>
        <p:spPr>
          <a:xfrm>
            <a:off x="678373" y="0"/>
            <a:ext cx="10808777" cy="1737004"/>
          </a:xfrm>
          <a:custGeom>
            <a:avLst/>
            <a:gdLst/>
            <a:ahLst/>
            <a:cxnLst/>
            <a:rect l="l" t="t" r="r" b="b"/>
            <a:pathLst>
              <a:path w="12128005" h="7794293">
                <a:moveTo>
                  <a:pt x="0" y="0"/>
                </a:moveTo>
                <a:lnTo>
                  <a:pt x="12128006" y="0"/>
                </a:lnTo>
                <a:lnTo>
                  <a:pt x="12128006" y="7794293"/>
                </a:lnTo>
                <a:lnTo>
                  <a:pt x="0" y="7794293"/>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id="{98F92220-3028-3E24-A531-5976F2DC5520}"/>
              </a:ext>
            </a:extLst>
          </p:cNvPr>
          <p:cNvSpPr txBox="1"/>
          <p:nvPr/>
        </p:nvSpPr>
        <p:spPr>
          <a:xfrm>
            <a:off x="1257300" y="257175"/>
            <a:ext cx="977265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Thông qua tìm hiểu truyền thuyết, đọc thông tin và quan sát hình </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2-3: </a:t>
            </a:r>
            <a:r>
              <a:rPr kumimoji="0" lang="vi-VN" sz="28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Trình bày sự ra đời của Nhà nước </a:t>
            </a:r>
            <a:r>
              <a:rPr lang="en-US" sz="2800" b="1" i="1" dirty="0" err="1">
                <a:solidFill>
                  <a:srgbClr val="000000"/>
                </a:solidFill>
                <a:latin typeface="Cambria" panose="02040503050406030204" pitchFamily="18" charset="0"/>
                <a:ea typeface="Cambria" panose="02040503050406030204" pitchFamily="18" charset="0"/>
              </a:rPr>
              <a:t>Âu</a:t>
            </a:r>
            <a:r>
              <a:rPr lang="en-US" sz="2800" b="1" i="1" dirty="0">
                <a:solidFill>
                  <a:srgbClr val="000000"/>
                </a:solidFill>
                <a:latin typeface="Cambria" panose="02040503050406030204" pitchFamily="18" charset="0"/>
                <a:ea typeface="Cambria" panose="02040503050406030204" pitchFamily="18" charset="0"/>
              </a:rPr>
              <a:t> </a:t>
            </a:r>
            <a:r>
              <a:rPr lang="en-US" sz="2800" b="1" i="1" dirty="0" err="1">
                <a:solidFill>
                  <a:srgbClr val="000000"/>
                </a:solidFill>
                <a:latin typeface="Cambria" panose="02040503050406030204" pitchFamily="18" charset="0"/>
                <a:ea typeface="Cambria" panose="02040503050406030204" pitchFamily="18" charset="0"/>
              </a:rPr>
              <a:t>Lạc</a:t>
            </a:r>
            <a:r>
              <a:rPr kumimoji="0" lang="vi-VN" sz="28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endPar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6" name="Picture 5">
            <a:extLst>
              <a:ext uri="{FF2B5EF4-FFF2-40B4-BE49-F238E27FC236}">
                <a16:creationId xmlns:a16="http://schemas.microsoft.com/office/drawing/2014/main" id="{84898272-2E90-7281-EB75-351B6D152DCE}"/>
              </a:ext>
            </a:extLst>
          </p:cNvPr>
          <p:cNvPicPr>
            <a:picLocks noChangeAspect="1"/>
          </p:cNvPicPr>
          <p:nvPr/>
        </p:nvPicPr>
        <p:blipFill>
          <a:blip r:embed="rId4"/>
          <a:stretch>
            <a:fillRect/>
          </a:stretch>
        </p:blipFill>
        <p:spPr>
          <a:xfrm>
            <a:off x="966787" y="2033587"/>
            <a:ext cx="9596438" cy="3423649"/>
          </a:xfrm>
          <a:prstGeom prst="rect">
            <a:avLst/>
          </a:prstGeom>
        </p:spPr>
      </p:pic>
    </p:spTree>
    <p:extLst>
      <p:ext uri="{BB962C8B-B14F-4D97-AF65-F5344CB8AC3E}">
        <p14:creationId xmlns:p14="http://schemas.microsoft.com/office/powerpoint/2010/main" val="3238751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cxnSp>
        <p:nvCxnSpPr>
          <p:cNvPr id="5" name="Straight Connector 4">
            <a:extLst>
              <a:ext uri="{FF2B5EF4-FFF2-40B4-BE49-F238E27FC236}">
                <a16:creationId xmlns:a16="http://schemas.microsoft.com/office/drawing/2014/main" id="{717C04FA-5262-E190-56FC-7DC426891623}"/>
              </a:ext>
            </a:extLst>
          </p:cNvPr>
          <p:cNvCxnSpPr>
            <a:cxnSpLocks/>
          </p:cNvCxnSpPr>
          <p:nvPr/>
        </p:nvCxnSpPr>
        <p:spPr>
          <a:xfrm>
            <a:off x="2990850" y="1438275"/>
            <a:ext cx="0" cy="3819525"/>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3554C505-FA65-DB20-B936-52D5C74C9A20}"/>
              </a:ext>
            </a:extLst>
          </p:cNvPr>
          <p:cNvSpPr txBox="1"/>
          <p:nvPr/>
        </p:nvSpPr>
        <p:spPr>
          <a:xfrm>
            <a:off x="619125" y="1685925"/>
            <a:ext cx="2105025"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Calibri"/>
                <a:ea typeface="+mn-ea"/>
                <a:cs typeface="+mn-cs"/>
              </a:rPr>
              <a:t>Nhà</a:t>
            </a:r>
            <a:r>
              <a:rPr kumimoji="0" lang="en-US" sz="4800" b="1" i="0" u="none" strike="noStrike" kern="1200" cap="none" spc="0" normalizeH="0" baseline="0" noProof="0" dirty="0">
                <a:ln>
                  <a:noFill/>
                </a:ln>
                <a:solidFill>
                  <a:srgbClr val="FF0000"/>
                </a:solidFill>
                <a:effectLst/>
                <a:uLnTx/>
                <a:uFillTx/>
                <a:latin typeface="Calibri"/>
                <a:ea typeface="+mn-ea"/>
                <a:cs typeface="+mn-cs"/>
              </a:rPr>
              <a:t> </a:t>
            </a:r>
            <a:r>
              <a:rPr kumimoji="0" lang="en-US" sz="4800" b="1" i="0" u="none" strike="noStrike" kern="1200" cap="none" spc="0" normalizeH="0" baseline="0" noProof="0" dirty="0" err="1">
                <a:ln>
                  <a:noFill/>
                </a:ln>
                <a:solidFill>
                  <a:srgbClr val="FF0000"/>
                </a:solidFill>
                <a:effectLst/>
                <a:uLnTx/>
                <a:uFillTx/>
                <a:latin typeface="Calibri"/>
                <a:ea typeface="+mn-ea"/>
                <a:cs typeface="+mn-cs"/>
              </a:rPr>
              <a:t>nước</a:t>
            </a:r>
            <a:r>
              <a:rPr kumimoji="0" lang="en-US" sz="4800" b="1" i="0" u="none" strike="noStrike" kern="1200" cap="none" spc="0" normalizeH="0" baseline="0" noProof="0" dirty="0">
                <a:ln>
                  <a:noFill/>
                </a:ln>
                <a:solidFill>
                  <a:srgbClr val="FF0000"/>
                </a:solidFill>
                <a:effectLst/>
                <a:uLnTx/>
                <a:uFillTx/>
                <a:latin typeface="Calibri"/>
                <a:ea typeface="+mn-ea"/>
                <a:cs typeface="+mn-cs"/>
              </a:rPr>
              <a:t> </a:t>
            </a:r>
            <a:r>
              <a:rPr lang="en-US" sz="4800" b="1" dirty="0" err="1">
                <a:solidFill>
                  <a:srgbClr val="FF0000"/>
                </a:solidFill>
                <a:latin typeface="Calibri"/>
              </a:rPr>
              <a:t>Âu</a:t>
            </a:r>
            <a:r>
              <a:rPr lang="en-US" sz="4800" b="1" dirty="0">
                <a:solidFill>
                  <a:srgbClr val="FF0000"/>
                </a:solidFill>
                <a:latin typeface="Calibri"/>
              </a:rPr>
              <a:t> </a:t>
            </a:r>
            <a:r>
              <a:rPr lang="en-US" sz="4800" b="1" dirty="0" err="1">
                <a:solidFill>
                  <a:srgbClr val="FF0000"/>
                </a:solidFill>
                <a:latin typeface="Calibri"/>
              </a:rPr>
              <a:t>Lạc</a:t>
            </a:r>
            <a:endParaRPr kumimoji="0" lang="en-US" sz="4800" b="1" i="0" u="none" strike="noStrike" kern="1200" cap="none" spc="0" normalizeH="0" baseline="0" noProof="0" dirty="0">
              <a:ln>
                <a:noFill/>
              </a:ln>
              <a:solidFill>
                <a:srgbClr val="FF0000"/>
              </a:solidFill>
              <a:effectLst/>
              <a:uLnTx/>
              <a:uFillTx/>
              <a:latin typeface="Calibri"/>
              <a:ea typeface="+mn-ea"/>
              <a:cs typeface="+mn-cs"/>
            </a:endParaRPr>
          </a:p>
        </p:txBody>
      </p:sp>
      <p:sp>
        <p:nvSpPr>
          <p:cNvPr id="13" name="Oval 12">
            <a:extLst>
              <a:ext uri="{FF2B5EF4-FFF2-40B4-BE49-F238E27FC236}">
                <a16:creationId xmlns:a16="http://schemas.microsoft.com/office/drawing/2014/main" id="{A65F8D59-B0D4-6A72-FA2A-AB98580D28F9}"/>
              </a:ext>
            </a:extLst>
          </p:cNvPr>
          <p:cNvSpPr/>
          <p:nvPr/>
        </p:nvSpPr>
        <p:spPr>
          <a:xfrm>
            <a:off x="2828925" y="1362075"/>
            <a:ext cx="323850" cy="257175"/>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TextBox 13">
            <a:extLst>
              <a:ext uri="{FF2B5EF4-FFF2-40B4-BE49-F238E27FC236}">
                <a16:creationId xmlns:a16="http://schemas.microsoft.com/office/drawing/2014/main" id="{B4E417C8-1CDF-85DB-3D1D-8AB8A20CCC07}"/>
              </a:ext>
            </a:extLst>
          </p:cNvPr>
          <p:cNvSpPr txBox="1"/>
          <p:nvPr/>
        </p:nvSpPr>
        <p:spPr>
          <a:xfrm>
            <a:off x="3238500" y="1228725"/>
            <a:ext cx="797242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Thời</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gian</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Khoảng</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năm</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208 TCN.</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5" name="Oval 14">
            <a:extLst>
              <a:ext uri="{FF2B5EF4-FFF2-40B4-BE49-F238E27FC236}">
                <a16:creationId xmlns:a16="http://schemas.microsoft.com/office/drawing/2014/main" id="{28F8CB26-C100-6472-0940-5E76A3D48E74}"/>
              </a:ext>
            </a:extLst>
          </p:cNvPr>
          <p:cNvSpPr/>
          <p:nvPr/>
        </p:nvSpPr>
        <p:spPr>
          <a:xfrm>
            <a:off x="2838450" y="3238500"/>
            <a:ext cx="323850" cy="257175"/>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TextBox 15">
            <a:extLst>
              <a:ext uri="{FF2B5EF4-FFF2-40B4-BE49-F238E27FC236}">
                <a16:creationId xmlns:a16="http://schemas.microsoft.com/office/drawing/2014/main" id="{B8C7CA50-3B71-81CD-BE3A-625E4DF8E8FE}"/>
              </a:ext>
            </a:extLst>
          </p:cNvPr>
          <p:cNvSpPr txBox="1"/>
          <p:nvPr/>
        </p:nvSpPr>
        <p:spPr>
          <a:xfrm>
            <a:off x="3248025" y="3105150"/>
            <a:ext cx="863917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Đứng</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đầu</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nhà</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nước</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Thục</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Phán</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 An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Dương</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Vương</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8" name="TextBox 17">
            <a:extLst>
              <a:ext uri="{FF2B5EF4-FFF2-40B4-BE49-F238E27FC236}">
                <a16:creationId xmlns:a16="http://schemas.microsoft.com/office/drawing/2014/main" id="{BCC00D53-C6A3-188E-6E33-6EFECA531DBE}"/>
              </a:ext>
            </a:extLst>
          </p:cNvPr>
          <p:cNvSpPr txBox="1"/>
          <p:nvPr/>
        </p:nvSpPr>
        <p:spPr>
          <a:xfrm>
            <a:off x="3190875" y="4752975"/>
            <a:ext cx="7972425" cy="5232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Kinh</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đô</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Cổ</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Loa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Đông</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Anh, Hà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Nội</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9" name="Oval 18">
            <a:extLst>
              <a:ext uri="{FF2B5EF4-FFF2-40B4-BE49-F238E27FC236}">
                <a16:creationId xmlns:a16="http://schemas.microsoft.com/office/drawing/2014/main" id="{AB2B82F7-9C04-E39B-1A87-90578AAE8897}"/>
              </a:ext>
            </a:extLst>
          </p:cNvPr>
          <p:cNvSpPr/>
          <p:nvPr/>
        </p:nvSpPr>
        <p:spPr>
          <a:xfrm>
            <a:off x="2847975" y="4953000"/>
            <a:ext cx="323850" cy="257175"/>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0162124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down)">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15" grpId="0" animBg="1"/>
      <p:bldP spid="16" grpId="0"/>
      <p:bldP spid="18" grpId="0"/>
      <p:bldP spid="1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NHÀ NƯỚC ÂU LẠC   THỤC PHÁN   AN DƯƠNG VƯƠNG_v720P">
            <a:hlinkClick r:id="" action="ppaction://media"/>
            <a:extLst>
              <a:ext uri="{FF2B5EF4-FFF2-40B4-BE49-F238E27FC236}">
                <a16:creationId xmlns:a16="http://schemas.microsoft.com/office/drawing/2014/main" id="{12F5408C-BF90-1661-1D8B-3CABA3ACB37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1"/>
            <a:ext cx="12073467" cy="6791325"/>
          </a:xfrm>
          <a:prstGeom prst="rect">
            <a:avLst/>
          </a:prstGeom>
        </p:spPr>
      </p:pic>
    </p:spTree>
    <p:extLst>
      <p:ext uri="{BB962C8B-B14F-4D97-AF65-F5344CB8AC3E}">
        <p14:creationId xmlns:p14="http://schemas.microsoft.com/office/powerpoint/2010/main" val="28674709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11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F4D2D8BF-443C-C2BB-1559-AE274229618A}"/>
              </a:ext>
            </a:extLst>
          </p:cNvPr>
          <p:cNvPicPr>
            <a:picLocks noChangeAspect="1"/>
          </p:cNvPicPr>
          <p:nvPr/>
        </p:nvPicPr>
        <p:blipFill>
          <a:blip r:embed="rId3">
            <a:extLst>
              <a:ext uri="{28A0092B-C50C-407E-A947-70E740481C1C}">
                <a14:useLocalDpi xmlns:a14="http://schemas.microsoft.com/office/drawing/2010/main" val="0"/>
              </a:ext>
            </a:extLst>
          </a:blip>
          <a:srcRect t="16545" b="8718"/>
          <a:stretch/>
        </p:blipFill>
        <p:spPr>
          <a:xfrm>
            <a:off x="20" y="1282"/>
            <a:ext cx="12191980" cy="6856718"/>
          </a:xfrm>
          <a:prstGeom prst="rect">
            <a:avLst/>
          </a:prstGeom>
        </p:spPr>
      </p:pic>
      <p:grpSp>
        <p:nvGrpSpPr>
          <p:cNvPr id="17" name="Group 2">
            <a:extLst>
              <a:ext uri="{FF2B5EF4-FFF2-40B4-BE49-F238E27FC236}">
                <a16:creationId xmlns:a16="http://schemas.microsoft.com/office/drawing/2014/main" id="{6B212DC7-530B-1D87-F1DC-152F92D3590B}"/>
              </a:ext>
            </a:extLst>
          </p:cNvPr>
          <p:cNvGrpSpPr/>
          <p:nvPr/>
        </p:nvGrpSpPr>
        <p:grpSpPr>
          <a:xfrm>
            <a:off x="400050" y="-219075"/>
            <a:ext cx="11639550" cy="7077075"/>
            <a:chOff x="0" y="0"/>
            <a:chExt cx="21640800" cy="11070274"/>
          </a:xfrm>
        </p:grpSpPr>
        <p:grpSp>
          <p:nvGrpSpPr>
            <p:cNvPr id="18" name="Group 3">
              <a:extLst>
                <a:ext uri="{FF2B5EF4-FFF2-40B4-BE49-F238E27FC236}">
                  <a16:creationId xmlns:a16="http://schemas.microsoft.com/office/drawing/2014/main" id="{E5CF4EE8-D46D-C4AC-4A99-C9B137A5BF00}"/>
                </a:ext>
              </a:extLst>
            </p:cNvPr>
            <p:cNvGrpSpPr/>
            <p:nvPr/>
          </p:nvGrpSpPr>
          <p:grpSpPr>
            <a:xfrm>
              <a:off x="1368062" y="1907071"/>
              <a:ext cx="19081623" cy="7355293"/>
              <a:chOff x="0" y="0"/>
              <a:chExt cx="9464596" cy="3648268"/>
            </a:xfrm>
          </p:grpSpPr>
          <p:sp>
            <p:nvSpPr>
              <p:cNvPr id="22" name="Freeform 4">
                <a:extLst>
                  <a:ext uri="{FF2B5EF4-FFF2-40B4-BE49-F238E27FC236}">
                    <a16:creationId xmlns:a16="http://schemas.microsoft.com/office/drawing/2014/main" id="{7BB80FD7-43F0-3DF1-26F5-E9187FE1A44C}"/>
                  </a:ext>
                </a:extLst>
              </p:cNvPr>
              <p:cNvSpPr/>
              <p:nvPr/>
            </p:nvSpPr>
            <p:spPr>
              <a:xfrm>
                <a:off x="0" y="-2540"/>
                <a:ext cx="9464596" cy="3650808"/>
              </a:xfrm>
              <a:custGeom>
                <a:avLst/>
                <a:gdLst/>
                <a:ahLst/>
                <a:cxnLst/>
                <a:rect l="l" t="t" r="r" b="b"/>
                <a:pathLst>
                  <a:path w="9464596" h="3650808">
                    <a:moveTo>
                      <a:pt x="9462056" y="1110353"/>
                    </a:moveTo>
                    <a:lnTo>
                      <a:pt x="9464596" y="1093560"/>
                    </a:lnTo>
                    <a:lnTo>
                      <a:pt x="9458246" y="1097758"/>
                    </a:lnTo>
                    <a:lnTo>
                      <a:pt x="9458246" y="1071169"/>
                    </a:lnTo>
                    <a:cubicBezTo>
                      <a:pt x="9458246" y="1069770"/>
                      <a:pt x="9456976" y="1065571"/>
                      <a:pt x="9455706" y="1059974"/>
                    </a:cubicBezTo>
                    <a:lnTo>
                      <a:pt x="9455706" y="1057175"/>
                    </a:lnTo>
                    <a:lnTo>
                      <a:pt x="9454436" y="1057175"/>
                    </a:lnTo>
                    <a:cubicBezTo>
                      <a:pt x="9453166" y="1051577"/>
                      <a:pt x="9449356" y="1051577"/>
                      <a:pt x="9448086" y="1051577"/>
                    </a:cubicBezTo>
                    <a:cubicBezTo>
                      <a:pt x="9448086" y="1006795"/>
                      <a:pt x="9449356" y="960613"/>
                      <a:pt x="9450626" y="915831"/>
                    </a:cubicBezTo>
                    <a:cubicBezTo>
                      <a:pt x="9450626" y="903236"/>
                      <a:pt x="9451896" y="892041"/>
                      <a:pt x="9451896" y="879446"/>
                    </a:cubicBezTo>
                    <a:lnTo>
                      <a:pt x="9455706" y="879446"/>
                    </a:lnTo>
                    <a:lnTo>
                      <a:pt x="9455706" y="847090"/>
                    </a:lnTo>
                    <a:lnTo>
                      <a:pt x="9459516" y="847090"/>
                    </a:lnTo>
                    <a:lnTo>
                      <a:pt x="9459516" y="816610"/>
                    </a:lnTo>
                    <a:cubicBezTo>
                      <a:pt x="9462056" y="781050"/>
                      <a:pt x="9464596" y="726440"/>
                      <a:pt x="9462056" y="692150"/>
                    </a:cubicBezTo>
                    <a:cubicBezTo>
                      <a:pt x="9463326" y="674370"/>
                      <a:pt x="9460786" y="652780"/>
                      <a:pt x="9459516" y="641350"/>
                    </a:cubicBezTo>
                    <a:lnTo>
                      <a:pt x="9460786" y="641350"/>
                    </a:lnTo>
                    <a:lnTo>
                      <a:pt x="9456976" y="542290"/>
                    </a:lnTo>
                    <a:lnTo>
                      <a:pt x="9458246" y="541020"/>
                    </a:lnTo>
                    <a:lnTo>
                      <a:pt x="9458246" y="537210"/>
                    </a:lnTo>
                    <a:cubicBezTo>
                      <a:pt x="9458246" y="502920"/>
                      <a:pt x="9456976" y="468630"/>
                      <a:pt x="9456976" y="431800"/>
                    </a:cubicBezTo>
                    <a:cubicBezTo>
                      <a:pt x="9454436" y="361950"/>
                      <a:pt x="9453166" y="290830"/>
                      <a:pt x="9459516" y="213360"/>
                    </a:cubicBezTo>
                    <a:lnTo>
                      <a:pt x="9459516" y="207010"/>
                    </a:lnTo>
                    <a:cubicBezTo>
                      <a:pt x="9458246" y="191770"/>
                      <a:pt x="9458246" y="176530"/>
                      <a:pt x="9458246" y="158750"/>
                    </a:cubicBezTo>
                    <a:lnTo>
                      <a:pt x="9458246" y="80010"/>
                    </a:lnTo>
                    <a:lnTo>
                      <a:pt x="9463326" y="59690"/>
                    </a:lnTo>
                    <a:lnTo>
                      <a:pt x="9463326" y="8890"/>
                    </a:lnTo>
                    <a:lnTo>
                      <a:pt x="9456976" y="8890"/>
                    </a:lnTo>
                    <a:cubicBezTo>
                      <a:pt x="9418876" y="8890"/>
                      <a:pt x="9362996" y="7620"/>
                      <a:pt x="9347756" y="7620"/>
                    </a:cubicBezTo>
                    <a:cubicBezTo>
                      <a:pt x="9319816" y="7620"/>
                      <a:pt x="9304576" y="7620"/>
                      <a:pt x="9296956" y="8890"/>
                    </a:cubicBezTo>
                    <a:cubicBezTo>
                      <a:pt x="9263936" y="0"/>
                      <a:pt x="9185196" y="1270"/>
                      <a:pt x="9108996" y="3810"/>
                    </a:cubicBezTo>
                    <a:cubicBezTo>
                      <a:pt x="9070896" y="5080"/>
                      <a:pt x="9034066" y="5080"/>
                      <a:pt x="9008666" y="3810"/>
                    </a:cubicBezTo>
                    <a:lnTo>
                      <a:pt x="9004856" y="3810"/>
                    </a:lnTo>
                    <a:lnTo>
                      <a:pt x="9002316" y="10160"/>
                    </a:lnTo>
                    <a:cubicBezTo>
                      <a:pt x="8951516" y="10160"/>
                      <a:pt x="8901986" y="11430"/>
                      <a:pt x="8837216" y="13970"/>
                    </a:cubicBezTo>
                    <a:lnTo>
                      <a:pt x="8825786" y="13970"/>
                    </a:lnTo>
                    <a:lnTo>
                      <a:pt x="8827056" y="16510"/>
                    </a:lnTo>
                    <a:lnTo>
                      <a:pt x="8794036" y="16510"/>
                    </a:lnTo>
                    <a:lnTo>
                      <a:pt x="8794036" y="21590"/>
                    </a:lnTo>
                    <a:cubicBezTo>
                      <a:pt x="8771175" y="21590"/>
                      <a:pt x="8747046" y="20320"/>
                      <a:pt x="8720375" y="19050"/>
                    </a:cubicBezTo>
                    <a:cubicBezTo>
                      <a:pt x="8697516" y="17780"/>
                      <a:pt x="8674656" y="17780"/>
                      <a:pt x="8651796" y="16510"/>
                    </a:cubicBezTo>
                    <a:lnTo>
                      <a:pt x="8651796" y="15240"/>
                    </a:lnTo>
                    <a:cubicBezTo>
                      <a:pt x="8644175" y="13970"/>
                      <a:pt x="8635286" y="13970"/>
                      <a:pt x="8627666" y="12700"/>
                    </a:cubicBezTo>
                    <a:lnTo>
                      <a:pt x="8626396" y="44450"/>
                    </a:lnTo>
                    <a:lnTo>
                      <a:pt x="8622586" y="44450"/>
                    </a:lnTo>
                    <a:lnTo>
                      <a:pt x="8622586" y="13970"/>
                    </a:lnTo>
                    <a:cubicBezTo>
                      <a:pt x="8449099" y="10160"/>
                      <a:pt x="8218767" y="12700"/>
                      <a:pt x="7994052" y="15240"/>
                    </a:cubicBezTo>
                    <a:cubicBezTo>
                      <a:pt x="7763720" y="17780"/>
                      <a:pt x="7544625" y="20320"/>
                      <a:pt x="7342381" y="16510"/>
                    </a:cubicBezTo>
                    <a:cubicBezTo>
                      <a:pt x="7246878" y="17780"/>
                      <a:pt x="7173846" y="17780"/>
                      <a:pt x="7112050" y="16510"/>
                    </a:cubicBezTo>
                    <a:lnTo>
                      <a:pt x="7112050" y="15240"/>
                    </a:lnTo>
                    <a:lnTo>
                      <a:pt x="6921043" y="12700"/>
                    </a:lnTo>
                    <a:lnTo>
                      <a:pt x="6921043" y="16510"/>
                    </a:lnTo>
                    <a:cubicBezTo>
                      <a:pt x="6859246" y="16510"/>
                      <a:pt x="6791833" y="17780"/>
                      <a:pt x="6718800" y="17780"/>
                    </a:cubicBezTo>
                    <a:lnTo>
                      <a:pt x="6673857" y="12700"/>
                    </a:lnTo>
                    <a:lnTo>
                      <a:pt x="6645768" y="12700"/>
                    </a:lnTo>
                    <a:cubicBezTo>
                      <a:pt x="6572736" y="11430"/>
                      <a:pt x="6539030" y="11430"/>
                      <a:pt x="6527793" y="19050"/>
                    </a:cubicBezTo>
                    <a:lnTo>
                      <a:pt x="6527793" y="21590"/>
                    </a:lnTo>
                    <a:cubicBezTo>
                      <a:pt x="6499704" y="22860"/>
                      <a:pt x="6471614" y="22860"/>
                      <a:pt x="6449143" y="24130"/>
                    </a:cubicBezTo>
                    <a:cubicBezTo>
                      <a:pt x="6392965" y="19050"/>
                      <a:pt x="6319932" y="20320"/>
                      <a:pt x="6235665" y="20320"/>
                    </a:cubicBezTo>
                    <a:cubicBezTo>
                      <a:pt x="6151397" y="21590"/>
                      <a:pt x="6061512" y="21590"/>
                      <a:pt x="5999715" y="16510"/>
                    </a:cubicBezTo>
                    <a:lnTo>
                      <a:pt x="5994097" y="15240"/>
                    </a:lnTo>
                    <a:lnTo>
                      <a:pt x="5982861" y="15240"/>
                    </a:lnTo>
                    <a:cubicBezTo>
                      <a:pt x="5954772" y="16510"/>
                      <a:pt x="5842415" y="17780"/>
                      <a:pt x="5735676" y="19050"/>
                    </a:cubicBezTo>
                    <a:cubicBezTo>
                      <a:pt x="5634555" y="20320"/>
                      <a:pt x="5522198" y="21590"/>
                      <a:pt x="5432312" y="22860"/>
                    </a:cubicBezTo>
                    <a:cubicBezTo>
                      <a:pt x="5415459" y="20320"/>
                      <a:pt x="5381751" y="19050"/>
                      <a:pt x="5342427" y="19050"/>
                    </a:cubicBezTo>
                    <a:cubicBezTo>
                      <a:pt x="5213216" y="20320"/>
                      <a:pt x="5067151" y="21590"/>
                      <a:pt x="4887380" y="21590"/>
                    </a:cubicBezTo>
                    <a:lnTo>
                      <a:pt x="4881763" y="20320"/>
                    </a:lnTo>
                    <a:lnTo>
                      <a:pt x="4853674" y="21590"/>
                    </a:lnTo>
                    <a:cubicBezTo>
                      <a:pt x="4735699" y="21590"/>
                      <a:pt x="4617723" y="20320"/>
                      <a:pt x="4499749" y="20320"/>
                    </a:cubicBezTo>
                    <a:lnTo>
                      <a:pt x="4499749" y="17780"/>
                    </a:lnTo>
                    <a:cubicBezTo>
                      <a:pt x="4466041" y="19050"/>
                      <a:pt x="4432334" y="19050"/>
                      <a:pt x="4404246" y="20320"/>
                    </a:cubicBezTo>
                    <a:lnTo>
                      <a:pt x="4359303" y="20320"/>
                    </a:lnTo>
                    <a:cubicBezTo>
                      <a:pt x="4084027" y="19050"/>
                      <a:pt x="3797517" y="17780"/>
                      <a:pt x="3505389" y="17780"/>
                    </a:cubicBezTo>
                    <a:lnTo>
                      <a:pt x="3494153" y="17780"/>
                    </a:lnTo>
                    <a:lnTo>
                      <a:pt x="3477299" y="22860"/>
                    </a:lnTo>
                    <a:lnTo>
                      <a:pt x="3477299" y="27940"/>
                    </a:lnTo>
                    <a:lnTo>
                      <a:pt x="3466064" y="27940"/>
                    </a:lnTo>
                    <a:lnTo>
                      <a:pt x="3117757" y="16510"/>
                    </a:lnTo>
                    <a:cubicBezTo>
                      <a:pt x="3067197" y="16510"/>
                      <a:pt x="3039107" y="19050"/>
                      <a:pt x="3005400" y="20320"/>
                    </a:cubicBezTo>
                    <a:cubicBezTo>
                      <a:pt x="2954839" y="22860"/>
                      <a:pt x="2909896" y="26670"/>
                      <a:pt x="2763832" y="21590"/>
                    </a:cubicBezTo>
                    <a:lnTo>
                      <a:pt x="2763832" y="24130"/>
                    </a:lnTo>
                    <a:lnTo>
                      <a:pt x="2409908" y="24130"/>
                    </a:lnTo>
                    <a:cubicBezTo>
                      <a:pt x="1999804" y="24130"/>
                      <a:pt x="1527905" y="24130"/>
                      <a:pt x="1162745" y="19050"/>
                    </a:cubicBezTo>
                    <a:lnTo>
                      <a:pt x="1011062" y="17780"/>
                    </a:lnTo>
                    <a:lnTo>
                      <a:pt x="1072859" y="24130"/>
                    </a:lnTo>
                    <a:lnTo>
                      <a:pt x="1039151" y="24130"/>
                    </a:lnTo>
                    <a:cubicBezTo>
                      <a:pt x="893087" y="21590"/>
                      <a:pt x="848360" y="20320"/>
                      <a:pt x="840740" y="24130"/>
                    </a:cubicBezTo>
                    <a:lnTo>
                      <a:pt x="840740" y="21590"/>
                    </a:lnTo>
                    <a:cubicBezTo>
                      <a:pt x="839470" y="21590"/>
                      <a:pt x="839470" y="21590"/>
                      <a:pt x="838200" y="22860"/>
                    </a:cubicBezTo>
                    <a:cubicBezTo>
                      <a:pt x="836930" y="22860"/>
                      <a:pt x="835660" y="21590"/>
                      <a:pt x="833120" y="21590"/>
                    </a:cubicBezTo>
                    <a:lnTo>
                      <a:pt x="833120" y="15240"/>
                    </a:lnTo>
                    <a:cubicBezTo>
                      <a:pt x="797560" y="16510"/>
                      <a:pt x="768350" y="16510"/>
                      <a:pt x="742950" y="15240"/>
                    </a:cubicBezTo>
                    <a:cubicBezTo>
                      <a:pt x="713740" y="13970"/>
                      <a:pt x="687070" y="13970"/>
                      <a:pt x="659130" y="16510"/>
                    </a:cubicBezTo>
                    <a:cubicBezTo>
                      <a:pt x="657860" y="15240"/>
                      <a:pt x="656590" y="12700"/>
                      <a:pt x="652780" y="11430"/>
                    </a:cubicBezTo>
                    <a:lnTo>
                      <a:pt x="650240" y="11430"/>
                    </a:lnTo>
                    <a:cubicBezTo>
                      <a:pt x="646430" y="11430"/>
                      <a:pt x="643890" y="12700"/>
                      <a:pt x="641350" y="12700"/>
                    </a:cubicBezTo>
                    <a:lnTo>
                      <a:pt x="641350" y="7620"/>
                    </a:lnTo>
                    <a:cubicBezTo>
                      <a:pt x="572770" y="7620"/>
                      <a:pt x="551180" y="15240"/>
                      <a:pt x="541020" y="21590"/>
                    </a:cubicBezTo>
                    <a:cubicBezTo>
                      <a:pt x="486410" y="20320"/>
                      <a:pt x="438150" y="19050"/>
                      <a:pt x="391160" y="15240"/>
                    </a:cubicBezTo>
                    <a:lnTo>
                      <a:pt x="391160" y="20320"/>
                    </a:lnTo>
                    <a:lnTo>
                      <a:pt x="373380" y="20320"/>
                    </a:lnTo>
                    <a:lnTo>
                      <a:pt x="373380" y="22860"/>
                    </a:lnTo>
                    <a:lnTo>
                      <a:pt x="298450" y="22860"/>
                    </a:lnTo>
                    <a:lnTo>
                      <a:pt x="251460" y="19050"/>
                    </a:lnTo>
                    <a:lnTo>
                      <a:pt x="250190" y="19050"/>
                    </a:lnTo>
                    <a:cubicBezTo>
                      <a:pt x="240030" y="22860"/>
                      <a:pt x="205740" y="22860"/>
                      <a:pt x="173990" y="22860"/>
                    </a:cubicBezTo>
                    <a:cubicBezTo>
                      <a:pt x="146050" y="22860"/>
                      <a:pt x="120650" y="22860"/>
                      <a:pt x="107950" y="25400"/>
                    </a:cubicBezTo>
                    <a:lnTo>
                      <a:pt x="100330" y="27940"/>
                    </a:lnTo>
                    <a:lnTo>
                      <a:pt x="45720" y="27940"/>
                    </a:lnTo>
                    <a:lnTo>
                      <a:pt x="45720" y="34290"/>
                    </a:lnTo>
                    <a:lnTo>
                      <a:pt x="29210" y="34290"/>
                    </a:lnTo>
                    <a:lnTo>
                      <a:pt x="29210" y="40640"/>
                    </a:lnTo>
                    <a:cubicBezTo>
                      <a:pt x="29210" y="50800"/>
                      <a:pt x="29210" y="62230"/>
                      <a:pt x="27940" y="76200"/>
                    </a:cubicBezTo>
                    <a:lnTo>
                      <a:pt x="27940" y="87630"/>
                    </a:lnTo>
                    <a:cubicBezTo>
                      <a:pt x="27940" y="97790"/>
                      <a:pt x="27940" y="105410"/>
                      <a:pt x="26670" y="114300"/>
                    </a:cubicBezTo>
                    <a:lnTo>
                      <a:pt x="25400" y="130810"/>
                    </a:lnTo>
                    <a:cubicBezTo>
                      <a:pt x="21590" y="194310"/>
                      <a:pt x="22860" y="208280"/>
                      <a:pt x="22860" y="222250"/>
                    </a:cubicBezTo>
                    <a:cubicBezTo>
                      <a:pt x="24130" y="236220"/>
                      <a:pt x="24130" y="248920"/>
                      <a:pt x="20320" y="311150"/>
                    </a:cubicBezTo>
                    <a:lnTo>
                      <a:pt x="19050" y="328930"/>
                    </a:lnTo>
                    <a:lnTo>
                      <a:pt x="30480" y="316230"/>
                    </a:lnTo>
                    <a:cubicBezTo>
                      <a:pt x="31750" y="328930"/>
                      <a:pt x="29210" y="356870"/>
                      <a:pt x="27940" y="378460"/>
                    </a:cubicBezTo>
                    <a:cubicBezTo>
                      <a:pt x="26670" y="412750"/>
                      <a:pt x="22860" y="450850"/>
                      <a:pt x="25400" y="485140"/>
                    </a:cubicBezTo>
                    <a:lnTo>
                      <a:pt x="16510" y="457200"/>
                    </a:lnTo>
                    <a:lnTo>
                      <a:pt x="17780" y="504190"/>
                    </a:lnTo>
                    <a:cubicBezTo>
                      <a:pt x="17780" y="519430"/>
                      <a:pt x="19050" y="535940"/>
                      <a:pt x="19050" y="552450"/>
                    </a:cubicBezTo>
                    <a:cubicBezTo>
                      <a:pt x="16510" y="565150"/>
                      <a:pt x="13970" y="577850"/>
                      <a:pt x="12700" y="588010"/>
                    </a:cubicBezTo>
                    <a:lnTo>
                      <a:pt x="7620" y="588010"/>
                    </a:lnTo>
                    <a:cubicBezTo>
                      <a:pt x="3810" y="640080"/>
                      <a:pt x="5080" y="643890"/>
                      <a:pt x="8890" y="647700"/>
                    </a:cubicBezTo>
                    <a:cubicBezTo>
                      <a:pt x="10160" y="648970"/>
                      <a:pt x="12700" y="650240"/>
                      <a:pt x="13970" y="650240"/>
                    </a:cubicBezTo>
                    <a:cubicBezTo>
                      <a:pt x="15240" y="652780"/>
                      <a:pt x="16510" y="659130"/>
                      <a:pt x="16510" y="675640"/>
                    </a:cubicBezTo>
                    <a:cubicBezTo>
                      <a:pt x="15240" y="675640"/>
                      <a:pt x="13970" y="675640"/>
                      <a:pt x="11430" y="676910"/>
                    </a:cubicBezTo>
                    <a:cubicBezTo>
                      <a:pt x="6350" y="679450"/>
                      <a:pt x="5080" y="685800"/>
                      <a:pt x="5080" y="712470"/>
                    </a:cubicBezTo>
                    <a:cubicBezTo>
                      <a:pt x="3810" y="722630"/>
                      <a:pt x="5080" y="748030"/>
                      <a:pt x="7620" y="779780"/>
                    </a:cubicBezTo>
                    <a:cubicBezTo>
                      <a:pt x="8890" y="800100"/>
                      <a:pt x="10160" y="822960"/>
                      <a:pt x="11430" y="845820"/>
                    </a:cubicBezTo>
                    <a:lnTo>
                      <a:pt x="38100" y="845820"/>
                    </a:lnTo>
                    <a:lnTo>
                      <a:pt x="11430" y="845820"/>
                    </a:lnTo>
                    <a:lnTo>
                      <a:pt x="11430" y="857250"/>
                    </a:lnTo>
                    <a:cubicBezTo>
                      <a:pt x="7620" y="861253"/>
                      <a:pt x="6350" y="875247"/>
                      <a:pt x="6350" y="936823"/>
                    </a:cubicBezTo>
                    <a:lnTo>
                      <a:pt x="10160" y="936823"/>
                    </a:lnTo>
                    <a:lnTo>
                      <a:pt x="10160" y="943820"/>
                    </a:lnTo>
                    <a:lnTo>
                      <a:pt x="19050" y="945219"/>
                    </a:lnTo>
                    <a:lnTo>
                      <a:pt x="19050" y="964811"/>
                    </a:lnTo>
                    <a:lnTo>
                      <a:pt x="12700" y="964811"/>
                    </a:lnTo>
                    <a:lnTo>
                      <a:pt x="16510" y="1020789"/>
                    </a:lnTo>
                    <a:lnTo>
                      <a:pt x="16510" y="1029186"/>
                    </a:lnTo>
                    <a:cubicBezTo>
                      <a:pt x="13970" y="1080965"/>
                      <a:pt x="10160" y="1134144"/>
                      <a:pt x="16510" y="1170529"/>
                    </a:cubicBezTo>
                    <a:cubicBezTo>
                      <a:pt x="16510" y="1173328"/>
                      <a:pt x="16510" y="1174728"/>
                      <a:pt x="15240" y="1176127"/>
                    </a:cubicBezTo>
                    <a:lnTo>
                      <a:pt x="12700" y="1177526"/>
                    </a:lnTo>
                    <a:lnTo>
                      <a:pt x="12700" y="1183124"/>
                    </a:lnTo>
                    <a:cubicBezTo>
                      <a:pt x="13970" y="1197119"/>
                      <a:pt x="13970" y="1218110"/>
                      <a:pt x="15240" y="1240501"/>
                    </a:cubicBezTo>
                    <a:cubicBezTo>
                      <a:pt x="16510" y="1285284"/>
                      <a:pt x="19050" y="1335663"/>
                      <a:pt x="21590" y="1359454"/>
                    </a:cubicBezTo>
                    <a:cubicBezTo>
                      <a:pt x="21590" y="1362253"/>
                      <a:pt x="20320" y="1365052"/>
                      <a:pt x="20320" y="1366451"/>
                    </a:cubicBezTo>
                    <a:cubicBezTo>
                      <a:pt x="20320" y="1367850"/>
                      <a:pt x="19050" y="1369250"/>
                      <a:pt x="19050" y="1370649"/>
                    </a:cubicBezTo>
                    <a:lnTo>
                      <a:pt x="21590" y="1370649"/>
                    </a:lnTo>
                    <a:lnTo>
                      <a:pt x="21590" y="1372049"/>
                    </a:lnTo>
                    <a:cubicBezTo>
                      <a:pt x="15240" y="1404236"/>
                      <a:pt x="17780" y="1471409"/>
                      <a:pt x="20320" y="1531585"/>
                    </a:cubicBezTo>
                    <a:cubicBezTo>
                      <a:pt x="21590" y="1576367"/>
                      <a:pt x="24130" y="1632345"/>
                      <a:pt x="20320" y="1643540"/>
                    </a:cubicBezTo>
                    <a:lnTo>
                      <a:pt x="16510" y="1643540"/>
                    </a:lnTo>
                    <a:lnTo>
                      <a:pt x="17780" y="1751297"/>
                    </a:lnTo>
                    <a:lnTo>
                      <a:pt x="11430" y="1751297"/>
                    </a:lnTo>
                    <a:cubicBezTo>
                      <a:pt x="11430" y="1763892"/>
                      <a:pt x="10160" y="1775088"/>
                      <a:pt x="10160" y="1786283"/>
                    </a:cubicBezTo>
                    <a:lnTo>
                      <a:pt x="8890" y="1784884"/>
                    </a:lnTo>
                    <a:lnTo>
                      <a:pt x="10160" y="1801677"/>
                    </a:lnTo>
                    <a:lnTo>
                      <a:pt x="10160" y="1805875"/>
                    </a:lnTo>
                    <a:lnTo>
                      <a:pt x="13970" y="1910834"/>
                    </a:lnTo>
                    <a:lnTo>
                      <a:pt x="21590" y="1910834"/>
                    </a:lnTo>
                    <a:cubicBezTo>
                      <a:pt x="22860" y="1917831"/>
                      <a:pt x="22860" y="1924828"/>
                      <a:pt x="24130" y="1930426"/>
                    </a:cubicBezTo>
                    <a:lnTo>
                      <a:pt x="22860" y="1929026"/>
                    </a:lnTo>
                    <a:lnTo>
                      <a:pt x="21590" y="1951417"/>
                    </a:lnTo>
                    <a:cubicBezTo>
                      <a:pt x="20320" y="1973808"/>
                      <a:pt x="20320" y="1992001"/>
                      <a:pt x="20320" y="2008794"/>
                    </a:cubicBezTo>
                    <a:cubicBezTo>
                      <a:pt x="17780" y="2017191"/>
                      <a:pt x="15240" y="2025588"/>
                      <a:pt x="13970" y="2035384"/>
                    </a:cubicBezTo>
                    <a:lnTo>
                      <a:pt x="12700" y="2039582"/>
                    </a:lnTo>
                    <a:lnTo>
                      <a:pt x="12700" y="2042381"/>
                    </a:lnTo>
                    <a:cubicBezTo>
                      <a:pt x="13970" y="2043781"/>
                      <a:pt x="15240" y="2049378"/>
                      <a:pt x="16510" y="2074568"/>
                    </a:cubicBezTo>
                    <a:cubicBezTo>
                      <a:pt x="16510" y="2108154"/>
                      <a:pt x="19050" y="2136143"/>
                      <a:pt x="22860" y="2179526"/>
                    </a:cubicBezTo>
                    <a:lnTo>
                      <a:pt x="12700" y="2220110"/>
                    </a:lnTo>
                    <a:cubicBezTo>
                      <a:pt x="8890" y="2235504"/>
                      <a:pt x="8890" y="2239702"/>
                      <a:pt x="8890" y="2246699"/>
                    </a:cubicBezTo>
                    <a:cubicBezTo>
                      <a:pt x="8890" y="2252297"/>
                      <a:pt x="8890" y="2260694"/>
                      <a:pt x="5080" y="2284484"/>
                    </a:cubicBezTo>
                    <a:lnTo>
                      <a:pt x="8890" y="2285884"/>
                    </a:lnTo>
                    <a:cubicBezTo>
                      <a:pt x="10160" y="2294280"/>
                      <a:pt x="10160" y="2326467"/>
                      <a:pt x="10160" y="2347459"/>
                    </a:cubicBezTo>
                    <a:cubicBezTo>
                      <a:pt x="10160" y="2389442"/>
                      <a:pt x="10160" y="2404836"/>
                      <a:pt x="12700" y="2409034"/>
                    </a:cubicBezTo>
                    <a:cubicBezTo>
                      <a:pt x="10160" y="2428627"/>
                      <a:pt x="8890" y="2446819"/>
                      <a:pt x="8890" y="2466412"/>
                    </a:cubicBezTo>
                    <a:cubicBezTo>
                      <a:pt x="7620" y="2488802"/>
                      <a:pt x="7620" y="2512593"/>
                      <a:pt x="2540" y="2541981"/>
                    </a:cubicBezTo>
                    <a:lnTo>
                      <a:pt x="0" y="2558774"/>
                    </a:lnTo>
                    <a:lnTo>
                      <a:pt x="6350" y="2554576"/>
                    </a:lnTo>
                    <a:lnTo>
                      <a:pt x="6350" y="2581166"/>
                    </a:lnTo>
                    <a:cubicBezTo>
                      <a:pt x="6350" y="2582565"/>
                      <a:pt x="7620" y="2586763"/>
                      <a:pt x="8890" y="2592361"/>
                    </a:cubicBezTo>
                    <a:lnTo>
                      <a:pt x="8890" y="2595160"/>
                    </a:lnTo>
                    <a:lnTo>
                      <a:pt x="10160" y="2595160"/>
                    </a:lnTo>
                    <a:cubicBezTo>
                      <a:pt x="11430" y="2600758"/>
                      <a:pt x="15240" y="2600758"/>
                      <a:pt x="16510" y="2600758"/>
                    </a:cubicBezTo>
                    <a:cubicBezTo>
                      <a:pt x="16510" y="2645540"/>
                      <a:pt x="15240" y="2691721"/>
                      <a:pt x="13970" y="2736504"/>
                    </a:cubicBezTo>
                    <a:cubicBezTo>
                      <a:pt x="13970" y="2749099"/>
                      <a:pt x="12700" y="2760294"/>
                      <a:pt x="12700" y="2772889"/>
                    </a:cubicBezTo>
                    <a:lnTo>
                      <a:pt x="8890" y="2772889"/>
                    </a:lnTo>
                    <a:lnTo>
                      <a:pt x="8890" y="2803718"/>
                    </a:lnTo>
                    <a:lnTo>
                      <a:pt x="6350" y="2803718"/>
                    </a:lnTo>
                    <a:lnTo>
                      <a:pt x="6350" y="2834198"/>
                    </a:lnTo>
                    <a:cubicBezTo>
                      <a:pt x="3810" y="2869758"/>
                      <a:pt x="1270" y="2924368"/>
                      <a:pt x="3810" y="2958658"/>
                    </a:cubicBezTo>
                    <a:cubicBezTo>
                      <a:pt x="2540" y="2976438"/>
                      <a:pt x="5080" y="2998028"/>
                      <a:pt x="6350" y="3009458"/>
                    </a:cubicBezTo>
                    <a:lnTo>
                      <a:pt x="5080" y="3009458"/>
                    </a:lnTo>
                    <a:lnTo>
                      <a:pt x="8890" y="3108518"/>
                    </a:lnTo>
                    <a:lnTo>
                      <a:pt x="7620" y="3109788"/>
                    </a:lnTo>
                    <a:lnTo>
                      <a:pt x="7620" y="3113598"/>
                    </a:lnTo>
                    <a:cubicBezTo>
                      <a:pt x="7620" y="3147888"/>
                      <a:pt x="8890" y="3182178"/>
                      <a:pt x="8890" y="3219008"/>
                    </a:cubicBezTo>
                    <a:cubicBezTo>
                      <a:pt x="11430" y="3288858"/>
                      <a:pt x="12700" y="3359978"/>
                      <a:pt x="6350" y="3437448"/>
                    </a:cubicBezTo>
                    <a:lnTo>
                      <a:pt x="6350" y="3443798"/>
                    </a:lnTo>
                    <a:cubicBezTo>
                      <a:pt x="7620" y="3459038"/>
                      <a:pt x="7620" y="3474278"/>
                      <a:pt x="7620" y="3492058"/>
                    </a:cubicBezTo>
                    <a:lnTo>
                      <a:pt x="7620" y="3570798"/>
                    </a:lnTo>
                    <a:lnTo>
                      <a:pt x="2540" y="3591118"/>
                    </a:lnTo>
                    <a:lnTo>
                      <a:pt x="2540" y="3641918"/>
                    </a:lnTo>
                    <a:lnTo>
                      <a:pt x="8890" y="3641918"/>
                    </a:lnTo>
                    <a:cubicBezTo>
                      <a:pt x="46990" y="3641918"/>
                      <a:pt x="102870" y="3643188"/>
                      <a:pt x="118110" y="3643188"/>
                    </a:cubicBezTo>
                    <a:cubicBezTo>
                      <a:pt x="146050" y="3643188"/>
                      <a:pt x="161290" y="3643188"/>
                      <a:pt x="168910" y="3641918"/>
                    </a:cubicBezTo>
                    <a:cubicBezTo>
                      <a:pt x="189230" y="3646998"/>
                      <a:pt x="227330" y="3648268"/>
                      <a:pt x="271780" y="3648268"/>
                    </a:cubicBezTo>
                    <a:cubicBezTo>
                      <a:pt x="298450" y="3648268"/>
                      <a:pt x="327660" y="3648268"/>
                      <a:pt x="356870" y="3646998"/>
                    </a:cubicBezTo>
                    <a:cubicBezTo>
                      <a:pt x="394970" y="3645728"/>
                      <a:pt x="431800" y="3645728"/>
                      <a:pt x="457200" y="3646998"/>
                    </a:cubicBezTo>
                    <a:lnTo>
                      <a:pt x="461010" y="3646998"/>
                    </a:lnTo>
                    <a:lnTo>
                      <a:pt x="463550" y="3640648"/>
                    </a:lnTo>
                    <a:cubicBezTo>
                      <a:pt x="514350" y="3640648"/>
                      <a:pt x="563880" y="3639378"/>
                      <a:pt x="628650" y="3636838"/>
                    </a:cubicBezTo>
                    <a:lnTo>
                      <a:pt x="640080" y="3636838"/>
                    </a:lnTo>
                    <a:lnTo>
                      <a:pt x="638810" y="3634298"/>
                    </a:lnTo>
                    <a:lnTo>
                      <a:pt x="671830" y="3634298"/>
                    </a:lnTo>
                    <a:lnTo>
                      <a:pt x="671830" y="3629218"/>
                    </a:lnTo>
                    <a:cubicBezTo>
                      <a:pt x="694690" y="3629218"/>
                      <a:pt x="718820" y="3630488"/>
                      <a:pt x="745490" y="3631758"/>
                    </a:cubicBezTo>
                    <a:cubicBezTo>
                      <a:pt x="763270" y="3633028"/>
                      <a:pt x="781050" y="3633028"/>
                      <a:pt x="798830" y="3634298"/>
                    </a:cubicBezTo>
                    <a:lnTo>
                      <a:pt x="798830" y="3645728"/>
                    </a:lnTo>
                    <a:lnTo>
                      <a:pt x="1151509" y="3645728"/>
                    </a:lnTo>
                    <a:cubicBezTo>
                      <a:pt x="1258248" y="3645728"/>
                      <a:pt x="1359369" y="3644458"/>
                      <a:pt x="1466108" y="3643188"/>
                    </a:cubicBezTo>
                    <a:cubicBezTo>
                      <a:pt x="1696440" y="3640648"/>
                      <a:pt x="1915536" y="3638108"/>
                      <a:pt x="2117779" y="3641918"/>
                    </a:cubicBezTo>
                    <a:cubicBezTo>
                      <a:pt x="2213283" y="3640648"/>
                      <a:pt x="2286315" y="3640648"/>
                      <a:pt x="2348111" y="3641918"/>
                    </a:cubicBezTo>
                    <a:lnTo>
                      <a:pt x="2348111" y="3643188"/>
                    </a:lnTo>
                    <a:lnTo>
                      <a:pt x="2387436" y="3643188"/>
                    </a:lnTo>
                    <a:lnTo>
                      <a:pt x="2533500" y="3645728"/>
                    </a:lnTo>
                    <a:lnTo>
                      <a:pt x="2533500" y="3641918"/>
                    </a:lnTo>
                    <a:cubicBezTo>
                      <a:pt x="2595296" y="3641918"/>
                      <a:pt x="2662711" y="3640648"/>
                      <a:pt x="2735743" y="3640648"/>
                    </a:cubicBezTo>
                    <a:lnTo>
                      <a:pt x="2786303" y="3646998"/>
                    </a:lnTo>
                    <a:lnTo>
                      <a:pt x="2820010" y="3646998"/>
                    </a:lnTo>
                    <a:cubicBezTo>
                      <a:pt x="2893043" y="3648268"/>
                      <a:pt x="2926750" y="3648268"/>
                      <a:pt x="2937986" y="3640648"/>
                    </a:cubicBezTo>
                    <a:lnTo>
                      <a:pt x="2937986" y="3638108"/>
                    </a:lnTo>
                    <a:cubicBezTo>
                      <a:pt x="2966075" y="3636838"/>
                      <a:pt x="2994164" y="3636838"/>
                      <a:pt x="3016635" y="3635568"/>
                    </a:cubicBezTo>
                    <a:cubicBezTo>
                      <a:pt x="3072814" y="3640648"/>
                      <a:pt x="3145846" y="3639378"/>
                      <a:pt x="3230114" y="3639378"/>
                    </a:cubicBezTo>
                    <a:cubicBezTo>
                      <a:pt x="3314382" y="3638108"/>
                      <a:pt x="3404267" y="3638108"/>
                      <a:pt x="3466064" y="3643188"/>
                    </a:cubicBezTo>
                    <a:lnTo>
                      <a:pt x="3471682" y="3644458"/>
                    </a:lnTo>
                    <a:lnTo>
                      <a:pt x="3482917" y="3644458"/>
                    </a:lnTo>
                    <a:cubicBezTo>
                      <a:pt x="3511007" y="3643188"/>
                      <a:pt x="3623363" y="3641918"/>
                      <a:pt x="3730103" y="3640648"/>
                    </a:cubicBezTo>
                    <a:cubicBezTo>
                      <a:pt x="3831224" y="3639378"/>
                      <a:pt x="3943581" y="3638108"/>
                      <a:pt x="4033467" y="3636838"/>
                    </a:cubicBezTo>
                    <a:cubicBezTo>
                      <a:pt x="4050320" y="3639378"/>
                      <a:pt x="4089645" y="3640648"/>
                      <a:pt x="4123353" y="3640648"/>
                    </a:cubicBezTo>
                    <a:cubicBezTo>
                      <a:pt x="4252563" y="3639378"/>
                      <a:pt x="4398627" y="3638108"/>
                      <a:pt x="4578398" y="3638108"/>
                    </a:cubicBezTo>
                    <a:lnTo>
                      <a:pt x="4584017" y="3639378"/>
                    </a:lnTo>
                    <a:lnTo>
                      <a:pt x="4612106" y="3638108"/>
                    </a:lnTo>
                    <a:cubicBezTo>
                      <a:pt x="4730080" y="3638108"/>
                      <a:pt x="4848055" y="3639378"/>
                      <a:pt x="4966030" y="3639378"/>
                    </a:cubicBezTo>
                    <a:lnTo>
                      <a:pt x="4966030" y="3641918"/>
                    </a:lnTo>
                    <a:lnTo>
                      <a:pt x="5061534" y="3639378"/>
                    </a:lnTo>
                    <a:lnTo>
                      <a:pt x="5106476" y="3639378"/>
                    </a:lnTo>
                    <a:cubicBezTo>
                      <a:pt x="5381751" y="3640648"/>
                      <a:pt x="5668261" y="3641918"/>
                      <a:pt x="5960390" y="3641918"/>
                    </a:cubicBezTo>
                    <a:lnTo>
                      <a:pt x="5971626" y="3641918"/>
                    </a:lnTo>
                    <a:lnTo>
                      <a:pt x="5988479" y="3636838"/>
                    </a:lnTo>
                    <a:lnTo>
                      <a:pt x="5988479" y="3631758"/>
                    </a:lnTo>
                    <a:lnTo>
                      <a:pt x="5999715" y="3631758"/>
                    </a:lnTo>
                    <a:lnTo>
                      <a:pt x="6348022" y="3643188"/>
                    </a:lnTo>
                    <a:cubicBezTo>
                      <a:pt x="6398582" y="3643188"/>
                      <a:pt x="6426671" y="3640648"/>
                      <a:pt x="6460379" y="3639378"/>
                    </a:cubicBezTo>
                    <a:cubicBezTo>
                      <a:pt x="6510939" y="3636838"/>
                      <a:pt x="6555882" y="3633028"/>
                      <a:pt x="6701947" y="3638108"/>
                    </a:cubicBezTo>
                    <a:lnTo>
                      <a:pt x="6701947" y="3635568"/>
                    </a:lnTo>
                    <a:lnTo>
                      <a:pt x="7050253" y="3635568"/>
                    </a:lnTo>
                    <a:cubicBezTo>
                      <a:pt x="7460356" y="3635568"/>
                      <a:pt x="7932256" y="3635568"/>
                      <a:pt x="8297416" y="3640648"/>
                    </a:cubicBezTo>
                    <a:lnTo>
                      <a:pt x="8449098" y="3641918"/>
                    </a:lnTo>
                    <a:lnTo>
                      <a:pt x="8387302" y="3635568"/>
                    </a:lnTo>
                    <a:lnTo>
                      <a:pt x="8421008" y="3635568"/>
                    </a:lnTo>
                    <a:cubicBezTo>
                      <a:pt x="8561455" y="3638108"/>
                      <a:pt x="8614966" y="3639378"/>
                      <a:pt x="8622586" y="3635568"/>
                    </a:cubicBezTo>
                    <a:lnTo>
                      <a:pt x="8622586" y="3636838"/>
                    </a:lnTo>
                    <a:cubicBezTo>
                      <a:pt x="8623856" y="3636838"/>
                      <a:pt x="8623856" y="3636838"/>
                      <a:pt x="8625125" y="3635568"/>
                    </a:cubicBezTo>
                    <a:cubicBezTo>
                      <a:pt x="8626396" y="3635568"/>
                      <a:pt x="8627666" y="3636838"/>
                      <a:pt x="8630206" y="3636838"/>
                    </a:cubicBezTo>
                    <a:lnTo>
                      <a:pt x="8630206" y="3643188"/>
                    </a:lnTo>
                    <a:cubicBezTo>
                      <a:pt x="8665766" y="3641918"/>
                      <a:pt x="8694975" y="3641918"/>
                      <a:pt x="8720375" y="3643188"/>
                    </a:cubicBezTo>
                    <a:cubicBezTo>
                      <a:pt x="8749586" y="3644458"/>
                      <a:pt x="8776256" y="3644458"/>
                      <a:pt x="8804196" y="3641918"/>
                    </a:cubicBezTo>
                    <a:cubicBezTo>
                      <a:pt x="8805466" y="3643188"/>
                      <a:pt x="8806736" y="3645728"/>
                      <a:pt x="8810546" y="3646998"/>
                    </a:cubicBezTo>
                    <a:lnTo>
                      <a:pt x="8813086" y="3646998"/>
                    </a:lnTo>
                    <a:cubicBezTo>
                      <a:pt x="8816896" y="3646998"/>
                      <a:pt x="8819436" y="3645728"/>
                      <a:pt x="8821975" y="3645728"/>
                    </a:cubicBezTo>
                    <a:lnTo>
                      <a:pt x="8821975" y="3650808"/>
                    </a:lnTo>
                    <a:cubicBezTo>
                      <a:pt x="8890556" y="3650808"/>
                      <a:pt x="8912146" y="3643188"/>
                      <a:pt x="8922306" y="3636838"/>
                    </a:cubicBezTo>
                    <a:cubicBezTo>
                      <a:pt x="8976916" y="3638108"/>
                      <a:pt x="9025175" y="3640648"/>
                      <a:pt x="9072166" y="3644458"/>
                    </a:cubicBezTo>
                    <a:lnTo>
                      <a:pt x="9072166" y="3639378"/>
                    </a:lnTo>
                    <a:lnTo>
                      <a:pt x="9089946" y="3639378"/>
                    </a:lnTo>
                    <a:lnTo>
                      <a:pt x="9089946" y="3635568"/>
                    </a:lnTo>
                    <a:lnTo>
                      <a:pt x="9164875" y="3635568"/>
                    </a:lnTo>
                    <a:lnTo>
                      <a:pt x="9211866" y="3638108"/>
                    </a:lnTo>
                    <a:lnTo>
                      <a:pt x="9213136" y="3638108"/>
                    </a:lnTo>
                    <a:cubicBezTo>
                      <a:pt x="9223296" y="3634298"/>
                      <a:pt x="9257586" y="3634298"/>
                      <a:pt x="9289336" y="3634298"/>
                    </a:cubicBezTo>
                    <a:cubicBezTo>
                      <a:pt x="9317276" y="3634298"/>
                      <a:pt x="9342676" y="3634298"/>
                      <a:pt x="9354106" y="3631758"/>
                    </a:cubicBezTo>
                    <a:lnTo>
                      <a:pt x="9417606" y="3631758"/>
                    </a:lnTo>
                    <a:lnTo>
                      <a:pt x="9417606" y="3625408"/>
                    </a:lnTo>
                    <a:lnTo>
                      <a:pt x="9434116" y="3625408"/>
                    </a:lnTo>
                    <a:lnTo>
                      <a:pt x="9434116" y="3619058"/>
                    </a:lnTo>
                    <a:cubicBezTo>
                      <a:pt x="9434116" y="3608898"/>
                      <a:pt x="9434116" y="3597468"/>
                      <a:pt x="9435386" y="3584768"/>
                    </a:cubicBezTo>
                    <a:lnTo>
                      <a:pt x="9435386" y="3572068"/>
                    </a:lnTo>
                    <a:cubicBezTo>
                      <a:pt x="9435386" y="3561908"/>
                      <a:pt x="9435386" y="3554288"/>
                      <a:pt x="9436656" y="3545398"/>
                    </a:cubicBezTo>
                    <a:lnTo>
                      <a:pt x="9437926" y="3528888"/>
                    </a:lnTo>
                    <a:cubicBezTo>
                      <a:pt x="9441736" y="3465388"/>
                      <a:pt x="9440466" y="3451418"/>
                      <a:pt x="9440466" y="3437448"/>
                    </a:cubicBezTo>
                    <a:cubicBezTo>
                      <a:pt x="9439196" y="3423478"/>
                      <a:pt x="9439196" y="3410778"/>
                      <a:pt x="9443006" y="3348549"/>
                    </a:cubicBezTo>
                    <a:lnTo>
                      <a:pt x="9444276" y="3330768"/>
                    </a:lnTo>
                    <a:lnTo>
                      <a:pt x="9432846" y="3343468"/>
                    </a:lnTo>
                    <a:cubicBezTo>
                      <a:pt x="9431576" y="3330768"/>
                      <a:pt x="9434116" y="3302828"/>
                      <a:pt x="9435386" y="3281238"/>
                    </a:cubicBezTo>
                    <a:cubicBezTo>
                      <a:pt x="9437926" y="3248218"/>
                      <a:pt x="9441736" y="3210118"/>
                      <a:pt x="9439196" y="3175828"/>
                    </a:cubicBezTo>
                    <a:lnTo>
                      <a:pt x="9448086" y="3203768"/>
                    </a:lnTo>
                    <a:lnTo>
                      <a:pt x="9446816" y="3156778"/>
                    </a:lnTo>
                    <a:cubicBezTo>
                      <a:pt x="9446816" y="3141538"/>
                      <a:pt x="9445546" y="3125028"/>
                      <a:pt x="9445546" y="3108518"/>
                    </a:cubicBezTo>
                    <a:cubicBezTo>
                      <a:pt x="9448086" y="3095818"/>
                      <a:pt x="9450626" y="3083118"/>
                      <a:pt x="9451896" y="3072958"/>
                    </a:cubicBezTo>
                    <a:lnTo>
                      <a:pt x="9456976" y="3072958"/>
                    </a:lnTo>
                    <a:cubicBezTo>
                      <a:pt x="9460786" y="3020888"/>
                      <a:pt x="9459516" y="3017078"/>
                      <a:pt x="9455706" y="3013268"/>
                    </a:cubicBezTo>
                    <a:cubicBezTo>
                      <a:pt x="9454436" y="3011998"/>
                      <a:pt x="9451896" y="3010728"/>
                      <a:pt x="9450626" y="3010728"/>
                    </a:cubicBezTo>
                    <a:cubicBezTo>
                      <a:pt x="9449356" y="3008188"/>
                      <a:pt x="9448086" y="3001838"/>
                      <a:pt x="9448086" y="2985328"/>
                    </a:cubicBezTo>
                    <a:cubicBezTo>
                      <a:pt x="9449356" y="2985328"/>
                      <a:pt x="9450626" y="2985328"/>
                      <a:pt x="9453166" y="2984058"/>
                    </a:cubicBezTo>
                    <a:cubicBezTo>
                      <a:pt x="9458246" y="2981518"/>
                      <a:pt x="9459516" y="2975168"/>
                      <a:pt x="9459516" y="2948498"/>
                    </a:cubicBezTo>
                    <a:cubicBezTo>
                      <a:pt x="9460786" y="2938338"/>
                      <a:pt x="9459516" y="2912938"/>
                      <a:pt x="9456976" y="2881188"/>
                    </a:cubicBezTo>
                    <a:cubicBezTo>
                      <a:pt x="9455706" y="2860868"/>
                      <a:pt x="9454436" y="2838008"/>
                      <a:pt x="9453166" y="2815148"/>
                    </a:cubicBezTo>
                    <a:lnTo>
                      <a:pt x="9453166" y="2792288"/>
                    </a:lnTo>
                    <a:cubicBezTo>
                      <a:pt x="9458246" y="2786883"/>
                      <a:pt x="9459516" y="2768691"/>
                      <a:pt x="9458246" y="2715512"/>
                    </a:cubicBezTo>
                    <a:lnTo>
                      <a:pt x="9454436" y="2715512"/>
                    </a:lnTo>
                    <a:lnTo>
                      <a:pt x="9454436" y="2708515"/>
                    </a:lnTo>
                    <a:lnTo>
                      <a:pt x="9445546" y="2707115"/>
                    </a:lnTo>
                    <a:lnTo>
                      <a:pt x="9445546" y="2687523"/>
                    </a:lnTo>
                    <a:lnTo>
                      <a:pt x="9451896" y="2687523"/>
                    </a:lnTo>
                    <a:lnTo>
                      <a:pt x="9448086" y="2631546"/>
                    </a:lnTo>
                    <a:lnTo>
                      <a:pt x="9448086" y="2623149"/>
                    </a:lnTo>
                    <a:cubicBezTo>
                      <a:pt x="9450626" y="2571370"/>
                      <a:pt x="9454436" y="2518191"/>
                      <a:pt x="9448086" y="2481806"/>
                    </a:cubicBezTo>
                    <a:cubicBezTo>
                      <a:pt x="9448086" y="2479007"/>
                      <a:pt x="9448086" y="2477607"/>
                      <a:pt x="9449356" y="2476208"/>
                    </a:cubicBezTo>
                    <a:lnTo>
                      <a:pt x="9451896" y="2474808"/>
                    </a:lnTo>
                    <a:lnTo>
                      <a:pt x="9451896" y="2469210"/>
                    </a:lnTo>
                    <a:cubicBezTo>
                      <a:pt x="9450626" y="2455216"/>
                      <a:pt x="9450626" y="2434224"/>
                      <a:pt x="9449356" y="2411833"/>
                    </a:cubicBezTo>
                    <a:cubicBezTo>
                      <a:pt x="9448086" y="2367051"/>
                      <a:pt x="9445546" y="2316671"/>
                      <a:pt x="9443006" y="2292881"/>
                    </a:cubicBezTo>
                    <a:cubicBezTo>
                      <a:pt x="9443006" y="2290082"/>
                      <a:pt x="9444276" y="2287283"/>
                      <a:pt x="9444276" y="2285884"/>
                    </a:cubicBezTo>
                    <a:cubicBezTo>
                      <a:pt x="9444276" y="2284484"/>
                      <a:pt x="9444276" y="2283085"/>
                      <a:pt x="9445546" y="2283085"/>
                    </a:cubicBezTo>
                    <a:lnTo>
                      <a:pt x="9440466" y="2280286"/>
                    </a:lnTo>
                    <a:lnTo>
                      <a:pt x="9446816" y="2281685"/>
                    </a:lnTo>
                    <a:lnTo>
                      <a:pt x="9448086" y="2280286"/>
                    </a:lnTo>
                    <a:lnTo>
                      <a:pt x="9448086" y="2278887"/>
                    </a:lnTo>
                    <a:cubicBezTo>
                      <a:pt x="9454436" y="2246699"/>
                      <a:pt x="9451896" y="2179526"/>
                      <a:pt x="9449356" y="2119350"/>
                    </a:cubicBezTo>
                    <a:cubicBezTo>
                      <a:pt x="9448086" y="2074568"/>
                      <a:pt x="9445546" y="2018590"/>
                      <a:pt x="9449356" y="2007395"/>
                    </a:cubicBezTo>
                    <a:lnTo>
                      <a:pt x="9453166" y="2007395"/>
                    </a:lnTo>
                    <a:lnTo>
                      <a:pt x="9451896" y="1899638"/>
                    </a:lnTo>
                    <a:lnTo>
                      <a:pt x="9458246" y="1899638"/>
                    </a:lnTo>
                    <a:cubicBezTo>
                      <a:pt x="9458246" y="1888442"/>
                      <a:pt x="9459516" y="1875848"/>
                      <a:pt x="9459516" y="1864652"/>
                    </a:cubicBezTo>
                    <a:lnTo>
                      <a:pt x="9460786" y="1867451"/>
                    </a:lnTo>
                    <a:lnTo>
                      <a:pt x="9459516" y="1849258"/>
                    </a:lnTo>
                    <a:lnTo>
                      <a:pt x="9459516" y="1846459"/>
                    </a:lnTo>
                    <a:lnTo>
                      <a:pt x="9455706" y="1741501"/>
                    </a:lnTo>
                    <a:lnTo>
                      <a:pt x="9448086" y="1741501"/>
                    </a:lnTo>
                    <a:cubicBezTo>
                      <a:pt x="9446816" y="1734504"/>
                      <a:pt x="9446816" y="1727507"/>
                      <a:pt x="9445546" y="1721909"/>
                    </a:cubicBezTo>
                    <a:lnTo>
                      <a:pt x="9446816" y="1723309"/>
                    </a:lnTo>
                    <a:lnTo>
                      <a:pt x="9448086" y="1700918"/>
                    </a:lnTo>
                    <a:cubicBezTo>
                      <a:pt x="9449356" y="1678526"/>
                      <a:pt x="9449356" y="1660334"/>
                      <a:pt x="9449356" y="1643540"/>
                    </a:cubicBezTo>
                    <a:cubicBezTo>
                      <a:pt x="9451896" y="1635144"/>
                      <a:pt x="9454436" y="1626747"/>
                      <a:pt x="9455706" y="1616951"/>
                    </a:cubicBezTo>
                    <a:lnTo>
                      <a:pt x="9456976" y="1612753"/>
                    </a:lnTo>
                    <a:lnTo>
                      <a:pt x="9453166" y="1609954"/>
                    </a:lnTo>
                    <a:cubicBezTo>
                      <a:pt x="9453166" y="1608554"/>
                      <a:pt x="9450626" y="1602957"/>
                      <a:pt x="9449356" y="1577767"/>
                    </a:cubicBezTo>
                    <a:cubicBezTo>
                      <a:pt x="9449356" y="1544180"/>
                      <a:pt x="9446816" y="1517591"/>
                      <a:pt x="9443006" y="1472809"/>
                    </a:cubicBezTo>
                    <a:lnTo>
                      <a:pt x="9453166" y="1432225"/>
                    </a:lnTo>
                    <a:cubicBezTo>
                      <a:pt x="9456976" y="1416831"/>
                      <a:pt x="9456976" y="1412633"/>
                      <a:pt x="9456976" y="1405635"/>
                    </a:cubicBezTo>
                    <a:cubicBezTo>
                      <a:pt x="9456976" y="1400038"/>
                      <a:pt x="9456976" y="1391641"/>
                      <a:pt x="9460786" y="1367851"/>
                    </a:cubicBezTo>
                    <a:lnTo>
                      <a:pt x="9456976" y="1366451"/>
                    </a:lnTo>
                    <a:cubicBezTo>
                      <a:pt x="9455706" y="1358054"/>
                      <a:pt x="9455706" y="1325867"/>
                      <a:pt x="9455706" y="1304876"/>
                    </a:cubicBezTo>
                    <a:cubicBezTo>
                      <a:pt x="9455706" y="1262892"/>
                      <a:pt x="9455706" y="1247499"/>
                      <a:pt x="9453166" y="1243300"/>
                    </a:cubicBezTo>
                    <a:cubicBezTo>
                      <a:pt x="9455706" y="1223708"/>
                      <a:pt x="9456976" y="1205515"/>
                      <a:pt x="9456976" y="1185923"/>
                    </a:cubicBezTo>
                    <a:cubicBezTo>
                      <a:pt x="9456976" y="1163532"/>
                      <a:pt x="9456976" y="1139742"/>
                      <a:pt x="9462056" y="1110353"/>
                    </a:cubicBezTo>
                    <a:close/>
                    <a:moveTo>
                      <a:pt x="27940" y="495300"/>
                    </a:moveTo>
                    <a:lnTo>
                      <a:pt x="27940" y="488950"/>
                    </a:lnTo>
                    <a:lnTo>
                      <a:pt x="29210" y="488950"/>
                    </a:lnTo>
                    <a:cubicBezTo>
                      <a:pt x="27940" y="491490"/>
                      <a:pt x="27940" y="492760"/>
                      <a:pt x="27940" y="495300"/>
                    </a:cubicBezTo>
                    <a:close/>
                    <a:moveTo>
                      <a:pt x="38100" y="3033588"/>
                    </a:moveTo>
                    <a:cubicBezTo>
                      <a:pt x="38100" y="3029778"/>
                      <a:pt x="36830" y="3027238"/>
                      <a:pt x="36830" y="3024698"/>
                    </a:cubicBezTo>
                    <a:lnTo>
                      <a:pt x="38100" y="3024698"/>
                    </a:lnTo>
                    <a:lnTo>
                      <a:pt x="38100" y="3033588"/>
                    </a:lnTo>
                    <a:close/>
                    <a:moveTo>
                      <a:pt x="9387126" y="546100"/>
                    </a:moveTo>
                    <a:lnTo>
                      <a:pt x="9388396" y="577850"/>
                    </a:lnTo>
                    <a:lnTo>
                      <a:pt x="9379506" y="563880"/>
                    </a:lnTo>
                    <a:lnTo>
                      <a:pt x="9382046" y="591820"/>
                    </a:lnTo>
                    <a:cubicBezTo>
                      <a:pt x="9387126" y="647700"/>
                      <a:pt x="9385856" y="669290"/>
                      <a:pt x="9384586" y="718820"/>
                    </a:cubicBezTo>
                    <a:lnTo>
                      <a:pt x="9383316" y="741680"/>
                    </a:lnTo>
                    <a:lnTo>
                      <a:pt x="9380776" y="762000"/>
                    </a:lnTo>
                    <a:cubicBezTo>
                      <a:pt x="9378236" y="786130"/>
                      <a:pt x="9378236" y="817880"/>
                      <a:pt x="9379506" y="843280"/>
                    </a:cubicBezTo>
                    <a:lnTo>
                      <a:pt x="9375696" y="843280"/>
                    </a:lnTo>
                    <a:lnTo>
                      <a:pt x="9375696" y="887842"/>
                    </a:lnTo>
                    <a:lnTo>
                      <a:pt x="9379506" y="887842"/>
                    </a:lnTo>
                    <a:lnTo>
                      <a:pt x="9384586" y="966211"/>
                    </a:lnTo>
                    <a:lnTo>
                      <a:pt x="9379506" y="966211"/>
                    </a:lnTo>
                    <a:cubicBezTo>
                      <a:pt x="9379506" y="973208"/>
                      <a:pt x="9379506" y="978806"/>
                      <a:pt x="9380776" y="985803"/>
                    </a:cubicBezTo>
                    <a:lnTo>
                      <a:pt x="9371886" y="985803"/>
                    </a:lnTo>
                    <a:lnTo>
                      <a:pt x="9371886" y="988602"/>
                    </a:lnTo>
                    <a:lnTo>
                      <a:pt x="9376966" y="1100557"/>
                    </a:lnTo>
                    <a:cubicBezTo>
                      <a:pt x="9375696" y="1104756"/>
                      <a:pt x="9375696" y="1111753"/>
                      <a:pt x="9374426" y="1121549"/>
                    </a:cubicBezTo>
                    <a:cubicBezTo>
                      <a:pt x="9373156" y="1129945"/>
                      <a:pt x="9371886" y="1142540"/>
                      <a:pt x="9370616" y="1145339"/>
                    </a:cubicBezTo>
                    <a:lnTo>
                      <a:pt x="9369346" y="1145339"/>
                    </a:lnTo>
                    <a:cubicBezTo>
                      <a:pt x="9368076" y="1176127"/>
                      <a:pt x="9369346" y="1212512"/>
                      <a:pt x="9371886" y="1251697"/>
                    </a:cubicBezTo>
                    <a:cubicBezTo>
                      <a:pt x="9374426" y="1296479"/>
                      <a:pt x="9376966" y="1344060"/>
                      <a:pt x="9374426" y="1388842"/>
                    </a:cubicBezTo>
                    <a:lnTo>
                      <a:pt x="9374426" y="1391641"/>
                    </a:lnTo>
                    <a:cubicBezTo>
                      <a:pt x="9375696" y="1395839"/>
                      <a:pt x="9375696" y="1407035"/>
                      <a:pt x="9376966" y="1421029"/>
                    </a:cubicBezTo>
                    <a:cubicBezTo>
                      <a:pt x="9376966" y="1443420"/>
                      <a:pt x="9375696" y="1464412"/>
                      <a:pt x="9375696" y="1486803"/>
                    </a:cubicBezTo>
                    <a:cubicBezTo>
                      <a:pt x="9374426" y="1541381"/>
                      <a:pt x="9371886" y="1598758"/>
                      <a:pt x="9376966" y="1667331"/>
                    </a:cubicBezTo>
                    <a:lnTo>
                      <a:pt x="9368076" y="1721909"/>
                    </a:lnTo>
                    <a:lnTo>
                      <a:pt x="9368076" y="1723308"/>
                    </a:lnTo>
                    <a:cubicBezTo>
                      <a:pt x="9368076" y="1744300"/>
                      <a:pt x="9369346" y="1751297"/>
                      <a:pt x="9375696" y="1752697"/>
                    </a:cubicBezTo>
                    <a:cubicBezTo>
                      <a:pt x="9378236" y="1752697"/>
                      <a:pt x="9379506" y="1752697"/>
                      <a:pt x="9382046" y="1749898"/>
                    </a:cubicBezTo>
                    <a:cubicBezTo>
                      <a:pt x="9382046" y="1756895"/>
                      <a:pt x="9382046" y="1763892"/>
                      <a:pt x="9383316" y="1775088"/>
                    </a:cubicBezTo>
                    <a:cubicBezTo>
                      <a:pt x="9384586" y="1804476"/>
                      <a:pt x="9383316" y="1815672"/>
                      <a:pt x="9383316" y="1821269"/>
                    </a:cubicBezTo>
                    <a:cubicBezTo>
                      <a:pt x="9382046" y="1821269"/>
                      <a:pt x="9380776" y="1821269"/>
                      <a:pt x="9378236" y="1822669"/>
                    </a:cubicBezTo>
                    <a:cubicBezTo>
                      <a:pt x="9374426" y="1825467"/>
                      <a:pt x="9373156" y="1831065"/>
                      <a:pt x="9373156" y="1838062"/>
                    </a:cubicBezTo>
                    <a:lnTo>
                      <a:pt x="9374426" y="1847859"/>
                    </a:lnTo>
                    <a:cubicBezTo>
                      <a:pt x="9378236" y="1878646"/>
                      <a:pt x="9382046" y="1919230"/>
                      <a:pt x="9382046" y="1965412"/>
                    </a:cubicBezTo>
                    <a:lnTo>
                      <a:pt x="9380776" y="1965412"/>
                    </a:lnTo>
                    <a:lnTo>
                      <a:pt x="9380776" y="1958414"/>
                    </a:lnTo>
                    <a:cubicBezTo>
                      <a:pt x="9379506" y="1929026"/>
                      <a:pt x="9378236" y="1926227"/>
                      <a:pt x="9371886" y="1926227"/>
                    </a:cubicBezTo>
                    <a:cubicBezTo>
                      <a:pt x="9364266" y="1926227"/>
                      <a:pt x="9364266" y="1931825"/>
                      <a:pt x="9361726" y="1957015"/>
                    </a:cubicBezTo>
                    <a:lnTo>
                      <a:pt x="9360456" y="1961213"/>
                    </a:lnTo>
                    <a:lnTo>
                      <a:pt x="9364266" y="1964012"/>
                    </a:lnTo>
                    <a:cubicBezTo>
                      <a:pt x="9370616" y="1972409"/>
                      <a:pt x="9370616" y="2035384"/>
                      <a:pt x="9370616" y="2082965"/>
                    </a:cubicBezTo>
                    <a:cubicBezTo>
                      <a:pt x="9370616" y="2165532"/>
                      <a:pt x="9373156" y="2199118"/>
                      <a:pt x="9379506" y="2208914"/>
                    </a:cubicBezTo>
                    <a:lnTo>
                      <a:pt x="9378236" y="2221509"/>
                    </a:lnTo>
                    <a:lnTo>
                      <a:pt x="9375696" y="2221509"/>
                    </a:lnTo>
                    <a:cubicBezTo>
                      <a:pt x="9371886" y="2262093"/>
                      <a:pt x="9374426" y="2277487"/>
                      <a:pt x="9378236" y="2295680"/>
                    </a:cubicBezTo>
                    <a:cubicBezTo>
                      <a:pt x="9382046" y="2312473"/>
                      <a:pt x="9385856" y="2332065"/>
                      <a:pt x="9384586" y="2382445"/>
                    </a:cubicBezTo>
                    <a:cubicBezTo>
                      <a:pt x="9383316" y="2400638"/>
                      <a:pt x="9383316" y="2413233"/>
                      <a:pt x="9382046" y="2418830"/>
                    </a:cubicBezTo>
                    <a:lnTo>
                      <a:pt x="9378236" y="2418830"/>
                    </a:lnTo>
                    <a:lnTo>
                      <a:pt x="9382046" y="2497199"/>
                    </a:lnTo>
                    <a:lnTo>
                      <a:pt x="9382046" y="2501398"/>
                    </a:lnTo>
                    <a:lnTo>
                      <a:pt x="9379506" y="2501398"/>
                    </a:lnTo>
                    <a:lnTo>
                      <a:pt x="9380776" y="2586763"/>
                    </a:lnTo>
                    <a:lnTo>
                      <a:pt x="9375696" y="2576967"/>
                    </a:lnTo>
                    <a:lnTo>
                      <a:pt x="9380776" y="2611953"/>
                    </a:lnTo>
                    <a:cubicBezTo>
                      <a:pt x="9382046" y="2621749"/>
                      <a:pt x="9384586" y="2638542"/>
                      <a:pt x="9385856" y="2653936"/>
                    </a:cubicBezTo>
                    <a:lnTo>
                      <a:pt x="9382046" y="2669331"/>
                    </a:lnTo>
                    <a:cubicBezTo>
                      <a:pt x="9373156" y="2701517"/>
                      <a:pt x="9374426" y="2716911"/>
                      <a:pt x="9375696" y="2740702"/>
                    </a:cubicBezTo>
                    <a:cubicBezTo>
                      <a:pt x="9376966" y="2750498"/>
                      <a:pt x="9376966" y="2761693"/>
                      <a:pt x="9378236" y="2777087"/>
                    </a:cubicBezTo>
                    <a:lnTo>
                      <a:pt x="9373156" y="2794828"/>
                    </a:lnTo>
                    <a:cubicBezTo>
                      <a:pt x="9371886" y="2798638"/>
                      <a:pt x="9371886" y="2801178"/>
                      <a:pt x="9370616" y="2804988"/>
                    </a:cubicBezTo>
                    <a:lnTo>
                      <a:pt x="9378236" y="2804988"/>
                    </a:lnTo>
                    <a:lnTo>
                      <a:pt x="9378236" y="2815148"/>
                    </a:lnTo>
                    <a:lnTo>
                      <a:pt x="9373156" y="2815148"/>
                    </a:lnTo>
                    <a:cubicBezTo>
                      <a:pt x="9370616" y="2827848"/>
                      <a:pt x="9369346" y="2849438"/>
                      <a:pt x="9368076" y="2877378"/>
                    </a:cubicBezTo>
                    <a:cubicBezTo>
                      <a:pt x="9366806" y="2897698"/>
                      <a:pt x="9366806" y="2919288"/>
                      <a:pt x="9364266" y="2944688"/>
                    </a:cubicBezTo>
                    <a:lnTo>
                      <a:pt x="9376966" y="2945958"/>
                    </a:lnTo>
                    <a:cubicBezTo>
                      <a:pt x="9378236" y="2943418"/>
                      <a:pt x="9378236" y="2937068"/>
                      <a:pt x="9379506" y="2930718"/>
                    </a:cubicBezTo>
                    <a:lnTo>
                      <a:pt x="9383316" y="2930718"/>
                    </a:lnTo>
                    <a:cubicBezTo>
                      <a:pt x="9383316" y="2938338"/>
                      <a:pt x="9384586" y="2947228"/>
                      <a:pt x="9385856" y="2956118"/>
                    </a:cubicBezTo>
                    <a:cubicBezTo>
                      <a:pt x="9380776" y="2962468"/>
                      <a:pt x="9380776" y="2980248"/>
                      <a:pt x="9382046" y="3018348"/>
                    </a:cubicBezTo>
                    <a:lnTo>
                      <a:pt x="9382046" y="3028508"/>
                    </a:lnTo>
                    <a:lnTo>
                      <a:pt x="9373156" y="3025968"/>
                    </a:lnTo>
                    <a:lnTo>
                      <a:pt x="9373156" y="3036128"/>
                    </a:lnTo>
                    <a:cubicBezTo>
                      <a:pt x="9374426" y="3066608"/>
                      <a:pt x="9376966" y="3075498"/>
                      <a:pt x="9379506" y="3086928"/>
                    </a:cubicBezTo>
                    <a:cubicBezTo>
                      <a:pt x="9380776" y="3092008"/>
                      <a:pt x="9382046" y="3098358"/>
                      <a:pt x="9383316" y="3107248"/>
                    </a:cubicBezTo>
                    <a:cubicBezTo>
                      <a:pt x="9382046" y="3154238"/>
                      <a:pt x="9376966" y="3166938"/>
                      <a:pt x="9371886" y="3177098"/>
                    </a:cubicBezTo>
                    <a:lnTo>
                      <a:pt x="9370616" y="3179638"/>
                    </a:lnTo>
                    <a:lnTo>
                      <a:pt x="9370616" y="3182178"/>
                    </a:lnTo>
                    <a:cubicBezTo>
                      <a:pt x="9370616" y="3211388"/>
                      <a:pt x="9370616" y="3215198"/>
                      <a:pt x="9376966" y="3216468"/>
                    </a:cubicBezTo>
                    <a:cubicBezTo>
                      <a:pt x="9379506" y="3216468"/>
                      <a:pt x="9380776" y="3216468"/>
                      <a:pt x="9382046" y="3215198"/>
                    </a:cubicBezTo>
                    <a:lnTo>
                      <a:pt x="9382046" y="3222818"/>
                    </a:lnTo>
                    <a:cubicBezTo>
                      <a:pt x="9379506" y="3288858"/>
                      <a:pt x="9382046" y="3337118"/>
                      <a:pt x="9385856" y="3410778"/>
                    </a:cubicBezTo>
                    <a:lnTo>
                      <a:pt x="9387126" y="3423478"/>
                    </a:lnTo>
                    <a:cubicBezTo>
                      <a:pt x="9380776" y="3423478"/>
                      <a:pt x="9380776" y="3429828"/>
                      <a:pt x="9379506" y="3432368"/>
                    </a:cubicBezTo>
                    <a:lnTo>
                      <a:pt x="9379506" y="3433638"/>
                    </a:lnTo>
                    <a:lnTo>
                      <a:pt x="9383316" y="3459038"/>
                    </a:lnTo>
                    <a:lnTo>
                      <a:pt x="9380776" y="3455228"/>
                    </a:lnTo>
                    <a:lnTo>
                      <a:pt x="9382046" y="3483168"/>
                    </a:lnTo>
                    <a:cubicBezTo>
                      <a:pt x="9383316" y="3499678"/>
                      <a:pt x="9384586" y="3503488"/>
                      <a:pt x="9387126" y="3507298"/>
                    </a:cubicBezTo>
                    <a:cubicBezTo>
                      <a:pt x="9388396" y="3509838"/>
                      <a:pt x="9390936" y="3512378"/>
                      <a:pt x="9392206" y="3542858"/>
                    </a:cubicBezTo>
                    <a:lnTo>
                      <a:pt x="9392206" y="3545398"/>
                    </a:lnTo>
                    <a:cubicBezTo>
                      <a:pt x="9394746" y="3551748"/>
                      <a:pt x="9393476" y="3566988"/>
                      <a:pt x="9392206" y="3577148"/>
                    </a:cubicBezTo>
                    <a:lnTo>
                      <a:pt x="9378236" y="3575878"/>
                    </a:lnTo>
                    <a:lnTo>
                      <a:pt x="9352836" y="3573338"/>
                    </a:lnTo>
                    <a:cubicBezTo>
                      <a:pt x="9332516" y="3572068"/>
                      <a:pt x="9313466" y="3573338"/>
                      <a:pt x="9298226" y="3574608"/>
                    </a:cubicBezTo>
                    <a:lnTo>
                      <a:pt x="9298226" y="3570798"/>
                    </a:lnTo>
                    <a:lnTo>
                      <a:pt x="9293146" y="3568258"/>
                    </a:lnTo>
                    <a:lnTo>
                      <a:pt x="9246156" y="3572068"/>
                    </a:lnTo>
                    <a:cubicBezTo>
                      <a:pt x="9201706" y="3574608"/>
                      <a:pt x="9194086" y="3575878"/>
                      <a:pt x="9148366" y="3580958"/>
                    </a:cubicBezTo>
                    <a:cubicBezTo>
                      <a:pt x="9121696" y="3578418"/>
                      <a:pt x="9095026" y="3577148"/>
                      <a:pt x="9068356" y="3577148"/>
                    </a:cubicBezTo>
                    <a:lnTo>
                      <a:pt x="9054386" y="3577148"/>
                    </a:lnTo>
                    <a:cubicBezTo>
                      <a:pt x="9044226" y="3575878"/>
                      <a:pt x="9031526" y="3574608"/>
                      <a:pt x="9015016" y="3574608"/>
                    </a:cubicBezTo>
                    <a:lnTo>
                      <a:pt x="9015016" y="3577148"/>
                    </a:lnTo>
                    <a:lnTo>
                      <a:pt x="9012476" y="3577148"/>
                    </a:lnTo>
                    <a:cubicBezTo>
                      <a:pt x="9011206" y="3575878"/>
                      <a:pt x="9009936" y="3575878"/>
                      <a:pt x="9008666" y="3574608"/>
                    </a:cubicBezTo>
                    <a:lnTo>
                      <a:pt x="9006126" y="3574608"/>
                    </a:lnTo>
                    <a:cubicBezTo>
                      <a:pt x="8994696" y="3577148"/>
                      <a:pt x="8981996" y="3578418"/>
                      <a:pt x="8966756" y="3579688"/>
                    </a:cubicBezTo>
                    <a:lnTo>
                      <a:pt x="8948976" y="3572068"/>
                    </a:lnTo>
                    <a:lnTo>
                      <a:pt x="8942626" y="3577148"/>
                    </a:lnTo>
                    <a:lnTo>
                      <a:pt x="8827056" y="3572068"/>
                    </a:lnTo>
                    <a:cubicBezTo>
                      <a:pt x="8809276" y="3574608"/>
                      <a:pt x="8791496" y="3575878"/>
                      <a:pt x="8774986" y="3578418"/>
                    </a:cubicBezTo>
                    <a:cubicBezTo>
                      <a:pt x="8749586" y="3578418"/>
                      <a:pt x="8725456" y="3577148"/>
                      <a:pt x="8700056" y="3577148"/>
                    </a:cubicBezTo>
                    <a:lnTo>
                      <a:pt x="8700056" y="3572068"/>
                    </a:lnTo>
                    <a:lnTo>
                      <a:pt x="8649256" y="3575878"/>
                    </a:lnTo>
                    <a:cubicBezTo>
                      <a:pt x="8640366" y="3575878"/>
                      <a:pt x="8632746" y="3575878"/>
                      <a:pt x="8622586" y="3574608"/>
                    </a:cubicBezTo>
                    <a:lnTo>
                      <a:pt x="8622586" y="3573338"/>
                    </a:lnTo>
                    <a:cubicBezTo>
                      <a:pt x="8533367" y="3569528"/>
                      <a:pt x="8376068" y="3568258"/>
                      <a:pt x="8190678" y="3568258"/>
                    </a:cubicBezTo>
                    <a:lnTo>
                      <a:pt x="8061468" y="3568258"/>
                    </a:lnTo>
                    <a:lnTo>
                      <a:pt x="8112028" y="3573338"/>
                    </a:lnTo>
                    <a:cubicBezTo>
                      <a:pt x="8078321" y="3573338"/>
                      <a:pt x="8055849" y="3572068"/>
                      <a:pt x="8027760" y="3572068"/>
                    </a:cubicBezTo>
                    <a:cubicBezTo>
                      <a:pt x="8010907" y="3572068"/>
                      <a:pt x="7994053" y="3570798"/>
                      <a:pt x="7977200" y="3570798"/>
                    </a:cubicBezTo>
                    <a:lnTo>
                      <a:pt x="7965964" y="3570798"/>
                    </a:lnTo>
                    <a:cubicBezTo>
                      <a:pt x="7949110" y="3572068"/>
                      <a:pt x="7926639" y="3573338"/>
                      <a:pt x="7915403" y="3575878"/>
                    </a:cubicBezTo>
                    <a:lnTo>
                      <a:pt x="7915403" y="3574608"/>
                    </a:lnTo>
                    <a:cubicBezTo>
                      <a:pt x="7786193" y="3570798"/>
                      <a:pt x="7696307" y="3572068"/>
                      <a:pt x="7623275" y="3575878"/>
                    </a:cubicBezTo>
                    <a:lnTo>
                      <a:pt x="7612039" y="3575878"/>
                    </a:lnTo>
                    <a:cubicBezTo>
                      <a:pt x="7342382" y="3575878"/>
                      <a:pt x="7039018" y="3575878"/>
                      <a:pt x="6971605" y="3568258"/>
                    </a:cubicBezTo>
                    <a:lnTo>
                      <a:pt x="6960368" y="3568258"/>
                    </a:lnTo>
                    <a:cubicBezTo>
                      <a:pt x="6864865" y="3568258"/>
                      <a:pt x="6836776" y="3568258"/>
                      <a:pt x="6831158" y="3574608"/>
                    </a:cubicBezTo>
                    <a:lnTo>
                      <a:pt x="6786215" y="3574608"/>
                    </a:lnTo>
                    <a:lnTo>
                      <a:pt x="6713183" y="3570798"/>
                    </a:lnTo>
                    <a:lnTo>
                      <a:pt x="6645769" y="3575878"/>
                    </a:lnTo>
                    <a:cubicBezTo>
                      <a:pt x="6612062" y="3575878"/>
                      <a:pt x="6578355" y="3575878"/>
                      <a:pt x="6555883" y="3574608"/>
                    </a:cubicBezTo>
                    <a:lnTo>
                      <a:pt x="6555883" y="3565718"/>
                    </a:lnTo>
                    <a:cubicBezTo>
                      <a:pt x="6415437" y="3563178"/>
                      <a:pt x="6207576" y="3564448"/>
                      <a:pt x="6055894" y="3565718"/>
                    </a:cubicBezTo>
                    <a:cubicBezTo>
                      <a:pt x="5988480" y="3565718"/>
                      <a:pt x="5926684" y="3566988"/>
                      <a:pt x="5892976" y="3566988"/>
                    </a:cubicBezTo>
                    <a:lnTo>
                      <a:pt x="5892976" y="3569528"/>
                    </a:lnTo>
                    <a:lnTo>
                      <a:pt x="5432313" y="3569528"/>
                    </a:lnTo>
                    <a:lnTo>
                      <a:pt x="5432313" y="3566988"/>
                    </a:lnTo>
                    <a:cubicBezTo>
                      <a:pt x="5415460" y="3568258"/>
                      <a:pt x="5398606" y="3568258"/>
                      <a:pt x="5387370" y="3569528"/>
                    </a:cubicBezTo>
                    <a:lnTo>
                      <a:pt x="5235688" y="3569528"/>
                    </a:lnTo>
                    <a:cubicBezTo>
                      <a:pt x="4836821" y="3569528"/>
                      <a:pt x="4421099" y="3569528"/>
                      <a:pt x="4055939" y="3573338"/>
                    </a:cubicBezTo>
                    <a:lnTo>
                      <a:pt x="4033468" y="3573338"/>
                    </a:lnTo>
                    <a:cubicBezTo>
                      <a:pt x="3994143" y="3573338"/>
                      <a:pt x="3960435" y="3574608"/>
                      <a:pt x="3921111" y="3574608"/>
                    </a:cubicBezTo>
                    <a:lnTo>
                      <a:pt x="3730104" y="3577148"/>
                    </a:lnTo>
                    <a:lnTo>
                      <a:pt x="3769428" y="3579688"/>
                    </a:lnTo>
                    <a:lnTo>
                      <a:pt x="3685161" y="3579688"/>
                    </a:lnTo>
                    <a:cubicBezTo>
                      <a:pt x="3657071" y="3575878"/>
                      <a:pt x="3606511" y="3573338"/>
                      <a:pt x="3572804" y="3570798"/>
                    </a:cubicBezTo>
                    <a:lnTo>
                      <a:pt x="3567186" y="3577148"/>
                    </a:lnTo>
                    <a:lnTo>
                      <a:pt x="3561568" y="3572068"/>
                    </a:lnTo>
                    <a:cubicBezTo>
                      <a:pt x="3544714" y="3573338"/>
                      <a:pt x="3437975" y="3572068"/>
                      <a:pt x="3348089" y="3572068"/>
                    </a:cubicBezTo>
                    <a:lnTo>
                      <a:pt x="3089668" y="3572068"/>
                    </a:lnTo>
                    <a:lnTo>
                      <a:pt x="3089668" y="3575878"/>
                    </a:lnTo>
                    <a:cubicBezTo>
                      <a:pt x="3067197" y="3575878"/>
                      <a:pt x="3050344" y="3575878"/>
                      <a:pt x="3027872" y="3577148"/>
                    </a:cubicBezTo>
                    <a:lnTo>
                      <a:pt x="3022254" y="3577148"/>
                    </a:lnTo>
                    <a:cubicBezTo>
                      <a:pt x="2960458" y="3578418"/>
                      <a:pt x="2893044" y="3579688"/>
                      <a:pt x="2814394" y="3580958"/>
                    </a:cubicBezTo>
                    <a:cubicBezTo>
                      <a:pt x="2820012" y="3579688"/>
                      <a:pt x="2820012" y="3578418"/>
                      <a:pt x="2825629" y="3577148"/>
                    </a:cubicBezTo>
                    <a:cubicBezTo>
                      <a:pt x="2831247" y="3570798"/>
                      <a:pt x="2797540" y="3566988"/>
                      <a:pt x="2780686" y="3565718"/>
                    </a:cubicBezTo>
                    <a:lnTo>
                      <a:pt x="2769451" y="3565718"/>
                    </a:lnTo>
                    <a:cubicBezTo>
                      <a:pt x="2617769" y="3564448"/>
                      <a:pt x="2589680" y="3565718"/>
                      <a:pt x="2567208" y="3569528"/>
                    </a:cubicBezTo>
                    <a:cubicBezTo>
                      <a:pt x="2561590" y="3570798"/>
                      <a:pt x="2544737" y="3572068"/>
                      <a:pt x="2421144" y="3570798"/>
                    </a:cubicBezTo>
                    <a:lnTo>
                      <a:pt x="2409908" y="3570798"/>
                    </a:lnTo>
                    <a:cubicBezTo>
                      <a:pt x="2393055" y="3572068"/>
                      <a:pt x="2381819" y="3573338"/>
                      <a:pt x="2376201" y="3574608"/>
                    </a:cubicBezTo>
                    <a:cubicBezTo>
                      <a:pt x="2230137" y="3575878"/>
                      <a:pt x="2179576" y="3577148"/>
                      <a:pt x="2140251" y="3578418"/>
                    </a:cubicBezTo>
                    <a:lnTo>
                      <a:pt x="1999805" y="3575878"/>
                    </a:lnTo>
                    <a:cubicBezTo>
                      <a:pt x="1949245" y="3574608"/>
                      <a:pt x="1921155" y="3574608"/>
                      <a:pt x="1904302" y="3573338"/>
                    </a:cubicBezTo>
                    <a:lnTo>
                      <a:pt x="1904302" y="3564448"/>
                    </a:lnTo>
                    <a:lnTo>
                      <a:pt x="1235777" y="3561908"/>
                    </a:lnTo>
                    <a:lnTo>
                      <a:pt x="1252631" y="3566988"/>
                    </a:lnTo>
                    <a:cubicBezTo>
                      <a:pt x="1207688" y="3568258"/>
                      <a:pt x="1117802" y="3570798"/>
                      <a:pt x="1056006" y="3570798"/>
                    </a:cubicBezTo>
                    <a:cubicBezTo>
                      <a:pt x="1027917" y="3570798"/>
                      <a:pt x="999828" y="3572068"/>
                      <a:pt x="977356" y="3572068"/>
                    </a:cubicBezTo>
                    <a:lnTo>
                      <a:pt x="840740" y="3572068"/>
                    </a:lnTo>
                    <a:lnTo>
                      <a:pt x="840740" y="3568258"/>
                    </a:lnTo>
                    <a:lnTo>
                      <a:pt x="836930" y="3569528"/>
                    </a:lnTo>
                    <a:cubicBezTo>
                      <a:pt x="830580" y="3570798"/>
                      <a:pt x="805180" y="3572068"/>
                      <a:pt x="778510" y="3573338"/>
                    </a:cubicBezTo>
                    <a:lnTo>
                      <a:pt x="778510" y="3568258"/>
                    </a:lnTo>
                    <a:cubicBezTo>
                      <a:pt x="754380" y="3566988"/>
                      <a:pt x="734060" y="3568258"/>
                      <a:pt x="713740" y="3570798"/>
                    </a:cubicBezTo>
                    <a:cubicBezTo>
                      <a:pt x="687070" y="3573338"/>
                      <a:pt x="660400" y="3575878"/>
                      <a:pt x="623570" y="3570798"/>
                    </a:cubicBezTo>
                    <a:cubicBezTo>
                      <a:pt x="614680" y="3570798"/>
                      <a:pt x="601980" y="3568258"/>
                      <a:pt x="589280" y="3566988"/>
                    </a:cubicBezTo>
                    <a:cubicBezTo>
                      <a:pt x="561340" y="3563178"/>
                      <a:pt x="551180" y="3561908"/>
                      <a:pt x="546100" y="3566988"/>
                    </a:cubicBezTo>
                    <a:lnTo>
                      <a:pt x="544830" y="3568258"/>
                    </a:lnTo>
                    <a:cubicBezTo>
                      <a:pt x="537210" y="3568258"/>
                      <a:pt x="529590" y="3568258"/>
                      <a:pt x="520700" y="3569528"/>
                    </a:cubicBezTo>
                    <a:cubicBezTo>
                      <a:pt x="497840" y="3570798"/>
                      <a:pt x="474980" y="3572068"/>
                      <a:pt x="448310" y="3568258"/>
                    </a:cubicBezTo>
                    <a:lnTo>
                      <a:pt x="445770" y="3568258"/>
                    </a:lnTo>
                    <a:cubicBezTo>
                      <a:pt x="444500" y="3568258"/>
                      <a:pt x="443230" y="3568258"/>
                      <a:pt x="443230" y="3569528"/>
                    </a:cubicBezTo>
                    <a:lnTo>
                      <a:pt x="429260" y="3566988"/>
                    </a:lnTo>
                    <a:cubicBezTo>
                      <a:pt x="416560" y="3564448"/>
                      <a:pt x="393700" y="3565718"/>
                      <a:pt x="373380" y="3566988"/>
                    </a:cubicBezTo>
                    <a:cubicBezTo>
                      <a:pt x="363220" y="3566988"/>
                      <a:pt x="351790" y="3568258"/>
                      <a:pt x="346710" y="3568258"/>
                    </a:cubicBezTo>
                    <a:lnTo>
                      <a:pt x="345440" y="3563178"/>
                    </a:lnTo>
                    <a:cubicBezTo>
                      <a:pt x="323850" y="3569528"/>
                      <a:pt x="297180" y="3569528"/>
                      <a:pt x="266700" y="3568258"/>
                    </a:cubicBezTo>
                    <a:cubicBezTo>
                      <a:pt x="242570" y="3566988"/>
                      <a:pt x="214630" y="3566988"/>
                      <a:pt x="185420" y="3569528"/>
                    </a:cubicBezTo>
                    <a:lnTo>
                      <a:pt x="189230" y="3564448"/>
                    </a:lnTo>
                    <a:lnTo>
                      <a:pt x="166370" y="3566988"/>
                    </a:lnTo>
                    <a:cubicBezTo>
                      <a:pt x="163830" y="3566988"/>
                      <a:pt x="161290" y="3566988"/>
                      <a:pt x="157480" y="3568258"/>
                    </a:cubicBezTo>
                    <a:lnTo>
                      <a:pt x="156210" y="3561908"/>
                    </a:lnTo>
                    <a:cubicBezTo>
                      <a:pt x="139700" y="3563178"/>
                      <a:pt x="123190" y="3564448"/>
                      <a:pt x="101600" y="3563178"/>
                    </a:cubicBezTo>
                    <a:lnTo>
                      <a:pt x="97790" y="3563178"/>
                    </a:lnTo>
                    <a:lnTo>
                      <a:pt x="87630" y="3561908"/>
                    </a:lnTo>
                    <a:lnTo>
                      <a:pt x="87630" y="3541588"/>
                    </a:lnTo>
                    <a:lnTo>
                      <a:pt x="74930" y="3541588"/>
                    </a:lnTo>
                    <a:lnTo>
                      <a:pt x="74930" y="3535238"/>
                    </a:lnTo>
                    <a:cubicBezTo>
                      <a:pt x="76200" y="3521268"/>
                      <a:pt x="77470" y="3512378"/>
                      <a:pt x="80010" y="3502218"/>
                    </a:cubicBezTo>
                    <a:lnTo>
                      <a:pt x="80010" y="3499678"/>
                    </a:lnTo>
                    <a:cubicBezTo>
                      <a:pt x="85090" y="3475548"/>
                      <a:pt x="88900" y="3448878"/>
                      <a:pt x="87630" y="3379028"/>
                    </a:cubicBezTo>
                    <a:lnTo>
                      <a:pt x="83820" y="3379028"/>
                    </a:lnTo>
                    <a:cubicBezTo>
                      <a:pt x="85090" y="3357438"/>
                      <a:pt x="86360" y="3339658"/>
                      <a:pt x="88900" y="3329498"/>
                    </a:cubicBezTo>
                    <a:cubicBezTo>
                      <a:pt x="88900" y="3281238"/>
                      <a:pt x="87630" y="3278698"/>
                      <a:pt x="81280" y="3278698"/>
                    </a:cubicBezTo>
                    <a:cubicBezTo>
                      <a:pt x="81280" y="3265998"/>
                      <a:pt x="80010" y="3255838"/>
                      <a:pt x="77470" y="3243138"/>
                    </a:cubicBezTo>
                    <a:cubicBezTo>
                      <a:pt x="76200" y="3232978"/>
                      <a:pt x="73660" y="3221548"/>
                      <a:pt x="73660" y="3207578"/>
                    </a:cubicBezTo>
                    <a:lnTo>
                      <a:pt x="78740" y="3207578"/>
                    </a:lnTo>
                    <a:lnTo>
                      <a:pt x="78740" y="3201228"/>
                    </a:lnTo>
                    <a:cubicBezTo>
                      <a:pt x="81280" y="3137728"/>
                      <a:pt x="77470" y="3130108"/>
                      <a:pt x="73660" y="3122488"/>
                    </a:cubicBezTo>
                    <a:cubicBezTo>
                      <a:pt x="72390" y="3119948"/>
                      <a:pt x="71120" y="3116138"/>
                      <a:pt x="69850" y="3105978"/>
                    </a:cubicBezTo>
                    <a:lnTo>
                      <a:pt x="78740" y="3104708"/>
                    </a:lnTo>
                    <a:lnTo>
                      <a:pt x="77470" y="3072958"/>
                    </a:lnTo>
                    <a:lnTo>
                      <a:pt x="86360" y="3086928"/>
                    </a:lnTo>
                    <a:lnTo>
                      <a:pt x="83820" y="3058988"/>
                    </a:lnTo>
                    <a:cubicBezTo>
                      <a:pt x="78740" y="3003108"/>
                      <a:pt x="80010" y="2981518"/>
                      <a:pt x="81280" y="2931988"/>
                    </a:cubicBezTo>
                    <a:lnTo>
                      <a:pt x="82550" y="2909128"/>
                    </a:lnTo>
                    <a:lnTo>
                      <a:pt x="85090" y="2888808"/>
                    </a:lnTo>
                    <a:cubicBezTo>
                      <a:pt x="87630" y="2864678"/>
                      <a:pt x="87630" y="2834198"/>
                      <a:pt x="86360" y="2808798"/>
                    </a:cubicBezTo>
                    <a:lnTo>
                      <a:pt x="88900" y="2808798"/>
                    </a:lnTo>
                    <a:cubicBezTo>
                      <a:pt x="87630" y="2802448"/>
                      <a:pt x="87630" y="2797368"/>
                      <a:pt x="87630" y="2792288"/>
                    </a:cubicBezTo>
                    <a:lnTo>
                      <a:pt x="87630" y="2763093"/>
                    </a:lnTo>
                    <a:lnTo>
                      <a:pt x="83820" y="2763093"/>
                    </a:lnTo>
                    <a:lnTo>
                      <a:pt x="78740" y="2684724"/>
                    </a:lnTo>
                    <a:lnTo>
                      <a:pt x="83820" y="2684724"/>
                    </a:lnTo>
                    <a:cubicBezTo>
                      <a:pt x="83820" y="2677727"/>
                      <a:pt x="83820" y="2672129"/>
                      <a:pt x="82550" y="2665132"/>
                    </a:cubicBezTo>
                    <a:lnTo>
                      <a:pt x="91440" y="2665132"/>
                    </a:lnTo>
                    <a:lnTo>
                      <a:pt x="91440" y="2662333"/>
                    </a:lnTo>
                    <a:lnTo>
                      <a:pt x="86360" y="2550378"/>
                    </a:lnTo>
                    <a:cubicBezTo>
                      <a:pt x="87630" y="2546180"/>
                      <a:pt x="87630" y="2539182"/>
                      <a:pt x="88900" y="2529386"/>
                    </a:cubicBezTo>
                    <a:cubicBezTo>
                      <a:pt x="90170" y="2520990"/>
                      <a:pt x="91440" y="2508395"/>
                      <a:pt x="92710" y="2505596"/>
                    </a:cubicBezTo>
                    <a:lnTo>
                      <a:pt x="93980" y="2505596"/>
                    </a:lnTo>
                    <a:cubicBezTo>
                      <a:pt x="95250" y="2474808"/>
                      <a:pt x="92710" y="2438423"/>
                      <a:pt x="91440" y="2399238"/>
                    </a:cubicBezTo>
                    <a:cubicBezTo>
                      <a:pt x="88900" y="2354456"/>
                      <a:pt x="86360" y="2306875"/>
                      <a:pt x="88900" y="2260694"/>
                    </a:cubicBezTo>
                    <a:lnTo>
                      <a:pt x="88900" y="2257895"/>
                    </a:lnTo>
                    <a:cubicBezTo>
                      <a:pt x="87630" y="2253697"/>
                      <a:pt x="87630" y="2242501"/>
                      <a:pt x="86360" y="2228507"/>
                    </a:cubicBezTo>
                    <a:cubicBezTo>
                      <a:pt x="86360" y="2206115"/>
                      <a:pt x="87630" y="2185124"/>
                      <a:pt x="87630" y="2162733"/>
                    </a:cubicBezTo>
                    <a:cubicBezTo>
                      <a:pt x="88900" y="2108154"/>
                      <a:pt x="91440" y="2050778"/>
                      <a:pt x="86360" y="1980806"/>
                    </a:cubicBezTo>
                    <a:lnTo>
                      <a:pt x="95250" y="1926227"/>
                    </a:lnTo>
                    <a:lnTo>
                      <a:pt x="95250" y="1924828"/>
                    </a:lnTo>
                    <a:cubicBezTo>
                      <a:pt x="95250" y="1903836"/>
                      <a:pt x="93980" y="1896839"/>
                      <a:pt x="87630" y="1895440"/>
                    </a:cubicBezTo>
                    <a:cubicBezTo>
                      <a:pt x="85090" y="1895440"/>
                      <a:pt x="83820" y="1895440"/>
                      <a:pt x="81280" y="1898238"/>
                    </a:cubicBezTo>
                    <a:cubicBezTo>
                      <a:pt x="81280" y="1891241"/>
                      <a:pt x="81280" y="1884244"/>
                      <a:pt x="80010" y="1873049"/>
                    </a:cubicBezTo>
                    <a:cubicBezTo>
                      <a:pt x="78740" y="1843660"/>
                      <a:pt x="80010" y="1832465"/>
                      <a:pt x="80010" y="1826867"/>
                    </a:cubicBezTo>
                    <a:cubicBezTo>
                      <a:pt x="81280" y="1826867"/>
                      <a:pt x="82550" y="1826867"/>
                      <a:pt x="85090" y="1825467"/>
                    </a:cubicBezTo>
                    <a:cubicBezTo>
                      <a:pt x="88900" y="1822669"/>
                      <a:pt x="90170" y="1817071"/>
                      <a:pt x="90170" y="1810074"/>
                    </a:cubicBezTo>
                    <a:lnTo>
                      <a:pt x="90170" y="1808674"/>
                    </a:lnTo>
                    <a:lnTo>
                      <a:pt x="88900" y="1801677"/>
                    </a:lnTo>
                    <a:cubicBezTo>
                      <a:pt x="85090" y="1770889"/>
                      <a:pt x="81280" y="1730306"/>
                      <a:pt x="81280" y="1684124"/>
                    </a:cubicBezTo>
                    <a:lnTo>
                      <a:pt x="82550" y="1684124"/>
                    </a:lnTo>
                    <a:lnTo>
                      <a:pt x="82550" y="1691121"/>
                    </a:lnTo>
                    <a:cubicBezTo>
                      <a:pt x="83820" y="1720510"/>
                      <a:pt x="85090" y="1723308"/>
                      <a:pt x="91440" y="1723308"/>
                    </a:cubicBezTo>
                    <a:cubicBezTo>
                      <a:pt x="99060" y="1723308"/>
                      <a:pt x="99060" y="1717711"/>
                      <a:pt x="101600" y="1692521"/>
                    </a:cubicBezTo>
                    <a:lnTo>
                      <a:pt x="102870" y="1688322"/>
                    </a:lnTo>
                    <a:lnTo>
                      <a:pt x="99060" y="1685524"/>
                    </a:lnTo>
                    <a:cubicBezTo>
                      <a:pt x="92710" y="1677127"/>
                      <a:pt x="92710" y="1614152"/>
                      <a:pt x="92710" y="1566571"/>
                    </a:cubicBezTo>
                    <a:cubicBezTo>
                      <a:pt x="92710" y="1484004"/>
                      <a:pt x="90170" y="1450417"/>
                      <a:pt x="83820" y="1440621"/>
                    </a:cubicBezTo>
                    <a:lnTo>
                      <a:pt x="85090" y="1428026"/>
                    </a:lnTo>
                    <a:lnTo>
                      <a:pt x="87630" y="1428026"/>
                    </a:lnTo>
                    <a:cubicBezTo>
                      <a:pt x="91440" y="1387443"/>
                      <a:pt x="88900" y="1372049"/>
                      <a:pt x="85090" y="1353856"/>
                    </a:cubicBezTo>
                    <a:cubicBezTo>
                      <a:pt x="81280" y="1337063"/>
                      <a:pt x="77470" y="1317470"/>
                      <a:pt x="78740" y="1267091"/>
                    </a:cubicBezTo>
                    <a:cubicBezTo>
                      <a:pt x="80010" y="1248898"/>
                      <a:pt x="80010" y="1236303"/>
                      <a:pt x="81280" y="1230705"/>
                    </a:cubicBezTo>
                    <a:lnTo>
                      <a:pt x="85090" y="1230705"/>
                    </a:lnTo>
                    <a:lnTo>
                      <a:pt x="81280" y="1152337"/>
                    </a:lnTo>
                    <a:lnTo>
                      <a:pt x="81280" y="1148138"/>
                    </a:lnTo>
                    <a:lnTo>
                      <a:pt x="83820" y="1148138"/>
                    </a:lnTo>
                    <a:lnTo>
                      <a:pt x="82550" y="1062772"/>
                    </a:lnTo>
                    <a:lnTo>
                      <a:pt x="87630" y="1072568"/>
                    </a:lnTo>
                    <a:lnTo>
                      <a:pt x="82550" y="1037582"/>
                    </a:lnTo>
                    <a:cubicBezTo>
                      <a:pt x="81280" y="1027786"/>
                      <a:pt x="78740" y="1012393"/>
                      <a:pt x="77470" y="995599"/>
                    </a:cubicBezTo>
                    <a:lnTo>
                      <a:pt x="81280" y="980205"/>
                    </a:lnTo>
                    <a:cubicBezTo>
                      <a:pt x="90170" y="948018"/>
                      <a:pt x="88900" y="932624"/>
                      <a:pt x="87630" y="908834"/>
                    </a:cubicBezTo>
                    <a:cubicBezTo>
                      <a:pt x="86360" y="899038"/>
                      <a:pt x="86360" y="887842"/>
                      <a:pt x="85090" y="872448"/>
                    </a:cubicBezTo>
                    <a:lnTo>
                      <a:pt x="90170" y="853440"/>
                    </a:lnTo>
                    <a:cubicBezTo>
                      <a:pt x="88900" y="852170"/>
                      <a:pt x="88900" y="848360"/>
                      <a:pt x="90170" y="845820"/>
                    </a:cubicBezTo>
                    <a:lnTo>
                      <a:pt x="73660" y="845820"/>
                    </a:lnTo>
                    <a:lnTo>
                      <a:pt x="90170" y="845820"/>
                    </a:lnTo>
                    <a:cubicBezTo>
                      <a:pt x="93980" y="825500"/>
                      <a:pt x="95250" y="802640"/>
                      <a:pt x="96520" y="775970"/>
                    </a:cubicBezTo>
                    <a:cubicBezTo>
                      <a:pt x="97790" y="755650"/>
                      <a:pt x="97790" y="734060"/>
                      <a:pt x="100330" y="708660"/>
                    </a:cubicBezTo>
                    <a:lnTo>
                      <a:pt x="87630" y="707390"/>
                    </a:lnTo>
                    <a:cubicBezTo>
                      <a:pt x="86360" y="711200"/>
                      <a:pt x="86360" y="718820"/>
                      <a:pt x="83820" y="728980"/>
                    </a:cubicBezTo>
                    <a:cubicBezTo>
                      <a:pt x="82550" y="734060"/>
                      <a:pt x="82550" y="741680"/>
                      <a:pt x="81280" y="749300"/>
                    </a:cubicBezTo>
                    <a:cubicBezTo>
                      <a:pt x="81280" y="735330"/>
                      <a:pt x="81280" y="718820"/>
                      <a:pt x="78740" y="697230"/>
                    </a:cubicBezTo>
                    <a:cubicBezTo>
                      <a:pt x="83820" y="690880"/>
                      <a:pt x="83820" y="673100"/>
                      <a:pt x="82550" y="635000"/>
                    </a:cubicBezTo>
                    <a:lnTo>
                      <a:pt x="82550" y="624840"/>
                    </a:lnTo>
                    <a:lnTo>
                      <a:pt x="91440" y="627380"/>
                    </a:lnTo>
                    <a:lnTo>
                      <a:pt x="91440" y="617220"/>
                    </a:lnTo>
                    <a:cubicBezTo>
                      <a:pt x="90170" y="586740"/>
                      <a:pt x="87630" y="576580"/>
                      <a:pt x="85090" y="566420"/>
                    </a:cubicBezTo>
                    <a:cubicBezTo>
                      <a:pt x="83820" y="561340"/>
                      <a:pt x="82550" y="554990"/>
                      <a:pt x="81280" y="546100"/>
                    </a:cubicBezTo>
                    <a:cubicBezTo>
                      <a:pt x="82550" y="499110"/>
                      <a:pt x="87630" y="486410"/>
                      <a:pt x="92710" y="476250"/>
                    </a:cubicBezTo>
                    <a:lnTo>
                      <a:pt x="93980" y="473710"/>
                    </a:lnTo>
                    <a:lnTo>
                      <a:pt x="93980" y="471170"/>
                    </a:lnTo>
                    <a:cubicBezTo>
                      <a:pt x="93980" y="441960"/>
                      <a:pt x="93980" y="438150"/>
                      <a:pt x="87630" y="436880"/>
                    </a:cubicBezTo>
                    <a:cubicBezTo>
                      <a:pt x="85090" y="436880"/>
                      <a:pt x="83820" y="436880"/>
                      <a:pt x="82550" y="438150"/>
                    </a:cubicBezTo>
                    <a:lnTo>
                      <a:pt x="82550" y="430530"/>
                    </a:lnTo>
                    <a:cubicBezTo>
                      <a:pt x="85090" y="364490"/>
                      <a:pt x="82550" y="316230"/>
                      <a:pt x="78740" y="242570"/>
                    </a:cubicBezTo>
                    <a:lnTo>
                      <a:pt x="77470" y="229870"/>
                    </a:lnTo>
                    <a:cubicBezTo>
                      <a:pt x="83820" y="229870"/>
                      <a:pt x="83820" y="223520"/>
                      <a:pt x="85090" y="220980"/>
                    </a:cubicBezTo>
                    <a:lnTo>
                      <a:pt x="85090" y="219710"/>
                    </a:lnTo>
                    <a:lnTo>
                      <a:pt x="81280" y="194310"/>
                    </a:lnTo>
                    <a:lnTo>
                      <a:pt x="83820" y="198120"/>
                    </a:lnTo>
                    <a:lnTo>
                      <a:pt x="82550" y="171450"/>
                    </a:lnTo>
                    <a:cubicBezTo>
                      <a:pt x="81280" y="154940"/>
                      <a:pt x="80010" y="151130"/>
                      <a:pt x="77470" y="147320"/>
                    </a:cubicBezTo>
                    <a:cubicBezTo>
                      <a:pt x="76200" y="144780"/>
                      <a:pt x="73660" y="142240"/>
                      <a:pt x="72390" y="111760"/>
                    </a:cubicBezTo>
                    <a:lnTo>
                      <a:pt x="72390" y="109220"/>
                    </a:lnTo>
                    <a:cubicBezTo>
                      <a:pt x="69850" y="102870"/>
                      <a:pt x="71120" y="87630"/>
                      <a:pt x="72390" y="77470"/>
                    </a:cubicBezTo>
                    <a:lnTo>
                      <a:pt x="83820" y="78740"/>
                    </a:lnTo>
                    <a:lnTo>
                      <a:pt x="109220" y="81280"/>
                    </a:lnTo>
                    <a:cubicBezTo>
                      <a:pt x="129540" y="82550"/>
                      <a:pt x="148590" y="81280"/>
                      <a:pt x="163830" y="80010"/>
                    </a:cubicBezTo>
                    <a:lnTo>
                      <a:pt x="163830" y="83820"/>
                    </a:lnTo>
                    <a:lnTo>
                      <a:pt x="168910" y="86360"/>
                    </a:lnTo>
                    <a:lnTo>
                      <a:pt x="217170" y="82550"/>
                    </a:lnTo>
                    <a:cubicBezTo>
                      <a:pt x="261620" y="80010"/>
                      <a:pt x="269240" y="78740"/>
                      <a:pt x="314960" y="73660"/>
                    </a:cubicBezTo>
                    <a:cubicBezTo>
                      <a:pt x="346710" y="76200"/>
                      <a:pt x="377190" y="78740"/>
                      <a:pt x="408940" y="77470"/>
                    </a:cubicBezTo>
                    <a:cubicBezTo>
                      <a:pt x="419100" y="78740"/>
                      <a:pt x="431800" y="80010"/>
                      <a:pt x="448310" y="80010"/>
                    </a:cubicBezTo>
                    <a:lnTo>
                      <a:pt x="448310" y="77470"/>
                    </a:lnTo>
                    <a:lnTo>
                      <a:pt x="450850" y="77470"/>
                    </a:lnTo>
                    <a:cubicBezTo>
                      <a:pt x="452120" y="78740"/>
                      <a:pt x="453390" y="78740"/>
                      <a:pt x="454660" y="80010"/>
                    </a:cubicBezTo>
                    <a:lnTo>
                      <a:pt x="457200" y="80010"/>
                    </a:lnTo>
                    <a:cubicBezTo>
                      <a:pt x="468630" y="77470"/>
                      <a:pt x="481330" y="76200"/>
                      <a:pt x="496570" y="74930"/>
                    </a:cubicBezTo>
                    <a:lnTo>
                      <a:pt x="514350" y="82550"/>
                    </a:lnTo>
                    <a:lnTo>
                      <a:pt x="519430" y="78740"/>
                    </a:lnTo>
                    <a:lnTo>
                      <a:pt x="635000" y="85090"/>
                    </a:lnTo>
                    <a:cubicBezTo>
                      <a:pt x="652780" y="82550"/>
                      <a:pt x="670560" y="81280"/>
                      <a:pt x="687070" y="78740"/>
                    </a:cubicBezTo>
                    <a:cubicBezTo>
                      <a:pt x="712470" y="78740"/>
                      <a:pt x="736600" y="80010"/>
                      <a:pt x="762000" y="80010"/>
                    </a:cubicBezTo>
                    <a:lnTo>
                      <a:pt x="762000" y="85090"/>
                    </a:lnTo>
                    <a:lnTo>
                      <a:pt x="812800" y="81280"/>
                    </a:lnTo>
                    <a:cubicBezTo>
                      <a:pt x="821690" y="81280"/>
                      <a:pt x="830580" y="81280"/>
                      <a:pt x="840740" y="82550"/>
                    </a:cubicBezTo>
                    <a:lnTo>
                      <a:pt x="840740" y="85090"/>
                    </a:lnTo>
                    <a:cubicBezTo>
                      <a:pt x="926794" y="83820"/>
                      <a:pt x="1084094" y="85090"/>
                      <a:pt x="1269484" y="85090"/>
                    </a:cubicBezTo>
                    <a:lnTo>
                      <a:pt x="1398694" y="85090"/>
                    </a:lnTo>
                    <a:lnTo>
                      <a:pt x="1348134" y="80010"/>
                    </a:lnTo>
                    <a:cubicBezTo>
                      <a:pt x="1381841" y="80010"/>
                      <a:pt x="1404312" y="81280"/>
                      <a:pt x="1432402" y="81280"/>
                    </a:cubicBezTo>
                    <a:cubicBezTo>
                      <a:pt x="1449255" y="81280"/>
                      <a:pt x="1466109" y="82550"/>
                      <a:pt x="1482962" y="82550"/>
                    </a:cubicBezTo>
                    <a:lnTo>
                      <a:pt x="1494198" y="82550"/>
                    </a:lnTo>
                    <a:cubicBezTo>
                      <a:pt x="1511051" y="81280"/>
                      <a:pt x="1533523" y="80010"/>
                      <a:pt x="1544758" y="77470"/>
                    </a:cubicBezTo>
                    <a:lnTo>
                      <a:pt x="1544758" y="78740"/>
                    </a:lnTo>
                    <a:cubicBezTo>
                      <a:pt x="1673969" y="83820"/>
                      <a:pt x="1763855" y="82550"/>
                      <a:pt x="1836887" y="78740"/>
                    </a:cubicBezTo>
                    <a:lnTo>
                      <a:pt x="1848122" y="78740"/>
                    </a:lnTo>
                    <a:cubicBezTo>
                      <a:pt x="2117779" y="78740"/>
                      <a:pt x="2421143" y="78740"/>
                      <a:pt x="2488558" y="86360"/>
                    </a:cubicBezTo>
                    <a:lnTo>
                      <a:pt x="2499793" y="86360"/>
                    </a:lnTo>
                    <a:cubicBezTo>
                      <a:pt x="2600914" y="86360"/>
                      <a:pt x="2623386" y="86360"/>
                      <a:pt x="2629004" y="80010"/>
                    </a:cubicBezTo>
                    <a:lnTo>
                      <a:pt x="2673947" y="80010"/>
                    </a:lnTo>
                    <a:lnTo>
                      <a:pt x="2746979" y="83820"/>
                    </a:lnTo>
                    <a:lnTo>
                      <a:pt x="2814393" y="78740"/>
                    </a:lnTo>
                    <a:cubicBezTo>
                      <a:pt x="2848100" y="78740"/>
                      <a:pt x="2881807" y="78740"/>
                      <a:pt x="2904279" y="80010"/>
                    </a:cubicBezTo>
                    <a:lnTo>
                      <a:pt x="2904279" y="88900"/>
                    </a:lnTo>
                    <a:cubicBezTo>
                      <a:pt x="3044725" y="91440"/>
                      <a:pt x="3252585" y="90170"/>
                      <a:pt x="3404267" y="88900"/>
                    </a:cubicBezTo>
                    <a:cubicBezTo>
                      <a:pt x="3471682" y="88900"/>
                      <a:pt x="3533478" y="87630"/>
                      <a:pt x="3567185" y="87630"/>
                    </a:cubicBezTo>
                    <a:lnTo>
                      <a:pt x="3567185" y="85090"/>
                    </a:lnTo>
                    <a:lnTo>
                      <a:pt x="4027849" y="85090"/>
                    </a:lnTo>
                    <a:lnTo>
                      <a:pt x="4027849" y="87630"/>
                    </a:lnTo>
                    <a:cubicBezTo>
                      <a:pt x="4044702" y="86360"/>
                      <a:pt x="4061556" y="86360"/>
                      <a:pt x="4072792" y="85090"/>
                    </a:cubicBezTo>
                    <a:lnTo>
                      <a:pt x="4224474" y="85090"/>
                    </a:lnTo>
                    <a:cubicBezTo>
                      <a:pt x="4623341" y="85090"/>
                      <a:pt x="5039062" y="85090"/>
                      <a:pt x="5404222" y="81280"/>
                    </a:cubicBezTo>
                    <a:lnTo>
                      <a:pt x="5426694" y="81280"/>
                    </a:lnTo>
                    <a:cubicBezTo>
                      <a:pt x="5466019" y="81280"/>
                      <a:pt x="5499727" y="80010"/>
                      <a:pt x="5539051" y="80010"/>
                    </a:cubicBezTo>
                    <a:lnTo>
                      <a:pt x="5730058" y="77470"/>
                    </a:lnTo>
                    <a:lnTo>
                      <a:pt x="5690733" y="74930"/>
                    </a:lnTo>
                    <a:lnTo>
                      <a:pt x="5775001" y="74930"/>
                    </a:lnTo>
                    <a:cubicBezTo>
                      <a:pt x="5803090" y="78740"/>
                      <a:pt x="5853650" y="81280"/>
                      <a:pt x="5887358" y="83820"/>
                    </a:cubicBezTo>
                    <a:lnTo>
                      <a:pt x="5892976" y="77470"/>
                    </a:lnTo>
                    <a:lnTo>
                      <a:pt x="5898593" y="82550"/>
                    </a:lnTo>
                    <a:cubicBezTo>
                      <a:pt x="5915447" y="81280"/>
                      <a:pt x="6022186" y="82550"/>
                      <a:pt x="6112072" y="82550"/>
                    </a:cubicBezTo>
                    <a:lnTo>
                      <a:pt x="6370494" y="82550"/>
                    </a:lnTo>
                    <a:lnTo>
                      <a:pt x="6370494" y="78740"/>
                    </a:lnTo>
                    <a:cubicBezTo>
                      <a:pt x="6392965" y="78740"/>
                      <a:pt x="6409818" y="78740"/>
                      <a:pt x="6432290" y="77470"/>
                    </a:cubicBezTo>
                    <a:lnTo>
                      <a:pt x="6437908" y="77470"/>
                    </a:lnTo>
                    <a:cubicBezTo>
                      <a:pt x="6499704" y="76200"/>
                      <a:pt x="6567119" y="74930"/>
                      <a:pt x="6645768" y="73660"/>
                    </a:cubicBezTo>
                    <a:cubicBezTo>
                      <a:pt x="6640150" y="74930"/>
                      <a:pt x="6640150" y="76200"/>
                      <a:pt x="6634532" y="77470"/>
                    </a:cubicBezTo>
                    <a:cubicBezTo>
                      <a:pt x="6628914" y="83820"/>
                      <a:pt x="6662622" y="87630"/>
                      <a:pt x="6679475" y="88900"/>
                    </a:cubicBezTo>
                    <a:lnTo>
                      <a:pt x="6690711" y="88900"/>
                    </a:lnTo>
                    <a:cubicBezTo>
                      <a:pt x="6842393" y="90170"/>
                      <a:pt x="6870482" y="88900"/>
                      <a:pt x="6892953" y="85090"/>
                    </a:cubicBezTo>
                    <a:cubicBezTo>
                      <a:pt x="6898571" y="83820"/>
                      <a:pt x="6909807" y="82550"/>
                      <a:pt x="7039018" y="83820"/>
                    </a:cubicBezTo>
                    <a:lnTo>
                      <a:pt x="7050253" y="83820"/>
                    </a:lnTo>
                    <a:cubicBezTo>
                      <a:pt x="7067107" y="82550"/>
                      <a:pt x="7078342" y="81280"/>
                      <a:pt x="7083961" y="80010"/>
                    </a:cubicBezTo>
                    <a:cubicBezTo>
                      <a:pt x="7230025" y="78740"/>
                      <a:pt x="7280586" y="77470"/>
                      <a:pt x="7319911" y="76200"/>
                    </a:cubicBezTo>
                    <a:lnTo>
                      <a:pt x="7460356" y="78740"/>
                    </a:lnTo>
                    <a:cubicBezTo>
                      <a:pt x="7510917" y="80010"/>
                      <a:pt x="7539006" y="80010"/>
                      <a:pt x="7555860" y="81280"/>
                    </a:cubicBezTo>
                    <a:lnTo>
                      <a:pt x="7555860" y="90170"/>
                    </a:lnTo>
                    <a:lnTo>
                      <a:pt x="8224385" y="92710"/>
                    </a:lnTo>
                    <a:lnTo>
                      <a:pt x="8201913" y="91440"/>
                    </a:lnTo>
                    <a:cubicBezTo>
                      <a:pt x="8246856" y="90170"/>
                      <a:pt x="8336742" y="87630"/>
                      <a:pt x="8398538" y="87630"/>
                    </a:cubicBezTo>
                    <a:cubicBezTo>
                      <a:pt x="8533367" y="85090"/>
                      <a:pt x="8589545" y="83820"/>
                      <a:pt x="8609886" y="81280"/>
                    </a:cubicBezTo>
                    <a:lnTo>
                      <a:pt x="8620046" y="81280"/>
                    </a:lnTo>
                    <a:lnTo>
                      <a:pt x="8622586" y="85090"/>
                    </a:lnTo>
                    <a:lnTo>
                      <a:pt x="8622586" y="63500"/>
                    </a:lnTo>
                    <a:lnTo>
                      <a:pt x="8625125" y="63500"/>
                    </a:lnTo>
                    <a:lnTo>
                      <a:pt x="8623856" y="85090"/>
                    </a:lnTo>
                    <a:lnTo>
                      <a:pt x="8627666" y="83820"/>
                    </a:lnTo>
                    <a:cubicBezTo>
                      <a:pt x="8634016" y="82550"/>
                      <a:pt x="8659416" y="81280"/>
                      <a:pt x="8686086" y="80010"/>
                    </a:cubicBezTo>
                    <a:lnTo>
                      <a:pt x="8686086" y="85090"/>
                    </a:lnTo>
                    <a:cubicBezTo>
                      <a:pt x="8710216" y="86360"/>
                      <a:pt x="8730536" y="85090"/>
                      <a:pt x="8750856" y="82550"/>
                    </a:cubicBezTo>
                    <a:cubicBezTo>
                      <a:pt x="8777525" y="80010"/>
                      <a:pt x="8804196" y="77470"/>
                      <a:pt x="8841025" y="82550"/>
                    </a:cubicBezTo>
                    <a:cubicBezTo>
                      <a:pt x="8849916" y="82550"/>
                      <a:pt x="8862616" y="85090"/>
                      <a:pt x="8875316" y="86360"/>
                    </a:cubicBezTo>
                    <a:cubicBezTo>
                      <a:pt x="8903256" y="90170"/>
                      <a:pt x="8913416" y="91440"/>
                      <a:pt x="8918496" y="86360"/>
                    </a:cubicBezTo>
                    <a:lnTo>
                      <a:pt x="8919766" y="85090"/>
                    </a:lnTo>
                    <a:cubicBezTo>
                      <a:pt x="8927386" y="85090"/>
                      <a:pt x="8935006" y="85090"/>
                      <a:pt x="8943896" y="83820"/>
                    </a:cubicBezTo>
                    <a:cubicBezTo>
                      <a:pt x="8966756" y="82550"/>
                      <a:pt x="8989616" y="81280"/>
                      <a:pt x="9016286" y="85090"/>
                    </a:cubicBezTo>
                    <a:lnTo>
                      <a:pt x="9018825" y="85090"/>
                    </a:lnTo>
                    <a:cubicBezTo>
                      <a:pt x="9020096" y="85090"/>
                      <a:pt x="9021366" y="85090"/>
                      <a:pt x="9021366" y="83820"/>
                    </a:cubicBezTo>
                    <a:lnTo>
                      <a:pt x="9035336" y="86360"/>
                    </a:lnTo>
                    <a:cubicBezTo>
                      <a:pt x="9048036" y="88900"/>
                      <a:pt x="9070896" y="87630"/>
                      <a:pt x="9091216" y="86360"/>
                    </a:cubicBezTo>
                    <a:cubicBezTo>
                      <a:pt x="9101375" y="86360"/>
                      <a:pt x="9112806" y="85090"/>
                      <a:pt x="9119156" y="85090"/>
                    </a:cubicBezTo>
                    <a:lnTo>
                      <a:pt x="9120425" y="90170"/>
                    </a:lnTo>
                    <a:cubicBezTo>
                      <a:pt x="9142016" y="83820"/>
                      <a:pt x="9168686" y="83820"/>
                      <a:pt x="9199166" y="85090"/>
                    </a:cubicBezTo>
                    <a:cubicBezTo>
                      <a:pt x="9223296" y="86360"/>
                      <a:pt x="9251236" y="86360"/>
                      <a:pt x="9280446" y="83820"/>
                    </a:cubicBezTo>
                    <a:lnTo>
                      <a:pt x="9276636" y="87630"/>
                    </a:lnTo>
                    <a:lnTo>
                      <a:pt x="9299496" y="85090"/>
                    </a:lnTo>
                    <a:cubicBezTo>
                      <a:pt x="9302036" y="85090"/>
                      <a:pt x="9304576" y="85090"/>
                      <a:pt x="9308386" y="83820"/>
                    </a:cubicBezTo>
                    <a:lnTo>
                      <a:pt x="9309656" y="90170"/>
                    </a:lnTo>
                    <a:cubicBezTo>
                      <a:pt x="9326166" y="88900"/>
                      <a:pt x="9342676" y="87630"/>
                      <a:pt x="9364266" y="88900"/>
                    </a:cubicBezTo>
                    <a:lnTo>
                      <a:pt x="9368076" y="88900"/>
                    </a:lnTo>
                    <a:lnTo>
                      <a:pt x="9378236" y="90170"/>
                    </a:lnTo>
                    <a:lnTo>
                      <a:pt x="9378236" y="109220"/>
                    </a:lnTo>
                    <a:lnTo>
                      <a:pt x="9390936" y="109220"/>
                    </a:lnTo>
                    <a:lnTo>
                      <a:pt x="9390936" y="115570"/>
                    </a:lnTo>
                    <a:cubicBezTo>
                      <a:pt x="9389666" y="129540"/>
                      <a:pt x="9388396" y="138430"/>
                      <a:pt x="9385856" y="148590"/>
                    </a:cubicBezTo>
                    <a:lnTo>
                      <a:pt x="9385856" y="151130"/>
                    </a:lnTo>
                    <a:cubicBezTo>
                      <a:pt x="9380776" y="176530"/>
                      <a:pt x="9376966" y="201930"/>
                      <a:pt x="9378236" y="271780"/>
                    </a:cubicBezTo>
                    <a:lnTo>
                      <a:pt x="9382046" y="271780"/>
                    </a:lnTo>
                    <a:cubicBezTo>
                      <a:pt x="9380776" y="293370"/>
                      <a:pt x="9379506" y="311150"/>
                      <a:pt x="9376966" y="321310"/>
                    </a:cubicBezTo>
                    <a:cubicBezTo>
                      <a:pt x="9376966" y="369570"/>
                      <a:pt x="9378236" y="372110"/>
                      <a:pt x="9384586" y="372110"/>
                    </a:cubicBezTo>
                    <a:cubicBezTo>
                      <a:pt x="9384586" y="384810"/>
                      <a:pt x="9385856" y="394970"/>
                      <a:pt x="9388396" y="407670"/>
                    </a:cubicBezTo>
                    <a:cubicBezTo>
                      <a:pt x="9389666" y="417830"/>
                      <a:pt x="9392206" y="429260"/>
                      <a:pt x="9392206" y="443230"/>
                    </a:cubicBezTo>
                    <a:lnTo>
                      <a:pt x="9387126" y="443230"/>
                    </a:lnTo>
                    <a:lnTo>
                      <a:pt x="9387126" y="449580"/>
                    </a:lnTo>
                    <a:cubicBezTo>
                      <a:pt x="9384586" y="513080"/>
                      <a:pt x="9388396" y="520700"/>
                      <a:pt x="9392206" y="528320"/>
                    </a:cubicBezTo>
                    <a:cubicBezTo>
                      <a:pt x="9393476" y="530860"/>
                      <a:pt x="9394746" y="534670"/>
                      <a:pt x="9396016" y="544830"/>
                    </a:cubicBezTo>
                    <a:lnTo>
                      <a:pt x="9387126" y="546100"/>
                    </a:lnTo>
                    <a:close/>
                    <a:moveTo>
                      <a:pt x="9390936" y="756920"/>
                    </a:moveTo>
                    <a:lnTo>
                      <a:pt x="9388396" y="751840"/>
                    </a:lnTo>
                    <a:lnTo>
                      <a:pt x="9389666" y="745490"/>
                    </a:lnTo>
                    <a:cubicBezTo>
                      <a:pt x="9390936" y="750570"/>
                      <a:pt x="9390936" y="754380"/>
                      <a:pt x="9390936" y="756920"/>
                    </a:cubicBezTo>
                    <a:close/>
                    <a:moveTo>
                      <a:pt x="73660" y="2895158"/>
                    </a:moveTo>
                    <a:lnTo>
                      <a:pt x="76200" y="2900238"/>
                    </a:lnTo>
                    <a:lnTo>
                      <a:pt x="74930" y="2906588"/>
                    </a:lnTo>
                    <a:cubicBezTo>
                      <a:pt x="73660" y="2902778"/>
                      <a:pt x="73660" y="2898968"/>
                      <a:pt x="73660" y="2895158"/>
                    </a:cubicBezTo>
                    <a:close/>
                    <a:moveTo>
                      <a:pt x="9426496" y="628650"/>
                    </a:moveTo>
                    <a:lnTo>
                      <a:pt x="9426496" y="619760"/>
                    </a:lnTo>
                    <a:cubicBezTo>
                      <a:pt x="9426496" y="623570"/>
                      <a:pt x="9427766" y="626110"/>
                      <a:pt x="9427766" y="628650"/>
                    </a:cubicBezTo>
                    <a:lnTo>
                      <a:pt x="9426496" y="628650"/>
                    </a:lnTo>
                    <a:close/>
                    <a:moveTo>
                      <a:pt x="9455706" y="1367850"/>
                    </a:moveTo>
                    <a:lnTo>
                      <a:pt x="9451896" y="1366451"/>
                    </a:lnTo>
                    <a:cubicBezTo>
                      <a:pt x="9453166" y="1366451"/>
                      <a:pt x="9454436" y="1367850"/>
                      <a:pt x="9455706" y="1367850"/>
                    </a:cubicBezTo>
                    <a:close/>
                  </a:path>
                </a:pathLst>
              </a:custGeom>
              <a:solidFill>
                <a:srgbClr val="DFD4BA"/>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9" name="AutoShape 5">
              <a:extLst>
                <a:ext uri="{FF2B5EF4-FFF2-40B4-BE49-F238E27FC236}">
                  <a16:creationId xmlns:a16="http://schemas.microsoft.com/office/drawing/2014/main" id="{C1636445-2F55-A42B-B0B4-A1B12FF4A194}"/>
                </a:ext>
              </a:extLst>
            </p:cNvPr>
            <p:cNvSpPr/>
            <p:nvPr/>
          </p:nvSpPr>
          <p:spPr>
            <a:xfrm>
              <a:off x="1017755" y="1957871"/>
              <a:ext cx="19431930" cy="7183607"/>
            </a:xfrm>
            <a:prstGeom prst="rect">
              <a:avLst/>
            </a:prstGeom>
            <a:solidFill>
              <a:srgbClr val="DFD4BA"/>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6">
              <a:extLst>
                <a:ext uri="{FF2B5EF4-FFF2-40B4-BE49-F238E27FC236}">
                  <a16:creationId xmlns:a16="http://schemas.microsoft.com/office/drawing/2014/main" id="{FA92A0D6-6B5A-7DB8-87E6-A2569D151E75}"/>
                </a:ext>
              </a:extLst>
            </p:cNvPr>
            <p:cNvSpPr/>
            <p:nvPr/>
          </p:nvSpPr>
          <p:spPr>
            <a:xfrm>
              <a:off x="0"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4">
                <a:extLst>
                  <a:ext uri="{96DAC541-7B7A-43D3-8B79-37D633B846F1}">
                    <asvg:svgBlip xmlns:asvg="http://schemas.microsoft.com/office/drawing/2016/SVG/main" r:embed="rId5"/>
                  </a:ext>
                </a:extLst>
              </a:blip>
              <a:stretch>
                <a:fillRect r="-7450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7">
              <a:extLst>
                <a:ext uri="{FF2B5EF4-FFF2-40B4-BE49-F238E27FC236}">
                  <a16:creationId xmlns:a16="http://schemas.microsoft.com/office/drawing/2014/main" id="{707288EE-FBBF-DD00-4FE1-8295EF420EAF}"/>
                </a:ext>
              </a:extLst>
            </p:cNvPr>
            <p:cNvSpPr/>
            <p:nvPr/>
          </p:nvSpPr>
          <p:spPr>
            <a:xfrm>
              <a:off x="15805523"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4">
                <a:extLst>
                  <a:ext uri="{96DAC541-7B7A-43D3-8B79-37D633B846F1}">
                    <asvg:svgBlip xmlns:asvg="http://schemas.microsoft.com/office/drawing/2016/SVG/main" r:embed="rId5"/>
                  </a:ext>
                </a:extLst>
              </a:blip>
              <a:stretch>
                <a:fillRect l="-7450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7" name="TextBox 26">
            <a:extLst>
              <a:ext uri="{FF2B5EF4-FFF2-40B4-BE49-F238E27FC236}">
                <a16:creationId xmlns:a16="http://schemas.microsoft.com/office/drawing/2014/main" id="{7BD51D66-6A2F-1DCB-4E5D-9B469539C0CE}"/>
              </a:ext>
            </a:extLst>
          </p:cNvPr>
          <p:cNvSpPr txBox="1"/>
          <p:nvPr/>
        </p:nvSpPr>
        <p:spPr>
          <a:xfrm>
            <a:off x="1600835" y="1153160"/>
            <a:ext cx="9382125" cy="4524315"/>
          </a:xfrm>
          <a:prstGeom prst="rect">
            <a:avLst/>
          </a:prstGeom>
          <a:noFill/>
        </p:spPr>
        <p:txBody>
          <a:bodyPr wrap="square" rtlCol="0">
            <a:spAutoFit/>
          </a:bodyPr>
          <a:lstStyle/>
          <a:p>
            <a:pPr lvl="0" algn="just" defTabSz="609630"/>
            <a:r>
              <a:rPr lang="en-US" sz="3200" b="1" dirty="0">
                <a:solidFill>
                  <a:prstClr val="black"/>
                </a:solidFill>
                <a:latin typeface="Cambria" panose="02040503050406030204" pitchFamily="18" charset="0"/>
                <a:ea typeface="Cambria" panose="02040503050406030204" pitchFamily="18" charset="0"/>
              </a:rPr>
              <a:t>    </a:t>
            </a:r>
            <a:r>
              <a:rPr lang="vi-VN" sz="3200" b="1" dirty="0">
                <a:solidFill>
                  <a:prstClr val="black"/>
                </a:solidFill>
                <a:latin typeface="Cambria" panose="02040503050406030204" pitchFamily="18" charset="0"/>
                <a:ea typeface="Cambria" panose="02040503050406030204" pitchFamily="18" charset="0"/>
              </a:rPr>
              <a:t>Cách đây gần 3 000 năm, trên lãnh thổ Việt Nam đã xuất hiện những nhà nước đầu tiên, đó là Nhà nước Văn Lang và Nhà nước Âu Lạc. Sự ra đời của hai nhà nước này đã mở đầu thời kì dựng nước và giữ nước của dân tộc, mở đầu cho nền văn minh sông Hồng. Điều đó chứng tỏ, nước Việt Nam có lịch sử dựng nước lâu đời. Ngày nay, chúng ta có ngày giỗ Tổ lập nước đó là Hùng Vương vào ngày 10 – 3 âm lịch hằng năm</a:t>
            </a:r>
          </a:p>
        </p:txBody>
      </p:sp>
    </p:spTree>
    <p:extLst>
      <p:ext uri="{BB962C8B-B14F-4D97-AF65-F5344CB8AC3E}">
        <p14:creationId xmlns:p14="http://schemas.microsoft.com/office/powerpoint/2010/main" val="348465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Scale>
                                      <p:cBhvr>
                                        <p:cTn id="7" dur="1000" decel="50000" fill="hold">
                                          <p:stCondLst>
                                            <p:cond delay="0"/>
                                          </p:stCondLst>
                                        </p:cTn>
                                        <p:tgtEl>
                                          <p:spTgt spid="2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7"/>
                                        </p:tgtEl>
                                        <p:attrNameLst>
                                          <p:attrName>ppt_x</p:attrName>
                                          <p:attrName>ppt_y</p:attrName>
                                        </p:attrNameLst>
                                      </p:cBhvr>
                                    </p:animMotion>
                                    <p:animEffect transition="in" filter="fade">
                                      <p:cBhvr>
                                        <p:cTn id="9" dur="1000"/>
                                        <p:tgtEl>
                                          <p:spTgt spid="27"/>
                                        </p:tgtEl>
                                      </p:cBhvr>
                                    </p:animEffect>
                                  </p:childTnLst>
                                </p:cTn>
                              </p:par>
                              <p:par>
                                <p:cTn id="10" presetID="52"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Scale>
                                      <p:cBhvr>
                                        <p:cTn id="12" dur="1000" decel="50000" fill="hold">
                                          <p:stCondLst>
                                            <p:cond delay="0"/>
                                          </p:stCondLst>
                                        </p:cTn>
                                        <p:tgtEl>
                                          <p:spTgt spid="1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17"/>
                                        </p:tgtEl>
                                        <p:attrNameLst>
                                          <p:attrName>ppt_x</p:attrName>
                                          <p:attrName>ppt_y</p:attrName>
                                        </p:attrNameLst>
                                      </p:cBhvr>
                                    </p:animMotion>
                                    <p:animEffect transition="in" filter="fade">
                                      <p:cBhvr>
                                        <p:cTn id="14"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C3E38721-132C-AAA1-8F43-721F20ACAA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0495"/>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1038" name="Freeform: Shape 1037">
            <a:extLst>
              <a:ext uri="{FF2B5EF4-FFF2-40B4-BE49-F238E27FC236}">
                <a16:creationId xmlns:a16="http://schemas.microsoft.com/office/drawing/2014/main" id="{22C6C9C9-83BF-4A6C-A1BF-C1735C61B4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6524" y="1"/>
            <a:ext cx="7295477" cy="6853457"/>
          </a:xfrm>
          <a:custGeom>
            <a:avLst/>
            <a:gdLst>
              <a:gd name="connsiteX0" fmla="*/ 2113864 w 7295477"/>
              <a:gd name="connsiteY0" fmla="*/ 0 h 6853457"/>
              <a:gd name="connsiteX1" fmla="*/ 5731689 w 7295477"/>
              <a:gd name="connsiteY1" fmla="*/ 0 h 6853457"/>
              <a:gd name="connsiteX2" fmla="*/ 5792604 w 7295477"/>
              <a:gd name="connsiteY2" fmla="*/ 31199 h 6853457"/>
              <a:gd name="connsiteX3" fmla="*/ 7277638 w 7295477"/>
              <a:gd name="connsiteY3" fmla="*/ 1446415 h 6853457"/>
              <a:gd name="connsiteX4" fmla="*/ 7295477 w 7295477"/>
              <a:gd name="connsiteY4" fmla="*/ 1478103 h 6853457"/>
              <a:gd name="connsiteX5" fmla="*/ 7295477 w 7295477"/>
              <a:gd name="connsiteY5" fmla="*/ 5482224 h 6853457"/>
              <a:gd name="connsiteX6" fmla="*/ 7195301 w 7295477"/>
              <a:gd name="connsiteY6" fmla="*/ 5644337 h 6853457"/>
              <a:gd name="connsiteX7" fmla="*/ 5956878 w 7295477"/>
              <a:gd name="connsiteY7" fmla="*/ 6835380 h 6853457"/>
              <a:gd name="connsiteX8" fmla="*/ 5925438 w 7295477"/>
              <a:gd name="connsiteY8" fmla="*/ 6853457 h 6853457"/>
              <a:gd name="connsiteX9" fmla="*/ 1920114 w 7295477"/>
              <a:gd name="connsiteY9" fmla="*/ 6853457 h 6853457"/>
              <a:gd name="connsiteX10" fmla="*/ 1888674 w 7295477"/>
              <a:gd name="connsiteY10" fmla="*/ 6835380 h 6853457"/>
              <a:gd name="connsiteX11" fmla="*/ 0 w 7295477"/>
              <a:gd name="connsiteY11" fmla="*/ 3480517 h 6853457"/>
              <a:gd name="connsiteX12" fmla="*/ 2052949 w 7295477"/>
              <a:gd name="connsiteY12" fmla="*/ 31199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95477" h="6853457">
                <a:moveTo>
                  <a:pt x="2113864" y="0"/>
                </a:moveTo>
                <a:lnTo>
                  <a:pt x="5731689" y="0"/>
                </a:lnTo>
                <a:lnTo>
                  <a:pt x="5792604" y="31199"/>
                </a:lnTo>
                <a:cubicBezTo>
                  <a:pt x="6404018" y="363339"/>
                  <a:pt x="6917255" y="853303"/>
                  <a:pt x="7277638" y="1446415"/>
                </a:cubicBezTo>
                <a:lnTo>
                  <a:pt x="7295477" y="1478103"/>
                </a:lnTo>
                <a:lnTo>
                  <a:pt x="7295477" y="5482224"/>
                </a:lnTo>
                <a:lnTo>
                  <a:pt x="7195301" y="5644337"/>
                </a:lnTo>
                <a:cubicBezTo>
                  <a:pt x="6875688" y="6126745"/>
                  <a:pt x="6452261" y="6534378"/>
                  <a:pt x="5956878" y="6835380"/>
                </a:cubicBezTo>
                <a:lnTo>
                  <a:pt x="5925438" y="6853457"/>
                </a:lnTo>
                <a:lnTo>
                  <a:pt x="1920114" y="6853457"/>
                </a:lnTo>
                <a:lnTo>
                  <a:pt x="1888674" y="6835380"/>
                </a:lnTo>
                <a:cubicBezTo>
                  <a:pt x="756370" y="6147375"/>
                  <a:pt x="0" y="4902276"/>
                  <a:pt x="0" y="3480517"/>
                </a:cubicBezTo>
                <a:cubicBezTo>
                  <a:pt x="0" y="1991056"/>
                  <a:pt x="830121" y="695479"/>
                  <a:pt x="2052949" y="31199"/>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logo with a black background&#10;&#10;Description automatically generated">
            <a:extLst>
              <a:ext uri="{FF2B5EF4-FFF2-40B4-BE49-F238E27FC236}">
                <a16:creationId xmlns:a16="http://schemas.microsoft.com/office/drawing/2014/main" id="{977DD946-5185-8989-7F12-63D16DA640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4267" y="1282929"/>
            <a:ext cx="8315665" cy="6425741"/>
          </a:xfrm>
          <a:prstGeom prst="rect">
            <a:avLst/>
          </a:prstGeom>
        </p:spPr>
      </p:pic>
    </p:spTree>
    <p:extLst>
      <p:ext uri="{BB962C8B-B14F-4D97-AF65-F5344CB8AC3E}">
        <p14:creationId xmlns:p14="http://schemas.microsoft.com/office/powerpoint/2010/main" val="1410801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 name="Group 6">
            <a:extLst>
              <a:ext uri="{FF2B5EF4-FFF2-40B4-BE49-F238E27FC236}">
                <a16:creationId xmlns:a16="http://schemas.microsoft.com/office/drawing/2014/main" id="{C4D0C997-2EDD-A02E-E91E-6C9C43A909D5}"/>
              </a:ext>
            </a:extLst>
          </p:cNvPr>
          <p:cNvGrpSpPr/>
          <p:nvPr/>
        </p:nvGrpSpPr>
        <p:grpSpPr>
          <a:xfrm>
            <a:off x="645160" y="106541"/>
            <a:ext cx="10938438" cy="1315859"/>
            <a:chOff x="0" y="0"/>
            <a:chExt cx="21876876" cy="3597486"/>
          </a:xfrm>
        </p:grpSpPr>
        <p:grpSp>
          <p:nvGrpSpPr>
            <p:cNvPr id="3" name="Group 7">
              <a:extLst>
                <a:ext uri="{FF2B5EF4-FFF2-40B4-BE49-F238E27FC236}">
                  <a16:creationId xmlns:a16="http://schemas.microsoft.com/office/drawing/2014/main" id="{ED4DC97D-4AD0-5C73-E7BE-81DD32AC27AE}"/>
                </a:ext>
              </a:extLst>
            </p:cNvPr>
            <p:cNvGrpSpPr/>
            <p:nvPr/>
          </p:nvGrpSpPr>
          <p:grpSpPr>
            <a:xfrm>
              <a:off x="0" y="0"/>
              <a:ext cx="21876876" cy="3597486"/>
              <a:chOff x="0" y="0"/>
              <a:chExt cx="4321358" cy="710614"/>
            </a:xfrm>
          </p:grpSpPr>
          <p:sp>
            <p:nvSpPr>
              <p:cNvPr id="6" name="Freeform 8">
                <a:extLst>
                  <a:ext uri="{FF2B5EF4-FFF2-40B4-BE49-F238E27FC236}">
                    <a16:creationId xmlns:a16="http://schemas.microsoft.com/office/drawing/2014/main" id="{61B1A53A-6426-6888-3D3B-387F56F7D611}"/>
                  </a:ext>
                </a:extLst>
              </p:cNvPr>
              <p:cNvSpPr/>
              <p:nvPr/>
            </p:nvSpPr>
            <p:spPr>
              <a:xfrm>
                <a:off x="0" y="0"/>
                <a:ext cx="4321358" cy="710614"/>
              </a:xfrm>
              <a:custGeom>
                <a:avLst/>
                <a:gdLst/>
                <a:ahLst/>
                <a:cxnLst/>
                <a:rect l="l" t="t" r="r" b="b"/>
                <a:pathLst>
                  <a:path w="4321358" h="710614">
                    <a:moveTo>
                      <a:pt x="24064" y="0"/>
                    </a:moveTo>
                    <a:lnTo>
                      <a:pt x="4297294" y="0"/>
                    </a:lnTo>
                    <a:cubicBezTo>
                      <a:pt x="4310585" y="0"/>
                      <a:pt x="4321358" y="10774"/>
                      <a:pt x="4321358" y="24064"/>
                    </a:cubicBezTo>
                    <a:lnTo>
                      <a:pt x="4321358" y="686550"/>
                    </a:lnTo>
                    <a:cubicBezTo>
                      <a:pt x="4321358" y="692932"/>
                      <a:pt x="4318823" y="699053"/>
                      <a:pt x="4314310" y="703566"/>
                    </a:cubicBezTo>
                    <a:cubicBezTo>
                      <a:pt x="4309797" y="708079"/>
                      <a:pt x="4303676" y="710614"/>
                      <a:pt x="4297294" y="710614"/>
                    </a:cubicBezTo>
                    <a:lnTo>
                      <a:pt x="24064" y="710614"/>
                    </a:lnTo>
                    <a:cubicBezTo>
                      <a:pt x="17682" y="710614"/>
                      <a:pt x="11561" y="708079"/>
                      <a:pt x="7048" y="703566"/>
                    </a:cubicBezTo>
                    <a:cubicBezTo>
                      <a:pt x="2535" y="699053"/>
                      <a:pt x="0" y="692932"/>
                      <a:pt x="0" y="686550"/>
                    </a:cubicBezTo>
                    <a:lnTo>
                      <a:pt x="0" y="24064"/>
                    </a:lnTo>
                    <a:cubicBezTo>
                      <a:pt x="0" y="17682"/>
                      <a:pt x="2535" y="11561"/>
                      <a:pt x="7048" y="7048"/>
                    </a:cubicBezTo>
                    <a:cubicBezTo>
                      <a:pt x="11561" y="2535"/>
                      <a:pt x="17682" y="0"/>
                      <a:pt x="24064" y="0"/>
                    </a:cubicBezTo>
                    <a:close/>
                  </a:path>
                </a:pathLst>
              </a:custGeom>
              <a:solidFill>
                <a:schemeClr val="accent6"/>
              </a:solidFill>
              <a:ln>
                <a:noFill/>
              </a:ln>
            </p:spPr>
            <p:style>
              <a:lnRef idx="0">
                <a:scrgbClr r="0" g="0" b="0"/>
              </a:lnRef>
              <a:fillRef idx="0">
                <a:scrgbClr r="0" g="0" b="0"/>
              </a:fillRef>
              <a:effectRef idx="0">
                <a:scrgbClr r="0" g="0" b="0"/>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9">
                <a:extLst>
                  <a:ext uri="{FF2B5EF4-FFF2-40B4-BE49-F238E27FC236}">
                    <a16:creationId xmlns:a16="http://schemas.microsoft.com/office/drawing/2014/main" id="{A395E2E2-B8A6-B253-93EB-43A45FE515ED}"/>
                  </a:ext>
                </a:extLst>
              </p:cNvPr>
              <p:cNvSpPr txBox="1"/>
              <p:nvPr/>
            </p:nvSpPr>
            <p:spPr>
              <a:xfrm>
                <a:off x="0" y="-47625"/>
                <a:ext cx="4321358" cy="758239"/>
              </a:xfrm>
              <a:prstGeom prst="rect">
                <a:avLst/>
              </a:prstGeom>
            </p:spPr>
            <p:txBody>
              <a:bodyPr lIns="33867" tIns="33867" rIns="33867" bIns="33867"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10">
              <a:extLst>
                <a:ext uri="{FF2B5EF4-FFF2-40B4-BE49-F238E27FC236}">
                  <a16:creationId xmlns:a16="http://schemas.microsoft.com/office/drawing/2014/main" id="{FBAF9208-6084-C27F-C01E-01499DDE7945}"/>
                </a:ext>
              </a:extLst>
            </p:cNvPr>
            <p:cNvSpPr txBox="1"/>
            <p:nvPr/>
          </p:nvSpPr>
          <p:spPr>
            <a:xfrm>
              <a:off x="897734" y="458401"/>
              <a:ext cx="20203332" cy="2692621"/>
            </a:xfrm>
            <a:prstGeom prst="rect">
              <a:avLst/>
            </a:prstGeom>
          </p:spPr>
          <p:txBody>
            <a:bodyPr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Hoàn thành bảng (theo gợi ý dưới đây vào vở) về Nhà nước Văn Lang và Nhà nước Âu Lạc.</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graphicFrame>
        <p:nvGraphicFramePr>
          <p:cNvPr id="5" name="Table 4">
            <a:extLst>
              <a:ext uri="{FF2B5EF4-FFF2-40B4-BE49-F238E27FC236}">
                <a16:creationId xmlns:a16="http://schemas.microsoft.com/office/drawing/2014/main" id="{6D503DB5-30ED-E76C-2BD7-37196FA2EE24}"/>
              </a:ext>
            </a:extLst>
          </p:cNvPr>
          <p:cNvGraphicFramePr>
            <a:graphicFrameLocks noGrp="1"/>
          </p:cNvGraphicFramePr>
          <p:nvPr>
            <p:extLst>
              <p:ext uri="{D42A27DB-BD31-4B8C-83A1-F6EECF244321}">
                <p14:modId xmlns:p14="http://schemas.microsoft.com/office/powerpoint/2010/main" val="3804559783"/>
              </p:ext>
            </p:extLst>
          </p:nvPr>
        </p:nvGraphicFramePr>
        <p:xfrm>
          <a:off x="741680" y="1837266"/>
          <a:ext cx="10657839" cy="4116496"/>
        </p:xfrm>
        <a:graphic>
          <a:graphicData uri="http://schemas.openxmlformats.org/drawingml/2006/table">
            <a:tbl>
              <a:tblPr firstRow="1" bandRow="1">
                <a:tableStyleId>{F5AB1C69-6EDB-4FF4-983F-18BD219EF322}</a:tableStyleId>
              </a:tblPr>
              <a:tblGrid>
                <a:gridCol w="3251200">
                  <a:extLst>
                    <a:ext uri="{9D8B030D-6E8A-4147-A177-3AD203B41FA5}">
                      <a16:colId xmlns:a16="http://schemas.microsoft.com/office/drawing/2014/main" val="1030707720"/>
                    </a:ext>
                  </a:extLst>
                </a:gridCol>
                <a:gridCol w="3854026">
                  <a:extLst>
                    <a:ext uri="{9D8B030D-6E8A-4147-A177-3AD203B41FA5}">
                      <a16:colId xmlns:a16="http://schemas.microsoft.com/office/drawing/2014/main" val="4259315772"/>
                    </a:ext>
                  </a:extLst>
                </a:gridCol>
                <a:gridCol w="3552613">
                  <a:extLst>
                    <a:ext uri="{9D8B030D-6E8A-4147-A177-3AD203B41FA5}">
                      <a16:colId xmlns:a16="http://schemas.microsoft.com/office/drawing/2014/main" val="3467518616"/>
                    </a:ext>
                  </a:extLst>
                </a:gridCol>
              </a:tblGrid>
              <a:tr h="1029124">
                <a:tc>
                  <a:txBody>
                    <a:bodyPr/>
                    <a:lstStyle/>
                    <a:p>
                      <a:pPr algn="ctr"/>
                      <a:r>
                        <a:rPr lang="en-US" sz="3200" dirty="0" err="1">
                          <a:latin typeface="Cambria" panose="02040503050406030204" pitchFamily="18" charset="0"/>
                          <a:ea typeface="Cambria" panose="02040503050406030204" pitchFamily="18" charset="0"/>
                        </a:rPr>
                        <a:t>Nội</a:t>
                      </a:r>
                      <a:r>
                        <a:rPr lang="en-US" sz="3200" dirty="0">
                          <a:latin typeface="Cambria" panose="02040503050406030204" pitchFamily="18" charset="0"/>
                          <a:ea typeface="Cambria" panose="02040503050406030204" pitchFamily="18" charset="0"/>
                        </a:rPr>
                        <a:t> dung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200" dirty="0" err="1">
                          <a:latin typeface="Cambria" panose="02040503050406030204" pitchFamily="18" charset="0"/>
                          <a:ea typeface="Cambria" panose="02040503050406030204" pitchFamily="18" charset="0"/>
                        </a:rPr>
                        <a:t>Nhà</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nước</a:t>
                      </a:r>
                      <a:r>
                        <a:rPr lang="en-US" sz="3200" dirty="0">
                          <a:latin typeface="Cambria" panose="02040503050406030204" pitchFamily="18" charset="0"/>
                          <a:ea typeface="Cambria" panose="02040503050406030204" pitchFamily="18" charset="0"/>
                        </a:rPr>
                        <a:t> Văn Lang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200" dirty="0" err="1">
                          <a:latin typeface="Cambria" panose="02040503050406030204" pitchFamily="18" charset="0"/>
                          <a:ea typeface="Cambria" panose="02040503050406030204" pitchFamily="18" charset="0"/>
                        </a:rPr>
                        <a:t>Nhà</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nước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Âu</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Lạc</a:t>
                      </a:r>
                      <a:endParaRPr lang="en-US" sz="32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22256986"/>
                  </a:ext>
                </a:extLst>
              </a:tr>
              <a:tr h="1029124">
                <a:tc>
                  <a:txBody>
                    <a:bodyPr/>
                    <a:lstStyle/>
                    <a:p>
                      <a:pPr algn="just"/>
                      <a:r>
                        <a:rPr lang="en-US" sz="2400" b="1" dirty="0" err="1">
                          <a:latin typeface="Cambria" panose="02040503050406030204" pitchFamily="18" charset="0"/>
                          <a:ea typeface="Cambria" panose="02040503050406030204" pitchFamily="18" charset="0"/>
                        </a:rPr>
                        <a:t>Thời</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gian</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ra</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đời</a:t>
                      </a:r>
                      <a:endParaRPr lang="en-US" sz="2400" b="1"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62681776"/>
                  </a:ext>
                </a:extLst>
              </a:tr>
              <a:tr h="1029124">
                <a:tc>
                  <a:txBody>
                    <a:bodyPr/>
                    <a:lstStyle/>
                    <a:p>
                      <a:pPr algn="just"/>
                      <a:r>
                        <a:rPr lang="en-US" sz="2400" b="1" dirty="0" err="1">
                          <a:latin typeface="Cambria" panose="02040503050406030204" pitchFamily="18" charset="0"/>
                          <a:ea typeface="Cambria" panose="02040503050406030204" pitchFamily="18" charset="0"/>
                        </a:rPr>
                        <a:t>Kinh</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đô</a:t>
                      </a:r>
                      <a:endParaRPr lang="en-US" sz="2400" b="1"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07244165"/>
                  </a:ext>
                </a:extLst>
              </a:tr>
              <a:tr h="1029124">
                <a:tc>
                  <a:txBody>
                    <a:bodyPr/>
                    <a:lstStyle/>
                    <a:p>
                      <a:pPr algn="just"/>
                      <a:r>
                        <a:rPr lang="en-US" sz="2400" b="1" dirty="0" err="1">
                          <a:latin typeface="Cambria" panose="02040503050406030204" pitchFamily="18" charset="0"/>
                          <a:ea typeface="Cambria" panose="02040503050406030204" pitchFamily="18" charset="0"/>
                        </a:rPr>
                        <a:t>Người</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đứng</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đầu</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nhà</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nước</a:t>
                      </a:r>
                      <a:endParaRPr lang="en-US" sz="2400" b="1"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85579181"/>
                  </a:ext>
                </a:extLst>
              </a:tr>
            </a:tbl>
          </a:graphicData>
        </a:graphic>
      </p:graphicFrame>
      <p:sp>
        <p:nvSpPr>
          <p:cNvPr id="14" name="TextBox 13">
            <a:extLst>
              <a:ext uri="{FF2B5EF4-FFF2-40B4-BE49-F238E27FC236}">
                <a16:creationId xmlns:a16="http://schemas.microsoft.com/office/drawing/2014/main" id="{C69A78EB-DB33-DE38-24DA-82E3B2315760}"/>
              </a:ext>
            </a:extLst>
          </p:cNvPr>
          <p:cNvSpPr txBox="1"/>
          <p:nvPr/>
        </p:nvSpPr>
        <p:spPr>
          <a:xfrm>
            <a:off x="4094480" y="3017520"/>
            <a:ext cx="3474720" cy="646331"/>
          </a:xfrm>
          <a:prstGeom prst="rect">
            <a:avLst/>
          </a:prstGeom>
          <a:noFill/>
        </p:spPr>
        <p:txBody>
          <a:bodyPr wrap="square" rtlCol="0">
            <a:spAutoFit/>
          </a:bodyPr>
          <a:lstStyle/>
          <a:p>
            <a:pPr algn="ctr"/>
            <a:r>
              <a:rPr lang="en-US" sz="3600" dirty="0" err="1">
                <a:solidFill>
                  <a:srgbClr val="FF0000"/>
                </a:solidFill>
                <a:latin typeface="Cambria" panose="02040503050406030204" pitchFamily="18" charset="0"/>
                <a:ea typeface="Cambria" panose="02040503050406030204" pitchFamily="18" charset="0"/>
              </a:rPr>
              <a:t>Thế</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kỉ</a:t>
            </a:r>
            <a:r>
              <a:rPr lang="en-US" sz="3600" dirty="0">
                <a:solidFill>
                  <a:srgbClr val="FF0000"/>
                </a:solidFill>
                <a:latin typeface="Cambria" panose="02040503050406030204" pitchFamily="18" charset="0"/>
                <a:ea typeface="Cambria" panose="02040503050406030204" pitchFamily="18" charset="0"/>
              </a:rPr>
              <a:t> VII TCN</a:t>
            </a:r>
          </a:p>
        </p:txBody>
      </p:sp>
      <p:sp>
        <p:nvSpPr>
          <p:cNvPr id="15" name="TextBox 14">
            <a:extLst>
              <a:ext uri="{FF2B5EF4-FFF2-40B4-BE49-F238E27FC236}">
                <a16:creationId xmlns:a16="http://schemas.microsoft.com/office/drawing/2014/main" id="{662E66FA-37F7-DDE0-B932-04C5F4E5E367}"/>
              </a:ext>
            </a:extLst>
          </p:cNvPr>
          <p:cNvSpPr txBox="1"/>
          <p:nvPr/>
        </p:nvSpPr>
        <p:spPr>
          <a:xfrm>
            <a:off x="8087360" y="3017520"/>
            <a:ext cx="3474720" cy="646331"/>
          </a:xfrm>
          <a:prstGeom prst="rect">
            <a:avLst/>
          </a:prstGeom>
          <a:noFill/>
        </p:spPr>
        <p:txBody>
          <a:bodyPr wrap="square" rtlCol="0">
            <a:spAutoFit/>
          </a:bodyPr>
          <a:lstStyle/>
          <a:p>
            <a:pPr algn="ctr"/>
            <a:r>
              <a:rPr lang="en-US" sz="3600" dirty="0">
                <a:solidFill>
                  <a:srgbClr val="FF0000"/>
                </a:solidFill>
                <a:latin typeface="Cambria" panose="02040503050406030204" pitchFamily="18" charset="0"/>
                <a:ea typeface="Cambria" panose="02040503050406030204" pitchFamily="18" charset="0"/>
              </a:rPr>
              <a:t>208 TCN</a:t>
            </a:r>
          </a:p>
        </p:txBody>
      </p:sp>
      <p:sp>
        <p:nvSpPr>
          <p:cNvPr id="16" name="TextBox 15">
            <a:extLst>
              <a:ext uri="{FF2B5EF4-FFF2-40B4-BE49-F238E27FC236}">
                <a16:creationId xmlns:a16="http://schemas.microsoft.com/office/drawing/2014/main" id="{AC1FA15E-4DBF-D3E2-84E3-EAC57B508FAD}"/>
              </a:ext>
            </a:extLst>
          </p:cNvPr>
          <p:cNvSpPr txBox="1"/>
          <p:nvPr/>
        </p:nvSpPr>
        <p:spPr>
          <a:xfrm>
            <a:off x="4094480" y="4084320"/>
            <a:ext cx="3474720" cy="646331"/>
          </a:xfrm>
          <a:prstGeom prst="rect">
            <a:avLst/>
          </a:prstGeom>
          <a:noFill/>
        </p:spPr>
        <p:txBody>
          <a:bodyPr wrap="square" rtlCol="0">
            <a:spAutoFit/>
          </a:bodyPr>
          <a:lstStyle/>
          <a:p>
            <a:pPr algn="ctr"/>
            <a:r>
              <a:rPr lang="en-US" sz="3600" dirty="0" err="1">
                <a:solidFill>
                  <a:srgbClr val="FF0000"/>
                </a:solidFill>
                <a:latin typeface="Cambria" panose="02040503050406030204" pitchFamily="18" charset="0"/>
                <a:ea typeface="Cambria" panose="02040503050406030204" pitchFamily="18" charset="0"/>
              </a:rPr>
              <a:t>Hùng</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Vương</a:t>
            </a:r>
            <a:endParaRPr lang="en-US" sz="3600" dirty="0">
              <a:solidFill>
                <a:srgbClr val="FF0000"/>
              </a:solidFill>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49BCE752-FC56-8815-6306-A4B5B8C306AA}"/>
              </a:ext>
            </a:extLst>
          </p:cNvPr>
          <p:cNvSpPr txBox="1"/>
          <p:nvPr/>
        </p:nvSpPr>
        <p:spPr>
          <a:xfrm>
            <a:off x="7995920" y="4074160"/>
            <a:ext cx="3474720" cy="584775"/>
          </a:xfrm>
          <a:prstGeom prst="rect">
            <a:avLst/>
          </a:prstGeom>
          <a:noFill/>
        </p:spPr>
        <p:txBody>
          <a:bodyPr wrap="square" rtlCol="0">
            <a:spAutoFit/>
          </a:bodyPr>
          <a:lstStyle/>
          <a:p>
            <a:pPr algn="ctr"/>
            <a:r>
              <a:rPr lang="en-US" sz="3200" dirty="0">
                <a:solidFill>
                  <a:srgbClr val="FF0000"/>
                </a:solidFill>
                <a:latin typeface="Cambria" panose="02040503050406030204" pitchFamily="18" charset="0"/>
                <a:ea typeface="Cambria" panose="02040503050406030204" pitchFamily="18" charset="0"/>
              </a:rPr>
              <a:t>An </a:t>
            </a:r>
            <a:r>
              <a:rPr lang="en-US" sz="3200" dirty="0" err="1">
                <a:solidFill>
                  <a:srgbClr val="FF0000"/>
                </a:solidFill>
                <a:latin typeface="Cambria" panose="02040503050406030204" pitchFamily="18" charset="0"/>
                <a:ea typeface="Cambria" panose="02040503050406030204" pitchFamily="18" charset="0"/>
              </a:rPr>
              <a:t>Dương</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Vương</a:t>
            </a:r>
            <a:endParaRPr lang="en-US" sz="3200" dirty="0">
              <a:solidFill>
                <a:srgbClr val="FF0000"/>
              </a:solidFill>
              <a:latin typeface="Cambria" panose="02040503050406030204" pitchFamily="18" charset="0"/>
              <a:ea typeface="Cambria" panose="02040503050406030204" pitchFamily="18" charset="0"/>
            </a:endParaRPr>
          </a:p>
        </p:txBody>
      </p:sp>
      <p:sp>
        <p:nvSpPr>
          <p:cNvPr id="18" name="TextBox 17">
            <a:extLst>
              <a:ext uri="{FF2B5EF4-FFF2-40B4-BE49-F238E27FC236}">
                <a16:creationId xmlns:a16="http://schemas.microsoft.com/office/drawing/2014/main" id="{F3764D19-4ED1-9CF2-F38E-402F50667026}"/>
              </a:ext>
            </a:extLst>
          </p:cNvPr>
          <p:cNvSpPr txBox="1"/>
          <p:nvPr/>
        </p:nvSpPr>
        <p:spPr>
          <a:xfrm>
            <a:off x="4135120" y="5069840"/>
            <a:ext cx="3474720" cy="646331"/>
          </a:xfrm>
          <a:prstGeom prst="rect">
            <a:avLst/>
          </a:prstGeom>
          <a:noFill/>
        </p:spPr>
        <p:txBody>
          <a:bodyPr wrap="square" rtlCol="0">
            <a:spAutoFit/>
          </a:bodyPr>
          <a:lstStyle/>
          <a:p>
            <a:pPr algn="ctr"/>
            <a:r>
              <a:rPr lang="en-US" sz="3600" dirty="0">
                <a:solidFill>
                  <a:srgbClr val="FF0000"/>
                </a:solidFill>
                <a:latin typeface="Cambria" panose="02040503050406030204" pitchFamily="18" charset="0"/>
                <a:ea typeface="Cambria" panose="02040503050406030204" pitchFamily="18" charset="0"/>
              </a:rPr>
              <a:t>Phong Châu</a:t>
            </a:r>
          </a:p>
        </p:txBody>
      </p:sp>
      <p:sp>
        <p:nvSpPr>
          <p:cNvPr id="19" name="TextBox 18">
            <a:extLst>
              <a:ext uri="{FF2B5EF4-FFF2-40B4-BE49-F238E27FC236}">
                <a16:creationId xmlns:a16="http://schemas.microsoft.com/office/drawing/2014/main" id="{A920F2D7-855D-9A14-504B-58B222ADFC7F}"/>
              </a:ext>
            </a:extLst>
          </p:cNvPr>
          <p:cNvSpPr txBox="1"/>
          <p:nvPr/>
        </p:nvSpPr>
        <p:spPr>
          <a:xfrm>
            <a:off x="8036560" y="5059680"/>
            <a:ext cx="3474720" cy="584775"/>
          </a:xfrm>
          <a:prstGeom prst="rect">
            <a:avLst/>
          </a:prstGeom>
          <a:noFill/>
        </p:spPr>
        <p:txBody>
          <a:bodyPr wrap="square" rtlCol="0">
            <a:spAutoFit/>
          </a:bodyPr>
          <a:lstStyle/>
          <a:p>
            <a:pPr algn="ctr"/>
            <a:r>
              <a:rPr lang="en-US" sz="3200" dirty="0" err="1">
                <a:solidFill>
                  <a:srgbClr val="FF0000"/>
                </a:solidFill>
                <a:latin typeface="Cambria" panose="02040503050406030204" pitchFamily="18" charset="0"/>
                <a:ea typeface="Cambria" panose="02040503050406030204" pitchFamily="18" charset="0"/>
              </a:rPr>
              <a:t>Cổ</a:t>
            </a:r>
            <a:r>
              <a:rPr lang="en-US" sz="3200" dirty="0">
                <a:solidFill>
                  <a:srgbClr val="FF0000"/>
                </a:solidFill>
                <a:latin typeface="Cambria" panose="02040503050406030204" pitchFamily="18" charset="0"/>
                <a:ea typeface="Cambria" panose="02040503050406030204" pitchFamily="18" charset="0"/>
              </a:rPr>
              <a:t> Loa</a:t>
            </a:r>
          </a:p>
        </p:txBody>
      </p:sp>
    </p:spTree>
    <p:extLst>
      <p:ext uri="{BB962C8B-B14F-4D97-AF65-F5344CB8AC3E}">
        <p14:creationId xmlns:p14="http://schemas.microsoft.com/office/powerpoint/2010/main" val="4304311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4">
                                            <p:txEl>
                                              <p:pRg st="0" end="0"/>
                                            </p:txEl>
                                          </p:spTgt>
                                        </p:tgtEl>
                                        <p:attrNameLst>
                                          <p:attrName>style.visibility</p:attrName>
                                        </p:attrNameLst>
                                      </p:cBhvr>
                                      <p:to>
                                        <p:strVal val="visible"/>
                                      </p:to>
                                    </p:set>
                                    <p:animEffect transition="in" filter="wipe(down)">
                                      <p:cBhvr>
                                        <p:cTn id="17" dur="500"/>
                                        <p:tgtEl>
                                          <p:spTgt spid="1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5">
                                            <p:txEl>
                                              <p:pRg st="0" end="0"/>
                                            </p:txEl>
                                          </p:spTgt>
                                        </p:tgtEl>
                                        <p:attrNameLst>
                                          <p:attrName>style.visibility</p:attrName>
                                        </p:attrNameLst>
                                      </p:cBhvr>
                                      <p:to>
                                        <p:strVal val="visible"/>
                                      </p:to>
                                    </p:set>
                                    <p:animEffect transition="in" filter="wipe(down)">
                                      <p:cBhvr>
                                        <p:cTn id="22" dur="500"/>
                                        <p:tgtEl>
                                          <p:spTgt spid="1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6">
                                            <p:txEl>
                                              <p:pRg st="0" end="0"/>
                                            </p:txEl>
                                          </p:spTgt>
                                        </p:tgtEl>
                                        <p:attrNameLst>
                                          <p:attrName>style.visibility</p:attrName>
                                        </p:attrNameLst>
                                      </p:cBhvr>
                                      <p:to>
                                        <p:strVal val="visible"/>
                                      </p:to>
                                    </p:set>
                                    <p:animEffect transition="in" filter="wipe(down)">
                                      <p:cBhvr>
                                        <p:cTn id="27" dur="500"/>
                                        <p:tgtEl>
                                          <p:spTgt spid="16">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7">
                                            <p:txEl>
                                              <p:pRg st="0" end="0"/>
                                            </p:txEl>
                                          </p:spTgt>
                                        </p:tgtEl>
                                        <p:attrNameLst>
                                          <p:attrName>style.visibility</p:attrName>
                                        </p:attrNameLst>
                                      </p:cBhvr>
                                      <p:to>
                                        <p:strVal val="visible"/>
                                      </p:to>
                                    </p:set>
                                    <p:animEffect transition="in" filter="wipe(down)">
                                      <p:cBhvr>
                                        <p:cTn id="32" dur="500"/>
                                        <p:tgtEl>
                                          <p:spTgt spid="17">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8">
                                            <p:txEl>
                                              <p:pRg st="0" end="0"/>
                                            </p:txEl>
                                          </p:spTgt>
                                        </p:tgtEl>
                                        <p:attrNameLst>
                                          <p:attrName>style.visibility</p:attrName>
                                        </p:attrNameLst>
                                      </p:cBhvr>
                                      <p:to>
                                        <p:strVal val="visible"/>
                                      </p:to>
                                    </p:set>
                                    <p:animEffect transition="in" filter="wipe(down)">
                                      <p:cBhvr>
                                        <p:cTn id="37" dur="500"/>
                                        <p:tgtEl>
                                          <p:spTgt spid="18">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9">
                                            <p:txEl>
                                              <p:pRg st="0" end="0"/>
                                            </p:txEl>
                                          </p:spTgt>
                                        </p:tgtEl>
                                        <p:attrNameLst>
                                          <p:attrName>style.visibility</p:attrName>
                                        </p:attrNameLst>
                                      </p:cBhvr>
                                      <p:to>
                                        <p:strVal val="visible"/>
                                      </p:to>
                                    </p:set>
                                    <p:animEffect transition="in" filter="wipe(down)">
                                      <p:cBhvr>
                                        <p:cTn id="42"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528320" y="452120"/>
            <a:ext cx="11206480" cy="6054299"/>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4" name="Picture 3">
            <a:extLst>
              <a:ext uri="{FF2B5EF4-FFF2-40B4-BE49-F238E27FC236}">
                <a16:creationId xmlns:a16="http://schemas.microsoft.com/office/drawing/2014/main" id="{EB459A44-0BD9-2A89-507C-5C9679F8F046}"/>
              </a:ext>
            </a:extLst>
          </p:cNvPr>
          <p:cNvPicPr>
            <a:picLocks noChangeAspect="1"/>
          </p:cNvPicPr>
          <p:nvPr/>
        </p:nvPicPr>
        <p:blipFill>
          <a:blip r:embed="rId3"/>
          <a:stretch>
            <a:fillRect/>
          </a:stretch>
        </p:blipFill>
        <p:spPr>
          <a:xfrm>
            <a:off x="1674109" y="1162979"/>
            <a:ext cx="8900931" cy="4932091"/>
          </a:xfrm>
          <a:prstGeom prst="rect">
            <a:avLst/>
          </a:prstGeom>
        </p:spPr>
      </p:pic>
      <p:pic>
        <p:nvPicPr>
          <p:cNvPr id="5" name="Picture 3">
            <a:extLst>
              <a:ext uri="{FF2B5EF4-FFF2-40B4-BE49-F238E27FC236}">
                <a16:creationId xmlns:a16="http://schemas.microsoft.com/office/drawing/2014/main" id="{56B361DB-2ED8-A441-7FCD-D4716B63F944}"/>
              </a:ext>
            </a:extLst>
          </p:cNvPr>
          <p:cNvPicPr>
            <a:picLocks noChangeAspect="1"/>
          </p:cNvPicPr>
          <p:nvPr/>
        </p:nvPicPr>
        <p:blipFill>
          <a:blip r:embed="rId4"/>
          <a:srcRect/>
          <a:stretch>
            <a:fillRect/>
          </a:stretch>
        </p:blipFill>
        <p:spPr>
          <a:xfrm>
            <a:off x="9662132" y="3023512"/>
            <a:ext cx="2166299" cy="3339188"/>
          </a:xfrm>
          <a:prstGeom prst="rect">
            <a:avLst/>
          </a:prstGeom>
        </p:spPr>
      </p:pic>
    </p:spTree>
    <p:extLst>
      <p:ext uri="{BB962C8B-B14F-4D97-AF65-F5344CB8AC3E}">
        <p14:creationId xmlns:p14="http://schemas.microsoft.com/office/powerpoint/2010/main" val="34298007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C3E38721-132C-AAA1-8F43-721F20ACAA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0495"/>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1038" name="Freeform: Shape 1037">
            <a:extLst>
              <a:ext uri="{FF2B5EF4-FFF2-40B4-BE49-F238E27FC236}">
                <a16:creationId xmlns:a16="http://schemas.microsoft.com/office/drawing/2014/main" id="{22C6C9C9-83BF-4A6C-A1BF-C1735C61B4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6524" y="1"/>
            <a:ext cx="7295477" cy="6853457"/>
          </a:xfrm>
          <a:custGeom>
            <a:avLst/>
            <a:gdLst>
              <a:gd name="connsiteX0" fmla="*/ 2113864 w 7295477"/>
              <a:gd name="connsiteY0" fmla="*/ 0 h 6853457"/>
              <a:gd name="connsiteX1" fmla="*/ 5731689 w 7295477"/>
              <a:gd name="connsiteY1" fmla="*/ 0 h 6853457"/>
              <a:gd name="connsiteX2" fmla="*/ 5792604 w 7295477"/>
              <a:gd name="connsiteY2" fmla="*/ 31199 h 6853457"/>
              <a:gd name="connsiteX3" fmla="*/ 7277638 w 7295477"/>
              <a:gd name="connsiteY3" fmla="*/ 1446415 h 6853457"/>
              <a:gd name="connsiteX4" fmla="*/ 7295477 w 7295477"/>
              <a:gd name="connsiteY4" fmla="*/ 1478103 h 6853457"/>
              <a:gd name="connsiteX5" fmla="*/ 7295477 w 7295477"/>
              <a:gd name="connsiteY5" fmla="*/ 5482224 h 6853457"/>
              <a:gd name="connsiteX6" fmla="*/ 7195301 w 7295477"/>
              <a:gd name="connsiteY6" fmla="*/ 5644337 h 6853457"/>
              <a:gd name="connsiteX7" fmla="*/ 5956878 w 7295477"/>
              <a:gd name="connsiteY7" fmla="*/ 6835380 h 6853457"/>
              <a:gd name="connsiteX8" fmla="*/ 5925438 w 7295477"/>
              <a:gd name="connsiteY8" fmla="*/ 6853457 h 6853457"/>
              <a:gd name="connsiteX9" fmla="*/ 1920114 w 7295477"/>
              <a:gd name="connsiteY9" fmla="*/ 6853457 h 6853457"/>
              <a:gd name="connsiteX10" fmla="*/ 1888674 w 7295477"/>
              <a:gd name="connsiteY10" fmla="*/ 6835380 h 6853457"/>
              <a:gd name="connsiteX11" fmla="*/ 0 w 7295477"/>
              <a:gd name="connsiteY11" fmla="*/ 3480517 h 6853457"/>
              <a:gd name="connsiteX12" fmla="*/ 2052949 w 7295477"/>
              <a:gd name="connsiteY12" fmla="*/ 31199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95477" h="6853457">
                <a:moveTo>
                  <a:pt x="2113864" y="0"/>
                </a:moveTo>
                <a:lnTo>
                  <a:pt x="5731689" y="0"/>
                </a:lnTo>
                <a:lnTo>
                  <a:pt x="5792604" y="31199"/>
                </a:lnTo>
                <a:cubicBezTo>
                  <a:pt x="6404018" y="363339"/>
                  <a:pt x="6917255" y="853303"/>
                  <a:pt x="7277638" y="1446415"/>
                </a:cubicBezTo>
                <a:lnTo>
                  <a:pt x="7295477" y="1478103"/>
                </a:lnTo>
                <a:lnTo>
                  <a:pt x="7295477" y="5482224"/>
                </a:lnTo>
                <a:lnTo>
                  <a:pt x="7195301" y="5644337"/>
                </a:lnTo>
                <a:cubicBezTo>
                  <a:pt x="6875688" y="6126745"/>
                  <a:pt x="6452261" y="6534378"/>
                  <a:pt x="5956878" y="6835380"/>
                </a:cubicBezTo>
                <a:lnTo>
                  <a:pt x="5925438" y="6853457"/>
                </a:lnTo>
                <a:lnTo>
                  <a:pt x="1920114" y="6853457"/>
                </a:lnTo>
                <a:lnTo>
                  <a:pt x="1888674" y="6835380"/>
                </a:lnTo>
                <a:cubicBezTo>
                  <a:pt x="756370" y="6147375"/>
                  <a:pt x="0" y="4902276"/>
                  <a:pt x="0" y="3480517"/>
                </a:cubicBezTo>
                <a:cubicBezTo>
                  <a:pt x="0" y="1991056"/>
                  <a:pt x="830121" y="695479"/>
                  <a:pt x="2052949" y="31199"/>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green and red text on a black background&#10;&#10;Description automatically generated">
            <a:extLst>
              <a:ext uri="{FF2B5EF4-FFF2-40B4-BE49-F238E27FC236}">
                <a16:creationId xmlns:a16="http://schemas.microsoft.com/office/drawing/2014/main" id="{686A1596-CD2D-6A9C-A3F4-CA3694AFA1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1753" y="956059"/>
            <a:ext cx="7193903" cy="5791702"/>
          </a:xfrm>
          <a:prstGeom prst="rect">
            <a:avLst/>
          </a:prstGeom>
        </p:spPr>
      </p:pic>
    </p:spTree>
    <p:extLst>
      <p:ext uri="{BB962C8B-B14F-4D97-AF65-F5344CB8AC3E}">
        <p14:creationId xmlns:p14="http://schemas.microsoft.com/office/powerpoint/2010/main" val="632961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y2mate.com - Tóm tắt Thời kỳ Văn Lang  Âu Lạc 800 TCN  208 TCN  Thời Hồng Bàng  Lịch sử Việt Nam_v720P">
            <a:hlinkClick r:id="" action="ppaction://media"/>
            <a:extLst>
              <a:ext uri="{FF2B5EF4-FFF2-40B4-BE49-F238E27FC236}">
                <a16:creationId xmlns:a16="http://schemas.microsoft.com/office/drawing/2014/main" id="{462450FA-B74F-FAA7-7493-E703D82A83A7}"/>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a:stretch/>
        </p:blipFill>
        <p:spPr>
          <a:xfrm>
            <a:off x="20" y="10"/>
            <a:ext cx="12191980" cy="6857990"/>
          </a:xfrm>
          <a:prstGeom prst="rect">
            <a:avLst/>
          </a:prstGeom>
          <a:noFill/>
        </p:spPr>
      </p:pic>
    </p:spTree>
    <p:extLst>
      <p:ext uri="{BB962C8B-B14F-4D97-AF65-F5344CB8AC3E}">
        <p14:creationId xmlns:p14="http://schemas.microsoft.com/office/powerpoint/2010/main" val="39021937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536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F4D2D8BF-443C-C2BB-1559-AE274229618A}"/>
              </a:ext>
            </a:extLst>
          </p:cNvPr>
          <p:cNvPicPr>
            <a:picLocks noChangeAspect="1"/>
          </p:cNvPicPr>
          <p:nvPr/>
        </p:nvPicPr>
        <p:blipFill>
          <a:blip r:embed="rId2">
            <a:extLst>
              <a:ext uri="{28A0092B-C50C-407E-A947-70E740481C1C}">
                <a14:useLocalDpi xmlns:a14="http://schemas.microsoft.com/office/drawing/2010/main" val="0"/>
              </a:ext>
            </a:extLst>
          </a:blip>
          <a:srcRect t="16545" b="8718"/>
          <a:stretch/>
        </p:blipFill>
        <p:spPr>
          <a:xfrm>
            <a:off x="20" y="1282"/>
            <a:ext cx="12191980" cy="6856718"/>
          </a:xfrm>
          <a:prstGeom prst="rect">
            <a:avLst/>
          </a:prstGeom>
        </p:spPr>
      </p:pic>
      <p:pic>
        <p:nvPicPr>
          <p:cNvPr id="2" name="Picture 1">
            <a:extLst>
              <a:ext uri="{FF2B5EF4-FFF2-40B4-BE49-F238E27FC236}">
                <a16:creationId xmlns:a16="http://schemas.microsoft.com/office/drawing/2014/main" id="{BBE72DCE-1B55-C9B5-FDD5-4FB9761E8B99}"/>
              </a:ext>
            </a:extLst>
          </p:cNvPr>
          <p:cNvPicPr>
            <a:picLocks noChangeAspect="1"/>
          </p:cNvPicPr>
          <p:nvPr/>
        </p:nvPicPr>
        <p:blipFill>
          <a:blip r:embed="rId3"/>
          <a:stretch>
            <a:fillRect/>
          </a:stretch>
        </p:blipFill>
        <p:spPr>
          <a:xfrm>
            <a:off x="200025" y="1085850"/>
            <a:ext cx="11290351" cy="3886200"/>
          </a:xfrm>
          <a:prstGeom prst="rect">
            <a:avLst/>
          </a:prstGeom>
        </p:spPr>
      </p:pic>
    </p:spTree>
    <p:extLst>
      <p:ext uri="{BB962C8B-B14F-4D97-AF65-F5344CB8AC3E}">
        <p14:creationId xmlns:p14="http://schemas.microsoft.com/office/powerpoint/2010/main" val="3907036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4*#ppt_w"/>
                                          </p:val>
                                        </p:tav>
                                        <p:tav tm="100000">
                                          <p:val>
                                            <p:strVal val="#ppt_w"/>
                                          </p:val>
                                        </p:tav>
                                      </p:tavLst>
                                    </p:anim>
                                    <p:anim calcmode="lin" valueType="num">
                                      <p:cBhvr>
                                        <p:cTn id="8" dur="500" fill="hold"/>
                                        <p:tgtEl>
                                          <p:spTgt spid="2"/>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528320" y="452120"/>
            <a:ext cx="11206480" cy="6054299"/>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3" name="Picture 2">
            <a:extLst>
              <a:ext uri="{FF2B5EF4-FFF2-40B4-BE49-F238E27FC236}">
                <a16:creationId xmlns:a16="http://schemas.microsoft.com/office/drawing/2014/main" id="{52AF13C4-4835-28C8-33E0-A3C5C9FA2BB6}"/>
              </a:ext>
            </a:extLst>
          </p:cNvPr>
          <p:cNvPicPr>
            <a:picLocks noChangeAspect="1"/>
          </p:cNvPicPr>
          <p:nvPr/>
        </p:nvPicPr>
        <p:blipFill>
          <a:blip r:embed="rId3"/>
          <a:stretch>
            <a:fillRect/>
          </a:stretch>
        </p:blipFill>
        <p:spPr>
          <a:xfrm>
            <a:off x="1638300" y="804862"/>
            <a:ext cx="8763000" cy="4314825"/>
          </a:xfrm>
          <a:prstGeom prst="rect">
            <a:avLst/>
          </a:prstGeom>
        </p:spPr>
      </p:pic>
      <p:sp>
        <p:nvSpPr>
          <p:cNvPr id="6" name="Rectangle: Rounded Corners 5">
            <a:extLst>
              <a:ext uri="{FF2B5EF4-FFF2-40B4-BE49-F238E27FC236}">
                <a16:creationId xmlns:a16="http://schemas.microsoft.com/office/drawing/2014/main" id="{D4FA93DF-9609-F237-EF09-AEB675214C93}"/>
              </a:ext>
            </a:extLst>
          </p:cNvPr>
          <p:cNvSpPr/>
          <p:nvPr/>
        </p:nvSpPr>
        <p:spPr>
          <a:xfrm>
            <a:off x="4505325" y="5324475"/>
            <a:ext cx="3648075" cy="914400"/>
          </a:xfrm>
          <a:prstGeom prst="roundRect">
            <a:avLst/>
          </a:prstGeom>
          <a:ln w="76200">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b="1" dirty="0" err="1">
                <a:solidFill>
                  <a:srgbClr val="FF0000"/>
                </a:solidFill>
              </a:rPr>
              <a:t>Dân</a:t>
            </a:r>
            <a:r>
              <a:rPr lang="en-US" sz="4400" b="1" dirty="0">
                <a:solidFill>
                  <a:srgbClr val="FF0000"/>
                </a:solidFill>
              </a:rPr>
              <a:t> </a:t>
            </a:r>
            <a:r>
              <a:rPr lang="en-US" sz="4400" b="1" dirty="0" err="1">
                <a:solidFill>
                  <a:srgbClr val="FF0000"/>
                </a:solidFill>
              </a:rPr>
              <a:t>tộc</a:t>
            </a:r>
            <a:r>
              <a:rPr lang="en-US" sz="4400" b="1" dirty="0">
                <a:solidFill>
                  <a:srgbClr val="FF0000"/>
                </a:solidFill>
              </a:rPr>
              <a:t> Thái</a:t>
            </a:r>
          </a:p>
        </p:txBody>
      </p:sp>
    </p:spTree>
    <p:extLst>
      <p:ext uri="{BB962C8B-B14F-4D97-AF65-F5344CB8AC3E}">
        <p14:creationId xmlns:p14="http://schemas.microsoft.com/office/powerpoint/2010/main" val="25654147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528320" y="452120"/>
            <a:ext cx="11206480" cy="6054299"/>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Rectangle: Rounded Corners 5">
            <a:extLst>
              <a:ext uri="{FF2B5EF4-FFF2-40B4-BE49-F238E27FC236}">
                <a16:creationId xmlns:a16="http://schemas.microsoft.com/office/drawing/2014/main" id="{D4FA93DF-9609-F237-EF09-AEB675214C93}"/>
              </a:ext>
            </a:extLst>
          </p:cNvPr>
          <p:cNvSpPr/>
          <p:nvPr/>
        </p:nvSpPr>
        <p:spPr>
          <a:xfrm>
            <a:off x="4505325" y="5324475"/>
            <a:ext cx="3648075" cy="914400"/>
          </a:xfrm>
          <a:prstGeom prst="roundRect">
            <a:avLst/>
          </a:prstGeom>
          <a:ln w="76200">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Calibri"/>
                <a:ea typeface="+mn-ea"/>
                <a:cs typeface="+mn-cs"/>
              </a:rPr>
              <a:t>Dân</a:t>
            </a:r>
            <a:r>
              <a:rPr kumimoji="0" lang="en-US" sz="4400" b="1" i="0" u="none" strike="noStrike" kern="1200" cap="none" spc="0" normalizeH="0" baseline="0" noProof="0" dirty="0">
                <a:ln>
                  <a:noFill/>
                </a:ln>
                <a:solidFill>
                  <a:srgbClr val="FF0000"/>
                </a:solidFill>
                <a:effectLst/>
                <a:uLnTx/>
                <a:uFillTx/>
                <a:latin typeface="Calibri"/>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a:ea typeface="+mn-ea"/>
                <a:cs typeface="+mn-cs"/>
              </a:rPr>
              <a:t>tộc</a:t>
            </a:r>
            <a:r>
              <a:rPr kumimoji="0" lang="en-US" sz="4400" b="1" i="0" u="none" strike="noStrike" kern="1200" cap="none" spc="0" normalizeH="0" baseline="0" noProof="0" dirty="0">
                <a:ln>
                  <a:noFill/>
                </a:ln>
                <a:solidFill>
                  <a:srgbClr val="FF0000"/>
                </a:solidFill>
                <a:effectLst/>
                <a:uLnTx/>
                <a:uFillTx/>
                <a:latin typeface="Calibri"/>
                <a:ea typeface="+mn-ea"/>
                <a:cs typeface="+mn-cs"/>
              </a:rPr>
              <a:t> Ba Na</a:t>
            </a:r>
          </a:p>
        </p:txBody>
      </p:sp>
      <p:pic>
        <p:nvPicPr>
          <p:cNvPr id="4" name="Picture 3">
            <a:extLst>
              <a:ext uri="{FF2B5EF4-FFF2-40B4-BE49-F238E27FC236}">
                <a16:creationId xmlns:a16="http://schemas.microsoft.com/office/drawing/2014/main" id="{14011464-9CC4-1D1C-4DA7-8457357A433B}"/>
              </a:ext>
            </a:extLst>
          </p:cNvPr>
          <p:cNvPicPr>
            <a:picLocks noChangeAspect="1"/>
          </p:cNvPicPr>
          <p:nvPr/>
        </p:nvPicPr>
        <p:blipFill>
          <a:blip r:embed="rId3"/>
          <a:stretch>
            <a:fillRect/>
          </a:stretch>
        </p:blipFill>
        <p:spPr>
          <a:xfrm>
            <a:off x="1352550" y="566737"/>
            <a:ext cx="9258300" cy="4448175"/>
          </a:xfrm>
          <a:prstGeom prst="rect">
            <a:avLst/>
          </a:prstGeom>
        </p:spPr>
      </p:pic>
    </p:spTree>
    <p:extLst>
      <p:ext uri="{BB962C8B-B14F-4D97-AF65-F5344CB8AC3E}">
        <p14:creationId xmlns:p14="http://schemas.microsoft.com/office/powerpoint/2010/main" val="35134874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528320" y="452120"/>
            <a:ext cx="11206480" cy="6054299"/>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Rectangle: Rounded Corners 5">
            <a:extLst>
              <a:ext uri="{FF2B5EF4-FFF2-40B4-BE49-F238E27FC236}">
                <a16:creationId xmlns:a16="http://schemas.microsoft.com/office/drawing/2014/main" id="{D4FA93DF-9609-F237-EF09-AEB675214C93}"/>
              </a:ext>
            </a:extLst>
          </p:cNvPr>
          <p:cNvSpPr/>
          <p:nvPr/>
        </p:nvSpPr>
        <p:spPr>
          <a:xfrm>
            <a:off x="4505325" y="5324475"/>
            <a:ext cx="3648075" cy="914400"/>
          </a:xfrm>
          <a:prstGeom prst="roundRect">
            <a:avLst/>
          </a:prstGeom>
          <a:ln w="76200">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Calibri"/>
                <a:ea typeface="+mn-ea"/>
                <a:cs typeface="+mn-cs"/>
              </a:rPr>
              <a:t>Dân</a:t>
            </a:r>
            <a:r>
              <a:rPr kumimoji="0" lang="en-US" sz="4400" b="1" i="0" u="none" strike="noStrike" kern="1200" cap="none" spc="0" normalizeH="0" baseline="0" noProof="0" dirty="0">
                <a:ln>
                  <a:noFill/>
                </a:ln>
                <a:solidFill>
                  <a:srgbClr val="FF0000"/>
                </a:solidFill>
                <a:effectLst/>
                <a:uLnTx/>
                <a:uFillTx/>
                <a:latin typeface="Calibri"/>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a:ea typeface="+mn-ea"/>
                <a:cs typeface="+mn-cs"/>
              </a:rPr>
              <a:t>tộc</a:t>
            </a:r>
            <a:r>
              <a:rPr kumimoji="0" lang="en-US" sz="4400" b="1" i="0" u="none" strike="noStrike" kern="1200" cap="none" spc="0" normalizeH="0" baseline="0" noProof="0" dirty="0">
                <a:ln>
                  <a:noFill/>
                </a:ln>
                <a:solidFill>
                  <a:srgbClr val="FF0000"/>
                </a:solidFill>
                <a:effectLst/>
                <a:uLnTx/>
                <a:uFillTx/>
                <a:latin typeface="Calibri"/>
                <a:ea typeface="+mn-ea"/>
                <a:cs typeface="+mn-cs"/>
              </a:rPr>
              <a:t> Hoa</a:t>
            </a:r>
          </a:p>
        </p:txBody>
      </p:sp>
      <p:pic>
        <p:nvPicPr>
          <p:cNvPr id="3" name="Picture 2">
            <a:extLst>
              <a:ext uri="{FF2B5EF4-FFF2-40B4-BE49-F238E27FC236}">
                <a16:creationId xmlns:a16="http://schemas.microsoft.com/office/drawing/2014/main" id="{92DC77F2-FDB1-7BCB-11D2-D03E39E01F24}"/>
              </a:ext>
            </a:extLst>
          </p:cNvPr>
          <p:cNvPicPr>
            <a:picLocks noChangeAspect="1"/>
          </p:cNvPicPr>
          <p:nvPr/>
        </p:nvPicPr>
        <p:blipFill>
          <a:blip r:embed="rId3"/>
          <a:stretch>
            <a:fillRect/>
          </a:stretch>
        </p:blipFill>
        <p:spPr>
          <a:xfrm>
            <a:off x="1519237" y="862012"/>
            <a:ext cx="8620125" cy="4371975"/>
          </a:xfrm>
          <a:prstGeom prst="rect">
            <a:avLst/>
          </a:prstGeom>
        </p:spPr>
      </p:pic>
    </p:spTree>
    <p:extLst>
      <p:ext uri="{BB962C8B-B14F-4D97-AF65-F5344CB8AC3E}">
        <p14:creationId xmlns:p14="http://schemas.microsoft.com/office/powerpoint/2010/main" val="7794975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528320" y="452120"/>
            <a:ext cx="11206480" cy="6054299"/>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Rectangle: Rounded Corners 5">
            <a:extLst>
              <a:ext uri="{FF2B5EF4-FFF2-40B4-BE49-F238E27FC236}">
                <a16:creationId xmlns:a16="http://schemas.microsoft.com/office/drawing/2014/main" id="{D4FA93DF-9609-F237-EF09-AEB675214C93}"/>
              </a:ext>
            </a:extLst>
          </p:cNvPr>
          <p:cNvSpPr/>
          <p:nvPr/>
        </p:nvSpPr>
        <p:spPr>
          <a:xfrm>
            <a:off x="4505325" y="5324475"/>
            <a:ext cx="3648075" cy="914400"/>
          </a:xfrm>
          <a:prstGeom prst="roundRect">
            <a:avLst/>
          </a:prstGeom>
          <a:ln w="76200">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Calibri"/>
                <a:ea typeface="+mn-ea"/>
                <a:cs typeface="+mn-cs"/>
              </a:rPr>
              <a:t>Dân</a:t>
            </a:r>
            <a:r>
              <a:rPr kumimoji="0" lang="en-US" sz="4400" b="1" i="0" u="none" strike="noStrike" kern="1200" cap="none" spc="0" normalizeH="0" baseline="0" noProof="0" dirty="0">
                <a:ln>
                  <a:noFill/>
                </a:ln>
                <a:solidFill>
                  <a:srgbClr val="FF0000"/>
                </a:solidFill>
                <a:effectLst/>
                <a:uLnTx/>
                <a:uFillTx/>
                <a:latin typeface="Calibri"/>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a:ea typeface="+mn-ea"/>
                <a:cs typeface="+mn-cs"/>
              </a:rPr>
              <a:t>tộc</a:t>
            </a:r>
            <a:r>
              <a:rPr kumimoji="0" lang="en-US" sz="4400" b="1" i="0" u="none" strike="noStrike" kern="1200" cap="none" spc="0" normalizeH="0" baseline="0" noProof="0" dirty="0">
                <a:ln>
                  <a:noFill/>
                </a:ln>
                <a:solidFill>
                  <a:srgbClr val="FF0000"/>
                </a:solidFill>
                <a:effectLst/>
                <a:uLnTx/>
                <a:uFillTx/>
                <a:latin typeface="Calibri"/>
                <a:ea typeface="+mn-ea"/>
                <a:cs typeface="+mn-cs"/>
              </a:rPr>
              <a:t> Thái</a:t>
            </a:r>
          </a:p>
        </p:txBody>
      </p:sp>
      <p:pic>
        <p:nvPicPr>
          <p:cNvPr id="4" name="Picture 3">
            <a:extLst>
              <a:ext uri="{FF2B5EF4-FFF2-40B4-BE49-F238E27FC236}">
                <a16:creationId xmlns:a16="http://schemas.microsoft.com/office/drawing/2014/main" id="{2E43E5E3-92D5-4D10-7449-FC310A74E4DB}"/>
              </a:ext>
            </a:extLst>
          </p:cNvPr>
          <p:cNvPicPr>
            <a:picLocks noChangeAspect="1"/>
          </p:cNvPicPr>
          <p:nvPr/>
        </p:nvPicPr>
        <p:blipFill>
          <a:blip r:embed="rId3"/>
          <a:stretch>
            <a:fillRect/>
          </a:stretch>
        </p:blipFill>
        <p:spPr>
          <a:xfrm>
            <a:off x="1790700" y="647700"/>
            <a:ext cx="8591550" cy="4305300"/>
          </a:xfrm>
          <a:prstGeom prst="rect">
            <a:avLst/>
          </a:prstGeom>
        </p:spPr>
      </p:pic>
    </p:spTree>
    <p:extLst>
      <p:ext uri="{BB962C8B-B14F-4D97-AF65-F5344CB8AC3E}">
        <p14:creationId xmlns:p14="http://schemas.microsoft.com/office/powerpoint/2010/main" val="39401513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314325" y="452120"/>
            <a:ext cx="11420475" cy="6054299"/>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 name="Rectangle: Rounded Corners 1">
            <a:extLst>
              <a:ext uri="{FF2B5EF4-FFF2-40B4-BE49-F238E27FC236}">
                <a16:creationId xmlns:a16="http://schemas.microsoft.com/office/drawing/2014/main" id="{1AEDBA81-F46C-CFFA-FEE1-97F9C97EB859}"/>
              </a:ext>
            </a:extLst>
          </p:cNvPr>
          <p:cNvSpPr/>
          <p:nvPr/>
        </p:nvSpPr>
        <p:spPr>
          <a:xfrm>
            <a:off x="6372225" y="866776"/>
            <a:ext cx="5271135" cy="5330824"/>
          </a:xfrm>
          <a:prstGeom prst="round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342900" indent="-342900" algn="just">
              <a:buFont typeface="Arial" panose="020B0604020202020204" pitchFamily="34" charset="0"/>
              <a:buChar char="•"/>
            </a:pPr>
            <a:r>
              <a:rPr lang="vi-VN" sz="2400" b="1" dirty="0">
                <a:latin typeface="Cambria" panose="02040503050406030204" pitchFamily="18" charset="0"/>
                <a:ea typeface="Cambria" panose="02040503050406030204" pitchFamily="18" charset="0"/>
              </a:rPr>
              <a:t>Năm 1954, trong lần về thăm Đền Hùng, Bác Hồ đã căn dặn cán bộ chiến sĩ Đại đoàn Quân Tiên phong: </a:t>
            </a:r>
            <a:r>
              <a:rPr lang="vi-VN" sz="2400" b="1" i="1" dirty="0">
                <a:latin typeface="Cambria" panose="02040503050406030204" pitchFamily="18" charset="0"/>
                <a:ea typeface="Cambria" panose="02040503050406030204" pitchFamily="18" charset="0"/>
              </a:rPr>
              <a:t>“Các Vua Hùng đã có công dựng nước, Bác cháu ta phải cùng nhau giữ lấy nước".</a:t>
            </a:r>
          </a:p>
          <a:p>
            <a:pPr marL="342900" indent="-342900" algn="just">
              <a:buFont typeface="Arial" panose="020B0604020202020204" pitchFamily="34" charset="0"/>
              <a:buChar char="•"/>
            </a:pPr>
            <a:r>
              <a:rPr lang="vi-VN" sz="2400" b="1" dirty="0">
                <a:latin typeface="Cambria" panose="02040503050406030204" pitchFamily="18" charset="0"/>
                <a:ea typeface="Cambria" panose="02040503050406030204" pitchFamily="18" charset="0"/>
              </a:rPr>
              <a:t>Câu nói của Bác không chỉ là lời nhắc nhở mà còn thể hiện lòng biết ơn đối với các Vua Hùng đã có công dựng nên Nhà nước Văn Lang. Hãy chia sẻ với bạn những điều em biết về Nhà nước này.</a:t>
            </a:r>
            <a:endParaRPr lang="vi-VN" sz="2400" dirty="0">
              <a:latin typeface="Cambria" panose="02040503050406030204" pitchFamily="18" charset="0"/>
              <a:ea typeface="Cambria" panose="02040503050406030204" pitchFamily="18" charset="0"/>
            </a:endParaRPr>
          </a:p>
        </p:txBody>
      </p:sp>
      <p:pic>
        <p:nvPicPr>
          <p:cNvPr id="1026" name="Picture 2" descr="Dấu ấn về bức ảnh Bác Hồ thăm Đền Hùng">
            <a:extLst>
              <a:ext uri="{FF2B5EF4-FFF2-40B4-BE49-F238E27FC236}">
                <a16:creationId xmlns:a16="http://schemas.microsoft.com/office/drawing/2014/main" id="{8CA9DC64-1897-85B1-024B-2E77323181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074" y="1552576"/>
            <a:ext cx="5425999" cy="411003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33425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F4D2D8BF-443C-C2BB-1559-AE274229618A}"/>
              </a:ext>
            </a:extLst>
          </p:cNvPr>
          <p:cNvPicPr>
            <a:picLocks noChangeAspect="1"/>
          </p:cNvPicPr>
          <p:nvPr/>
        </p:nvPicPr>
        <p:blipFill>
          <a:blip r:embed="rId2">
            <a:extLst>
              <a:ext uri="{28A0092B-C50C-407E-A947-70E740481C1C}">
                <a14:useLocalDpi xmlns:a14="http://schemas.microsoft.com/office/drawing/2010/main" val="0"/>
              </a:ext>
            </a:extLst>
          </a:blip>
          <a:srcRect t="16545" b="8718"/>
          <a:stretch/>
        </p:blipFill>
        <p:spPr>
          <a:xfrm>
            <a:off x="20" y="1282"/>
            <a:ext cx="12191980" cy="6856718"/>
          </a:xfrm>
          <a:prstGeom prst="rect">
            <a:avLst/>
          </a:prstGeom>
        </p:spPr>
      </p:pic>
      <p:pic>
        <p:nvPicPr>
          <p:cNvPr id="11" name="Picture 10">
            <a:extLst>
              <a:ext uri="{FF2B5EF4-FFF2-40B4-BE49-F238E27FC236}">
                <a16:creationId xmlns:a16="http://schemas.microsoft.com/office/drawing/2014/main" id="{A358CD66-D5B7-B53D-7B36-4D9E7467DDD0}"/>
              </a:ext>
            </a:extLst>
          </p:cNvPr>
          <p:cNvPicPr>
            <a:picLocks noChangeAspect="1"/>
          </p:cNvPicPr>
          <p:nvPr/>
        </p:nvPicPr>
        <p:blipFill>
          <a:blip r:embed="rId3"/>
          <a:stretch>
            <a:fillRect/>
          </a:stretch>
        </p:blipFill>
        <p:spPr>
          <a:xfrm>
            <a:off x="486849" y="316573"/>
            <a:ext cx="1579001" cy="871804"/>
          </a:xfrm>
          <a:prstGeom prst="rect">
            <a:avLst/>
          </a:prstGeom>
        </p:spPr>
      </p:pic>
      <p:pic>
        <p:nvPicPr>
          <p:cNvPr id="3" name="Picture 2" descr="A white and pink text on a black background&#10;&#10;Description automatically generated">
            <a:extLst>
              <a:ext uri="{FF2B5EF4-FFF2-40B4-BE49-F238E27FC236}">
                <a16:creationId xmlns:a16="http://schemas.microsoft.com/office/drawing/2014/main" id="{6A0C65E0-6B07-5449-B979-2EA2A1E410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85875" y="947737"/>
            <a:ext cx="9753600" cy="3038475"/>
          </a:xfrm>
          <a:prstGeom prst="rect">
            <a:avLst/>
          </a:prstGeom>
        </p:spPr>
      </p:pic>
      <p:sp>
        <p:nvSpPr>
          <p:cNvPr id="2" name="Hộp Văn bản 1">
            <a:extLst>
              <a:ext uri="{FF2B5EF4-FFF2-40B4-BE49-F238E27FC236}">
                <a16:creationId xmlns:a16="http://schemas.microsoft.com/office/drawing/2014/main" id="{72FCEA54-EE9C-B860-0864-44E22437EFB6}"/>
              </a:ext>
            </a:extLst>
          </p:cNvPr>
          <p:cNvSpPr txBox="1"/>
          <p:nvPr/>
        </p:nvSpPr>
        <p:spPr>
          <a:xfrm>
            <a:off x="7540410" y="3663046"/>
            <a:ext cx="3100552" cy="646331"/>
          </a:xfrm>
          <a:prstGeom prst="rect">
            <a:avLst/>
          </a:prstGeom>
          <a:noFill/>
        </p:spPr>
        <p:txBody>
          <a:bodyPr wrap="square" rtlCol="0">
            <a:spAutoFit/>
          </a:bodyPr>
          <a:lstStyle/>
          <a:p>
            <a:pPr algn="ctr"/>
            <a:r>
              <a:rPr lang="en-US" sz="3600" dirty="0"/>
              <a:t>(</a:t>
            </a:r>
            <a:r>
              <a:rPr lang="en-US" sz="3600" dirty="0" err="1"/>
              <a:t>Tiết</a:t>
            </a:r>
            <a:r>
              <a:rPr lang="en-US" sz="3600" dirty="0"/>
              <a:t> 1)</a:t>
            </a:r>
            <a:endParaRPr lang="vi-VN" sz="3600" dirty="0"/>
          </a:p>
        </p:txBody>
      </p:sp>
    </p:spTree>
    <p:extLst>
      <p:ext uri="{BB962C8B-B14F-4D97-AF65-F5344CB8AC3E}">
        <p14:creationId xmlns:p14="http://schemas.microsoft.com/office/powerpoint/2010/main" val="51670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C3E38721-132C-AAA1-8F43-721F20ACAA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0495"/>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1038" name="Freeform: Shape 1037">
            <a:extLst>
              <a:ext uri="{FF2B5EF4-FFF2-40B4-BE49-F238E27FC236}">
                <a16:creationId xmlns:a16="http://schemas.microsoft.com/office/drawing/2014/main" id="{22C6C9C9-83BF-4A6C-A1BF-C1735C61B4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6524" y="1"/>
            <a:ext cx="7295477" cy="6853457"/>
          </a:xfrm>
          <a:custGeom>
            <a:avLst/>
            <a:gdLst>
              <a:gd name="connsiteX0" fmla="*/ 2113864 w 7295477"/>
              <a:gd name="connsiteY0" fmla="*/ 0 h 6853457"/>
              <a:gd name="connsiteX1" fmla="*/ 5731689 w 7295477"/>
              <a:gd name="connsiteY1" fmla="*/ 0 h 6853457"/>
              <a:gd name="connsiteX2" fmla="*/ 5792604 w 7295477"/>
              <a:gd name="connsiteY2" fmla="*/ 31199 h 6853457"/>
              <a:gd name="connsiteX3" fmla="*/ 7277638 w 7295477"/>
              <a:gd name="connsiteY3" fmla="*/ 1446415 h 6853457"/>
              <a:gd name="connsiteX4" fmla="*/ 7295477 w 7295477"/>
              <a:gd name="connsiteY4" fmla="*/ 1478103 h 6853457"/>
              <a:gd name="connsiteX5" fmla="*/ 7295477 w 7295477"/>
              <a:gd name="connsiteY5" fmla="*/ 5482224 h 6853457"/>
              <a:gd name="connsiteX6" fmla="*/ 7195301 w 7295477"/>
              <a:gd name="connsiteY6" fmla="*/ 5644337 h 6853457"/>
              <a:gd name="connsiteX7" fmla="*/ 5956878 w 7295477"/>
              <a:gd name="connsiteY7" fmla="*/ 6835380 h 6853457"/>
              <a:gd name="connsiteX8" fmla="*/ 5925438 w 7295477"/>
              <a:gd name="connsiteY8" fmla="*/ 6853457 h 6853457"/>
              <a:gd name="connsiteX9" fmla="*/ 1920114 w 7295477"/>
              <a:gd name="connsiteY9" fmla="*/ 6853457 h 6853457"/>
              <a:gd name="connsiteX10" fmla="*/ 1888674 w 7295477"/>
              <a:gd name="connsiteY10" fmla="*/ 6835380 h 6853457"/>
              <a:gd name="connsiteX11" fmla="*/ 0 w 7295477"/>
              <a:gd name="connsiteY11" fmla="*/ 3480517 h 6853457"/>
              <a:gd name="connsiteX12" fmla="*/ 2052949 w 7295477"/>
              <a:gd name="connsiteY12" fmla="*/ 31199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95477" h="6853457">
                <a:moveTo>
                  <a:pt x="2113864" y="0"/>
                </a:moveTo>
                <a:lnTo>
                  <a:pt x="5731689" y="0"/>
                </a:lnTo>
                <a:lnTo>
                  <a:pt x="5792604" y="31199"/>
                </a:lnTo>
                <a:cubicBezTo>
                  <a:pt x="6404018" y="363339"/>
                  <a:pt x="6917255" y="853303"/>
                  <a:pt x="7277638" y="1446415"/>
                </a:cubicBezTo>
                <a:lnTo>
                  <a:pt x="7295477" y="1478103"/>
                </a:lnTo>
                <a:lnTo>
                  <a:pt x="7295477" y="5482224"/>
                </a:lnTo>
                <a:lnTo>
                  <a:pt x="7195301" y="5644337"/>
                </a:lnTo>
                <a:cubicBezTo>
                  <a:pt x="6875688" y="6126745"/>
                  <a:pt x="6452261" y="6534378"/>
                  <a:pt x="5956878" y="6835380"/>
                </a:cubicBezTo>
                <a:lnTo>
                  <a:pt x="5925438" y="6853457"/>
                </a:lnTo>
                <a:lnTo>
                  <a:pt x="1920114" y="6853457"/>
                </a:lnTo>
                <a:lnTo>
                  <a:pt x="1888674" y="6835380"/>
                </a:lnTo>
                <a:cubicBezTo>
                  <a:pt x="756370" y="6147375"/>
                  <a:pt x="0" y="4902276"/>
                  <a:pt x="0" y="3480517"/>
                </a:cubicBezTo>
                <a:cubicBezTo>
                  <a:pt x="0" y="1991056"/>
                  <a:pt x="830121" y="695479"/>
                  <a:pt x="2052949" y="31199"/>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red and green text on a black background&#10;&#10;Description automatically generated">
            <a:extLst>
              <a:ext uri="{FF2B5EF4-FFF2-40B4-BE49-F238E27FC236}">
                <a16:creationId xmlns:a16="http://schemas.microsoft.com/office/drawing/2014/main" id="{14A6C601-B576-4C4D-1235-27B16E0D4C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0198" y="865390"/>
            <a:ext cx="7456054" cy="5584420"/>
          </a:xfrm>
          <a:prstGeom prst="rect">
            <a:avLst/>
          </a:prstGeom>
        </p:spPr>
      </p:pic>
    </p:spTree>
    <p:extLst>
      <p:ext uri="{BB962C8B-B14F-4D97-AF65-F5344CB8AC3E}">
        <p14:creationId xmlns:p14="http://schemas.microsoft.com/office/powerpoint/2010/main" val="1280678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147</TotalTime>
  <Words>416</Words>
  <Application>Microsoft Office PowerPoint</Application>
  <PresentationFormat>Màn hình rộng</PresentationFormat>
  <Paragraphs>33</Paragraphs>
  <Slides>22</Slides>
  <Notes>1</Notes>
  <HiddenSlides>0</HiddenSlides>
  <MMClips>3</MMClips>
  <ScaleCrop>false</ScaleCrop>
  <HeadingPairs>
    <vt:vector size="6" baseType="variant">
      <vt:variant>
        <vt:lpstr>Phông được Dùng</vt:lpstr>
      </vt:variant>
      <vt:variant>
        <vt:i4>4</vt:i4>
      </vt:variant>
      <vt:variant>
        <vt:lpstr>Chủ đề</vt:lpstr>
      </vt:variant>
      <vt:variant>
        <vt:i4>2</vt:i4>
      </vt:variant>
      <vt:variant>
        <vt:lpstr>Tiêu đề Bản chiếu</vt:lpstr>
      </vt:variant>
      <vt:variant>
        <vt:i4>22</vt:i4>
      </vt:variant>
    </vt:vector>
  </HeadingPairs>
  <TitlesOfParts>
    <vt:vector size="28" baseType="lpstr">
      <vt:lpstr>Arial</vt:lpstr>
      <vt:lpstr>Calibri</vt:lpstr>
      <vt:lpstr>Calibri Light</vt:lpstr>
      <vt:lpstr>Cambria</vt:lpstr>
      <vt:lpstr>Office Theme</vt:lpstr>
      <vt:lpstr>1_Office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Lan Nguyễn</cp:lastModifiedBy>
  <cp:revision>50</cp:revision>
  <dcterms:created xsi:type="dcterms:W3CDTF">2024-08-02T11:27:06Z</dcterms:created>
  <dcterms:modified xsi:type="dcterms:W3CDTF">2024-12-07T02:44:19Z</dcterms:modified>
</cp:coreProperties>
</file>