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01" r:id="rId3"/>
    <p:sldId id="326" r:id="rId4"/>
    <p:sldId id="327" r:id="rId5"/>
    <p:sldId id="328" r:id="rId6"/>
    <p:sldId id="329" r:id="rId7"/>
    <p:sldId id="330" r:id="rId8"/>
    <p:sldId id="331" r:id="rId9"/>
    <p:sldId id="320" r:id="rId10"/>
    <p:sldId id="332" r:id="rId11"/>
    <p:sldId id="333" r:id="rId12"/>
    <p:sldId id="334" r:id="rId13"/>
    <p:sldId id="336" r:id="rId14"/>
    <p:sldId id="337" r:id="rId15"/>
    <p:sldId id="338" r:id="rId16"/>
    <p:sldId id="314" r:id="rId17"/>
    <p:sldId id="315" r:id="rId18"/>
    <p:sldId id="313"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99"/>
    <a:srgbClr val="800000"/>
    <a:srgbClr val="00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varScale="1">
        <p:scale>
          <a:sx n="78" d="100"/>
          <a:sy n="78" d="100"/>
        </p:scale>
        <p:origin x="159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9D540EC-0AE0-4867-A7A5-7DCC47C4C3D9}" type="datetimeFigureOut">
              <a:rPr lang="en-US"/>
              <a:pPr>
                <a:defRPr/>
              </a:pPr>
              <a:t>7/17/2024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422A401-8AB1-4D54-A1CE-606B6EEA8B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3C8C7F-53A3-49F7-9885-935522D7FAAA}"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smtClean="0"/>
            </a:lvl1pPr>
          </a:lstStyle>
          <a:p>
            <a:pPr>
              <a:defRPr/>
            </a:pPr>
            <a:fld id="{47CBB4FB-36F8-4BC7-80F6-A72F6C8E8033}" type="slidenum">
              <a:rPr lang="en-US" altLang="en-US"/>
              <a:pPr>
                <a:defRPr/>
              </a:pPr>
              <a:t>‹#›</a:t>
            </a:fld>
            <a:endParaRPr lang="en-US" alt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25071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779C7684-2B3C-4804-A366-03877F53FF37}" type="slidenum">
              <a:rPr lang="en-US" altLang="en-US"/>
              <a:pPr>
                <a:defRPr/>
              </a:pPr>
              <a:t>‹#›</a:t>
            </a:fld>
            <a:endParaRPr lang="en-US" alt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1900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70300227-A6D4-4C2D-8AAA-52EA755D8CFC}" type="slidenum">
              <a:rPr lang="en-US" altLang="en-US"/>
              <a:pPr>
                <a:defRPr/>
              </a:pPr>
              <a:t>‹#›</a:t>
            </a:fld>
            <a:endParaRPr lang="en-US" alt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5195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p:txBody>
          <a:bodyPr/>
          <a:lstStyle>
            <a:lvl1pPr>
              <a:defRPr/>
            </a:lvl1pPr>
          </a:lstStyle>
          <a:p>
            <a:pPr>
              <a:defRPr/>
            </a:pPr>
            <a:fld id="{E9A96AE8-9F21-4E29-B0B8-5FA93C6F668A}" type="slidenum">
              <a:rPr lang="en-US" altLang="en-US"/>
              <a:pPr>
                <a:defRPr/>
              </a:pPr>
              <a:t>‹#›</a:t>
            </a:fld>
            <a:endParaRPr lang="en-US" alt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6055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p>
        </p:txBody>
      </p:sp>
      <p:sp>
        <p:nvSpPr>
          <p:cNvPr id="6" name="Slide Number Placeholder 12"/>
          <p:cNvSpPr>
            <a:spLocks noGrp="1"/>
          </p:cNvSpPr>
          <p:nvPr>
            <p:ph type="sldNum" sz="quarter" idx="15"/>
          </p:nvPr>
        </p:nvSpPr>
        <p:spPr>
          <a:xfrm>
            <a:off x="4116388" y="6400800"/>
            <a:ext cx="533400" cy="152400"/>
          </a:xfrm>
        </p:spPr>
        <p:txBody>
          <a:bodyPr/>
          <a:lstStyle>
            <a:lvl1pPr>
              <a:defRPr smtClean="0"/>
            </a:lvl1pPr>
          </a:lstStyle>
          <a:p>
            <a:pPr>
              <a:defRPr/>
            </a:pPr>
            <a:fld id="{17444235-7A84-48C0-9915-05BFD6B7E831}" type="slidenum">
              <a:rPr lang="en-US" altLang="en-US"/>
              <a:pPr>
                <a:defRPr/>
              </a:pPr>
              <a:t>‹#›</a:t>
            </a:fld>
            <a:endParaRPr lang="en-US" alt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124973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5" name="Slide Number Placeholder 7"/>
          <p:cNvSpPr>
            <a:spLocks noGrp="1"/>
          </p:cNvSpPr>
          <p:nvPr>
            <p:ph type="sldNum" sz="quarter" idx="10"/>
          </p:nvPr>
        </p:nvSpPr>
        <p:spPr/>
        <p:txBody>
          <a:bodyPr/>
          <a:lstStyle>
            <a:lvl1pPr>
              <a:defRPr/>
            </a:lvl1pPr>
          </a:lstStyle>
          <a:p>
            <a:pPr>
              <a:defRPr/>
            </a:pPr>
            <a:fld id="{EA9265DB-BE91-439C-8E0B-10E6E46A409F}" type="slidenum">
              <a:rPr lang="en-US" altLang="en-US"/>
              <a:pPr>
                <a:defRPr/>
              </a:pPr>
              <a:t>‹#›</a:t>
            </a:fld>
            <a:endParaRPr lang="en-US" alt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2957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7" name="Slide Number Placeholder 7"/>
          <p:cNvSpPr>
            <a:spLocks noGrp="1"/>
          </p:cNvSpPr>
          <p:nvPr>
            <p:ph type="sldNum" sz="quarter" idx="10"/>
          </p:nvPr>
        </p:nvSpPr>
        <p:spPr/>
        <p:txBody>
          <a:bodyPr/>
          <a:lstStyle>
            <a:lvl1pPr>
              <a:defRPr/>
            </a:lvl1pPr>
          </a:lstStyle>
          <a:p>
            <a:pPr>
              <a:defRPr/>
            </a:pPr>
            <a:fld id="{C829D46D-6C0B-423A-AC55-EB10F070019D}" type="slidenum">
              <a:rPr lang="en-US" altLang="en-US"/>
              <a:pPr>
                <a:defRPr/>
              </a:pPr>
              <a:t>‹#›</a:t>
            </a:fld>
            <a:endParaRPr lang="en-US" altLang="en-US"/>
          </a:p>
        </p:txBody>
      </p:sp>
      <p:sp>
        <p:nvSpPr>
          <p:cNvPr id="8" name="Date Placeholder 8"/>
          <p:cNvSpPr>
            <a:spLocks noGrp="1"/>
          </p:cNvSpPr>
          <p:nvPr>
            <p:ph type="dt" sz="half" idx="11"/>
          </p:nvPr>
        </p:nvSpPr>
        <p:spPr/>
        <p:txBody>
          <a:bodyPr/>
          <a:lstStyle>
            <a:lvl1pPr>
              <a:defRPr/>
            </a:lvl1pPr>
          </a:lstStyle>
          <a:p>
            <a:pPr>
              <a:defRPr/>
            </a:pPr>
            <a:endParaRPr lang="en-US"/>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8906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51071AEA-12E4-40D2-9F0B-D7392E92032D}" type="slidenum">
              <a:rPr lang="en-US" altLang="en-US"/>
              <a:pPr>
                <a:defRPr/>
              </a:pPr>
              <a:t>‹#›</a:t>
            </a:fld>
            <a:endParaRPr lang="en-US" altLang="en-US"/>
          </a:p>
        </p:txBody>
      </p:sp>
      <p:sp>
        <p:nvSpPr>
          <p:cNvPr id="4" name="Date Placeholder 8"/>
          <p:cNvSpPr>
            <a:spLocks noGrp="1"/>
          </p:cNvSpPr>
          <p:nvPr>
            <p:ph type="dt" sz="half" idx="11"/>
          </p:nvPr>
        </p:nvSpPr>
        <p:spPr/>
        <p:txBody>
          <a:bodyPr/>
          <a:lstStyle>
            <a:lvl1pPr>
              <a:defRPr/>
            </a:lvl1pPr>
          </a:lstStyle>
          <a:p>
            <a:pPr>
              <a:defRPr/>
            </a:pPr>
            <a:endParaRPr lang="en-US"/>
          </a:p>
        </p:txBody>
      </p:sp>
      <p:sp>
        <p:nvSpPr>
          <p:cNvPr id="5"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1327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3C99CB21-C695-4DB7-95E7-992E547C7CBE}" type="slidenum">
              <a:rPr lang="en-US" altLang="en-US"/>
              <a:pPr>
                <a:defRPr/>
              </a:pPr>
              <a:t>‹#›</a:t>
            </a:fld>
            <a:endParaRPr lang="en-US" altLang="en-US"/>
          </a:p>
        </p:txBody>
      </p:sp>
      <p:sp>
        <p:nvSpPr>
          <p:cNvPr id="3" name="Date Placeholder 8"/>
          <p:cNvSpPr>
            <a:spLocks noGrp="1"/>
          </p:cNvSpPr>
          <p:nvPr>
            <p:ph type="dt" sz="half" idx="11"/>
          </p:nvPr>
        </p:nvSpPr>
        <p:spPr/>
        <p:txBody>
          <a:bodyPr/>
          <a:lstStyle>
            <a:lvl1pPr>
              <a:defRPr/>
            </a:lvl1pPr>
          </a:lstStyle>
          <a:p>
            <a:pPr>
              <a:defRPr/>
            </a:pPr>
            <a:endParaRPr lang="en-US"/>
          </a:p>
        </p:txBody>
      </p:sp>
      <p:sp>
        <p:nvSpPr>
          <p:cNvPr id="4"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6488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1BBDA87-904E-4603-8FA5-583FCE31DFEB}" type="slidenum">
              <a:rPr lang="en-US" altLang="en-US"/>
              <a:pPr>
                <a:defRPr/>
              </a:pPr>
              <a:t>‹#›</a:t>
            </a:fld>
            <a:endParaRPr lang="en-US" alt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5999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0DE4406-EBCC-4A50-BE35-DC8A8DAF4064}" type="slidenum">
              <a:rPr lang="en-US" altLang="en-US"/>
              <a:pPr>
                <a:defRPr/>
              </a:pPr>
              <a:t>‹#›</a:t>
            </a:fld>
            <a:endParaRPr lang="en-US" alt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797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rgbClr val="7F7F7F"/>
                </a:solidFill>
              </a:defRPr>
            </a:lvl1pPr>
          </a:lstStyle>
          <a:p>
            <a:pPr>
              <a:defRPr/>
            </a:pPr>
            <a:fld id="{CA9731B8-219D-4481-A25E-EF79552533EC}" type="slidenum">
              <a:rPr lang="en-US" altLang="en-US"/>
              <a:pPr>
                <a:defRPr/>
              </a:pPr>
              <a:t>‹#›</a:t>
            </a:fld>
            <a:endParaRPr lang="en-US" altLang="en-US"/>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eaLnBrk="1" hangingPunct="1">
              <a:defRPr sz="1050">
                <a:solidFill>
                  <a:schemeClr val="tx1">
                    <a:lumMod val="50000"/>
                    <a:lumOff val="50000"/>
                  </a:schemeClr>
                </a:solidFill>
                <a:latin typeface="Arial" charset="0"/>
              </a:defRPr>
            </a:lvl1pPr>
          </a:lstStyle>
          <a:p>
            <a:pPr>
              <a:defRPr/>
            </a:pPr>
            <a:endParaRPr lang="en-US"/>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eaLnBrk="1" hangingPunct="1">
              <a:defRPr sz="1050">
                <a:solidFill>
                  <a:schemeClr val="tx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65" r:id="rId2"/>
    <p:sldLayoutId id="214748377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anose="05000000000000000000"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file:///C:\Users\PC\Downloads\Renh%20renh%20rang%20rang%20beat.mp4"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C:\Users\PC\Desktop\HINH NEN\Slid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0" descr="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10984">
            <a:off x="2474913" y="2901950"/>
            <a:ext cx="16287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263650" y="2112963"/>
            <a:ext cx="9383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r>
              <a:rPr lang="en-US" altLang="en-US" sz="2400" b="1">
                <a:solidFill>
                  <a:srgbClr val="000099"/>
                </a:solidFill>
                <a:latin typeface="Times New Roman" panose="02020603050405020304" pitchFamily="18" charset="0"/>
                <a:cs typeface="Times New Roman" panose="02020603050405020304" pitchFamily="18" charset="0"/>
              </a:rPr>
              <a:t>Tiết: Đọc to nghe chung</a:t>
            </a:r>
          </a:p>
        </p:txBody>
      </p:sp>
      <p:sp>
        <p:nvSpPr>
          <p:cNvPr id="10" name="TextBox 9"/>
          <p:cNvSpPr txBox="1">
            <a:spLocks noChangeArrowheads="1"/>
          </p:cNvSpPr>
          <p:nvPr/>
        </p:nvSpPr>
        <p:spPr bwMode="auto">
          <a:xfrm>
            <a:off x="1905000" y="2651125"/>
            <a:ext cx="5168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r>
              <a:rPr lang="en-US" altLang="en-US" sz="2000" b="1">
                <a:solidFill>
                  <a:srgbClr val="000099"/>
                </a:solidFill>
                <a:latin typeface="Times New Roman" panose="02020603050405020304" pitchFamily="18" charset="0"/>
                <a:cs typeface="Times New Roman" panose="02020603050405020304" pitchFamily="18" charset="0"/>
              </a:rPr>
              <a:t> </a:t>
            </a:r>
            <a:r>
              <a:rPr lang="en-US" altLang="en-US" sz="2400" b="1">
                <a:solidFill>
                  <a:srgbClr val="FF0066"/>
                </a:solidFill>
                <a:latin typeface="Times New Roman" panose="02020603050405020304" pitchFamily="18" charset="0"/>
                <a:cs typeface="Times New Roman" panose="02020603050405020304" pitchFamily="18" charset="0"/>
              </a:rPr>
              <a:t>Đề tài: </a:t>
            </a:r>
            <a:r>
              <a:rPr lang="en-US" altLang="en-US" sz="2400" b="1">
                <a:solidFill>
                  <a:srgbClr val="00B0F0"/>
                </a:solidFill>
                <a:latin typeface="Times New Roman" panose="02020603050405020304" pitchFamily="18" charset="0"/>
                <a:cs typeface="Times New Roman" panose="02020603050405020304" pitchFamily="18" charset="0"/>
              </a:rPr>
              <a:t>“Ngày tết quê em”</a:t>
            </a:r>
          </a:p>
        </p:txBody>
      </p:sp>
      <p:sp>
        <p:nvSpPr>
          <p:cNvPr id="11" name="TextBox 10"/>
          <p:cNvSpPr txBox="1"/>
          <p:nvPr/>
        </p:nvSpPr>
        <p:spPr>
          <a:xfrm>
            <a:off x="2438400" y="3248025"/>
            <a:ext cx="6248400" cy="646113"/>
          </a:xfrm>
          <a:prstGeom prst="rect">
            <a:avLst/>
          </a:prstGeom>
          <a:noFill/>
        </p:spPr>
        <p:txBody>
          <a:bodyPr>
            <a:spAutoFit/>
          </a:bodyPr>
          <a:lstStyle/>
          <a:p>
            <a:pPr eaLnBrk="1" hangingPunct="1">
              <a:defRPr/>
            </a:pPr>
            <a:r>
              <a:rPr lang="en-US" sz="2000" b="1" dirty="0">
                <a:solidFill>
                  <a:srgbClr val="000099"/>
                </a:solidFill>
                <a:latin typeface="Times New Roman" pitchFamily="18" charset="0"/>
                <a:cs typeface="Times New Roman" pitchFamily="18" charset="0"/>
              </a:rPr>
              <a:t> </a:t>
            </a:r>
            <a:r>
              <a:rPr lang="en-US" sz="2000" b="1" dirty="0">
                <a:solidFill>
                  <a:srgbClr val="FF0066"/>
                </a:solidFill>
                <a:latin typeface="Times New Roman" pitchFamily="18" charset="0"/>
                <a:cs typeface="Times New Roman" pitchFamily="18" charset="0"/>
              </a:rPr>
              <a:t> </a:t>
            </a:r>
            <a:r>
              <a:rPr lang="en-US" sz="3600" b="1" i="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Sự tích bánh chưng, bánh dày</a:t>
            </a:r>
            <a:endParaRPr lang="en-US" sz="3600" b="1" i="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a:spLocks noChangeArrowheads="1"/>
          </p:cNvSpPr>
          <p:nvPr/>
        </p:nvSpPr>
        <p:spPr bwMode="auto">
          <a:xfrm>
            <a:off x="533400" y="6858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eaLnBrk="1" hangingPunct="1">
              <a:spcBef>
                <a:spcPct val="0"/>
              </a:spcBef>
              <a:buClrTx/>
              <a:buFontTx/>
              <a:buNone/>
            </a:pPr>
            <a:r>
              <a:rPr lang="en-US" altLang="en-US" sz="2400" b="1" dirty="0">
                <a:solidFill>
                  <a:srgbClr val="000099"/>
                </a:solidFill>
                <a:latin typeface="Times New Roman" panose="02020603050405020304" pitchFamily="18" charset="0"/>
                <a:cs typeface="Times New Roman" panose="02020603050405020304" pitchFamily="18" charset="0"/>
              </a:rPr>
              <a:t> UBND THÀNH PHỐ QUẢNG NGÃI</a:t>
            </a:r>
          </a:p>
          <a:p>
            <a:pPr algn="ctr" eaLnBrk="1" hangingPunct="1">
              <a:spcBef>
                <a:spcPct val="0"/>
              </a:spcBef>
              <a:buClrTx/>
              <a:buFontTx/>
              <a:buNone/>
            </a:pPr>
            <a:r>
              <a:rPr lang="en-US" altLang="en-US" sz="2400" b="1" dirty="0">
                <a:solidFill>
                  <a:srgbClr val="000099"/>
                </a:solidFill>
                <a:latin typeface="Times New Roman" panose="02020603050405020304" pitchFamily="18" charset="0"/>
                <a:cs typeface="Times New Roman" panose="02020603050405020304" pitchFamily="18" charset="0"/>
              </a:rPr>
              <a:t>TRƯỜNG </a:t>
            </a:r>
            <a:r>
              <a:rPr lang="vi-VN" altLang="en-US" sz="2400" b="1" dirty="0">
                <a:solidFill>
                  <a:srgbClr val="000099"/>
                </a:solidFill>
                <a:latin typeface="Times New Roman" panose="02020603050405020304" pitchFamily="18" charset="0"/>
                <a:cs typeface="Times New Roman" panose="02020603050405020304" pitchFamily="18" charset="0"/>
              </a:rPr>
              <a:t>TIỂU HỌC NGHĨA HÀ</a:t>
            </a:r>
            <a:endParaRPr lang="en-US" altLang="en-US" sz="2400" b="1" dirty="0">
              <a:solidFill>
                <a:srgbClr val="000099"/>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2590800" y="4424363"/>
            <a:ext cx="4333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Giáo</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viên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Trần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Thị</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Mỹ</a:t>
            </a:r>
            <a:r>
              <a:rPr lang="en-US" altLang="en-US" sz="2400" b="1" dirty="0">
                <a:solidFill>
                  <a:srgbClr val="000099"/>
                </a:solidFill>
                <a:latin typeface="Times New Roman" panose="02020603050405020304" pitchFamily="18" charset="0"/>
                <a:cs typeface="Times New Roman" panose="02020603050405020304" pitchFamily="18" charset="0"/>
              </a:rPr>
              <a:t> Dung</a:t>
            </a:r>
          </a:p>
          <a:p>
            <a:pPr eaLnBrk="1" hangingPunct="1">
              <a:spcBef>
                <a:spcPct val="0"/>
              </a:spcBef>
              <a:buClrTx/>
              <a:buFontTx/>
              <a:buNone/>
            </a:pP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Đối</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tượng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Khối</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lớp</a:t>
            </a:r>
            <a:r>
              <a:rPr lang="en-US" altLang="en-US" sz="2400" b="1" dirty="0">
                <a:solidFill>
                  <a:srgbClr val="000099"/>
                </a:solidFill>
                <a:latin typeface="Times New Roman" panose="02020603050405020304" pitchFamily="18" charset="0"/>
                <a:cs typeface="Times New Roman" panose="02020603050405020304" pitchFamily="18" charset="0"/>
              </a:rPr>
              <a:t> 1 </a:t>
            </a:r>
            <a:r>
              <a:rPr lang="en-US" altLang="en-US" sz="2400" b="1" dirty="0" err="1">
                <a:solidFill>
                  <a:srgbClr val="000099"/>
                </a:solidFill>
                <a:latin typeface="Times New Roman" panose="02020603050405020304" pitchFamily="18" charset="0"/>
                <a:cs typeface="Times New Roman" panose="02020603050405020304" pitchFamily="18" charset="0"/>
              </a:rPr>
              <a:t>và</a:t>
            </a:r>
            <a:r>
              <a:rPr lang="en-US" altLang="en-US" sz="2400" b="1">
                <a:solidFill>
                  <a:srgbClr val="000099"/>
                </a:solidFill>
                <a:latin typeface="Times New Roman" panose="02020603050405020304" pitchFamily="18" charset="0"/>
                <a:cs typeface="Times New Roman" panose="02020603050405020304" pitchFamily="18" charset="0"/>
              </a:rPr>
              <a:t> 2</a:t>
            </a:r>
          </a:p>
        </p:txBody>
      </p:sp>
      <p:pic>
        <p:nvPicPr>
          <p:cNvPr id="3" name="Renh renh rang rang beat.mp4">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8432800" y="629285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625" accel="50000" decel="50000" autoRev="1" fill="hold">
                                          <p:stCondLst>
                                            <p:cond delay="0"/>
                                          </p:stCondLst>
                                        </p:cTn>
                                        <p:tgtEl>
                                          <p:spTgt spid="11"/>
                                        </p:tgtEl>
                                        <p:attrNameLst>
                                          <p:attrName>ppt_x</p:attrName>
                                          <p:attrName>ppt_y</p:attrName>
                                        </p:attrNameLst>
                                      </p:cBhvr>
                                    </p:animMotion>
                                    <p:animRot by="1500000">
                                      <p:cBhvr>
                                        <p:cTn id="22" dur="313" fill="hold">
                                          <p:stCondLst>
                                            <p:cond delay="0"/>
                                          </p:stCondLst>
                                        </p:cTn>
                                        <p:tgtEl>
                                          <p:spTgt spid="11"/>
                                        </p:tgtEl>
                                        <p:attrNameLst>
                                          <p:attrName>r</p:attrName>
                                        </p:attrNameLst>
                                      </p:cBhvr>
                                    </p:animRot>
                                    <p:animRot by="-1500000">
                                      <p:cBhvr>
                                        <p:cTn id="23" dur="313" fill="hold">
                                          <p:stCondLst>
                                            <p:cond delay="313"/>
                                          </p:stCondLst>
                                        </p:cTn>
                                        <p:tgtEl>
                                          <p:spTgt spid="11"/>
                                        </p:tgtEl>
                                        <p:attrNameLst>
                                          <p:attrName>r</p:attrName>
                                        </p:attrNameLst>
                                      </p:cBhvr>
                                    </p:animRot>
                                    <p:animRot by="-1500000">
                                      <p:cBhvr>
                                        <p:cTn id="24" dur="313" fill="hold">
                                          <p:stCondLst>
                                            <p:cond delay="625"/>
                                          </p:stCondLst>
                                        </p:cTn>
                                        <p:tgtEl>
                                          <p:spTgt spid="11"/>
                                        </p:tgtEl>
                                        <p:attrNameLst>
                                          <p:attrName>r</p:attrName>
                                        </p:attrNameLst>
                                      </p:cBhvr>
                                    </p:animRot>
                                    <p:animRot by="1500000">
                                      <p:cBhvr>
                                        <p:cTn id="25" dur="313" fill="hold">
                                          <p:stCondLst>
                                            <p:cond delay="938"/>
                                          </p:stCondLst>
                                        </p:cTn>
                                        <p:tgtEl>
                                          <p:spTgt spid="11"/>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500" fill="hold"/>
                                        <p:tgtEl>
                                          <p:spTgt spid="14"/>
                                        </p:tgtEl>
                                        <p:attrNameLst>
                                          <p:attrName>ppt_x</p:attrName>
                                        </p:attrNameLst>
                                      </p:cBhvr>
                                      <p:tavLst>
                                        <p:tav tm="0">
                                          <p:val>
                                            <p:strVal val="#ppt_x"/>
                                          </p:val>
                                        </p:tav>
                                        <p:tav tm="100000">
                                          <p:val>
                                            <p:strVal val="#ppt_x"/>
                                          </p:val>
                                        </p:tav>
                                      </p:tavLst>
                                    </p:anim>
                                    <p:anim calcmode="lin" valueType="num">
                                      <p:cBhvr additive="base">
                                        <p:cTn id="31"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mediacall" presetSubtype="0" fill="hold" nodeType="clickEffect">
                                  <p:stCondLst>
                                    <p:cond delay="0"/>
                                  </p:stCondLst>
                                  <p:childTnLst>
                                    <p:cmd type="call" cmd="togglePause">
                                      <p:cBhvr>
                                        <p:cTn id="36" dur="1" fill="hold"/>
                                        <p:tgtEl>
                                          <p:spTgt spid="3"/>
                                        </p:tgtEl>
                                      </p:cBhvr>
                                    </p:cmd>
                                  </p:childTnLst>
                                </p:cTn>
                              </p:par>
                            </p:childTnLst>
                          </p:cTn>
                        </p:par>
                      </p:childTnLst>
                    </p:cTn>
                  </p:par>
                </p:childTnLst>
              </p:cTn>
              <p:nextCondLst>
                <p:cond evt="onClick" delay="0">
                  <p:tgtEl>
                    <p:spTgt spid="3"/>
                  </p:tgtEl>
                </p:cond>
              </p:nextCondLst>
            </p:seq>
            <p:video>
              <p:cMediaNode vol="80000">
                <p:cTn id="37" fill="hold" display="0">
                  <p:stCondLst>
                    <p:cond delay="indefinite"/>
                  </p:stCondLst>
                </p:cTn>
                <p:tgtEl>
                  <p:spTgt spid="3"/>
                </p:tgtEl>
              </p:cMediaNode>
            </p:video>
          </p:childTnLst>
        </p:cTn>
      </p:par>
    </p:tnLst>
    <p:bldLst>
      <p:bldP spid="2" grpId="0"/>
      <p:bldP spid="10" grpId="0"/>
      <p:bldP spid="11"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19200"/>
            <a:ext cx="9144000" cy="5638800"/>
          </a:xfrm>
        </p:spPr>
      </p:pic>
      <p:sp>
        <p:nvSpPr>
          <p:cNvPr id="5" name="TextBox 4"/>
          <p:cNvSpPr txBox="1">
            <a:spLocks noChangeArrowheads="1"/>
          </p:cNvSpPr>
          <p:nvPr/>
        </p:nvSpPr>
        <p:spPr bwMode="auto">
          <a:xfrm>
            <a:off x="228600" y="3048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eaLnBrk="1" hangingPunct="1">
              <a:spcBef>
                <a:spcPct val="0"/>
              </a:spcBef>
              <a:buClrTx/>
              <a:buFontTx/>
              <a:buNone/>
            </a:pPr>
            <a:r>
              <a:rPr lang="en-US" altLang="en-US" sz="3600">
                <a:solidFill>
                  <a:srgbClr val="FF0000"/>
                </a:solidFill>
                <a:latin typeface="Times New Roman" panose="02020603050405020304" pitchFamily="18" charset="0"/>
                <a:cs typeface="Times New Roman" panose="02020603050405020304" pitchFamily="18" charset="0"/>
              </a:rPr>
              <a:t>Cô vừa kể cho các em nghe câu chuyện gì?</a:t>
            </a:r>
            <a:endParaRPr lang="vi-VN"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6EE8E"/>
            </a:gs>
            <a:gs pos="50000">
              <a:srgbClr val="DAF3BB"/>
            </a:gs>
            <a:gs pos="100000">
              <a:srgbClr val="ECF8DE"/>
            </a:gs>
          </a:gsLst>
          <a:lin ang="5400000"/>
        </a:gra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eaLnBrk="1" hangingPunct="1">
              <a:spcBef>
                <a:spcPct val="0"/>
              </a:spcBef>
              <a:buClrTx/>
              <a:buFontTx/>
              <a:buNone/>
            </a:pPr>
            <a:r>
              <a:rPr lang="en-US" altLang="en-US" sz="4000">
                <a:solidFill>
                  <a:srgbClr val="FF0000"/>
                </a:solidFill>
                <a:latin typeface="Times New Roman" panose="02020603050405020304" pitchFamily="18" charset="0"/>
                <a:cs typeface="Times New Roman" panose="02020603050405020304" pitchFamily="18" charset="0"/>
              </a:rPr>
              <a:t>Trong câu chuyện có những nhân vật nào?</a:t>
            </a:r>
            <a:endParaRPr lang="vi-VN" altLang="en-US" sz="4000">
              <a:solidFill>
                <a:srgbClr val="FF0000"/>
              </a:solidFill>
              <a:latin typeface="Times New Roman" panose="02020603050405020304" pitchFamily="18" charset="0"/>
              <a:cs typeface="Times New Roman" panose="02020603050405020304" pitchFamily="18" charset="0"/>
            </a:endParaRPr>
          </a:p>
        </p:txBody>
      </p:sp>
      <p:pic>
        <p:nvPicPr>
          <p:cNvPr id="5" name="Picture 4" descr="Chưa có tê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1981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205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81200"/>
            <a:ext cx="28479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562600"/>
          </a:xfrm>
        </p:spPr>
      </p:pic>
      <p:sp>
        <p:nvSpPr>
          <p:cNvPr id="15363" name="TextBox 4"/>
          <p:cNvSpPr txBox="1">
            <a:spLocks noChangeArrowheads="1"/>
          </p:cNvSpPr>
          <p:nvPr/>
        </p:nvSpPr>
        <p:spPr bwMode="auto">
          <a:xfrm>
            <a:off x="0" y="3048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eaLnBrk="1" hangingPunct="1">
              <a:spcBef>
                <a:spcPct val="0"/>
              </a:spcBef>
              <a:buClrTx/>
              <a:buFontTx/>
              <a:buNone/>
            </a:pPr>
            <a:r>
              <a:rPr lang="vi-VN" altLang="en-US" sz="4400">
                <a:solidFill>
                  <a:srgbClr val="FF0000"/>
                </a:solidFill>
                <a:latin typeface="Times New Roman" panose="02020603050405020304" pitchFamily="18" charset="0"/>
                <a:cs typeface="Times New Roman" panose="02020603050405020304" pitchFamily="18" charset="0"/>
              </a:rPr>
              <a:t>Vua Hùng đã nói gì với các hoàng tử?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990600"/>
            <a:ext cx="9144000" cy="5867400"/>
          </a:xfrm>
        </p:spPr>
      </p:pic>
      <p:sp>
        <p:nvSpPr>
          <p:cNvPr id="3" name="Title 2"/>
          <p:cNvSpPr>
            <a:spLocks noGrp="1"/>
          </p:cNvSpPr>
          <p:nvPr>
            <p:ph type="title"/>
          </p:nvPr>
        </p:nvSpPr>
        <p:spPr/>
        <p:txBody>
          <a:bodyPr/>
          <a:lstStyle/>
          <a:p>
            <a:pPr>
              <a:defRPr/>
            </a:pPr>
            <a:endParaRPr lang="vi-VN" dirty="0"/>
          </a:p>
        </p:txBody>
      </p:sp>
      <p:sp>
        <p:nvSpPr>
          <p:cNvPr id="16388" name="TextBox 4"/>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eaLnBrk="1" hangingPunct="1">
              <a:spcBef>
                <a:spcPct val="0"/>
              </a:spcBef>
              <a:buClrTx/>
              <a:buFontTx/>
              <a:buNone/>
            </a:pPr>
            <a:r>
              <a:rPr lang="vi-VN" altLang="en-US" sz="4000">
                <a:solidFill>
                  <a:schemeClr val="tx1"/>
                </a:solidFill>
                <a:latin typeface="Times New Roman" panose="02020603050405020304" pitchFamily="18" charset="0"/>
                <a:cs typeface="Times New Roman" panose="02020603050405020304" pitchFamily="18" charset="0"/>
              </a:rPr>
              <a:t> Ai đã giúp vợ chồng Lang Liêu làm bánh</a:t>
            </a:r>
            <a:endParaRPr lang="vi-VN" altLang="en-US">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71600"/>
            <a:ext cx="9144000" cy="5486400"/>
          </a:xfrm>
        </p:spPr>
      </p:pic>
      <p:sp>
        <p:nvSpPr>
          <p:cNvPr id="3" name="Title 2"/>
          <p:cNvSpPr>
            <a:spLocks noGrp="1"/>
          </p:cNvSpPr>
          <p:nvPr>
            <p:ph type="title"/>
          </p:nvPr>
        </p:nvSpPr>
        <p:spPr/>
        <p:txBody>
          <a:bodyPr/>
          <a:lstStyle/>
          <a:p>
            <a:pPr>
              <a:defRPr/>
            </a:pPr>
            <a:endParaRPr lang="vi-VN" dirty="0"/>
          </a:p>
        </p:txBody>
      </p:sp>
      <p:sp>
        <p:nvSpPr>
          <p:cNvPr id="17412" name="Rectangle 1"/>
          <p:cNvSpPr>
            <a:spLocks noChangeArrowheads="1"/>
          </p:cNvSpPr>
          <p:nvPr/>
        </p:nvSpPr>
        <p:spPr bwMode="auto">
          <a:xfrm>
            <a:off x="0" y="-228600"/>
            <a:ext cx="8915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7F7F7F"/>
              </a:buClr>
              <a:buFont typeface="Wingdings" panose="05000000000000000000" pitchFamily="2" charset="2"/>
              <a:buChar char="§"/>
              <a:tabLst>
                <a:tab pos="1323975" algn="l"/>
              </a:tabLst>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tabLst>
                <a:tab pos="1323975" algn="l"/>
              </a:tabLst>
              <a:defRPr sz="1400">
                <a:solidFill>
                  <a:srgbClr val="000000"/>
                </a:solidFill>
                <a:latin typeface="Calibri" panose="020F0502020204030204" pitchFamily="34" charset="0"/>
              </a:defRPr>
            </a:lvl9pPr>
          </a:lstStyle>
          <a:p>
            <a:pPr algn="ctr">
              <a:spcBef>
                <a:spcPct val="0"/>
              </a:spcBef>
              <a:buClrTx/>
              <a:buFontTx/>
              <a:buNone/>
            </a:pPr>
            <a:r>
              <a:rPr lang="vi-VN" altLang="en-US" sz="4000">
                <a:solidFill>
                  <a:schemeClr val="tx1"/>
                </a:solidFill>
                <a:latin typeface="Times New Roman" panose="02020603050405020304" pitchFamily="18" charset="0"/>
                <a:cs typeface="Times New Roman" panose="02020603050405020304" pitchFamily="18" charset="0"/>
              </a:rPr>
              <a:t> </a:t>
            </a:r>
            <a:r>
              <a:rPr lang="vi-VN" altLang="en-US" sz="3200">
                <a:solidFill>
                  <a:srgbClr val="FF0000"/>
                </a:solidFill>
                <a:latin typeface="Times New Roman" panose="02020603050405020304" pitchFamily="18" charset="0"/>
                <a:cs typeface="Times New Roman" panose="02020603050405020304" pitchFamily="18" charset="0"/>
              </a:rPr>
              <a:t>Lang Liêu nghĩ sẽ làm gì để dâng lễ vật lên Vua cha.? </a:t>
            </a:r>
          </a:p>
          <a:p>
            <a:pPr algn="ctr">
              <a:spcBef>
                <a:spcPct val="0"/>
              </a:spcBef>
              <a:buClrTx/>
              <a:buFontTx/>
              <a:buNone/>
            </a:pPr>
            <a:r>
              <a:rPr lang="vi-VN" altLang="en-US" sz="3200">
                <a:solidFill>
                  <a:srgbClr val="FF0000"/>
                </a:solidFill>
                <a:latin typeface="Times New Roman" panose="02020603050405020304" pitchFamily="18" charset="0"/>
                <a:cs typeface="Times New Roman" panose="02020603050405020304" pitchFamily="18" charset="0"/>
              </a:rPr>
              <a:t> Lang Liêu lấy gì để làm bánh?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990600"/>
            <a:ext cx="9144000" cy="5867400"/>
          </a:xfrm>
        </p:spPr>
      </p:pic>
      <p:sp>
        <p:nvSpPr>
          <p:cNvPr id="3" name="Title 2"/>
          <p:cNvSpPr>
            <a:spLocks noGrp="1"/>
          </p:cNvSpPr>
          <p:nvPr>
            <p:ph type="title"/>
          </p:nvPr>
        </p:nvSpPr>
        <p:spPr/>
        <p:txBody>
          <a:bodyPr/>
          <a:lstStyle/>
          <a:p>
            <a:pPr>
              <a:defRPr/>
            </a:pPr>
            <a:endParaRPr lang="vi-VN"/>
          </a:p>
        </p:txBody>
      </p:sp>
      <p:sp>
        <p:nvSpPr>
          <p:cNvPr id="18436" name="TextBox 4"/>
          <p:cNvSpPr txBox="1">
            <a:spLocks noChangeArrowheads="1"/>
          </p:cNvSpPr>
          <p:nvPr/>
        </p:nvSpPr>
        <p:spPr bwMode="auto">
          <a:xfrm>
            <a:off x="304800" y="0"/>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eaLnBrk="1" hangingPunct="1">
              <a:spcBef>
                <a:spcPct val="0"/>
              </a:spcBef>
              <a:buClrTx/>
              <a:buFontTx/>
              <a:buNone/>
            </a:pPr>
            <a:r>
              <a:rPr lang="vi-VN" altLang="en-US" sz="5400">
                <a:solidFill>
                  <a:srgbClr val="FF0000"/>
                </a:solidFill>
                <a:latin typeface="Times New Roman" panose="02020603050405020304" pitchFamily="18" charset="0"/>
                <a:cs typeface="Times New Roman" panose="02020603050405020304" pitchFamily="18" charset="0"/>
              </a:rPr>
              <a:t>Vua đã chọn lễ vật của ai?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data cu\ELEARNING MẦM NON\TỔNG HỢP\DANG SUA\làm khung ản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914400" y="1524000"/>
            <a:ext cx="4800600" cy="3733800"/>
          </a:xfrm>
        </p:spPr>
        <p:txBody>
          <a:bodyPr>
            <a:normAutofit fontScale="90000"/>
          </a:bodyPr>
          <a:lstStyle/>
          <a:p>
            <a:pPr algn="ctr" eaLnBrk="1" fontAlgn="auto" hangingPunct="1">
              <a:spcAft>
                <a:spcPts val="0"/>
              </a:spcAft>
              <a:defRPr/>
            </a:pPr>
            <a:r>
              <a:rPr lang="en-US" b="1" dirty="0">
                <a:solidFill>
                  <a:srgbClr val="FF0000"/>
                </a:solidFill>
                <a:latin typeface="Times New Roman" pitchFamily="18" charset="0"/>
                <a:cs typeface="Times New Roman" pitchFamily="18" charset="0"/>
              </a:rPr>
              <a:t>=&gt; Giáo dục :</a:t>
            </a:r>
            <a:r>
              <a:rPr lang="vi-VN" dirty="0"/>
              <a:t> </a:t>
            </a:r>
            <a:r>
              <a:rPr lang="vi-VN" b="1" dirty="0">
                <a:solidFill>
                  <a:srgbClr val="FF0000"/>
                </a:solidFill>
                <a:latin typeface="Times New Roman" pitchFamily="18" charset="0"/>
                <a:cs typeface="Times New Roman" pitchFamily="18" charset="0"/>
              </a:rPr>
              <a:t>Qua câu chuyện, muốn nhắc nhở chúng ta phải luôn biết quý trọng hạt gạo vì hạt gạo đã nuôi sống con người và phải biết kính trọng, yêu mến các bác nông dân và chăm chỉ lao động. Vì thế, khi các con ăn cơm thì phải ăn hết xuất, không được để cơm rơi vãi ra ngoài.</a:t>
            </a:r>
            <a:br>
              <a:rPr lang="vi-VN" dirty="0"/>
            </a:b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randombar(horizontal)">
                                      <p:cBhvr>
                                        <p:cTn id="7"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Users\PC\Desktop\HINH NEN\222410053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bwMode="auto">
          <a:xfrm>
            <a:off x="2057400" y="2514600"/>
            <a:ext cx="5562600" cy="1447800"/>
          </a:xfrm>
        </p:spPr>
        <p:txBody>
          <a:bodyPr wrap="square" numCol="1" anchorCtr="0" compatLnSpc="1">
            <a:prstTxWarp prst="textNoShape">
              <a:avLst/>
            </a:prstTxWarp>
            <a:normAutofit fontScale="90000"/>
          </a:bodyPr>
          <a:lstStyle/>
          <a:p>
            <a:pPr algn="ctr" eaLnBrk="1" hangingPunct="1">
              <a:defRPr/>
            </a:pPr>
            <a:r>
              <a:rPr lang="en-US" sz="3200" b="1" dirty="0">
                <a:solidFill>
                  <a:srgbClr val="000099"/>
                </a:solidFill>
                <a:latin typeface="Times New Roman" pitchFamily="18" charset="0"/>
                <a:cs typeface="Times New Roman" pitchFamily="18" charset="0"/>
              </a:rPr>
              <a:t>Hoạt động 3: </a:t>
            </a:r>
            <a:br>
              <a:rPr lang="en-US" sz="3200" b="1" dirty="0">
                <a:solidFill>
                  <a:srgbClr val="000099"/>
                </a:solidFill>
                <a:latin typeface="Times New Roman" pitchFamily="18" charset="0"/>
                <a:cs typeface="Times New Roman" pitchFamily="18" charset="0"/>
              </a:rPr>
            </a:br>
            <a:r>
              <a:rPr lang="en-US" sz="3200" b="1" dirty="0">
                <a:solidFill>
                  <a:srgbClr val="000099"/>
                </a:solidFill>
                <a:latin typeface="Times New Roman" pitchFamily="18" charset="0"/>
                <a:cs typeface="Times New Roman" pitchFamily="18" charset="0"/>
              </a:rPr>
              <a:t>Cho </a:t>
            </a:r>
            <a:r>
              <a:rPr lang="en-US" sz="3200" b="1" dirty="0" err="1">
                <a:solidFill>
                  <a:srgbClr val="000099"/>
                </a:solidFill>
                <a:latin typeface="Times New Roman" pitchFamily="18" charset="0"/>
                <a:cs typeface="Times New Roman" pitchFamily="18" charset="0"/>
              </a:rPr>
              <a:t>hs</a:t>
            </a:r>
            <a:r>
              <a:rPr lang="en-US" sz="3200" b="1" dirty="0">
                <a:solidFill>
                  <a:srgbClr val="000099"/>
                </a:solidFill>
                <a:latin typeface="Times New Roman" pitchFamily="18" charset="0"/>
                <a:cs typeface="Times New Roman" pitchFamily="18" charset="0"/>
              </a:rPr>
              <a:t> xem video câu chuyện </a:t>
            </a:r>
            <a:br>
              <a:rPr lang="en-US" sz="3200" b="1" dirty="0">
                <a:solidFill>
                  <a:srgbClr val="000099"/>
                </a:solidFill>
                <a:latin typeface="Times New Roman" pitchFamily="18" charset="0"/>
                <a:cs typeface="Times New Roman" pitchFamily="18" charset="0"/>
              </a:rPr>
            </a:br>
            <a:r>
              <a:rPr lang="en-US" sz="3200" b="1" dirty="0">
                <a:solidFill>
                  <a:srgbClr val="000099"/>
                </a:solidFill>
                <a:latin typeface="Times New Roman" pitchFamily="18" charset="0"/>
                <a:cs typeface="Times New Roman" pitchFamily="18" charset="0"/>
              </a:rPr>
              <a:t>Sự tích bánh chưng, bánh giày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heel(1)">
                                      <p:cBhvr>
                                        <p:cTn id="7"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hild fra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6"/>
          <a:stretch>
            <a:fillRect/>
          </a:stretch>
        </p:blipFill>
        <p:spPr>
          <a:xfrm>
            <a:off x="0" y="0"/>
            <a:ext cx="9144000" cy="6869113"/>
          </a:xfrm>
          <a:noFill/>
        </p:spPr>
      </p:pic>
      <p:sp>
        <p:nvSpPr>
          <p:cNvPr id="2" name="Title 1"/>
          <p:cNvSpPr>
            <a:spLocks noGrp="1"/>
          </p:cNvSpPr>
          <p:nvPr>
            <p:ph type="title"/>
          </p:nvPr>
        </p:nvSpPr>
        <p:spPr>
          <a:xfrm>
            <a:off x="1981200" y="1828800"/>
            <a:ext cx="4876800" cy="1676400"/>
          </a:xfrm>
        </p:spPr>
        <p:txBody>
          <a:bodyPr>
            <a:noAutofit/>
          </a:bodyPr>
          <a:lstStyle/>
          <a:p>
            <a:pPr algn="ctr" eaLnBrk="1" fontAlgn="auto" hangingPunct="1">
              <a:spcAft>
                <a:spcPts val="0"/>
              </a:spcAft>
              <a:defRPr/>
            </a:pPr>
            <a:r>
              <a:rPr lang="en-US" sz="3200" b="1" dirty="0">
                <a:solidFill>
                  <a:srgbClr val="000099"/>
                </a:solidFill>
                <a:latin typeface="Times New Roman" pitchFamily="18" charset="0"/>
                <a:cs typeface="Times New Roman" pitchFamily="18" charset="0"/>
              </a:rPr>
              <a:t>Giờ học đến đây là hết rồi </a:t>
            </a:r>
            <a:br>
              <a:rPr lang="en-US" sz="3200" b="1" dirty="0">
                <a:solidFill>
                  <a:srgbClr val="000099"/>
                </a:solidFill>
                <a:latin typeface="Times New Roman" pitchFamily="18" charset="0"/>
                <a:cs typeface="Times New Roman" pitchFamily="18" charset="0"/>
              </a:rPr>
            </a:br>
            <a:r>
              <a:rPr lang="en-US" sz="3200" b="1" dirty="0">
                <a:solidFill>
                  <a:srgbClr val="000099"/>
                </a:solidFill>
                <a:latin typeface="Times New Roman" pitchFamily="18" charset="0"/>
                <a:cs typeface="Times New Roman" pitchFamily="18" charset="0"/>
              </a:rPr>
              <a:t>Chúc </a:t>
            </a:r>
            <a:r>
              <a:rPr lang="en-US" sz="3200" b="1" dirty="0" err="1">
                <a:solidFill>
                  <a:srgbClr val="000099"/>
                </a:solidFill>
                <a:latin typeface="Times New Roman" pitchFamily="18" charset="0"/>
                <a:cs typeface="Times New Roman" pitchFamily="18" charset="0"/>
              </a:rPr>
              <a:t>các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em</a:t>
            </a:r>
            <a:r>
              <a:rPr lang="en-US" sz="3200" b="1" dirty="0">
                <a:solidFill>
                  <a:srgbClr val="000099"/>
                </a:solidFill>
                <a:latin typeface="Times New Roman" pitchFamily="18" charset="0"/>
                <a:cs typeface="Times New Roman" pitchFamily="18" charset="0"/>
              </a:rPr>
              <a:t> chăm ngoan và học giỏi</a:t>
            </a:r>
            <a:r>
              <a:rPr lang="en-US" sz="3200" b="1" i="1" dirty="0">
                <a:solidFill>
                  <a:srgbClr val="FF0066"/>
                </a:solidFill>
                <a:effectLst>
                  <a:outerShdw blurRad="38100" dist="38100" dir="2700000" algn="tl">
                    <a:srgbClr val="000000">
                      <a:alpha val="43137"/>
                    </a:srgbClr>
                  </a:outerShdw>
                </a:effectLst>
              </a:rPr>
              <a:t> </a:t>
            </a:r>
            <a:endParaRPr lang="en-US" sz="3200" b="1" i="1" dirty="0">
              <a:solidFill>
                <a:srgbClr val="800000"/>
              </a:solidFill>
              <a:effectLst>
                <a:outerShdw blurRad="38100" dist="38100" dir="2700000" algn="tl">
                  <a:srgbClr val="000000">
                    <a:alpha val="43137"/>
                  </a:srgbClr>
                </a:outerShdw>
              </a:effectLst>
            </a:endParaRPr>
          </a:p>
        </p:txBody>
      </p:sp>
      <p:sp>
        <p:nvSpPr>
          <p:cNvPr id="4" name="Title 1"/>
          <p:cNvSpPr txBox="1">
            <a:spLocks/>
          </p:cNvSpPr>
          <p:nvPr/>
        </p:nvSpPr>
        <p:spPr>
          <a:xfrm>
            <a:off x="2133600" y="3406775"/>
            <a:ext cx="5029200" cy="1676400"/>
          </a:xfrm>
          <a:prstGeom prst="rect">
            <a:avLst/>
          </a:prstGeom>
        </p:spPr>
        <p:txBody>
          <a:bodyPr anchor="ctr">
            <a:normAutofit/>
          </a:bodyPr>
          <a:lstStyle>
            <a:lvl1pPr algn="r" defTabSz="914400" rtl="0" eaLnBrk="1" latinLnBrk="0" hangingPunct="1">
              <a:spcBef>
                <a:spcPct val="0"/>
              </a:spcBef>
              <a:buNone/>
              <a:defRPr sz="2800" b="0" i="0" u="none" kern="120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en-US"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CHÀO</a:t>
            </a:r>
            <a:r>
              <a:rPr lang="en-US" sz="4000" b="1" dirty="0">
                <a:solidFill>
                  <a:srgbClr val="000099"/>
                </a:solidFill>
                <a:latin typeface="Times New Roman" pitchFamily="18" charset="0"/>
                <a:cs typeface="Times New Roman" pitchFamily="18" charset="0"/>
              </a:rPr>
              <a:t> TẠM </a:t>
            </a:r>
            <a:r>
              <a:rPr lang="en-US" sz="4000" b="1" dirty="0">
                <a:solidFill>
                  <a:srgbClr val="FF0000"/>
                </a:solidFill>
                <a:latin typeface="Times New Roman" pitchFamily="18" charset="0"/>
                <a:cs typeface="Times New Roman" pitchFamily="18" charset="0"/>
              </a:rPr>
              <a:t>BIỆT</a:t>
            </a:r>
            <a:endParaRPr lang="en-US" sz="4000" b="1" i="1" dirty="0">
              <a:solidFill>
                <a:srgbClr val="FF0000"/>
              </a:solidFill>
              <a:effectLst>
                <a:outerShdw blurRad="38100" dist="38100" dir="2700000" algn="tl">
                  <a:srgbClr val="000000">
                    <a:alpha val="43137"/>
                  </a:srgbClr>
                </a:outerShdw>
              </a:effectLst>
            </a:endParaRPr>
          </a:p>
        </p:txBody>
      </p:sp>
      <p:sp>
        <p:nvSpPr>
          <p:cNvPr id="5" name="Title 1"/>
          <p:cNvSpPr txBox="1">
            <a:spLocks/>
          </p:cNvSpPr>
          <p:nvPr/>
        </p:nvSpPr>
        <p:spPr>
          <a:xfrm>
            <a:off x="2057400" y="5181600"/>
            <a:ext cx="5029200" cy="517525"/>
          </a:xfrm>
          <a:prstGeom prst="rect">
            <a:avLst/>
          </a:prstGeom>
        </p:spPr>
        <p:txBody>
          <a:bodyPr anchor="ctr">
            <a:normAutofit lnSpcReduction="10000"/>
          </a:bodyPr>
          <a:lstStyle>
            <a:lvl1pPr algn="r" defTabSz="914400" rtl="0" eaLnBrk="1" latinLnBrk="0" hangingPunct="1">
              <a:spcBef>
                <a:spcPct val="0"/>
              </a:spcBef>
              <a:buNone/>
              <a:defRPr sz="2800" b="0" i="0" u="none" kern="120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en-US" b="1" dirty="0">
                <a:solidFill>
                  <a:srgbClr val="000099"/>
                </a:solidFill>
                <a:latin typeface="Times New Roman" pitchFamily="18" charset="0"/>
                <a:cs typeface="Times New Roman" pitchFamily="18" charset="0"/>
              </a:rPr>
              <a:t> Tháng 1/ 2024</a:t>
            </a:r>
            <a:endParaRPr lang="en-US" sz="4000" b="1"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500" accel="50000" decel="50000" autoRev="1" fill="hold">
                                          <p:stCondLst>
                                            <p:cond delay="0"/>
                                          </p:stCondLst>
                                        </p:cTn>
                                        <p:tgtEl>
                                          <p:spTgt spid="4"/>
                                        </p:tgtEl>
                                        <p:attrNameLst>
                                          <p:attrName>ppt_x</p:attrName>
                                          <p:attrName>ppt_y</p:attrName>
                                        </p:attrNameLst>
                                      </p:cBhvr>
                                    </p:animMotion>
                                    <p:animRot by="1500000">
                                      <p:cBhvr>
                                        <p:cTn id="15" dur="250" fill="hold">
                                          <p:stCondLst>
                                            <p:cond delay="0"/>
                                          </p:stCondLst>
                                        </p:cTn>
                                        <p:tgtEl>
                                          <p:spTgt spid="4"/>
                                        </p:tgtEl>
                                        <p:attrNameLst>
                                          <p:attrName>r</p:attrName>
                                        </p:attrNameLst>
                                      </p:cBhvr>
                                    </p:animRot>
                                    <p:animRot by="-1500000">
                                      <p:cBhvr>
                                        <p:cTn id="16" dur="250" fill="hold">
                                          <p:stCondLst>
                                            <p:cond delay="250"/>
                                          </p:stCondLst>
                                        </p:cTn>
                                        <p:tgtEl>
                                          <p:spTgt spid="4"/>
                                        </p:tgtEl>
                                        <p:attrNameLst>
                                          <p:attrName>r</p:attrName>
                                        </p:attrNameLst>
                                      </p:cBhvr>
                                    </p:animRot>
                                    <p:animRot by="-1500000">
                                      <p:cBhvr>
                                        <p:cTn id="17" dur="250" fill="hold">
                                          <p:stCondLst>
                                            <p:cond delay="500"/>
                                          </p:stCondLst>
                                        </p:cTn>
                                        <p:tgtEl>
                                          <p:spTgt spid="4"/>
                                        </p:tgtEl>
                                        <p:attrNameLst>
                                          <p:attrName>r</p:attrName>
                                        </p:attrNameLst>
                                      </p:cBhvr>
                                    </p:animRot>
                                    <p:animRot by="1500000">
                                      <p:cBhvr>
                                        <p:cTn id="18" dur="250" fill="hold">
                                          <p:stCondLst>
                                            <p:cond delay="750"/>
                                          </p:stCondLst>
                                        </p:cTn>
                                        <p:tgtEl>
                                          <p:spTgt spid="4"/>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Tranh ảnh dạy học\Hinh nen dep\SLGG_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2133600" y="1905000"/>
            <a:ext cx="6172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a:spcBef>
                <a:spcPct val="0"/>
              </a:spcBef>
              <a:buClrTx/>
              <a:buFontTx/>
              <a:buNone/>
            </a:pPr>
            <a:r>
              <a:rPr lang="en-US" altLang="en-US" sz="4000" b="1" i="1">
                <a:solidFill>
                  <a:srgbClr val="FF0000"/>
                </a:solidFill>
                <a:latin typeface="Times New Roman" panose="02020603050405020304" pitchFamily="18" charset="0"/>
              </a:rPr>
              <a:t> </a:t>
            </a:r>
            <a:r>
              <a:rPr lang="en-US" altLang="en-US" sz="4000" b="1" i="1">
                <a:solidFill>
                  <a:srgbClr val="000099"/>
                </a:solidFill>
                <a:latin typeface="Times New Roman" panose="02020603050405020304" pitchFamily="18" charset="0"/>
              </a:rPr>
              <a:t> Ổn định:</a:t>
            </a:r>
          </a:p>
          <a:p>
            <a:pPr algn="ctr">
              <a:spcBef>
                <a:spcPct val="0"/>
              </a:spcBef>
              <a:buClrTx/>
              <a:buFontTx/>
              <a:buNone/>
            </a:pPr>
            <a:r>
              <a:rPr lang="en-US" altLang="en-US" sz="4000" b="1" i="1">
                <a:solidFill>
                  <a:srgbClr val="000099"/>
                </a:solidFill>
                <a:latin typeface="Times New Roman" panose="02020603050405020304" pitchFamily="18" charset="0"/>
              </a:rPr>
              <a:t> Cho học sinh hát bài hát </a:t>
            </a:r>
          </a:p>
          <a:p>
            <a:pPr algn="ctr">
              <a:spcBef>
                <a:spcPct val="0"/>
              </a:spcBef>
              <a:buClrTx/>
              <a:buFontTx/>
              <a:buNone/>
            </a:pPr>
            <a:r>
              <a:rPr lang="en-US" altLang="en-US" sz="4000" b="1" i="1">
                <a:solidFill>
                  <a:srgbClr val="000099"/>
                </a:solidFill>
                <a:latin typeface="Times New Roman" panose="02020603050405020304" pitchFamily="18" charset="0"/>
              </a:rPr>
              <a:t>“ Sắp đến tết rồi”</a:t>
            </a: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1" nodeType="clickEffect">
                                  <p:stCondLst>
                                    <p:cond delay="0"/>
                                  </p:stCondLst>
                                  <p:iterate type="lt">
                                    <p:tmPct val="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4800" y="0"/>
            <a:ext cx="8153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ctr" eaLnBrk="1" hangingPunct="1">
              <a:spcBef>
                <a:spcPct val="0"/>
              </a:spcBef>
              <a:buClrTx/>
              <a:buFontTx/>
              <a:buNone/>
            </a:pPr>
            <a:r>
              <a:rPr lang="en-US" altLang="en-US" sz="5400" b="1">
                <a:solidFill>
                  <a:srgbClr val="FF0000"/>
                </a:solidFill>
                <a:latin typeface="Times New Roman" panose="02020603050405020304" pitchFamily="18" charset="0"/>
                <a:cs typeface="Times New Roman" panose="02020603050405020304" pitchFamily="18" charset="0"/>
              </a:rPr>
              <a:t>Câu chuyện : Sự tích bánh chưng, bánh dày</a:t>
            </a:r>
            <a:endParaRPr lang="vi-VN" altLang="en-US" sz="5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457200" y="457200"/>
            <a:ext cx="3657600" cy="5715000"/>
          </a:xfrm>
        </p:spPr>
        <p:txBody>
          <a:bodyPr/>
          <a:lstStyle/>
          <a:p>
            <a:endParaRPr lang="vi-VN" altLang="en-US"/>
          </a:p>
        </p:txBody>
      </p:sp>
      <p:sp>
        <p:nvSpPr>
          <p:cNvPr id="3" name="Title 2"/>
          <p:cNvSpPr>
            <a:spLocks noGrp="1"/>
          </p:cNvSpPr>
          <p:nvPr>
            <p:ph type="title"/>
          </p:nvPr>
        </p:nvSpPr>
        <p:spPr/>
        <p:txBody>
          <a:bodyPr/>
          <a:lstStyle/>
          <a:p>
            <a:pPr>
              <a:defRPr/>
            </a:pPr>
            <a:endParaRPr lang="vi-V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457200"/>
            <a:ext cx="3657600" cy="5715000"/>
          </a:xfrm>
        </p:spPr>
        <p:txBody>
          <a:bodyPr/>
          <a:lstStyle/>
          <a:p>
            <a:endParaRPr lang="vi-VN" altLang="en-US"/>
          </a:p>
        </p:txBody>
      </p:sp>
      <p:sp>
        <p:nvSpPr>
          <p:cNvPr id="3" name="Title 2"/>
          <p:cNvSpPr>
            <a:spLocks noGrp="1"/>
          </p:cNvSpPr>
          <p:nvPr>
            <p:ph type="title"/>
          </p:nvPr>
        </p:nvSpPr>
        <p:spPr/>
        <p:txBody>
          <a:bodyPr/>
          <a:lstStyle/>
          <a:p>
            <a:pPr>
              <a:defRPr/>
            </a:pPr>
            <a:endParaRPr lang="vi-V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457200"/>
            <a:ext cx="3657600" cy="5715000"/>
          </a:xfrm>
        </p:spPr>
        <p:txBody>
          <a:bodyPr/>
          <a:lstStyle/>
          <a:p>
            <a:endParaRPr lang="vi-VN" altLang="en-US"/>
          </a:p>
        </p:txBody>
      </p:sp>
      <p:sp>
        <p:nvSpPr>
          <p:cNvPr id="3" name="Title 2"/>
          <p:cNvSpPr>
            <a:spLocks noGrp="1"/>
          </p:cNvSpPr>
          <p:nvPr>
            <p:ph type="title"/>
          </p:nvPr>
        </p:nvSpPr>
        <p:spPr/>
        <p:txBody>
          <a:bodyPr/>
          <a:lstStyle/>
          <a:p>
            <a:pPr>
              <a:defRPr/>
            </a:pPr>
            <a:endParaRPr lang="vi-V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762000" y="2133600"/>
            <a:ext cx="7391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r>
              <a:rPr lang="en-US" altLang="en-US" sz="11500">
                <a:solidFill>
                  <a:srgbClr val="FF0000"/>
                </a:solidFill>
                <a:latin typeface="Times New Roman" panose="02020603050405020304" pitchFamily="18" charset="0"/>
                <a:cs typeface="Times New Roman" panose="02020603050405020304" pitchFamily="18" charset="0"/>
              </a:rPr>
              <a:t>Đàm thoại:</a:t>
            </a:r>
            <a:endParaRPr lang="vi-VN" altLang="en-US" sz="115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7.0&quot;&gt;&lt;object type=&quot;1&quot; unique_id=&quot;10001&quot;&gt;&lt;object type=&quot;2&quot; unique_id=&quot;10106&quot;&gt;&lt;object type=&quot;3&quot; unique_id=&quot;10107&quot;&gt;&lt;property id=&quot;20148&quot; value=&quot;5&quot;/&gt;&lt;property id=&quot;20300&quot; value=&quot;Slide 1&quot;/&gt;&lt;property id=&quot;20307&quot; value=&quot;256&quot;/&gt;&lt;/object&gt;&lt;object type=&quot;3&quot; unique_id=&quot;17952&quot;&gt;&lt;property id=&quot;20148&quot; value=&quot;5&quot;/&gt;&lt;property id=&quot;20300&quot; value=&quot;Slide 2&quot;/&gt;&lt;property id=&quot;20307&quot; value=&quot;301&quot;/&gt;&lt;/object&gt;&lt;object type=&quot;3&quot; unique_id=&quot;18141&quot;&gt;&lt;property id=&quot;20148&quot; value=&quot;5&quot;/&gt;&lt;property id=&quot;20300&quot; value=&quot;Slide 18 - &amp;quot;Giờ học đến đây là hết rồi &amp;#x0D;&amp;#x0A;Chúc các con chăm ngoan và học giỏi &amp;quot;&quot;/&gt;&lt;property id=&quot;20307&quot; value=&quot;313&quot;/&gt;&lt;/object&gt;&lt;object type=&quot;3&quot; unique_id=&quot;18242&quot;&gt;&lt;property id=&quot;20148&quot; value=&quot;5&quot;/&gt;&lt;property id=&quot;20300&quot; value=&quot;Slide 16 - &amp;quot;=&amp;gt; Giáo dục : Qua câu chuyện, muốn nhắc nhở chúng ta phải luôn biết quý trọng hạt gạo vì hạt gạo đã&quot;/&gt;&lt;property id=&quot;20307&quot; value=&quot;314&quot;/&gt;&lt;/object&gt;&lt;object type=&quot;3&quot; unique_id=&quot;18306&quot;&gt;&lt;property id=&quot;20148&quot; value=&quot;5&quot;/&gt;&lt;property id=&quot;20300&quot; value=&quot;Slide 17 - &amp;quot;Hoạt động 3: &amp;#x0D;&amp;#x0A;Cho trẻ xem video câu chuyện &amp;#x0D;&amp;#x0A;Sự tích bánh chưng, bánh giày&amp;quot;&quot;/&gt;&lt;property id=&quot;20307&quot; value=&quot;315&quot;/&gt;&lt;/object&gt;&lt;object type=&quot;3&quot; unique_id=&quot;19411&quot;&gt;&lt;property id=&quot;20148&quot; value=&quot;5&quot;/&gt;&lt;property id=&quot;20300&quot; value=&quot;Slide 9&quot;/&gt;&lt;property id=&quot;20307&quot; value=&quot;320&quot;/&gt;&lt;/object&gt;&lt;object type=&quot;3&quot; unique_id=&quot;19757&quot;&gt;&lt;property id=&quot;20148&quot; value=&quot;5&quot;/&gt;&lt;property id=&quot;20300&quot; value=&quot;Slide 3&quot;/&gt;&lt;property id=&quot;20307&quot; value=&quot;326&quot;/&gt;&lt;/object&gt;&lt;object type=&quot;3&quot; unique_id=&quot;19758&quot;&gt;&lt;property id=&quot;20148&quot; value=&quot;5&quot;/&gt;&lt;property id=&quot;20300&quot; value=&quot;Slide 4&quot;/&gt;&lt;property id=&quot;20307&quot; value=&quot;327&quot;/&gt;&lt;/object&gt;&lt;object type=&quot;3&quot; unique_id=&quot;19759&quot;&gt;&lt;property id=&quot;20148&quot; value=&quot;5&quot;/&gt;&lt;property id=&quot;20300&quot; value=&quot;Slide 5&quot;/&gt;&lt;property id=&quot;20307&quot; value=&quot;328&quot;/&gt;&lt;/object&gt;&lt;object type=&quot;3&quot; unique_id=&quot;19760&quot;&gt;&lt;property id=&quot;20148&quot; value=&quot;5&quot;/&gt;&lt;property id=&quot;20300&quot; value=&quot;Slide 6&quot;/&gt;&lt;property id=&quot;20307&quot; value=&quot;329&quot;/&gt;&lt;/object&gt;&lt;object type=&quot;3&quot; unique_id=&quot;19761&quot;&gt;&lt;property id=&quot;20148&quot; value=&quot;5&quot;/&gt;&lt;property id=&quot;20300&quot; value=&quot;Slide 7&quot;/&gt;&lt;property id=&quot;20307&quot; value=&quot;330&quot;/&gt;&lt;/object&gt;&lt;object type=&quot;3&quot; unique_id=&quot;19762&quot;&gt;&lt;property id=&quot;20148&quot; value=&quot;5&quot;/&gt;&lt;property id=&quot;20300&quot; value=&quot;Slide 8&quot;/&gt;&lt;property id=&quot;20307&quot; value=&quot;331&quot;/&gt;&lt;/object&gt;&lt;object type=&quot;3&quot; unique_id=&quot;19763&quot;&gt;&lt;property id=&quot;20148&quot; value=&quot;5&quot;/&gt;&lt;property id=&quot;20300&quot; value=&quot;Slide 10&quot;/&gt;&lt;property id=&quot;20307&quot; value=&quot;332&quot;/&gt;&lt;/object&gt;&lt;object type=&quot;3&quot; unique_id=&quot;19764&quot;&gt;&lt;property id=&quot;20148&quot; value=&quot;5&quot;/&gt;&lt;property id=&quot;20300&quot; value=&quot;Slide 11&quot;/&gt;&lt;property id=&quot;20307&quot; value=&quot;333&quot;/&gt;&lt;/object&gt;&lt;object type=&quot;3&quot; unique_id=&quot;19765&quot;&gt;&lt;property id=&quot;20148&quot; value=&quot;5&quot;/&gt;&lt;property id=&quot;20300&quot; value=&quot;Slide 12&quot;/&gt;&lt;property id=&quot;20307&quot; value=&quot;334&quot;/&gt;&lt;/object&gt;&lt;object type=&quot;3&quot; unique_id=&quot;19766&quot;&gt;&lt;property id=&quot;20148&quot; value=&quot;5&quot;/&gt;&lt;property id=&quot;20300&quot; value=&quot;Slide 13&quot;/&gt;&lt;property id=&quot;20307&quot; value=&quot;336&quot;/&gt;&lt;/object&gt;&lt;object type=&quot;3&quot; unique_id=&quot;19767&quot;&gt;&lt;property id=&quot;20148&quot; value=&quot;5&quot;/&gt;&lt;property id=&quot;20300&quot; value=&quot;Slide 14&quot;/&gt;&lt;property id=&quot;20307&quot; value=&quot;337&quot;/&gt;&lt;/object&gt;&lt;object type=&quot;3&quot; unique_id=&quot;19768&quot;&gt;&lt;property id=&quot;20148&quot; value=&quot;5&quot;/&gt;&lt;property id=&quot;20300&quot; value=&quot;Slide 15&quot;/&gt;&lt;property id=&quot;20307&quot; value=&quot;338&quot;/&gt;&lt;/object&gt;&lt;/object&gt;&lt;object type=&quot;8&quot; unique_id=&quot;10130&quot;&gt;&lt;/object&gt;&lt;/object&gt;&lt;/database&gt;"/>
  <p:tag name="SECTOMILLISECCONVERTED" val="1"/>
</p:tagLst>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852</TotalTime>
  <Words>269</Words>
  <Application>Microsoft Office PowerPoint</Application>
  <PresentationFormat>On-screen Show (4:3)</PresentationFormat>
  <Paragraphs>25</Paragraphs>
  <Slides>18</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=&gt; Giáo dục : Qua câu chuyện, muốn nhắc nhở chúng ta phải luôn biết quý trọng hạt gạo vì hạt gạo đã nuôi sống con người và phải biết kính trọng, yêu mến các bác nông dân và chăm chỉ lao động. Vì thế, khi các con ăn cơm thì phải ăn hết xuất, không được để cơm rơi vãi ra ngoài. </vt:lpstr>
      <vt:lpstr>Hoạt động 3:  Cho hs xem video câu chuyện  Sự tích bánh chưng, bánh giày</vt:lpstr>
      <vt:lpstr>Giờ học đến đây là hết rồi  Chúc các em chăm ngoan và học giỏi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105</cp:revision>
  <dcterms:created xsi:type="dcterms:W3CDTF">2009-04-12T09:05:52Z</dcterms:created>
  <dcterms:modified xsi:type="dcterms:W3CDTF">2024-07-17T07:33:58Z</dcterms:modified>
</cp:coreProperties>
</file>