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64" r:id="rId2"/>
    <p:sldId id="383" r:id="rId3"/>
    <p:sldId id="392" r:id="rId4"/>
    <p:sldId id="257" r:id="rId5"/>
    <p:sldId id="388" r:id="rId6"/>
    <p:sldId id="378" r:id="rId7"/>
    <p:sldId id="389" r:id="rId8"/>
    <p:sldId id="390" r:id="rId9"/>
    <p:sldId id="397" r:id="rId10"/>
    <p:sldId id="38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30060-89D3-4EB3-9549-61AE2380CCB7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8891-8D14-4548-9F24-DF841AD12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B8891-8D14-4548-9F24-DF841AD129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1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1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0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0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42900"/>
            <a:ext cx="8115300" cy="4400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191000" y="4900612"/>
            <a:ext cx="838200" cy="196454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553CB3-BCF0-41EE-9105-AC0270F49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81000" y="4900612"/>
            <a:ext cx="1905000" cy="19645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553200" y="4914901"/>
            <a:ext cx="2133600" cy="183356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capxuantu@gmail.com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7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3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6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5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092B-1DDF-45C1-B313-9CE68D465EF6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FD8B7-A585-4161-8AA5-075EBB8D3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achmem.vn/books/256/exercises/484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hyperlink" Target="https://www.sachmem.vn/books/256/exercises/48427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56/exercises/48428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56/exercises/48429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chmem.vn/books/256/exercises/48429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371475" y="-238125"/>
            <a:ext cx="1771650" cy="2362200"/>
            <a:chOff x="48" y="1632"/>
            <a:chExt cx="3072" cy="2640"/>
          </a:xfrm>
        </p:grpSpPr>
        <p:pic>
          <p:nvPicPr>
            <p:cNvPr id="5" name="Picture 2" descr="Frames PPT 007"/>
            <p:cNvPicPr>
              <a:picLocks noChangeAspect="1" noChangeArrowheads="1"/>
            </p:cNvPicPr>
            <p:nvPr/>
          </p:nvPicPr>
          <p:blipFill>
            <a:blip r:embed="rId3"/>
            <a:srcRect t="85001" r="80000"/>
            <a:stretch>
              <a:fillRect/>
            </a:stretch>
          </p:blipFill>
          <p:spPr bwMode="auto">
            <a:xfrm>
              <a:off x="48" y="37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44" y="2496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6" y="1632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80" y="4176"/>
              <a:ext cx="1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36" y="4224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 rot="10800000">
            <a:off x="6172200" y="114300"/>
            <a:ext cx="2858804" cy="1644840"/>
            <a:chOff x="48" y="1632"/>
            <a:chExt cx="3072" cy="2640"/>
          </a:xfrm>
        </p:grpSpPr>
        <p:pic>
          <p:nvPicPr>
            <p:cNvPr id="11" name="Picture 2" descr="Frames PPT 007"/>
            <p:cNvPicPr>
              <a:picLocks noChangeAspect="1" noChangeArrowheads="1"/>
            </p:cNvPicPr>
            <p:nvPr/>
          </p:nvPicPr>
          <p:blipFill>
            <a:blip r:embed="rId3"/>
            <a:srcRect t="85001" r="80000"/>
            <a:stretch>
              <a:fillRect/>
            </a:stretch>
          </p:blipFill>
          <p:spPr bwMode="auto">
            <a:xfrm>
              <a:off x="48" y="37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44" y="2496"/>
              <a:ext cx="0" cy="1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6" y="1632"/>
              <a:ext cx="0" cy="23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480" y="4176"/>
              <a:ext cx="1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36" y="4224"/>
              <a:ext cx="27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33894" y="1302842"/>
            <a:ext cx="8915400" cy="40606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9037428"/>
                <a:gd name="adj2" fmla="val 36712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Welcome to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our class</a:t>
            </a:r>
            <a:endParaRPr lang="en-US" sz="54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3995" y="2623005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English </a:t>
            </a:r>
            <a:r>
              <a:rPr lang="en-US" sz="2800" b="1" dirty="0" smtClean="0">
                <a:solidFill>
                  <a:srgbClr val="FF0000"/>
                </a:solidFill>
              </a:rPr>
              <a:t>6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Class 6C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2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7473215" y="2653767"/>
            <a:ext cx="292394" cy="4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8668420" y="174924"/>
            <a:ext cx="289921" cy="54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912111" y="189823"/>
            <a:ext cx="277768" cy="46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1347009" y="3517151"/>
            <a:ext cx="393144" cy="65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4" descr="Picture Sao 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847082">
            <a:off x="1826337" y="2011221"/>
            <a:ext cx="442877" cy="73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200400" y="3844620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     Teacher</a:t>
            </a:r>
            <a:r>
              <a:rPr lang="en-US" sz="1600" b="1" dirty="0" smtClean="0">
                <a:solidFill>
                  <a:srgbClr val="0070C0"/>
                </a:solidFill>
              </a:rPr>
              <a:t>: Vo </a:t>
            </a:r>
            <a:r>
              <a:rPr lang="en-US" sz="1600" b="1" dirty="0" err="1" smtClean="0">
                <a:solidFill>
                  <a:srgbClr val="0070C0"/>
                </a:solidFill>
              </a:rPr>
              <a:t>Thi</a:t>
            </a:r>
            <a:r>
              <a:rPr lang="en-US" sz="1600" b="1" dirty="0" smtClean="0">
                <a:solidFill>
                  <a:srgbClr val="0070C0"/>
                </a:solidFill>
              </a:rPr>
              <a:t> Xuan Lan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1" y="367250"/>
            <a:ext cx="7741852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  <a:r>
              <a:rPr lang="en-US" sz="1600" b="1" dirty="0" smtClean="0"/>
              <a:t>        </a:t>
            </a:r>
            <a:r>
              <a:rPr lang="en-US" sz="2800" b="1" dirty="0" smtClean="0"/>
              <a:t>NGUYEN BA LOAN LOWER SECONDARY SCHOOL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 idx="4294967295"/>
          </p:nvPr>
        </p:nvSpPr>
        <p:spPr>
          <a:xfrm>
            <a:off x="381000" y="102870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HOMEWORK 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4294967295"/>
          </p:nvPr>
        </p:nvSpPr>
        <p:spPr>
          <a:xfrm>
            <a:off x="533400" y="1885950"/>
            <a:ext cx="82296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Learn all the new words and </a:t>
            </a:r>
            <a:r>
              <a:rPr lang="en-US" sz="2800" dirty="0"/>
              <a:t>structures by heart .</a:t>
            </a:r>
            <a:endParaRPr lang="en-US" sz="2800" dirty="0" smtClean="0"/>
          </a:p>
          <a:p>
            <a:r>
              <a:rPr lang="en-US" sz="2800" dirty="0" smtClean="0"/>
              <a:t>Do Exercise E3-P.47</a:t>
            </a:r>
            <a:endParaRPr lang="en-US" sz="2800" b="1" dirty="0" smtClean="0"/>
          </a:p>
          <a:p>
            <a:r>
              <a:rPr lang="en-US" sz="2800" dirty="0" smtClean="0"/>
              <a:t>Prepare:</a:t>
            </a:r>
            <a:r>
              <a:rPr lang="en-US" sz="2800" b="1" dirty="0" smtClean="0"/>
              <a:t>  </a:t>
            </a:r>
            <a:r>
              <a:rPr lang="en-US" sz="2800" dirty="0" smtClean="0"/>
              <a:t>Unit 6</a:t>
            </a:r>
            <a:r>
              <a:rPr lang="en-US" sz="2800" b="1" dirty="0" smtClean="0"/>
              <a:t> (</a:t>
            </a:r>
            <a:r>
              <a:rPr lang="en-US" sz="2800" dirty="0" smtClean="0"/>
              <a:t>Looking back + project)</a:t>
            </a:r>
          </a:p>
        </p:txBody>
      </p:sp>
      <p:pic>
        <p:nvPicPr>
          <p:cNvPr id="119812" name="Picture 4" descr="0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4229100"/>
            <a:ext cx="939641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48000" y="1657350"/>
            <a:ext cx="2365917" cy="1388791"/>
          </a:xfr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ACTIVITIES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ABOUT TET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5558" y="5905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BRAINSTORMING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69641" y="1819886"/>
            <a:ext cx="2365917" cy="1388791"/>
          </a:xfr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ACTIVITIES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ABOUT TET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3335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BRAINSTORMING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47"/>
          <p:cNvSpPr>
            <a:spLocks noChangeArrowheads="1"/>
          </p:cNvSpPr>
          <p:nvPr/>
        </p:nvSpPr>
        <p:spPr bwMode="auto">
          <a:xfrm>
            <a:off x="3481038" y="625035"/>
            <a:ext cx="474856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lean and decorate our houses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3505200" y="1476986"/>
            <a:ext cx="47244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o shopping and buy food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3505200" y="2358957"/>
            <a:ext cx="47244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ake banh </a:t>
            </a:r>
            <a:r>
              <a:rPr lang="en-US" sz="2400" dirty="0" err="1" smtClean="0">
                <a:solidFill>
                  <a:srgbClr val="FF0000"/>
                </a:solidFill>
              </a:rPr>
              <a:t>chung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3490332" y="3290922"/>
            <a:ext cx="4739268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o to the pagoda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3510775" y="4203837"/>
            <a:ext cx="4718825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FF0000"/>
                </a:solidFill>
              </a:rPr>
              <a:t>visit relatives</a:t>
            </a:r>
          </a:p>
        </p:txBody>
      </p:sp>
    </p:spTree>
    <p:extLst>
      <p:ext uri="{BB962C8B-B14F-4D97-AF65-F5344CB8AC3E}">
        <p14:creationId xmlns:p14="http://schemas.microsoft.com/office/powerpoint/2010/main" val="18654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s://encrypted-tbn2.gstatic.com/images?q=tbn:ANd9GcQHK6aRroNz6H9yQH5dm3rrvZEAwtckM6kZy9kwziZdpAS5PDWB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9"/>
            <a:ext cx="9069698" cy="50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61264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Unit 6: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3414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TET HOLIDAY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2571750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LESSON 6: SKILLS </a:t>
            </a:r>
            <a:r>
              <a:rPr lang="en-US" sz="4800" b="1" dirty="0" smtClean="0">
                <a:solidFill>
                  <a:srgbClr val="002060"/>
                </a:solidFill>
              </a:rPr>
              <a:t>2</a:t>
            </a:r>
          </a:p>
          <a:p>
            <a:r>
              <a:rPr lang="en-US" sz="4800" b="1" dirty="0" smtClean="0">
                <a:solidFill>
                  <a:srgbClr val="002060"/>
                </a:solidFill>
              </a:rPr>
              <a:t>       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26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276600" y="43815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</a:rPr>
              <a:t>Listening</a:t>
            </a:r>
            <a:endParaRPr lang="en-US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581150"/>
          <a:ext cx="5181600" cy="333756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rgbClr val="333333"/>
                          </a:solidFill>
                        </a:rPr>
                        <a:t>1.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old things</a:t>
                      </a:r>
                    </a:p>
                  </a:txBody>
                  <a:tcPr marL="142875" marR="95250" marT="95250" marB="95250" anchor="ctr">
                    <a:lnL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>
                        <a:solidFill>
                          <a:srgbClr val="333333"/>
                        </a:solidFill>
                      </a:endParaRPr>
                    </a:p>
                  </a:txBody>
                  <a:tcPr marL="142875" marR="95250" marT="95250" marB="952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rgbClr val="333333"/>
                          </a:solidFill>
                        </a:rPr>
                        <a:t>2.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peach flowers</a:t>
                      </a:r>
                    </a:p>
                  </a:txBody>
                  <a:tcPr marL="142875" marR="95250" marT="95250" marB="95250" anchor="ctr">
                    <a:lnL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>
                        <a:solidFill>
                          <a:srgbClr val="333333"/>
                        </a:solidFill>
                      </a:endParaRPr>
                    </a:p>
                  </a:txBody>
                  <a:tcPr marL="142875" marR="95250" marT="95250" marB="952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rgbClr val="333333"/>
                          </a:solidFill>
                        </a:rPr>
                        <a:t>3.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new clothes</a:t>
                      </a:r>
                    </a:p>
                  </a:txBody>
                  <a:tcPr marL="142875" marR="95250" marT="95250" marB="95250" anchor="ctr">
                    <a:lnL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>
                        <a:solidFill>
                          <a:srgbClr val="333333"/>
                        </a:solidFill>
                      </a:endParaRPr>
                    </a:p>
                  </a:txBody>
                  <a:tcPr marL="142875" marR="95250" marT="95250" marB="952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rgbClr val="333333"/>
                          </a:solidFill>
                        </a:rPr>
                        <a:t>4.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cakes</a:t>
                      </a:r>
                    </a:p>
                  </a:txBody>
                  <a:tcPr marL="142875" marR="95250" marT="95250" marB="95250" anchor="ctr">
                    <a:lnL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>
                        <a:solidFill>
                          <a:srgbClr val="333333"/>
                        </a:solidFill>
                      </a:endParaRPr>
                    </a:p>
                  </a:txBody>
                  <a:tcPr marL="142875" marR="95250" marT="95250" marB="952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rgbClr val="333333"/>
                          </a:solidFill>
                        </a:rPr>
                        <a:t>5.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wishes</a:t>
                      </a:r>
                    </a:p>
                  </a:txBody>
                  <a:tcPr marL="142875" marR="95250" marT="95250" marB="95250" anchor="ctr">
                    <a:lnL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>
                        <a:solidFill>
                          <a:srgbClr val="333333"/>
                        </a:solidFill>
                      </a:endParaRPr>
                    </a:p>
                  </a:txBody>
                  <a:tcPr marL="142875" marR="95250" marT="95250" marB="952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solidFill>
                            <a:srgbClr val="333333"/>
                          </a:solidFill>
                        </a:rPr>
                        <a:t>6.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good luck</a:t>
                      </a:r>
                    </a:p>
                  </a:txBody>
                  <a:tcPr marL="142875" marR="95250" marT="95250" marB="95250" anchor="ctr">
                    <a:lnL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dirty="0">
                        <a:solidFill>
                          <a:srgbClr val="333333"/>
                        </a:solidFill>
                      </a:endParaRPr>
                    </a:p>
                  </a:txBody>
                  <a:tcPr marL="142875" marR="95250" marT="95250" marB="95250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BF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66675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hlinkClick r:id="rId4"/>
              </a:rPr>
              <a:t>1.</a:t>
            </a:r>
            <a:r>
              <a:rPr lang="en-US" sz="2000" u="sng" dirty="0" smtClean="0">
                <a:hlinkClick r:id="rId4"/>
              </a:rPr>
              <a:t> </a:t>
            </a:r>
            <a:r>
              <a:rPr lang="en-US" sz="2000" b="1" dirty="0" smtClean="0">
                <a:hlinkClick r:id="rId4"/>
              </a:rPr>
              <a:t>Nguyen is writing to his </a:t>
            </a:r>
            <a:r>
              <a:rPr lang="en-US" sz="2000" b="1" dirty="0" err="1" smtClean="0">
                <a:hlinkClick r:id="rId4"/>
              </a:rPr>
              <a:t>penfriend</a:t>
            </a:r>
            <a:r>
              <a:rPr lang="en-US" sz="2000" b="1" dirty="0" smtClean="0">
                <a:hlinkClick r:id="rId4"/>
              </a:rPr>
              <a:t> Tom about how his family prepares for </a:t>
            </a:r>
            <a:r>
              <a:rPr lang="en-US" sz="2000" b="1" dirty="0" err="1" smtClean="0">
                <a:hlinkClick r:id="rId4"/>
              </a:rPr>
              <a:t>Tet</a:t>
            </a:r>
            <a:r>
              <a:rPr lang="en-US" sz="2000" b="1" dirty="0" smtClean="0">
                <a:hlinkClick r:id="rId4"/>
              </a:rPr>
              <a:t>. Listen and tick (✔) the things you hear.</a:t>
            </a:r>
            <a:endParaRPr lang="en-US" sz="2000" dirty="0" smtClean="0"/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rgbClr val="D6F907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Unit </a:t>
            </a:r>
            <a:r>
              <a:rPr lang="en-US" sz="2000" b="1" dirty="0" smtClean="0">
                <a:solidFill>
                  <a:srgbClr val="FF0000"/>
                </a:solidFill>
              </a:rPr>
              <a:t>6: </a:t>
            </a:r>
            <a:r>
              <a:rPr lang="en-US" sz="2000" dirty="0" smtClean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    OUR TET HOLIDAY  </a:t>
            </a:r>
            <a:r>
              <a:rPr lang="en-US" sz="1600" dirty="0" smtClean="0">
                <a:solidFill>
                  <a:srgbClr val="0000CC"/>
                </a:solidFill>
                <a:latin typeface=".VnRevue" pitchFamily="34" charset="0"/>
                <a:cs typeface="Arial" charset="0"/>
              </a:rPr>
              <a:t>  (Skills 2)</a:t>
            </a:r>
            <a:endParaRPr lang="en-US" sz="3600" dirty="0">
              <a:solidFill>
                <a:srgbClr val="0000CC"/>
              </a:solidFill>
              <a:latin typeface=".VnRevue" pitchFamily="34" charset="0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53000" y="1581150"/>
            <a:ext cx="466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itchFamily="2" charset="2"/>
              </a:rPr>
              <a:t></a:t>
            </a:r>
            <a:endParaRPr lang="en-US" sz="2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953000" y="2190750"/>
            <a:ext cx="466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itchFamily="2" charset="2"/>
              </a:rPr>
              <a:t></a:t>
            </a:r>
            <a:endParaRPr lang="en-US" sz="2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953000" y="2724150"/>
            <a:ext cx="466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itchFamily="2" charset="2"/>
              </a:rPr>
              <a:t></a:t>
            </a:r>
            <a:endParaRPr lang="en-US" sz="28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953000" y="3867150"/>
            <a:ext cx="466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sym typeface="Wingdings" pitchFamily="2" charset="2"/>
              </a:rPr>
              <a:t></a:t>
            </a:r>
            <a:endParaRPr lang="en-US" sz="2800" dirty="0"/>
          </a:p>
        </p:txBody>
      </p:sp>
      <p:pic>
        <p:nvPicPr>
          <p:cNvPr id="23" name="Picture 10" descr="Kết quả hình ảnh cho 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0794" y="3409950"/>
            <a:ext cx="353206" cy="266700"/>
          </a:xfrm>
          <a:prstGeom prst="rect">
            <a:avLst/>
          </a:prstGeom>
          <a:noFill/>
        </p:spPr>
      </p:pic>
      <p:pic>
        <p:nvPicPr>
          <p:cNvPr id="24" name="Picture 10" descr="Kết quả hình ảnh cho 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476750"/>
            <a:ext cx="312209" cy="235744"/>
          </a:xfrm>
          <a:prstGeom prst="rect">
            <a:avLst/>
          </a:prstGeom>
          <a:noFill/>
        </p:spPr>
      </p:pic>
      <p:pic>
        <p:nvPicPr>
          <p:cNvPr id="2" name="act1-1-anh 6, skills 2,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27600" y="101989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65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81000" y="1062087"/>
            <a:ext cx="8305800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1. </a:t>
            </a:r>
            <a:r>
              <a:rPr lang="en-US" sz="2400" dirty="0" smtClean="0"/>
              <a:t>What do they throw away before </a:t>
            </a:r>
            <a:r>
              <a:rPr lang="en-US" sz="2400" dirty="0" err="1" smtClean="0"/>
              <a:t>Tet</a:t>
            </a:r>
            <a:r>
              <a:rPr lang="en-US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2. </a:t>
            </a:r>
            <a:r>
              <a:rPr lang="en-US" sz="2400" dirty="0" smtClean="0"/>
              <a:t>What do they clean and decorate?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3. </a:t>
            </a:r>
            <a:r>
              <a:rPr lang="en-US" sz="2400" dirty="0" smtClean="0"/>
              <a:t>What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are the envelopes?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4. </a:t>
            </a:r>
            <a:r>
              <a:rPr lang="en-US" sz="2400" dirty="0" smtClean="0"/>
              <a:t>Who cooks </a:t>
            </a:r>
            <a:r>
              <a:rPr lang="en-US" sz="2400" i="1" dirty="0" err="1" smtClean="0"/>
              <a:t>banh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chung</a:t>
            </a:r>
            <a:r>
              <a:rPr lang="en-US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5. </a:t>
            </a:r>
            <a:r>
              <a:rPr lang="en-US" sz="2400" dirty="0" smtClean="0"/>
              <a:t>What shouldn't they break?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81000" y="586085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4"/>
              </a:rPr>
              <a:t>2.</a:t>
            </a:r>
            <a:r>
              <a:rPr lang="en-US" sz="2400" dirty="0" smtClean="0">
                <a:hlinkClick r:id="rId4"/>
              </a:rPr>
              <a:t> </a:t>
            </a:r>
            <a:r>
              <a:rPr lang="en-US" sz="2400" b="1" dirty="0" smtClean="0">
                <a:hlinkClick r:id="rId4"/>
              </a:rPr>
              <a:t>Listen again and answer the questions in one or two words.</a:t>
            </a:r>
            <a:endParaRPr lang="en-US" sz="24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6085490" y="3399440"/>
            <a:ext cx="1541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Anything.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40820" y="2872085"/>
            <a:ext cx="2618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His father / Father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43816" y="2262485"/>
            <a:ext cx="82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Red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46563" y="1733550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Their houses / Houses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19800" y="1200150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 Old things</a:t>
            </a:r>
          </a:p>
        </p:txBody>
      </p:sp>
      <p:pic>
        <p:nvPicPr>
          <p:cNvPr id="2" name="act2,anh6, skills 2,track 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172517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9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428750"/>
            <a:ext cx="693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Children should</a:t>
            </a:r>
          </a:p>
          <a:p>
            <a:r>
              <a:rPr lang="en-US" sz="2400" b="1" dirty="0" smtClean="0"/>
              <a:t>1.</a:t>
            </a:r>
            <a:r>
              <a:rPr lang="en-US" sz="2400" dirty="0" smtClean="0"/>
              <a:t>  </a:t>
            </a:r>
            <a:r>
              <a:rPr lang="en-US" sz="2400" smtClean="0"/>
              <a:t>…………………………………………………………………..</a:t>
            </a:r>
            <a:endParaRPr lang="en-US" sz="2400" dirty="0" smtClean="0"/>
          </a:p>
          <a:p>
            <a:r>
              <a:rPr lang="en-US" sz="2400" b="1" dirty="0" smtClean="0"/>
              <a:t>2.</a:t>
            </a:r>
            <a:r>
              <a:rPr lang="en-US" sz="2400" dirty="0" smtClean="0"/>
              <a:t>  ……………………………………………………………………</a:t>
            </a:r>
          </a:p>
          <a:p>
            <a:endParaRPr lang="en-US" sz="2400" dirty="0" smtClean="0"/>
          </a:p>
          <a:p>
            <a:r>
              <a:rPr lang="en-US" sz="2400" dirty="0" smtClean="0"/>
              <a:t>Children shouldn't</a:t>
            </a:r>
          </a:p>
          <a:p>
            <a:r>
              <a:rPr lang="en-US" sz="2400" b="1" dirty="0" smtClean="0"/>
              <a:t>3.</a:t>
            </a:r>
            <a:r>
              <a:rPr lang="en-US" sz="2400" dirty="0" smtClean="0"/>
              <a:t>  ……………………………………………………………………</a:t>
            </a:r>
          </a:p>
          <a:p>
            <a:r>
              <a:rPr lang="en-US" sz="2400" b="1" dirty="0" smtClean="0"/>
              <a:t>4.</a:t>
            </a:r>
            <a:r>
              <a:rPr lang="en-US" sz="2400" dirty="0" smtClean="0"/>
              <a:t>  ……………………………………………………………………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1435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hlinkClick r:id="rId2"/>
              </a:rPr>
              <a:t>3</a:t>
            </a:r>
            <a:r>
              <a:rPr lang="en-US" sz="2400" dirty="0" smtClean="0">
                <a:hlinkClick r:id="rId2"/>
              </a:rPr>
              <a:t> . </a:t>
            </a:r>
            <a:r>
              <a:rPr lang="en-US" sz="2400" b="1" dirty="0" smtClean="0">
                <a:hlinkClick r:id="rId2"/>
              </a:rPr>
              <a:t>Work in groups. Discuss and make a list of four things that you think children should and shouldn’t do at </a:t>
            </a:r>
            <a:r>
              <a:rPr lang="en-US" sz="2400" b="1" dirty="0" err="1" smtClean="0">
                <a:hlinkClick r:id="rId2"/>
              </a:rPr>
              <a:t>Tet</a:t>
            </a:r>
            <a:r>
              <a:rPr lang="en-US" sz="2400" b="1" dirty="0" smtClean="0">
                <a:hlinkClick r:id="rId2"/>
              </a:rPr>
              <a:t>.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0" y="21100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visit their relatives.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188291"/>
            <a:ext cx="242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break things.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518285"/>
            <a:ext cx="2480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eep lucky money.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2141" y="173105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say “ Happy New Year”.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63623"/>
            <a:ext cx="76200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To: </a:t>
            </a:r>
            <a:r>
              <a:rPr lang="en-US" sz="2400" dirty="0" smtClean="0">
                <a:solidFill>
                  <a:schemeClr val="tx1"/>
                </a:solidFill>
              </a:rPr>
              <a:t>tom@webmail.com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Subject: </a:t>
            </a:r>
            <a:r>
              <a:rPr lang="en-US" sz="2400" dirty="0" err="1" smtClean="0">
                <a:solidFill>
                  <a:schemeClr val="tx1"/>
                </a:solidFill>
              </a:rPr>
              <a:t>Tet</a:t>
            </a:r>
            <a:r>
              <a:rPr lang="en-US" sz="2400" dirty="0" smtClean="0">
                <a:solidFill>
                  <a:schemeClr val="tx1"/>
                </a:solidFill>
              </a:rPr>
              <a:t> in Viet Nam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Dear Tom,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Tet</a:t>
            </a:r>
            <a:r>
              <a:rPr lang="en-US" sz="2400" dirty="0" smtClean="0">
                <a:solidFill>
                  <a:schemeClr val="tx1"/>
                </a:solidFill>
              </a:rPr>
              <a:t> is coming. I will tell you more about our Tet.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At Tet, we should…………………………………………………………… 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should ………………………………………………………………, too.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But we shouldn’t  …………………………………………………………. 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shouldn’t …………………………………………………, either. We should put it into our piggy bank.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Please write and tell me about your New Year celebration.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Yours,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Nguyen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2116"/>
            <a:ext cx="582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2"/>
              </a:rPr>
              <a:t>4.</a:t>
            </a:r>
            <a:r>
              <a:rPr lang="en-US" sz="2400" dirty="0" smtClean="0">
                <a:hlinkClick r:id="rId2"/>
              </a:rPr>
              <a:t> </a:t>
            </a:r>
            <a:r>
              <a:rPr lang="en-US" sz="2400" b="1" dirty="0" smtClean="0">
                <a:hlinkClick r:id="rId2"/>
              </a:rPr>
              <a:t>Complete the email, using your ideas in 3.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63623"/>
            <a:ext cx="77724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To: </a:t>
            </a:r>
            <a:r>
              <a:rPr lang="en-US" sz="2400" dirty="0" smtClean="0">
                <a:solidFill>
                  <a:schemeClr val="tx1"/>
                </a:solidFill>
              </a:rPr>
              <a:t>tom@webmail.com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Subject: </a:t>
            </a:r>
            <a:r>
              <a:rPr lang="en-US" sz="2400" dirty="0" err="1" smtClean="0">
                <a:solidFill>
                  <a:schemeClr val="tx1"/>
                </a:solidFill>
              </a:rPr>
              <a:t>Tet</a:t>
            </a:r>
            <a:r>
              <a:rPr lang="en-US" sz="2400" dirty="0" smtClean="0">
                <a:solidFill>
                  <a:schemeClr val="tx1"/>
                </a:solidFill>
              </a:rPr>
              <a:t> in Viet Nam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Dear Tom,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Tet</a:t>
            </a:r>
            <a:r>
              <a:rPr lang="en-US" sz="2400" dirty="0" smtClean="0">
                <a:solidFill>
                  <a:schemeClr val="tx1"/>
                </a:solidFill>
              </a:rPr>
              <a:t> is coming. I will tell you more about our Tet.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At Tet, we …………………………………………………………………….. 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should ………………………………………………………………, too.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But we shouldn’t  …………………………………………………...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We shouldn’t …………………………………………………, either. We should put it into our piggy bank.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Please write and tell me about your New Year celebration.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Yours,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3421" y="2002641"/>
            <a:ext cx="4916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should say “ Happy New Year”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701" y="2347730"/>
            <a:ext cx="1812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visit relatives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1444" y="2720059"/>
            <a:ext cx="1721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</a:rPr>
              <a:t>reak things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4351" y="3076559"/>
            <a:ext cx="2423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eep lucky money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2116"/>
            <a:ext cx="582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hlinkClick r:id="rId2"/>
              </a:rPr>
              <a:t>4.</a:t>
            </a:r>
            <a:r>
              <a:rPr lang="en-US" sz="2400" dirty="0" smtClean="0">
                <a:hlinkClick r:id="rId2"/>
              </a:rPr>
              <a:t> </a:t>
            </a:r>
            <a:r>
              <a:rPr lang="en-US" sz="2400" b="1" dirty="0" smtClean="0">
                <a:hlinkClick r:id="rId2"/>
              </a:rPr>
              <a:t>Complete the email, using your ideas in 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8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197</Words>
  <Application>Microsoft Office PowerPoint</Application>
  <PresentationFormat>On-screen Show (16:9)</PresentationFormat>
  <Paragraphs>75</Paragraphs>
  <Slides>10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.VnRevue</vt:lpstr>
      <vt:lpstr>Arial</vt:lpstr>
      <vt:lpstr>Calibri</vt:lpstr>
      <vt:lpstr>Tahoma</vt:lpstr>
      <vt:lpstr>Wingdings</vt:lpstr>
      <vt:lpstr>Office Theme</vt:lpstr>
      <vt:lpstr>PowerPoint Presentation</vt:lpstr>
      <vt:lpstr>ACTIVITIES ABOUT TET</vt:lpstr>
      <vt:lpstr>ACTIVITIES ABOUT TET</vt:lpstr>
      <vt:lpstr>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055</cp:lastModifiedBy>
  <cp:revision>316</cp:revision>
  <dcterms:created xsi:type="dcterms:W3CDTF">2015-07-14T00:12:58Z</dcterms:created>
  <dcterms:modified xsi:type="dcterms:W3CDTF">2024-12-15T07:47:16Z</dcterms:modified>
</cp:coreProperties>
</file>