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71" r:id="rId2"/>
    <p:sldId id="256" r:id="rId3"/>
    <p:sldId id="264" r:id="rId4"/>
    <p:sldId id="503" r:id="rId5"/>
    <p:sldId id="502" r:id="rId6"/>
    <p:sldId id="506" r:id="rId7"/>
    <p:sldId id="505" r:id="rId8"/>
    <p:sldId id="507" r:id="rId9"/>
    <p:sldId id="488" r:id="rId10"/>
    <p:sldId id="266" r:id="rId11"/>
    <p:sldId id="489" r:id="rId12"/>
    <p:sldId id="504" r:id="rId13"/>
    <p:sldId id="490" r:id="rId14"/>
    <p:sldId id="260" r:id="rId15"/>
    <p:sldId id="508" r:id="rId16"/>
    <p:sldId id="261" r:id="rId17"/>
    <p:sldId id="262" r:id="rId18"/>
    <p:sldId id="340" r:id="rId19"/>
    <p:sldId id="499" r:id="rId20"/>
    <p:sldId id="257" r:id="rId21"/>
    <p:sldId id="491" r:id="rId22"/>
    <p:sldId id="492" r:id="rId23"/>
    <p:sldId id="493" r:id="rId24"/>
    <p:sldId id="494" r:id="rId25"/>
    <p:sldId id="263" r:id="rId26"/>
    <p:sldId id="495" r:id="rId27"/>
    <p:sldId id="265" r:id="rId28"/>
    <p:sldId id="496" r:id="rId29"/>
    <p:sldId id="267" r:id="rId30"/>
    <p:sldId id="268" r:id="rId31"/>
    <p:sldId id="497" r:id="rId32"/>
    <p:sldId id="270" r:id="rId33"/>
    <p:sldId id="498" r:id="rId34"/>
    <p:sldId id="272" r:id="rId35"/>
    <p:sldId id="273" r:id="rId36"/>
    <p:sldId id="274" r:id="rId37"/>
    <p:sldId id="275" r:id="rId38"/>
    <p:sldId id="500" r:id="rId39"/>
    <p:sldId id="277" r:id="rId40"/>
    <p:sldId id="501" r:id="rId41"/>
    <p:sldId id="482" r:id="rId42"/>
    <p:sldId id="276" r:id="rId43"/>
    <p:sldId id="269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kha146073@gmail.com" initials="m" lastIdx="1" clrIdx="0">
    <p:extLst>
      <p:ext uri="{19B8F6BF-5375-455C-9EA6-DF929625EA0E}">
        <p15:presenceInfo xmlns:p15="http://schemas.microsoft.com/office/powerpoint/2012/main" userId="900728221aada3f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7058D"/>
    <a:srgbClr val="0000CC"/>
    <a:srgbClr val="11118B"/>
    <a:srgbClr val="FFFFFF"/>
    <a:srgbClr val="800000"/>
    <a:srgbClr val="CCECFF"/>
    <a:srgbClr val="CC66FF"/>
    <a:srgbClr val="CC3300"/>
    <a:srgbClr val="EE4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186" autoAdjust="0"/>
  </p:normalViewPr>
  <p:slideViewPr>
    <p:cSldViewPr>
      <p:cViewPr varScale="1">
        <p:scale>
          <a:sx n="113" d="100"/>
          <a:sy n="113" d="100"/>
        </p:scale>
        <p:origin x="61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5C870-BC09-48D7-84E9-D6BE5D2289D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471D8-60F2-487E-BE9C-48C657544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76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DE145-6AEC-49A8-92A3-1B793932EAD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09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471D8-60F2-487E-BE9C-48C6575447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1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69F506-43CB-44D2-8D20-EDEC56CA099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4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5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88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79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2914" y="77391"/>
            <a:ext cx="8243887" cy="9858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132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27747"/>
            <a:ext cx="4038600" cy="161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8B0A-75C9-4932-9AF6-EE669813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0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1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6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36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2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56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57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08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EE964-498F-45D3-B68D-9D2D06EEBCB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81919-BB05-4F04-AD01-9C993D8C8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8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10.png"/><Relationship Id="rId4" Type="http://schemas.openxmlformats.org/officeDocument/2006/relationships/audio" Target="../media/media8.mp3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jpe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slide" Target="slide40.xml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slide" Target="slide40.xml"/><Relationship Id="rId4" Type="http://schemas.openxmlformats.org/officeDocument/2006/relationships/image" Target="../media/image36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slide" Target="slide40.xml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slide" Target="slide40.xml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slide" Target="slide40.xml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2.mp3"/><Relationship Id="rId7" Type="http://schemas.microsoft.com/office/2007/relationships/hdphoto" Target="../media/hdphoto1.wdp"/><Relationship Id="rId12" Type="http://schemas.openxmlformats.org/officeDocument/2006/relationships/image" Target="../media/image40.gif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3.png"/><Relationship Id="rId4" Type="http://schemas.openxmlformats.org/officeDocument/2006/relationships/audio" Target="../media/media12.mp3"/><Relationship Id="rId9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microsoft.com/office/2007/relationships/hdphoto" Target="../media/hdphoto1.wdp"/><Relationship Id="rId10" Type="http://schemas.openxmlformats.org/officeDocument/2006/relationships/slide" Target="slide40.xml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41.png"/><Relationship Id="rId2" Type="http://schemas.microsoft.com/office/2007/relationships/media" Target="../media/media1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slide" Target="slide40.xml"/><Relationship Id="rId5" Type="http://schemas.microsoft.com/office/2007/relationships/hdphoto" Target="../media/hdphoto1.wdp"/><Relationship Id="rId10" Type="http://schemas.openxmlformats.org/officeDocument/2006/relationships/image" Target="../media/image44.png"/><Relationship Id="rId4" Type="http://schemas.openxmlformats.org/officeDocument/2006/relationships/image" Target="../media/image36.png"/><Relationship Id="rId9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8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7.png"/><Relationship Id="rId17" Type="http://schemas.openxmlformats.org/officeDocument/2006/relationships/image" Target="../media/image12.jpeg"/><Relationship Id="rId2" Type="http://schemas.openxmlformats.org/officeDocument/2006/relationships/audio" Target="../media/media3.mp3"/><Relationship Id="rId16" Type="http://schemas.openxmlformats.org/officeDocument/2006/relationships/image" Target="../media/image11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6.gif"/><Relationship Id="rId5" Type="http://schemas.microsoft.com/office/2007/relationships/media" Target="../media/media5.mp3"/><Relationship Id="rId15" Type="http://schemas.openxmlformats.org/officeDocument/2006/relationships/image" Target="../media/image10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microsoft.com/office/2007/relationships/media" Target="../media/media16.mp3"/><Relationship Id="rId7" Type="http://schemas.openxmlformats.org/officeDocument/2006/relationships/image" Target="../media/image4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5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audio" Target="../media/media16.mp3"/><Relationship Id="rId9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76FAAA-63FD-776A-8661-DBA2597D8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9143999" cy="514350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953"/>
            <a:ext cx="9144000" cy="145891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altLang="zh-CN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lonna MT" pitchFamily="82" charset="0"/>
              </a:rPr>
              <a:t>Welcome to our class!!!</a:t>
            </a:r>
            <a:endParaRPr lang="zh-CN" alt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lonna MT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4698" y="3033411"/>
            <a:ext cx="6434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Teacher: Tran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5816" y="1961996"/>
            <a:ext cx="312855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English 6</a:t>
            </a:r>
          </a:p>
        </p:txBody>
      </p:sp>
      <p:pic>
        <p:nvPicPr>
          <p:cNvPr id="5" name="love sto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02" y="4083918"/>
            <a:ext cx="601980" cy="457200"/>
          </a:xfrm>
          <a:prstGeom prst="rect">
            <a:avLst/>
          </a:prstGeom>
        </p:spPr>
      </p:pic>
      <p:sp>
        <p:nvSpPr>
          <p:cNvPr id="6" name="AutoShape 2" descr="Image result for áº£nh ná»n powerpoint mau trang don gian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áº£nh ná»n powerpoint mau trang don gian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1059582"/>
            <a:ext cx="4191000" cy="75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7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ABC1E57-AC73-46FF-BB34-233AD3C009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6" y="30978"/>
            <a:ext cx="470422" cy="5111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195361E-AF1B-4C78-A8E5-AECCAAF89EBA}"/>
              </a:ext>
            </a:extLst>
          </p:cNvPr>
          <p:cNvSpPr txBox="1"/>
          <p:nvPr/>
        </p:nvSpPr>
        <p:spPr>
          <a:xfrm>
            <a:off x="570008" y="55711"/>
            <a:ext cx="60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 the exclamations.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A0DA5A-C368-939D-2116-2A57BAF11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530" y="412669"/>
            <a:ext cx="6768752" cy="47308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336658-11D6-A047-7EE7-B52B764D6F85}"/>
              </a:ext>
            </a:extLst>
          </p:cNvPr>
          <p:cNvGrpSpPr/>
          <p:nvPr/>
        </p:nvGrpSpPr>
        <p:grpSpPr>
          <a:xfrm>
            <a:off x="1205268" y="592887"/>
            <a:ext cx="2956562" cy="494297"/>
            <a:chOff x="5040087" y="3373051"/>
            <a:chExt cx="3004456" cy="6524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A736A2-141A-0105-1D87-7BFACDE14D59}"/>
                </a:ext>
              </a:extLst>
            </p:cNvPr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F16649"/>
            </a:solidFill>
            <a:ln>
              <a:solidFill>
                <a:srgbClr val="F16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99E7D3-E479-E07B-1D32-2E48E6042A73}"/>
                </a:ext>
              </a:extLst>
            </p:cNvPr>
            <p:cNvSpPr/>
            <p:nvPr/>
          </p:nvSpPr>
          <p:spPr>
            <a:xfrm>
              <a:off x="5159829" y="3373051"/>
              <a:ext cx="2884714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16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2CDCA0-D70D-E231-73A8-E8E097EB542E}"/>
                </a:ext>
              </a:extLst>
            </p:cNvPr>
            <p:cNvSpPr txBox="1"/>
            <p:nvPr/>
          </p:nvSpPr>
          <p:spPr>
            <a:xfrm>
              <a:off x="5622476" y="3415119"/>
              <a:ext cx="23077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a nice city!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27C068D-4EF4-8DFA-38AC-E0D5AEA4CEFE}"/>
              </a:ext>
            </a:extLst>
          </p:cNvPr>
          <p:cNvGrpSpPr/>
          <p:nvPr/>
        </p:nvGrpSpPr>
        <p:grpSpPr>
          <a:xfrm>
            <a:off x="3114432" y="1009278"/>
            <a:ext cx="3712881" cy="494297"/>
            <a:chOff x="5040087" y="3373051"/>
            <a:chExt cx="3115392" cy="6524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2150249-2D2C-AE34-BF51-5EF3638E991D}"/>
                </a:ext>
              </a:extLst>
            </p:cNvPr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EF008D"/>
            </a:solidFill>
            <a:ln>
              <a:solidFill>
                <a:srgbClr val="EF0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A4B0580-BB56-5376-6934-0DA7BF09F7A3}"/>
                </a:ext>
              </a:extLst>
            </p:cNvPr>
            <p:cNvSpPr/>
            <p:nvPr/>
          </p:nvSpPr>
          <p:spPr>
            <a:xfrm>
              <a:off x="5159829" y="3373051"/>
              <a:ext cx="2884714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F0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1FCD8F-594B-8B32-5F8A-3966023347E9}"/>
                </a:ext>
              </a:extLst>
            </p:cNvPr>
            <p:cNvSpPr txBox="1"/>
            <p:nvPr/>
          </p:nvSpPr>
          <p:spPr>
            <a:xfrm>
              <a:off x="5479723" y="3412536"/>
              <a:ext cx="267575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beautiful weather!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A43EFA4-A8CD-AD38-80BA-C8644BF82C6E}"/>
              </a:ext>
            </a:extLst>
          </p:cNvPr>
          <p:cNvGrpSpPr/>
          <p:nvPr/>
        </p:nvGrpSpPr>
        <p:grpSpPr>
          <a:xfrm>
            <a:off x="4449397" y="1558724"/>
            <a:ext cx="3115397" cy="699073"/>
            <a:chOff x="5040087" y="3373051"/>
            <a:chExt cx="3283729" cy="92271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B7D3669-1978-4BB4-6137-02B32DCFA0F4}"/>
                </a:ext>
              </a:extLst>
            </p:cNvPr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1CBFD3A-6DB4-64FB-C4D5-9C0526BD62F1}"/>
                </a:ext>
              </a:extLst>
            </p:cNvPr>
            <p:cNvSpPr/>
            <p:nvPr/>
          </p:nvSpPr>
          <p:spPr>
            <a:xfrm>
              <a:off x="5159829" y="3373051"/>
              <a:ext cx="3014960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958DF3-C409-1923-C2DB-CB708E9D5149}"/>
                </a:ext>
              </a:extLst>
            </p:cNvPr>
            <p:cNvSpPr txBox="1"/>
            <p:nvPr/>
          </p:nvSpPr>
          <p:spPr>
            <a:xfrm>
              <a:off x="5575183" y="3433990"/>
              <a:ext cx="274863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tall buildings!</a:t>
              </a:r>
            </a:p>
          </p:txBody>
        </p:sp>
      </p:grpSp>
      <p:pic>
        <p:nvPicPr>
          <p:cNvPr id="2" name="what beautiful weather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1EA948B1-E102-04FF-8D5F-8402C6B8E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4080" y="1101667"/>
            <a:ext cx="487363" cy="263655"/>
          </a:xfrm>
          <a:prstGeom prst="rect">
            <a:avLst/>
          </a:prstGeom>
        </p:spPr>
      </p:pic>
      <p:pic>
        <p:nvPicPr>
          <p:cNvPr id="4" name="sentence1 (mp3cut.net)">
            <a:hlinkClick r:id="" action="ppaction://media"/>
            <a:extLst>
              <a:ext uri="{FF2B5EF4-FFF2-40B4-BE49-F238E27FC236}">
                <a16:creationId xmlns:a16="http://schemas.microsoft.com/office/drawing/2014/main" id="{81DC8040-D37D-CB18-0CB4-2AEB2C9D1A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405" y="690739"/>
            <a:ext cx="487363" cy="263655"/>
          </a:xfrm>
          <a:prstGeom prst="rect">
            <a:avLst/>
          </a:prstGeom>
        </p:spPr>
      </p:pic>
      <p:pic>
        <p:nvPicPr>
          <p:cNvPr id="6" name="sencence3">
            <a:hlinkClick r:id="" action="ppaction://media"/>
            <a:extLst>
              <a:ext uri="{FF2B5EF4-FFF2-40B4-BE49-F238E27FC236}">
                <a16:creationId xmlns:a16="http://schemas.microsoft.com/office/drawing/2014/main" id="{15815FF9-FA4A-1FE9-8E49-ACCDF53FAD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9700" y="1677861"/>
            <a:ext cx="487363" cy="263655"/>
          </a:xfrm>
          <a:prstGeom prst="rect">
            <a:avLst/>
          </a:prstGeom>
        </p:spPr>
      </p:pic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940940CF-FCFD-D2AD-5DF1-0A7743662FDE}"/>
              </a:ext>
            </a:extLst>
          </p:cNvPr>
          <p:cNvSpPr/>
          <p:nvPr/>
        </p:nvSpPr>
        <p:spPr>
          <a:xfrm rot="1468131">
            <a:off x="3089313" y="589968"/>
            <a:ext cx="737314" cy="214884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3F2256B7-07F4-E67F-D972-059EEF0DAA32}"/>
              </a:ext>
            </a:extLst>
          </p:cNvPr>
          <p:cNvSpPr/>
          <p:nvPr/>
        </p:nvSpPr>
        <p:spPr>
          <a:xfrm rot="1468131">
            <a:off x="5669657" y="906558"/>
            <a:ext cx="737314" cy="214884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Arrow: Curved Down 18">
            <a:extLst>
              <a:ext uri="{FF2B5EF4-FFF2-40B4-BE49-F238E27FC236}">
                <a16:creationId xmlns:a16="http://schemas.microsoft.com/office/drawing/2014/main" id="{84C3FAC6-3C05-238D-02FD-F297AA5E8DBF}"/>
              </a:ext>
            </a:extLst>
          </p:cNvPr>
          <p:cNvSpPr/>
          <p:nvPr/>
        </p:nvSpPr>
        <p:spPr>
          <a:xfrm rot="1468131">
            <a:off x="6584089" y="1594848"/>
            <a:ext cx="737314" cy="214884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C39DDB-3676-B2DD-2AE2-A57DDF59EA0A}"/>
              </a:ext>
            </a:extLst>
          </p:cNvPr>
          <p:cNvGrpSpPr/>
          <p:nvPr/>
        </p:nvGrpSpPr>
        <p:grpSpPr>
          <a:xfrm>
            <a:off x="4980866" y="95110"/>
            <a:ext cx="4085537" cy="821016"/>
            <a:chOff x="5188713" y="50374"/>
            <a:chExt cx="4085537" cy="821016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4D117C9D-C56F-1F5A-DE82-0E722A5B19C7}"/>
                </a:ext>
              </a:extLst>
            </p:cNvPr>
            <p:cNvSpPr/>
            <p:nvPr/>
          </p:nvSpPr>
          <p:spPr>
            <a:xfrm>
              <a:off x="5188713" y="50374"/>
              <a:ext cx="4085537" cy="821016"/>
            </a:xfrm>
            <a:prstGeom prst="cloudCallou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Rising     or Falling intonation?</a:t>
              </a:r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E04F8281-71CF-217F-A4A3-B9376F431862}"/>
                </a:ext>
              </a:extLst>
            </p:cNvPr>
            <p:cNvSpPr/>
            <p:nvPr/>
          </p:nvSpPr>
          <p:spPr>
            <a:xfrm rot="2356176">
              <a:off x="6785406" y="72891"/>
              <a:ext cx="150009" cy="338857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4" name="Arrow: Up 13">
              <a:extLst>
                <a:ext uri="{FF2B5EF4-FFF2-40B4-BE49-F238E27FC236}">
                  <a16:creationId xmlns:a16="http://schemas.microsoft.com/office/drawing/2014/main" id="{90117268-EF17-062A-D831-695C42FF1CC3}"/>
                </a:ext>
              </a:extLst>
            </p:cNvPr>
            <p:cNvSpPr/>
            <p:nvPr/>
          </p:nvSpPr>
          <p:spPr>
            <a:xfrm rot="8231511">
              <a:off x="8383743" y="94536"/>
              <a:ext cx="150009" cy="338857"/>
            </a:xfrm>
            <a:prstGeom prst="up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12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" grpId="0"/>
      <p:bldP spid="8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39601D2-1B87-4290-BA5E-727F0A2330F0}"/>
              </a:ext>
            </a:extLst>
          </p:cNvPr>
          <p:cNvGrpSpPr/>
          <p:nvPr/>
        </p:nvGrpSpPr>
        <p:grpSpPr>
          <a:xfrm>
            <a:off x="1979712" y="408035"/>
            <a:ext cx="5184576" cy="468897"/>
            <a:chOff x="5270766" y="3425113"/>
            <a:chExt cx="2789004" cy="61890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E2E023-450C-2F30-2412-A790C51C5606}"/>
                </a:ext>
              </a:extLst>
            </p:cNvPr>
            <p:cNvSpPr txBox="1"/>
            <p:nvPr/>
          </p:nvSpPr>
          <p:spPr>
            <a:xfrm>
              <a:off x="5751999" y="3425113"/>
              <a:ext cx="2307771" cy="60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    a     nice      city    !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A56BFE-45ED-6016-F28C-4631713ACB05}"/>
                </a:ext>
              </a:extLst>
            </p:cNvPr>
            <p:cNvSpPr txBox="1"/>
            <p:nvPr/>
          </p:nvSpPr>
          <p:spPr>
            <a:xfrm>
              <a:off x="5270766" y="3434658"/>
              <a:ext cx="720589" cy="60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Ex1: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725B13F-0DB7-5656-8BE5-3D9E6A3FDFE8}"/>
              </a:ext>
            </a:extLst>
          </p:cNvPr>
          <p:cNvGrpSpPr/>
          <p:nvPr/>
        </p:nvGrpSpPr>
        <p:grpSpPr>
          <a:xfrm>
            <a:off x="2922252" y="844783"/>
            <a:ext cx="720080" cy="269154"/>
            <a:chOff x="2843808" y="862436"/>
            <a:chExt cx="720080" cy="26915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847EE86-6595-1F3D-BB3C-1E8B357EBB03}"/>
                </a:ext>
              </a:extLst>
            </p:cNvPr>
            <p:cNvCxnSpPr/>
            <p:nvPr/>
          </p:nvCxnSpPr>
          <p:spPr>
            <a:xfrm>
              <a:off x="2843808" y="862436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B110986-9ABA-CDB7-C37F-E2D81984BEA5}"/>
                </a:ext>
              </a:extLst>
            </p:cNvPr>
            <p:cNvCxnSpPr/>
            <p:nvPr/>
          </p:nvCxnSpPr>
          <p:spPr>
            <a:xfrm>
              <a:off x="3203848" y="873178"/>
              <a:ext cx="0" cy="25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F9F8A2-FE94-9DD7-6AAB-411BDC8C7028}"/>
              </a:ext>
            </a:extLst>
          </p:cNvPr>
          <p:cNvGrpSpPr/>
          <p:nvPr/>
        </p:nvGrpSpPr>
        <p:grpSpPr>
          <a:xfrm>
            <a:off x="3921384" y="829925"/>
            <a:ext cx="410730" cy="269154"/>
            <a:chOff x="2843808" y="862436"/>
            <a:chExt cx="720080" cy="269154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5B2417C-2AEF-D074-700D-3B8CE7E36C26}"/>
                </a:ext>
              </a:extLst>
            </p:cNvPr>
            <p:cNvCxnSpPr/>
            <p:nvPr/>
          </p:nvCxnSpPr>
          <p:spPr>
            <a:xfrm>
              <a:off x="2843808" y="862436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95AC4A2-B3CE-F69B-642E-A7B259FF0BCC}"/>
                </a:ext>
              </a:extLst>
            </p:cNvPr>
            <p:cNvCxnSpPr/>
            <p:nvPr/>
          </p:nvCxnSpPr>
          <p:spPr>
            <a:xfrm>
              <a:off x="3203848" y="873178"/>
              <a:ext cx="0" cy="25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E0D32D-56AA-52D9-9E6C-274925E3E9BD}"/>
              </a:ext>
            </a:extLst>
          </p:cNvPr>
          <p:cNvGrpSpPr/>
          <p:nvPr/>
        </p:nvGrpSpPr>
        <p:grpSpPr>
          <a:xfrm>
            <a:off x="4555846" y="829925"/>
            <a:ext cx="720080" cy="269154"/>
            <a:chOff x="2843808" y="862436"/>
            <a:chExt cx="720080" cy="26915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7DF88D5-78B3-448C-4AB7-179BE3844046}"/>
                </a:ext>
              </a:extLst>
            </p:cNvPr>
            <p:cNvCxnSpPr/>
            <p:nvPr/>
          </p:nvCxnSpPr>
          <p:spPr>
            <a:xfrm>
              <a:off x="2843808" y="862436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DDFD68A-6C15-37C7-AA62-1E878328834E}"/>
                </a:ext>
              </a:extLst>
            </p:cNvPr>
            <p:cNvCxnSpPr/>
            <p:nvPr/>
          </p:nvCxnSpPr>
          <p:spPr>
            <a:xfrm>
              <a:off x="3203848" y="873178"/>
              <a:ext cx="0" cy="25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5FF6F83-5971-8B31-B8AF-2D0C8CCC3EB5}"/>
              </a:ext>
            </a:extLst>
          </p:cNvPr>
          <p:cNvGrpSpPr/>
          <p:nvPr/>
        </p:nvGrpSpPr>
        <p:grpSpPr>
          <a:xfrm>
            <a:off x="5529349" y="842118"/>
            <a:ext cx="720080" cy="269154"/>
            <a:chOff x="2843808" y="862436"/>
            <a:chExt cx="720080" cy="26915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2AAC5BA-E814-2995-6766-B22A9ED6F893}"/>
                </a:ext>
              </a:extLst>
            </p:cNvPr>
            <p:cNvCxnSpPr/>
            <p:nvPr/>
          </p:nvCxnSpPr>
          <p:spPr>
            <a:xfrm>
              <a:off x="2843808" y="862436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3B822BE-B2DB-FA06-2474-E7AFA1791763}"/>
                </a:ext>
              </a:extLst>
            </p:cNvPr>
            <p:cNvCxnSpPr/>
            <p:nvPr/>
          </p:nvCxnSpPr>
          <p:spPr>
            <a:xfrm>
              <a:off x="3203848" y="873178"/>
              <a:ext cx="0" cy="25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DC7E543-7928-C988-EA0E-515AFA64F671}"/>
              </a:ext>
            </a:extLst>
          </p:cNvPr>
          <p:cNvSpPr/>
          <p:nvPr/>
        </p:nvSpPr>
        <p:spPr>
          <a:xfrm>
            <a:off x="2649476" y="1059582"/>
            <a:ext cx="5802162" cy="4434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9065E-5B9B-11F3-8797-FCE398A08753}"/>
              </a:ext>
            </a:extLst>
          </p:cNvPr>
          <p:cNvSpPr txBox="1"/>
          <p:nvPr/>
        </p:nvSpPr>
        <p:spPr>
          <a:xfrm>
            <a:off x="2744788" y="1059582"/>
            <a:ext cx="111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9EA6C0-02F0-E9AB-09D3-9BD85CC62025}"/>
              </a:ext>
            </a:extLst>
          </p:cNvPr>
          <p:cNvSpPr txBox="1"/>
          <p:nvPr/>
        </p:nvSpPr>
        <p:spPr>
          <a:xfrm>
            <a:off x="3942384" y="1033899"/>
            <a:ext cx="929556" cy="46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6CF9C-A49F-0A14-E562-D588D3EC8B82}"/>
              </a:ext>
            </a:extLst>
          </p:cNvPr>
          <p:cNvSpPr txBox="1"/>
          <p:nvPr/>
        </p:nvSpPr>
        <p:spPr>
          <a:xfrm>
            <a:off x="3546120" y="1127845"/>
            <a:ext cx="28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5C17DA-6EB2-61C7-D141-DAA1927B1D72}"/>
              </a:ext>
            </a:extLst>
          </p:cNvPr>
          <p:cNvSpPr txBox="1"/>
          <p:nvPr/>
        </p:nvSpPr>
        <p:spPr>
          <a:xfrm>
            <a:off x="4641936" y="1027084"/>
            <a:ext cx="174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BCF1CF-122A-27FE-0E8B-8EE4A6C03868}"/>
              </a:ext>
            </a:extLst>
          </p:cNvPr>
          <p:cNvSpPr txBox="1"/>
          <p:nvPr/>
        </p:nvSpPr>
        <p:spPr>
          <a:xfrm>
            <a:off x="5372266" y="1013635"/>
            <a:ext cx="276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noun (singular)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AB31F6-C854-AD7D-AA77-53B385EC1DC7}"/>
              </a:ext>
            </a:extLst>
          </p:cNvPr>
          <p:cNvSpPr txBox="1"/>
          <p:nvPr/>
        </p:nvSpPr>
        <p:spPr>
          <a:xfrm>
            <a:off x="4373255" y="1120225"/>
            <a:ext cx="28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CEE872-24C8-6439-7589-A27BCAB1A05C}"/>
              </a:ext>
            </a:extLst>
          </p:cNvPr>
          <p:cNvSpPr txBox="1"/>
          <p:nvPr/>
        </p:nvSpPr>
        <p:spPr>
          <a:xfrm>
            <a:off x="5105730" y="1111272"/>
            <a:ext cx="28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23A320-500B-459C-C531-89FE7DABF3A5}"/>
              </a:ext>
            </a:extLst>
          </p:cNvPr>
          <p:cNvSpPr txBox="1"/>
          <p:nvPr/>
        </p:nvSpPr>
        <p:spPr>
          <a:xfrm>
            <a:off x="7898149" y="982066"/>
            <a:ext cx="242292" cy="53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0D8F809-1C6E-5652-9C86-D61CE4979D64}"/>
              </a:ext>
            </a:extLst>
          </p:cNvPr>
          <p:cNvGrpSpPr/>
          <p:nvPr/>
        </p:nvGrpSpPr>
        <p:grpSpPr>
          <a:xfrm>
            <a:off x="1979712" y="1706970"/>
            <a:ext cx="6696743" cy="468897"/>
            <a:chOff x="5270766" y="3425113"/>
            <a:chExt cx="3602463" cy="61890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5C64ABB-CD59-DB81-B168-90BA222FA9FD}"/>
                </a:ext>
              </a:extLst>
            </p:cNvPr>
            <p:cNvSpPr txBox="1"/>
            <p:nvPr/>
          </p:nvSpPr>
          <p:spPr>
            <a:xfrm>
              <a:off x="5751999" y="3425113"/>
              <a:ext cx="3121230" cy="60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    beautiful     weather   !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B2D754-B0C8-AF58-3C53-31B1E3156ACF}"/>
                </a:ext>
              </a:extLst>
            </p:cNvPr>
            <p:cNvSpPr txBox="1"/>
            <p:nvPr/>
          </p:nvSpPr>
          <p:spPr>
            <a:xfrm>
              <a:off x="5270766" y="3434658"/>
              <a:ext cx="720589" cy="60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Ex2: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539753-7F77-B525-FA18-DF64237884B8}"/>
              </a:ext>
            </a:extLst>
          </p:cNvPr>
          <p:cNvGrpSpPr/>
          <p:nvPr/>
        </p:nvGrpSpPr>
        <p:grpSpPr>
          <a:xfrm>
            <a:off x="2984536" y="2120657"/>
            <a:ext cx="720080" cy="269154"/>
            <a:chOff x="2843808" y="862436"/>
            <a:chExt cx="720080" cy="269154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B6514B1-C7BF-EA14-2536-5BAE4A47026A}"/>
                </a:ext>
              </a:extLst>
            </p:cNvPr>
            <p:cNvCxnSpPr/>
            <p:nvPr/>
          </p:nvCxnSpPr>
          <p:spPr>
            <a:xfrm>
              <a:off x="2843808" y="862436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808CF93-6C12-9DBB-64E3-BB9260930CBF}"/>
                </a:ext>
              </a:extLst>
            </p:cNvPr>
            <p:cNvCxnSpPr/>
            <p:nvPr/>
          </p:nvCxnSpPr>
          <p:spPr>
            <a:xfrm>
              <a:off x="3203848" y="873178"/>
              <a:ext cx="0" cy="25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F42AFC3-E0E8-B6DC-2377-AF2FED26B2F2}"/>
              </a:ext>
            </a:extLst>
          </p:cNvPr>
          <p:cNvGrpSpPr/>
          <p:nvPr/>
        </p:nvGrpSpPr>
        <p:grpSpPr>
          <a:xfrm>
            <a:off x="4063433" y="2119875"/>
            <a:ext cx="1212493" cy="269154"/>
            <a:chOff x="2843808" y="862436"/>
            <a:chExt cx="720080" cy="2691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0BD3ABDD-1C12-BF35-458F-69FCC482DFF2}"/>
                </a:ext>
              </a:extLst>
            </p:cNvPr>
            <p:cNvCxnSpPr/>
            <p:nvPr/>
          </p:nvCxnSpPr>
          <p:spPr>
            <a:xfrm>
              <a:off x="2843808" y="862436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C391A44-438A-4378-6E10-E3C13B314A3D}"/>
                </a:ext>
              </a:extLst>
            </p:cNvPr>
            <p:cNvCxnSpPr/>
            <p:nvPr/>
          </p:nvCxnSpPr>
          <p:spPr>
            <a:xfrm>
              <a:off x="3203848" y="873178"/>
              <a:ext cx="0" cy="25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7E84D15-4B0E-5A3F-F9CD-925E4B712215}"/>
              </a:ext>
            </a:extLst>
          </p:cNvPr>
          <p:cNvGrpSpPr/>
          <p:nvPr/>
        </p:nvGrpSpPr>
        <p:grpSpPr>
          <a:xfrm>
            <a:off x="5671694" y="2137125"/>
            <a:ext cx="1119809" cy="269154"/>
            <a:chOff x="2843808" y="862436"/>
            <a:chExt cx="720080" cy="269154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E5E663D-9222-05D3-0BCE-2C1C840F1A5F}"/>
                </a:ext>
              </a:extLst>
            </p:cNvPr>
            <p:cNvCxnSpPr/>
            <p:nvPr/>
          </p:nvCxnSpPr>
          <p:spPr>
            <a:xfrm>
              <a:off x="2843808" y="862436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EAFA9B8-1646-B913-4F08-F84EE5A0E270}"/>
                </a:ext>
              </a:extLst>
            </p:cNvPr>
            <p:cNvCxnSpPr/>
            <p:nvPr/>
          </p:nvCxnSpPr>
          <p:spPr>
            <a:xfrm>
              <a:off x="3203848" y="873178"/>
              <a:ext cx="0" cy="25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24B72C6-9784-B188-B384-059B4DD35425}"/>
              </a:ext>
            </a:extLst>
          </p:cNvPr>
          <p:cNvSpPr/>
          <p:nvPr/>
        </p:nvSpPr>
        <p:spPr>
          <a:xfrm>
            <a:off x="2649475" y="2387071"/>
            <a:ext cx="5882964" cy="4434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842B5B-3D82-A7BB-5E84-FE16636929A9}"/>
              </a:ext>
            </a:extLst>
          </p:cNvPr>
          <p:cNvSpPr txBox="1"/>
          <p:nvPr/>
        </p:nvSpPr>
        <p:spPr>
          <a:xfrm>
            <a:off x="2904801" y="2326019"/>
            <a:ext cx="111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2CAD59-EE73-603A-1B4B-299A876EC8ED}"/>
              </a:ext>
            </a:extLst>
          </p:cNvPr>
          <p:cNvSpPr txBox="1"/>
          <p:nvPr/>
        </p:nvSpPr>
        <p:spPr>
          <a:xfrm>
            <a:off x="4332114" y="2326019"/>
            <a:ext cx="174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7BDBFDF-B380-EDC5-5321-16120CD271CD}"/>
              </a:ext>
            </a:extLst>
          </p:cNvPr>
          <p:cNvSpPr txBox="1"/>
          <p:nvPr/>
        </p:nvSpPr>
        <p:spPr>
          <a:xfrm>
            <a:off x="5380432" y="2331523"/>
            <a:ext cx="3204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noun (uncountable)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2203AD9-A725-DD90-9314-C90F43B3C9C3}"/>
              </a:ext>
            </a:extLst>
          </p:cNvPr>
          <p:cNvSpPr txBox="1"/>
          <p:nvPr/>
        </p:nvSpPr>
        <p:spPr>
          <a:xfrm>
            <a:off x="4063433" y="2419160"/>
            <a:ext cx="28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E025A5F-AA0C-8681-D6A8-BE020D1816F9}"/>
              </a:ext>
            </a:extLst>
          </p:cNvPr>
          <p:cNvSpPr txBox="1"/>
          <p:nvPr/>
        </p:nvSpPr>
        <p:spPr>
          <a:xfrm>
            <a:off x="5105730" y="2410207"/>
            <a:ext cx="28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68189C8-F86C-3B5C-93C4-304E78F9CEA2}"/>
              </a:ext>
            </a:extLst>
          </p:cNvPr>
          <p:cNvSpPr txBox="1"/>
          <p:nvPr/>
        </p:nvSpPr>
        <p:spPr>
          <a:xfrm flipH="1">
            <a:off x="8032516" y="2310140"/>
            <a:ext cx="503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453FE68-F509-4488-27DF-FEC52F770EC1}"/>
              </a:ext>
            </a:extLst>
          </p:cNvPr>
          <p:cNvGrpSpPr/>
          <p:nvPr/>
        </p:nvGrpSpPr>
        <p:grpSpPr>
          <a:xfrm>
            <a:off x="2049648" y="3026255"/>
            <a:ext cx="5184576" cy="468897"/>
            <a:chOff x="5270766" y="3425113"/>
            <a:chExt cx="2789004" cy="618902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9F3C140-BBD7-D58D-E2B6-390C2FCDF5CA}"/>
                </a:ext>
              </a:extLst>
            </p:cNvPr>
            <p:cNvSpPr txBox="1"/>
            <p:nvPr/>
          </p:nvSpPr>
          <p:spPr>
            <a:xfrm>
              <a:off x="5751999" y="3425113"/>
              <a:ext cx="2307771" cy="60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   tall      buildings    !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9BE54A1-2A75-777A-D394-7E7007A2732D}"/>
                </a:ext>
              </a:extLst>
            </p:cNvPr>
            <p:cNvSpPr txBox="1"/>
            <p:nvPr/>
          </p:nvSpPr>
          <p:spPr>
            <a:xfrm>
              <a:off x="5270766" y="3434658"/>
              <a:ext cx="720589" cy="609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Ex3: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BC13CD1-2B0C-234D-0230-212BC250C159}"/>
              </a:ext>
            </a:extLst>
          </p:cNvPr>
          <p:cNvGrpSpPr/>
          <p:nvPr/>
        </p:nvGrpSpPr>
        <p:grpSpPr>
          <a:xfrm>
            <a:off x="3051757" y="3463300"/>
            <a:ext cx="720080" cy="269154"/>
            <a:chOff x="2843808" y="862436"/>
            <a:chExt cx="720080" cy="269154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F280435-097B-A8F1-21EF-56FAF5D044AF}"/>
                </a:ext>
              </a:extLst>
            </p:cNvPr>
            <p:cNvCxnSpPr/>
            <p:nvPr/>
          </p:nvCxnSpPr>
          <p:spPr>
            <a:xfrm>
              <a:off x="2843808" y="862436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EA3B9B6-E482-CB92-4DF4-92EB6D205C0D}"/>
                </a:ext>
              </a:extLst>
            </p:cNvPr>
            <p:cNvCxnSpPr/>
            <p:nvPr/>
          </p:nvCxnSpPr>
          <p:spPr>
            <a:xfrm>
              <a:off x="3203848" y="873178"/>
              <a:ext cx="0" cy="25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790E701-6189-B7A8-7C60-9B3DB525988A}"/>
              </a:ext>
            </a:extLst>
          </p:cNvPr>
          <p:cNvGrpSpPr/>
          <p:nvPr/>
        </p:nvGrpSpPr>
        <p:grpSpPr>
          <a:xfrm>
            <a:off x="4013215" y="3452490"/>
            <a:ext cx="720080" cy="269154"/>
            <a:chOff x="2843808" y="862436"/>
            <a:chExt cx="720080" cy="269154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132BA75F-6F40-B835-E9C9-EF1950A03BCC}"/>
                </a:ext>
              </a:extLst>
            </p:cNvPr>
            <p:cNvCxnSpPr/>
            <p:nvPr/>
          </p:nvCxnSpPr>
          <p:spPr>
            <a:xfrm>
              <a:off x="2843808" y="862436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FCE58D9-0367-FD12-843F-734C729B3258}"/>
                </a:ext>
              </a:extLst>
            </p:cNvPr>
            <p:cNvCxnSpPr/>
            <p:nvPr/>
          </p:nvCxnSpPr>
          <p:spPr>
            <a:xfrm>
              <a:off x="3203848" y="873178"/>
              <a:ext cx="0" cy="25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F44C751-F4F5-F582-178E-C9EFFAE96DD5}"/>
              </a:ext>
            </a:extLst>
          </p:cNvPr>
          <p:cNvGrpSpPr/>
          <p:nvPr/>
        </p:nvGrpSpPr>
        <p:grpSpPr>
          <a:xfrm>
            <a:off x="5044021" y="3452490"/>
            <a:ext cx="1205408" cy="269154"/>
            <a:chOff x="2843808" y="862436"/>
            <a:chExt cx="720080" cy="269154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2AD0C082-D9FA-57C6-EC58-EF696C811C7E}"/>
                </a:ext>
              </a:extLst>
            </p:cNvPr>
            <p:cNvCxnSpPr/>
            <p:nvPr/>
          </p:nvCxnSpPr>
          <p:spPr>
            <a:xfrm>
              <a:off x="2843808" y="862436"/>
              <a:ext cx="72008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61E42D37-4D2B-FAFA-B19D-A2C4003D669C}"/>
                </a:ext>
              </a:extLst>
            </p:cNvPr>
            <p:cNvCxnSpPr/>
            <p:nvPr/>
          </p:nvCxnSpPr>
          <p:spPr>
            <a:xfrm>
              <a:off x="3203848" y="873178"/>
              <a:ext cx="0" cy="2584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638FD9CF-A2CA-81DE-CF7A-89D1EEA1F8F7}"/>
              </a:ext>
            </a:extLst>
          </p:cNvPr>
          <p:cNvSpPr txBox="1"/>
          <p:nvPr/>
        </p:nvSpPr>
        <p:spPr>
          <a:xfrm>
            <a:off x="4502760" y="3738742"/>
            <a:ext cx="28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F336046-5E19-FD91-85D5-67F7035B01EC}"/>
              </a:ext>
            </a:extLst>
          </p:cNvPr>
          <p:cNvSpPr/>
          <p:nvPr/>
        </p:nvSpPr>
        <p:spPr>
          <a:xfrm>
            <a:off x="2673132" y="3715273"/>
            <a:ext cx="5882964" cy="44341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D9BC4E5-1A79-FF46-1186-43D340B46D22}"/>
              </a:ext>
            </a:extLst>
          </p:cNvPr>
          <p:cNvSpPr txBox="1"/>
          <p:nvPr/>
        </p:nvSpPr>
        <p:spPr>
          <a:xfrm>
            <a:off x="2874293" y="3704714"/>
            <a:ext cx="1110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732C16D-2B37-4C5E-D2FD-602B7158DAE7}"/>
              </a:ext>
            </a:extLst>
          </p:cNvPr>
          <p:cNvSpPr txBox="1"/>
          <p:nvPr/>
        </p:nvSpPr>
        <p:spPr>
          <a:xfrm>
            <a:off x="3812898" y="3750880"/>
            <a:ext cx="28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F9A0F07-5EAA-E9FE-5E06-A2684BE7400C}"/>
              </a:ext>
            </a:extLst>
          </p:cNvPr>
          <p:cNvSpPr txBox="1"/>
          <p:nvPr/>
        </p:nvSpPr>
        <p:spPr>
          <a:xfrm>
            <a:off x="4090846" y="3678936"/>
            <a:ext cx="1740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9698909-883F-4848-567F-52D7446599CF}"/>
              </a:ext>
            </a:extLst>
          </p:cNvPr>
          <p:cNvSpPr txBox="1"/>
          <p:nvPr/>
        </p:nvSpPr>
        <p:spPr>
          <a:xfrm>
            <a:off x="4765165" y="3674508"/>
            <a:ext cx="345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noun (plural 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3FF3E6E-58F1-48BE-97D2-F04E3AE24E85}"/>
              </a:ext>
            </a:extLst>
          </p:cNvPr>
          <p:cNvSpPr txBox="1"/>
          <p:nvPr/>
        </p:nvSpPr>
        <p:spPr>
          <a:xfrm>
            <a:off x="4597741" y="3756491"/>
            <a:ext cx="27419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DF6F4DF-5984-6D5F-55AC-151787951C6F}"/>
              </a:ext>
            </a:extLst>
          </p:cNvPr>
          <p:cNvSpPr txBox="1"/>
          <p:nvPr/>
        </p:nvSpPr>
        <p:spPr>
          <a:xfrm flipH="1">
            <a:off x="8055747" y="3685622"/>
            <a:ext cx="503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20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1" grpId="0"/>
      <p:bldP spid="18" grpId="0"/>
      <p:bldP spid="19" grpId="0"/>
      <p:bldP spid="24" grpId="0"/>
      <p:bldP spid="28" grpId="0"/>
      <p:bldP spid="29" grpId="0"/>
      <p:bldP spid="30" grpId="0"/>
      <p:bldP spid="32" grpId="0"/>
      <p:bldP spid="34" grpId="0" animBg="1"/>
      <p:bldP spid="38" grpId="0"/>
      <p:bldP spid="50" grpId="0"/>
      <p:bldP spid="54" grpId="0"/>
      <p:bldP spid="55" grpId="0"/>
      <p:bldP spid="56" grpId="0"/>
      <p:bldP spid="57" grpId="0"/>
      <p:bldP spid="58" grpId="0" animBg="1"/>
      <p:bldP spid="70" grpId="0"/>
      <p:bldP spid="74" grpId="0"/>
      <p:bldP spid="78" grpId="0"/>
      <p:bldP spid="80" grpId="0"/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CD3915-2986-8DDA-F9F1-9814099C8D8E}"/>
              </a:ext>
            </a:extLst>
          </p:cNvPr>
          <p:cNvSpPr txBox="1"/>
          <p:nvPr/>
        </p:nvSpPr>
        <p:spPr>
          <a:xfrm>
            <a:off x="32055" y="585428"/>
            <a:ext cx="218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Structure: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8CFC99-5736-CA78-0164-2A8C2910F7C2}"/>
              </a:ext>
            </a:extLst>
          </p:cNvPr>
          <p:cNvSpPr txBox="1"/>
          <p:nvPr/>
        </p:nvSpPr>
        <p:spPr>
          <a:xfrm>
            <a:off x="244637" y="2982371"/>
            <a:ext cx="218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Usage: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E0767-3970-E513-EE71-50F43964E179}"/>
              </a:ext>
            </a:extLst>
          </p:cNvPr>
          <p:cNvSpPr txBox="1"/>
          <p:nvPr/>
        </p:nvSpPr>
        <p:spPr>
          <a:xfrm>
            <a:off x="1723429" y="306050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express a strong emotion about good or bad thing(s).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DEE2C8-BCFF-AE8F-24EA-8B9DEE66CF80}"/>
              </a:ext>
            </a:extLst>
          </p:cNvPr>
          <p:cNvGrpSpPr/>
          <p:nvPr/>
        </p:nvGrpSpPr>
        <p:grpSpPr>
          <a:xfrm>
            <a:off x="1378489" y="1240481"/>
            <a:ext cx="6387021" cy="539181"/>
            <a:chOff x="2649475" y="982066"/>
            <a:chExt cx="6387021" cy="53918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29D780-ABD9-A8E3-4054-5A39802F3BDD}"/>
                </a:ext>
              </a:extLst>
            </p:cNvPr>
            <p:cNvSpPr/>
            <p:nvPr/>
          </p:nvSpPr>
          <p:spPr>
            <a:xfrm>
              <a:off x="2649475" y="1059582"/>
              <a:ext cx="6387021" cy="44341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2E42CF-BC4C-3E71-EF7B-E9C0DAA569E4}"/>
                </a:ext>
              </a:extLst>
            </p:cNvPr>
            <p:cNvSpPr txBox="1"/>
            <p:nvPr/>
          </p:nvSpPr>
          <p:spPr>
            <a:xfrm>
              <a:off x="2744788" y="1059582"/>
              <a:ext cx="11101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46F09E-CE3D-47D6-6A2A-7FCEF6745083}"/>
                </a:ext>
              </a:extLst>
            </p:cNvPr>
            <p:cNvSpPr txBox="1"/>
            <p:nvPr/>
          </p:nvSpPr>
          <p:spPr>
            <a:xfrm>
              <a:off x="3761787" y="1041333"/>
              <a:ext cx="11101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a/an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0380BD4-ACB9-EED1-CF02-20558CEF68DF}"/>
                </a:ext>
              </a:extLst>
            </p:cNvPr>
            <p:cNvSpPr txBox="1"/>
            <p:nvPr/>
          </p:nvSpPr>
          <p:spPr>
            <a:xfrm>
              <a:off x="3546120" y="1127845"/>
              <a:ext cx="285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2E16A04-9152-5A64-0B4A-3C42ED284B99}"/>
                </a:ext>
              </a:extLst>
            </p:cNvPr>
            <p:cNvSpPr txBox="1"/>
            <p:nvPr/>
          </p:nvSpPr>
          <p:spPr>
            <a:xfrm>
              <a:off x="4641936" y="1027084"/>
              <a:ext cx="1740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FF17E7-5BB9-8A0A-1C48-9C6C61A13C1C}"/>
                </a:ext>
              </a:extLst>
            </p:cNvPr>
            <p:cNvSpPr txBox="1"/>
            <p:nvPr/>
          </p:nvSpPr>
          <p:spPr>
            <a:xfrm>
              <a:off x="5372266" y="1013635"/>
              <a:ext cx="3629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noun (singular)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B1F8549-72AC-336A-6D62-CFF2276994F0}"/>
                </a:ext>
              </a:extLst>
            </p:cNvPr>
            <p:cNvSpPr txBox="1"/>
            <p:nvPr/>
          </p:nvSpPr>
          <p:spPr>
            <a:xfrm>
              <a:off x="4373255" y="1120225"/>
              <a:ext cx="285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5D97BB-EF9F-780A-90E5-3BD63F1EA5B4}"/>
                </a:ext>
              </a:extLst>
            </p:cNvPr>
            <p:cNvSpPr txBox="1"/>
            <p:nvPr/>
          </p:nvSpPr>
          <p:spPr>
            <a:xfrm>
              <a:off x="5105730" y="1111272"/>
              <a:ext cx="285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C3C40E-8F12-6F73-E727-26DD234645D5}"/>
                </a:ext>
              </a:extLst>
            </p:cNvPr>
            <p:cNvSpPr txBox="1"/>
            <p:nvPr/>
          </p:nvSpPr>
          <p:spPr>
            <a:xfrm>
              <a:off x="7898149" y="982066"/>
              <a:ext cx="242292" cy="5354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EEDE3E-895A-BEAB-9825-6A59466E60A6}"/>
              </a:ext>
            </a:extLst>
          </p:cNvPr>
          <p:cNvGrpSpPr/>
          <p:nvPr/>
        </p:nvGrpSpPr>
        <p:grpSpPr>
          <a:xfrm>
            <a:off x="1378490" y="2209054"/>
            <a:ext cx="6801696" cy="489554"/>
            <a:chOff x="2649476" y="2312379"/>
            <a:chExt cx="8095816" cy="48955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33C693B-9760-7EAB-93F9-EBE73FF3D2A1}"/>
                </a:ext>
              </a:extLst>
            </p:cNvPr>
            <p:cNvSpPr/>
            <p:nvPr/>
          </p:nvSpPr>
          <p:spPr>
            <a:xfrm>
              <a:off x="2649476" y="2358517"/>
              <a:ext cx="7585998" cy="443416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0094A1-F5B8-EF95-ED09-5B5ADC7B5AD2}"/>
                </a:ext>
              </a:extLst>
            </p:cNvPr>
            <p:cNvSpPr txBox="1"/>
            <p:nvPr/>
          </p:nvSpPr>
          <p:spPr>
            <a:xfrm>
              <a:off x="2715682" y="2340268"/>
              <a:ext cx="11101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602429B-5602-0F1B-2215-5EE8915D5AB2}"/>
                </a:ext>
              </a:extLst>
            </p:cNvPr>
            <p:cNvSpPr txBox="1"/>
            <p:nvPr/>
          </p:nvSpPr>
          <p:spPr>
            <a:xfrm>
              <a:off x="4030209" y="2319124"/>
              <a:ext cx="17401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adj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4E95EA-0069-45FD-30D6-009EB1A7A6AF}"/>
                </a:ext>
              </a:extLst>
            </p:cNvPr>
            <p:cNvSpPr txBox="1"/>
            <p:nvPr/>
          </p:nvSpPr>
          <p:spPr>
            <a:xfrm>
              <a:off x="5098817" y="2312379"/>
              <a:ext cx="56464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noun (uncountable/ plural )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42A1F-8CFC-A89F-2498-22B9BA778C8C}"/>
                </a:ext>
              </a:extLst>
            </p:cNvPr>
            <p:cNvSpPr txBox="1"/>
            <p:nvPr/>
          </p:nvSpPr>
          <p:spPr>
            <a:xfrm>
              <a:off x="3716030" y="2403186"/>
              <a:ext cx="285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D9CAAB-A7E9-61BA-8316-9AB8B3F48121}"/>
                </a:ext>
              </a:extLst>
            </p:cNvPr>
            <p:cNvSpPr txBox="1"/>
            <p:nvPr/>
          </p:nvSpPr>
          <p:spPr>
            <a:xfrm>
              <a:off x="4693957" y="2370031"/>
              <a:ext cx="285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D869F4C-844B-3101-84E1-CEC941B2A5BD}"/>
              </a:ext>
            </a:extLst>
          </p:cNvPr>
          <p:cNvSpPr txBox="1"/>
          <p:nvPr/>
        </p:nvSpPr>
        <p:spPr>
          <a:xfrm>
            <a:off x="7092280" y="2167242"/>
            <a:ext cx="242292" cy="53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D60E09-52C7-940B-9418-C9B584B85C2F}"/>
              </a:ext>
            </a:extLst>
          </p:cNvPr>
          <p:cNvSpPr txBox="1"/>
          <p:nvPr/>
        </p:nvSpPr>
        <p:spPr>
          <a:xfrm>
            <a:off x="2399686" y="150554"/>
            <a:ext cx="457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7058D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Exclamations with </a:t>
            </a:r>
            <a:r>
              <a:rPr lang="en-US" sz="2800" b="1" i="1" dirty="0">
                <a:solidFill>
                  <a:srgbClr val="97058D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en-US" sz="2800" b="1" dirty="0">
                <a:solidFill>
                  <a:srgbClr val="97058D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97058D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D1586A3-9D33-001B-A490-11637AEC7C7D}"/>
              </a:ext>
            </a:extLst>
          </p:cNvPr>
          <p:cNvCxnSpPr>
            <a:cxnSpLocks/>
          </p:cNvCxnSpPr>
          <p:nvPr/>
        </p:nvCxnSpPr>
        <p:spPr>
          <a:xfrm flipH="1">
            <a:off x="1867879" y="1675727"/>
            <a:ext cx="759177" cy="2950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1A1B089-1704-7D96-6728-2FAD1AB7D33E}"/>
              </a:ext>
            </a:extLst>
          </p:cNvPr>
          <p:cNvSpPr txBox="1"/>
          <p:nvPr/>
        </p:nvSpPr>
        <p:spPr>
          <a:xfrm>
            <a:off x="899592" y="1839722"/>
            <a:ext cx="230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Consonant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8BB29FC-194C-6197-8494-87C7B5E02089}"/>
              </a:ext>
            </a:extLst>
          </p:cNvPr>
          <p:cNvCxnSpPr>
            <a:cxnSpLocks/>
          </p:cNvCxnSpPr>
          <p:nvPr/>
        </p:nvCxnSpPr>
        <p:spPr>
          <a:xfrm>
            <a:off x="2889844" y="1672346"/>
            <a:ext cx="636517" cy="3137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754C8A-5085-0206-0C1A-8B20F2F078BE}"/>
              </a:ext>
            </a:extLst>
          </p:cNvPr>
          <p:cNvSpPr txBox="1"/>
          <p:nvPr/>
        </p:nvSpPr>
        <p:spPr>
          <a:xfrm>
            <a:off x="3021571" y="1839722"/>
            <a:ext cx="218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Vowel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949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2" grpId="0"/>
      <p:bldP spid="24" grpId="0"/>
      <p:bldP spid="26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42346A-0BA0-B6E7-F9E2-05C76C873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31590"/>
            <a:ext cx="5868652" cy="391006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91941CA-6ECE-F351-34AD-0B215C23015B}"/>
              </a:ext>
            </a:extLst>
          </p:cNvPr>
          <p:cNvSpPr/>
          <p:nvPr/>
        </p:nvSpPr>
        <p:spPr>
          <a:xfrm>
            <a:off x="4067944" y="1632109"/>
            <a:ext cx="2016224" cy="227795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6B2A9F2D-A80F-8D7B-DF93-54ADF8AFA940}"/>
              </a:ext>
            </a:extLst>
          </p:cNvPr>
          <p:cNvSpPr/>
          <p:nvPr/>
        </p:nvSpPr>
        <p:spPr>
          <a:xfrm>
            <a:off x="2572688" y="1221506"/>
            <a:ext cx="1745332" cy="1152128"/>
          </a:xfrm>
          <a:prstGeom prst="star6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happy</a:t>
            </a: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0F7659DF-BAAD-639B-8A85-EFEBCC167AAF}"/>
              </a:ext>
            </a:extLst>
          </p:cNvPr>
          <p:cNvSpPr/>
          <p:nvPr/>
        </p:nvSpPr>
        <p:spPr>
          <a:xfrm>
            <a:off x="5652120" y="1151999"/>
            <a:ext cx="2182728" cy="864096"/>
          </a:xfrm>
          <a:prstGeom prst="star6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beautiful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9DD61545-4B5D-F160-6E2D-4E64DE863933}"/>
              </a:ext>
            </a:extLst>
          </p:cNvPr>
          <p:cNvSpPr/>
          <p:nvPr/>
        </p:nvSpPr>
        <p:spPr>
          <a:xfrm>
            <a:off x="1187624" y="267494"/>
            <a:ext cx="7704856" cy="767972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happy and beautiful children !</a:t>
            </a:r>
          </a:p>
        </p:txBody>
      </p:sp>
    </p:spTree>
    <p:extLst>
      <p:ext uri="{BB962C8B-B14F-4D97-AF65-F5344CB8AC3E}">
        <p14:creationId xmlns:p14="http://schemas.microsoft.com/office/powerpoint/2010/main" val="24020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79838"/>
            <a:ext cx="504055" cy="46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492" y="36057"/>
            <a:ext cx="842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38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 again and say what you think by using exclamations with </a:t>
            </a:r>
            <a:r>
              <a:rPr lang="en-US" sz="2400" b="1" i="1" spc="-38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What.</a:t>
            </a:r>
            <a:r>
              <a:rPr lang="en-US" sz="2400" b="1" spc="-38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You may use the suggestions below.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69233" y="1622648"/>
            <a:ext cx="532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colourful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nice picture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04097" y="2476687"/>
            <a:ext cx="532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sunny / beautiful weather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11913" y="3281513"/>
            <a:ext cx="532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small / cute boy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11913" y="4135635"/>
            <a:ext cx="532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beautiful /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colourful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apple trees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67054"/>
            <a:ext cx="4249392" cy="3346466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85C4EB-64C8-ED98-82CC-C1DA7894F38D}"/>
              </a:ext>
            </a:extLst>
          </p:cNvPr>
          <p:cNvSpPr txBox="1"/>
          <p:nvPr/>
        </p:nvSpPr>
        <p:spPr>
          <a:xfrm>
            <a:off x="240441" y="2903707"/>
            <a:ext cx="46520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sunny and beautiful weather!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D607D1-3072-7121-B51F-2CE77E9CC34F}"/>
              </a:ext>
            </a:extLst>
          </p:cNvPr>
          <p:cNvSpPr txBox="1"/>
          <p:nvPr/>
        </p:nvSpPr>
        <p:spPr>
          <a:xfrm>
            <a:off x="251830" y="2052287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colourful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nice picture!</a:t>
            </a:r>
            <a:endParaRPr lang="en-US" sz="24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E950DC-7551-2E73-EF1D-2503814A5B60}"/>
              </a:ext>
            </a:extLst>
          </p:cNvPr>
          <p:cNvSpPr txBox="1"/>
          <p:nvPr/>
        </p:nvSpPr>
        <p:spPr>
          <a:xfrm>
            <a:off x="280238" y="3682698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 small and cute boy!</a:t>
            </a:r>
            <a:endParaRPr lang="en-US" sz="24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06943C-C380-89B3-F624-FF6D7942D80A}"/>
              </a:ext>
            </a:extLst>
          </p:cNvPr>
          <p:cNvSpPr txBox="1"/>
          <p:nvPr/>
        </p:nvSpPr>
        <p:spPr>
          <a:xfrm>
            <a:off x="304097" y="4510739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beautiful and </a:t>
            </a:r>
            <a:r>
              <a:rPr 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colourful</a:t>
            </a:r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apple trees!</a:t>
            </a:r>
            <a:endParaRPr lang="en-US" sz="24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9605DC-F837-809F-EBA5-D6A0EC2CDFC0}"/>
              </a:ext>
            </a:extLst>
          </p:cNvPr>
          <p:cNvSpPr txBox="1"/>
          <p:nvPr/>
        </p:nvSpPr>
        <p:spPr>
          <a:xfrm>
            <a:off x="251830" y="817822"/>
            <a:ext cx="532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happy / beautiful children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893AB1-275E-BCF4-54E0-3FFA9AAF53A7}"/>
              </a:ext>
            </a:extLst>
          </p:cNvPr>
          <p:cNvSpPr txBox="1"/>
          <p:nvPr/>
        </p:nvSpPr>
        <p:spPr>
          <a:xfrm>
            <a:off x="234427" y="1247461"/>
            <a:ext cx="7097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happy and beautiful children!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9" grpId="0"/>
      <p:bldP spid="10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85,057 Game Word Images, Stock Photos &amp; Vectors | Shutterstock">
            <a:extLst>
              <a:ext uri="{FF2B5EF4-FFF2-40B4-BE49-F238E27FC236}">
                <a16:creationId xmlns:a16="http://schemas.microsoft.com/office/drawing/2014/main" id="{DACB7494-D245-E14A-C93E-D86B15BC6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23000" r="4933" b="31100"/>
          <a:stretch/>
        </p:blipFill>
        <p:spPr bwMode="auto">
          <a:xfrm>
            <a:off x="317368" y="195486"/>
            <a:ext cx="2842201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DC2646-5C1D-0D66-A712-2AD50373BBB1}"/>
              </a:ext>
            </a:extLst>
          </p:cNvPr>
          <p:cNvSpPr txBox="1"/>
          <p:nvPr/>
        </p:nvSpPr>
        <p:spPr>
          <a:xfrm>
            <a:off x="467544" y="988164"/>
            <a:ext cx="2304257" cy="50372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Ping-Pong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AB8E7-D0E3-CAAF-97BF-964E071D2F52}"/>
              </a:ext>
            </a:extLst>
          </p:cNvPr>
          <p:cNvSpPr txBox="1"/>
          <p:nvPr/>
        </p:nvSpPr>
        <p:spPr>
          <a:xfrm>
            <a:off x="3131840" y="445558"/>
            <a:ext cx="6302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 the exclamations with “what”</a:t>
            </a:r>
          </a:p>
        </p:txBody>
      </p:sp>
      <p:pic>
        <p:nvPicPr>
          <p:cNvPr id="4102" name="Picture 6" descr="Exclamation Vector Art, Icons, and Graphics for Free Download">
            <a:extLst>
              <a:ext uri="{FF2B5EF4-FFF2-40B4-BE49-F238E27FC236}">
                <a16:creationId xmlns:a16="http://schemas.microsoft.com/office/drawing/2014/main" id="{0675A38C-D933-C191-98A4-61D4AAEF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63638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3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4" y="426902"/>
            <a:ext cx="440557" cy="46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7582" y="433984"/>
            <a:ext cx="842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Write the names of the landmarks under the correct pictures.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94228" y="841254"/>
            <a:ext cx="8633149" cy="391463"/>
          </a:xfrm>
          <a:prstGeom prst="roundRect">
            <a:avLst>
              <a:gd name="adj" fmla="val 16116"/>
            </a:avLst>
          </a:prstGeom>
          <a:blipFill>
            <a:blip r:embed="rId6"/>
            <a:tile tx="0" ty="0" sx="100000" sy="100000" flip="none" algn="tl"/>
          </a:blip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A15543C-66E1-A50B-4AD7-F510BCF13C65}"/>
              </a:ext>
            </a:extLst>
          </p:cNvPr>
          <p:cNvGrpSpPr/>
          <p:nvPr/>
        </p:nvGrpSpPr>
        <p:grpSpPr>
          <a:xfrm>
            <a:off x="605351" y="812046"/>
            <a:ext cx="8633149" cy="470750"/>
            <a:chOff x="513503" y="841137"/>
            <a:chExt cx="8465703" cy="470750"/>
          </a:xfrm>
        </p:grpSpPr>
        <p:sp>
          <p:nvSpPr>
            <p:cNvPr id="49" name="TextBox 48"/>
            <p:cNvSpPr txBox="1"/>
            <p:nvPr/>
          </p:nvSpPr>
          <p:spPr>
            <a:xfrm>
              <a:off x="513503" y="850222"/>
              <a:ext cx="1937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111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Eiffel Tower 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10127" y="843643"/>
              <a:ext cx="52333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111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Sydney Opera House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39377" y="841137"/>
              <a:ext cx="12246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1111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Big Ben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464623" y="846149"/>
              <a:ext cx="1514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1111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Merlion</a:t>
              </a:r>
              <a:endParaRPr lang="en-US" sz="2400" b="1" dirty="0">
                <a:solidFill>
                  <a:srgbClr val="11118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39AA8F9-EB74-6183-C8F1-4E67D558371F}"/>
              </a:ext>
            </a:extLst>
          </p:cNvPr>
          <p:cNvGrpSpPr/>
          <p:nvPr/>
        </p:nvGrpSpPr>
        <p:grpSpPr>
          <a:xfrm>
            <a:off x="739751" y="1310045"/>
            <a:ext cx="7490220" cy="3506781"/>
            <a:chOff x="739751" y="1310045"/>
            <a:chExt cx="7490220" cy="35067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AF78A2F-D379-23DE-8C1B-F6451CFF1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17482" y="3168042"/>
              <a:ext cx="2512489" cy="15717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8" name="Picture 4" descr="7 Little-Known Facts About the Iconic Sydney Opera House | Architectural  Digest">
              <a:extLst>
                <a:ext uri="{FF2B5EF4-FFF2-40B4-BE49-F238E27FC236}">
                  <a16:creationId xmlns:a16="http://schemas.microsoft.com/office/drawing/2014/main" id="{F665A152-65BB-869B-6D4E-38821387F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802" y="3216506"/>
              <a:ext cx="2489695" cy="15572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Big Ben History: A Quick History of Big Ben, London - Park Grand Hotel">
              <a:extLst>
                <a:ext uri="{FF2B5EF4-FFF2-40B4-BE49-F238E27FC236}">
                  <a16:creationId xmlns:a16="http://schemas.microsoft.com/office/drawing/2014/main" id="{8D29F128-0F23-4D4D-9D15-6B7517147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2518" y="1310045"/>
              <a:ext cx="2557501" cy="15717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134B63C-0DC4-DAB1-7BF7-DD4C78B6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2504" y="1310045"/>
              <a:ext cx="2391811" cy="15945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/>
            <p:cNvSpPr txBox="1"/>
            <p:nvPr/>
          </p:nvSpPr>
          <p:spPr>
            <a:xfrm>
              <a:off x="739751" y="2411332"/>
              <a:ext cx="6071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82727" y="2411332"/>
              <a:ext cx="552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52043" y="4247851"/>
              <a:ext cx="582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294968" y="4355161"/>
              <a:ext cx="469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819137" y="-39566"/>
            <a:ext cx="4019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7058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City landmarks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6263" y="4624033"/>
            <a:ext cx="3033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Eiffel Tower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8477" y="462403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Sydney Opera House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12719" y="2786948"/>
            <a:ext cx="3215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Ben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93518" y="2812001"/>
            <a:ext cx="132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Merlion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ai 3_trial_1">
            <a:hlinkClick r:id="" action="ppaction://media"/>
            <a:extLst>
              <a:ext uri="{FF2B5EF4-FFF2-40B4-BE49-F238E27FC236}">
                <a16:creationId xmlns:a16="http://schemas.microsoft.com/office/drawing/2014/main" id="{18589763-EE03-7DAA-0311-2A0E3809B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83" y="8412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48" grpId="0" animBg="1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0011"/>
            <a:ext cx="440557" cy="4532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60733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Write the names of the landmarks in 3 for the descriptions.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44" y="2690850"/>
            <a:ext cx="3611980" cy="19920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0F64FE-8BF4-D0A3-BDC8-DC3C52B3DB2C}"/>
              </a:ext>
            </a:extLst>
          </p:cNvPr>
          <p:cNvGrpSpPr/>
          <p:nvPr/>
        </p:nvGrpSpPr>
        <p:grpSpPr>
          <a:xfrm>
            <a:off x="1759679" y="371208"/>
            <a:ext cx="3685396" cy="2077514"/>
            <a:chOff x="1254083" y="427382"/>
            <a:chExt cx="3685396" cy="193626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389"/>
            <a:stretch/>
          </p:blipFill>
          <p:spPr>
            <a:xfrm>
              <a:off x="1254083" y="427382"/>
              <a:ext cx="3685396" cy="1936263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>
              <a:off x="1484806" y="569966"/>
              <a:ext cx="3374303" cy="1509309"/>
              <a:chOff x="-307799" y="-893763"/>
              <a:chExt cx="4499069" cy="2012410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-163002" y="-893763"/>
                <a:ext cx="887094" cy="533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-307799" y="-726121"/>
                <a:ext cx="4499069" cy="1844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20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tower is on the bank of the River Thames in London. In the tower, there’s a big clock and a bell. </a:t>
                </a:r>
                <a:endParaRPr lang="en-US" sz="2000" b="1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81" name="TextBox 80"/>
          <p:cNvSpPr txBox="1"/>
          <p:nvPr/>
        </p:nvSpPr>
        <p:spPr>
          <a:xfrm>
            <a:off x="2022058" y="2759197"/>
            <a:ext cx="379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995498" y="2792664"/>
            <a:ext cx="35451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theatre on Sydney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Harbour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Its roofs are white and look like shells. Visitors from all over the world come to see it.</a:t>
            </a:r>
            <a:endParaRPr lang="en-US" sz="2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9DA2E5-893D-B6AB-EB32-40654FB1B17F}"/>
              </a:ext>
            </a:extLst>
          </p:cNvPr>
          <p:cNvGrpSpPr/>
          <p:nvPr/>
        </p:nvGrpSpPr>
        <p:grpSpPr>
          <a:xfrm>
            <a:off x="5426333" y="351801"/>
            <a:ext cx="3595248" cy="2030139"/>
            <a:chOff x="5182591" y="427382"/>
            <a:chExt cx="3595248" cy="2030139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591" y="427382"/>
              <a:ext cx="3595248" cy="2030139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5251106" y="632792"/>
              <a:ext cx="3797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387826" y="723007"/>
              <a:ext cx="330303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This famous tower is in Paris. Every year, millions of visitors climb to its top to see the whole view of Paris.</a:t>
              </a:r>
              <a:endPara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FC4E79-A3CC-21E3-56D0-2A9CBE2E8FCF}"/>
              </a:ext>
            </a:extLst>
          </p:cNvPr>
          <p:cNvGrpSpPr/>
          <p:nvPr/>
        </p:nvGrpSpPr>
        <p:grpSpPr>
          <a:xfrm>
            <a:off x="5540681" y="2707514"/>
            <a:ext cx="3503897" cy="1992049"/>
            <a:chOff x="5320437" y="2782749"/>
            <a:chExt cx="3503897" cy="1992049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437" y="2782749"/>
              <a:ext cx="3503897" cy="1992049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5343983" y="2825943"/>
              <a:ext cx="3797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723757" y="2875475"/>
              <a:ext cx="287789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97058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srgbClr val="97058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It has the head of a lion and the body of a fish. It’s a famous landmark in Singapore.</a:t>
              </a:r>
              <a:endParaRPr lang="en-US" sz="2000" b="1" i="1" dirty="0">
                <a:solidFill>
                  <a:srgbClr val="97058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AA30C9-DD25-61DA-BA26-BF901F6AA20E}"/>
              </a:ext>
            </a:extLst>
          </p:cNvPr>
          <p:cNvSpPr txBox="1"/>
          <p:nvPr/>
        </p:nvSpPr>
        <p:spPr>
          <a:xfrm>
            <a:off x="74171" y="3094670"/>
            <a:ext cx="1736580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Eiffel Tower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4960ED-C044-D63E-169F-6C30265EA717}"/>
              </a:ext>
            </a:extLst>
          </p:cNvPr>
          <p:cNvSpPr txBox="1"/>
          <p:nvPr/>
        </p:nvSpPr>
        <p:spPr>
          <a:xfrm>
            <a:off x="74171" y="4489933"/>
            <a:ext cx="2808312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Sydney Opera House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419F2-BF07-9154-351C-A189DCA1BF4B}"/>
              </a:ext>
            </a:extLst>
          </p:cNvPr>
          <p:cNvSpPr txBox="1"/>
          <p:nvPr/>
        </p:nvSpPr>
        <p:spPr>
          <a:xfrm>
            <a:off x="145249" y="1978098"/>
            <a:ext cx="1326523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Big Ben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2C78F-5DF8-11E0-888B-F78D4EFC9E4D}"/>
              </a:ext>
            </a:extLst>
          </p:cNvPr>
          <p:cNvSpPr txBox="1"/>
          <p:nvPr/>
        </p:nvSpPr>
        <p:spPr>
          <a:xfrm>
            <a:off x="141717" y="726488"/>
            <a:ext cx="1326523" cy="461665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Merlion</a:t>
            </a: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9.87654E-7 L 0.3092 -0.280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1" y="-14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24393 -0.3472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68733 -0.5012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58" y="-25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70243 0.3824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22" y="1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1" grpId="0"/>
      <p:bldP spid="82" grpId="0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remium Vector | Golden bell and red bow background">
            <a:extLst>
              <a:ext uri="{FF2B5EF4-FFF2-40B4-BE49-F238E27FC236}">
                <a16:creationId xmlns:a16="http://schemas.microsoft.com/office/drawing/2014/main" id="{5227B447-0E32-62C9-24DB-3899A807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28" y="475060"/>
            <a:ext cx="9144000" cy="466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620485-EB35-25D3-B294-09482201C17C}"/>
              </a:ext>
            </a:extLst>
          </p:cNvPr>
          <p:cNvSpPr txBox="1"/>
          <p:nvPr/>
        </p:nvSpPr>
        <p:spPr>
          <a:xfrm>
            <a:off x="1638948" y="537954"/>
            <a:ext cx="5832648" cy="742743"/>
          </a:xfrm>
          <a:prstGeom prst="rect">
            <a:avLst/>
          </a:prstGeom>
          <a:noFill/>
        </p:spPr>
        <p:txBody>
          <a:bodyPr wrap="square">
            <a:prstTxWarp prst="textDeflate">
              <a:avLst/>
            </a:prstTxWarp>
            <a:spAutoFit/>
          </a:bodyPr>
          <a:lstStyle/>
          <a:p>
            <a:r>
              <a: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RINGING THE GOLDEN BELL</a:t>
            </a:r>
          </a:p>
        </p:txBody>
      </p:sp>
      <p:pic>
        <p:nvPicPr>
          <p:cNvPr id="3" name="Tieng-chuong-chuong-trinh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AFEB97A5-2D05-56A7-C8AA-862EA7B36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4091" y="5379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-114586" y="831747"/>
            <a:ext cx="9373172" cy="383413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83349AF-27E3-413E-AAFB-29A15560DD01}"/>
              </a:ext>
            </a:extLst>
          </p:cNvPr>
          <p:cNvSpPr txBox="1"/>
          <p:nvPr/>
        </p:nvSpPr>
        <p:spPr>
          <a:xfrm>
            <a:off x="1283602" y="1232922"/>
            <a:ext cx="70831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10 questions. </a:t>
            </a:r>
          </a:p>
          <a:p>
            <a:pPr algn="just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have 10 seconds to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answers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boards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rings,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raise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boards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show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answers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anwers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wrong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out and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can’t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continue to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last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still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the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winner.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57131F-C79D-4825-BD7B-1FBE387F303C}"/>
              </a:ext>
            </a:extLst>
          </p:cNvPr>
          <p:cNvSpPr txBox="1"/>
          <p:nvPr/>
        </p:nvSpPr>
        <p:spPr>
          <a:xfrm>
            <a:off x="1770603" y="231583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endParaRPr lang="fr-FR" sz="3300" b="1" dirty="0"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Open Sans Extrabold" panose="020B09060308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765" y="-345443"/>
            <a:ext cx="2041072" cy="2041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1B409-B5FF-4EAD-8BFA-31851535B0B9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39F12BDC-1F93-2E88-DB76-015E9C5D99B8}"/>
              </a:ext>
            </a:extLst>
          </p:cNvPr>
          <p:cNvSpPr/>
          <p:nvPr/>
        </p:nvSpPr>
        <p:spPr>
          <a:xfrm>
            <a:off x="897266" y="1413295"/>
            <a:ext cx="329605" cy="16866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1658D17-52DD-A592-4728-9BB598992954}"/>
              </a:ext>
            </a:extLst>
          </p:cNvPr>
          <p:cNvSpPr/>
          <p:nvPr/>
        </p:nvSpPr>
        <p:spPr>
          <a:xfrm>
            <a:off x="908604" y="1766459"/>
            <a:ext cx="329605" cy="16866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BC34630-5E04-CA4C-8D85-0706000E6155}"/>
              </a:ext>
            </a:extLst>
          </p:cNvPr>
          <p:cNvSpPr/>
          <p:nvPr/>
        </p:nvSpPr>
        <p:spPr>
          <a:xfrm>
            <a:off x="886805" y="2487418"/>
            <a:ext cx="329605" cy="16866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A680A439-C0F6-760F-ED61-15795CE1FA41}"/>
              </a:ext>
            </a:extLst>
          </p:cNvPr>
          <p:cNvSpPr/>
          <p:nvPr/>
        </p:nvSpPr>
        <p:spPr>
          <a:xfrm>
            <a:off x="896704" y="3219861"/>
            <a:ext cx="329605" cy="16866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975FDEF-6DD9-CFC3-1182-8ACBAAD4A58B}"/>
              </a:ext>
            </a:extLst>
          </p:cNvPr>
          <p:cNvSpPr/>
          <p:nvPr/>
        </p:nvSpPr>
        <p:spPr>
          <a:xfrm>
            <a:off x="920401" y="3952304"/>
            <a:ext cx="329605" cy="16866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7B7788-F189-3643-3FEE-480B0A5D3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935" y="85091"/>
            <a:ext cx="2041072" cy="7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7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6923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repeatCount="5000" fill="hold" grpId="0" nodeType="withEffect" nodePh="1">
                                  <p:stCondLst>
                                    <p:cond delay="325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5" y="176322"/>
            <a:ext cx="867645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</a:t>
            </a:r>
            <a:r>
              <a:rPr lang="en-US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kind of sentences do people use in the video clip?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39E3D0-CF03-8F87-3D8C-44AD32410DAD}"/>
              </a:ext>
            </a:extLst>
          </p:cNvPr>
          <p:cNvSpPr txBox="1"/>
          <p:nvPr/>
        </p:nvSpPr>
        <p:spPr>
          <a:xfrm>
            <a:off x="1763688" y="638521"/>
            <a:ext cx="7859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Exclamatory sentences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73325C-4605-E928-B414-2592750CD23F}"/>
              </a:ext>
            </a:extLst>
          </p:cNvPr>
          <p:cNvCxnSpPr/>
          <p:nvPr/>
        </p:nvCxnSpPr>
        <p:spPr>
          <a:xfrm>
            <a:off x="2267744" y="924093"/>
            <a:ext cx="50405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[Exclamatory sentence] What a wonderful team! - Easy Dialogue - English educational video for kids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53BDA0F-F09A-D37D-C52D-202C12DC6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6060" y="1318320"/>
            <a:ext cx="6236185" cy="3507854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6598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127852" y="1166382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755576" y="1539068"/>
            <a:ext cx="7111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people of Quang Nam are proud of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ancient town, 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494356" y="2797288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863923" y="3036479"/>
            <a:ext cx="201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Sa Pa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863922" y="3871514"/>
            <a:ext cx="201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Bach Ma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36603" y="3036479"/>
            <a:ext cx="201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Hoi An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36602" y="3871514"/>
            <a:ext cx="201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Hue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411F36D1-372B-4310-BE17-92E999A67AD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974BD289-31FA-4178-9D73-C4BD92923BF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6A7AE368-C21E-40D1-9C77-EA35F7EE56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E7B8490-FDDE-4D28-BE5D-E9E4AA112D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9AB51239-F684-4F86-8542-447E5AF884E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A0C9BA46-C73F-47BD-AE98-DF9C7B3040B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B0F4AD0-40E9-45C8-82E3-FA82343C705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005D7A64-1CC7-4952-AE15-40422F33FD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1EA9C042-B8E3-4037-A1FF-E6CB568686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31B5669E-EE1E-4DF7-BF73-B0186E9CD0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CEB91A5C-5A4F-4EB6-ABA1-2CA82A2330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267C8778-F10C-49CD-A807-A578EED3F9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0390CA19-C5CF-44C3-B243-61B67575E62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A65EA4D7-3FAA-4CA0-90D6-7AA5C44C368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79C7D094-DFB9-49B1-925D-D702A993AB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634CE47-601D-474B-A87C-EFA174E6F8A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EA2A7612-816B-46FC-9286-6DDCD5855E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60ED80D3-C0A7-4B1A-B011-DB3A4B4503C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B95B1071-FF49-4AAF-B496-9EC7A2EBBE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DFE86B1A-BE80-4758-BF73-6D107543484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43" name="Rectangle 242">
                <a:extLst>
                  <a:ext uri="{FF2B5EF4-FFF2-40B4-BE49-F238E27FC236}">
                    <a16:creationId xmlns:a16="http://schemas.microsoft.com/office/drawing/2014/main" id="{49443B16-EDBF-4461-86B9-B161B79DDC7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FAEDF703-6FF1-49A1-AF4E-5154CDD79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C81200ED-F6BE-48F4-AD33-ED628C7E10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6" name="Rectangle 245">
                <a:extLst>
                  <a:ext uri="{FF2B5EF4-FFF2-40B4-BE49-F238E27FC236}">
                    <a16:creationId xmlns:a16="http://schemas.microsoft.com/office/drawing/2014/main" id="{E2FAE553-78D4-4E9E-A3C0-894B65EF411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3277CDB0-EB2C-4615-9D23-237D7366F9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41C87919-AE8D-49A4-8ECF-8D9EFFF45C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F7BA9780-A464-45C5-A33F-3C37A37241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29647DEE-D9CB-4755-B104-D0139E74AAA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963ECF47-FDDD-402E-9FCF-FCF4410594B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4D85242-EC39-4F9B-9501-BCE9EC7BF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513284A-A890-4E66-811E-DEC3573CCBB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0EC8F2FD-7B2A-4950-9A3C-30FA779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51535565-7411-43B4-8E69-FB4A0EAA7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D5E6A8C1-4B6A-4A61-9DB4-5037DECF6C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6E8C97EE-FB7B-435D-8341-97E035BA47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282AB2E-6C61-4C9F-ABA8-856A1DE63F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218503DA-79C4-42A8-829F-F255EEE3D3D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3E66B079-33C2-4504-9117-7EA95217229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2A2A2601-A413-496B-9C56-419C3D20562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3154776E-36D0-4613-9D94-6AD550CD3F4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06001193-24D6-46A5-B335-49C47BDF4DD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71BEA478-7F5B-424C-9A99-81C60CD8545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F75DFD4E-D660-45FB-88FE-6317515C93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78E1D63-8743-4ABC-AE86-78D2FC2C0E6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05BD34A7-6376-43A2-B751-FA1AD27B20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BA95A0CA-D281-4449-9F2E-EEA182B73D5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81FF08D0-C035-42F8-B6D9-9C4308135AB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B48508F-E7B4-4E50-BB8F-A016D40B7E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B277075E-7667-4826-8790-D0B19AE6AC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2CA3205-0BE5-436F-AB6D-898893B208C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806B95E0-BB30-48C4-9BEC-E80E942ED45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DF4B0918-5391-49CA-8902-F23D28B4439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D426900-DA53-461A-B2E3-73566666E97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C3957957-54E7-4B50-8812-B493676533A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4E65A88D-2DDD-4CAD-8350-3D7AF9B87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BE9492FD-4076-412D-8632-5BA61D4BB51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B3AAD10C-F5E3-4D77-BD3F-F0D4BF737EB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53F5208E-34D2-4076-8E45-5465A4DA771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D38409F6-A30B-4EAB-B9A3-44593C8511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8F3081E5-DA4D-48CB-854E-A57CB4C197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D8A08380-C2AB-410F-BDFC-A84C74B0F2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D9A7A010-67E9-47AA-BD33-EE8AC90C885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672FCB49-6BFD-44AB-ACD5-B27B3DC93C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E77E8756-2E34-488B-9A93-D9222070C85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8FCB05B1-9360-452E-B662-CD743205309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3B21BA87-9559-4A51-99F4-DAF5BC795EB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8755C316-AA87-4AD4-9BC6-6CFE1793797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6E1D89C2-8BCA-4CF3-B5D5-45CA781B5A4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93D6DB6F-414C-4014-AFAD-071E3777F06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FFBF340F-D783-4F57-BCA8-A5E11FF0577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A14FB3AB-4DD0-47EC-8103-1ECCB57206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CCAA03C7-DA39-4CD2-8043-D19CCFF611D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7F1C290A-EF1C-42E3-A697-EBB5A8558A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B3B7DFD4-E9E5-439D-A5C8-59A71817824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1CDB2E0E-E7F7-445E-845A-A2681FD7C99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FD75F910-6EA6-47CB-B9FF-F7F6D904E48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5D4AED18-B3A6-4F36-8EB1-CA369373D73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4A721955-871E-4414-8438-C62E655381D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166B2C96-BAEC-4D77-879D-9AC5EA5E8E0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BD5754DF-8E7B-4404-B598-E0310BF24AF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1EDCC592-9557-43E2-B6BF-66088155211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2888C853-E6C3-435F-850A-1642030982A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2C0A262A-0F87-4A7A-BFBF-1D86AB3D716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F86BB287-A318-49C1-863D-CDFCFA48AC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93" name="TextBox 292">
              <a:extLst>
                <a:ext uri="{FF2B5EF4-FFF2-40B4-BE49-F238E27FC236}">
                  <a16:creationId xmlns:a16="http://schemas.microsoft.com/office/drawing/2014/main" id="{4B8F3276-06A2-42BE-92F8-2FFAF49EA89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306" name="Group 305">
            <a:extLst>
              <a:ext uri="{FF2B5EF4-FFF2-40B4-BE49-F238E27FC236}">
                <a16:creationId xmlns:a16="http://schemas.microsoft.com/office/drawing/2014/main" id="{57670E38-8B99-42AA-AA05-A74FF72CCB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BFD7461F-D7F5-4797-B78E-BCEA8DE6E89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id="{143709D0-C181-4BB3-B61F-9A116AEF562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418C26EF-30BB-444C-9A71-C10CFC4AC24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B8C4016D-AC30-4540-A653-07CBF704DBD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E8C9FE8A-E2A6-4E47-B8CA-4AB5434626E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CED52124-6AF4-4222-B615-7EE94D431C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99489AEB-ED75-442E-AEAA-FEDFC02C0A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C525A1D6-C951-4FC6-B89E-C07A2836F8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7" name="Rectangle 316">
                <a:extLst>
                  <a:ext uri="{FF2B5EF4-FFF2-40B4-BE49-F238E27FC236}">
                    <a16:creationId xmlns:a16="http://schemas.microsoft.com/office/drawing/2014/main" id="{11B44473-86DC-4450-94E7-6DBE362D624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04CE6B50-896E-4ED9-B3EF-999D134A57D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16DC95B8-E51E-4384-8AE8-B4364E3103B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5F2B1888-7C35-4BE7-8937-6576874379D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527E3BA8-4C86-4B36-BDAF-8DABACAD89E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B8E061B6-E667-46A1-B609-BB4D6DF835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87E3E876-AF40-40AC-A1B6-5FEAF2C467A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10" name="TextBox 309">
              <a:extLst>
                <a:ext uri="{FF2B5EF4-FFF2-40B4-BE49-F238E27FC236}">
                  <a16:creationId xmlns:a16="http://schemas.microsoft.com/office/drawing/2014/main" id="{6DD56B0D-0D15-4C4F-B60B-2F6870AA619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8834E009-BB2A-476D-934E-863DEC95FE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FED403A9-AE31-4D27-A688-5DFFCF1AE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9A41B4B6-B11A-477E-9DD5-7A41DB6FEA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28" name="Rectangle 327">
                <a:extLst>
                  <a:ext uri="{FF2B5EF4-FFF2-40B4-BE49-F238E27FC236}">
                    <a16:creationId xmlns:a16="http://schemas.microsoft.com/office/drawing/2014/main" id="{FFBCCB7A-F4F2-4A38-98A0-48C40EFF09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29" name="Rectangle 328">
                <a:extLst>
                  <a:ext uri="{FF2B5EF4-FFF2-40B4-BE49-F238E27FC236}">
                    <a16:creationId xmlns:a16="http://schemas.microsoft.com/office/drawing/2014/main" id="{4EDF9C13-CE8B-4663-9448-043068436FE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3CC4674D-F238-4B1B-B70B-0C6214C1A91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7DAE4D7F-0076-4C40-BD4F-BBE5056686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9143F2F4-EE60-4B0D-8F05-694656BA948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3" name="Rectangle 332">
                <a:extLst>
                  <a:ext uri="{FF2B5EF4-FFF2-40B4-BE49-F238E27FC236}">
                    <a16:creationId xmlns:a16="http://schemas.microsoft.com/office/drawing/2014/main" id="{A1B1A4ED-D4B2-43BF-8457-60C54BCF023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id="{38E870C3-0298-45F4-ABE7-686FAE5197F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5" name="Rectangle 334">
                <a:extLst>
                  <a:ext uri="{FF2B5EF4-FFF2-40B4-BE49-F238E27FC236}">
                    <a16:creationId xmlns:a16="http://schemas.microsoft.com/office/drawing/2014/main" id="{9F7DFC5D-6330-43B8-BBB9-38EAEE77C43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6" name="Rectangle 335">
                <a:extLst>
                  <a:ext uri="{FF2B5EF4-FFF2-40B4-BE49-F238E27FC236}">
                    <a16:creationId xmlns:a16="http://schemas.microsoft.com/office/drawing/2014/main" id="{DA034794-7925-414A-B11E-A11DD7B69AF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7" name="Rectangle 336">
                <a:extLst>
                  <a:ext uri="{FF2B5EF4-FFF2-40B4-BE49-F238E27FC236}">
                    <a16:creationId xmlns:a16="http://schemas.microsoft.com/office/drawing/2014/main" id="{2C78B0FA-6578-4047-91D6-1C5BCCAF61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id="{B84D8558-DCFE-4A6C-8766-C0A5A72019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39" name="Rectangle 338">
                <a:extLst>
                  <a:ext uri="{FF2B5EF4-FFF2-40B4-BE49-F238E27FC236}">
                    <a16:creationId xmlns:a16="http://schemas.microsoft.com/office/drawing/2014/main" id="{E9557C11-F71E-45B3-ACC0-16D3BAAC020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E4DC44D9-DBE3-4AEC-BF54-06895AAE346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FF2381AA-F7EF-476F-A593-25816B98BB7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2D28F18-6B68-4A14-9048-0BDF72CDED6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4A4667E-8A50-4C59-A6FD-CAE695A4408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54C8E6CA-F9FE-479E-A856-640C04BD229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29601840-F1ED-449D-8A0B-AC660ECA92C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8D082AEA-A20A-42E1-8147-DC90D8F2ED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98347A1E-FFBB-4710-B5DB-5A619FA047A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281AA76D-C58E-4297-A82D-EA2919BD7B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502248CC-1936-44DB-A7DA-1C6EA0CC9BC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1D3BE8A1-5112-4ED0-A3B1-5674085EFA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BE33220-1257-474C-9A48-3ABC372D45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AD0F3965-C6F5-477A-8655-28A4D0CA6EB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3" name="Rectangle 352">
                <a:extLst>
                  <a:ext uri="{FF2B5EF4-FFF2-40B4-BE49-F238E27FC236}">
                    <a16:creationId xmlns:a16="http://schemas.microsoft.com/office/drawing/2014/main" id="{E57A3FA4-8C80-4780-A636-425D3ED79E6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4" name="Rectangle 353">
                <a:extLst>
                  <a:ext uri="{FF2B5EF4-FFF2-40B4-BE49-F238E27FC236}">
                    <a16:creationId xmlns:a16="http://schemas.microsoft.com/office/drawing/2014/main" id="{5ECB3F54-98FD-464F-B065-7B879595869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64DF6CB1-ABB8-4948-A2DE-78D3716F15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id="{4B20439F-6337-497F-9C1E-70424BE0CE0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29FECFBC-2C9D-464A-831A-D17B219BF4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44" name="TextBox 343">
              <a:extLst>
                <a:ext uri="{FF2B5EF4-FFF2-40B4-BE49-F238E27FC236}">
                  <a16:creationId xmlns:a16="http://schemas.microsoft.com/office/drawing/2014/main" id="{B4F7353B-6266-4868-925B-8E121A8804C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0FA32324-FD6D-4CE6-8F29-104E41A1761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E41C6154-61EC-43E2-9F26-F3ACF8B43B7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C56C70EB-1010-4C5D-B87F-E810FBA556E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E07A9483-003B-4A0A-83AF-45417B3473E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BB4B0B97-61A9-4526-9D23-C29120078D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EDF73AD0-D343-4991-B547-F8FC658D0EB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:a16="http://schemas.microsoft.com/office/drawing/2014/main" id="{7B677A1A-9031-4429-857B-3D6BB8F5277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6" name="Rectangle 365">
                <a:extLst>
                  <a:ext uri="{FF2B5EF4-FFF2-40B4-BE49-F238E27FC236}">
                    <a16:creationId xmlns:a16="http://schemas.microsoft.com/office/drawing/2014/main" id="{D2F1ECC9-B52E-4E99-A243-9B4BDCFCAA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7" name="Rectangle 366">
                <a:extLst>
                  <a:ext uri="{FF2B5EF4-FFF2-40B4-BE49-F238E27FC236}">
                    <a16:creationId xmlns:a16="http://schemas.microsoft.com/office/drawing/2014/main" id="{97947749-12DC-436D-9EEA-6EBF4CF12A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id="{A5B2D9D2-448A-4FAE-9D35-C45FF7453D2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2C10F209-9CFB-4B9B-81CF-9058CCF508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8211A3F1-D203-4C68-B361-123CAB2C033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08CEAB17-1390-4F16-980B-4B03B4C4CDC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id="{C1C4829C-879C-4EFA-9E22-AB39E390D99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0C37F181-F07F-46ED-AE60-D98B8A8E98D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77CCC31-B4AA-4E14-BCC6-91CAD321621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D55E4E1F-D45A-4548-84CF-7D28AA85ABA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7A000762-2804-456F-B884-6BB23324054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12DDE2FD-A712-4A65-A3C4-859674361E3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76" name="Group 375">
              <a:extLst>
                <a:ext uri="{FF2B5EF4-FFF2-40B4-BE49-F238E27FC236}">
                  <a16:creationId xmlns:a16="http://schemas.microsoft.com/office/drawing/2014/main" id="{A1020D0D-B4BC-4413-823F-E7034E35DBD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79" name="Rectangle 378">
                <a:extLst>
                  <a:ext uri="{FF2B5EF4-FFF2-40B4-BE49-F238E27FC236}">
                    <a16:creationId xmlns:a16="http://schemas.microsoft.com/office/drawing/2014/main" id="{398937F2-08AE-4E53-A0BD-5F7A9DA770D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id="{A6F34838-F4E8-4A71-AF73-AB70CFFE1E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1" name="Rectangle 380">
                <a:extLst>
                  <a:ext uri="{FF2B5EF4-FFF2-40B4-BE49-F238E27FC236}">
                    <a16:creationId xmlns:a16="http://schemas.microsoft.com/office/drawing/2014/main" id="{7FFA3EC9-BE06-4C79-95D2-2976E2BFD4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60520006-9893-41D1-B2B9-B6E0BDFA067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3" name="Rectangle 382">
                <a:extLst>
                  <a:ext uri="{FF2B5EF4-FFF2-40B4-BE49-F238E27FC236}">
                    <a16:creationId xmlns:a16="http://schemas.microsoft.com/office/drawing/2014/main" id="{1FEE5766-5D63-4E34-9756-A4FFA0A2FE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id="{81336C11-5715-41D5-A67C-805D7F1320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5" name="Rectangle 384">
                <a:extLst>
                  <a:ext uri="{FF2B5EF4-FFF2-40B4-BE49-F238E27FC236}">
                    <a16:creationId xmlns:a16="http://schemas.microsoft.com/office/drawing/2014/main" id="{81977031-6F88-4C57-95C9-8BD3E30E6DA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6" name="Rectangle 385">
                <a:extLst>
                  <a:ext uri="{FF2B5EF4-FFF2-40B4-BE49-F238E27FC236}">
                    <a16:creationId xmlns:a16="http://schemas.microsoft.com/office/drawing/2014/main" id="{AD093250-B687-4E90-9340-EAF0B579E7F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7" name="Rectangle 386">
                <a:extLst>
                  <a:ext uri="{FF2B5EF4-FFF2-40B4-BE49-F238E27FC236}">
                    <a16:creationId xmlns:a16="http://schemas.microsoft.com/office/drawing/2014/main" id="{E2A140C0-B013-44FC-829C-940DE888B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id="{305A49C6-EF12-4397-80B0-3AEE9F48C3A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89" name="Rectangle 388">
                <a:extLst>
                  <a:ext uri="{FF2B5EF4-FFF2-40B4-BE49-F238E27FC236}">
                    <a16:creationId xmlns:a16="http://schemas.microsoft.com/office/drawing/2014/main" id="{DE27C260-30FC-406E-8DB4-1D9A361934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0" name="Rectangle 389">
                <a:extLst>
                  <a:ext uri="{FF2B5EF4-FFF2-40B4-BE49-F238E27FC236}">
                    <a16:creationId xmlns:a16="http://schemas.microsoft.com/office/drawing/2014/main" id="{AC861414-A113-45E5-BA3E-E7D716E0895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005B479-6409-4FC1-AD01-840624873BB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1CAD50B5-23A3-4B34-A835-ACC8AE4B9D8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391" name="Group 390">
            <a:extLst>
              <a:ext uri="{FF2B5EF4-FFF2-40B4-BE49-F238E27FC236}">
                <a16:creationId xmlns:a16="http://schemas.microsoft.com/office/drawing/2014/main" id="{EE12EACC-CB07-4205-9F8B-A3DE249C562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A3C4E512-E6E1-496A-80F0-57985701ED1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id="{0CCBC893-F3BB-4443-B993-37C7D32DCAB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6" name="Rectangle 395">
                <a:extLst>
                  <a:ext uri="{FF2B5EF4-FFF2-40B4-BE49-F238E27FC236}">
                    <a16:creationId xmlns:a16="http://schemas.microsoft.com/office/drawing/2014/main" id="{AD79E9D0-5A4E-4B11-875B-ABE21CBA81E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7" name="Rectangle 396">
                <a:extLst>
                  <a:ext uri="{FF2B5EF4-FFF2-40B4-BE49-F238E27FC236}">
                    <a16:creationId xmlns:a16="http://schemas.microsoft.com/office/drawing/2014/main" id="{17349029-7BC0-4C27-8C38-D40D9BCDCC2E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8" name="Rectangle 397">
                <a:extLst>
                  <a:ext uri="{FF2B5EF4-FFF2-40B4-BE49-F238E27FC236}">
                    <a16:creationId xmlns:a16="http://schemas.microsoft.com/office/drawing/2014/main" id="{A23C209C-3664-435E-977D-6BB5ED2640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399" name="Rectangle 398">
                <a:extLst>
                  <a:ext uri="{FF2B5EF4-FFF2-40B4-BE49-F238E27FC236}">
                    <a16:creationId xmlns:a16="http://schemas.microsoft.com/office/drawing/2014/main" id="{75136961-D708-41B4-AB8C-7CDBADA6E7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0" name="Rectangle 399">
                <a:extLst>
                  <a:ext uri="{FF2B5EF4-FFF2-40B4-BE49-F238E27FC236}">
                    <a16:creationId xmlns:a16="http://schemas.microsoft.com/office/drawing/2014/main" id="{F7FF9512-1465-443B-A2D8-6729195F42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1" name="Rectangle 400">
                <a:extLst>
                  <a:ext uri="{FF2B5EF4-FFF2-40B4-BE49-F238E27FC236}">
                    <a16:creationId xmlns:a16="http://schemas.microsoft.com/office/drawing/2014/main" id="{A11DA644-FE00-4CB0-A4A0-2A2A215C57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id="{87384D1E-182D-4AFA-BD60-91BAC5239FF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3" name="Rectangle 402">
                <a:extLst>
                  <a:ext uri="{FF2B5EF4-FFF2-40B4-BE49-F238E27FC236}">
                    <a16:creationId xmlns:a16="http://schemas.microsoft.com/office/drawing/2014/main" id="{F0A7A2C7-AF50-487F-960A-5EDACC836DC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4" name="Rectangle 403">
                <a:extLst>
                  <a:ext uri="{FF2B5EF4-FFF2-40B4-BE49-F238E27FC236}">
                    <a16:creationId xmlns:a16="http://schemas.microsoft.com/office/drawing/2014/main" id="{B50216FD-2DFA-4207-B6C8-A50D3F461DE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5" name="Rectangle 404">
                <a:extLst>
                  <a:ext uri="{FF2B5EF4-FFF2-40B4-BE49-F238E27FC236}">
                    <a16:creationId xmlns:a16="http://schemas.microsoft.com/office/drawing/2014/main" id="{90A9802B-CE7A-47D7-A9D0-CFC447E8EF8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id="{5889EFF9-86B1-4E4D-B7DA-C45C9641386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7" name="Rectangle 406">
                <a:extLst>
                  <a:ext uri="{FF2B5EF4-FFF2-40B4-BE49-F238E27FC236}">
                    <a16:creationId xmlns:a16="http://schemas.microsoft.com/office/drawing/2014/main" id="{629B4E38-A79F-4461-971B-839A694FF6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FEF903C6-9272-40DF-BEA6-564BFB612EF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CDE4EE53-F38A-443E-BD7D-54013AE058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15" name="TextBox 214">
            <a:extLst>
              <a:ext uri="{FF2B5EF4-FFF2-40B4-BE49-F238E27FC236}">
                <a16:creationId xmlns:a16="http://schemas.microsoft.com/office/drawing/2014/main" id="{F6B8159E-AA18-4A5C-8512-05ECCE654A4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034B9390-D2F1-8703-697B-4CE54D2BB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1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57A24398-5C94-46CD-8240-6D03DCE39F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-tinh-gio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34304C61-4333-BE05-E267-66BECBE22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59511" y="691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179512" y="1176806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409525" y="1521505"/>
            <a:ext cx="6324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people of Quang Nam are proud of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ancient town, 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fr-FR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849822" y="2994721"/>
            <a:ext cx="201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Sa Pa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849821" y="3829756"/>
            <a:ext cx="201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Bach Ma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22502" y="2994721"/>
            <a:ext cx="201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Hoi An</a:t>
            </a:r>
            <a:endParaRPr lang="fr-FR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22501" y="3829756"/>
            <a:ext cx="2016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Hue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My Video">
            <a:hlinkClick r:id="" action="ppaction://media"/>
            <a:extLst>
              <a:ext uri="{FF2B5EF4-FFF2-40B4-BE49-F238E27FC236}">
                <a16:creationId xmlns:a16="http://schemas.microsoft.com/office/drawing/2014/main" id="{FC66E116-4015-40C5-8EED-2DA598E1F6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6372" y="624960"/>
            <a:ext cx="457200" cy="4572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97AD08A-2735-4D04-908C-BC3079029777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D259961E-C84E-ABC4-72BA-878C6B4E8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1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50114AE0-3377-2A07-F440-9B747E005A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34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885950" y="3061183"/>
            <a:ext cx="1959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Indonesia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885950" y="3896218"/>
            <a:ext cx="1959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Thailand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09310" y="3061183"/>
            <a:ext cx="200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Lao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09309" y="3896218"/>
            <a:ext cx="200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Cambodia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145B49B-AF41-4BE0-B241-6E1B63DA18F5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CC8CE60-4DF8-45AC-81F8-499E2A9FAF9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9600E49-167D-4062-9374-A73819FA6F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E710985-C6EC-4776-916C-CF4CDEE7B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2A1F6F2-7F94-4594-B47B-C03151A15A8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A59A93E1-BB34-479A-9C36-F6C2CF1494E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2B8568D-9EAD-4F39-9C4D-08B09DB712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3120A76-BB21-472A-A8AA-E439F5E34B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7848BD-BAEF-497D-A745-A6ABE31699D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1E42B41-31E2-4FEB-9E22-A97483CC733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0F97BCD-BF21-4D31-8ABA-8A08B3C3B71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28EE3F4-422A-41D8-8683-2C13C83D834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BACA0A1-F1E0-4D8B-AEA0-EE980929DC7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D8BC348-D065-4E67-A3FF-3C6A83D1E5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C70ADD1-52CA-4130-AD92-5485BF8EAA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01FF1-5EAE-449D-BEA5-C28EDD3099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26BE5EE-1C1B-46A2-88D5-3E8F732D124A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AFDF863-A7AE-4AA7-8BB1-C8783738D452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EBC968-C9CF-41C3-8810-C353B295D5D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64D6F81-F5FC-419E-940A-A93964464B1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0F2FE60-180C-4D6B-A737-7F3B12E3252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BA441F6-A7B2-4553-878D-8B3F9DFCB5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0AA3337D-4266-43B5-B82A-1AC02F92A44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21FEDAF-5FEA-4B1E-AA90-AC47BF2AA58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4F0C34D-E0A6-4074-8074-46FC4AA783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A8C961-5567-4E2E-B4BA-F7F8B3F7B25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5215E02-9611-4C79-A65B-5831A1DE378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F6E71211-23B2-44DF-96E5-AEDCDE60E8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9537DC3-80B8-40C4-B60A-AFDF456F930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36B4E9-F708-4878-8E96-7395EA2521A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DD50AC9-16E0-4935-936B-C53C3C6F79F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0FAB2A0B-E337-4869-856B-6ED815BD2B4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6C2A146-51A9-4A56-98DC-E8D80BF8F98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0F34A-33CC-4F45-9A16-42FFDD1D5606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D33D51D-4A72-4209-94A7-865A93395DFD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0D6FA87-3D3A-4DE6-8E3B-F5548A0BF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F8DD573-0A89-42FB-AC0A-B3025409868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267D801-8D0E-4064-88E3-1CA08A0E242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8AC560C-7FAE-4A34-BE1A-C83B9E95B42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87AFEA16-CC3C-45DA-BAE1-535C5998E3F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C7445BF-1FA5-4957-A036-AE47547179D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32576234-05A6-4261-AAD3-57B7689845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CE4A0AD-F7A2-402E-9E45-07C1E9F674B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A3D6C92-7E51-4788-BFA2-D85FDC62F6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58E4D3A-E646-42AD-BED4-3C49A71A9D9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20CB03B-B771-48E7-BC04-6791819AA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77BC054-0BFD-4169-A9E9-FEEB61E164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1824E047-58CC-4E34-821C-81A510B3CD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5F2390B-0EED-4A44-A7F4-634954D1EB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CAC668C-B25A-4A93-985D-6A6CF313653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34D32B-9018-476E-9A77-F5E916C972CD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3EE526-CE64-431E-BF37-557A19A4E77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E584CB60-9E58-4F86-8835-1E289A46DF0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D30811B-750B-4433-9A38-4330922C6C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9B2CAEE8-37DC-42B1-A335-B22221BE1A2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3645135D-0008-4F22-9679-3D1BFB446AA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C1E200F3-AEE8-48A6-AA03-9B3BCAF1D99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C5547ADD-189C-4CA7-84A8-148655116B9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AFF6EC3-1DF3-4B18-812F-175AF9CF11D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64CB16D-B210-4B1A-A398-3399F092A1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B449EB1-97BC-46E1-BAC9-4A6482B2839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4EC1A43-01BE-49A0-9D18-628F2A6781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CFF60E0-AAE0-442F-9E34-06739D7AA7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22FC7C5-EE2F-4DF1-BCBC-EE15AF85C8E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78FB7F1-701E-4520-B798-1AA2301C250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8696982-E4B4-4A4F-9CE5-287BCC22B0F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B926FDCF-19B1-4BF1-AF86-ADB8828297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B62DAB9-6C63-47D4-84B0-A9226731D62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4742C4-B295-45F2-A433-CC32139F11A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92810728-FAD6-4A7E-A76F-78F732D741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91F305C-460F-4E9F-B291-951E28EFD0E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615FD4D-398A-44DC-927F-E2E1AF25D7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9A649C2-59CB-4CCD-A67D-8A00253CC5C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3C49F4B-6BE7-4FD8-B840-2752C509193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8BF65C3-B12E-4E34-9870-66BAE897A8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A7379A8-998F-4D6B-B492-DFA37230BB6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9838C6D5-3740-4E33-8828-4B8B40BC81F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AA59DD-1460-4180-A9B1-5DB6E0E6618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23C94F4B-C416-48CD-96DD-0FC769BCEFE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C2EAC9B-AB93-4C69-826F-B9E2C2E6F21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DC019F1-A9F6-4C7B-8C4A-D14004EBFA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6528627-DEC1-43B6-ADBB-DED4554165E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A76B8DBA-95E6-4728-B9E7-8DC90DCDB14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3FD62FA-74FE-4755-AF89-A5AF50BF2F8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E881DF9-DAAD-49DE-946C-C7598BD39F6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CAD5EC-DB83-4C06-9A31-7EC0791F7525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72DCE00-45C5-45E9-9296-ED1601B952E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0D8D0D3-08FC-45F2-910C-2208CEE4C5D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C83D3DA-D695-47FD-B4CD-A11F05A5A33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3A58162F-1AD7-4483-A925-D950661120D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E8A7DEA-EBE7-4287-8C0F-B7327A54BB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2B5B122-7FDA-4885-B453-61456C85EA6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6541FE1-9EEC-4503-898B-52E9C85C2EE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BD5FEEC-20E2-45DC-93F2-537A8049C74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0EE32CF4-B7FB-4EB0-8426-40D3F22C423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42A683-39DB-4A07-9D5A-775C8AE7AB1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23FC3941-24F1-4995-BA4C-A8DF6D32A8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8663AD7A-66BF-4185-9B63-4C297898A50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6DFF2B-7C78-437E-B07C-B5565491D15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558073E-25B5-4301-8332-87E0AE50C23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62C1FF7-E18F-4E90-93AF-AA9EAACD438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2590970-317B-473F-9626-FA2C84208BAD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7585766-9A8C-407F-932F-BF674530CF54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862042FB-5E72-4DD6-BC48-0101EC595C7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2AA921E7-DF42-4C49-B7E5-08BC40FCD0E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71EAAAF-4C98-438B-A8F7-F4B5C070D84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B0D5F8B1-AE70-4C19-89B1-A74DB8FF34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E8762B10-291E-4E78-ABBE-B60A12A8B1F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DFCC58B-86DB-4FE2-8F98-561A670BD0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122410B-3DC0-4058-8247-E7FC486592D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5EBF240-7D2F-4CF4-AEB4-4DB613355E2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5DB2BA9-D6F7-411B-BEA9-43815B26CB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219D5AB-5927-48BB-9967-11DF8EA6C44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B22048EA-D93C-45DA-B7A4-0E92F62FBD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F4F307D-48C6-4566-8378-F3FB6B90D9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02A894BF-A98B-4015-9CA3-28CE5D6A30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ADC6720-F303-4AB8-85B6-DC11BCF1183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49D7B37B-9C2D-416C-813E-12749CBF21D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EBAA456-4D06-499C-ABC6-F20F3DBA7EE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E1669B18-4EF0-4D04-B4DE-DFE8319950EF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BABC81BF-C269-49F9-9EA1-8BD406323F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A606F08-55B7-4B37-945B-5B27075339D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AF7C167-F186-4E97-BA2A-5871D1458EA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73C83D52-4FFD-48F8-9900-F7FBD274359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A528FEE-A008-4676-8500-91C30D05825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D96863DF-CE41-465F-8201-7878F98743F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3BC19FA2-A4EE-441A-9B80-B76C76F6937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FC13C78-2429-4E1E-94ED-253F91FA20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32F68A-C5CD-4CB8-ACD7-CD1D94D844D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D05AA8-A9F5-48D6-8BCC-9AB2B5C86E6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15AEC49F-E115-4C93-BDDD-46C161D9D46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F4831C65-10E3-4303-8372-3DC2C018AB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78D380F6-2325-4A93-A778-0033512433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DB510ADF-3427-4801-B3C8-4CF2B5056D3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60A33251-5833-4C0C-A2C6-15FD7E8DA5C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2AC87C0-394D-443D-A219-C8EE9296981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41577DE7-5401-4A34-921C-DC48C4495E32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E195B76B-09DB-4162-905E-E64553CABA2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99F695C6-C25C-421C-BEAD-8A0577EA50D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2E633616-2064-4880-8C1C-EEFE0C8BB2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F9903CB-B31D-4FCC-B829-6237E21BA5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211703D1-243C-4A8E-8D87-AD79ABE54E6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3FB92B82-C13F-44D7-B14F-2E30F82CF79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6A87E63E-168C-4E90-A82E-F47437581C5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E0994E1A-DD16-4EEA-8A70-B497258EBB3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2BA835F5-05A5-4749-85DE-4E6D6AC126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F33105B3-9DBF-4B90-A8C8-FDA40CDFBD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F7880327-625C-4B11-A23B-F0076C4BD3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27E56AC6-D2B5-4A23-8B8F-9E246732D7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483722E-C5B8-4ECE-A322-92C2B757C08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32F1960D-B188-4531-BD14-5312F3B5E62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FE1ADEDB-4A5C-4D14-821E-623AFF5951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020BC3F8-5672-485D-BC14-96213F03BC5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5667F44F-E663-41E7-84CA-4550CF25685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A385D17-05C8-4AA3-BB69-647F71E2277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E32C183-A74D-4995-87A9-F7DA9D073B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8038FC6C-458C-42B6-BE14-565B62D17FB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9508F5C2-5B1E-45CF-8902-122826A07F2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77A13ED4-4BB9-4D22-A3B7-D1C376DFF2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9D6779E-0E02-4735-9D4C-A9ED49A52A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4AA3F6E-4029-42E4-80D3-B30EA1834A9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8D268260-9686-4057-99B0-EE7BD45D9A2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016F14DD-70B3-4CAC-AA2F-8CA027B301C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3D2EF879-385E-4AE0-B513-53FD694B87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866144B-A227-4762-8526-8A9C2D11283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82CBA5-DF86-4CED-813F-062D362BF7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883CE8D-D95C-479D-A2C6-A1B085B75D8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304C6C2-A872-489B-91F5-A8E49FF4C05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C637941B-5CBF-4DA4-8DB2-87D5541C21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74640DB6-7EA5-44E8-8F5E-A0DE9081B08E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55F164A-53A8-41F3-B2B6-E14C5D4F6D5D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B2B58F0B-F44B-4BE0-8214-AA677009AAB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57FE4D6-483E-431B-AA7D-E560761C29A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FFCA97A4-A8DA-40C1-9D9E-EF932C7D05B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090C6838-1F22-4DA9-82BD-5C37E647713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480C4D48-9C07-430E-957C-8789FAF48C1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D5AB55CE-F667-43FA-A44F-F06BCE7DDB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55FAB3BA-970B-4154-B061-39B74E060D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99000E8C-A900-44FD-B075-4CD834590E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A3D98097-E764-4A6B-B7A9-69D605893C8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A3A5A96-2583-4551-BCBD-707DB272E97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6A80426-DC6A-4D2D-9656-9255717D3F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D1A7621-A4C4-48A1-990C-8B519183F5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183A863-4BDA-4BFA-9F25-C215F96DA9F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CA1372C-EF11-4646-800B-B42FC7CFB1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E1F6A30E-5FAB-487C-A741-C0C4C7BB258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671D3926-1AE4-49D8-B730-0F19D912E9A0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30041E37-C5E7-49E4-B024-E3663E454725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BB43A278-AFD1-FDBF-0DCC-860BE6B68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2</a:t>
            </a:r>
          </a:p>
        </p:txBody>
      </p:sp>
      <p:pic>
        <p:nvPicPr>
          <p:cNvPr id="3" name="Picture 2" descr="an30">
            <a:extLst>
              <a:ext uri="{FF2B5EF4-FFF2-40B4-BE49-F238E27FC236}">
                <a16:creationId xmlns:a16="http://schemas.microsoft.com/office/drawing/2014/main" id="{BB15F783-363F-4668-6C5C-E7DA2B2F64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FB317D-9242-9BDC-2688-83818DF91993}"/>
              </a:ext>
            </a:extLst>
          </p:cNvPr>
          <p:cNvSpPr txBox="1"/>
          <p:nvPr/>
        </p:nvSpPr>
        <p:spPr>
          <a:xfrm>
            <a:off x="1409524" y="1636285"/>
            <a:ext cx="632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Phnom Penh is the capital city of.........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c-tinh-gio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8B5A864C-4951-E1F0-8B09-63893E028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24544" y="922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409524" y="1636285"/>
            <a:ext cx="632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Phnom Penh is the capital city of.........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885950" y="3061183"/>
            <a:ext cx="1959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Indonesia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885950" y="3896218"/>
            <a:ext cx="1959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Thailand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09310" y="3061183"/>
            <a:ext cx="200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Lao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09309" y="3896218"/>
            <a:ext cx="200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Cambodia</a:t>
            </a:r>
            <a:endParaRPr lang="fr-FR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1BC64FEA-E6BA-4610-8EE6-575C59E487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6372" y="624960"/>
            <a:ext cx="457200" cy="457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B4DEB68-E3D4-4D66-83FA-A112517360FF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CD52DD04-4279-E41D-EB31-15927699D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2</a:t>
            </a:r>
          </a:p>
        </p:txBody>
      </p:sp>
      <p:pic>
        <p:nvPicPr>
          <p:cNvPr id="3" name="Picture 2" descr="an30">
            <a:extLst>
              <a:ext uri="{FF2B5EF4-FFF2-40B4-BE49-F238E27FC236}">
                <a16:creationId xmlns:a16="http://schemas.microsoft.com/office/drawing/2014/main" id="{BCBDE2C9-B532-E5B7-D260-1C5B4FEAEC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88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52F253B-1FBA-4265-A222-AD9D4EB4841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646BA25-6AC4-42D9-8A7B-D1CFF338E07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9A69172-EB3F-4458-99A7-BCA6FEE225A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9A1F50E-8D14-49F9-9542-FBAFA83820A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C4455CF-8A30-4163-8F41-697DF8323F0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3590671-3765-4725-B32D-E8DB2C6B9C8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422D6A-B0CB-465F-B8F8-15502388D49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4DD2700-6B96-43D8-B447-7DB6E88B68E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208E5DE-B025-41D5-81D0-05BE0BC1A6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75BCF6-3E61-446B-A06E-74E1963F365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7357329-EC23-4A55-A034-4EEF360C4D4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E914DE80-B754-4925-A42D-18D6F9EA61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F52E36AB-DC5A-4828-8612-D2B5BB9F8E6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7CD14E-AC3B-4B6D-A6FD-ED014BCDFEA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CE576F7-0318-4CB8-835F-AB5804BA51F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2E1F29A-006D-43BB-AF46-2B8EAEC9A0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1E6231D-E8D4-4F85-9BFF-37BC6381814D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490F6F-CBE9-4977-96D3-A060423E385D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340A76A-3BD9-44D6-A3BB-F97CC53FBFC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2E08303-F9D2-452A-9850-4CA3E2AA936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84F3752-0C05-453D-8D71-9D907D958C9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FA412BB-2F8D-4B9B-9111-3C95E562BD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9CCAAAA-66CF-48B4-B918-66772D0F19F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F726910-A6D1-4F83-BD3D-907AB0DE0F5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5250F14-B1D2-441C-94FB-010A4FDF8B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E949B3C-5710-49B6-BECE-021C934D03D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D7811C1-FB3E-4870-AEC3-E67D1ECB8DE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62B0D282-23D4-4270-83D9-C1C20F29FE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80C327B-AEEA-4238-B0D0-20B29F8E212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ED8A0E2-EB19-4D8B-BAD7-743AFF51381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4C4A34E-D104-4868-BB3C-8101FCEA78E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60F2C44-38F1-456D-AB24-9F82F9958A3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2151D7-B5C1-4B23-97F3-F9CA64698C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B15761-08C9-4DC4-AA56-03D51A9119E1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FF0C63-CC35-4342-96AB-F9FA61A6046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B2EF454-A336-4CDF-A26D-A95F1381BC3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31D54B3-CA5E-4138-B043-F34C6A62061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55F434D-4246-43AA-95C7-148D57F25C9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3E7B62C-8ACB-4094-B30B-2CBC728B15D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F3C6A10-BB88-431D-B0FB-91CDE6BDCB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EB80BD8-EAC3-4773-AF30-6D176AB00E7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BD85875-698C-47B0-91C0-2703D7ADC0D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BB6D309-001F-4E43-96BA-54226C15A28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BFD0892-1D15-4151-931E-8957FE34B98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1C3081E-8696-47F4-A35B-DE75049B3F2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7BCDC999-680D-4796-AFF2-2993A3EAB39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EFDD58F-CA8C-4DC9-9E92-9747C1FC3E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C916212-EB1D-4842-AA24-21F09A86879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B5AFBBC6-1764-4F20-BDBA-8EE78964352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AB8CD98-E365-409A-BF81-0C5C0DD0B64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6FA0F9E-35C2-48A7-8FAE-146C6273156A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877B853-DF2E-49D9-B70C-18F01659285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FEE7E60-171A-4E96-A860-652C2421CB0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47F0624-0E89-4BB7-9362-12FC52284BE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C76F0C7A-6C1E-4657-96B6-FC47C63CDD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53966E30-85A4-463E-9536-0314902998F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EA0692C-9205-4C28-B014-C4318BAC44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7D4B7E5-6AF7-4195-9C8D-8CCA769E68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4CE4DDB-F4EC-45CA-8BD6-0D429166306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9788334-521A-43EB-B3A9-7848797E926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EE56D874-BCB1-4CFC-A81B-DF1F0C5B507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85F3E43-9276-407F-A47D-ED6919F1ED4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540E696-FA1B-456B-8831-9BEB16829FE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B83552E-DCCE-4DAA-88EF-EBB7BF48538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D6BA61FC-BF79-45CE-838D-007FD535E38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3EDEC6C-F8A5-4D0F-A38D-990ACFFFA88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751274B-66EB-4AD4-9E61-78DEAFD5A23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C6938F87-D554-4DA0-85E7-69553171A23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44F8473-8E2E-4457-8070-092F832C02D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B732600-329E-4D33-9A17-DD6D4889347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8E1AE916-2A28-4812-B816-909C883CBC9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12BB9D30-E0EF-415A-B4CE-9892A9DCE4F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126A173-1F5D-453A-B820-2866A3733A5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D63C5F2E-76B8-4A73-B896-774BD4F7652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FFB5752-EAF7-4F84-8ABD-DFC3844C33D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98C58B91-612A-4F0A-A4F6-147280650B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D2277F31-954A-4E86-9EE7-1C7F8C911A8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690A65F-C5DA-41E5-9A79-86F874545D5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0C55D35-58A2-44DA-BE75-C643A4C059B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3A6A5E66-A343-4110-83F5-98FD95007A6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90F70A0-91B3-48B8-B498-BEAEC7ABD32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780B2B2-E503-4230-BEDC-118ACA8FA4A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8BC224D0-A0EA-4F2A-A5E7-DD9CD3E5DFF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D0847E3C-A9DC-46B3-B823-9809827DE71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ABA0903-3767-4068-AA85-8AFEA9197EFD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A9F162D-CBFB-4B2B-ACCE-C0712FE8C844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1A13428-3EC0-445C-96C0-2CF3D63993A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70473BD-033D-4FBE-8B8D-03E6B6D34F7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9E344FAB-0B5D-4FAE-BD3D-DB3ABE0D0C8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172C6F5-CDD3-4B76-AF76-C692B920103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13D89800-7AE8-4F5E-B07C-324B81BFB20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2BA6FBB-FEFD-4F05-9F70-9CA394BFF3A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F8E814D-3BC0-48CE-AC57-689BBC44B2C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3A785EC8-0D9E-4DDA-BB77-7D736B07F07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6ECFA1AC-DC91-482C-80D0-420E5B74C43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AFD2E88-3C2A-49C8-86A0-CE2FB411840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90FFB5EB-7D22-4B1E-9821-B7B9A2EDFB0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479115A-21AB-44D1-BCDF-E83352E36BB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A7B43F2C-4C0E-4BA9-8A4D-085C69872F3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54841EF-99ED-4AB0-8F7C-7F94C51D5CB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E68B88EE-A6F8-423D-B449-346AB2FC626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DF6014F-E60A-4EDF-B969-EE08F9703CD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DF6B8AF6-7CDB-4AB1-A56B-D11146ADB34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B5E8FE4-9E5B-4F4E-A7E0-10CEACD50DC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E459861-F4C8-4771-81BB-9E53FAE3B8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3EEF372-F100-4F4A-BC26-7166D4FD27B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9BBC87F-074C-42EF-8831-0361DFC5B9D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C3D0CE41-76E5-491D-9178-4C98DF569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57842FFA-235E-4475-B17C-E4894B8C71C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D4C3ACF-35D8-43EB-9D7C-187B6BDA215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BEDF40B-5249-4518-A9C4-81408BBE2B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9814776F-ABF4-409F-B041-60CBC90C04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752267B7-A5C7-4FB8-BA2D-DD3E1D78531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8B4EF332-8272-4932-83AE-9BD605184A6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BC8301B-401B-441B-911A-033F7A5B3AF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8835D80-273D-488A-AD35-C39D005F9CD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F47DE0A8-65A5-41B3-B33F-5FEBAFFE47F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E97866E2-4D2D-4A57-8466-C8036591DD5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32C34FC2-2273-499D-AA68-2DBD5D18DD49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8C932D8-187B-4C65-BBEF-5EC26187E25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740B79C-D6A2-4792-86A1-A16CC9CE8D7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E6CC304B-1CF0-402A-B662-9F0733E549B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5542070-3107-4EC1-826D-5E1C82AD2F4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FA7C611-5877-4F61-8D92-60DDBC456A51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21659EDC-E7DB-40E1-B945-9E0BA2D32F9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F041391-4161-478A-9C1C-85CA4792068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FA84728-7DAF-4A97-92DC-2603DE04945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8E068E3-9189-44B0-825B-5E931470206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45091DDB-C994-4469-9AFC-EECC656F6F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D03D840F-4985-4585-9C37-C9B0BB850B7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792E35C3-5D37-4DDE-95B6-FDBB459FC55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02A4351-E931-4F67-8129-49CCFFC6995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F95A8A02-B5F9-4687-BD74-292B3182148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4D12077C-F047-4C08-B99E-7CF84553953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4214F453-D00A-49F0-BD58-A90F2D226F1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16E13FC-6AB0-4548-A021-9CC1CDC3EA6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1977B81F-1265-4E6C-93FF-707A3373847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BF54CC8-CF82-4D9C-A0C5-710A1DA0EC9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A856FC2D-36B4-4BB6-90B7-D636EA9F3E7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9E7BE2D7-341F-46FB-8976-527C5B37718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E12495A-1B95-4FB7-8E4A-43DEEF0BDA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FA00487D-A55E-4B5A-BC18-AD9CAAA0077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5A596F9B-2A01-4821-B1B2-CB97B12E9A1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726379F7-6990-40D4-8E0F-AC83F9DBC33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25C27BF3-54A0-4C2F-895D-1011B8E1A6D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FA15C2E0-C7DD-45F0-B8B9-03242F9B6C4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CF07B347-048F-4FD3-92C9-7105D2F63B6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4189CF24-9660-4D93-83CF-F968BF9F67A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D1C477F-1A8C-41E1-877E-9D17A6DFDB8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4CF5B68E-BEA0-48AC-8774-92E0F85C995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7590BB0-DFDF-40A4-8F43-3CE7BE4B46D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9D78D80-C95C-4550-9CBA-13F87EEF72D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D629B64-0587-499A-ACDC-B4818339360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1A0600B-DB6A-4678-B1BD-A8C51AF754FF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3C3ECDD-31D5-4960-B9DE-6EDCA36677D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13ECF871-C55D-4921-BC2A-ED7856F5987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2870B7B3-0091-4A81-B05F-14E4627EE47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AE53B6BA-D41B-4147-AD09-BF3BC3CA084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0371B15-F848-4805-928F-EEA08A8B940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A6ECA56-C60D-415D-9D33-DEBE0508512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C6EB700-C022-41F8-B133-32A5BC29E09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4D1A3A19-67AC-4843-B5E2-01F8B7015DE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FECC55E-45F0-40C9-9167-77A457EB07E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269A708-0B01-42A4-9147-920386124C8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4AD1DC94-FB07-48E3-B424-367E41A09D5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A5CB56C1-1CAA-4422-8805-AC240528585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233A539C-56B1-4906-94BE-E7466CEB92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4C65057E-617A-47A8-9CB4-794FBC014B2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B614A5DF-F082-405F-B3EF-028884F3D15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A32C10B5-89F2-49CC-8510-8CD471C1416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506DDECB-0FA1-4CE0-B667-75C48C9AEFC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7D02F147-0D92-47E7-8F10-A538478D84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2C08E14A-14A6-4031-AE9B-E41D8984B7A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E52CD8FF-0F40-4826-912C-EA2664E7EC2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7D0D6A03-6028-43F9-9940-6546C567636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CA664B2-0700-418D-8E24-C4433A3CB57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63AB337-510C-4C1A-A2E0-5ACCAE72F0A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A1D024FC-B2D8-4382-B42C-BC12F278E84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C74137A-1A77-4C30-843C-57967455A6C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D478DB39-F9B5-45F5-9F11-BCBAC64F435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84A824C0-B3B3-44B1-B066-ABDB1DBC52D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B1CF2340-5141-48E9-AFD6-DBACC867D85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AE3FF52-6635-41BF-816A-59DED08A19E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FC2A8A42-D197-46FB-B3A9-AF237EC2F29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2EF7094E-592C-4A9A-9943-24857699D38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C5D97D0C-2B13-482C-8DC1-168317ECDE7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229FE57D-2402-458F-9122-04676F37D5FE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E413B1BB-9B09-48E8-82EB-C1DE87B500C5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97CDA55A-786D-2B6D-56CC-095C93578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3</a:t>
            </a:r>
          </a:p>
        </p:txBody>
      </p:sp>
      <p:pic>
        <p:nvPicPr>
          <p:cNvPr id="3" name="Picture 2" descr="an30">
            <a:extLst>
              <a:ext uri="{FF2B5EF4-FFF2-40B4-BE49-F238E27FC236}">
                <a16:creationId xmlns:a16="http://schemas.microsoft.com/office/drawing/2014/main" id="{5B601DBE-3823-392B-2201-2B9D394AF3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66543-AA99-F61E-5471-01EB7AB56404}"/>
              </a:ext>
            </a:extLst>
          </p:cNvPr>
          <p:cNvSpPr txBox="1"/>
          <p:nvPr/>
        </p:nvSpPr>
        <p:spPr>
          <a:xfrm>
            <a:off x="1111821" y="1561972"/>
            <a:ext cx="7703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Lat is one of the most popular tourist destinations 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Vietnam. It’s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in________province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8DD4A-F833-AAEF-5B8B-D567EA2D0B3F}"/>
              </a:ext>
            </a:extLst>
          </p:cNvPr>
          <p:cNvSpPr txBox="1"/>
          <p:nvPr/>
        </p:nvSpPr>
        <p:spPr>
          <a:xfrm>
            <a:off x="1494356" y="2997268"/>
            <a:ext cx="243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Gia Lai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48095-D8AB-46FE-96BD-A94E2289E157}"/>
              </a:ext>
            </a:extLst>
          </p:cNvPr>
          <p:cNvSpPr txBox="1"/>
          <p:nvPr/>
        </p:nvSpPr>
        <p:spPr>
          <a:xfrm>
            <a:off x="5420712" y="2997267"/>
            <a:ext cx="200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Dak Lak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C6714B-EC78-0844-C30B-2EC0E03A6843}"/>
              </a:ext>
            </a:extLst>
          </p:cNvPr>
          <p:cNvSpPr txBox="1"/>
          <p:nvPr/>
        </p:nvSpPr>
        <p:spPr>
          <a:xfrm>
            <a:off x="5420712" y="3809752"/>
            <a:ext cx="249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Lam Vien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E9F9CA15-62AE-F2D3-A677-D26574999292}"/>
              </a:ext>
            </a:extLst>
          </p:cNvPr>
          <p:cNvSpPr txBox="1"/>
          <p:nvPr/>
        </p:nvSpPr>
        <p:spPr>
          <a:xfrm>
            <a:off x="1932042" y="3820815"/>
            <a:ext cx="200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Lam Dong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-tinh-gio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45D8BCC-331E-8D04-4940-B13530043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24034" y="9445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7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/>
      <p:bldP spid="14" grpId="0"/>
      <p:bldP spid="2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111821" y="1561972"/>
            <a:ext cx="7703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Lat is one of the most popular tourist destinations </a:t>
            </a:r>
          </a:p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Vietnam. It’s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in________province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494356" y="2997268"/>
            <a:ext cx="243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Gia Lai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935064" y="3855740"/>
            <a:ext cx="1959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Lam Dong</a:t>
            </a:r>
            <a:endParaRPr lang="fr-FR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20712" y="2997267"/>
            <a:ext cx="2009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Dak Lak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20712" y="3809752"/>
            <a:ext cx="2495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Lam Vien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My Video">
            <a:hlinkClick r:id="" action="ppaction://media"/>
            <a:extLst>
              <a:ext uri="{FF2B5EF4-FFF2-40B4-BE49-F238E27FC236}">
                <a16:creationId xmlns:a16="http://schemas.microsoft.com/office/drawing/2014/main" id="{9FE8CAEE-BE8F-4263-99AB-F651C3F937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6372" y="624960"/>
            <a:ext cx="457200" cy="457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3C73676-4F24-4D74-A517-AA21386F5954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20242CD5-0FFE-DBC6-9460-423957DE0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3</a:t>
            </a:r>
          </a:p>
        </p:txBody>
      </p:sp>
      <p:pic>
        <p:nvPicPr>
          <p:cNvPr id="3" name="Picture 2" descr="an30">
            <a:extLst>
              <a:ext uri="{FF2B5EF4-FFF2-40B4-BE49-F238E27FC236}">
                <a16:creationId xmlns:a16="http://schemas.microsoft.com/office/drawing/2014/main" id="{B1EABCAA-91CC-2C73-1A33-3D4454B9A0F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5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011935" y="1570511"/>
            <a:ext cx="744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city is nearer to Ha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the others?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259807" y="3061183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Berlin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259806" y="3805137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Tokyo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747951" y="2982867"/>
            <a:ext cx="162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Bangkok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747951" y="3797295"/>
            <a:ext cx="182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York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1742609" y="3051562"/>
            <a:ext cx="517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1764077" y="3819673"/>
            <a:ext cx="49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5215076" y="2967368"/>
            <a:ext cx="64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5206586" y="3819673"/>
            <a:ext cx="54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29542B-532D-4834-B558-60BA7B252F65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A1BA109-D4B5-4BFC-A4B1-E6FFCC229C0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FE537F9-9547-467B-80C1-EC56B87C81C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DBD6408-4FB1-490F-B96F-CCE77A91E01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22D3A4E-F1F2-478E-B3BE-661CB5C9F13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2521F2E-C94D-47A3-AFE5-976348BFBCA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86139E7-3D5B-44DA-AD4D-BB9991C09A1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31EF4DF-FF04-464C-B8A6-A8F5F5B03B0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AFADA84-2D3E-4E78-8EF2-06111CEAB68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13DA3B0-04CE-4FFC-86A4-842B3E1EEFB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A566024-1A45-41A1-B0C9-8E16E631BD3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26D8AC4-2481-4A5D-8F36-1227014B64E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2296D05-3B93-4A38-865E-607B5BE082A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BF128B8E-A12D-4DEC-803C-D43F6A4E5BA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4E90961C-A8C4-40B6-B680-62F281B7B0E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94A0D8A-3C13-496C-81A4-62C9025DA71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E91D093-46CB-41AB-B498-CEDE571894B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A95DC0-0A82-49FD-8DEB-98C57C5F055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D2643B0-F191-4486-8121-29DF328C8D4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15F763D-3E4A-49ED-9AD9-D9544193B21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49C61F5-C446-4CD2-9F9B-F6AC51A0151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D361443C-440B-4DD2-BA20-9C987A06C4A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331A891-12B2-407D-8A3D-62AF05FFD2F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9CF8022-8970-449D-B6F2-CEFD91D042A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99C7397F-61C9-4BFD-BAF3-D991A5F25C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A383793-3AC2-4F8D-A5BC-46031FF38C1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B8BB83C-736F-44BA-9384-9489042BA21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AD6253F-5EE2-4E88-B91E-19EC60D537C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BAD73763-44A4-4E10-859C-992D154F5E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89B15DD-CE32-41C4-B625-F5913302832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623D5E0-439E-4E6F-8E4A-CAC77BD7C9F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82924E1-63AE-4187-AB38-AB6D3EDC032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0BFBA60-BCE2-4146-A0BB-0B0C8B77917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C147742-032A-45A6-ACEB-64EBBF084120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C4F36EB-A87A-40CF-A95C-1FBA74EA803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3A85795-1CED-4BE6-9479-66D1ABFE1E5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E0DC464-5FD7-4412-B586-B1A402A0263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D9C72F7-C87C-4D8D-B58E-D7B6FB95D8E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DD1FE17-8F7D-4B78-B9C1-8795D5F4F1E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11181540-1E01-4492-B270-D6DB1A77385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1570E79-DA4B-4FDE-B06D-1FE5FA4F1EF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2B77FAAC-3DA3-4900-8A83-8C52EA63B71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965CFD8-03A4-4285-96F0-84C92B27159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1DA4161-1707-43B8-8D99-C7CFA9420EA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846DC6-9E91-4D51-85AB-7B19CBF3553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EAF564A-7DAF-4F48-B069-248816357B8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71EF8BBD-584D-4BD3-82FE-5E7DC11078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6E980B3-1C45-4724-8252-52D6ABE6BA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A72C4C7-BB6F-4CDB-9381-DF11DB4F8A6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0E0A6C9-3A06-44DC-A749-E5C39BF6308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E11662B-07F6-4CF7-AA45-FF6ED8C78FD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9FB0E734-6D4C-4073-93E0-9B65105FC895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C21ED88A-146B-46D8-8774-7943AF498A2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6B55298-6509-42BF-8F92-E2BF6B756F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2EFAE7B-50CB-4E31-BC03-B8672325896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AD0C7227-39A3-43E7-B16B-9ACFD363996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2E694A0E-1FC1-4F6F-9EA4-5F594CDF2B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BA14342D-C644-4A6F-82CF-FAC73251E49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54A391F-5E40-4861-AF61-D45E2B31D92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B80EF8DA-8509-44A5-9E31-DF3AD4B8DB4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65AC569-AAC9-4224-B5E9-BAD1B71CE87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7A30DC0-CBD8-4599-9F7C-DA76217B9ED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BA4B8EE4-3CB0-4B4B-9AA3-10EF12DC19E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6AA95D-E3AD-4D24-BFC6-20D8FB4FA63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2DB68A04-82B1-410A-90BE-E37FA38A552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4DD0225-C47B-4177-B15C-F420A2A818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4A11210-3310-4352-A5C1-19A97B4B0CF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402F294-7A1E-4279-BB27-D4F3A05D4E4D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C65460E-82E6-4399-A0E7-1D3CC562085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CB16D38-7880-496F-8956-CE6CD724226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7D2F671D-2ECF-48CA-A0F4-211F8BF5AAA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90B0BA0-AFDB-4B34-8F63-9BB49249368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E775BA64-C00D-415B-9057-86EAF554038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C9189D4-BB7D-44C2-B7FA-C6178FF7750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47B631B-B060-46CE-9CB0-EF3386AD21E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F4D71D9-FC53-4390-B470-D6891819455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8CB3C5B-13AF-447C-8087-C3256ED5551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57FBA2E0-494C-4CE5-978E-33B96C271A8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47A8E35-FB13-47AC-88C5-5D21A2FAD5B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622AFA1A-DE2D-46A3-B44A-19A43A60732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8F4341F8-45FA-4B90-9E02-29A49C70E9F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57E2C87-6942-435A-9073-69323DB0892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EBD608AD-7711-446C-87B7-2743A04A52B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562CEEFD-3511-48F2-AFB1-1D013BC36DF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EB35369-AFE9-44AA-9533-183280DA58C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79325DA-9C4F-4899-A39F-8485F2720E0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B81DD89-2F2C-4D36-8EA9-060449C3274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17037605-C1D2-48F3-9EC1-4D4C507F72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E77D3EF-B8D7-440D-B4BC-FADA6574FD9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5EEACB5-A03F-4EF7-A5D3-8A350C281EB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FF4F2B93-1582-4EB3-A05D-56CC50008A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3F85FFB-0AD9-44EA-A2F3-8436B99F939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6CB67EDF-5335-4521-BA12-34077EA16CA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A5D2D40-B92B-400E-A00C-574C68B17EA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3CF52D94-988A-4573-936D-A3F8E90855B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92B2BD55-A501-4279-BA9E-FF2769B7CAF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B0B31D3-533A-4C49-A132-BDF0C558669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BDB50A3-34AC-48F7-81A7-36B04D01F2A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38CAA198-FEF6-43A9-AF16-8F8A55B92D1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A0C17DE9-B25B-4292-B607-C3A9A2A4624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B480F725-8F8C-4E32-B2EC-FBB2DF0E478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3177CF9-CA83-4899-BCE6-C24C18F80456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A808423-573D-46A6-9B9E-8E5BECE9B4D2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7F5841B-1BEE-4455-840F-62D9B3CEAEF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3F9366C4-8410-4569-93F4-0DF3D48D711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D9524FBE-00D3-4980-9577-E3873EA12CC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F01904B-4A73-4544-8660-2C47E8937A3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97AF809F-A337-47F3-9452-F5D15305A4F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7B2B71AE-D707-4C1B-AE57-63BC393DBA2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9990ECE2-90A9-44BC-8ED6-DB2A8FA4394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184BB529-E68C-421F-8172-FAEDB99D24F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6B85A25-9B95-4506-8853-FD25C1BE4D9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E5B3120-6EDC-4C68-AB39-3E3E1F2F414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2BFE106-DB3F-48D7-886D-3B38D1A9116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3D73FA2-973F-416F-B7FF-D681C6BA89A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A5EBA0A-F99E-4ACF-A3C1-62AC40F37D6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25C4B035-540E-4F69-866D-AB1B9D5BCC3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0C34CF29-D323-4D5A-A0D9-57D8414363B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980F11A-960F-4B31-960D-5A0799C4F33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C021ACF2-6304-467C-BB04-7FC527B71F1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59A1C89-C874-410D-957E-CFAA59EA2FF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311EE2B8-D1E2-4339-87E7-C91EAA3D189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C54CDB27-1F9F-441E-871B-43DE8AAE0F2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2F472986-F750-45B8-8614-4408F38159A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A249B30-3262-4CB1-BFD8-852B76C4F3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113E6801-47F4-4FF1-A25D-0F55289C804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47355ABB-81A5-4C5C-AA9F-0EC3C389336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9EB6166B-69F9-4508-997E-B85DFE1DAD3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4913F608-9D35-4465-8030-4EEE2C48718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ECA9A4E-A7F8-4C56-A24C-5949C695535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FF12C4EE-DEC3-4A10-8C1C-F584256A2F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B4FFB22-378D-4FED-B268-5C38422C2AB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AA3FCF00-2124-4AAD-A3FC-572D8DDF1B6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F51B7B0F-2731-48B3-9575-F8EFB3FC0BE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8A8154D-28D3-416B-8D26-F9D1DC21CC3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6DA12B73-EDF3-42ED-8AD1-FB232F5B77C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C76F861-BA0D-43F7-A5AC-170A1F15C46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3A65811-8BF3-47EB-957D-A612A317304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9E30581B-619D-4A3C-B7A8-1146863EC3F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E9742462-391D-4B93-9E32-96E433AE12C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F348EA7-4BB3-4735-92A7-9E6B4C2F4CC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938C268B-EDF8-409F-8E59-AB64EF98FD6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3C4A23D3-0C25-45F3-B666-CCDBEB655B6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0BBE2EA0-4A34-423D-BDFB-2998ABB0A94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8F56C6B-A7FB-445C-B331-2D3E994036C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367EF962-6E41-4C63-9F7A-6A5FFDB9506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FD2C2A2-B585-45E5-B695-8C7E4821AFC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C7F93AB6-5AA7-48E6-B44B-3B9F0966D5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52832A56-1870-4E10-BBB3-D46B7DA302A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2048989F-07EA-4C6A-9FE6-4D33258A452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3612A89D-6BFA-49D5-A9FF-76012D284CF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9116D5D-66C2-4118-B0D4-601A1E9CA8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D855B243-CC57-4247-8377-A593F0A1E46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335EE75E-4D04-490D-9110-F1C9602CB97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40DD648-74A7-40E3-BB8F-58E1ED24A45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EF55A716-C71E-47D8-8359-2F93D45DD6D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78FFC16-A5E8-415E-A926-776B7DE4D06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1924E3AE-628F-4486-A26D-0EE752F476F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C8D72510-2815-4770-9B98-350DD3B3808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B278D69-1D13-4846-AA3E-5D7A01D944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4FDD5382-A0E6-4F64-8CC4-8F915826294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C6ACB5C-0939-4200-B309-254392634C8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7CCD6A7C-E808-4AA2-93E2-2B9391A47FE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94530E4-CA28-41A0-B5EE-C49708A14F3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C5BF4A7-E02E-4B58-BDFC-731724956AC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D35F988B-447F-4B63-BA8F-5C6649EE4D2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82E85301-D50E-437B-A156-63111DF603F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4937F236-5FB1-4532-A916-EEDD08564E4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ED4B55E-B172-4BD8-9591-3F1CA06520D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A914CE0A-D538-4D08-B516-1EFFAF7198AE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F4826268-6A88-4979-9E6C-184AD6592C6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38D6225-9740-49E6-8806-736FC909DAF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7D8A7326-7BF5-468B-B77F-E7804514FA5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891F109-57DC-495C-8BA8-D416B9B337A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48B6B303-0918-4AFE-8B9B-CBE2AED354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B73A370E-F2A8-4350-B2DB-BD7301CE1F9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5C2F64D9-1ACA-43FE-B7E3-4949A7373F9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16CDFF22-CA24-4AD0-A13D-1B9C9E282D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87FF7BAA-3EAD-45E6-8036-FC810F33BE2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69CA5DCB-C0D3-45B9-A166-1EFE1FB7A94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8727DE1A-343C-400C-BF6D-6305B8A8FFC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528E4654-D0EF-4614-AC12-02151493E1C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5F3F3B54-BCD9-4EA9-AB21-FB464361251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FF6AEFC-BCEA-44AA-A846-977082EFA35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5A3ECF06-8CB8-461B-A4E4-080CD0DBF94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8A256E05-1A3D-4EA6-9D69-C6FD021A2E5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6F277B4-58F0-41B7-86D3-6070810BA6D0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C3C09FD0-BB93-4DC2-8AFD-762735B88EEF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1105C1D6-45FC-ABC4-E7C4-B06F2F7B2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4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0C9FEDA3-B008-969B-9BB2-4EE9C3E31D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-tinh-gio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80082724-AF40-D2F3-95D7-241D7805E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23308" y="1136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1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747951" y="2982867"/>
            <a:ext cx="162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Bangkok</a:t>
            </a:r>
            <a:endParaRPr lang="fr-FR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0355C260-CEB6-40E0-9BBA-1136E2546E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6372" y="624960"/>
            <a:ext cx="457200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4753AD0-8977-4A30-B4F9-12646930E035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081746C2-9B6E-47E3-5C15-CD8421532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4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2090300F-D052-8D8B-9102-9B1243F8EE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0AF9A4-17FF-0829-878B-6CBBDDD4F497}"/>
              </a:ext>
            </a:extLst>
          </p:cNvPr>
          <p:cNvSpPr txBox="1"/>
          <p:nvPr/>
        </p:nvSpPr>
        <p:spPr>
          <a:xfrm>
            <a:off x="1011935" y="1570511"/>
            <a:ext cx="744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city is nearer to Ha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the others?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70B8D-4E9E-9E26-3CF8-C7850500F98A}"/>
              </a:ext>
            </a:extLst>
          </p:cNvPr>
          <p:cNvSpPr txBox="1"/>
          <p:nvPr/>
        </p:nvSpPr>
        <p:spPr>
          <a:xfrm>
            <a:off x="2259807" y="3061183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Berlin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952101-EF5D-9115-8BB7-D07AB39192D4}"/>
              </a:ext>
            </a:extLst>
          </p:cNvPr>
          <p:cNvSpPr txBox="1"/>
          <p:nvPr/>
        </p:nvSpPr>
        <p:spPr>
          <a:xfrm>
            <a:off x="2259806" y="3805137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Tokyo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7E71E7-6765-109E-A0A8-A21CB49CDF04}"/>
              </a:ext>
            </a:extLst>
          </p:cNvPr>
          <p:cNvSpPr txBox="1"/>
          <p:nvPr/>
        </p:nvSpPr>
        <p:spPr>
          <a:xfrm>
            <a:off x="5747951" y="3797295"/>
            <a:ext cx="182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York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78B06-B62E-C924-DE03-BF0272B0B402}"/>
              </a:ext>
            </a:extLst>
          </p:cNvPr>
          <p:cNvSpPr txBox="1"/>
          <p:nvPr/>
        </p:nvSpPr>
        <p:spPr>
          <a:xfrm>
            <a:off x="1742609" y="3051562"/>
            <a:ext cx="517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8C8E97-A2BF-C45E-A10C-577FB30F17BF}"/>
              </a:ext>
            </a:extLst>
          </p:cNvPr>
          <p:cNvSpPr txBox="1"/>
          <p:nvPr/>
        </p:nvSpPr>
        <p:spPr>
          <a:xfrm>
            <a:off x="1764077" y="3819673"/>
            <a:ext cx="49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50C9C5-4087-EE32-AE04-F3F36F382F8A}"/>
              </a:ext>
            </a:extLst>
          </p:cNvPr>
          <p:cNvSpPr txBox="1"/>
          <p:nvPr/>
        </p:nvSpPr>
        <p:spPr>
          <a:xfrm>
            <a:off x="5215076" y="2967368"/>
            <a:ext cx="648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B9F8DE8-0D1B-C6A5-8DD7-CBDE07236F2D}"/>
              </a:ext>
            </a:extLst>
          </p:cNvPr>
          <p:cNvSpPr txBox="1"/>
          <p:nvPr/>
        </p:nvSpPr>
        <p:spPr>
          <a:xfrm>
            <a:off x="5206586" y="3819673"/>
            <a:ext cx="541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4100" name="Picture 4" descr="Chiếc Cúp Người Chiến Thắng Vàng - Miễn Phí vector hình ảnh trên Pixabay">
            <a:hlinkClick r:id="rId10" action="ppaction://hlinksldjump"/>
            <a:extLst>
              <a:ext uri="{FF2B5EF4-FFF2-40B4-BE49-F238E27FC236}">
                <a16:creationId xmlns:a16="http://schemas.microsoft.com/office/drawing/2014/main" id="{17D21744-798F-7780-7C10-8308ED45B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91" y="4526269"/>
            <a:ext cx="496848" cy="5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93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-249229" y="1598411"/>
            <a:ext cx="632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city is it?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2259807" y="3061183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Pattaya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259806" y="3817947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Seoul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747951" y="3061183"/>
            <a:ext cx="162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Tokyo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741668" y="3829358"/>
            <a:ext cx="182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London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468FC3-2975-4A08-ACE4-06E3AE95B9C5}"/>
              </a:ext>
            </a:extLst>
          </p:cNvPr>
          <p:cNvSpPr txBox="1"/>
          <p:nvPr/>
        </p:nvSpPr>
        <p:spPr>
          <a:xfrm>
            <a:off x="1587650" y="3051411"/>
            <a:ext cx="76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1774193" y="3819673"/>
            <a:ext cx="485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F6B512-23F5-470C-9077-2511DEC9328A}"/>
              </a:ext>
            </a:extLst>
          </p:cNvPr>
          <p:cNvSpPr txBox="1"/>
          <p:nvPr/>
        </p:nvSpPr>
        <p:spPr>
          <a:xfrm>
            <a:off x="4987868" y="3051562"/>
            <a:ext cx="76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E49CD6-865F-46D3-8505-25F4FDA4CF1D}"/>
              </a:ext>
            </a:extLst>
          </p:cNvPr>
          <p:cNvSpPr txBox="1"/>
          <p:nvPr/>
        </p:nvSpPr>
        <p:spPr>
          <a:xfrm>
            <a:off x="5229588" y="3819673"/>
            <a:ext cx="51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DF9FDF-221E-4218-AAE1-E17C030F69FB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5D3484-4F59-4301-A86D-E0625D37DF9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0637B29-3CCB-42A6-9340-DC2545907D1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D0C51E9-52DF-407D-A064-40778DC8D06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2C9FE9D-039A-438C-98CB-7E2A10E25B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21EF826-62E7-4B0C-9C51-4C0536B2CF7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4A1E040-9BEE-48BA-8826-748B643EE0B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AFC3916-5EAE-42B7-9B46-F8D281AAA9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DD8BD2C-0862-4F1D-98C5-BC045A22B41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DB35C61-8A29-427F-B696-7B71DC21F70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17D5E5B4-97A2-4287-840C-A85FA65FB64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8CD3891-7DAA-4867-8937-C6743EA04A6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B49E6C69-EB6D-4D39-9040-A3C6FDC448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87EA26E-144F-420C-9539-DC45B230C4A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54675C8-0CDF-431A-A46D-9C9012E553C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FD3820F-6316-4A34-897F-6B7D7B49E05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ADB0BA-F26D-44B7-8584-3F8470A96DB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4C76CC-46CC-46F4-AFBF-2354FD9E0DE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E4A3E8C-931C-4FA0-958B-D7458C1CDC9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0BD8489-688F-47DF-8484-B6673014795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F9C4F39-DC90-4748-92F5-1171EC7EC29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B1BEF2B-1039-4023-8E48-3DDEB45946C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9260783-74E5-4855-A9E9-0491D304DBF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C72DFBB-B8C3-4786-9BFE-4E9498F112C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B4C81A6-07EF-4EE2-B741-1B9431E6D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6F626E9-DCFC-4D8C-9B25-099D84AEF34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379C9E0-18AC-4695-968A-D596F0659F1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F71CC6F-5DAB-4391-A639-CA5186CAA29B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156E2638-9351-4946-937E-4FFB714067E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8555272-57FD-403F-837C-F250CC500CC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E1C3ECE-AC7D-4631-8A96-A63F68C4A1A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7120593-741C-44AE-AE44-DD6F64D22F8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7DC6E26-88D9-419C-95AF-ED3C18BDB31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657A625-8A43-4511-94BB-655F1F8464D1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4EEC91-7BB3-4068-9071-71955F622F5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74783942-5C75-4C09-BDB9-7A1196C7ABE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6B8522C-0084-44B3-AB12-FDD8C384A91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2FB325D-2E29-48FA-B3D9-C3987E7DB9F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8BB3A66-8D90-4258-A50A-F3A5AB22E0B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1A1185E-8590-402C-9315-36C91695F2A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E8DD0B5-A5B5-4F85-9B35-919C824EA9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050BF40-EEC5-426E-95BF-92B11E47F54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96D130F-3D88-49E0-989A-6B1271E52218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7FC939E-B383-4180-B775-8CE53D32F50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ABB0AB-537F-44E9-BF32-05AC996F221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1785C23-3E82-4920-BAF3-5127DACD480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64061BF-7E80-4C4D-8CA0-9185344D863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9204CBD-BA1B-4456-9A7B-20F21FF2C8D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15CD6F6-28D0-46E8-80B4-4F9A1F49D39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FAD3EE55-CE38-4396-BBFE-F4C609E8822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2F8EB93-6D9E-4C44-85A2-F72BF59F7FF6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EF72581-7DB4-4C3D-8005-BF15A9715A7F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930E606-AC39-4389-9A05-EA42CEDD3ED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973A14E-413A-42D4-BF2B-8C92360714C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C50C564-6602-49A2-AC50-E859358E4AF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9122778-DDE9-4497-BEDC-51B2564552D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B708734A-FEA4-4A5A-8A34-12873F69D3D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7580BAC-B7DE-40E8-8BD4-795B6083D1A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57C45B6-57D7-4F93-A400-D2DF7BA821F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C52F68D-0965-4D18-99CC-B06D45A9443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A5CF2D5-0132-47BE-BEAE-CA69F9577A6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6350570-8AC4-4471-AB0B-1D5C4D94E96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B1041F3-FE39-4EDC-8BA4-9E1BFB3C37A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046C4D99-F9FC-4E52-889F-552D7ED25F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4E0B2B0-B366-4CB3-98F5-7424E733120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F1A0136-71A5-4302-BC08-882F5A7F1E8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56D6D320-74B0-4C66-A05C-CDD13FEAB14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B12DD4F-B86E-4DAE-9BD6-782167FC8D61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488B2D7-6129-4882-BC91-CE384190798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7E9B734-1FEB-4F20-BD31-71E1F071CA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3FC9F46-4EA6-45EA-9A63-8476D40CCC9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0C7E0C6-454F-4CAA-9B54-FC7BB5B6939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A07285C-E90D-4BFF-9D0F-6A433F4ADB2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067A00B-5741-4D98-9DE4-85568D5274C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4854566-9407-4959-BDF2-81510D615AF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CF0942E-45C2-4D2F-9E73-5FFF83F67D0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D810A239-FA86-416D-B527-18BCFDA9B42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FD76B15-BB04-4896-8C8E-186EF22B5A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6BB98C-A6B7-4E10-946B-854F8D0485D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D1D0C2B-2FBC-47B7-8917-16216AFA045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0B65D2B-A44D-4F2F-9E76-83F853C95D6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88EE7A7E-DFD8-4BF4-8D09-63D24C86B16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473F16C-736F-4617-BC1B-9AB2D7AFE20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E9B40AC-6519-44FA-9F67-3029B2765DA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28E171F-066B-4933-8BF9-53F8184C1D8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BE8731E-655F-4615-95C4-EFEDED1FC487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FCA959D-0A96-4167-951F-4CD61D56FD4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21B4BA1-1E58-4F49-91B5-370BEC4023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121BC2A-F6A9-4DB7-950F-E9F7BD3B563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A89A1465-4358-4923-B917-784EE17B8B8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4BD5855-D0CC-4B2E-BC55-403A6EC0FB9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CD6DAC7-355A-4009-9E29-CC9EA93364F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B0F7818-9494-442A-953A-588FF4451D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EA93B4C-0871-49D8-9DBB-4283622FBA4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7B6AE4F-6E3D-4989-B140-D292DE40479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61F23C2D-C750-41EC-8C38-BD604C3516F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5FDDC15-CE6C-484C-A302-633DD6A7D68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FA43064-5CB2-4F2A-8F28-0A0516167C2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9D681EBA-0AD8-41F6-8AC6-59FE1B54340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9C0D2C6B-D049-4C82-B28B-211590B357A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EEC99D5E-747E-45F2-BF2F-82BE5850E0A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B2F9C2B-174E-4640-A5FD-066B953F45C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57681C3-7E63-41D6-95C3-440CBD1A136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90B524F-A602-4A2C-B891-55E88186055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CBF42B9-072F-40C1-AB85-2AB29344A1D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AE5A67D1-91A2-4293-B00C-A50C7BA85BC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2CF2DE3-0157-4936-999D-520C2489845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22B530B-6E72-4F6B-8221-DDD35614B7C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18BB6CB-EE82-408C-82B2-DF7358076A9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F172604-5F98-4B44-BD31-2CF6B513207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F036E10-23AC-44BB-B023-49F9FC49C71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642FE3F3-5B3B-4E97-B091-DC32D7B3BE6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64D65EFE-CE81-46C1-A91B-B82CB0FC3C1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4491CE0-1580-4C5A-BB4A-C8D3FD5076F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42EF6434-FF02-4BE1-B472-0DE945AF3F4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DB61159-FC36-4340-A939-E686104C0B8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BA9AD09D-4180-47BB-A6FC-45225367660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4B6DFF5-972E-4768-ACC3-432231FB2BA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91D8B99E-7F50-4D0D-821B-ADA95A7A5EB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3A3DC91-3032-4955-B3B8-6CD83F3F1B3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CFDDC89-2615-47CD-BDD6-121185E030A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7763FE7-219F-42A9-8FFB-B59E76C66FC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640B9D9F-8BC9-470F-A444-E7E8B77BAC8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4041D6D6-7BC6-4BB7-A128-80B4FD32B40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8EE5E36-4D7E-407D-BC5D-5508265815D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EB3CD1E8-3567-4733-9803-9D38E028336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2B85BBB-BF31-4844-9361-27526A39EBF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F8BFEB53-CD7E-4FA0-B322-89717DF755D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D26F70EB-FB53-4D5B-8BDE-E48DD6EDFE6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C87AF7BB-FD91-48E4-B8D9-05024B9B258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B941A0BD-2007-434E-AF6C-7D536AD302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E4B76E2-0033-463C-B9D9-ADAED092C47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D74B9B2C-F92F-4998-B76A-4ECAECBAC4D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786580E-B590-40AC-8EC8-11166B2B6B3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C619718-71EB-4482-8132-EB3E6EFA3AA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58E8D186-677C-4BF8-AF02-AAB10E5C5C86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702D172-F206-4FB4-98A1-5A1ECE4C88BB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AE5F320-DFE6-4B35-A554-F329B753425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4177DE74-B808-4F23-B3E3-18D77BA36FF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F54C246D-3CD4-44BE-A004-73A9CA02019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AE9EBB89-9686-4D7B-A73F-D1FB426834B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8E239B9-415F-4BBA-BF10-A0FA621EE71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8F191D0E-0BA4-436C-BF7A-4021084BC24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BC505B98-D894-4415-8788-A2C789D5490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0657E300-08E1-48EA-A553-08FF7C6D0E3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52FC57D-D32F-4EED-9DC4-F19DE7A7AEB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6350964-4609-4B8A-A191-7FC3C405F94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1A1197B6-C41C-4336-B49B-840134FA1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78929E8D-8E5E-4ABD-A076-00E953ED375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8BDAF833-E442-4F5D-AAD5-DEE1A71E031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4E6ED1F2-81D9-4F3D-9098-D1B82DAD16C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509AD755-61F0-49BB-9785-AEB715A2D85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E292A662-6505-4163-931F-BE7E41BA1F3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2C477F8-DA26-458C-AD11-6B936BD20065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FAB9B0C-606A-4049-BE36-8D9BBB08A4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608CDB4-2D73-42C7-8717-3B2512A86AC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A1B43EE-F0F1-48F2-9BB8-BC732D1EBF2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3F49B12-318B-4297-A41F-59DFE7AD9E7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F758A6C1-0D60-4334-B566-368BDB99B96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84150105-CEFE-4843-9051-92404BC1555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9E9A2DF-716F-4EE5-A359-660ACA35E55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C2A9C3C5-3A69-4DED-A058-2B3CD278EB5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E221EB65-4352-43AF-909A-18F9E03F03D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C29284CA-529D-4299-9DC7-FAAE286ED8A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7478D28F-66B5-4BEB-9FAA-E4624DBFED9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4D538CBF-17BF-4B8E-9D2D-E08526CC552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3D1CE0B2-C6FC-4A82-80BC-A38B0B12CA3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B395D3BE-9E56-419E-99A3-3424B6B11CA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3D275B6-DDCD-4F6F-AB45-F6A2C7E9E1B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01D6D890-826C-430B-9877-32361B310C31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151F422F-E16C-47DA-83F3-1D28ABF5C88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D7A462C9-A163-4AB1-802E-E6C359CD24A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E521A506-DC47-43D3-8599-C51A98F7722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77E6C86-FEEB-4239-B031-CA29FC7A40B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ED4C1620-480B-425C-B8EB-E41CFA9599C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DBECA0F1-4584-4C92-912C-C4F0EA7055D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F7573AF-EFBE-4803-873E-CFD4C76AEAC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E8EE2A99-BA7B-4ABC-92C4-BBBB8C60A74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0773BF49-9720-4F13-A4F9-1B8C2FFA7B7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126C2FD-2FAE-47BC-B563-A7E363567B5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23C42500-C903-416C-ABD6-179B23ABF18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04395F4B-CAD8-4781-A8D6-AC08476AF9F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3658B6E6-FD6F-4091-985A-621FD8823C6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19A6C6E0-8AA1-4C86-AA8E-0B5ED2ECAD5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EA317202-F2E8-45DC-A1E1-94D67D193BD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5F5820FE-CF8A-4AD7-85F3-B09DBEA56F5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C9253B4C-F61B-46D1-A603-366F2852912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B9467C4F-4BFE-4646-8C6F-ED1BA1048CD6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30244ED5-441A-44BB-5A68-D584F991D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463" y="726923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5</a:t>
            </a:r>
          </a:p>
        </p:txBody>
      </p:sp>
      <p:pic>
        <p:nvPicPr>
          <p:cNvPr id="10242" name="Picture 2" descr="Thành phố Seoul Hàn Quốc có gì đặc biệt - Xinvisaquocte">
            <a:extLst>
              <a:ext uri="{FF2B5EF4-FFF2-40B4-BE49-F238E27FC236}">
                <a16:creationId xmlns:a16="http://schemas.microsoft.com/office/drawing/2014/main" id="{EFCA6411-0CC5-A78E-E89B-5FB18147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11" y="9066"/>
            <a:ext cx="4246175" cy="283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tinh-gio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3233F5DC-D849-E13A-A958-48CBDC200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96552" y="671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3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2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  <p:bldP spid="2" grpId="0"/>
      <p:bldP spid="34" grpId="0"/>
      <p:bldP spid="35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259806" y="3817947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Seoul</a:t>
            </a:r>
            <a:endParaRPr lang="fr-FR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1490270" y="3841105"/>
            <a:ext cx="904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8FF446AA-CA8B-4E58-A41A-454B385D94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6372" y="624960"/>
            <a:ext cx="457200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E157DAE-40AB-42AA-833D-B5B8EBED294A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EAA874-4F20-D640-ACA9-E14E8AD978DF}"/>
              </a:ext>
            </a:extLst>
          </p:cNvPr>
          <p:cNvSpPr txBox="1"/>
          <p:nvPr/>
        </p:nvSpPr>
        <p:spPr>
          <a:xfrm>
            <a:off x="-249229" y="1598411"/>
            <a:ext cx="6324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city is it?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69A1B84E-702D-DC33-D3FA-54A5CCC8B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463" y="726923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5</a:t>
            </a:r>
          </a:p>
        </p:txBody>
      </p:sp>
      <p:pic>
        <p:nvPicPr>
          <p:cNvPr id="7" name="Picture 2" descr="Thành phố Seoul Hàn Quốc có gì đặc biệt - Xinvisaquocte">
            <a:extLst>
              <a:ext uri="{FF2B5EF4-FFF2-40B4-BE49-F238E27FC236}">
                <a16:creationId xmlns:a16="http://schemas.microsoft.com/office/drawing/2014/main" id="{8F151D38-337A-9036-F9D3-E5A73486D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11" y="9066"/>
            <a:ext cx="4246175" cy="283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9E1B36-225A-6C60-BC00-F7BC94E3165D}"/>
              </a:ext>
            </a:extLst>
          </p:cNvPr>
          <p:cNvSpPr txBox="1"/>
          <p:nvPr/>
        </p:nvSpPr>
        <p:spPr>
          <a:xfrm>
            <a:off x="2259807" y="3061183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Pattaya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089D62-08AA-D269-1AF3-E65ACC3BA5DB}"/>
              </a:ext>
            </a:extLst>
          </p:cNvPr>
          <p:cNvSpPr txBox="1"/>
          <p:nvPr/>
        </p:nvSpPr>
        <p:spPr>
          <a:xfrm>
            <a:off x="5747951" y="3061183"/>
            <a:ext cx="1621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Tokyo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9EECE-8129-25CB-FECA-FD47D8C1D1E9}"/>
              </a:ext>
            </a:extLst>
          </p:cNvPr>
          <p:cNvSpPr txBox="1"/>
          <p:nvPr/>
        </p:nvSpPr>
        <p:spPr>
          <a:xfrm>
            <a:off x="5741668" y="3829358"/>
            <a:ext cx="182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London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CFB1F8-94DC-1E4E-57FE-71F6C3C258B8}"/>
              </a:ext>
            </a:extLst>
          </p:cNvPr>
          <p:cNvSpPr txBox="1"/>
          <p:nvPr/>
        </p:nvSpPr>
        <p:spPr>
          <a:xfrm>
            <a:off x="1587650" y="3051411"/>
            <a:ext cx="76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87F4AD-6EE3-F5D3-E024-E6C5C349360F}"/>
              </a:ext>
            </a:extLst>
          </p:cNvPr>
          <p:cNvSpPr txBox="1"/>
          <p:nvPr/>
        </p:nvSpPr>
        <p:spPr>
          <a:xfrm>
            <a:off x="4987868" y="3051562"/>
            <a:ext cx="76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FA4E57-8826-6163-C6F8-674B88291ABF}"/>
              </a:ext>
            </a:extLst>
          </p:cNvPr>
          <p:cNvSpPr txBox="1"/>
          <p:nvPr/>
        </p:nvSpPr>
        <p:spPr>
          <a:xfrm>
            <a:off x="5229588" y="3819673"/>
            <a:ext cx="518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pic>
        <p:nvPicPr>
          <p:cNvPr id="2" name="Picture 4" descr="Chiếc Cúp Người Chiến Thắng Vàng - Miễn Phí vector hình ảnh trên Pixabay">
            <a:hlinkClick r:id="rId10" action="ppaction://hlinksldjump"/>
            <a:extLst>
              <a:ext uri="{FF2B5EF4-FFF2-40B4-BE49-F238E27FC236}">
                <a16:creationId xmlns:a16="http://schemas.microsoft.com/office/drawing/2014/main" id="{55F06A37-0C95-DA32-420E-A3F99E5D1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91" y="4526269"/>
            <a:ext cx="496848" cy="5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37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0448" y="600629"/>
            <a:ext cx="29523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Unit </a:t>
            </a:r>
            <a:r>
              <a:rPr lang="en-US" sz="32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9</a:t>
            </a:r>
            <a:r>
              <a:rPr lang="vi-VN" sz="32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:</a:t>
            </a:r>
            <a:r>
              <a:rPr lang="en-US" sz="32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(cont’d)</a:t>
            </a:r>
          </a:p>
        </p:txBody>
      </p:sp>
      <p:sp>
        <p:nvSpPr>
          <p:cNvPr id="6" name="Rectangle 5"/>
          <p:cNvSpPr/>
          <p:nvPr/>
        </p:nvSpPr>
        <p:spPr>
          <a:xfrm>
            <a:off x="2736435" y="520154"/>
            <a:ext cx="43412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Cities of the world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33771" y="1185404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Lesson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Communication</a:t>
            </a:r>
            <a:endParaRPr lang="vi-V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13208" y="88871"/>
            <a:ext cx="53213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Monday</a:t>
            </a:r>
            <a:r>
              <a:rPr lang="vi-VN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March 6</a:t>
            </a:r>
            <a:r>
              <a:rPr lang="vi-VN" sz="2800" b="1" i="1" baseline="30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202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BC04ED-E9FA-95D6-7A73-0BB9C1F43C29}"/>
              </a:ext>
            </a:extLst>
          </p:cNvPr>
          <p:cNvGrpSpPr/>
          <p:nvPr/>
        </p:nvGrpSpPr>
        <p:grpSpPr>
          <a:xfrm>
            <a:off x="2731067" y="1714370"/>
            <a:ext cx="4032448" cy="523220"/>
            <a:chOff x="2911750" y="2209967"/>
            <a:chExt cx="4032448" cy="52322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D3074BC-B7C0-8A9E-3A91-8A89CB806726}"/>
                </a:ext>
              </a:extLst>
            </p:cNvPr>
            <p:cNvSpPr/>
            <p:nvPr/>
          </p:nvSpPr>
          <p:spPr>
            <a:xfrm>
              <a:off x="2911750" y="2291557"/>
              <a:ext cx="4032448" cy="36004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32FA5E-5BF3-D917-935E-8998EC85E0E6}"/>
                </a:ext>
              </a:extLst>
            </p:cNvPr>
            <p:cNvSpPr txBox="1"/>
            <p:nvPr/>
          </p:nvSpPr>
          <p:spPr>
            <a:xfrm>
              <a:off x="3419872" y="2209967"/>
              <a:ext cx="3308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1111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Everyday English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2F26CB-C244-23D0-1C26-B8CFC6C01B5D}"/>
              </a:ext>
            </a:extLst>
          </p:cNvPr>
          <p:cNvGrpSpPr/>
          <p:nvPr/>
        </p:nvGrpSpPr>
        <p:grpSpPr>
          <a:xfrm>
            <a:off x="2733771" y="2927872"/>
            <a:ext cx="4032448" cy="523220"/>
            <a:chOff x="2914454" y="3423469"/>
            <a:chExt cx="4032448" cy="52322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B70C53A-6527-4E92-3B15-20A6B18A3B78}"/>
                </a:ext>
              </a:extLst>
            </p:cNvPr>
            <p:cNvSpPr/>
            <p:nvPr/>
          </p:nvSpPr>
          <p:spPr>
            <a:xfrm>
              <a:off x="2914454" y="3505059"/>
              <a:ext cx="4032448" cy="36004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1FF05B-D25A-D00D-EED7-903C32682F05}"/>
                </a:ext>
              </a:extLst>
            </p:cNvPr>
            <p:cNvSpPr txBox="1"/>
            <p:nvPr/>
          </p:nvSpPr>
          <p:spPr>
            <a:xfrm>
              <a:off x="3509642" y="3423469"/>
              <a:ext cx="33083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1111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City landmarks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84B81F9-CD48-FF46-5E54-79E63219BEDB}"/>
              </a:ext>
            </a:extLst>
          </p:cNvPr>
          <p:cNvGrpSpPr/>
          <p:nvPr/>
        </p:nvGrpSpPr>
        <p:grpSpPr>
          <a:xfrm>
            <a:off x="2403256" y="2007482"/>
            <a:ext cx="314612" cy="1121255"/>
            <a:chOff x="1318260" y="2386599"/>
            <a:chExt cx="314612" cy="112125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7C457CF-D6ED-ED8E-D4DE-66E13918FE50}"/>
                </a:ext>
              </a:extLst>
            </p:cNvPr>
            <p:cNvCxnSpPr/>
            <p:nvPr/>
          </p:nvCxnSpPr>
          <p:spPr>
            <a:xfrm>
              <a:off x="1331640" y="2410314"/>
              <a:ext cx="0" cy="109754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BD7324-0094-4BB4-3D0A-A3337747AC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44840" y="2386599"/>
              <a:ext cx="288032" cy="1858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FB34BB-427F-E275-BFA1-2B8CB96F2699}"/>
                </a:ext>
              </a:extLst>
            </p:cNvPr>
            <p:cNvCxnSpPr>
              <a:cxnSpLocks/>
            </p:cNvCxnSpPr>
            <p:nvPr/>
          </p:nvCxnSpPr>
          <p:spPr>
            <a:xfrm>
              <a:off x="1318260" y="3505200"/>
              <a:ext cx="309796" cy="265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AF2D157-A422-1511-1461-EF9BBFC0A8C3}"/>
              </a:ext>
            </a:extLst>
          </p:cNvPr>
          <p:cNvSpPr txBox="1"/>
          <p:nvPr/>
        </p:nvSpPr>
        <p:spPr>
          <a:xfrm>
            <a:off x="2595596" y="2194580"/>
            <a:ext cx="4968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Expressing exclamations with 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CA223B-5A7E-091F-85F4-19F5A08A0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83" b="7754"/>
          <a:stretch/>
        </p:blipFill>
        <p:spPr>
          <a:xfrm>
            <a:off x="1728080" y="3530966"/>
            <a:ext cx="6000750" cy="161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697821" y="2786511"/>
            <a:ext cx="2177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Disneyland Park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419228" y="3627036"/>
            <a:ext cx="256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national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parks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81897" y="2818004"/>
            <a:ext cx="2043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Golden Gate Bridge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66230" y="3683383"/>
            <a:ext cx="182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shopping malls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156DC60-641C-43DB-ADA6-4C9DC6C205DF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2C97361-D66C-4F2F-BA9A-2463A0D3C50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474E1D8-4D9C-4A81-967B-8C230916470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2D237F5-DF6F-41FA-94D3-9D034B24A84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6FD6D94-5C7A-4C69-A55F-3761E2514F7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DEADB2B-27FF-4438-8ABC-EA214B533E5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8B168283-FFA5-498B-97C3-3B1DAAEF418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2DA472B-6AD5-44CA-880E-9264304EF66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301DE39-2C90-409F-B156-182A33D153CD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F1706C0-E6FE-47AD-93C3-37B35E7F082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8E78B1B-E59B-4ACF-8D5C-FB813320C93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ADC655D-DF07-40B1-82A4-9707C8659A7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847ABF7-17D7-4D57-A0F8-4F4A736ECA2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69055FD-CBAF-466F-8371-80CFA04343C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6D32DB0-7483-41B4-9D93-CD0DB3CFDD1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A7AC505-2918-4DE5-BAE3-93871826F5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033DCA6-7C8E-40C7-84BA-12384D695971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F80E86E-ED4E-4995-8CF4-838390E056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C05F885-E334-4271-9CC0-50D0B7E151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3E0AA58-6FF8-4BC1-8B2D-113D9E699A8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A4C340F-5E8A-4916-A4C2-D913055DB27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0979808-DE56-4A65-B969-4E02BB7DE35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69F2117-58A5-4C8A-8300-0B5B5158486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0061077-8EE1-4399-8C05-684BB95575D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2970BC8-EF8A-4691-8EDE-600E7B44A7E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B171860-0758-4396-A207-14F4076486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7616484-F7B4-4AAD-A522-D9C07C4BB5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E4C4C2A-65CA-4BC6-9E8E-86730E40710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A1EFE6D-171A-487A-A7F2-98CC3692291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EF0B4F1-0493-41C3-AB1F-9E113184312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DA74DE7-4A88-4A25-B4BF-9E5E73DF744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F231D0C-BA2C-46C2-8012-44D49B4F42E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449A4D-3408-4C04-B7E2-3B6A1EB14C1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39FEE-89BF-4B42-851F-0E44E200384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4E044CD-0159-47FC-8235-6B31C4BB5F77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E39C3B1-4449-477C-A213-81DD3279244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02956D9-F4CE-4ED8-9A01-5E00AD57345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FB83E6F-CE65-497A-8F74-EA6F52DD45E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E203A73-82A0-4FA4-AD91-41CB7288291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421F7BE5-22D0-4618-B183-381456DD6FB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B054A9AC-E215-4B75-9DF4-9A6E28A3D3A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DD04D92-5D95-4F10-9F30-46DC9DF0FB5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17451FA-A960-4526-8B45-8BEE0B45D78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C33D8562-860D-4646-82B1-E5B3BDEBED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71F36E-7822-4D2C-A540-E47909B2032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121CA697-1682-4962-B690-88AD47890E54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85464DA-4AE9-4465-A2BE-405CE64F4B1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DC7005E-72C2-42AE-B181-3A3007EADD2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3E01439-2A12-4FEA-99FB-CAA9D2D6730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9C9C75D-2228-4A41-9E27-395A8C7AF0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93FFD6-5B41-4099-AF65-9023AD191ED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8D8F4CD1-7EC1-40C5-B1A6-193BBCFFF2F7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4698513-DD0F-4F99-ABB7-B38A4F42F19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22CBFC-5109-4521-B70C-8D583B728E5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EFCDBF3-EA07-4188-9BFB-88358A5798B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1D5C83E-B7E3-4065-9C98-5207906E0AE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6E3FD6-2D78-4983-9A02-CA5A8A2D835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5D96BB7-2337-4CD7-BC44-A821D41BFDC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1EDD104-2EF8-43EB-A934-B81E3A67CB4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E5E19EE-5409-4B26-B27B-3F9A23B34F1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3859ADB-453E-4164-BBA1-C644A98CDB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C7EB32C-7779-4F63-A812-0FB16AD813F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F18DF31-0439-48D8-A082-FC1E40D878C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F94DD1D-7BF3-4A46-90DF-2E7CE22E8A8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AD706AD-4560-4952-97C2-DBFEA1BF8C8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3AF243C-6480-4293-8969-4EB368934BB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488D3DC0-DDE5-4301-A111-EC17197EC7B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FE21755-0428-467B-A6CB-8BB8831C0CB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AAA8C6-95BF-4E68-9FFC-4F3CEAF773F2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99DCF9B-D086-4D87-95B3-6206FD259B5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27A89CF-D3C6-4C58-B406-5444170319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90517D1-1E44-4E34-98BE-56FD1D8EB07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0111A9DA-164C-4C61-B8CE-BCBB329437D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1D167C7F-6EEE-4469-8917-B4D9907CDF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9AC75A0-F9AC-4567-A83B-D1EBFA36FE8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0825E1E-A109-4AB9-9D1B-B41F12C2001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EAEACD3-19B5-4F7F-B0E0-893035C1507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07A0ABD-C78D-4896-BB54-62B97A10A72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62E65D20-A4DD-42E4-84D0-AEEA25338C7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D5A381A-A8C0-45DF-A6BF-A008F3B2FCD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5E7BAA-E6D7-4408-B82A-A7DA09929A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66DBE76-94D2-4851-80A6-CD1A30B1CB4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D944696-A2EA-49E5-B6AB-8FA525481F7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430B70D-B0C0-4EDC-84C6-18F4284DC05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63B06B1-8261-440A-BDB3-8CD50EC1008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668E6BA-FD9B-44E5-A544-567841303A5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4606F3E-D221-4994-8CE3-85F986DEA55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5D3A6113-3E48-4E5A-94D5-C3E949800E0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E83CEAEF-1019-4184-8613-46D4C0F3230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121E215F-8AD0-47DA-9823-02E84563AF0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4E7D3F4C-BC2C-4400-82B5-38A202978DB4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0F25278-2400-46F3-B4F8-2F2A72F9FE6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01DC23D-EFBA-4CA2-AC9B-4AE3BA90E88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042308A-11BB-4FC0-9761-0910B774A1E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9307255-C26D-4A1C-82A3-FC176365269E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84053E8-8172-47AE-9177-D64C4784539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818D8C1-A553-4974-95D2-A33F493B752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2FAFA40-D028-4482-B64E-5112B515F70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39C5A15-842F-4BEC-AFF5-63B0BDD8442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210273B7-D502-41A4-BECB-EA91474E1F2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FF6E0752-D621-4D1C-B752-F4A88241CCA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7CF4E43-0B35-49C3-B787-7B4B54576B7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9379A79-7816-47D7-8D48-17F16EA162ED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E23BB226-6998-45BC-BADD-AF54CFCEE49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9C7744B6-1E9C-4BDD-90C0-314988384F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F76A294-5442-44E3-A181-2B0DD4A2CAB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A7151AE-DA46-40BA-BA0E-9515C0107BF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F758062B-2B25-4AA1-A3A2-1F9A831110F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507731CA-21D5-48F5-8BA0-974B1092653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C652B6B-9355-482F-91BE-61344B5F866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3352FE8A-F20C-4AD6-9D06-60497CD986B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4B7848B-4B06-4192-B8F6-EA08A7C75E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4F0BD2B5-B3E0-4ACA-8EA5-3912F0064726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506A685C-47D6-483F-BCCC-281320BBA25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56A081B-BF3E-448C-8E07-D0EA99A8003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BA05B31-EAFF-430D-89DE-77B2DEC08E1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A382D7DC-44C2-4B29-8EC5-729F62D961D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7D7B2ABC-3148-4A42-9A34-18BC78AEAB3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EB1207A7-CA84-460A-A48B-65FC301EA5C6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98974AF0-542C-40A9-8A17-B4F09094F10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31D618B-1317-4652-862C-21F4F723C5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7A450CC-B18C-4C4B-BA99-68097A6989E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60D4387-83D9-4ED8-AB2F-A4EF8DD2EE85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8DC3E51C-C6C8-4037-894C-D31B122CE22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F3AFFE15-8A23-4CB6-A9D5-AC37F6BE0A8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1E09E3D-CA68-4452-9DA9-F4102CB7413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363FA95-F432-4503-A5FB-9F6C6DF103D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3FB74C0-D190-4976-A1F6-586E55CA8666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6B124824-95D1-42AE-84E5-CAC853B1D2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59E4AC47-2293-4CD7-BF7B-499513F7D4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690AFA-3CD8-4D1A-84A3-1E9763A3BCE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3AACDC6C-06C3-49E5-9233-BAF61C2202D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BA4A609F-5F11-4355-A562-9EA61FD3150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87942540-EEC5-47D2-AE0E-A422184F054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AD9F0A5-BEC8-4BA6-9F52-24AF802FE75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3F372F54-E508-459E-92AB-248D32F8807E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88345F7-35C1-4C90-A721-98CFA50FED75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3BBAE82-AB4D-4700-AB51-140067F04A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689F6C15-AE18-42C4-B633-CD415AD202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63B1649C-ABC7-47BD-8556-CD9D9749467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C0CA0BF2-A269-46FC-B4C2-18EB952C7CC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17687040-9D95-4ABE-B5E1-D3406089CC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47080DE1-EA02-4748-97F2-BA2CBEF1B1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9CAB1953-8945-40A4-9287-3BEA08F56E6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7E3C42-0682-479E-98C8-53253DD0F31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2947B97-DB43-450E-861F-D435FB348641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82776E58-07D8-4674-BA92-2B99D77D5A9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381BDBC-8346-42EF-963B-C71E2DFEC830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8F001699-C068-465B-824E-FFBECE035E1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8FCC3D2-F390-407D-9B16-CA791620001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D49492B5-D140-4881-BBD1-D8E0F3710AD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AA768CE-99FA-43E6-8D9C-76C5BCC92F7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4C2F76E-1C0E-4821-A928-D5A6418A787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F18E1790-8314-4FE4-A881-728A08A7B6D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8117F9A-0847-4461-8D8F-494F655C7C00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B35407B-5274-4A95-8E3F-817B4632C16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1F462D36-4744-4994-85C4-2CCC0C86A23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A8FCDA1-FCC3-4189-8CE8-FAAA8C50FF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91E5B56-6B9E-45A3-87CF-A766CF24A9E8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819F274-5ACE-4220-B7DE-77FA913299B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8456CB0-583F-4ACA-A608-03AD2F016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B45D72FD-CEF7-4CB8-9395-FF7CC37CFD5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D72E6162-7DE0-42A9-9EEE-990328D7665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6AC2AC0D-1BD8-46BF-940A-2FC69CD1130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949890A3-FA24-44B9-8E09-3CA567AA3D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41B5965-5DBA-417C-84F6-28FAC8C4215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E41E65D-8030-4F34-AF70-4B355B56FDF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3BDC9058-F651-4819-AA24-4A8D6D1D616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394D5E90-3EE2-40C4-B609-A743E257B2B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90BCF2F-EBF7-43C8-8D7B-371396C70F90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BC0DA5C2-7FEF-4799-B821-18A5E6C89FFF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5A3F16DA-9593-4B1A-AFAA-C138808E6C2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D394204-F4AC-40BA-936F-901092869A5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F11ACA1-001F-4622-884D-580D037E262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F39D155-6E98-4FA2-979E-A26FFAA9655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737368C-A9E3-4C26-A051-31E4CC90B53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C419C786-487A-4BB1-B759-D80B1F6CE1B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5D84FBC2-8118-4892-904C-6EC079C9090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9EA89590-AF9C-44EB-AFEF-B9F260BAB96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2A570AFF-FE55-4623-B84F-3E7CAE9860F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32124C4-7D54-438B-B4BB-FC476006925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F37890D-116A-4603-8EE6-F9086115400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C5B481FF-09A0-4D28-8E4E-D98E6E3776A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A16CCDE5-704B-4D94-B71B-B7ADB82BAE6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B22156F-3B1D-4282-8DB4-EF0412FBDC1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7777304-6529-4D2D-A287-6E0EF951F4C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859149-5EE3-42A9-B3CC-807F7D1A1A0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3E0A9207-5F22-4EF9-94E3-0DE493539B52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D0625B0A-3BA0-F558-6A67-C8F7EC41D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6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714C8BF6-8146-A9FA-43D2-F841C2955F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6A4C0C-AD7F-5CB4-F17A-38BD33BF8B94}"/>
              </a:ext>
            </a:extLst>
          </p:cNvPr>
          <p:cNvSpPr txBox="1"/>
          <p:nvPr/>
        </p:nvSpPr>
        <p:spPr>
          <a:xfrm>
            <a:off x="1019907" y="1559978"/>
            <a:ext cx="787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children, California is famous for its.........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2" name="Nhac-tinh-gio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6E881927-B869-B0C4-A822-4044CBF5D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21761" y="1072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805174" y="2818004"/>
            <a:ext cx="2034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Disneyland Park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63EB98EE-C0B4-488F-AFB8-6C6F39E5D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6372" y="624960"/>
            <a:ext cx="457200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227B387-99DE-4CAB-9687-A00E21103A08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7E22CE44-8F4F-E7B0-ED2E-C3493E700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6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048AC2F6-19E4-A702-8CFA-90ECCBA59F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EB227-9FB3-7F6D-F3F5-54816F396F85}"/>
              </a:ext>
            </a:extLst>
          </p:cNvPr>
          <p:cNvSpPr txBox="1"/>
          <p:nvPr/>
        </p:nvSpPr>
        <p:spPr>
          <a:xfrm>
            <a:off x="1419228" y="3627036"/>
            <a:ext cx="2565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national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parks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11DDE-3553-36DF-3396-6968A2D3F6FB}"/>
              </a:ext>
            </a:extLst>
          </p:cNvPr>
          <p:cNvSpPr txBox="1"/>
          <p:nvPr/>
        </p:nvSpPr>
        <p:spPr>
          <a:xfrm>
            <a:off x="5481897" y="2818004"/>
            <a:ext cx="2043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Golden Gate Bridge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E5799-9466-5CFE-1E66-77DABDBBD3E9}"/>
              </a:ext>
            </a:extLst>
          </p:cNvPr>
          <p:cNvSpPr txBox="1"/>
          <p:nvPr/>
        </p:nvSpPr>
        <p:spPr>
          <a:xfrm>
            <a:off x="5466230" y="3683383"/>
            <a:ext cx="182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shopping malls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2BEC0-E754-2741-C370-4DEF8D8C6D74}"/>
              </a:ext>
            </a:extLst>
          </p:cNvPr>
          <p:cNvSpPr txBox="1"/>
          <p:nvPr/>
        </p:nvSpPr>
        <p:spPr>
          <a:xfrm>
            <a:off x="1019907" y="1559978"/>
            <a:ext cx="787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children, California is famous for its.........</a:t>
            </a:r>
            <a:r>
              <a:rPr lang="en-US" sz="28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2" name="Picture 4" descr="Chiếc Cúp Người Chiến Thắng Vàng - Miễn Phí vector hình ảnh trên Pixabay">
            <a:hlinkClick r:id="rId10" action="ppaction://hlinksldjump"/>
            <a:extLst>
              <a:ext uri="{FF2B5EF4-FFF2-40B4-BE49-F238E27FC236}">
                <a16:creationId xmlns:a16="http://schemas.microsoft.com/office/drawing/2014/main" id="{7D9FCFA9-3C42-2283-A2B9-398110E02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91" y="4526269"/>
            <a:ext cx="496848" cy="5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06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848920" y="3013313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Mexico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875204" y="3832175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Tokyo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409465" y="2957130"/>
            <a:ext cx="182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Mumbai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498216" y="3800782"/>
            <a:ext cx="199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Shanghai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15C26B3-0B9A-4CDD-A4E3-63BB9E4BFCEF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54345E3-094E-451E-91E7-421647871AD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B6C7FAC-BDEF-4E65-BB32-FF269A00EB1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CD622EF-3B45-44AF-A45D-C132AD21682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DD4A0F3-D138-4FEA-999F-59BE600C19DF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2514632-B444-4F88-92B5-DF072E7C84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5F55478-8AB1-4412-9CFD-677788E674C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98E832D-ABA8-4DE7-B2D5-8EBB9BF1752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01E390D-9E97-40F1-8546-88A53AD74F3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3CF3BC89-69F1-4C9E-974D-DB999B9F5EA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68D44D2-2B85-4A70-95A1-06972501C61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1F950158-3146-4431-9452-3FE4165F6FA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AB44AD1-2B3C-4E18-BEF9-7A40B8F8AEC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C4AF80DC-5A3E-4B36-8371-E7AEBEE165D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B181444-4F80-428B-9CD3-08110D2FF54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DF090C2-A3FC-4F2B-85F7-EA75F34ADC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722CEC-FF82-46AB-8902-BAB622B47DB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DE7F2B1-0C4A-401D-9396-6766C11EFC0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F8E960C-6D5F-409F-B921-8096C679538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289616B-32EC-4CD8-8390-39C6F424B9E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B559265-803D-4CAC-B788-E434F61636F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A7C518F1-2317-450E-892B-F83E530A967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9083FFC-56DA-4B04-83D0-A599324B50B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B0C5B33-5656-4DE2-8011-C0986A66D0A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A4C0DB5-4B9A-42AC-B547-36CA1457193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EC43265-FAAB-412C-8A1B-8134D1180DF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1C4E9F2-3525-43B0-A753-6BA372FFA39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49A42FF-720D-429A-B681-C4707496D5D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827D7F9-320C-42EF-A543-CB7A22BC084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FD8B53A8-F577-41A0-8AC8-EBDF70D51F5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26434987-48AD-427C-BF02-11A7213C225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065376F-C4D3-46E4-8FA6-FCD704F8ABC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A0B33C0-5D57-4B19-AF37-5E85A912A32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762C5DC-CC01-4689-BC75-B46B671F795E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317B152-F1A9-43EC-8DA7-9E5CA89A5492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BA3099C-1D70-4954-9335-7CAC461381C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7EE4E21-0D30-4F0F-8936-AF782B6231D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3503E45-E995-44A0-9E71-B5FE39AD714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A05AED9C-406B-413E-9BFE-6F2640B17F6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911D92D6-9531-423C-983F-F8CB9146A6B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BE0C0F1-056B-4E0F-971C-0D7876A55C3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EB0E54F-7375-4464-BD42-33AA51DA050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9723A3C-D03B-45DC-824E-9E7156E46F6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C702606-5AD7-4101-BBD8-E9721F9E98C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8F39D1CE-32D2-46A9-A351-31CE8A72C1C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225418F9-2DE3-4930-82AE-260DE320B6A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16011D-FE8D-410A-9AE2-BE4E71AB4E7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8BBF9909-7159-43E8-B8EE-06EECD387FD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2F745C5-0725-4EB4-AFB5-751035868AA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1690C93-98D5-466F-9162-B81F6E9613F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3F7E100-9E7E-4B0E-A23A-3FEFC66E315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9D57FBF-D13A-404D-82A9-5562338C588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9D5DDF8-62B5-4460-AA77-2DCC8052FD8E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B4D4B57-400D-42FC-8F29-54B4BF4FE9F5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C60569E-3988-482A-88CE-0DA9EB23F0A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9E8EDF17-3616-4EDF-AF79-EC25A4EB482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0B9D768-AECE-48E9-BC70-3AF913CBD5C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CE88CE51-4676-44AC-A9CC-3C34A697920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9ECEDBB2-FDFC-426B-9072-9EB37AFEFAE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1D60A40-C1B6-46F3-8E9C-2135C5BC506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404283F-1574-4BCB-8186-3541C90B2E5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9CE0C8F-0A4D-4D04-9463-265D2149FC2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A47CD106-CC71-44ED-BD11-B71B3993F3D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10BB6FC-A2A7-4AB7-9F69-08B2F1F6F30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5EE7134-94CC-4DE9-8FE2-9DDEE93E39D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925BA9F-1C27-4516-B2A5-25D2FB83049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447A5CE-0F8B-4F28-8DFA-F4D87B104C4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61221E3-5D05-4BFB-9EA8-D50875BD7AC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E32CF5F-A8AF-4865-A014-A16973FC06B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1AD821FB-58B8-4B75-9872-16EADB30C50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524AC59D-657D-4F91-A75C-C4C7AB0AEE6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4401759-AF0A-4005-B2F1-14C1A58F323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5577E7FD-4C0B-4EC6-A500-0146E05608AB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E18A3A59-9A65-414B-91E6-98505D9AD99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4C6F7F04-2021-46EF-ADB2-DB1E6D449B4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3CA5CFC8-931C-4CE1-B97C-2D771BB8784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AE8DBE5-F9DA-4840-9963-5129C62C4CB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A9E425D5-20B1-466C-9130-2D91D3D7923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E501D74-7FE0-4F0F-BB86-1D75894735A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9026930F-AA17-48D1-A67B-6B5738EF2C8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98B126F-A9AC-42C4-A5BC-107A0908E76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B3EBDFA-F26B-40C1-BADA-1B71E0B28C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BA10A44-1D73-40EA-A0E8-B12F000BBAD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735C720-AEBA-4887-A81E-0883036C90D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EF091A3-1B63-442E-9F99-BE17A9C980B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E048DD61-C848-462E-8DC3-AF6724D5A89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47709DD6-1688-410A-9EAB-87C43997726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74D0DE61-4392-43F3-A7F2-C3A8986D37D4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62AF3EA2-ECAF-416A-9E62-8CDDD9D6A29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0701C91E-93C2-428F-B582-EA0FC2BB78E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9910FC8-BB49-42BA-B448-D384AC7216D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2DCEED45-DAA0-41CA-B39D-5F486029BFE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FB31182D-E275-46CE-907D-F178AFC0177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F1A46B5-97F5-4ACF-8D9E-D43C99EB6AA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FAE81C8-2CF2-487A-A9D8-8B68313FD3F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7763CAE-9E6B-4E1E-9C1A-ACF159EA958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CA4746A4-91C5-40F6-AA28-5C3C8DF66D4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3FE1FFC-D2FD-4B60-B5DC-6850F5F41BFF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D2A4FC0-5EBA-4054-B4A3-D6E199321C3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83C3682-C44D-4759-8E7C-356DAC505278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5CBD18D-1799-4BAB-B7D7-C4F5245BFD0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310B69E-A30D-4CAC-8056-8C75BF39BE1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A86617A6-61AF-4F62-B979-6FAAB76B5C48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0B45CB2-0450-4DC5-B29F-B03CBE745D3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333393D8-DF12-4EEC-9432-F1B01CE1FB4A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947C27B-2045-4F51-B5FE-4FE9CD8AA73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3446B02-C30A-4B07-A12A-3A0D971574E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AA43D4A8-2CE4-4868-9FED-4309E86A986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27272150-FBFC-4A63-8A80-04D0628BCD3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FF29D96B-F807-4B3F-BEBA-4254CB2F920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278CB04-08C3-45EC-9B03-AB035F0622A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81FE2D8-FEDE-4617-90E8-02B12AC6402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F807D42E-2D16-4633-96E7-E2C6321CB84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6C295693-4F0C-43B7-9E31-BA9DA832C8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3F9B72F2-B22C-4870-84FC-CAC4CBCC397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88E43B0D-8CD0-4D2C-85B1-3B618C0F9B72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C3C5891D-8410-44D1-ACF6-93798D408AE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DD10A3B6-E45D-4200-A161-E63D26535F9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441B7F2-2FDC-4EBA-8493-8FCA77D397D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485FC988-AF00-453D-AAA2-575DBB428244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15E0F4F-FD45-44F3-8275-4A925FE1DAC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0AFFD3A7-2A08-4E87-BBFC-406F11A802A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A3D94DEC-9770-4802-8824-128EAF986C3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D09509E-1E53-4042-95AD-08EA5C7B781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3074C5BD-9667-4BDB-9380-FD6AE582654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2F22C786-8BF8-4CCF-9151-F7A8592D1BF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6EEBB23-F284-4EAD-BCDA-AEE96E2B67A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F40B7312-5FCD-40F2-9B10-2F8230267E7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9C0F25CA-A1FF-4E2B-A961-A04872587523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1120F39-568C-44E7-A3DC-D64EA24E27E9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E9717B7D-2FCE-4A7E-B2AD-ECAA077C073A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5A94ECF6-77E4-4A09-BF72-6343CDF5486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73020A72-D0C7-4632-B940-B3B049CCF708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FA50D8FE-A0A9-45B0-AFB8-62F4F5FF44F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C4F493E-E90A-40E4-B322-03F0EB2ECF5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242BC7D-D379-498B-A57E-EEE2C4C61C29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380790E-9371-4A59-8783-17F9A2104D4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F7936B5-D52C-4D1C-B1B1-4FAE75C0A7C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1ECB0150-6A64-4931-8CF2-36737672C06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B5E923C0-F783-4DA5-B4C8-C9CB0499631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5696F28A-A8DB-41B8-BBA3-85FD43CA848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63065042-3AF9-40F6-950D-EC359F720DD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C41417BC-D0CC-4E1B-9B35-DF3E29426549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E754BC87-21AF-4555-B127-292C4665DAB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752E8414-9DEC-4004-8B69-F2DDAE597A8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08D6C40C-CDDF-4973-B033-2AE2F37CAE0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E3272A29-6D4C-47E2-B8BA-81A3FE85A53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8E99BEE5-2271-470E-B6F7-12F137996B7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DD9EFB8-8286-47CD-BF35-A2D961AEDAC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EA4F71B6-9111-47F7-9F01-DCD2C8FB7F6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7F8A8546-1E10-4662-83F4-A372CA4CF22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A448F2F3-605B-401A-AAB5-765DD4B2BAD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6D826167-7D6C-457D-AD0C-36920F7A5F7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9864991B-71AB-4BFE-8B2B-64A5DD968D1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27FF454-5457-4813-9019-41AB1F7F1D8B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49B3DA2D-FFE4-48DF-B828-7B91E99CAC6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6FC8229C-F96F-4C5C-BB0B-E4021D96299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5319B8EF-FB50-48E7-A23B-38CF23456A7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695C2E3C-A76C-4EC7-897E-9B1FFFB8B59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B1B3CDFB-B430-4086-883B-29793A8147B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757B8926-8C9D-4BB9-AA83-E07DCF488C0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33164B11-32E5-49BC-8FA2-4B420717CC0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5B0D4A52-634E-444E-A78A-34733A1335B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B3A01E6-9AB8-4DC7-837C-33573EEE85D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0C91FEE-4AA1-42CE-8F79-C15F67AFF8E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3610F609-C0DC-461E-91A9-25C88352D4B7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79919AA7-5BC3-4069-ACB3-CD58CCE58E3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D7087C25-9615-4D5C-A3AA-52E10F2DC25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CEFE002-9C04-451D-9AF3-2851B044530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CE860FE8-A934-4425-B042-58875FEEC026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0E2553D-4717-41F5-98E0-CF1766F60DE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CF17EB31-1B38-469F-9AAF-E68CD50D708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46462FC-51D6-4856-A9E7-14BD939A063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E71E12E3-928C-47A3-BCAE-FF4E4A0AFE0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3C5345FF-D3E0-4249-8FB9-439C5F2AFAD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006492F-16ED-4BCD-8ABB-BA0D620C65F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2D426AAC-DBFE-4624-A45A-7B7A4A338DE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4E4E8637-A54C-4887-9CAF-CEA2F4B43AA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41EC2D26-27E1-4CCC-BF49-F323C1C1E67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7BD69C41-A210-43CB-B55E-7E714C745F4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D0D417FF-3A22-4865-A584-4F682D6C4D02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37F4EF24-21B2-4034-A569-646C3F1FA8F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9C22C3AD-3A21-42D2-9884-C37B6C8BA6E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838A106-F54B-4FF5-9AC2-603EE20A3C2A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0C85E969-5056-4C59-93D4-74F066F0946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E8CF55C-2507-44AE-BED9-52DAF199D1C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E3C045C3-4591-4FB4-AA46-B172A40E9D99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E5F1FADA-8060-4BEC-8BB4-E9FE967F33CA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A9C1E289-FEF9-6F88-B3E3-3162FAB59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7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B897060E-0A69-32EA-0753-E3BA8DB7CF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90BDA9-0BB2-D450-58AF-50AFC0996D03}"/>
              </a:ext>
            </a:extLst>
          </p:cNvPr>
          <p:cNvSpPr txBox="1"/>
          <p:nvPr/>
        </p:nvSpPr>
        <p:spPr>
          <a:xfrm>
            <a:off x="1259632" y="1526157"/>
            <a:ext cx="720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is the most crowded city in the world? </a:t>
            </a:r>
          </a:p>
        </p:txBody>
      </p:sp>
      <p:pic>
        <p:nvPicPr>
          <p:cNvPr id="2" name="Nhac-tinh-gio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B05B4085-D14E-F069-3210-738FBB3ED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3682" y="771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1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872343" y="3811517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Tokyo</a:t>
            </a:r>
            <a:endParaRPr lang="fr-FR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5A49888A-6B54-4CE4-8681-747D021288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6372" y="624960"/>
            <a:ext cx="457200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3500D6B-9F2A-4600-AB9E-9B6B01D1D03C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96FB91EC-B864-CF54-DD03-CD42DAB6A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7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762F1CA2-53F5-09BD-696F-7464F13A35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116AB-2A82-B61E-C770-F62ADD3E96EB}"/>
              </a:ext>
            </a:extLst>
          </p:cNvPr>
          <p:cNvSpPr txBox="1"/>
          <p:nvPr/>
        </p:nvSpPr>
        <p:spPr>
          <a:xfrm>
            <a:off x="1848920" y="3013313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Mexico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AE9EE5-1C4F-4E69-98F3-B02BD2578434}"/>
              </a:ext>
            </a:extLst>
          </p:cNvPr>
          <p:cNvSpPr txBox="1"/>
          <p:nvPr/>
        </p:nvSpPr>
        <p:spPr>
          <a:xfrm>
            <a:off x="5409465" y="2957130"/>
            <a:ext cx="1824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Mumbai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4B850A-C6BD-4E08-67A3-A05CA922B16E}"/>
              </a:ext>
            </a:extLst>
          </p:cNvPr>
          <p:cNvSpPr txBox="1"/>
          <p:nvPr/>
        </p:nvSpPr>
        <p:spPr>
          <a:xfrm>
            <a:off x="5498216" y="3800782"/>
            <a:ext cx="1991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Shanghai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F33A8-24FF-B17B-8BF8-E0FCEEAA8A68}"/>
              </a:ext>
            </a:extLst>
          </p:cNvPr>
          <p:cNvSpPr txBox="1"/>
          <p:nvPr/>
        </p:nvSpPr>
        <p:spPr>
          <a:xfrm>
            <a:off x="1259632" y="1526157"/>
            <a:ext cx="720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 is the most crowded city in the world? </a:t>
            </a:r>
          </a:p>
        </p:txBody>
      </p:sp>
      <p:pic>
        <p:nvPicPr>
          <p:cNvPr id="2" name="Picture 4" descr="Chiếc Cúp Người Chiến Thắng Vàng - Miễn Phí vector hình ảnh trên Pixabay">
            <a:hlinkClick r:id="rId10" action="ppaction://hlinksldjump"/>
            <a:extLst>
              <a:ext uri="{FF2B5EF4-FFF2-40B4-BE49-F238E27FC236}">
                <a16:creationId xmlns:a16="http://schemas.microsoft.com/office/drawing/2014/main" id="{0B3889EE-30A6-F66D-553D-276AC1ED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91" y="4526269"/>
            <a:ext cx="496848" cy="5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4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409524" y="1636285"/>
            <a:ext cx="632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tallest building in the world?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270119" y="2857224"/>
            <a:ext cx="3042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lphaUcPeriod"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Landmark 81,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HCM city</a:t>
            </a:r>
            <a:endParaRPr lang="fr-F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359666" y="3741026"/>
            <a:ext cx="299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Shanghai Tower, Shanghai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085508" y="2851741"/>
            <a:ext cx="2492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Burj Khalifa,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Dubai</a:t>
            </a:r>
            <a:endParaRPr lang="fr-F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123420" y="3721203"/>
            <a:ext cx="275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fr-F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Autograph</a:t>
            </a: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Tower, Jakarta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71FCD5-5BF0-4159-B0E8-8948B134049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3A2E729-31D8-4267-A8E8-3A95789DFCE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2BFCA21-AF73-43C4-A01C-8EEA4227742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A4B95D6-139B-41DC-B8EC-B6E62056954F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C731527-137A-4F0D-A586-C9CC3C2E5E3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808DCFB-7B1C-4AB0-9A91-50E274CE43C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B5FBFE-6319-439B-9F7B-E077EC043E1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23BF5EA-37B4-4E7B-A1F4-C1F340144E5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AD838C7-EEDF-4585-9015-549AAA57AF3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A7988AA-F65D-4CE1-AE05-DD497C11340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3B37FA6-6C54-4779-9B71-A3268D6405E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C22BFA4-348A-4DA4-81FF-D9F3E02E229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61D54F9-0B57-43CB-B4E4-F465127CA526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55489A0-D3EA-4273-A690-0C2950670F1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E212AD3-6D24-472A-AEDC-81795825F8D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3D21650-9B17-4C24-9C31-39B59BCA616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D23814-D5BB-4F2E-B490-05F7C0C2AD3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DD7E21D-54B2-40D3-9C6B-2D7F3C7FCFAD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9CF8ED8-964D-4DD0-B004-32E6BEEA31A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32F9099-5FE8-4155-8E36-65D83101C23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4F63E5E-79BC-428B-BA0D-12FBB249EFD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036E5F5-7429-41C1-94C8-54BE0DA77A6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7E492C1-7BCC-4D5F-B0A9-5CC3EBA1158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BF99316-D22D-4268-A488-87C6FF6551B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DDB7CE8-1402-4AF1-98B0-157969C9822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56C6E84-03F3-4121-96BC-1472A846F88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955FF57-DE54-4AB8-A312-A754E0919FE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8B53952-0301-40CD-8736-A9DDD82C4F3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91A4B35-0E9C-4C35-93F4-D6A777C285E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BEA5C70-89A8-4314-84DE-E601A42F3A6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BEDAB42-5E5C-489B-AF60-08187517789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715D1CC-8EDC-4671-9860-E578F102992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5596012-855D-4CDF-BB9B-3FF9EE69E54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8E453FC-8084-412C-90F3-180CAE767B0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DD79F4C-CAB3-4580-AB28-49969802AAC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4B2B1FEE-04B1-42B5-832A-091E55ED1A1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1E24269-AAA2-452E-B6D9-7FA1A7B7632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426F93D7-8A40-4C4D-BB52-B26026C00D0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4EB91604-36ED-4805-AE7A-AC1AA086238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DCD34F8-56B8-4D93-AAB1-15B9DC85960B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1D9EC76-5F3A-4982-B4FE-A3D4EB6364BF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2075C54-6569-461F-A151-6E6478F7F85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0B86987-202B-4BCB-8F7D-3C1D1AC2D17B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04DC33B-B437-45F7-94A0-8D53F096FC9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F6A6288B-B4A9-411B-AD55-FB83451D050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AE513F7B-25E0-49E3-A3D1-68CAA0784D61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E9DC951-3B9E-4815-80D8-8991F2974B0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BCE56ECE-44D5-4125-8AB5-97588E4D1D9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922EF7AD-AFBF-4EF8-B180-D66241C4A67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E790ED7-8CFD-4734-A3A8-E98826CA796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A7073B-FD54-4E8D-BBBD-DF9F07EA502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40A4397-614D-4DEC-89EA-CD986722237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687AACF6-61E6-4AB3-936C-2A1F6E249D15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0135F5A-E09A-43D4-8DA8-F8465607AA3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55BF2E5-E1E0-4A72-9D85-8B8ED8F40B8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0E9A944-671B-4166-9768-4C52C8F1DD3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0CD653B3-4BFA-42D6-AC79-5819A2D2099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8A4F3584-AC80-46C8-B654-C8D51138A40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AEA241CD-29F3-4A55-9057-327ED5985AF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D726EC6-EB9E-4378-87FB-1CF14A3A6C5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812EF8AA-B09A-4F9D-9A88-1B8E0DE4AE23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3892BA8D-AEEE-4E19-93D3-8810FB1176E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E7FC6DD9-C022-464D-9F74-97D35DB47D9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8C969E8-5511-4174-95FC-8CAD2DA4D96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D523F95-11BE-40B4-B53C-4D6AF3A7731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A24A524-329F-430A-960A-3BBFC9C665F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71FDE7C-9E3A-446B-B965-840A69DD8CC4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EC56E7C-F43F-4C96-B248-EE8DBE05300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AEB0C4A-B37D-4CCB-900C-80AB70EC7D7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8C1E000-6727-4593-BD04-D474A4AC88F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08F755E-9BE5-4018-8B78-03A6CFE96A7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E5F666B-EEA5-478E-A1E1-A983DEDD130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289B6805-AF3F-429E-950C-0542356FDCE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1A95706-94B7-499E-9F8F-1895D70AADD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0E5B2EE4-FFF0-4AFA-92C1-D4549F6D486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B8CF7F9-6EFE-4077-91F3-02D077C7ACD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FEACDC1B-7FC4-46F6-9114-D2BF849B62E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E1FB0029-CF1C-4DD9-AE5F-53C8FB426DF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56D3951-6A02-4252-AB0C-545C6E346C9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5A191B5-5842-4EE3-A6F2-65E55C30A9B8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50E7046-1F68-4653-A73B-0B41D52D6D9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54FD3240-3F36-4729-B02F-ABDF22F7623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DB1B7F58-7397-42BC-BF9C-C79D6607F0F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CB5D5F2B-DC70-4A77-84BC-F12797D1FF4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35AD9A8-92A9-470A-924D-1A9FB83A55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AEE3DE0-DDDB-4292-915C-0A1B2BF7AFD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1331199-A17C-4DEC-B8A3-FA58C1E0416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356B99D2-CD5A-4CF7-A965-375C9FCB046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0B6D7FC-83A7-4EDF-A42B-A8D39008E7E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BEF8D23-9957-4681-B1EB-8775E1F8769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7EB254F4-1F0E-40B9-8C32-5AC77611576F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554DD3F-8130-4D5F-BC6D-907E3B9B911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D76BF4AC-F528-4F63-B87A-7957E31E84B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C6680C7-29DE-42D6-9C50-3EE43CD7917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AA83E85-FB84-40D6-9AF4-834EE2A77B9A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1593F5B7-F3AF-402C-AA38-569BD605244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D256F119-1C82-4605-9C54-A18851EC87A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A768435-840D-413C-A564-16E517C85AF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C645B532-4069-4D76-824A-378557DD031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4FFE5C7C-2D45-4443-9D91-517EA302501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414B39F5-8384-49D1-92FA-55C8DF3BC7B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722E8FA-522E-4CDD-99B7-BCC6CAC6DDA6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52EE9EB0-4F6D-4047-A717-0D852C60033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4AD4EA1F-E6AB-4752-B4BD-7E4C33C022F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27FB79AE-1B13-498A-B44A-00D3A72EDF0B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4467ACB-A69E-4662-A1B7-FE381CC3BCD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6E2A924-826C-4121-B304-537322795B8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2485BA6-2B0A-4B42-8E6A-6561DFAD9725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5469EB6-6E40-4E08-BD39-7E4EC063E11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864C830-37E7-4183-AA92-75E3A0028C1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DDE1A1C3-3833-4F1A-AF86-589E0A24F90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1726D02-0AC6-4B7F-857C-4B2B11172C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5C76D8ED-62C6-4106-9FB4-6EB11EBB639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29E0014-4C93-4FBD-8027-8BE7AFD65D3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70B5539D-AF58-4545-AD37-DECA5C24F845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F618F16-5369-4309-8190-7A9EF6CE5B4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6D6880C-2116-4317-9B5C-90BFC6D0A27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A50D4E68-F25A-4C4B-9753-A14FA4233FB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1512C50E-11B1-4B09-9FF4-EA82566E80F4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11AE420D-5967-44AA-B71A-DC19339928B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4938F02B-C371-4828-AAAB-5EBA32BD796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A4AA18C5-8682-4B39-B985-7C5568105B27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C47E8B2-8AA2-4ED1-BFA1-1F84A5EA619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5A62EB03-E59A-4447-9FA6-9B93DFD5DD1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1E892CBB-2DB2-45D4-BE4C-C13CED3EBC7A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3EFA66E-6D2E-4C69-B13A-9DAC9DAC2FC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4F63E03A-E679-47A1-89EC-47C536F68D26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46DEAB4F-25D1-43E5-8134-82584DFB447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71AF7C83-C665-4B51-9067-241BEF6EC31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9782624C-D7A2-40D5-AC37-6BD7083AD1D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7F4D0DBC-7C3F-42D5-9C21-D2387AF49F3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B007161A-62AD-4A77-A913-ED114A63A14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9A7C424A-765D-4556-993B-75BBC4CFF7B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20684788-CB2F-48E3-8B8A-9CF63FB6464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35FA4BCE-71A4-414A-BFA6-6AC6ADD6109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7F3068A-D7E2-45B6-A948-F7EA587A5B5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FA58F022-36CE-4C4B-A6EE-936DA770BF17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94B06BD-0621-47AF-88F2-D9E04DED1D5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ACB46477-F914-406B-8CE5-8E17070E951D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84F1F954-7E46-434C-A0B8-8D64596E186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A70A910E-E0BD-4070-87F6-69C8CAC6C71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01D857CA-2563-4FA8-9D94-CAF9CA39DCD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CCBDCF57-C6D9-4306-A2DF-3F8DCA6D9CF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8C492992-D79D-4478-92C1-2F27EF70A189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1912261-0EB8-47AE-9326-436F1F55E353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56C7BC4E-8A45-40B6-929A-D6CB392DF32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3BCE991-861B-4F2C-97B8-B3A71CDA4C9D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D6666D34-A869-4D64-B299-272E1E7284DD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DA1C2440-FDFC-4980-AEE7-CB47D6C1587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A9B33FAC-3443-4C54-B577-AB85846AB39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773C8821-7795-4775-9993-A68C7273EB9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35241C-E988-48C1-BC95-C9DBED6C737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2E5FC128-9772-4AD7-99F3-068ECE2F054E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DE9D2681-9E7F-467B-8B57-D112CF959EF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26D457AC-DC75-4F6E-BE36-E0C70AFDE9A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F9AE9B53-C24F-40B9-AF80-DEC7A9C348D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CE806FFF-B21D-4BB6-9FB7-8ACED3CFC35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806343C1-E07A-4B17-AF66-769DD81EF8A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DA66A706-D37F-41BE-A593-61C0E66885B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73D4E32B-1137-4D37-B557-A11BF956AD2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49CBB721-2454-419A-8CC9-28166998854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2809F750-E44D-47EF-B32A-17F2B08F4B6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3B9DC5E7-8628-4329-A9BF-F83CCB91B7C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ADBC1C7-5E59-4613-BD4F-95077ED26F3A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6D41C152-E410-414F-AE14-F16446CAB45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D2E2E30C-851D-48CC-AA9D-F1819C34414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772CF061-C7E9-4E42-95CC-14DA307E9BD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2C73886E-3625-4C1C-885D-26B5968D4C6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131FCD45-7465-434B-9074-139F435CBC6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8E6681E-9F1F-40BA-80AA-44819ACC7879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EA90AE44-3734-4CC9-9330-1F60E54E2CCF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2E36E14A-1F98-4910-886C-E1607CBCF212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DA59D75E-5D73-4A61-915E-159729440C78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FC397473-52A2-409C-93B8-81379F72BE1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6AB7B563-06F8-4368-81CF-48F2DE9A62F0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77F9CB7E-A87C-474E-868B-D010EB9FCF1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1DEA997A-C118-4813-ABA8-4F6DDCFBAEEB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77A97373-E482-49E3-A74E-EA76574C330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C5DB183B-AB47-4C45-B0EC-375CC92709A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A3935519-B94D-4F57-AAB7-91F255C9F99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E50E0042-6E55-40EF-B938-C106F073986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183EDE3-FC8C-4EA3-BD3B-0E2FF557F67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09528AC8-40BE-4231-959B-3EE13FE6231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50EF7E3-F781-4DF0-A497-264963714F4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486F238A-7A00-461D-8515-55B8940E783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1248C9E-CFAE-474A-8774-84DA8BDB427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52EE6B50-46E8-467E-AF13-FBA9C6C422D0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0436667E-8839-49BE-AC81-0E9DA2DD66FB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11E1C69B-2CDC-C40F-E560-B3316CD2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8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C91BE9B8-5008-CB44-A8E9-EF5216E786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tinh-gio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908AF4B-5B23-B51D-C5BB-79D36FA46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24544" y="1106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8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159818" y="2861876"/>
            <a:ext cx="2385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Burj Khalifa, </a:t>
            </a:r>
            <a:r>
              <a:rPr lang="fr-FR" sz="2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Dubai</a:t>
            </a:r>
            <a:endParaRPr lang="fr-FR" sz="2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B0F32EFF-B8AF-413C-9070-859ED1A694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6372" y="624960"/>
            <a:ext cx="457200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8CC6F96-37C4-4D18-8752-E9781FB3BE7E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61049BC0-6727-F419-92EC-11E8682A2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943" y="704717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8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E5212E15-F84E-FEF0-C494-498E4457D0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57818B-55C3-6509-D156-2E1A0EA3CCE3}"/>
              </a:ext>
            </a:extLst>
          </p:cNvPr>
          <p:cNvSpPr txBox="1"/>
          <p:nvPr/>
        </p:nvSpPr>
        <p:spPr>
          <a:xfrm>
            <a:off x="1409524" y="1617643"/>
            <a:ext cx="632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the tallest building in the world?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584B3D-297B-0040-3908-5890AE9E509E}"/>
              </a:ext>
            </a:extLst>
          </p:cNvPr>
          <p:cNvSpPr txBox="1"/>
          <p:nvPr/>
        </p:nvSpPr>
        <p:spPr>
          <a:xfrm>
            <a:off x="1270119" y="2857224"/>
            <a:ext cx="3042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lphaUcPeriod"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Landmark 81,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HCM city</a:t>
            </a:r>
            <a:endParaRPr lang="fr-FR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0B60E-3A56-C6A6-DA27-379347CCAB22}"/>
              </a:ext>
            </a:extLst>
          </p:cNvPr>
          <p:cNvSpPr txBox="1"/>
          <p:nvPr/>
        </p:nvSpPr>
        <p:spPr>
          <a:xfrm>
            <a:off x="1308765" y="3749716"/>
            <a:ext cx="2995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Shanghai Tower, Shanghai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2E7F1E-A3B7-051C-D1D9-D27EDCAEFE7F}"/>
              </a:ext>
            </a:extLst>
          </p:cNvPr>
          <p:cNvSpPr txBox="1"/>
          <p:nvPr/>
        </p:nvSpPr>
        <p:spPr>
          <a:xfrm>
            <a:off x="5067926" y="3681974"/>
            <a:ext cx="275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fr-FR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Autograph</a:t>
            </a:r>
            <a:r>
              <a:rPr lang="fr-FR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Tower, Jakarta</a:t>
            </a:r>
          </a:p>
        </p:txBody>
      </p:sp>
      <p:pic>
        <p:nvPicPr>
          <p:cNvPr id="2" name="Picture 4" descr="Chiếc Cúp Người Chiến Thắng Vàng - Miễn Phí vector hình ảnh trên Pixabay">
            <a:hlinkClick r:id="rId10" action="ppaction://hlinksldjump"/>
            <a:extLst>
              <a:ext uri="{FF2B5EF4-FFF2-40B4-BE49-F238E27FC236}">
                <a16:creationId xmlns:a16="http://schemas.microsoft.com/office/drawing/2014/main" id="{5020EB62-6513-85AD-5EDE-1CE7CA00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91" y="4526269"/>
            <a:ext cx="496848" cy="5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06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1103459" y="1502560"/>
            <a:ext cx="6714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name of the landmark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video clip?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750992" y="2972998"/>
            <a:ext cx="230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A.Sun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Wheel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737337" y="3818146"/>
            <a:ext cx="2174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London Eye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335075" y="2950952"/>
            <a:ext cx="232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B.Angkor</a:t>
            </a:r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287703" y="3770577"/>
            <a:ext cx="265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Leaning Tower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0E58C8B-5B8C-4CC0-9A5C-C046E19BA902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C236408-348A-4DDB-B67E-A5E89A2CD28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191E771-4154-4682-BF61-B84F5DF787A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4BC69C6-D3AB-4FA2-BF4A-87AD53DDB86E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E1C0252-281C-496F-9323-F6ABF4702AB7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16C5070-C659-4656-9E32-8BFD5BBC28A1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08E4B3C-A1C7-4FC4-B4AF-13C7A363D59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828491A-AA1B-4CD6-A48D-4788C31EBBA5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290B7D0-D07B-4573-B52D-FF0B58A795C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C4A75CE-4463-49EB-9B2A-D52D20F62D30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8A4EF53-4ACC-4AED-96FC-2ACE92A19AF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EC55844-1F2E-4C50-85BE-5AC99097BDC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D675C09-48A3-4EEE-8913-7775C33713B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F731A7F-40B2-4F91-A1B4-CB918E9AE33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2940A03-AA41-4B16-BC86-82428CB4298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A670AB9-3F15-488C-BAFD-4777DE027A4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213C951-9F84-4322-9609-9289086FD616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26FF8A2-8CED-4E79-B781-60E280374267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85CF650-5383-4470-BA6E-1F5339F74D2C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360D5E6-7EA4-44DC-9C9D-624F83028AD0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E911959-17D7-4CFF-B181-5E0E8E4D77C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6854765-B325-4750-A2EA-CF1CEE5137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AD09332-196C-40FD-B6B9-4D02B378C24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0E510F7-185C-45BF-A229-2E21F477636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BA7E25AB-6583-4B82-8B86-38146A9B301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285C51B-C771-4B39-9317-457D6B3E593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C1E8F0A-3D34-42BA-93D5-49190B5D32F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6E7DD52-6F5E-4A1F-BA2A-143FA8CB6CE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761D0D03-D971-4033-BD86-7E6EBBBDB18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4E326E5-C60B-47CC-B128-54A6177956F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03EB5396-F583-40C0-B238-8DEECC7DF077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0B4C5FF-A6C7-4F5E-9533-1A769255AEF6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0382D25-5344-4DA7-9235-3E37977A7A0C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D9AD3B7-5C82-4184-9274-55191C969D6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DA41F0B-6844-4839-AEC3-4EC042BC96D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B30EC4E-2049-43D4-97C9-87997F9895F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A7928CA-ACB0-41B7-A0F3-468A02157EC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3D793656-4763-49FA-BD6D-59B4DA43DD7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CD52C9C-4B3E-438E-88C0-9C506EBC443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969989E-0918-4E9F-B550-B53FE4B3DEA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A381798E-0963-462D-B10F-337F8C921A0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D02A1C4C-4CDE-4B09-A853-24AFECF9652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B2903C0-F47E-4B1D-BE23-7E2E237E861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882C2046-DBEB-4B13-8201-0EED911A9E12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C981BC-DD47-400D-B54A-B2DF8CB6826E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410A1AB-320B-487E-A42F-2009D6CE4A4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A3547F9-4E3B-4010-99AA-F4B832C575AE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7616036A-BF96-4D1F-AD74-AE74C8C95F54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34155D8C-2714-48A8-BD11-B7EF53CD086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D87418F-F17F-4E76-9BC2-9A5570912E9F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D156DEB-42A1-4A1B-B2E3-3D33270D425D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A361276-2818-4622-AECA-50FBD0328965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9062AFC-A0D2-4AE0-BDC4-8AB77F5F576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B56E9535-4ED4-4E7A-B3A2-2FC5293977F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423EDF0F-2973-45A0-8A3B-0AB3831A82D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F403980D-E4A8-4F4E-88F0-562EF6EFFD1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863F4C6-1D46-411D-9873-471B8F89A2F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B07A3DD-FE0B-4525-964E-7E0B4676F3F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E270347D-7B67-4CD8-B4CA-367CFA6608C1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AD467FC-2E7E-4B0A-B279-5B2FC4D284D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818F49C-206F-4118-A5EF-6BD78B8A419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5AC35147-2BBD-4705-8CF3-6446F1A157B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D93C95B-6FE4-4051-8032-BA3B4A47576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EF08CB91-950E-4BFA-BE1A-F6ACB70C38E3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1A7534C-43BE-4406-A701-19CC945B84F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C9AAE999-7E58-4E02-8249-27051C7F2F72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E25A4C9-FFC8-47C2-8C86-B60489013DF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7BD3D29-0C66-4820-AE9A-6CF6A9D92D8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87CE140-314B-4D0E-A479-C576E08FEEE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7E218A4E-B324-4E05-9504-39E3333324A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B1608969-A9B2-47BF-9756-4429DCD96A0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8141A28-4A65-4861-90D5-31DC8D10EF01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ACFDF43-3B92-4071-AAB1-1D57E6AC00DC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2C29B707-5101-4EF7-8138-FE6D1487B82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8FE324BD-563C-4E83-B0EE-CD9B8958481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5B8789E-F392-47F8-99AD-9140717170A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AA35B778-6FC2-4F3B-9FCC-A4BCD4CC373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2D69F3E7-3839-4427-BEEE-09A49FCA3E3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111BD89-BA58-4F73-8949-135206116517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4D9D9FC4-0C06-44C0-B034-799B0762E545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0A390842-AA6C-4458-A3DB-F59D58CFD16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AD132E7-2979-4070-9FAD-330C5D0795AF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09B0BD1-EF93-4191-A705-5F0C8A4DDD20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9138ABC-B369-4914-9FFE-DCFBAA2502D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ADFD2A4-7AA2-4860-A2AF-EE9161480652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F1AD6FF-E0E5-4EA5-83D1-173CDABA78BA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06C57CCB-E95D-4511-B40A-693A7CF4BB7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603538C1-043C-4F34-AF57-685AD752ABE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8231E65-7C16-4C7E-AB1C-882605EC1072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C8BBB4E-8187-4067-8F5B-AB3CB9A46F0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CC283B2D-4528-4431-8896-E0942A19092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1EC3BBE-76F9-4E99-AB53-A0E53D5EBBF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14A9E33-7C25-455B-9C09-80C2FDC188B7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D164E201-9062-40CA-B34F-291BC4769837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17DA005B-D031-41CE-8E68-5DB349BAB663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9F842322-DF07-474A-B8A3-9F845E53CBB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C63B85B-1EA0-4C07-8497-E16C9EFD88A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71A0DD80-0AA6-426B-9D27-43AC9962768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3A2F8621-D7C4-4AC0-A6E0-12259F643CE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2B5B182-6257-4427-B09A-59925AB7267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10470F4-E740-4DAA-A751-02DDC9FE60D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6EFBD02F-D016-4A6E-93E9-352A16D9DE88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3C46351-26EA-48D2-BBDA-B819358FACAF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EF117AA-B074-454B-A909-CFEA129880FA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0DFA5821-B698-43E1-8E7C-852163B1358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1F6639F8-C2E9-4AB9-A6F5-DB5876A6BB48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CE7B16A-BC20-4A17-B321-8D818BB7FFF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E86B9B6C-CC7E-45E7-B2D3-CCAD5BA0AF30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EA70E8F-A876-42BE-9DA4-45AC8F0E4DB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5A7FF271-8DD9-41B9-9377-45E4B5753D4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E058BBD1-B067-4343-9A1D-7337BAF55E3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E249A475-95DC-413C-8688-3C914D03A08C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BAE40CEC-5FB0-4856-A517-A387AB9F9EF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ED5FC400-F752-4DA9-B175-37C868F130B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623B90EA-0753-4FAA-8A99-E34720D0A26C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040F4D80-B892-4118-92DC-E19A06B04F3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14C5169-95F2-4158-92F9-C7E535F40F4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982B280-9351-4CCC-92F7-CF33D9358207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872B3A41-9920-4A7E-83E3-91671680969D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34B39A60-4C53-45F0-AA79-84C951AFDE9D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3030576-F04E-463C-8769-16A22A754C79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32A3E70-75E4-45B9-8E21-6C1F2F599F1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2E7DD7C0-2F4B-4735-957D-B8D35067F4CD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CA7BB673-F89E-4EFD-9E6B-D3C6201419A2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429A0A30-A690-4FD8-B934-E07EA8F2995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75FB952F-2EC5-4966-8683-8566EC353B08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4EC7D88B-6E1A-45C0-A32D-39DB7A33EDFE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56DDE1BA-B691-480E-952F-6E3618C055F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8C5EAAA8-898C-4D85-B371-57DB6CBFAAD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2F2D69F2-7175-4D03-BB10-7E428908F67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CE953145-AAE2-442E-84C7-D95A269AF16B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53FD3A24-AD1B-4FA7-BAE6-88AB4939BF5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3EAA7EEB-6BFB-4682-8EF2-6230C010B59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C0DB3370-44BB-4CCA-88CF-EC8344F7ED4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B0E55B9F-0102-4B4E-9E17-6B9F22DDBE9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B43CB0C4-A0D8-4DC0-8E8D-D984E46AC436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A3E3F330-D8A9-459D-A657-A4A62B2D7D5E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18B84FBE-AF4A-4168-BEC5-A02FAC76CED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E0DD1202-1A82-43F4-89DE-86E83BECD6CE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D0CE0433-A439-44A0-956F-F12D1E66018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1E9AF819-48FD-4D97-947D-4C2067B786C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A0F80451-7C8C-4B71-9D8A-59224E5BC44C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44D6B9C-168F-4963-9879-604F54B10971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1EEBB02F-C00B-4241-A759-55AF80CA8E3F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C9FF0F95-7569-46EE-8800-30EAD0E7FEFC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A090C734-B128-4E24-9327-E8FB6D35815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D867DF14-D2FD-4217-BB75-F10BB4683EE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26CE8183-A7CF-4E8E-BD58-5978503B4EF9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CC8237D3-363A-45FC-AC39-F8EB61466FE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9DA5FE0E-B048-4806-9852-6422345E87F3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B1E19340-0250-41D8-96AA-1A0AF85CAAC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4BB18BC-17DC-4B71-BC47-7C1B12412D5A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2A68C63E-14D7-41A8-9DDB-6EA51D12D7D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38A0D855-05F8-40F4-99AD-79C35D2AB001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EE303553-351D-4441-A959-4FB196AF89B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F5F9654B-0DBF-4E15-822E-8421A6593D1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A0CB14D4-8631-466B-A6A8-207BB424A49A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DA95530D-B748-4F31-B106-7CAAB2775B58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EA06497-D232-4E7A-80A7-A802DEF3B21E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70645A1C-FE39-4944-B633-79A1CE9516D5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10B5CF95-8AC2-4F5A-B1A0-2681762E1F3D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55DF97A4-8D88-4947-B5A1-9F279F38215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2E8A0ECA-D1B3-44F7-BC6A-848528168727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96F7FA83-62F0-442F-B7A7-88A4892DC8D3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9BED055-C760-406E-982E-FFACFC35735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E74D9A81-CFFB-4F33-A02C-19117DA2DC9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84EA30BF-1B63-4596-AA4F-78D0E84A8BFB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6FAC1FF6-79D3-4591-839A-46709C4E980C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B0359204-480D-4EB6-AF85-FCD53C28DAB9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16ADE352-E946-4A48-857B-55E2CE349D81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3D9DDF5A-5BF0-4D04-A94C-DEC22BA293CF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EFECC938-A603-4F59-A0B7-D30067F4016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FC6A961-51D3-458A-88DE-AF9EE455114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22FAD25F-4618-44AE-8B1D-8FBFB3585900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22163730-1537-4EC0-81C8-AA1AAA5948C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B824FF5F-ACA5-4E4F-920E-7A6F21591A9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484445E1-D552-47E8-9E7F-F239A9988FF3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7EA9E776-48AA-4FDD-86EE-EF9723173CA3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26E7436B-4198-48A8-9ED9-FD15362BB8C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47303CFE-ED83-45DA-8DE9-8C4850A5AA8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5DC99201-593D-4E35-BC97-1EFFDC99500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A0AF9572-7799-48C1-8FA3-603FAF6CF2F3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B7D3916B-319B-4EAD-8FA6-E4333AE4080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08B85C03-7B0C-4280-BEC0-AD0B67595B5D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0F4D42FF-11C9-4495-8322-92BE9A2C0043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5F4CF9EC-578B-46BD-8AE9-1062BF6E7116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91ED1696-7AED-4B8E-997C-8C5DD0A5469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361496D1-DC2D-45D8-A28B-E46B5E11B204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5E12E876-C142-BE35-22D9-794B08EBD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137" y="725446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9</a:t>
            </a:r>
          </a:p>
        </p:txBody>
      </p:sp>
      <p:pic>
        <p:nvPicPr>
          <p:cNvPr id="5" name="londoneye">
            <a:hlinkClick r:id="" action="ppaction://media"/>
            <a:extLst>
              <a:ext uri="{FF2B5EF4-FFF2-40B4-BE49-F238E27FC236}">
                <a16:creationId xmlns:a16="http://schemas.microsoft.com/office/drawing/2014/main" id="{B13016DF-69EE-2EE0-DACD-50DDC1D8C6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03601" y="2420566"/>
            <a:ext cx="4278445" cy="240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Nhac-tinh-gio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18561920-546B-E243-E4BB-43AED615B6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43682" y="987864"/>
            <a:ext cx="487363" cy="487363"/>
          </a:xfrm>
          <a:prstGeom prst="rect">
            <a:avLst/>
          </a:prstGeom>
        </p:spPr>
      </p:pic>
      <p:pic>
        <p:nvPicPr>
          <p:cNvPr id="7" name="Picture 6" descr="an30">
            <a:extLst>
              <a:ext uri="{FF2B5EF4-FFF2-40B4-BE49-F238E27FC236}">
                <a16:creationId xmlns:a16="http://schemas.microsoft.com/office/drawing/2014/main" id="{1269B2C5-1E8B-7896-730D-8B62FAFD65D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028" y="213690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1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126182" y="3809752"/>
            <a:ext cx="2334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 Eye</a:t>
            </a:r>
            <a:endParaRPr lang="fr-FR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1683099" y="3823598"/>
            <a:ext cx="524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1507959A-CBBA-4121-8B14-36DB8EDA13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6372" y="624960"/>
            <a:ext cx="457200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644BF8B-FF1F-4A13-9B2D-E5764B16C5B2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D8CC6392-233A-DEA0-5237-42F8F2574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137" y="700101"/>
            <a:ext cx="1648111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9</a:t>
            </a:r>
          </a:p>
        </p:txBody>
      </p:sp>
      <p:pic>
        <p:nvPicPr>
          <p:cNvPr id="5" name="Picture 4" descr="an30">
            <a:extLst>
              <a:ext uri="{FF2B5EF4-FFF2-40B4-BE49-F238E27FC236}">
                <a16:creationId xmlns:a16="http://schemas.microsoft.com/office/drawing/2014/main" id="{6FAA5F93-6591-4F31-183F-B3D6528304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87F4DA-F701-A149-FA01-BD1C891FDB38}"/>
              </a:ext>
            </a:extLst>
          </p:cNvPr>
          <p:cNvSpPr txBox="1"/>
          <p:nvPr/>
        </p:nvSpPr>
        <p:spPr>
          <a:xfrm>
            <a:off x="1103459" y="1502560"/>
            <a:ext cx="6714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name of the landmark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 video clip?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70275-7A19-E1A4-0E93-C26C9E6C05FE}"/>
              </a:ext>
            </a:extLst>
          </p:cNvPr>
          <p:cNvSpPr txBox="1"/>
          <p:nvPr/>
        </p:nvSpPr>
        <p:spPr>
          <a:xfrm>
            <a:off x="1750992" y="2972998"/>
            <a:ext cx="2309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A.Sun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Wheel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7FC1A2-D6A7-1D1B-90D1-881CB4B4E73C}"/>
              </a:ext>
            </a:extLst>
          </p:cNvPr>
          <p:cNvSpPr txBox="1"/>
          <p:nvPr/>
        </p:nvSpPr>
        <p:spPr>
          <a:xfrm>
            <a:off x="5335075" y="2950952"/>
            <a:ext cx="232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B.Angkor</a:t>
            </a:r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1C15A-4B11-3D90-7EF0-405E32B25720}"/>
              </a:ext>
            </a:extLst>
          </p:cNvPr>
          <p:cNvSpPr txBox="1"/>
          <p:nvPr/>
        </p:nvSpPr>
        <p:spPr>
          <a:xfrm>
            <a:off x="5287703" y="3770577"/>
            <a:ext cx="2650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Leaning Tower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Chiếc Cúp Người Chiến Thắng Vàng - Miễn Phí vector hình ảnh trên Pixabay">
            <a:hlinkClick r:id="rId10" action="ppaction://hlinksldjump"/>
            <a:extLst>
              <a:ext uri="{FF2B5EF4-FFF2-40B4-BE49-F238E27FC236}">
                <a16:creationId xmlns:a16="http://schemas.microsoft.com/office/drawing/2014/main" id="{16D25487-38E7-EFFB-B2A2-8600493BD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91" y="4526269"/>
            <a:ext cx="496848" cy="5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57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44A0FA2-93E8-4A6D-B0CB-2050EA1254DC}"/>
              </a:ext>
            </a:extLst>
          </p:cNvPr>
          <p:cNvSpPr txBox="1"/>
          <p:nvPr/>
        </p:nvSpPr>
        <p:spPr>
          <a:xfrm>
            <a:off x="874286" y="1162339"/>
            <a:ext cx="7412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Indian city is known as 'Pink City'?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0DF02F5-27F2-44C6-9DF2-3E478FE9CBB2}"/>
              </a:ext>
            </a:extLst>
          </p:cNvPr>
          <p:cNvSpPr txBox="1"/>
          <p:nvPr/>
        </p:nvSpPr>
        <p:spPr>
          <a:xfrm>
            <a:off x="1812268" y="2975367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Delhi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1832084" y="3823275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Jaipur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8271ED-E1C7-4657-9182-F49EA1C44A96}"/>
              </a:ext>
            </a:extLst>
          </p:cNvPr>
          <p:cNvSpPr txBox="1"/>
          <p:nvPr/>
        </p:nvSpPr>
        <p:spPr>
          <a:xfrm>
            <a:off x="5254945" y="2975367"/>
            <a:ext cx="2091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Nagaland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D167AD-B3DD-423C-9A0A-0EBD1C1F0A64}"/>
              </a:ext>
            </a:extLst>
          </p:cNvPr>
          <p:cNvSpPr txBox="1"/>
          <p:nvPr/>
        </p:nvSpPr>
        <p:spPr>
          <a:xfrm>
            <a:off x="5220777" y="3764307"/>
            <a:ext cx="257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Kuala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lumpur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DBA2475-092B-46CD-B087-90D499955AF6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EDD48F-90FF-4790-9753-1712015D7783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434CA8B-5C83-4783-852D-F84746DA8AF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58F9902-8EC7-4B93-ABFA-E6E36B235E7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F20DEE-E049-4029-AA05-3A3F1B6AD9C3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ECE9DD4C-0F77-4C98-9E95-D5FE43AC6A4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B868375-DC43-4622-B221-564CED9931F7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1E11FB3-EC3F-45CE-8F51-A6BFE564435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C53F53E-E996-428E-A7B9-0B3B31B08E52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356FAE3-E121-4212-ACCC-CB8F3D4A40A5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0280313-CE53-43CC-BD43-60B690EFE641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D6C4DFA-E842-4D9B-992E-33DAC46A4AB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5760D58-2812-4121-92FC-6836A076268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A3A9DC4-DFF2-4DD5-B5C3-565F7DE58F8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DF7EF30-87EA-4BE4-BB90-BF0DDA5572ED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57049CA-2690-4E40-85D0-A75F34A90403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9EE519-FC35-460C-9810-EBC76CEF823F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62FC82-4867-436E-9F4A-9DFE65556272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4C96E0C-FB79-4E8A-B567-91CF3567A5B8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2136ED7-80B9-4875-B85B-867AC910AD43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AD06DFDC-91BA-417F-8C79-EE164C6C21F7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F63F7F9-D6D3-4245-A1B3-82713EE4AB3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D099E49-5C7A-4F9B-98B5-0A1FAEFE96C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DCD4677-4225-49AC-95AA-4223DAEFB4C6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AB73D56-519B-41B1-AEB4-9486A659E4A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50C36A2-4F92-4AEE-AE2E-C161A8CEE521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CFAC39E-DD46-458E-8BF2-B953BE5D7C3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21052080-9036-4D05-B6DB-8801CB6932E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E09B602D-8EF9-4DC6-9C0B-446783E2E14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89A9D3F-7A93-4915-8740-83411E985282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D7B925D8-F9A7-49FA-A543-FE665B09F8E9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664AFE6-B568-401D-95EF-2D5BF6B5728E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E681CDB-6B6C-4A62-8EFC-EEF43DD6E41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AFFE223-FD1D-424B-80C7-2CA4F4BA250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9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2D5AD8F-24F0-453F-94AD-F73F28CB640C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AAF0495-3B7C-4ECA-B6D4-0F7D2A59135F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003E293-883C-4F00-839C-8104DD4B20F2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A0E05C03-989B-450E-9D71-ABDEFEAEBF9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8B61EA4-69D7-4EA7-8666-F80A707DA7DD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A3D033DD-FA0E-4101-9171-EF49AD7ED6A6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44D7F897-25FE-435F-AB81-250DB4A7948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44D956F3-BF3F-4FEC-98FE-21FD9149D7D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A2CE8673-4DF2-47CD-BA37-4928048312B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ADD4179-DADF-4C5E-83E5-EC2E4E5FBB96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41E14C0-63A3-4965-A51A-BC3B87E4BA7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2271716-EC62-4D78-AFCF-67C16C951DD7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B50DD03-3F7F-413A-AD27-2460CDFF23C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F6FE6E20-2855-4F7A-A063-1C565D7079A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EA7BAE0-A0FB-4DC9-A20B-62E56D106E21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CEA806A-F72D-4C72-AF96-079679FBD812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D29A358-1811-4120-BE01-F8DA9C811C9B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01D63E6-A50F-4D6E-95BF-00A0900F344B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0C28E14-32CE-458B-BEC0-C64464FE943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9EDF3D4-50F4-4D78-9CD4-3E9847637A6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FEF731F7-DB63-4E95-A2B4-53E2FDC1E50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170E6AE-B2DA-42CB-A0D9-F2DC5F5F3CE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9F0BE53-30A8-4FA7-890B-0226004C393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FDDA0CCE-201B-4F64-9FD2-26F60F2E604C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8FD3F3A6-0236-4B70-82AB-7CC8C42E8D7B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159D5BC-1F5F-42F6-9F84-58947AA374F0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696EE25-2B57-48FC-B63E-BE333D9D179D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92A4A777-B079-43EC-A539-5B1503132BEC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10F4C488-F87B-4666-BA03-3C26F952B8A6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76ECB9F-0050-4AAA-AA48-23E7A9F5C47D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4975AC1-220D-42C1-830E-008F6020DAA0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47DDA3D-6B2E-4E4C-9D1F-6F091ED6227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8E91557A-FFA8-4F50-B854-267FCDEEA7FD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F4C1C45-0D92-46B3-B763-B91D7C877F73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494B726-97B1-4202-86D4-AC07B8F8CE6D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8CFFF18B-BB70-4810-8137-157085455F44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D3F6539B-E684-4615-8C86-C6291A518C2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BA13EF76-271C-4FC7-8F6A-8E8593040AE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677228F-C789-4650-A51E-835B31569F0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9535DE0-F5D7-45F6-B47D-D597CC43ED3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BA3271F-2D6D-48B5-A04D-9B360484D774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AE0CCE58-2430-4FB1-ACB9-F97E447614B8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2DF155F-8E6E-4483-A5F4-1857C9A36A8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A78FCC9-6ABE-4BAE-AF95-394A2975FAA4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8DD25EF-A7BB-43A3-A3BC-AD34E7B10380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27E1248C-0326-4705-91D4-907DECF7A452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947BBF6-83E9-4F8E-BECB-9C486C3D32E9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647C319-5A96-4B54-81A6-5EC73EE65AC5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0BC1AB5-F792-4903-9A0B-39CFB78C1427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68D88206-0D39-4CCF-BFD0-0D67C162910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1175C11-0449-40A6-B485-A17B17B9411D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6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48C5593-6409-4A30-814A-7FCB16585860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10CA374-0122-4D7B-9EDE-8CBB2B906811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D72A429-60CC-46E9-8E08-8E1B22DD960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B9EBAFD-C828-47BE-997A-D92381CF3CAC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20337CBA-6FD0-4B1A-855B-7341225A8B14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8490422-93A2-4704-9D2F-B960B6CA3A93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C1686360-C543-4DFE-A57F-6B9E6413DACD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3788261-70BD-47D9-AD0A-5ADDFAE76F9A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F27F7DB-6468-4EE8-A61F-B0386D25D384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C5DD769-1C34-4782-927F-B7C49CE6D5BB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95D86E4F-84CF-4AF5-AC2D-E68F391C0F2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2B9FAD0-02EA-4954-B9A8-597DEFA833AF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B9E1A5B0-F07B-48AF-B8FC-7C62C73E60B0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3E94F473-6E8C-401D-B8D8-4152938AE3A1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6A18826A-85DB-4626-AFE3-1C8EEFB68F3F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3DD8116F-5D05-4128-A527-92A8BB2247E1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CD08A29B-F37C-4B32-97F7-F87D548D42FC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5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FBBF940B-7109-42EF-9AD9-16FCCDBF65AB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D4E85377-ED38-4F25-86E3-88540BE37D3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D93B13F-BDE6-474D-B653-7AB880ADA739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B98B587A-BA0E-4884-8642-891063B4658B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12663E36-2CD6-41CA-942D-DEF566CB336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B677EA36-F83F-4FAC-AA19-F23CD3CD08A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1144501-5887-4F33-9704-F3071583F5AA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BA54C5F-D113-44D0-8FBA-F2880B669FF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66575D31-BF17-4685-ACCD-0863A8578FE5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C553BBF6-E05D-4911-AF58-824A9B0ADEC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8F0E7F92-7450-4F9D-85B5-EB30A98FC2E5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2DFC112F-B9B1-4140-A328-CC31A64E151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B588FFF-E907-4DB5-A097-B2C67B333A01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944B737-19A0-4BE4-822A-D0CC5333187C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2B754B07-1232-4FF7-8EFF-6EF0C6FF53F9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8B6D6DCC-78FF-4A3C-A8A0-87044C916C40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14F9490-3299-49BC-93AC-26B1070142B7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4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DEF46BC6-5204-41C3-8464-69B44F2B2A59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181EC2E0-3CB5-4B64-9174-82CCB5C0A8C7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BA45856-C374-4E3F-BF38-3FE3F46B62D1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A4E5CE4-D372-4C88-B26A-34BE242BF8A3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5B1D8A62-68B7-42C3-9114-62351E70C8B6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5CD4A7C1-E948-4CAA-97E4-09D9C775A919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2A2006BE-DE6B-473F-89D3-1EA89BF2186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7E29D1DA-D999-4878-826C-5CCF938D1BA2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367308C5-A993-464C-8127-92CAC3A2D66A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94014D50-8C06-47E4-9FBC-1C191208E5A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375686DB-7F6B-463B-B50D-4DD06C3674D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1D4C7A8B-811D-48A6-9097-9F67300B68D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F5E4CD7-2C22-46A5-B1EE-28EDB7C3CBDA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29E6D8D8-F3C2-4B11-B97E-4E422FA6EAB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CD99E980-A0EC-43D2-B7A9-667F4B6C4D3A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D04E7790-0F96-4715-8E1A-1746176CA10B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D79885F7-0219-496E-B66B-75F85983AE5A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3</a:t>
              </a: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E5B1C873-EA0F-4454-B567-B25A501A3A3D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1437622-140C-4710-B2C5-DAD3B62794AD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8563623D-7562-4D5A-8604-87A8DF0E06BF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03391452-FBFD-4974-A3D0-4A897245FD49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BE99D70F-15DF-49EE-BA45-5619799CD5C9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B7A05F7D-6918-4D34-8B1F-A13A667C8627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110A9EA5-90D0-48AE-A980-A8B6661EDA00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B7F3DBC7-53E8-4A25-9958-673093A95DB0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3D05F2F-2793-416A-BA9C-D8ED74F0B1BE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14DF06E5-E96E-4910-B963-DC29F688E138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49A1E268-422B-42A6-890C-263FD6E8E75F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6CE00FF7-938D-47DE-9A5C-8C60B03BD3AC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C3385B46-93FB-471D-8529-1C7D322216DB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8" name="Rectangle 187">
                <a:extLst>
                  <a:ext uri="{FF2B5EF4-FFF2-40B4-BE49-F238E27FC236}">
                    <a16:creationId xmlns:a16="http://schemas.microsoft.com/office/drawing/2014/main" id="{486822A4-BBA2-4533-A76B-703042074CE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995596D8-3465-45B6-B9CA-36F327A9F494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81D05CB4-C0AE-433E-8A57-D807C06EDA9E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A0EA0FE4-CB43-496A-B05C-846E9E6E80C5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2</a:t>
              </a: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6500C8C1-1067-4B6D-BFEA-2F8E6F2A9657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BF4EF75B-76B5-436B-89A3-F2D7B18D2CE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D9863079-4DB8-47AE-B133-6DEB4A6003D6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4B821EC8-3390-4EFA-B885-2D268E1CCA36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AE44C822-6B4A-46DB-9531-1EF9F371AB8A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E58BECEF-50D0-4E53-962A-EEAA8EA20B7D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62963223-A0D4-4802-86AA-884C30C41162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D2416992-39A9-438C-A977-5B6FA96F2744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CA4BD5F4-EE7D-48B8-A928-0730EB94EE1F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07300B29-2DA4-4996-99A7-9D98DD43D20F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FC852485-335D-4C73-901E-0A8AC9502F18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B87A428-87E5-4731-A37E-B751F5B2087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18F2650F-9F25-41F5-A594-D68E947608C8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CE6CFF8A-FD39-42A1-8C9D-35117931FFA6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528D746-BC0D-4738-8916-2B2E963633E5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1B34647B-D5C9-497F-BE49-5AB968C6C2B5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32AA69AE-78F7-4328-B82A-4CD418BF9C45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1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88DB7E7-13D5-4A54-B5EC-68BF1D525D53}"/>
              </a:ext>
            </a:extLst>
          </p:cNvPr>
          <p:cNvGrpSpPr/>
          <p:nvPr/>
        </p:nvGrpSpPr>
        <p:grpSpPr>
          <a:xfrm>
            <a:off x="3924098" y="2975367"/>
            <a:ext cx="1335054" cy="1335054"/>
            <a:chOff x="3419475" y="752475"/>
            <a:chExt cx="5353050" cy="5353050"/>
          </a:xfrm>
        </p:grpSpPr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05D54DD8-057B-4C0F-8474-EF0E1EBC5B16}"/>
                </a:ext>
              </a:extLst>
            </p:cNvPr>
            <p:cNvSpPr/>
            <p:nvPr/>
          </p:nvSpPr>
          <p:spPr>
            <a:xfrm>
              <a:off x="3419475" y="752475"/>
              <a:ext cx="5353050" cy="5353050"/>
            </a:xfrm>
            <a:custGeom>
              <a:avLst/>
              <a:gdLst>
                <a:gd name="connsiteX0" fmla="*/ 2676525 w 5353050"/>
                <a:gd name="connsiteY0" fmla="*/ 285296 h 5353050"/>
                <a:gd name="connsiteX1" fmla="*/ 285296 w 5353050"/>
                <a:gd name="connsiteY1" fmla="*/ 2676525 h 5353050"/>
                <a:gd name="connsiteX2" fmla="*/ 2676525 w 5353050"/>
                <a:gd name="connsiteY2" fmla="*/ 5067754 h 5353050"/>
                <a:gd name="connsiteX3" fmla="*/ 5067754 w 5353050"/>
                <a:gd name="connsiteY3" fmla="*/ 2676525 h 5353050"/>
                <a:gd name="connsiteX4" fmla="*/ 2676525 w 5353050"/>
                <a:gd name="connsiteY4" fmla="*/ 285296 h 5353050"/>
                <a:gd name="connsiteX5" fmla="*/ 2676525 w 5353050"/>
                <a:gd name="connsiteY5" fmla="*/ 0 h 5353050"/>
                <a:gd name="connsiteX6" fmla="*/ 5353050 w 5353050"/>
                <a:gd name="connsiteY6" fmla="*/ 2676525 h 5353050"/>
                <a:gd name="connsiteX7" fmla="*/ 2676525 w 5353050"/>
                <a:gd name="connsiteY7" fmla="*/ 5353050 h 5353050"/>
                <a:gd name="connsiteX8" fmla="*/ 0 w 5353050"/>
                <a:gd name="connsiteY8" fmla="*/ 2676525 h 5353050"/>
                <a:gd name="connsiteX9" fmla="*/ 2676525 w 5353050"/>
                <a:gd name="connsiteY9" fmla="*/ 0 h 535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3050" h="5353050">
                  <a:moveTo>
                    <a:pt x="2676525" y="285296"/>
                  </a:moveTo>
                  <a:cubicBezTo>
                    <a:pt x="1355886" y="285296"/>
                    <a:pt x="285296" y="1355886"/>
                    <a:pt x="285296" y="2676525"/>
                  </a:cubicBezTo>
                  <a:cubicBezTo>
                    <a:pt x="285296" y="3997164"/>
                    <a:pt x="1355886" y="5067754"/>
                    <a:pt x="2676525" y="5067754"/>
                  </a:cubicBezTo>
                  <a:cubicBezTo>
                    <a:pt x="3997164" y="5067754"/>
                    <a:pt x="5067754" y="3997164"/>
                    <a:pt x="5067754" y="2676525"/>
                  </a:cubicBezTo>
                  <a:cubicBezTo>
                    <a:pt x="5067754" y="1355886"/>
                    <a:pt x="3997164" y="285296"/>
                    <a:pt x="2676525" y="285296"/>
                  </a:cubicBezTo>
                  <a:close/>
                  <a:moveTo>
                    <a:pt x="2676525" y="0"/>
                  </a:moveTo>
                  <a:cubicBezTo>
                    <a:pt x="4154729" y="0"/>
                    <a:pt x="5353050" y="1198321"/>
                    <a:pt x="5353050" y="2676525"/>
                  </a:cubicBezTo>
                  <a:cubicBezTo>
                    <a:pt x="5353050" y="4154729"/>
                    <a:pt x="4154729" y="5353050"/>
                    <a:pt x="2676525" y="5353050"/>
                  </a:cubicBezTo>
                  <a:cubicBezTo>
                    <a:pt x="1198321" y="5353050"/>
                    <a:pt x="0" y="4154729"/>
                    <a:pt x="0" y="2676525"/>
                  </a:cubicBezTo>
                  <a:cubicBezTo>
                    <a:pt x="0" y="1198321"/>
                    <a:pt x="1198321" y="0"/>
                    <a:pt x="267652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00C1320-B76C-41FC-A3A7-97FE7A6DA44C}"/>
                </a:ext>
              </a:extLst>
            </p:cNvPr>
            <p:cNvGrpSpPr/>
            <p:nvPr/>
          </p:nvGrpSpPr>
          <p:grpSpPr>
            <a:xfrm>
              <a:off x="3505202" y="836611"/>
              <a:ext cx="5094518" cy="5143275"/>
              <a:chOff x="3505202" y="836611"/>
              <a:chExt cx="5094518" cy="5143275"/>
            </a:xfrm>
            <a:solidFill>
              <a:schemeClr val="bg1"/>
            </a:solidFill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788B296A-CAB5-44D2-9C9A-68ED6B34E324}"/>
                  </a:ext>
                </a:extLst>
              </p:cNvPr>
              <p:cNvSpPr/>
              <p:nvPr/>
            </p:nvSpPr>
            <p:spPr>
              <a:xfrm>
                <a:off x="5979885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423F34B5-69BB-4C13-A6FB-5BCA47D9B7F5}"/>
                  </a:ext>
                </a:extLst>
              </p:cNvPr>
              <p:cNvSpPr/>
              <p:nvPr/>
            </p:nvSpPr>
            <p:spPr>
              <a:xfrm rot="900000">
                <a:off x="5979886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81C89437-04C1-4411-A666-99E644625BA2}"/>
                  </a:ext>
                </a:extLst>
              </p:cNvPr>
              <p:cNvSpPr/>
              <p:nvPr/>
            </p:nvSpPr>
            <p:spPr>
              <a:xfrm rot="1800000">
                <a:off x="5979887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D82EAA57-88CC-4E8C-855C-D6400461A64E}"/>
                  </a:ext>
                </a:extLst>
              </p:cNvPr>
              <p:cNvSpPr/>
              <p:nvPr/>
            </p:nvSpPr>
            <p:spPr>
              <a:xfrm rot="2700000">
                <a:off x="5979888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860EFD16-1A9F-4A20-8A67-609293B4289C}"/>
                  </a:ext>
                </a:extLst>
              </p:cNvPr>
              <p:cNvSpPr/>
              <p:nvPr/>
            </p:nvSpPr>
            <p:spPr>
              <a:xfrm rot="3600000">
                <a:off x="5979889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FE4E8026-9481-43D9-B952-75D87BC4ED39}"/>
                  </a:ext>
                </a:extLst>
              </p:cNvPr>
              <p:cNvSpPr/>
              <p:nvPr/>
            </p:nvSpPr>
            <p:spPr>
              <a:xfrm rot="4500000">
                <a:off x="5979890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3B7BF042-1C40-464F-88C3-A942EC60D619}"/>
                  </a:ext>
                </a:extLst>
              </p:cNvPr>
              <p:cNvSpPr/>
              <p:nvPr/>
            </p:nvSpPr>
            <p:spPr>
              <a:xfrm rot="5400000">
                <a:off x="5979891" y="88537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9BB06B30-727C-4583-AFA6-E48A23DDE8F4}"/>
                  </a:ext>
                </a:extLst>
              </p:cNvPr>
              <p:cNvSpPr/>
              <p:nvPr/>
            </p:nvSpPr>
            <p:spPr>
              <a:xfrm rot="6300000">
                <a:off x="5979891" y="875619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F2BE04FB-F26F-49A2-8FFC-80087EA4563E}"/>
                  </a:ext>
                </a:extLst>
              </p:cNvPr>
              <p:cNvSpPr/>
              <p:nvPr/>
            </p:nvSpPr>
            <p:spPr>
              <a:xfrm rot="7200000">
                <a:off x="5979891" y="865867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7921A23A-A66C-4339-B3AC-64AEF24F76E4}"/>
                  </a:ext>
                </a:extLst>
              </p:cNvPr>
              <p:cNvSpPr/>
              <p:nvPr/>
            </p:nvSpPr>
            <p:spPr>
              <a:xfrm rot="8100000">
                <a:off x="5979891" y="856115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AF9D811-8E87-4217-9038-89F8E370286E}"/>
                  </a:ext>
                </a:extLst>
              </p:cNvPr>
              <p:cNvSpPr/>
              <p:nvPr/>
            </p:nvSpPr>
            <p:spPr>
              <a:xfrm rot="9000000">
                <a:off x="5979891" y="846363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4099FF6B-E76C-4422-A79F-6565DA1B092B}"/>
                  </a:ext>
                </a:extLst>
              </p:cNvPr>
              <p:cNvSpPr/>
              <p:nvPr/>
            </p:nvSpPr>
            <p:spPr>
              <a:xfrm rot="9900000">
                <a:off x="5979891" y="836611"/>
                <a:ext cx="145143" cy="50945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75"/>
              </a:p>
            </p:txBody>
          </p:sp>
        </p:grp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C29E2B06-9760-4721-89F7-08E29B3B86F8}"/>
                </a:ext>
              </a:extLst>
            </p:cNvPr>
            <p:cNvSpPr/>
            <p:nvPr/>
          </p:nvSpPr>
          <p:spPr>
            <a:xfrm>
              <a:off x="3880398" y="1205956"/>
              <a:ext cx="4414338" cy="44143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/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2BCDE50A-5762-4095-8B60-E139828CBB16}"/>
                </a:ext>
              </a:extLst>
            </p:cNvPr>
            <p:cNvSpPr txBox="1"/>
            <p:nvPr/>
          </p:nvSpPr>
          <p:spPr>
            <a:xfrm>
              <a:off x="4295034" y="1712144"/>
              <a:ext cx="3659987" cy="3702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gency FB" panose="020B0503020202020204" pitchFamily="34" charset="0"/>
                </a:rPr>
                <a:t>0</a:t>
              </a: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FEBD818C-3EA9-4F90-9E77-5D2BC175437D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D8CD3651-1D4A-B7DC-5DC5-95FFB3037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5" y="704717"/>
            <a:ext cx="1868190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10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CBEDBB5F-A41D-06B7-914B-7F5AA41B8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-tinh-gio-rung-chuong-v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02E313C4-5D56-3991-33BF-8F58A0868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05266" y="9875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0" grpId="0"/>
      <p:bldP spid="31" grpId="0"/>
      <p:bldP spid="32" grpId="0"/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1E6791-AA72-4976-A077-5A2A3E9BCC77}"/>
              </a:ext>
            </a:extLst>
          </p:cNvPr>
          <p:cNvGrpSpPr/>
          <p:nvPr/>
        </p:nvGrpSpPr>
        <p:grpSpPr>
          <a:xfrm>
            <a:off x="1517196" y="2805126"/>
            <a:ext cx="2578554" cy="823547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40A452-AD32-4973-93FD-F4C4003D67AF}"/>
              </a:ext>
            </a:extLst>
          </p:cNvPr>
          <p:cNvGrpSpPr/>
          <p:nvPr/>
        </p:nvGrpSpPr>
        <p:grpSpPr>
          <a:xfrm>
            <a:off x="5065382" y="2799451"/>
            <a:ext cx="2578554" cy="823547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DC5DC2-630A-47E0-B305-10E09B9D99F1}"/>
              </a:ext>
            </a:extLst>
          </p:cNvPr>
          <p:cNvGrpSpPr/>
          <p:nvPr/>
        </p:nvGrpSpPr>
        <p:grpSpPr>
          <a:xfrm>
            <a:off x="1521181" y="3640161"/>
            <a:ext cx="2578554" cy="823547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8DAFC6-95CE-438F-B18D-F77117F76F82}"/>
              </a:ext>
            </a:extLst>
          </p:cNvPr>
          <p:cNvGrpSpPr/>
          <p:nvPr/>
        </p:nvGrpSpPr>
        <p:grpSpPr>
          <a:xfrm>
            <a:off x="5069367" y="3634486"/>
            <a:ext cx="2578554" cy="823547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0D5D51-143C-4D86-8F14-FCBA79843B3F}"/>
              </a:ext>
            </a:extLst>
          </p:cNvPr>
          <p:cNvSpPr txBox="1"/>
          <p:nvPr/>
        </p:nvSpPr>
        <p:spPr>
          <a:xfrm>
            <a:off x="2302772" y="3786297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Jaipur</a:t>
            </a:r>
            <a:endParaRPr lang="fr-FR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8ED68-C695-45C1-A233-A06000E67F88}"/>
              </a:ext>
            </a:extLst>
          </p:cNvPr>
          <p:cNvSpPr txBox="1"/>
          <p:nvPr/>
        </p:nvSpPr>
        <p:spPr>
          <a:xfrm>
            <a:off x="1690165" y="3823598"/>
            <a:ext cx="634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37" name="My Video">
            <a:hlinkClick r:id="" action="ppaction://media"/>
            <a:extLst>
              <a:ext uri="{FF2B5EF4-FFF2-40B4-BE49-F238E27FC236}">
                <a16:creationId xmlns:a16="http://schemas.microsoft.com/office/drawing/2014/main" id="{CB7D9392-32C4-4FAD-8030-A1015359A9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6372" y="624960"/>
            <a:ext cx="457200" cy="4572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730E2D7-D02A-4650-BA16-9017B48EC806}"/>
              </a:ext>
            </a:extLst>
          </p:cNvPr>
          <p:cNvSpPr txBox="1"/>
          <p:nvPr/>
        </p:nvSpPr>
        <p:spPr>
          <a:xfrm>
            <a:off x="5445007" y="4724404"/>
            <a:ext cx="27527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" b="1">
                <a:solidFill>
                  <a:schemeClr val="bg1"/>
                </a:solidFill>
                <a:latin typeface="Montserrat" panose="00000500000000000000" pitchFamily="2" charset="0"/>
              </a:rPr>
              <a:t>nguyenngocduong.vn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44E66A76-2C96-BBC3-2165-A36622BB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65" y="704717"/>
            <a:ext cx="1868190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Question 10</a:t>
            </a:r>
          </a:p>
        </p:txBody>
      </p:sp>
      <p:pic>
        <p:nvPicPr>
          <p:cNvPr id="4" name="Picture 3" descr="an30">
            <a:extLst>
              <a:ext uri="{FF2B5EF4-FFF2-40B4-BE49-F238E27FC236}">
                <a16:creationId xmlns:a16="http://schemas.microsoft.com/office/drawing/2014/main" id="{9341FC3A-EA70-9079-D504-569A3C96EA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027" y="87113"/>
            <a:ext cx="1152128" cy="101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E25CF4-349B-1CA3-D99B-943A6B42CEB3}"/>
              </a:ext>
            </a:extLst>
          </p:cNvPr>
          <p:cNvSpPr txBox="1"/>
          <p:nvPr/>
        </p:nvSpPr>
        <p:spPr>
          <a:xfrm>
            <a:off x="874286" y="1162339"/>
            <a:ext cx="7412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Indian city is also known as 'Pink City'?</a:t>
            </a:r>
            <a:endParaRPr lang="fr-F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621AD1-3851-4F22-2911-FCBF51309B26}"/>
              </a:ext>
            </a:extLst>
          </p:cNvPr>
          <p:cNvSpPr txBox="1"/>
          <p:nvPr/>
        </p:nvSpPr>
        <p:spPr>
          <a:xfrm>
            <a:off x="1812268" y="2975367"/>
            <a:ext cx="1758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Delhi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D40E1A-F248-3EA6-6D9B-817FFFC86A09}"/>
              </a:ext>
            </a:extLst>
          </p:cNvPr>
          <p:cNvSpPr txBox="1"/>
          <p:nvPr/>
        </p:nvSpPr>
        <p:spPr>
          <a:xfrm>
            <a:off x="5254945" y="2975367"/>
            <a:ext cx="2091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Nagaland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A5DE7-9A54-2015-D293-BA0C819C203A}"/>
              </a:ext>
            </a:extLst>
          </p:cNvPr>
          <p:cNvSpPr txBox="1"/>
          <p:nvPr/>
        </p:nvSpPr>
        <p:spPr>
          <a:xfrm>
            <a:off x="5220777" y="3764307"/>
            <a:ext cx="257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Kuala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lumpur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F41D0-6D45-1153-4851-94C728E295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4208" y="23443"/>
            <a:ext cx="2521104" cy="1680736"/>
          </a:xfrm>
          <a:prstGeom prst="rect">
            <a:avLst/>
          </a:prstGeom>
        </p:spPr>
      </p:pic>
      <p:pic>
        <p:nvPicPr>
          <p:cNvPr id="14" name="Picture 4" descr="Chiếc Cúp Người Chiến Thắng Vàng - Miễn Phí vector hình ảnh trên Pixabay">
            <a:hlinkClick r:id="rId11" action="ppaction://hlinksldjump"/>
            <a:extLst>
              <a:ext uri="{FF2B5EF4-FFF2-40B4-BE49-F238E27FC236}">
                <a16:creationId xmlns:a16="http://schemas.microsoft.com/office/drawing/2014/main" id="{8B68634B-0108-A351-A10B-CBAB6991A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91" y="4526269"/>
            <a:ext cx="496848" cy="5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96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5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31" grpId="0"/>
      <p:bldP spid="7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304616" y="1462660"/>
            <a:ext cx="38529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sò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007" y="8144"/>
            <a:ext cx="26354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Vocabulary:</a:t>
            </a:r>
            <a:endParaRPr lang="en-US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422" y="738375"/>
            <a:ext cx="2592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roof          (n)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04616" y="749019"/>
            <a:ext cx="2592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nóc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375" y="2094133"/>
            <a:ext cx="238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harbour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(n) 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1003" y="1986310"/>
            <a:ext cx="2522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376" y="2926452"/>
            <a:ext cx="2239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climb        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77966" y="2816922"/>
            <a:ext cx="281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4422" y="1421210"/>
            <a:ext cx="2126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shell         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vi-VN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6" name="Picture 25" descr="Tay viÕt 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814" y="4751886"/>
            <a:ext cx="454481" cy="32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10" descr="gif-mui-ten - Chả Ram Tôm Đất Cô 3 Lâm - Món Ngon Xứ Nẫu"/>
          <p:cNvSpPr>
            <a:spLocks noChangeAspect="1" noChangeArrowheads="1"/>
          </p:cNvSpPr>
          <p:nvPr/>
        </p:nvSpPr>
        <p:spPr bwMode="auto">
          <a:xfrm>
            <a:off x="155575" y="4507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12" descr="gif-mui-ten - Chả Ram Tôm Đất Cô 3 Lâm - Món Ngon Xứ Nẫu"/>
          <p:cNvSpPr>
            <a:spLocks noChangeAspect="1" noChangeArrowheads="1"/>
          </p:cNvSpPr>
          <p:nvPr/>
        </p:nvSpPr>
        <p:spPr bwMode="auto">
          <a:xfrm>
            <a:off x="307975" y="60316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A29250-BE1F-CB2C-98C4-E191D87BFC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52758" y="2725348"/>
            <a:ext cx="3384172" cy="22561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7A61A6-9F10-8E72-3CCA-3F11B93528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9514" y="2512921"/>
            <a:ext cx="3587416" cy="23896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93EC25-55C2-D4EA-B4BD-1B8771A3F68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16" r="27343"/>
          <a:stretch/>
        </p:blipFill>
        <p:spPr>
          <a:xfrm>
            <a:off x="5206030" y="2656309"/>
            <a:ext cx="3212295" cy="2479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43AAD-331F-9A18-49C9-B92B3B839D90}"/>
              </a:ext>
            </a:extLst>
          </p:cNvPr>
          <p:cNvSpPr txBox="1"/>
          <p:nvPr/>
        </p:nvSpPr>
        <p:spPr>
          <a:xfrm>
            <a:off x="3066623" y="759540"/>
            <a:ext cx="10882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ruːf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B643EE-F7FC-C0A6-1239-7D5E3C26CC77}"/>
              </a:ext>
            </a:extLst>
          </p:cNvPr>
          <p:cNvSpPr txBox="1"/>
          <p:nvPr/>
        </p:nvSpPr>
        <p:spPr>
          <a:xfrm>
            <a:off x="3066623" y="1396805"/>
            <a:ext cx="877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ʃel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3C2079-8834-D85A-1C8B-401CF9000F44}"/>
              </a:ext>
            </a:extLst>
          </p:cNvPr>
          <p:cNvSpPr txBox="1"/>
          <p:nvPr/>
        </p:nvSpPr>
        <p:spPr>
          <a:xfrm>
            <a:off x="2996289" y="2094133"/>
            <a:ext cx="18003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hɑːbə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(r)/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8C2F23-57B3-FE56-599C-42828FA9CECA}"/>
              </a:ext>
            </a:extLst>
          </p:cNvPr>
          <p:cNvSpPr txBox="1"/>
          <p:nvPr/>
        </p:nvSpPr>
        <p:spPr>
          <a:xfrm>
            <a:off x="2961403" y="2885568"/>
            <a:ext cx="16105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0" i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klaɪm</a:t>
            </a:r>
            <a:r>
              <a:rPr lang="en-US" sz="2800" b="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roof__gb_3">
            <a:hlinkClick r:id="" action="ppaction://media"/>
            <a:extLst>
              <a:ext uri="{FF2B5EF4-FFF2-40B4-BE49-F238E27FC236}">
                <a16:creationId xmlns:a16="http://schemas.microsoft.com/office/drawing/2014/main" id="{A5D1BCE5-62BB-E60C-E303-DD9CAFF308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641"/>
          <a:stretch/>
        </p:blipFill>
        <p:spPr>
          <a:xfrm>
            <a:off x="26845" y="899556"/>
            <a:ext cx="487363" cy="153866"/>
          </a:xfrm>
          <a:prstGeom prst="rect">
            <a:avLst/>
          </a:prstGeom>
        </p:spPr>
      </p:pic>
      <p:pic>
        <p:nvPicPr>
          <p:cNvPr id="30" name="shell__gb_1">
            <a:hlinkClick r:id="" action="ppaction://media"/>
            <a:extLst>
              <a:ext uri="{FF2B5EF4-FFF2-40B4-BE49-F238E27FC236}">
                <a16:creationId xmlns:a16="http://schemas.microsoft.com/office/drawing/2014/main" id="{D3EB26F9-C88B-0CD9-09B5-3B89846C4A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0225" b="38713"/>
          <a:stretch/>
        </p:blipFill>
        <p:spPr>
          <a:xfrm>
            <a:off x="40820" y="1577622"/>
            <a:ext cx="388796" cy="161585"/>
          </a:xfrm>
          <a:prstGeom prst="rect">
            <a:avLst/>
          </a:prstGeom>
        </p:spPr>
      </p:pic>
      <p:pic>
        <p:nvPicPr>
          <p:cNvPr id="32" name="climb__gb_2">
            <a:hlinkClick r:id="" action="ppaction://media"/>
            <a:extLst>
              <a:ext uri="{FF2B5EF4-FFF2-40B4-BE49-F238E27FC236}">
                <a16:creationId xmlns:a16="http://schemas.microsoft.com/office/drawing/2014/main" id="{2E2A44E2-A7BF-C396-EE5A-464CCE912D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93" y="3118164"/>
            <a:ext cx="487363" cy="263655"/>
          </a:xfrm>
          <a:prstGeom prst="rect">
            <a:avLst/>
          </a:prstGeom>
        </p:spPr>
      </p:pic>
      <p:pic>
        <p:nvPicPr>
          <p:cNvPr id="1028" name="Picture 4" descr="gif-mui-ten - Chả Ram Tôm Đất Cô 3 Lâm - Món Ngon Xứ Nẫu">
            <a:extLst>
              <a:ext uri="{FF2B5EF4-FFF2-40B4-BE49-F238E27FC236}">
                <a16:creationId xmlns:a16="http://schemas.microsoft.com/office/drawing/2014/main" id="{67060DFD-222E-CA23-2ED4-C843FD82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31204">
            <a:off x="6136481" y="2934102"/>
            <a:ext cx="1086544" cy="28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harbour__gb_1">
            <a:hlinkClick r:id="" action="ppaction://media"/>
            <a:extLst>
              <a:ext uri="{FF2B5EF4-FFF2-40B4-BE49-F238E27FC236}">
                <a16:creationId xmlns:a16="http://schemas.microsoft.com/office/drawing/2014/main" id="{548DA9B2-484F-3B7F-16D7-F288D9E4D72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91" y="2313413"/>
            <a:ext cx="487363" cy="263655"/>
          </a:xfrm>
          <a:prstGeom prst="rect">
            <a:avLst/>
          </a:prstGeom>
        </p:spPr>
      </p:pic>
      <p:sp>
        <p:nvSpPr>
          <p:cNvPr id="2" name="AutoShape 2" descr="vỏ sò ốc biển Chất Lượng, Giá Tốt | Lazada.vn">
            <a:extLst>
              <a:ext uri="{FF2B5EF4-FFF2-40B4-BE49-F238E27FC236}">
                <a16:creationId xmlns:a16="http://schemas.microsoft.com/office/drawing/2014/main" id="{D99C24DA-875E-F358-E3C5-A2E435E685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4" descr="Tổng hợp Vỏ Sò Điệp giá rẻ, bán chạy tháng 3/2023 - BeeCost">
            <a:extLst>
              <a:ext uri="{FF2B5EF4-FFF2-40B4-BE49-F238E27FC236}">
                <a16:creationId xmlns:a16="http://schemas.microsoft.com/office/drawing/2014/main" id="{7660B13C-EBEB-3F3B-E395-68485DB7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95" y="2838577"/>
            <a:ext cx="2854635" cy="2140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236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21" grpId="0"/>
      <p:bldP spid="7" grpId="0"/>
      <p:bldP spid="9" grpId="0"/>
      <p:bldP spid="15" grpId="0"/>
      <p:bldP spid="17" grpId="0"/>
      <p:bldP spid="18" grpId="0"/>
      <p:bldP spid="20" grpId="0"/>
      <p:bldP spid="3" grpId="0"/>
      <p:bldP spid="5" grpId="0"/>
      <p:bldP spid="11" grpId="0"/>
      <p:bldP spid="2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remium Vector | Prize cup in a hand. win! congrats!">
            <a:extLst>
              <a:ext uri="{FF2B5EF4-FFF2-40B4-BE49-F238E27FC236}">
                <a16:creationId xmlns:a16="http://schemas.microsoft.com/office/drawing/2014/main" id="{2F26B2B2-73B4-CCF3-4B64-F8A56ACE4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7" b="20940"/>
          <a:stretch/>
        </p:blipFill>
        <p:spPr bwMode="auto">
          <a:xfrm>
            <a:off x="2627784" y="1811391"/>
            <a:ext cx="4083918" cy="299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E0A7A2-A07B-2586-1421-236EE59179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889"/>
          <a:stretch/>
        </p:blipFill>
        <p:spPr>
          <a:xfrm>
            <a:off x="1714500" y="16014"/>
            <a:ext cx="5715000" cy="1877368"/>
          </a:xfrm>
          <a:prstGeom prst="rect">
            <a:avLst/>
          </a:prstGeom>
        </p:spPr>
      </p:pic>
      <p:pic>
        <p:nvPicPr>
          <p:cNvPr id="5" name="Am-thanh-chuc-mung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42939ABC-F34A-F2C7-628A-BE621609C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637" y="328019"/>
            <a:ext cx="1565363" cy="1565363"/>
          </a:xfrm>
          <a:prstGeom prst="rect">
            <a:avLst/>
          </a:prstGeom>
        </p:spPr>
      </p:pic>
      <p:pic>
        <p:nvPicPr>
          <p:cNvPr id="5122" name="Picture 2" descr="Congratulations Images – Browse 1,797,055 Stock Photos, Vectors, and Video  | Adobe Stock">
            <a:extLst>
              <a:ext uri="{FF2B5EF4-FFF2-40B4-BE49-F238E27FC236}">
                <a16:creationId xmlns:a16="http://schemas.microsoft.com/office/drawing/2014/main" id="{6CE459A6-3A9E-3F7C-4733-B3BF36472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9702"/>
            <a:ext cx="2852936" cy="14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13E9D8-BE50-7B1D-E57E-322B82127A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3032" y="2215796"/>
            <a:ext cx="2852936" cy="1426468"/>
          </a:xfrm>
          <a:prstGeom prst="rect">
            <a:avLst/>
          </a:prstGeom>
        </p:spPr>
      </p:pic>
      <p:pic>
        <p:nvPicPr>
          <p:cNvPr id="3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F5427F8-D714-2BDC-5260-98CB032933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24" y="328019"/>
            <a:ext cx="1440160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9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0DF947-4F58-5B85-6283-1AAF507AA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58" y="24159"/>
            <a:ext cx="1008112" cy="704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E5E3C2-1134-990A-450D-1ECFEBBE0885}"/>
              </a:ext>
            </a:extLst>
          </p:cNvPr>
          <p:cNvSpPr txBox="1"/>
          <p:nvPr/>
        </p:nvSpPr>
        <p:spPr>
          <a:xfrm>
            <a:off x="1154417" y="780530"/>
            <a:ext cx="79928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 we protect and preserve our landmarks?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0AA3C-2A7A-CF0E-6486-2046D44E5FE4}"/>
              </a:ext>
            </a:extLst>
          </p:cNvPr>
          <p:cNvSpPr txBox="1"/>
          <p:nvPr/>
        </p:nvSpPr>
        <p:spPr>
          <a:xfrm>
            <a:off x="0" y="164869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ln w="0"/>
                <a:solidFill>
                  <a:srgbClr val="CC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We should protect, preserve and advertise </a:t>
            </a:r>
          </a:p>
          <a:p>
            <a:pPr algn="ctr"/>
            <a:r>
              <a:rPr lang="en-US" sz="3000" b="1" dirty="0">
                <a:ln w="0"/>
                <a:solidFill>
                  <a:srgbClr val="CC33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Vietnam’s landmarks to our friends all over the world.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88176-486D-33A4-8495-852FA6A9A21B}"/>
              </a:ext>
            </a:extLst>
          </p:cNvPr>
          <p:cNvGrpSpPr/>
          <p:nvPr/>
        </p:nvGrpSpPr>
        <p:grpSpPr>
          <a:xfrm>
            <a:off x="2267744" y="109827"/>
            <a:ext cx="4833231" cy="3017317"/>
            <a:chOff x="2267744" y="109827"/>
            <a:chExt cx="4833231" cy="3017317"/>
          </a:xfrm>
        </p:grpSpPr>
        <p:pic>
          <p:nvPicPr>
            <p:cNvPr id="2050" name="Picture 2" descr="Ha Long Bay&#10;">
              <a:extLst>
                <a:ext uri="{FF2B5EF4-FFF2-40B4-BE49-F238E27FC236}">
                  <a16:creationId xmlns:a16="http://schemas.microsoft.com/office/drawing/2014/main" id="{46881E2C-B728-2F0C-98AF-FC1C6C851B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4" y="109827"/>
              <a:ext cx="4833231" cy="30173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4472EA7-34CC-C5F7-0B34-3B47709427F3}"/>
                </a:ext>
              </a:extLst>
            </p:cNvPr>
            <p:cNvSpPr/>
            <p:nvPr/>
          </p:nvSpPr>
          <p:spPr>
            <a:xfrm>
              <a:off x="3784259" y="134328"/>
              <a:ext cx="1800200" cy="28803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 Long Bay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DF3FB4-1F23-6ADB-AB2B-E38AFA1C4ECC}"/>
              </a:ext>
            </a:extLst>
          </p:cNvPr>
          <p:cNvGrpSpPr/>
          <p:nvPr/>
        </p:nvGrpSpPr>
        <p:grpSpPr>
          <a:xfrm>
            <a:off x="2267744" y="91550"/>
            <a:ext cx="4905239" cy="2804973"/>
            <a:chOff x="2265680" y="561586"/>
            <a:chExt cx="4905239" cy="2804973"/>
          </a:xfrm>
        </p:grpSpPr>
        <p:pic>
          <p:nvPicPr>
            <p:cNvPr id="2052" name="Picture 4" descr="Cách đi cầu Vàng Đà Nẵng chi tiết A-Z cho người đi lần đầu">
              <a:extLst>
                <a:ext uri="{FF2B5EF4-FFF2-40B4-BE49-F238E27FC236}">
                  <a16:creationId xmlns:a16="http://schemas.microsoft.com/office/drawing/2014/main" id="{6860E026-B6BF-3F5F-6852-D6C3DA1E41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5680" y="561586"/>
              <a:ext cx="4905239" cy="280497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B843CE5-A1DD-B2A4-7C27-BA7A454CB678}"/>
                </a:ext>
              </a:extLst>
            </p:cNvPr>
            <p:cNvSpPr/>
            <p:nvPr/>
          </p:nvSpPr>
          <p:spPr>
            <a:xfrm>
              <a:off x="3818199" y="627534"/>
              <a:ext cx="1800200" cy="28803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Golden Bridge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EFE68C-6732-191E-7E5B-DC35F72353C1}"/>
              </a:ext>
            </a:extLst>
          </p:cNvPr>
          <p:cNvGrpSpPr/>
          <p:nvPr/>
        </p:nvGrpSpPr>
        <p:grpSpPr>
          <a:xfrm>
            <a:off x="2277183" y="157498"/>
            <a:ext cx="4905238" cy="2885434"/>
            <a:chOff x="2277183" y="157498"/>
            <a:chExt cx="4905238" cy="2885434"/>
          </a:xfrm>
        </p:grpSpPr>
        <p:pic>
          <p:nvPicPr>
            <p:cNvPr id="2054" name="Picture 6" descr="Hoi An ancient town | ViPic Wiki | Fandom">
              <a:extLst>
                <a:ext uri="{FF2B5EF4-FFF2-40B4-BE49-F238E27FC236}">
                  <a16:creationId xmlns:a16="http://schemas.microsoft.com/office/drawing/2014/main" id="{0D98D7D4-4BC0-FB46-C555-7C9BFF6C7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183" y="157498"/>
              <a:ext cx="4905238" cy="28854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74DD6F3-7D97-0594-CB24-138F1CE768E3}"/>
                </a:ext>
              </a:extLst>
            </p:cNvPr>
            <p:cNvSpPr/>
            <p:nvPr/>
          </p:nvSpPr>
          <p:spPr>
            <a:xfrm>
              <a:off x="3379443" y="233975"/>
              <a:ext cx="2700718" cy="28803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Hoi An ancient town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D7B6855-C79A-2C15-B85D-FCD5C35C8B59}"/>
              </a:ext>
            </a:extLst>
          </p:cNvPr>
          <p:cNvGrpSpPr/>
          <p:nvPr/>
        </p:nvGrpSpPr>
        <p:grpSpPr>
          <a:xfrm>
            <a:off x="3570695" y="107584"/>
            <a:ext cx="2974691" cy="3572619"/>
            <a:chOff x="3570695" y="107584"/>
            <a:chExt cx="2974691" cy="3572619"/>
          </a:xfrm>
        </p:grpSpPr>
        <p:pic>
          <p:nvPicPr>
            <p:cNvPr id="2056" name="Picture 8" descr="HN's One Pillar Pagoda set for renovations">
              <a:extLst>
                <a:ext uri="{FF2B5EF4-FFF2-40B4-BE49-F238E27FC236}">
                  <a16:creationId xmlns:a16="http://schemas.microsoft.com/office/drawing/2014/main" id="{2943F89F-9D0A-809A-2EA4-D342A3E4C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0695" y="107584"/>
              <a:ext cx="2974691" cy="35726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925D9E7-B456-F28F-BA77-6CE0FA284061}"/>
                </a:ext>
              </a:extLst>
            </p:cNvPr>
            <p:cNvSpPr/>
            <p:nvPr/>
          </p:nvSpPr>
          <p:spPr>
            <a:xfrm>
              <a:off x="3828549" y="157498"/>
              <a:ext cx="2367166" cy="28803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One pillar pagoda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2AF735-8807-9AF4-6665-71C853658B0B}"/>
              </a:ext>
            </a:extLst>
          </p:cNvPr>
          <p:cNvGrpSpPr/>
          <p:nvPr/>
        </p:nvGrpSpPr>
        <p:grpSpPr>
          <a:xfrm>
            <a:off x="2467514" y="107584"/>
            <a:ext cx="4505697" cy="3003798"/>
            <a:chOff x="2431510" y="162579"/>
            <a:chExt cx="4505697" cy="3003798"/>
          </a:xfrm>
        </p:grpSpPr>
        <p:pic>
          <p:nvPicPr>
            <p:cNvPr id="2058" name="Picture 10" descr="Ho Chi Minh Mausoleum - The Sacred Honoring of National Hero">
              <a:extLst>
                <a:ext uri="{FF2B5EF4-FFF2-40B4-BE49-F238E27FC236}">
                  <a16:creationId xmlns:a16="http://schemas.microsoft.com/office/drawing/2014/main" id="{3708AB73-8483-4DC2-A2C3-8D29D88CF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510" y="162579"/>
              <a:ext cx="4505697" cy="30037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C48CB6A-4D9D-1E03-8814-434F1005153D}"/>
                </a:ext>
              </a:extLst>
            </p:cNvPr>
            <p:cNvSpPr/>
            <p:nvPr/>
          </p:nvSpPr>
          <p:spPr>
            <a:xfrm>
              <a:off x="3232640" y="233975"/>
              <a:ext cx="3162388" cy="288032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 Chi Minh Mausoleum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05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1013" name="T0000029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4913" y="3730229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1017" name="WordArt 9"/>
          <p:cNvSpPr>
            <a:spLocks noChangeArrowheads="1" noChangeShapeType="1" noTextEdit="1"/>
          </p:cNvSpPr>
          <p:nvPr/>
        </p:nvSpPr>
        <p:spPr bwMode="auto">
          <a:xfrm>
            <a:off x="1763688" y="699542"/>
            <a:ext cx="4986536" cy="5940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kern="1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HOMEWORK </a:t>
            </a:r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1600200" y="2057400"/>
            <a:ext cx="82296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latin typeface="Verdana" pitchFamily="34" charset="0"/>
            </a:endParaRPr>
          </a:p>
        </p:txBody>
      </p:sp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99592" y="1480959"/>
            <a:ext cx="9001000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VNI-Times" pitchFamily="2" charset="0"/>
                <a:cs typeface="Arial" charset="0"/>
              </a:defRPr>
            </a:lvl9pPr>
          </a:lstStyle>
          <a:p>
            <a:pPr marL="265113" indent="-265113">
              <a:spcBef>
                <a:spcPts val="600"/>
              </a:spcBef>
              <a:spcAft>
                <a:spcPts val="600"/>
              </a:spcAft>
              <a:tabLst>
                <a:tab pos="530225" algn="l"/>
              </a:tabLst>
            </a:pP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Learn </a:t>
            </a: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vocabulary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and structure of the</a:t>
            </a: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exclamations with “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What”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by heart.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- Do exercise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s</a:t>
            </a: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3,4</a:t>
            </a: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on page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17</a:t>
            </a: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  <a:sym typeface="Calibri" pitchFamily="34" charset="0"/>
              </a:rPr>
              <a:t> in workbook.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-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Prepare for Unit 9:</a:t>
            </a:r>
            <a:r>
              <a:rPr lang="vi-VN" sz="3200" b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 </a:t>
            </a:r>
            <a:r>
              <a:rPr lang="en-US" sz="3200" b="1" dirty="0">
                <a:solidFill>
                  <a:srgbClr val="0033CC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Calibri" pitchFamily="34" charset="0"/>
              </a:rPr>
              <a:t>Skills 1</a:t>
            </a:r>
            <a:endParaRPr lang="vi-VN" sz="3200" b="1" dirty="0">
              <a:solidFill>
                <a:srgbClr val="0033CC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Tx/>
              <a:buChar char="-"/>
            </a:pPr>
            <a:endParaRPr lang="vi-VN" sz="3200" b="1" dirty="0">
              <a:solidFill>
                <a:srgbClr val="0033CC"/>
              </a:solidFill>
              <a:latin typeface="Times New Roman" pitchFamily="18" charset="0"/>
              <a:ea typeface="Calibri" pitchFamily="34" charset="0"/>
              <a:cs typeface="Times New Roman" pitchFamily="18" charset="0"/>
              <a:sym typeface="Calibri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Tx/>
              <a:buChar char="-"/>
            </a:pPr>
            <a:endParaRPr lang="en-US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9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 descr="Ghim trên ~Cute wittle things~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36902"/>
            <a:ext cx="1368152" cy="110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Image result for bÆ°á»m bay GIF p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779588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63688" y="555526"/>
            <a:ext cx="6121696" cy="286232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</a:rPr>
              <a:t>THANKS FOR YOUR</a:t>
            </a:r>
          </a:p>
          <a:p>
            <a:pPr algn="ctr">
              <a:defRPr/>
            </a:pPr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ea typeface="Microsoft Himalaya" pitchFamily="2" charset="0"/>
                <a:cs typeface="Times New Roman" panose="02020603050405020304" pitchFamily="18" charset="0"/>
              </a:rPr>
              <a:t>ATTENDANCE </a:t>
            </a:r>
          </a:p>
        </p:txBody>
      </p:sp>
    </p:spTree>
    <p:extLst>
      <p:ext uri="{BB962C8B-B14F-4D97-AF65-F5344CB8AC3E}">
        <p14:creationId xmlns:p14="http://schemas.microsoft.com/office/powerpoint/2010/main" val="251610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ịch sử giá Vỏ Sò ĐIệp Mexico Làm Trang Trí Handmade cập nhật 3/2023 -  BeeCost">
            <a:extLst>
              <a:ext uri="{FF2B5EF4-FFF2-40B4-BE49-F238E27FC236}">
                <a16:creationId xmlns:a16="http://schemas.microsoft.com/office/drawing/2014/main" id="{DD97BB87-F7F5-EC6A-D357-0B0D310D9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43808" y="1619751"/>
            <a:ext cx="3456384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45E3A27-C34E-A391-147F-08D79F4CA25B}"/>
              </a:ext>
            </a:extLst>
          </p:cNvPr>
          <p:cNvSpPr/>
          <p:nvPr/>
        </p:nvSpPr>
        <p:spPr>
          <a:xfrm>
            <a:off x="2555776" y="171931"/>
            <a:ext cx="4896544" cy="792088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it?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D7D1A-42A9-8E02-64C4-8287329B7B9B}"/>
              </a:ext>
            </a:extLst>
          </p:cNvPr>
          <p:cNvSpPr txBox="1"/>
          <p:nvPr/>
        </p:nvSpPr>
        <p:spPr>
          <a:xfrm>
            <a:off x="3635896" y="1067675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F41198-6B13-12F8-D9B9-960D1013182A}"/>
              </a:ext>
            </a:extLst>
          </p:cNvPr>
          <p:cNvSpPr txBox="1"/>
          <p:nvPr/>
        </p:nvSpPr>
        <p:spPr>
          <a:xfrm>
            <a:off x="0" y="160128"/>
            <a:ext cx="2156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Checking</a:t>
            </a:r>
          </a:p>
        </p:txBody>
      </p:sp>
    </p:spTree>
    <p:extLst>
      <p:ext uri="{BB962C8B-B14F-4D97-AF65-F5344CB8AC3E}">
        <p14:creationId xmlns:p14="http://schemas.microsoft.com/office/powerpoint/2010/main" val="34670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ow Long Does A Roof Last? – Forbes Home">
            <a:extLst>
              <a:ext uri="{FF2B5EF4-FFF2-40B4-BE49-F238E27FC236}">
                <a16:creationId xmlns:a16="http://schemas.microsoft.com/office/drawing/2014/main" id="{BB17488A-CD1A-9FD9-1840-1721D9390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5658"/>
            <a:ext cx="5695102" cy="3201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8" name="Picture 4" descr="gif-mui-ten - Chả Ram Tôm Đất Cô 3 Lâm - Món Ngon Xứ Nẫu">
            <a:extLst>
              <a:ext uri="{FF2B5EF4-FFF2-40B4-BE49-F238E27FC236}">
                <a16:creationId xmlns:a16="http://schemas.microsoft.com/office/drawing/2014/main" id="{60BBBF95-E170-D3AD-7BD5-7C1A354A7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04207">
            <a:off x="5548231" y="2000538"/>
            <a:ext cx="932296" cy="42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F22B071-E857-F864-FD8E-39FE282A6B29}"/>
              </a:ext>
            </a:extLst>
          </p:cNvPr>
          <p:cNvSpPr/>
          <p:nvPr/>
        </p:nvSpPr>
        <p:spPr>
          <a:xfrm>
            <a:off x="2195736" y="143850"/>
            <a:ext cx="5400600" cy="792088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it a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harbour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43CB7-C4C4-7A7C-50E7-9F4408BE6FCD}"/>
              </a:ext>
            </a:extLst>
          </p:cNvPr>
          <p:cNvSpPr txBox="1"/>
          <p:nvPr/>
        </p:nvSpPr>
        <p:spPr>
          <a:xfrm>
            <a:off x="3275856" y="109541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roof</a:t>
            </a:r>
          </a:p>
        </p:txBody>
      </p:sp>
    </p:spTree>
    <p:extLst>
      <p:ext uri="{BB962C8B-B14F-4D97-AF65-F5344CB8AC3E}">
        <p14:creationId xmlns:p14="http://schemas.microsoft.com/office/powerpoint/2010/main" val="35550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100+ Climb Pictures [HD] | Download Free Images on Unsplash">
            <a:extLst>
              <a:ext uri="{FF2B5EF4-FFF2-40B4-BE49-F238E27FC236}">
                <a16:creationId xmlns:a16="http://schemas.microsoft.com/office/drawing/2014/main" id="{67440949-C27C-9C53-F4FD-23881100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43249"/>
            <a:ext cx="4848225" cy="3228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31743FD8-096F-8E11-AC0C-929D0DE9B8D5}"/>
              </a:ext>
            </a:extLst>
          </p:cNvPr>
          <p:cNvSpPr/>
          <p:nvPr/>
        </p:nvSpPr>
        <p:spPr>
          <a:xfrm>
            <a:off x="1331640" y="143850"/>
            <a:ext cx="6624736" cy="792088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she doing?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CD0614-EEAE-A38A-577F-42D5E8716DF0}"/>
              </a:ext>
            </a:extLst>
          </p:cNvPr>
          <p:cNvSpPr txBox="1"/>
          <p:nvPr/>
        </p:nvSpPr>
        <p:spPr>
          <a:xfrm>
            <a:off x="3275856" y="109541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</a:t>
            </a:r>
          </a:p>
        </p:txBody>
      </p:sp>
    </p:spTree>
    <p:extLst>
      <p:ext uri="{BB962C8B-B14F-4D97-AF65-F5344CB8AC3E}">
        <p14:creationId xmlns:p14="http://schemas.microsoft.com/office/powerpoint/2010/main" val="198953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aven Harbour Marina Resorts">
            <a:extLst>
              <a:ext uri="{FF2B5EF4-FFF2-40B4-BE49-F238E27FC236}">
                <a16:creationId xmlns:a16="http://schemas.microsoft.com/office/drawing/2014/main" id="{E97B5C2F-B6F5-6FC3-2CBF-848E0E29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10" y="1706766"/>
            <a:ext cx="5213380" cy="3185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1B59CB5-552D-0F55-3D03-43855701780E}"/>
              </a:ext>
            </a:extLst>
          </p:cNvPr>
          <p:cNvSpPr/>
          <p:nvPr/>
        </p:nvSpPr>
        <p:spPr>
          <a:xfrm>
            <a:off x="1259632" y="353107"/>
            <a:ext cx="6624736" cy="792088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we call this place?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365DD-2B42-1801-712D-AD2946034F1B}"/>
              </a:ext>
            </a:extLst>
          </p:cNvPr>
          <p:cNvSpPr txBox="1"/>
          <p:nvPr/>
        </p:nvSpPr>
        <p:spPr>
          <a:xfrm>
            <a:off x="3131840" y="1168001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harbour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43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9953E2D-EC91-722A-E8D4-0FBFB722B020}"/>
              </a:ext>
            </a:extLst>
          </p:cNvPr>
          <p:cNvSpPr txBox="1"/>
          <p:nvPr/>
        </p:nvSpPr>
        <p:spPr>
          <a:xfrm>
            <a:off x="251520" y="70902"/>
            <a:ext cx="3899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97058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Everyday English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FD2C8-23B8-94BC-1C07-98CA100D1F50}"/>
              </a:ext>
            </a:extLst>
          </p:cNvPr>
          <p:cNvSpPr txBox="1"/>
          <p:nvPr/>
        </p:nvSpPr>
        <p:spPr>
          <a:xfrm>
            <a:off x="251520" y="473834"/>
            <a:ext cx="552787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Expressing exclamations with </a:t>
            </a:r>
            <a:r>
              <a:rPr kumimoji="0" lang="en-US" sz="2600" i="1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F0E738-0797-AD9C-3EF6-15DF66061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53293"/>
            <a:ext cx="6264696" cy="41772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159F13A-439C-84AE-6F45-0CC075EE03F4}"/>
              </a:ext>
            </a:extLst>
          </p:cNvPr>
          <p:cNvGrpSpPr/>
          <p:nvPr/>
        </p:nvGrpSpPr>
        <p:grpSpPr>
          <a:xfrm>
            <a:off x="1817402" y="1146495"/>
            <a:ext cx="2610581" cy="489321"/>
            <a:chOff x="5040087" y="3373051"/>
            <a:chExt cx="3004456" cy="6524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C88DB1-99C1-21EA-E405-227D4BB75337}"/>
                </a:ext>
              </a:extLst>
            </p:cNvPr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F16649"/>
            </a:solidFill>
            <a:ln>
              <a:solidFill>
                <a:srgbClr val="F16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4AF897-9F0D-4848-EDEF-B923E3ACEA87}"/>
                </a:ext>
              </a:extLst>
            </p:cNvPr>
            <p:cNvSpPr/>
            <p:nvPr/>
          </p:nvSpPr>
          <p:spPr>
            <a:xfrm>
              <a:off x="5159829" y="3373051"/>
              <a:ext cx="2884714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16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58F785-BCBE-F243-8C02-C0AA15AF1232}"/>
                </a:ext>
              </a:extLst>
            </p:cNvPr>
            <p:cNvSpPr txBox="1"/>
            <p:nvPr/>
          </p:nvSpPr>
          <p:spPr>
            <a:xfrm>
              <a:off x="5622476" y="3415119"/>
              <a:ext cx="230777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a nice city!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2E8C67-466F-6539-E21D-7CB23A509B8D}"/>
                </a:ext>
              </a:extLst>
            </p:cNvPr>
            <p:cNvSpPr txBox="1"/>
            <p:nvPr/>
          </p:nvSpPr>
          <p:spPr>
            <a:xfrm>
              <a:off x="5270766" y="3434658"/>
              <a:ext cx="47483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16978B-C947-A1AF-72CF-8FF011E9507A}"/>
              </a:ext>
            </a:extLst>
          </p:cNvPr>
          <p:cNvGrpSpPr/>
          <p:nvPr/>
        </p:nvGrpSpPr>
        <p:grpSpPr>
          <a:xfrm>
            <a:off x="5061531" y="2225732"/>
            <a:ext cx="2750829" cy="692036"/>
            <a:chOff x="5040087" y="3373051"/>
            <a:chExt cx="3283729" cy="9227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97FE7A-B013-B9B9-0404-480D0FEC2D4A}"/>
                </a:ext>
              </a:extLst>
            </p:cNvPr>
            <p:cNvSpPr/>
            <p:nvPr/>
          </p:nvSpPr>
          <p:spPr>
            <a:xfrm>
              <a:off x="5040087" y="3502207"/>
              <a:ext cx="2884714" cy="523272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2E86672-F648-4BAF-DFF4-314FC4723B0A}"/>
                </a:ext>
              </a:extLst>
            </p:cNvPr>
            <p:cNvSpPr/>
            <p:nvPr/>
          </p:nvSpPr>
          <p:spPr>
            <a:xfrm>
              <a:off x="5159829" y="3373051"/>
              <a:ext cx="3014960" cy="523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650844-F123-0CE4-85BF-F6F45ACCB24E}"/>
                </a:ext>
              </a:extLst>
            </p:cNvPr>
            <p:cNvSpPr txBox="1"/>
            <p:nvPr/>
          </p:nvSpPr>
          <p:spPr>
            <a:xfrm>
              <a:off x="5575183" y="3433990"/>
              <a:ext cx="274863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tall buildings!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E87D1A-6308-5006-2DF6-EB9FEE5754EE}"/>
                </a:ext>
              </a:extLst>
            </p:cNvPr>
            <p:cNvSpPr txBox="1"/>
            <p:nvPr/>
          </p:nvSpPr>
          <p:spPr>
            <a:xfrm>
              <a:off x="5270766" y="3434658"/>
              <a:ext cx="47483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0CC6578-CAC0-87E6-C5A0-C3256162B4EA}"/>
              </a:ext>
            </a:extLst>
          </p:cNvPr>
          <p:cNvGrpSpPr/>
          <p:nvPr/>
        </p:nvGrpSpPr>
        <p:grpSpPr>
          <a:xfrm>
            <a:off x="3354597" y="1666662"/>
            <a:ext cx="3664270" cy="447621"/>
            <a:chOff x="5241604" y="4240733"/>
            <a:chExt cx="3074604" cy="59081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5C9E3CF-472C-61FE-233B-F07D065694E5}"/>
                </a:ext>
              </a:extLst>
            </p:cNvPr>
            <p:cNvSpPr/>
            <p:nvPr/>
          </p:nvSpPr>
          <p:spPr>
            <a:xfrm>
              <a:off x="5241604" y="4308280"/>
              <a:ext cx="2884714" cy="523272"/>
            </a:xfrm>
            <a:prstGeom prst="rect">
              <a:avLst/>
            </a:prstGeom>
            <a:solidFill>
              <a:srgbClr val="EF008D"/>
            </a:solidFill>
            <a:ln>
              <a:solidFill>
                <a:srgbClr val="EF0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9BB1DC3-E277-A755-0D2C-B86FA6837A6F}"/>
                </a:ext>
              </a:extLst>
            </p:cNvPr>
            <p:cNvSpPr/>
            <p:nvPr/>
          </p:nvSpPr>
          <p:spPr>
            <a:xfrm>
              <a:off x="5318701" y="4294624"/>
              <a:ext cx="2884714" cy="52327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F00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EDF9290-0F93-543A-D3E6-FFB483FB0E5B}"/>
                </a:ext>
              </a:extLst>
            </p:cNvPr>
            <p:cNvSpPr txBox="1"/>
            <p:nvPr/>
          </p:nvSpPr>
          <p:spPr>
            <a:xfrm>
              <a:off x="5640452" y="4267305"/>
              <a:ext cx="2675756" cy="492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beautiful weather!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CA7864-728A-754A-D684-C82CE45F612B}"/>
                </a:ext>
              </a:extLst>
            </p:cNvPr>
            <p:cNvSpPr txBox="1"/>
            <p:nvPr/>
          </p:nvSpPr>
          <p:spPr>
            <a:xfrm>
              <a:off x="5472283" y="4240733"/>
              <a:ext cx="47483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81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13686</TotalTime>
  <Words>1435</Words>
  <Application>Microsoft Office PowerPoint</Application>
  <PresentationFormat>On-screen Show (16:9)</PresentationFormat>
  <Paragraphs>447</Paragraphs>
  <Slides>43</Slides>
  <Notes>4</Notes>
  <HiddenSlides>0</HiddenSlides>
  <MMClips>35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Agency FB</vt:lpstr>
      <vt:lpstr>Arial</vt:lpstr>
      <vt:lpstr>Calibri</vt:lpstr>
      <vt:lpstr>Colonna MT</vt:lpstr>
      <vt:lpstr>Montserrat</vt:lpstr>
      <vt:lpstr>Times New Roman</vt:lpstr>
      <vt:lpstr>Verdana</vt:lpstr>
      <vt:lpstr>Office Theme</vt:lpstr>
      <vt:lpstr>Welcome to our class!!!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mongkha146073@gmail.com</cp:lastModifiedBy>
  <cp:revision>532</cp:revision>
  <dcterms:created xsi:type="dcterms:W3CDTF">2021-03-16T13:36:36Z</dcterms:created>
  <dcterms:modified xsi:type="dcterms:W3CDTF">2024-03-11T06:31:21Z</dcterms:modified>
</cp:coreProperties>
</file>