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78" r:id="rId3"/>
    <p:sldId id="3396" r:id="rId4"/>
    <p:sldId id="306" r:id="rId5"/>
    <p:sldId id="260" r:id="rId6"/>
    <p:sldId id="284" r:id="rId7"/>
    <p:sldId id="309" r:id="rId8"/>
    <p:sldId id="307" r:id="rId9"/>
    <p:sldId id="312" r:id="rId10"/>
    <p:sldId id="314" r:id="rId11"/>
    <p:sldId id="315" r:id="rId12"/>
    <p:sldId id="316" r:id="rId13"/>
    <p:sldId id="3395" r:id="rId14"/>
    <p:sldId id="317" r:id="rId15"/>
    <p:sldId id="318" r:id="rId16"/>
    <p:sldId id="256" r:id="rId17"/>
    <p:sldId id="3394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E38C"/>
    <a:srgbClr val="FDF704"/>
    <a:srgbClr val="406797"/>
    <a:srgbClr val="88A0BE"/>
    <a:srgbClr val="DEEBF7"/>
    <a:srgbClr val="00FFFF"/>
    <a:srgbClr val="5CD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685CB-4F43-44EF-88F3-C9C23DF1EFAC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84028-409B-4198-8DAA-B7F64B8F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961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viên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choột</a:t>
            </a:r>
            <a:r>
              <a:rPr lang="en-US" altLang="zh-CN" dirty="0"/>
              <a:t>,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sẽ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ra,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Khi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sinh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dừng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hồ</a:t>
            </a:r>
            <a:r>
              <a:rPr lang="en-US" altLang="zh-CN" dirty="0"/>
              <a:t>.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đáp</a:t>
            </a:r>
            <a:r>
              <a:rPr lang="en-US" altLang="zh-CN" dirty="0"/>
              <a:t> </a:t>
            </a:r>
            <a:r>
              <a:rPr lang="en-US" altLang="zh-CN" dirty="0" err="1"/>
              <a:t>án</a:t>
            </a:r>
            <a:r>
              <a:rPr lang="en-US" altLang="zh-CN" dirty="0"/>
              <a:t> </a:t>
            </a:r>
            <a:r>
              <a:rPr lang="en-US" altLang="zh-CN" dirty="0" err="1"/>
              <a:t>đúng</a:t>
            </a:r>
            <a:r>
              <a:rPr lang="en-US" altLang="zh-CN" dirty="0"/>
              <a:t>. T</a:t>
            </a:r>
            <a:r>
              <a:rPr lang="vi-VN" altLang="zh-CN" dirty="0"/>
              <a:t>ư</a:t>
            </a:r>
            <a:r>
              <a:rPr lang="en-US" altLang="zh-CN" dirty="0" err="1"/>
              <a:t>ơng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còn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85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2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ở 2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ra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2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n, </a:t>
            </a:r>
            <a:r>
              <a:rPr lang="en-US" dirty="0" err="1"/>
              <a:t>nhỏ</a:t>
            </a:r>
            <a:r>
              <a:rPr lang="en-US" dirty="0"/>
              <a:t> h</a:t>
            </a:r>
            <a:r>
              <a:rPr lang="vi-VN" dirty="0"/>
              <a:t>ơ</a:t>
            </a:r>
            <a:r>
              <a:rPr lang="en-US" dirty="0"/>
              <a:t>n?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quay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01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84028-409B-4198-8DAA-B7F64B8F2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98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5B254-88A8-441D-B936-0B8702157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35C0D6-B0D9-480B-B393-25AFFD1F6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8EF5A-E88E-4020-993D-19BB6ABB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2039E-7084-42A4-98CF-6F38D812B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A8BCA-BCC5-44E4-85E0-FD482662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7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73AE-CCFF-47B0-A07F-2843D64D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B674D0-550E-416F-A803-E3BF1CE990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DBF4E-F464-4277-9376-E0D5C13B2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F7518-5EA7-44CA-AFD5-8457371B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4B3C4-C62C-4AA1-A24C-FA16D457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0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5FF708-4B2E-4C5E-B811-0488D9DB5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97812-2594-42BD-B6C2-F0B5E0907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F351-1947-4ECC-ABD1-D8637F513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DA4E3-8E6A-4136-9E7B-5CFE58C6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BB682-2E86-4B8F-8104-0835597F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7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11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2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1260-72E5-4B53-B43F-36723E51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36889-FD9E-4DD7-B1A1-1B31FF5EB1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14E63-F74D-4508-8BF9-4DEDB962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B0436-8305-48F2-B2FE-84C9434E2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AF7C-4DA2-4183-BC37-00CAC765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3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4C2D-E2F8-41C1-97EA-28517D5CE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C0BEF-D783-40F5-A29D-DF57F8A00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885EE-32E8-463C-8818-86AF192EB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E8B1F-907D-4EC7-BA96-F9B7CD69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D1EC0-9862-421A-B970-39437AD2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B593-77EC-4419-AB1C-495281F9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2E3CF-043B-485D-AD03-0904CC15A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CC7AC-7F61-492D-9D9C-B85359782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6F616-C94C-4DEB-9943-332453F6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A7C5B-8F7E-49FE-A31B-88ECE24F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457BA-39C3-4FE1-8411-19A297CF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5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D0563-3BD7-490A-B917-21877CB7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3675A-B53B-4BEE-A2C9-AFF65631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F4A41-C24E-45E1-86A6-21E0A0129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F4CBE3-E2BA-4A7D-BDCF-E200FDAE6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0CCE22-6EEF-4555-B7FE-B2114B2E9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1EF1B-E78B-42F1-8305-25E43DC9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C69BA-15BB-449E-A9D7-A2053B788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93D2D4-8D76-450F-B1DE-C9DA13DBE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3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77025-1F2B-4FC3-9B6D-F4F738653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1BE21-103C-427E-93DC-BD95EA5D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1BC459-9B18-4AC6-8846-89605D38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87122-6A94-466E-98F2-EB1FD5CE3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9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7AF11-10DA-42FC-9EF3-56D162AD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CB13E-E3C1-4045-BCC0-7442B9DD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499436-10CD-4694-8A82-6E3433A1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3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4D2F5-13FA-4C96-9741-17AEF948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B4B8-5DF9-4C48-8E89-A57CE9F68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6489B-8B06-485A-B92F-5308E8983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1FB8B-E63E-4CF7-9246-27864D29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213E6-F76E-4EFE-A9B3-07DABFF9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5A4C1-D4F7-49E1-A7FF-BEDB55D7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8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6E676-EE15-457B-90E3-A21BA6CC7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C5019-65E6-4801-B604-2B5D8BC55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02ED6-B127-4F14-971E-BFE22B94C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04C09-A914-4559-AD53-0884E25B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870A-E7C7-4D7B-B552-BA3F28498D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219D7-278C-4C90-BBFB-C06C6A5E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6BBAE-2F16-4510-BA71-5984860F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00716-581D-48DA-B0B1-DD9E0A6E1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1AFF7-D592-4AEA-B418-238C5D763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99A37-2FDC-45BC-941D-DC387FA845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3870A-E7C7-4D7B-B552-BA3F28498D36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FFE1F-50E1-4DB1-8FDD-13E5932351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D8C9-194F-45D3-BC1D-782CFFF77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7B9E7-609D-4AAB-9A63-DAE9BD57C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139518" y="2682756"/>
            <a:ext cx="8309499" cy="1107965"/>
          </a:xfrm>
          <a:prstGeom prst="rect">
            <a:avLst/>
          </a:prstGeom>
          <a:solidFill>
            <a:srgbClr val="B7E38C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408945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423ACC-C49A-4F92-936C-F5439F14A3BE}"/>
              </a:ext>
            </a:extLst>
          </p:cNvPr>
          <p:cNvSpPr txBox="1"/>
          <p:nvPr/>
        </p:nvSpPr>
        <p:spPr>
          <a:xfrm>
            <a:off x="4353499" y="1933327"/>
            <a:ext cx="388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KHOA HỌC TỰ NHIÊN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241460"/>
              </p:ext>
            </p:extLst>
          </p:nvPr>
        </p:nvGraphicFramePr>
        <p:xfrm>
          <a:off x="228600" y="3099770"/>
          <a:ext cx="11734799" cy="3726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2507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Treo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Treo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B,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94809DFD-9F84-4BEC-B0C6-EDBB49FD7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1509" y="643064"/>
            <a:ext cx="1409699" cy="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1929F0-26CB-4576-96D8-77A285E5B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054151"/>
              </p:ext>
            </p:extLst>
          </p:nvPr>
        </p:nvGraphicFramePr>
        <p:xfrm>
          <a:off x="299567" y="1490129"/>
          <a:ext cx="11734799" cy="3726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5500">
                  <a:extLst>
                    <a:ext uri="{9D8B030D-6E8A-4147-A177-3AD203B41FA5}">
                      <a16:colId xmlns:a16="http://schemas.microsoft.com/office/drawing/2014/main" val="273718172"/>
                    </a:ext>
                  </a:extLst>
                </a:gridCol>
                <a:gridCol w="2701828">
                  <a:extLst>
                    <a:ext uri="{9D8B030D-6E8A-4147-A177-3AD203B41FA5}">
                      <a16:colId xmlns:a16="http://schemas.microsoft.com/office/drawing/2014/main" val="971794741"/>
                    </a:ext>
                  </a:extLst>
                </a:gridCol>
                <a:gridCol w="2341079">
                  <a:extLst>
                    <a:ext uri="{9D8B030D-6E8A-4147-A177-3AD203B41FA5}">
                      <a16:colId xmlns:a16="http://schemas.microsoft.com/office/drawing/2014/main" val="391561891"/>
                    </a:ext>
                  </a:extLst>
                </a:gridCol>
                <a:gridCol w="2576392">
                  <a:extLst>
                    <a:ext uri="{9D8B030D-6E8A-4147-A177-3AD203B41FA5}">
                      <a16:colId xmlns:a16="http://schemas.microsoft.com/office/drawing/2014/main" val="1008598676"/>
                    </a:ext>
                  </a:extLst>
                </a:gridCol>
              </a:tblGrid>
              <a:tr h="668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048393"/>
                  </a:ext>
                </a:extLst>
              </a:tr>
              <a:tr h="6583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treo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948154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cân bằng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80888"/>
                  </a:ext>
                </a:extLst>
              </a:tr>
              <a:tr h="64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2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&gt; F</a:t>
                      </a:r>
                      <a:r>
                        <a:rPr lang="en-US" sz="2000" baseline="-25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983280"/>
                  </a:ext>
                </a:extLst>
              </a:tr>
              <a:tr h="896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Treo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B,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3711" marR="23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F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2000" baseline="-25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4115" marR="241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8665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240C04C-B515-4327-853E-A11876860F44}"/>
              </a:ext>
            </a:extLst>
          </p:cNvPr>
          <p:cNvSpPr txBox="1"/>
          <p:nvPr/>
        </p:nvSpPr>
        <p:spPr>
          <a:xfrm>
            <a:off x="299567" y="30996"/>
            <a:ext cx="11651641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867F86-8B07-4249-A975-949019B94715}"/>
              </a:ext>
            </a:extLst>
          </p:cNvPr>
          <p:cNvSpPr/>
          <p:nvPr/>
        </p:nvSpPr>
        <p:spPr>
          <a:xfrm>
            <a:off x="299567" y="804672"/>
            <a:ext cx="11663832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91925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7BA310-18B5-402D-930D-E753BFF3942A}"/>
              </a:ext>
            </a:extLst>
          </p:cNvPr>
          <p:cNvSpPr/>
          <p:nvPr/>
        </p:nvSpPr>
        <p:spPr>
          <a:xfrm>
            <a:off x="2933699" y="36919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1: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C5D3A-D2DB-4911-82AE-09921BD18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4" name="Picture 7" descr="555_0020_素材CNN-sccnn.com-26">
            <a:extLst>
              <a:ext uri="{FF2B5EF4-FFF2-40B4-BE49-F238E27FC236}">
                <a16:creationId xmlns:a16="http://schemas.microsoft.com/office/drawing/2014/main" id="{8BC429BA-D7CD-4B41-B969-D9F15E54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3B5A19-996C-4022-80F9-503708451CFA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EE3C4-B9EF-4685-A400-BEA31FDD190B}"/>
              </a:ext>
            </a:extLst>
          </p:cNvPr>
          <p:cNvSpPr/>
          <p:nvPr/>
        </p:nvSpPr>
        <p:spPr>
          <a:xfrm>
            <a:off x="2933698" y="1589166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khối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lượng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365F9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5D0CC-6EC3-44AD-A4E7-27678E1580EF}"/>
              </a:ext>
            </a:extLst>
          </p:cNvPr>
          <p:cNvSpPr/>
          <p:nvPr/>
        </p:nvSpPr>
        <p:spPr>
          <a:xfrm>
            <a:off x="2933698" y="2976183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2: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nhựa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khoảng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B82A12-EB2F-4F1C-8F6D-F7E9515ADAD9}"/>
              </a:ext>
            </a:extLst>
          </p:cNvPr>
          <p:cNvSpPr/>
          <p:nvPr/>
        </p:nvSpPr>
        <p:spPr>
          <a:xfrm>
            <a:off x="2933698" y="4245871"/>
            <a:ext cx="774382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treo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trục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b="1" i="1" dirty="0">
                <a:solidFill>
                  <a:srgbClr val="40679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406797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3A67D-02FA-45ED-9026-8C11FD7C404F}"/>
              </a:ext>
            </a:extLst>
          </p:cNvPr>
          <p:cNvSpPr/>
          <p:nvPr/>
        </p:nvSpPr>
        <p:spPr>
          <a:xfrm>
            <a:off x="6181728" y="804672"/>
            <a:ext cx="5534025" cy="379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b="1" kern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quay, moment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2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ACC0D9-8581-4738-ACF7-09E00CA35B2C}"/>
              </a:ext>
            </a:extLst>
          </p:cNvPr>
          <p:cNvSpPr/>
          <p:nvPr/>
        </p:nvSpPr>
        <p:spPr>
          <a:xfrm>
            <a:off x="179226" y="938622"/>
            <a:ext cx="8815484" cy="2174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2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1: 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18.3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nào trong Hình 18.3 có thể làm cho tay nắm cửa quay quanh trục của nó? Vị trí nà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nó? 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nào có thể làm cho tay nắm cửa quay dễ dàng hơn?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32BCC-7859-4DC1-9025-4E48A3255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268" y="948385"/>
            <a:ext cx="2822634" cy="21549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5E958B-9F4E-4A78-845F-21FE90078F1A}"/>
              </a:ext>
            </a:extLst>
          </p:cNvPr>
          <p:cNvSpPr/>
          <p:nvPr/>
        </p:nvSpPr>
        <p:spPr>
          <a:xfrm>
            <a:off x="5229612" y="138321"/>
            <a:ext cx="2013693" cy="4897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5F3E7-95B6-4252-9627-315889CD48A6}"/>
              </a:ext>
            </a:extLst>
          </p:cNvPr>
          <p:cNvSpPr/>
          <p:nvPr/>
        </p:nvSpPr>
        <p:spPr>
          <a:xfrm>
            <a:off x="165357" y="3244418"/>
            <a:ext cx="8815484" cy="1835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2200" b="1" kern="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Vị trí tác dụng lực trong Hình 18.3 có thể làm cho tay nắm cửa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B, C.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làm tay nắm cửa không quay quanh trục của nó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cửa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2E84B-48AC-43BB-8A8D-57E226D268ED}"/>
              </a:ext>
            </a:extLst>
          </p:cNvPr>
          <p:cNvSpPr/>
          <p:nvPr/>
        </p:nvSpPr>
        <p:spPr>
          <a:xfrm>
            <a:off x="179226" y="5236127"/>
            <a:ext cx="881548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. Lực tác dụng ở vị trí 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vi-VN" sz="2200" dirty="0">
                <a:solidFill>
                  <a:srgbClr val="000000"/>
                </a:solidFill>
                <a:ea typeface="Times New Roman" panose="02020603050405020304" pitchFamily="18" charset="0"/>
              </a:rPr>
              <a:t> có thể làm cho tay nắm cửa quay dễ dàng 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xa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moment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2C389D04-4728-4777-B290-585EE360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6" y="0"/>
            <a:ext cx="1316938" cy="98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290211C8-F6A6-489F-ABC0-97BA1F6D12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6141" y="6074476"/>
            <a:ext cx="1278257" cy="8493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3D648224-19ED-4227-8D4E-215F5D885A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9362" y="6119174"/>
            <a:ext cx="1127281" cy="738826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BAA75368-B721-4367-A5B5-BD076CCDE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357" y="6074477"/>
            <a:ext cx="1278257" cy="849373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D5535BE-7101-4812-8E1D-03439B0BB8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1237" y="6111370"/>
            <a:ext cx="1127281" cy="738826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6B59AA4-CD52-48CC-BAF3-B444940600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331" y="6000823"/>
            <a:ext cx="1278257" cy="849373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5F9B0BDF-3621-4148-84C6-97D44181A5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268" y="6119174"/>
            <a:ext cx="1127281" cy="738826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F52715C4-47CE-43AF-BB40-D4273B64B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455" y="6108622"/>
            <a:ext cx="1127281" cy="7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1F2438-4948-446D-AB23-4877C2BED575}"/>
              </a:ext>
            </a:extLst>
          </p:cNvPr>
          <p:cNvSpPr/>
          <p:nvPr/>
        </p:nvSpPr>
        <p:spPr>
          <a:xfrm>
            <a:off x="2218691" y="731779"/>
            <a:ext cx="9420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Câu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18.4: </a:t>
            </a:r>
            <a:r>
              <a:rPr lang="vi-VN" sz="2000" dirty="0">
                <a:ea typeface="Times New Roman" panose="02020603050405020304" pitchFamily="18" charset="0"/>
              </a:rPr>
              <a:t>So sánh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en-US" sz="2000" baseline="-25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với 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moment 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của lực F</a:t>
            </a:r>
            <a:r>
              <a:rPr lang="vi-VN" sz="2000" baseline="-25000" dirty="0">
                <a:solidFill>
                  <a:srgbClr val="4A4A4B"/>
                </a:solidFill>
                <a:ea typeface="Times New Roman" panose="02020603050405020304" pitchFamily="18" charset="0"/>
              </a:rPr>
              <a:t>2</a:t>
            </a:r>
            <a:r>
              <a:rPr lang="vi-VN" sz="2000" dirty="0">
                <a:solidFill>
                  <a:srgbClr val="4A4A4B"/>
                </a:solidFill>
                <a:ea typeface="Times New Roman" panose="02020603050405020304" pitchFamily="18" charset="0"/>
              </a:rPr>
              <a:t> trong Hình 18.4a </a:t>
            </a:r>
            <a:r>
              <a:rPr lang="vi-VN" sz="2000" dirty="0">
                <a:ea typeface="Times New Roman" panose="02020603050405020304" pitchFamily="18" charset="0"/>
              </a:rPr>
              <a:t>và Hình 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8.4b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B22C89-3B11-41E6-868A-27C085F6134C}"/>
              </a:ext>
            </a:extLst>
          </p:cNvPr>
          <p:cNvSpPr/>
          <p:nvPr/>
        </p:nvSpPr>
        <p:spPr>
          <a:xfrm>
            <a:off x="2314575" y="4317563"/>
            <a:ext cx="93249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18.4a: Hai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42265" algn="just">
              <a:spcAft>
                <a:spcPts val="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18.4b: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F</a:t>
            </a:r>
            <a:r>
              <a:rPr lang="en-US" sz="2000" baseline="-25000" dirty="0"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1DB29-18D6-4BE9-9A94-B6B37856C892}"/>
              </a:ext>
            </a:extLst>
          </p:cNvPr>
          <p:cNvSpPr/>
          <p:nvPr/>
        </p:nvSpPr>
        <p:spPr>
          <a:xfrm>
            <a:off x="5089153" y="242030"/>
            <a:ext cx="2013693" cy="489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2400" b="1" kern="0" dirty="0">
                <a:solidFill>
                  <a:srgbClr val="365F9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2400" b="1" kern="0" dirty="0">
              <a:solidFill>
                <a:srgbClr val="365F9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6 điều mọi sĩ tử phải làm trước kỳ thi 3 tháng">
            <a:extLst>
              <a:ext uri="{FF2B5EF4-FFF2-40B4-BE49-F238E27FC236}">
                <a16:creationId xmlns:a16="http://schemas.microsoft.com/office/drawing/2014/main" id="{CC03AD14-D0CC-4827-8DE8-05672E692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0"/>
            <a:ext cx="1666241" cy="124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35BE1-2962-40D2-AD03-D5549397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4" y="1511517"/>
            <a:ext cx="7781925" cy="26193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E90B7D-5FA0-4A32-8A18-850C3624E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43" y="1511517"/>
            <a:ext cx="1251980" cy="1618822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58E5077-2F51-4C9B-8111-7B60528A7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3350091"/>
            <a:ext cx="752006" cy="93555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5F79BD80-F392-4CD6-A956-4D9F4C1684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27" y="4391660"/>
            <a:ext cx="625392" cy="808638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067717B5-336E-4611-9EBC-EF1590E95A0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2" y="5440947"/>
            <a:ext cx="437322" cy="54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1B42FA-B661-D459-C1FC-BAB8D48D0466}"/>
              </a:ext>
            </a:extLst>
          </p:cNvPr>
          <p:cNvSpPr>
            <a:spLocks noChangeAspect="1"/>
          </p:cNvSpPr>
          <p:nvPr/>
        </p:nvSpPr>
        <p:spPr>
          <a:xfrm>
            <a:off x="-5996554" y="1952397"/>
            <a:ext cx="5948667" cy="386822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id-ID" sz="1707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347A156-ACD5-82D2-4051-058F6A2BF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7" b="66179"/>
          <a:stretch/>
        </p:blipFill>
        <p:spPr>
          <a:xfrm rot="17883636">
            <a:off x="107509" y="-453063"/>
            <a:ext cx="2422526" cy="3134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605B594-57CB-6F27-8949-4322393FB8AE}"/>
              </a:ext>
            </a:extLst>
          </p:cNvPr>
          <p:cNvSpPr txBox="1">
            <a:spLocks/>
          </p:cNvSpPr>
          <p:nvPr/>
        </p:nvSpPr>
        <p:spPr>
          <a:xfrm>
            <a:off x="141029" y="292783"/>
            <a:ext cx="1708895" cy="1323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2287DB06-932F-9777-F7D5-9C3066800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/>
        </p:blipFill>
        <p:spPr>
          <a:xfrm>
            <a:off x="347469" y="212614"/>
            <a:ext cx="11497061" cy="4157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D1A768-392F-426F-841D-5EB1B93366E6}"/>
              </a:ext>
            </a:extLst>
          </p:cNvPr>
          <p:cNvSpPr/>
          <p:nvPr/>
        </p:nvSpPr>
        <p:spPr>
          <a:xfrm>
            <a:off x="2625144" y="1583482"/>
            <a:ext cx="7831016" cy="1743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video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moment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C98254-1706-4A39-9CBC-CC8248DA4A3A}"/>
              </a:ext>
            </a:extLst>
          </p:cNvPr>
          <p:cNvSpPr/>
          <p:nvPr/>
        </p:nvSpPr>
        <p:spPr>
          <a:xfrm>
            <a:off x="1849924" y="4369317"/>
            <a:ext cx="9463344" cy="931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(4-5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video: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Capcut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Power Point…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64FD21-8FD5-4C9B-B881-4893DAF70361}"/>
              </a:ext>
            </a:extLst>
          </p:cNvPr>
          <p:cNvSpPr/>
          <p:nvPr/>
        </p:nvSpPr>
        <p:spPr>
          <a:xfrm>
            <a:off x="3861881" y="108117"/>
            <a:ext cx="5869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8EC1EF28-E82F-45E3-BF3A-A3A5014FE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62" y="5643103"/>
            <a:ext cx="4877554" cy="12148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448624CE-9353-4DBF-BF74-D2BA71A6C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686" y="5578443"/>
            <a:ext cx="5137150" cy="127955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9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D619EE-3151-4682-A28D-A2CE2759DBB8}"/>
              </a:ext>
            </a:extLst>
          </p:cNvPr>
          <p:cNvSpPr/>
          <p:nvPr/>
        </p:nvSpPr>
        <p:spPr>
          <a:xfrm>
            <a:off x="0" y="1095375"/>
            <a:ext cx="12192000" cy="4571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Download Free png Child , Students, group of children studying illustration  ... - DLPNG.com">
            <a:extLst>
              <a:ext uri="{FF2B5EF4-FFF2-40B4-BE49-F238E27FC236}">
                <a16:creationId xmlns:a16="http://schemas.microsoft.com/office/drawing/2014/main" id="{F770B378-D791-42C1-9DF7-41356C5E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" y="1095375"/>
            <a:ext cx="2806511" cy="1424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B42BC7-4D12-4B28-9041-35A258AC1282}"/>
              </a:ext>
            </a:extLst>
          </p:cNvPr>
          <p:cNvSpPr/>
          <p:nvPr/>
        </p:nvSpPr>
        <p:spPr>
          <a:xfrm>
            <a:off x="1484543" y="413330"/>
            <a:ext cx="9222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VIDEO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8F450DB-0B93-4C81-9E36-CD10A507A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652078"/>
              </p:ext>
            </p:extLst>
          </p:nvPr>
        </p:nvGraphicFramePr>
        <p:xfrm>
          <a:off x="5444684" y="2891771"/>
          <a:ext cx="6666028" cy="34008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8036">
                  <a:extLst>
                    <a:ext uri="{9D8B030D-6E8A-4147-A177-3AD203B41FA5}">
                      <a16:colId xmlns:a16="http://schemas.microsoft.com/office/drawing/2014/main" val="1567564877"/>
                    </a:ext>
                  </a:extLst>
                </a:gridCol>
                <a:gridCol w="874528">
                  <a:extLst>
                    <a:ext uri="{9D8B030D-6E8A-4147-A177-3AD203B41FA5}">
                      <a16:colId xmlns:a16="http://schemas.microsoft.com/office/drawing/2014/main" val="3134158977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3152568405"/>
                    </a:ext>
                  </a:extLst>
                </a:gridCol>
                <a:gridCol w="871732">
                  <a:extLst>
                    <a:ext uri="{9D8B030D-6E8A-4147-A177-3AD203B41FA5}">
                      <a16:colId xmlns:a16="http://schemas.microsoft.com/office/drawing/2014/main" val="2071254660"/>
                    </a:ext>
                  </a:extLst>
                </a:gridCol>
              </a:tblGrid>
              <a:tr h="456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tiêu chí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880139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5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moment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898431"/>
                  </a:ext>
                </a:extLst>
              </a:tr>
              <a:tr h="79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kênh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phù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428570"/>
                  </a:ext>
                </a:extLst>
              </a:tr>
              <a:tr h="464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spc="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8265034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2D7E97A5-8FD5-4AA3-970F-71ECFB47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8" y="3091826"/>
            <a:ext cx="5287109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thang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lang="en-US" alt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mức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E863E-B6D1-42FB-BC13-F6F656EC2ECC}"/>
              </a:ext>
            </a:extLst>
          </p:cNvPr>
          <p:cNvSpPr txBox="1"/>
          <p:nvPr/>
        </p:nvSpPr>
        <p:spPr>
          <a:xfrm>
            <a:off x="2887799" y="1253765"/>
            <a:ext cx="9140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E1C0DE42-69D1-4C35-9898-F5B25950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565" y="32750"/>
            <a:ext cx="4040037" cy="100628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355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478991"/>
            <a:ext cx="10993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Chúc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tốt</a:t>
            </a:r>
            <a:endParaRPr lang="zh-CN" altLang="en-US" sz="4000" b="1" spc="600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781234" y="2876486"/>
            <a:ext cx="1852159" cy="648072"/>
          </a:xfrm>
          <a:prstGeom prst="roundRect">
            <a:avLst/>
          </a:prstGeom>
          <a:solidFill>
            <a:srgbClr val="E0F2F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zh-CN" altLang="en-US" sz="2400" dirty="0">
              <a:solidFill>
                <a:srgbClr val="E75329"/>
              </a:solidFill>
              <a:latin typeface="Arial" panose="020B0604020202020204" pitchFamily="34" charset="0"/>
              <a:ea typeface="Adobe 黑体 Std R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041279" y="3284108"/>
            <a:ext cx="6120680" cy="480901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3041279" y="1362076"/>
            <a:ext cx="6111132" cy="1569660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giơ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4"/>
          <p:cNvSpPr txBox="1"/>
          <p:nvPr/>
        </p:nvSpPr>
        <p:spPr>
          <a:xfrm>
            <a:off x="3041279" y="4117381"/>
            <a:ext cx="6120680" cy="830997"/>
          </a:xfrm>
          <a:prstGeom prst="rect">
            <a:avLst/>
          </a:prstGeom>
          <a:noFill/>
          <a:ln w="19050">
            <a:solidFill>
              <a:srgbClr val="E75329"/>
            </a:solidFill>
            <a:prstDash val="sys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6" descr="5"/>
          <p:cNvPicPr>
            <a:picLocks noChangeAspect="1" noChangeArrowheads="1"/>
          </p:cNvPicPr>
          <p:nvPr/>
        </p:nvPicPr>
        <p:blipFill>
          <a:blip r:embed="rId3"/>
          <a:srcRect t="62344" r="64444"/>
          <a:stretch>
            <a:fillRect/>
          </a:stretch>
        </p:blipFill>
        <p:spPr bwMode="auto">
          <a:xfrm>
            <a:off x="5874571" y="4648200"/>
            <a:ext cx="4020039" cy="2394750"/>
          </a:xfrm>
          <a:prstGeom prst="rect">
            <a:avLst/>
          </a:prstGeom>
          <a:noFill/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32619">
            <a:off x="358959" y="203635"/>
            <a:ext cx="844550" cy="84296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B1B85FD-D68F-4E2C-ACB7-1F16A1444B29}"/>
              </a:ext>
            </a:extLst>
          </p:cNvPr>
          <p:cNvSpPr/>
          <p:nvPr/>
        </p:nvSpPr>
        <p:spPr>
          <a:xfrm>
            <a:off x="2509421" y="123858"/>
            <a:ext cx="7173158" cy="8617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 CHƠI: ĐUỔI HÌNH BẮT CHỮ. </a:t>
            </a:r>
            <a:endParaRPr lang="en-US" sz="2400" b="1" kern="0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4D6146-E8C7-4455-B3A2-209E7FCD8F39}"/>
              </a:ext>
            </a:extLst>
          </p:cNvPr>
          <p:cNvSpPr txBox="1"/>
          <p:nvPr/>
        </p:nvSpPr>
        <p:spPr>
          <a:xfrm>
            <a:off x="1576874" y="1054358"/>
            <a:ext cx="86494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buAutoNum type="arabicPeriod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GV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0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组合 610"/>
          <p:cNvGrpSpPr/>
          <p:nvPr/>
        </p:nvGrpSpPr>
        <p:grpSpPr>
          <a:xfrm>
            <a:off x="951470" y="2155665"/>
            <a:ext cx="10592831" cy="3004648"/>
            <a:chOff x="951470" y="1694020"/>
            <a:chExt cx="10592831" cy="3004648"/>
          </a:xfrm>
        </p:grpSpPr>
        <p:sp>
          <p:nvSpPr>
            <p:cNvPr id="589" name="直接连接符 13"/>
            <p:cNvSpPr>
              <a:spLocks noChangeShapeType="1"/>
            </p:cNvSpPr>
            <p:nvPr/>
          </p:nvSpPr>
          <p:spPr bwMode="auto">
            <a:xfrm>
              <a:off x="951470" y="1698757"/>
              <a:ext cx="9976645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0" name="右中括号 599"/>
            <p:cNvSpPr/>
            <p:nvPr/>
          </p:nvSpPr>
          <p:spPr>
            <a:xfrm>
              <a:off x="10869613" y="1694020"/>
              <a:ext cx="674688" cy="1504837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1" name="直接连接符 13"/>
            <p:cNvSpPr>
              <a:spLocks noChangeShapeType="1"/>
            </p:cNvSpPr>
            <p:nvPr/>
          </p:nvSpPr>
          <p:spPr bwMode="auto">
            <a:xfrm>
              <a:off x="2876316" y="3198857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2" name="右中括号 601"/>
            <p:cNvSpPr/>
            <p:nvPr/>
          </p:nvSpPr>
          <p:spPr>
            <a:xfrm flipH="1">
              <a:off x="2238140" y="3193868"/>
              <a:ext cx="674688" cy="1504800"/>
            </a:xfrm>
            <a:prstGeom prst="rightBracket">
              <a:avLst>
                <a:gd name="adj" fmla="val 143203"/>
              </a:avLst>
            </a:prstGeom>
            <a:ln w="12700">
              <a:solidFill>
                <a:srgbClr val="72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3" name="直接连接符 13"/>
            <p:cNvSpPr>
              <a:spLocks noChangeShapeType="1"/>
            </p:cNvSpPr>
            <p:nvPr/>
          </p:nvSpPr>
          <p:spPr bwMode="auto">
            <a:xfrm>
              <a:off x="2848991" y="4698668"/>
              <a:ext cx="8069600" cy="0"/>
            </a:xfrm>
            <a:prstGeom prst="line">
              <a:avLst/>
            </a:prstGeom>
            <a:noFill/>
            <a:ln w="12700">
              <a:solidFill>
                <a:srgbClr val="72BE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7" name="Freeform 6"/>
          <p:cNvSpPr>
            <a:spLocks/>
          </p:cNvSpPr>
          <p:nvPr/>
        </p:nvSpPr>
        <p:spPr bwMode="auto">
          <a:xfrm>
            <a:off x="7087952" y="1844605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86" name="组合 585"/>
          <p:cNvGrpSpPr/>
          <p:nvPr/>
        </p:nvGrpSpPr>
        <p:grpSpPr>
          <a:xfrm>
            <a:off x="-25400" y="6043724"/>
            <a:ext cx="12303126" cy="863490"/>
            <a:chOff x="-25400" y="5164139"/>
            <a:chExt cx="12303126" cy="1743075"/>
          </a:xfrm>
        </p:grpSpPr>
        <p:sp>
          <p:nvSpPr>
            <p:cNvPr id="366" name="Freeform 17"/>
            <p:cNvSpPr>
              <a:spLocks/>
            </p:cNvSpPr>
            <p:nvPr/>
          </p:nvSpPr>
          <p:spPr bwMode="auto">
            <a:xfrm>
              <a:off x="9906001" y="6311901"/>
              <a:ext cx="1020763" cy="409575"/>
            </a:xfrm>
            <a:custGeom>
              <a:avLst/>
              <a:gdLst>
                <a:gd name="T0" fmla="*/ 0 w 245"/>
                <a:gd name="T1" fmla="*/ 93 h 93"/>
                <a:gd name="T2" fmla="*/ 245 w 245"/>
                <a:gd name="T3" fmla="*/ 93 h 93"/>
                <a:gd name="T4" fmla="*/ 244 w 245"/>
                <a:gd name="T5" fmla="*/ 85 h 93"/>
                <a:gd name="T6" fmla="*/ 239 w 245"/>
                <a:gd name="T7" fmla="*/ 75 h 93"/>
                <a:gd name="T8" fmla="*/ 223 w 245"/>
                <a:gd name="T9" fmla="*/ 58 h 93"/>
                <a:gd name="T10" fmla="*/ 223 w 245"/>
                <a:gd name="T11" fmla="*/ 58 h 93"/>
                <a:gd name="T12" fmla="*/ 201 w 245"/>
                <a:gd name="T13" fmla="*/ 52 h 93"/>
                <a:gd name="T14" fmla="*/ 194 w 245"/>
                <a:gd name="T15" fmla="*/ 53 h 93"/>
                <a:gd name="T16" fmla="*/ 194 w 245"/>
                <a:gd name="T17" fmla="*/ 50 h 93"/>
                <a:gd name="T18" fmla="*/ 153 w 245"/>
                <a:gd name="T19" fmla="*/ 8 h 93"/>
                <a:gd name="T20" fmla="*/ 130 w 245"/>
                <a:gd name="T21" fmla="*/ 15 h 93"/>
                <a:gd name="T22" fmla="*/ 103 w 245"/>
                <a:gd name="T23" fmla="*/ 0 h 93"/>
                <a:gd name="T24" fmla="*/ 74 w 245"/>
                <a:gd name="T25" fmla="*/ 25 h 93"/>
                <a:gd name="T26" fmla="*/ 64 w 245"/>
                <a:gd name="T27" fmla="*/ 23 h 93"/>
                <a:gd name="T28" fmla="*/ 35 w 245"/>
                <a:gd name="T29" fmla="*/ 52 h 93"/>
                <a:gd name="T30" fmla="*/ 36 w 245"/>
                <a:gd name="T31" fmla="*/ 60 h 93"/>
                <a:gd name="T32" fmla="*/ 35 w 245"/>
                <a:gd name="T33" fmla="*/ 60 h 93"/>
                <a:gd name="T34" fmla="*/ 0 w 245"/>
                <a:gd name="T35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5" h="93">
                  <a:moveTo>
                    <a:pt x="0" y="93"/>
                  </a:moveTo>
                  <a:cubicBezTo>
                    <a:pt x="245" y="93"/>
                    <a:pt x="245" y="93"/>
                    <a:pt x="245" y="93"/>
                  </a:cubicBezTo>
                  <a:cubicBezTo>
                    <a:pt x="245" y="90"/>
                    <a:pt x="245" y="88"/>
                    <a:pt x="244" y="85"/>
                  </a:cubicBezTo>
                  <a:cubicBezTo>
                    <a:pt x="242" y="82"/>
                    <a:pt x="241" y="78"/>
                    <a:pt x="239" y="75"/>
                  </a:cubicBezTo>
                  <a:cubicBezTo>
                    <a:pt x="235" y="68"/>
                    <a:pt x="230" y="62"/>
                    <a:pt x="223" y="58"/>
                  </a:cubicBezTo>
                  <a:cubicBezTo>
                    <a:pt x="223" y="58"/>
                    <a:pt x="223" y="58"/>
                    <a:pt x="223" y="58"/>
                  </a:cubicBezTo>
                  <a:cubicBezTo>
                    <a:pt x="216" y="54"/>
                    <a:pt x="209" y="52"/>
                    <a:pt x="201" y="52"/>
                  </a:cubicBezTo>
                  <a:cubicBezTo>
                    <a:pt x="198" y="52"/>
                    <a:pt x="196" y="53"/>
                    <a:pt x="194" y="53"/>
                  </a:cubicBezTo>
                  <a:cubicBezTo>
                    <a:pt x="194" y="52"/>
                    <a:pt x="194" y="51"/>
                    <a:pt x="194" y="50"/>
                  </a:cubicBezTo>
                  <a:cubicBezTo>
                    <a:pt x="194" y="27"/>
                    <a:pt x="175" y="8"/>
                    <a:pt x="153" y="8"/>
                  </a:cubicBezTo>
                  <a:cubicBezTo>
                    <a:pt x="144" y="8"/>
                    <a:pt x="136" y="11"/>
                    <a:pt x="130" y="15"/>
                  </a:cubicBezTo>
                  <a:cubicBezTo>
                    <a:pt x="125" y="6"/>
                    <a:pt x="116" y="0"/>
                    <a:pt x="103" y="0"/>
                  </a:cubicBezTo>
                  <a:cubicBezTo>
                    <a:pt x="86" y="0"/>
                    <a:pt x="76" y="12"/>
                    <a:pt x="74" y="25"/>
                  </a:cubicBezTo>
                  <a:cubicBezTo>
                    <a:pt x="71" y="24"/>
                    <a:pt x="68" y="23"/>
                    <a:pt x="64" y="23"/>
                  </a:cubicBezTo>
                  <a:cubicBezTo>
                    <a:pt x="48" y="23"/>
                    <a:pt x="35" y="36"/>
                    <a:pt x="35" y="52"/>
                  </a:cubicBezTo>
                  <a:cubicBezTo>
                    <a:pt x="35" y="55"/>
                    <a:pt x="35" y="57"/>
                    <a:pt x="36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16" y="60"/>
                    <a:pt x="1" y="75"/>
                    <a:pt x="0" y="93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7" name="Freeform 18"/>
            <p:cNvSpPr>
              <a:spLocks/>
            </p:cNvSpPr>
            <p:nvPr/>
          </p:nvSpPr>
          <p:spPr bwMode="auto">
            <a:xfrm>
              <a:off x="10426701" y="6346826"/>
              <a:ext cx="500063" cy="374650"/>
            </a:xfrm>
            <a:custGeom>
              <a:avLst/>
              <a:gdLst>
                <a:gd name="T0" fmla="*/ 28 w 120"/>
                <a:gd name="T1" fmla="*/ 0 h 85"/>
                <a:gd name="T2" fmla="*/ 5 w 120"/>
                <a:gd name="T3" fmla="*/ 7 h 85"/>
                <a:gd name="T4" fmla="*/ 5 w 120"/>
                <a:gd name="T5" fmla="*/ 7 h 85"/>
                <a:gd name="T6" fmla="*/ 0 w 120"/>
                <a:gd name="T7" fmla="*/ 1 h 85"/>
                <a:gd name="T8" fmla="*/ 4 w 120"/>
                <a:gd name="T9" fmla="*/ 85 h 85"/>
                <a:gd name="T10" fmla="*/ 120 w 120"/>
                <a:gd name="T11" fmla="*/ 85 h 85"/>
                <a:gd name="T12" fmla="*/ 119 w 120"/>
                <a:gd name="T13" fmla="*/ 77 h 85"/>
                <a:gd name="T14" fmla="*/ 114 w 120"/>
                <a:gd name="T15" fmla="*/ 67 h 85"/>
                <a:gd name="T16" fmla="*/ 98 w 120"/>
                <a:gd name="T17" fmla="*/ 50 h 85"/>
                <a:gd name="T18" fmla="*/ 98 w 120"/>
                <a:gd name="T19" fmla="*/ 50 h 85"/>
                <a:gd name="T20" fmla="*/ 76 w 120"/>
                <a:gd name="T21" fmla="*/ 44 h 85"/>
                <a:gd name="T22" fmla="*/ 69 w 120"/>
                <a:gd name="T23" fmla="*/ 45 h 85"/>
                <a:gd name="T24" fmla="*/ 69 w 120"/>
                <a:gd name="T25" fmla="*/ 45 h 85"/>
                <a:gd name="T26" fmla="*/ 69 w 120"/>
                <a:gd name="T27" fmla="*/ 45 h 85"/>
                <a:gd name="T28" fmla="*/ 69 w 120"/>
                <a:gd name="T29" fmla="*/ 42 h 85"/>
                <a:gd name="T30" fmla="*/ 28 w 120"/>
                <a:gd name="T3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0" h="85">
                  <a:moveTo>
                    <a:pt x="28" y="0"/>
                  </a:moveTo>
                  <a:cubicBezTo>
                    <a:pt x="19" y="0"/>
                    <a:pt x="11" y="3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3" y="5"/>
                    <a:pt x="2" y="3"/>
                    <a:pt x="0" y="1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120" y="85"/>
                    <a:pt x="120" y="85"/>
                    <a:pt x="120" y="85"/>
                  </a:cubicBezTo>
                  <a:cubicBezTo>
                    <a:pt x="120" y="82"/>
                    <a:pt x="120" y="80"/>
                    <a:pt x="119" y="77"/>
                  </a:cubicBezTo>
                  <a:cubicBezTo>
                    <a:pt x="117" y="74"/>
                    <a:pt x="116" y="70"/>
                    <a:pt x="114" y="67"/>
                  </a:cubicBezTo>
                  <a:cubicBezTo>
                    <a:pt x="110" y="60"/>
                    <a:pt x="105" y="54"/>
                    <a:pt x="98" y="50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1" y="46"/>
                    <a:pt x="84" y="44"/>
                    <a:pt x="76" y="44"/>
                  </a:cubicBezTo>
                  <a:cubicBezTo>
                    <a:pt x="73" y="44"/>
                    <a:pt x="71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19"/>
                    <a:pt x="50" y="0"/>
                    <a:pt x="28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0" name="Freeform 31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1" name="Freeform 32"/>
            <p:cNvSpPr>
              <a:spLocks/>
            </p:cNvSpPr>
            <p:nvPr/>
          </p:nvSpPr>
          <p:spPr bwMode="auto">
            <a:xfrm>
              <a:off x="8121651" y="6778626"/>
              <a:ext cx="92075" cy="26988"/>
            </a:xfrm>
            <a:custGeom>
              <a:avLst/>
              <a:gdLst>
                <a:gd name="T0" fmla="*/ 0 w 58"/>
                <a:gd name="T1" fmla="*/ 0 h 17"/>
                <a:gd name="T2" fmla="*/ 0 w 58"/>
                <a:gd name="T3" fmla="*/ 0 h 17"/>
                <a:gd name="T4" fmla="*/ 58 w 58"/>
                <a:gd name="T5" fmla="*/ 17 h 17"/>
                <a:gd name="T6" fmla="*/ 0 w 58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7">
                  <a:moveTo>
                    <a:pt x="0" y="0"/>
                  </a:moveTo>
                  <a:lnTo>
                    <a:pt x="0" y="0"/>
                  </a:lnTo>
                  <a:lnTo>
                    <a:pt x="58" y="1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3" name="Freeform 44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4" name="Freeform 45"/>
            <p:cNvSpPr>
              <a:spLocks/>
            </p:cNvSpPr>
            <p:nvPr/>
          </p:nvSpPr>
          <p:spPr bwMode="auto">
            <a:xfrm>
              <a:off x="350838" y="5516564"/>
              <a:ext cx="482600" cy="1320800"/>
            </a:xfrm>
            <a:custGeom>
              <a:avLst/>
              <a:gdLst>
                <a:gd name="T0" fmla="*/ 304 w 304"/>
                <a:gd name="T1" fmla="*/ 237 h 832"/>
                <a:gd name="T2" fmla="*/ 186 w 304"/>
                <a:gd name="T3" fmla="*/ 275 h 832"/>
                <a:gd name="T4" fmla="*/ 147 w 304"/>
                <a:gd name="T5" fmla="*/ 0 h 832"/>
                <a:gd name="T6" fmla="*/ 120 w 304"/>
                <a:gd name="T7" fmla="*/ 362 h 832"/>
                <a:gd name="T8" fmla="*/ 0 w 304"/>
                <a:gd name="T9" fmla="*/ 328 h 832"/>
                <a:gd name="T10" fmla="*/ 110 w 304"/>
                <a:gd name="T11" fmla="*/ 423 h 832"/>
                <a:gd name="T12" fmla="*/ 99 w 304"/>
                <a:gd name="T13" fmla="*/ 832 h 832"/>
                <a:gd name="T14" fmla="*/ 194 w 304"/>
                <a:gd name="T15" fmla="*/ 832 h 832"/>
                <a:gd name="T16" fmla="*/ 191 w 304"/>
                <a:gd name="T17" fmla="*/ 337 h 832"/>
                <a:gd name="T18" fmla="*/ 304 w 304"/>
                <a:gd name="T19" fmla="*/ 237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4" h="832">
                  <a:moveTo>
                    <a:pt x="304" y="237"/>
                  </a:moveTo>
                  <a:lnTo>
                    <a:pt x="186" y="275"/>
                  </a:lnTo>
                  <a:lnTo>
                    <a:pt x="147" y="0"/>
                  </a:lnTo>
                  <a:lnTo>
                    <a:pt x="120" y="362"/>
                  </a:lnTo>
                  <a:lnTo>
                    <a:pt x="0" y="328"/>
                  </a:lnTo>
                  <a:lnTo>
                    <a:pt x="110" y="423"/>
                  </a:lnTo>
                  <a:lnTo>
                    <a:pt x="99" y="832"/>
                  </a:lnTo>
                  <a:lnTo>
                    <a:pt x="194" y="832"/>
                  </a:lnTo>
                  <a:lnTo>
                    <a:pt x="191" y="337"/>
                  </a:lnTo>
                  <a:lnTo>
                    <a:pt x="304" y="2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5" name="Oval 46"/>
            <p:cNvSpPr>
              <a:spLocks noChangeArrowheads="1"/>
            </p:cNvSpPr>
            <p:nvPr/>
          </p:nvSpPr>
          <p:spPr bwMode="auto">
            <a:xfrm>
              <a:off x="184150" y="5873751"/>
              <a:ext cx="290513" cy="309563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6" name="Freeform 47"/>
            <p:cNvSpPr>
              <a:spLocks/>
            </p:cNvSpPr>
            <p:nvPr/>
          </p:nvSpPr>
          <p:spPr bwMode="auto">
            <a:xfrm>
              <a:off x="774700" y="5781676"/>
              <a:ext cx="250825" cy="265113"/>
            </a:xfrm>
            <a:custGeom>
              <a:avLst/>
              <a:gdLst>
                <a:gd name="T0" fmla="*/ 60 w 60"/>
                <a:gd name="T1" fmla="*/ 29 h 60"/>
                <a:gd name="T2" fmla="*/ 31 w 60"/>
                <a:gd name="T3" fmla="*/ 60 h 60"/>
                <a:gd name="T4" fmla="*/ 1 w 60"/>
                <a:gd name="T5" fmla="*/ 30 h 60"/>
                <a:gd name="T6" fmla="*/ 30 w 60"/>
                <a:gd name="T7" fmla="*/ 0 h 60"/>
                <a:gd name="T8" fmla="*/ 60 w 60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0">
                  <a:moveTo>
                    <a:pt x="60" y="29"/>
                  </a:moveTo>
                  <a:cubicBezTo>
                    <a:pt x="60" y="46"/>
                    <a:pt x="47" y="59"/>
                    <a:pt x="31" y="60"/>
                  </a:cubicBezTo>
                  <a:cubicBezTo>
                    <a:pt x="14" y="60"/>
                    <a:pt x="1" y="47"/>
                    <a:pt x="1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60" y="13"/>
                    <a:pt x="60" y="29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7" name="Freeform 48"/>
            <p:cNvSpPr>
              <a:spLocks/>
            </p:cNvSpPr>
            <p:nvPr/>
          </p:nvSpPr>
          <p:spPr bwMode="auto">
            <a:xfrm>
              <a:off x="274638" y="5216526"/>
              <a:ext cx="584200" cy="639763"/>
            </a:xfrm>
            <a:custGeom>
              <a:avLst/>
              <a:gdLst>
                <a:gd name="T0" fmla="*/ 140 w 140"/>
                <a:gd name="T1" fmla="*/ 71 h 145"/>
                <a:gd name="T2" fmla="*/ 71 w 140"/>
                <a:gd name="T3" fmla="*/ 144 h 145"/>
                <a:gd name="T4" fmla="*/ 1 w 140"/>
                <a:gd name="T5" fmla="*/ 74 h 145"/>
                <a:gd name="T6" fmla="*/ 69 w 140"/>
                <a:gd name="T7" fmla="*/ 0 h 145"/>
                <a:gd name="T8" fmla="*/ 140 w 140"/>
                <a:gd name="T9" fmla="*/ 7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45">
                  <a:moveTo>
                    <a:pt x="140" y="71"/>
                  </a:moveTo>
                  <a:cubicBezTo>
                    <a:pt x="140" y="111"/>
                    <a:pt x="110" y="144"/>
                    <a:pt x="71" y="144"/>
                  </a:cubicBezTo>
                  <a:cubicBezTo>
                    <a:pt x="33" y="145"/>
                    <a:pt x="1" y="113"/>
                    <a:pt x="1" y="74"/>
                  </a:cubicBezTo>
                  <a:cubicBezTo>
                    <a:pt x="0" y="34"/>
                    <a:pt x="31" y="1"/>
                    <a:pt x="69" y="0"/>
                  </a:cubicBezTo>
                  <a:cubicBezTo>
                    <a:pt x="107" y="0"/>
                    <a:pt x="139" y="31"/>
                    <a:pt x="140" y="7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8" name="Oval 49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9" name="Freeform 50"/>
            <p:cNvSpPr>
              <a:spLocks noEditPoints="1"/>
            </p:cNvSpPr>
            <p:nvPr/>
          </p:nvSpPr>
          <p:spPr bwMode="auto">
            <a:xfrm>
              <a:off x="646113" y="5481639"/>
              <a:ext cx="254000" cy="573088"/>
            </a:xfrm>
            <a:custGeom>
              <a:avLst/>
              <a:gdLst>
                <a:gd name="T0" fmla="*/ 2 w 61"/>
                <a:gd name="T1" fmla="*/ 130 h 130"/>
                <a:gd name="T2" fmla="*/ 61 w 61"/>
                <a:gd name="T3" fmla="*/ 128 h 130"/>
                <a:gd name="T4" fmla="*/ 32 w 61"/>
                <a:gd name="T5" fmla="*/ 97 h 130"/>
                <a:gd name="T6" fmla="*/ 32 w 61"/>
                <a:gd name="T7" fmla="*/ 97 h 130"/>
                <a:gd name="T8" fmla="*/ 58 w 61"/>
                <a:gd name="T9" fmla="*/ 68 h 130"/>
                <a:gd name="T10" fmla="*/ 58 w 61"/>
                <a:gd name="T11" fmla="*/ 68 h 130"/>
                <a:gd name="T12" fmla="*/ 59 w 61"/>
                <a:gd name="T13" fmla="*/ 68 h 130"/>
                <a:gd name="T14" fmla="*/ 59 w 61"/>
                <a:gd name="T15" fmla="*/ 68 h 130"/>
                <a:gd name="T16" fmla="*/ 59 w 61"/>
                <a:gd name="T17" fmla="*/ 68 h 130"/>
                <a:gd name="T18" fmla="*/ 59 w 61"/>
                <a:gd name="T19" fmla="*/ 68 h 130"/>
                <a:gd name="T20" fmla="*/ 59 w 61"/>
                <a:gd name="T21" fmla="*/ 68 h 130"/>
                <a:gd name="T22" fmla="*/ 59 w 61"/>
                <a:gd name="T23" fmla="*/ 68 h 130"/>
                <a:gd name="T24" fmla="*/ 59 w 61"/>
                <a:gd name="T25" fmla="*/ 68 h 130"/>
                <a:gd name="T26" fmla="*/ 59 w 61"/>
                <a:gd name="T27" fmla="*/ 68 h 130"/>
                <a:gd name="T28" fmla="*/ 59 w 61"/>
                <a:gd name="T29" fmla="*/ 68 h 130"/>
                <a:gd name="T30" fmla="*/ 59 w 61"/>
                <a:gd name="T31" fmla="*/ 68 h 130"/>
                <a:gd name="T32" fmla="*/ 60 w 61"/>
                <a:gd name="T33" fmla="*/ 68 h 130"/>
                <a:gd name="T34" fmla="*/ 60 w 61"/>
                <a:gd name="T35" fmla="*/ 68 h 130"/>
                <a:gd name="T36" fmla="*/ 60 w 61"/>
                <a:gd name="T37" fmla="*/ 68 h 130"/>
                <a:gd name="T38" fmla="*/ 60 w 61"/>
                <a:gd name="T39" fmla="*/ 68 h 130"/>
                <a:gd name="T40" fmla="*/ 60 w 61"/>
                <a:gd name="T41" fmla="*/ 68 h 130"/>
                <a:gd name="T42" fmla="*/ 60 w 61"/>
                <a:gd name="T43" fmla="*/ 68 h 130"/>
                <a:gd name="T44" fmla="*/ 60 w 61"/>
                <a:gd name="T45" fmla="*/ 68 h 130"/>
                <a:gd name="T46" fmla="*/ 60 w 61"/>
                <a:gd name="T47" fmla="*/ 68 h 130"/>
                <a:gd name="T48" fmla="*/ 60 w 61"/>
                <a:gd name="T49" fmla="*/ 68 h 130"/>
                <a:gd name="T50" fmla="*/ 61 w 61"/>
                <a:gd name="T51" fmla="*/ 68 h 130"/>
                <a:gd name="T52" fmla="*/ 61 w 61"/>
                <a:gd name="T53" fmla="*/ 68 h 130"/>
                <a:gd name="T54" fmla="*/ 61 w 61"/>
                <a:gd name="T55" fmla="*/ 68 h 130"/>
                <a:gd name="T56" fmla="*/ 61 w 61"/>
                <a:gd name="T57" fmla="*/ 68 h 130"/>
                <a:gd name="T58" fmla="*/ 61 w 61"/>
                <a:gd name="T59" fmla="*/ 68 h 130"/>
                <a:gd name="T60" fmla="*/ 61 w 61"/>
                <a:gd name="T61" fmla="*/ 68 h 130"/>
                <a:gd name="T62" fmla="*/ 61 w 61"/>
                <a:gd name="T63" fmla="*/ 68 h 130"/>
                <a:gd name="T64" fmla="*/ 61 w 61"/>
                <a:gd name="T65" fmla="*/ 68 h 130"/>
                <a:gd name="T66" fmla="*/ 51 w 61"/>
                <a:gd name="T67" fmla="*/ 14 h 130"/>
                <a:gd name="T68" fmla="*/ 51 w 61"/>
                <a:gd name="T69" fmla="*/ 14 h 130"/>
                <a:gd name="T70" fmla="*/ 51 w 61"/>
                <a:gd name="T71" fmla="*/ 13 h 130"/>
                <a:gd name="T72" fmla="*/ 51 w 61"/>
                <a:gd name="T73" fmla="*/ 13 h 130"/>
                <a:gd name="T74" fmla="*/ 51 w 61"/>
                <a:gd name="T75" fmla="*/ 13 h 130"/>
                <a:gd name="T76" fmla="*/ 51 w 61"/>
                <a:gd name="T77" fmla="*/ 12 h 130"/>
                <a:gd name="T78" fmla="*/ 51 w 61"/>
                <a:gd name="T79" fmla="*/ 12 h 130"/>
                <a:gd name="T80" fmla="*/ 51 w 61"/>
                <a:gd name="T81" fmla="*/ 12 h 130"/>
                <a:gd name="T82" fmla="*/ 51 w 61"/>
                <a:gd name="T83" fmla="*/ 12 h 130"/>
                <a:gd name="T84" fmla="*/ 51 w 61"/>
                <a:gd name="T85" fmla="*/ 11 h 130"/>
                <a:gd name="T86" fmla="*/ 51 w 61"/>
                <a:gd name="T87" fmla="*/ 11 h 130"/>
                <a:gd name="T88" fmla="*/ 51 w 61"/>
                <a:gd name="T89" fmla="*/ 10 h 130"/>
                <a:gd name="T90" fmla="*/ 51 w 61"/>
                <a:gd name="T91" fmla="*/ 10 h 130"/>
                <a:gd name="T92" fmla="*/ 51 w 61"/>
                <a:gd name="T93" fmla="*/ 10 h 130"/>
                <a:gd name="T94" fmla="*/ 51 w 61"/>
                <a:gd name="T95" fmla="*/ 10 h 130"/>
                <a:gd name="T96" fmla="*/ 50 w 61"/>
                <a:gd name="T97" fmla="*/ 9 h 130"/>
                <a:gd name="T98" fmla="*/ 50 w 61"/>
                <a:gd name="T99" fmla="*/ 3 h 130"/>
                <a:gd name="T100" fmla="*/ 50 w 61"/>
                <a:gd name="T101" fmla="*/ 2 h 130"/>
                <a:gd name="T102" fmla="*/ 50 w 61"/>
                <a:gd name="T103" fmla="*/ 2 h 130"/>
                <a:gd name="T104" fmla="*/ 50 w 61"/>
                <a:gd name="T105" fmla="*/ 2 h 130"/>
                <a:gd name="T106" fmla="*/ 50 w 61"/>
                <a:gd name="T107" fmla="*/ 2 h 130"/>
                <a:gd name="T108" fmla="*/ 50 w 61"/>
                <a:gd name="T109" fmla="*/ 1 h 130"/>
                <a:gd name="T110" fmla="*/ 50 w 61"/>
                <a:gd name="T111" fmla="*/ 1 h 130"/>
                <a:gd name="T112" fmla="*/ 50 w 61"/>
                <a:gd name="T113" fmla="*/ 1 h 130"/>
                <a:gd name="T114" fmla="*/ 50 w 61"/>
                <a:gd name="T115" fmla="*/ 1 h 130"/>
                <a:gd name="T116" fmla="*/ 50 w 61"/>
                <a:gd name="T117" fmla="*/ 1 h 130"/>
                <a:gd name="T118" fmla="*/ 50 w 61"/>
                <a:gd name="T119" fmla="*/ 0 h 130"/>
                <a:gd name="T120" fmla="*/ 50 w 61"/>
                <a:gd name="T121" fmla="*/ 0 h 130"/>
                <a:gd name="T122" fmla="*/ 50 w 61"/>
                <a:gd name="T123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1" h="130">
                  <a:moveTo>
                    <a:pt x="32" y="104"/>
                  </a:moveTo>
                  <a:cubicBezTo>
                    <a:pt x="2" y="129"/>
                    <a:pt x="2" y="129"/>
                    <a:pt x="2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5" y="118"/>
                    <a:pt x="47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47" y="128"/>
                    <a:pt x="35" y="117"/>
                    <a:pt x="32" y="104"/>
                  </a:cubicBezTo>
                  <a:moveTo>
                    <a:pt x="32" y="97"/>
                  </a:moveTo>
                  <a:cubicBezTo>
                    <a:pt x="0" y="107"/>
                    <a:pt x="0" y="107"/>
                    <a:pt x="0" y="10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7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8" y="68"/>
                  </a:moveTo>
                  <a:cubicBezTo>
                    <a:pt x="58" y="68"/>
                    <a:pt x="58" y="68"/>
                    <a:pt x="58" y="68"/>
                  </a:cubicBezTo>
                  <a:cubicBezTo>
                    <a:pt x="58" y="68"/>
                    <a:pt x="58" y="68"/>
                    <a:pt x="58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59" y="68"/>
                  </a:moveTo>
                  <a:cubicBezTo>
                    <a:pt x="59" y="68"/>
                    <a:pt x="59" y="68"/>
                    <a:pt x="59" y="68"/>
                  </a:cubicBezTo>
                  <a:cubicBezTo>
                    <a:pt x="59" y="68"/>
                    <a:pt x="59" y="68"/>
                    <a:pt x="59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59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0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0" y="68"/>
                  </a:cubicBezTo>
                  <a:moveTo>
                    <a:pt x="61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68"/>
                    <a:pt x="60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61" y="68"/>
                  </a:move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14"/>
                    <a:pt x="51" y="14"/>
                    <a:pt x="51" y="14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moveTo>
                    <a:pt x="51" y="11"/>
                  </a:moveTo>
                  <a:cubicBezTo>
                    <a:pt x="51" y="11"/>
                    <a:pt x="51" y="12"/>
                    <a:pt x="51" y="12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1"/>
                  </a:move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moveTo>
                    <a:pt x="51" y="10"/>
                  </a:moveTo>
                  <a:cubicBezTo>
                    <a:pt x="51" y="10"/>
                    <a:pt x="51" y="11"/>
                    <a:pt x="51" y="11"/>
                  </a:cubicBezTo>
                  <a:cubicBezTo>
                    <a:pt x="51" y="11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1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50" y="9"/>
                  </a:moveTo>
                  <a:cubicBezTo>
                    <a:pt x="50" y="9"/>
                    <a:pt x="51" y="10"/>
                    <a:pt x="51" y="10"/>
                  </a:cubicBezTo>
                  <a:cubicBezTo>
                    <a:pt x="51" y="10"/>
                    <a:pt x="50" y="9"/>
                    <a:pt x="50" y="9"/>
                  </a:cubicBezTo>
                  <a:moveTo>
                    <a:pt x="50" y="3"/>
                  </a:moveTo>
                  <a:cubicBezTo>
                    <a:pt x="50" y="5"/>
                    <a:pt x="50" y="7"/>
                    <a:pt x="50" y="9"/>
                  </a:cubicBezTo>
                  <a:cubicBezTo>
                    <a:pt x="50" y="7"/>
                    <a:pt x="50" y="5"/>
                    <a:pt x="50" y="3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50" y="2"/>
                    <a:pt x="50" y="2"/>
                    <a:pt x="50" y="2"/>
                  </a:cubicBezTo>
                  <a:moveTo>
                    <a:pt x="50" y="1"/>
                  </a:moveTo>
                  <a:cubicBezTo>
                    <a:pt x="50" y="1"/>
                    <a:pt x="50" y="2"/>
                    <a:pt x="50" y="2"/>
                  </a:cubicBezTo>
                  <a:cubicBezTo>
                    <a:pt x="50" y="2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1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50" y="1"/>
                    <a:pt x="50" y="1"/>
                    <a:pt x="50" y="1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0" name="Rectangle 51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1" name="Rectangle 52"/>
            <p:cNvSpPr>
              <a:spLocks noChangeArrowheads="1"/>
            </p:cNvSpPr>
            <p:nvPr/>
          </p:nvSpPr>
          <p:spPr bwMode="auto">
            <a:xfrm>
              <a:off x="584200" y="6837364"/>
              <a:ext cx="74613" cy="1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2" name="Freeform 53"/>
            <p:cNvSpPr>
              <a:spLocks noEditPoints="1"/>
            </p:cNvSpPr>
            <p:nvPr/>
          </p:nvSpPr>
          <p:spPr bwMode="auto">
            <a:xfrm>
              <a:off x="584200" y="5848351"/>
              <a:ext cx="195263" cy="989013"/>
            </a:xfrm>
            <a:custGeom>
              <a:avLst/>
              <a:gdLst>
                <a:gd name="T0" fmla="*/ 18 w 47"/>
                <a:gd name="T1" fmla="*/ 212 h 224"/>
                <a:gd name="T2" fmla="*/ 0 w 47"/>
                <a:gd name="T3" fmla="*/ 212 h 224"/>
                <a:gd name="T4" fmla="*/ 0 w 47"/>
                <a:gd name="T5" fmla="*/ 224 h 224"/>
                <a:gd name="T6" fmla="*/ 18 w 47"/>
                <a:gd name="T7" fmla="*/ 224 h 224"/>
                <a:gd name="T8" fmla="*/ 18 w 47"/>
                <a:gd name="T9" fmla="*/ 212 h 224"/>
                <a:gd name="T10" fmla="*/ 11 w 47"/>
                <a:gd name="T11" fmla="*/ 0 h 224"/>
                <a:gd name="T12" fmla="*/ 0 w 47"/>
                <a:gd name="T13" fmla="*/ 1 h 224"/>
                <a:gd name="T14" fmla="*/ 0 w 47"/>
                <a:gd name="T15" fmla="*/ 137 h 224"/>
                <a:gd name="T16" fmla="*/ 16 w 47"/>
                <a:gd name="T17" fmla="*/ 133 h 224"/>
                <a:gd name="T18" fmla="*/ 17 w 47"/>
                <a:gd name="T19" fmla="*/ 133 h 224"/>
                <a:gd name="T20" fmla="*/ 17 w 47"/>
                <a:gd name="T21" fmla="*/ 47 h 224"/>
                <a:gd name="T22" fmla="*/ 17 w 47"/>
                <a:gd name="T23" fmla="*/ 47 h 224"/>
                <a:gd name="T24" fmla="*/ 17 w 47"/>
                <a:gd name="T25" fmla="*/ 46 h 224"/>
                <a:gd name="T26" fmla="*/ 47 w 47"/>
                <a:gd name="T27" fmla="*/ 21 h 224"/>
                <a:gd name="T28" fmla="*/ 47 w 47"/>
                <a:gd name="T29" fmla="*/ 15 h 224"/>
                <a:gd name="T30" fmla="*/ 47 w 47"/>
                <a:gd name="T31" fmla="*/ 14 h 224"/>
                <a:gd name="T32" fmla="*/ 15 w 47"/>
                <a:gd name="T33" fmla="*/ 24 h 224"/>
                <a:gd name="T34" fmla="*/ 11 w 47"/>
                <a:gd name="T35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24">
                  <a:moveTo>
                    <a:pt x="18" y="212"/>
                  </a:moveTo>
                  <a:cubicBezTo>
                    <a:pt x="0" y="212"/>
                    <a:pt x="0" y="212"/>
                    <a:pt x="0" y="212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8" y="224"/>
                    <a:pt x="18" y="224"/>
                    <a:pt x="18" y="224"/>
                  </a:cubicBezTo>
                  <a:cubicBezTo>
                    <a:pt x="18" y="212"/>
                    <a:pt x="18" y="212"/>
                    <a:pt x="18" y="212"/>
                  </a:cubicBezTo>
                  <a:moveTo>
                    <a:pt x="11" y="0"/>
                  </a:moveTo>
                  <a:cubicBezTo>
                    <a:pt x="7" y="0"/>
                    <a:pt x="4" y="1"/>
                    <a:pt x="0" y="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5" y="135"/>
                    <a:pt x="11" y="133"/>
                    <a:pt x="16" y="133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19"/>
                    <a:pt x="47" y="17"/>
                    <a:pt x="47" y="15"/>
                  </a:cubicBezTo>
                  <a:cubicBezTo>
                    <a:pt x="47" y="15"/>
                    <a:pt x="47" y="15"/>
                    <a:pt x="47" y="1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3" name="Freeform 54"/>
            <p:cNvSpPr>
              <a:spLocks noEditPoints="1"/>
            </p:cNvSpPr>
            <p:nvPr/>
          </p:nvSpPr>
          <p:spPr bwMode="auto">
            <a:xfrm>
              <a:off x="900113" y="6046789"/>
              <a:ext cx="4763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4" name="Freeform 55"/>
            <p:cNvSpPr>
              <a:spLocks noEditPoints="1"/>
            </p:cNvSpPr>
            <p:nvPr/>
          </p:nvSpPr>
          <p:spPr bwMode="auto">
            <a:xfrm>
              <a:off x="779463" y="5781676"/>
              <a:ext cx="246063" cy="265113"/>
            </a:xfrm>
            <a:custGeom>
              <a:avLst/>
              <a:gdLst>
                <a:gd name="T0" fmla="*/ 17 w 59"/>
                <a:gd name="T1" fmla="*/ 35 h 60"/>
                <a:gd name="T2" fmla="*/ 50 w 59"/>
                <a:gd name="T3" fmla="*/ 35 h 60"/>
                <a:gd name="T4" fmla="*/ 29 w 59"/>
                <a:gd name="T5" fmla="*/ 0 h 60"/>
                <a:gd name="T6" fmla="*/ 29 w 59"/>
                <a:gd name="T7" fmla="*/ 0 h 60"/>
                <a:gd name="T8" fmla="*/ 29 w 59"/>
                <a:gd name="T9" fmla="*/ 0 h 60"/>
                <a:gd name="T10" fmla="*/ 29 w 59"/>
                <a:gd name="T11" fmla="*/ 0 h 60"/>
                <a:gd name="T12" fmla="*/ 29 w 59"/>
                <a:gd name="T13" fmla="*/ 0 h 60"/>
                <a:gd name="T14" fmla="*/ 29 w 59"/>
                <a:gd name="T15" fmla="*/ 0 h 60"/>
                <a:gd name="T16" fmla="*/ 29 w 59"/>
                <a:gd name="T17" fmla="*/ 0 h 60"/>
                <a:gd name="T18" fmla="*/ 28 w 59"/>
                <a:gd name="T19" fmla="*/ 0 h 60"/>
                <a:gd name="T20" fmla="*/ 28 w 59"/>
                <a:gd name="T21" fmla="*/ 0 h 60"/>
                <a:gd name="T22" fmla="*/ 28 w 59"/>
                <a:gd name="T23" fmla="*/ 0 h 60"/>
                <a:gd name="T24" fmla="*/ 28 w 59"/>
                <a:gd name="T25" fmla="*/ 0 h 60"/>
                <a:gd name="T26" fmla="*/ 28 w 59"/>
                <a:gd name="T27" fmla="*/ 0 h 60"/>
                <a:gd name="T28" fmla="*/ 28 w 59"/>
                <a:gd name="T29" fmla="*/ 0 h 60"/>
                <a:gd name="T30" fmla="*/ 28 w 59"/>
                <a:gd name="T31" fmla="*/ 0 h 60"/>
                <a:gd name="T32" fmla="*/ 28 w 59"/>
                <a:gd name="T33" fmla="*/ 0 h 60"/>
                <a:gd name="T34" fmla="*/ 28 w 59"/>
                <a:gd name="T35" fmla="*/ 0 h 60"/>
                <a:gd name="T36" fmla="*/ 27 w 59"/>
                <a:gd name="T37" fmla="*/ 0 h 60"/>
                <a:gd name="T38" fmla="*/ 27 w 59"/>
                <a:gd name="T39" fmla="*/ 0 h 60"/>
                <a:gd name="T40" fmla="*/ 27 w 59"/>
                <a:gd name="T41" fmla="*/ 0 h 60"/>
                <a:gd name="T42" fmla="*/ 27 w 59"/>
                <a:gd name="T43" fmla="*/ 0 h 60"/>
                <a:gd name="T44" fmla="*/ 27 w 59"/>
                <a:gd name="T45" fmla="*/ 0 h 60"/>
                <a:gd name="T46" fmla="*/ 27 w 59"/>
                <a:gd name="T47" fmla="*/ 0 h 60"/>
                <a:gd name="T48" fmla="*/ 27 w 59"/>
                <a:gd name="T49" fmla="*/ 0 h 60"/>
                <a:gd name="T50" fmla="*/ 27 w 59"/>
                <a:gd name="T51" fmla="*/ 0 h 60"/>
                <a:gd name="T52" fmla="*/ 27 w 59"/>
                <a:gd name="T53" fmla="*/ 0 h 60"/>
                <a:gd name="T54" fmla="*/ 27 w 59"/>
                <a:gd name="T55" fmla="*/ 0 h 60"/>
                <a:gd name="T56" fmla="*/ 26 w 59"/>
                <a:gd name="T57" fmla="*/ 0 h 60"/>
                <a:gd name="T58" fmla="*/ 26 w 59"/>
                <a:gd name="T59" fmla="*/ 0 h 60"/>
                <a:gd name="T60" fmla="*/ 0 w 59"/>
                <a:gd name="T61" fmla="*/ 29 h 60"/>
                <a:gd name="T62" fmla="*/ 0 w 59"/>
                <a:gd name="T63" fmla="*/ 29 h 60"/>
                <a:gd name="T64" fmla="*/ 0 w 59"/>
                <a:gd name="T65" fmla="*/ 36 h 60"/>
                <a:gd name="T66" fmla="*/ 29 w 59"/>
                <a:gd name="T67" fmla="*/ 60 h 60"/>
                <a:gd name="T68" fmla="*/ 29 w 59"/>
                <a:gd name="T69" fmla="*/ 60 h 60"/>
                <a:gd name="T70" fmla="*/ 30 w 59"/>
                <a:gd name="T71" fmla="*/ 60 h 60"/>
                <a:gd name="T72" fmla="*/ 30 w 59"/>
                <a:gd name="T73" fmla="*/ 60 h 60"/>
                <a:gd name="T74" fmla="*/ 59 w 59"/>
                <a:gd name="T75" fmla="*/ 30 h 60"/>
                <a:gd name="T76" fmla="*/ 59 w 59"/>
                <a:gd name="T77" fmla="*/ 29 h 60"/>
                <a:gd name="T78" fmla="*/ 29 w 5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" h="60">
                  <a:moveTo>
                    <a:pt x="34" y="52"/>
                  </a:moveTo>
                  <a:cubicBezTo>
                    <a:pt x="24" y="52"/>
                    <a:pt x="17" y="44"/>
                    <a:pt x="17" y="35"/>
                  </a:cubicBezTo>
                  <a:cubicBezTo>
                    <a:pt x="17" y="25"/>
                    <a:pt x="24" y="18"/>
                    <a:pt x="34" y="18"/>
                  </a:cubicBezTo>
                  <a:cubicBezTo>
                    <a:pt x="43" y="18"/>
                    <a:pt x="50" y="25"/>
                    <a:pt x="50" y="35"/>
                  </a:cubicBezTo>
                  <a:cubicBezTo>
                    <a:pt x="50" y="44"/>
                    <a:pt x="43" y="52"/>
                    <a:pt x="34" y="52"/>
                  </a:cubicBezTo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1" y="2"/>
                    <a:pt x="0" y="1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4"/>
                    <a:pt x="0" y="36"/>
                  </a:cubicBezTo>
                  <a:cubicBezTo>
                    <a:pt x="3" y="49"/>
                    <a:pt x="15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46" y="59"/>
                    <a:pt x="59" y="46"/>
                    <a:pt x="59" y="30"/>
                  </a:cubicBezTo>
                  <a:cubicBezTo>
                    <a:pt x="59" y="30"/>
                    <a:pt x="59" y="29"/>
                    <a:pt x="59" y="29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5" name="Freeform 56"/>
            <p:cNvSpPr>
              <a:spLocks/>
            </p:cNvSpPr>
            <p:nvPr/>
          </p:nvSpPr>
          <p:spPr bwMode="auto">
            <a:xfrm>
              <a:off x="584200" y="5221289"/>
              <a:ext cx="274638" cy="631825"/>
            </a:xfrm>
            <a:custGeom>
              <a:avLst/>
              <a:gdLst>
                <a:gd name="T0" fmla="*/ 0 w 66"/>
                <a:gd name="T1" fmla="*/ 143 h 143"/>
                <a:gd name="T2" fmla="*/ 11 w 66"/>
                <a:gd name="T3" fmla="*/ 142 h 143"/>
                <a:gd name="T4" fmla="*/ 66 w 66"/>
                <a:gd name="T5" fmla="*/ 73 h 143"/>
                <a:gd name="T6" fmla="*/ 66 w 66"/>
                <a:gd name="T7" fmla="*/ 73 h 143"/>
                <a:gd name="T8" fmla="*/ 66 w 66"/>
                <a:gd name="T9" fmla="*/ 72 h 143"/>
                <a:gd name="T10" fmla="*/ 66 w 66"/>
                <a:gd name="T11" fmla="*/ 72 h 143"/>
                <a:gd name="T12" fmla="*/ 66 w 66"/>
                <a:gd name="T13" fmla="*/ 72 h 143"/>
                <a:gd name="T14" fmla="*/ 66 w 66"/>
                <a:gd name="T15" fmla="*/ 71 h 143"/>
                <a:gd name="T16" fmla="*/ 66 w 66"/>
                <a:gd name="T17" fmla="*/ 71 h 143"/>
                <a:gd name="T18" fmla="*/ 66 w 66"/>
                <a:gd name="T19" fmla="*/ 71 h 143"/>
                <a:gd name="T20" fmla="*/ 66 w 66"/>
                <a:gd name="T21" fmla="*/ 71 h 143"/>
                <a:gd name="T22" fmla="*/ 66 w 66"/>
                <a:gd name="T23" fmla="*/ 70 h 143"/>
                <a:gd name="T24" fmla="*/ 66 w 66"/>
                <a:gd name="T25" fmla="*/ 70 h 143"/>
                <a:gd name="T26" fmla="*/ 66 w 66"/>
                <a:gd name="T27" fmla="*/ 70 h 143"/>
                <a:gd name="T28" fmla="*/ 66 w 66"/>
                <a:gd name="T29" fmla="*/ 69 h 143"/>
                <a:gd name="T30" fmla="*/ 66 w 66"/>
                <a:gd name="T31" fmla="*/ 69 h 143"/>
                <a:gd name="T32" fmla="*/ 66 w 66"/>
                <a:gd name="T33" fmla="*/ 69 h 143"/>
                <a:gd name="T34" fmla="*/ 66 w 66"/>
                <a:gd name="T35" fmla="*/ 69 h 143"/>
                <a:gd name="T36" fmla="*/ 65 w 66"/>
                <a:gd name="T37" fmla="*/ 68 h 143"/>
                <a:gd name="T38" fmla="*/ 65 w 66"/>
                <a:gd name="T39" fmla="*/ 61 h 143"/>
                <a:gd name="T40" fmla="*/ 65 w 66"/>
                <a:gd name="T41" fmla="*/ 61 h 143"/>
                <a:gd name="T42" fmla="*/ 65 w 66"/>
                <a:gd name="T43" fmla="*/ 61 h 143"/>
                <a:gd name="T44" fmla="*/ 65 w 66"/>
                <a:gd name="T45" fmla="*/ 61 h 143"/>
                <a:gd name="T46" fmla="*/ 65 w 66"/>
                <a:gd name="T47" fmla="*/ 61 h 143"/>
                <a:gd name="T48" fmla="*/ 65 w 66"/>
                <a:gd name="T49" fmla="*/ 60 h 143"/>
                <a:gd name="T50" fmla="*/ 65 w 66"/>
                <a:gd name="T51" fmla="*/ 60 h 143"/>
                <a:gd name="T52" fmla="*/ 65 w 66"/>
                <a:gd name="T53" fmla="*/ 60 h 143"/>
                <a:gd name="T54" fmla="*/ 65 w 66"/>
                <a:gd name="T55" fmla="*/ 60 h 143"/>
                <a:gd name="T56" fmla="*/ 65 w 66"/>
                <a:gd name="T57" fmla="*/ 59 h 143"/>
                <a:gd name="T58" fmla="*/ 65 w 66"/>
                <a:gd name="T59" fmla="*/ 59 h 143"/>
                <a:gd name="T60" fmla="*/ 65 w 66"/>
                <a:gd name="T61" fmla="*/ 59 h 143"/>
                <a:gd name="T62" fmla="*/ 0 w 66"/>
                <a:gd name="T63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" y="143"/>
                    <a:pt x="7" y="142"/>
                    <a:pt x="11" y="142"/>
                  </a:cubicBezTo>
                  <a:cubicBezTo>
                    <a:pt x="11" y="142"/>
                    <a:pt x="11" y="142"/>
                    <a:pt x="11" y="142"/>
                  </a:cubicBezTo>
                  <a:cubicBezTo>
                    <a:pt x="42" y="135"/>
                    <a:pt x="65" y="106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1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70"/>
                    <a:pt x="66" y="70"/>
                  </a:cubicBezTo>
                  <a:cubicBezTo>
                    <a:pt x="66" y="70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6" y="69"/>
                    <a:pt x="65" y="68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66"/>
                    <a:pt x="65" y="64"/>
                    <a:pt x="65" y="62"/>
                  </a:cubicBezTo>
                  <a:cubicBezTo>
                    <a:pt x="65" y="62"/>
                    <a:pt x="65" y="62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1"/>
                    <a:pt x="65" y="61"/>
                  </a:cubicBezTo>
                  <a:cubicBezTo>
                    <a:pt x="65" y="61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5" y="60"/>
                    <a:pt x="65" y="60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59" y="26"/>
                    <a:pt x="33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6" name="Oval 57"/>
            <p:cNvSpPr>
              <a:spLocks noChangeArrowheads="1"/>
            </p:cNvSpPr>
            <p:nvPr/>
          </p:nvSpPr>
          <p:spPr bwMode="auto">
            <a:xfrm>
              <a:off x="850900" y="5861051"/>
              <a:ext cx="136525" cy="150813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9" name="Freeform 60"/>
            <p:cNvSpPr>
              <a:spLocks/>
            </p:cNvSpPr>
            <p:nvPr/>
          </p:nvSpPr>
          <p:spPr bwMode="auto">
            <a:xfrm>
              <a:off x="10042526" y="5295901"/>
              <a:ext cx="614363" cy="1504950"/>
            </a:xfrm>
            <a:custGeom>
              <a:avLst/>
              <a:gdLst>
                <a:gd name="T0" fmla="*/ 387 w 387"/>
                <a:gd name="T1" fmla="*/ 167 h 948"/>
                <a:gd name="T2" fmla="*/ 218 w 387"/>
                <a:gd name="T3" fmla="*/ 270 h 948"/>
                <a:gd name="T4" fmla="*/ 195 w 387"/>
                <a:gd name="T5" fmla="*/ 0 h 948"/>
                <a:gd name="T6" fmla="*/ 169 w 387"/>
                <a:gd name="T7" fmla="*/ 270 h 948"/>
                <a:gd name="T8" fmla="*/ 0 w 387"/>
                <a:gd name="T9" fmla="*/ 167 h 948"/>
                <a:gd name="T10" fmla="*/ 155 w 387"/>
                <a:gd name="T11" fmla="*/ 359 h 948"/>
                <a:gd name="T12" fmla="*/ 127 w 387"/>
                <a:gd name="T13" fmla="*/ 948 h 948"/>
                <a:gd name="T14" fmla="*/ 250 w 387"/>
                <a:gd name="T15" fmla="*/ 948 h 948"/>
                <a:gd name="T16" fmla="*/ 229 w 387"/>
                <a:gd name="T17" fmla="*/ 359 h 948"/>
                <a:gd name="T18" fmla="*/ 387 w 387"/>
                <a:gd name="T19" fmla="*/ 167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948">
                  <a:moveTo>
                    <a:pt x="387" y="167"/>
                  </a:moveTo>
                  <a:lnTo>
                    <a:pt x="218" y="270"/>
                  </a:lnTo>
                  <a:lnTo>
                    <a:pt x="195" y="0"/>
                  </a:lnTo>
                  <a:lnTo>
                    <a:pt x="169" y="270"/>
                  </a:lnTo>
                  <a:lnTo>
                    <a:pt x="0" y="167"/>
                  </a:lnTo>
                  <a:lnTo>
                    <a:pt x="155" y="359"/>
                  </a:lnTo>
                  <a:lnTo>
                    <a:pt x="127" y="948"/>
                  </a:lnTo>
                  <a:lnTo>
                    <a:pt x="250" y="948"/>
                  </a:lnTo>
                  <a:lnTo>
                    <a:pt x="229" y="359"/>
                  </a:lnTo>
                  <a:lnTo>
                    <a:pt x="387" y="16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0" name="Freeform 61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1" name="Freeform 62"/>
            <p:cNvSpPr>
              <a:spLocks/>
            </p:cNvSpPr>
            <p:nvPr/>
          </p:nvSpPr>
          <p:spPr bwMode="auto">
            <a:xfrm>
              <a:off x="10334626" y="6765926"/>
              <a:ext cx="109538" cy="34925"/>
            </a:xfrm>
            <a:custGeom>
              <a:avLst/>
              <a:gdLst>
                <a:gd name="T0" fmla="*/ 69 w 69"/>
                <a:gd name="T1" fmla="*/ 0 h 22"/>
                <a:gd name="T2" fmla="*/ 63 w 69"/>
                <a:gd name="T3" fmla="*/ 0 h 22"/>
                <a:gd name="T4" fmla="*/ 66 w 69"/>
                <a:gd name="T5" fmla="*/ 22 h 22"/>
                <a:gd name="T6" fmla="*/ 0 w 69"/>
                <a:gd name="T7" fmla="*/ 22 h 22"/>
                <a:gd name="T8" fmla="*/ 0 w 69"/>
                <a:gd name="T9" fmla="*/ 22 h 22"/>
                <a:gd name="T10" fmla="*/ 69 w 69"/>
                <a:gd name="T11" fmla="*/ 22 h 22"/>
                <a:gd name="T12" fmla="*/ 69 w 69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22">
                  <a:moveTo>
                    <a:pt x="69" y="0"/>
                  </a:moveTo>
                  <a:lnTo>
                    <a:pt x="63" y="0"/>
                  </a:lnTo>
                  <a:lnTo>
                    <a:pt x="6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9" y="22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2" name="Freeform 63"/>
            <p:cNvSpPr>
              <a:spLocks noEditPoints="1"/>
            </p:cNvSpPr>
            <p:nvPr/>
          </p:nvSpPr>
          <p:spPr bwMode="auto">
            <a:xfrm>
              <a:off x="10410826" y="6019801"/>
              <a:ext cx="33338" cy="746125"/>
            </a:xfrm>
            <a:custGeom>
              <a:avLst/>
              <a:gdLst>
                <a:gd name="T0" fmla="*/ 8 w 8"/>
                <a:gd name="T1" fmla="*/ 159 h 169"/>
                <a:gd name="T2" fmla="*/ 6 w 8"/>
                <a:gd name="T3" fmla="*/ 159 h 169"/>
                <a:gd name="T4" fmla="*/ 6 w 8"/>
                <a:gd name="T5" fmla="*/ 169 h 169"/>
                <a:gd name="T6" fmla="*/ 8 w 8"/>
                <a:gd name="T7" fmla="*/ 169 h 169"/>
                <a:gd name="T8" fmla="*/ 8 w 8"/>
                <a:gd name="T9" fmla="*/ 159 h 169"/>
                <a:gd name="T10" fmla="*/ 1 w 8"/>
                <a:gd name="T11" fmla="*/ 0 h 169"/>
                <a:gd name="T12" fmla="*/ 0 w 8"/>
                <a:gd name="T13" fmla="*/ 0 h 169"/>
                <a:gd name="T14" fmla="*/ 3 w 8"/>
                <a:gd name="T15" fmla="*/ 73 h 169"/>
                <a:gd name="T16" fmla="*/ 4 w 8"/>
                <a:gd name="T17" fmla="*/ 75 h 169"/>
                <a:gd name="T18" fmla="*/ 1 w 8"/>
                <a:gd name="T1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69">
                  <a:moveTo>
                    <a:pt x="8" y="159"/>
                  </a:moveTo>
                  <a:cubicBezTo>
                    <a:pt x="6" y="159"/>
                    <a:pt x="6" y="159"/>
                    <a:pt x="6" y="159"/>
                  </a:cubicBezTo>
                  <a:cubicBezTo>
                    <a:pt x="6" y="169"/>
                    <a:pt x="6" y="169"/>
                    <a:pt x="6" y="169"/>
                  </a:cubicBezTo>
                  <a:cubicBezTo>
                    <a:pt x="8" y="169"/>
                    <a:pt x="8" y="169"/>
                    <a:pt x="8" y="169"/>
                  </a:cubicBezTo>
                  <a:cubicBezTo>
                    <a:pt x="8" y="159"/>
                    <a:pt x="8" y="159"/>
                    <a:pt x="8" y="159"/>
                  </a:cubicBezTo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3" y="74"/>
                    <a:pt x="4" y="74"/>
                    <a:pt x="4" y="75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3" name="Freeform 64"/>
            <p:cNvSpPr>
              <a:spLocks/>
            </p:cNvSpPr>
            <p:nvPr/>
          </p:nvSpPr>
          <p:spPr bwMode="auto">
            <a:xfrm>
              <a:off x="10421938" y="6342064"/>
              <a:ext cx="4763" cy="9525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4" name="Freeform 65"/>
            <p:cNvSpPr>
              <a:spLocks/>
            </p:cNvSpPr>
            <p:nvPr/>
          </p:nvSpPr>
          <p:spPr bwMode="auto">
            <a:xfrm>
              <a:off x="10421938" y="6342064"/>
              <a:ext cx="22225" cy="379413"/>
            </a:xfrm>
            <a:custGeom>
              <a:avLst/>
              <a:gdLst>
                <a:gd name="T0" fmla="*/ 0 w 5"/>
                <a:gd name="T1" fmla="*/ 0 h 86"/>
                <a:gd name="T2" fmla="*/ 3 w 5"/>
                <a:gd name="T3" fmla="*/ 86 h 86"/>
                <a:gd name="T4" fmla="*/ 5 w 5"/>
                <a:gd name="T5" fmla="*/ 86 h 86"/>
                <a:gd name="T6" fmla="*/ 1 w 5"/>
                <a:gd name="T7" fmla="*/ 2 h 86"/>
                <a:gd name="T8" fmla="*/ 0 w 5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6">
                  <a:moveTo>
                    <a:pt x="0" y="0"/>
                  </a:moveTo>
                  <a:cubicBezTo>
                    <a:pt x="3" y="86"/>
                    <a:pt x="3" y="86"/>
                    <a:pt x="3" y="86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A5D5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7" name="Freeform 68"/>
            <p:cNvSpPr>
              <a:spLocks/>
            </p:cNvSpPr>
            <p:nvPr/>
          </p:nvSpPr>
          <p:spPr bwMode="auto">
            <a:xfrm>
              <a:off x="10334626" y="5295901"/>
              <a:ext cx="322263" cy="1504950"/>
            </a:xfrm>
            <a:custGeom>
              <a:avLst/>
              <a:gdLst>
                <a:gd name="T0" fmla="*/ 11 w 203"/>
                <a:gd name="T1" fmla="*/ 0 h 948"/>
                <a:gd name="T2" fmla="*/ 0 w 203"/>
                <a:gd name="T3" fmla="*/ 103 h 948"/>
                <a:gd name="T4" fmla="*/ 0 w 203"/>
                <a:gd name="T5" fmla="*/ 948 h 948"/>
                <a:gd name="T6" fmla="*/ 66 w 203"/>
                <a:gd name="T7" fmla="*/ 948 h 948"/>
                <a:gd name="T8" fmla="*/ 63 w 203"/>
                <a:gd name="T9" fmla="*/ 926 h 948"/>
                <a:gd name="T10" fmla="*/ 63 w 203"/>
                <a:gd name="T11" fmla="*/ 898 h 948"/>
                <a:gd name="T12" fmla="*/ 55 w 203"/>
                <a:gd name="T13" fmla="*/ 659 h 948"/>
                <a:gd name="T14" fmla="*/ 55 w 203"/>
                <a:gd name="T15" fmla="*/ 659 h 948"/>
                <a:gd name="T16" fmla="*/ 48 w 203"/>
                <a:gd name="T17" fmla="*/ 456 h 948"/>
                <a:gd name="T18" fmla="*/ 45 w 203"/>
                <a:gd name="T19" fmla="*/ 359 h 948"/>
                <a:gd name="T20" fmla="*/ 203 w 203"/>
                <a:gd name="T21" fmla="*/ 167 h 948"/>
                <a:gd name="T22" fmla="*/ 34 w 203"/>
                <a:gd name="T23" fmla="*/ 270 h 948"/>
                <a:gd name="T24" fmla="*/ 11 w 203"/>
                <a:gd name="T25" fmla="*/ 0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948">
                  <a:moveTo>
                    <a:pt x="11" y="0"/>
                  </a:moveTo>
                  <a:lnTo>
                    <a:pt x="0" y="103"/>
                  </a:lnTo>
                  <a:lnTo>
                    <a:pt x="0" y="948"/>
                  </a:lnTo>
                  <a:lnTo>
                    <a:pt x="66" y="948"/>
                  </a:lnTo>
                  <a:lnTo>
                    <a:pt x="63" y="926"/>
                  </a:lnTo>
                  <a:lnTo>
                    <a:pt x="63" y="898"/>
                  </a:lnTo>
                  <a:lnTo>
                    <a:pt x="55" y="659"/>
                  </a:lnTo>
                  <a:lnTo>
                    <a:pt x="55" y="659"/>
                  </a:lnTo>
                  <a:lnTo>
                    <a:pt x="48" y="456"/>
                  </a:lnTo>
                  <a:lnTo>
                    <a:pt x="45" y="359"/>
                  </a:lnTo>
                  <a:lnTo>
                    <a:pt x="203" y="167"/>
                  </a:lnTo>
                  <a:lnTo>
                    <a:pt x="34" y="270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9" name="Freeform 70"/>
            <p:cNvSpPr>
              <a:spLocks/>
            </p:cNvSpPr>
            <p:nvPr/>
          </p:nvSpPr>
          <p:spPr bwMode="auto">
            <a:xfrm>
              <a:off x="6616701" y="5583239"/>
              <a:ext cx="666750" cy="1254125"/>
            </a:xfrm>
            <a:custGeom>
              <a:avLst/>
              <a:gdLst>
                <a:gd name="T0" fmla="*/ 420 w 420"/>
                <a:gd name="T1" fmla="*/ 156 h 790"/>
                <a:gd name="T2" fmla="*/ 241 w 420"/>
                <a:gd name="T3" fmla="*/ 203 h 790"/>
                <a:gd name="T4" fmla="*/ 202 w 420"/>
                <a:gd name="T5" fmla="*/ 0 h 790"/>
                <a:gd name="T6" fmla="*/ 170 w 420"/>
                <a:gd name="T7" fmla="*/ 203 h 790"/>
                <a:gd name="T8" fmla="*/ 0 w 420"/>
                <a:gd name="T9" fmla="*/ 153 h 790"/>
                <a:gd name="T10" fmla="*/ 176 w 420"/>
                <a:gd name="T11" fmla="*/ 278 h 790"/>
                <a:gd name="T12" fmla="*/ 163 w 420"/>
                <a:gd name="T13" fmla="*/ 790 h 790"/>
                <a:gd name="T14" fmla="*/ 244 w 420"/>
                <a:gd name="T15" fmla="*/ 790 h 790"/>
                <a:gd name="T16" fmla="*/ 231 w 420"/>
                <a:gd name="T17" fmla="*/ 278 h 790"/>
                <a:gd name="T18" fmla="*/ 420 w 420"/>
                <a:gd name="T19" fmla="*/ 156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0" h="790">
                  <a:moveTo>
                    <a:pt x="420" y="156"/>
                  </a:moveTo>
                  <a:lnTo>
                    <a:pt x="241" y="203"/>
                  </a:lnTo>
                  <a:lnTo>
                    <a:pt x="202" y="0"/>
                  </a:lnTo>
                  <a:lnTo>
                    <a:pt x="170" y="203"/>
                  </a:lnTo>
                  <a:lnTo>
                    <a:pt x="0" y="153"/>
                  </a:lnTo>
                  <a:lnTo>
                    <a:pt x="176" y="278"/>
                  </a:lnTo>
                  <a:lnTo>
                    <a:pt x="163" y="790"/>
                  </a:lnTo>
                  <a:lnTo>
                    <a:pt x="244" y="790"/>
                  </a:lnTo>
                  <a:lnTo>
                    <a:pt x="231" y="278"/>
                  </a:lnTo>
                  <a:lnTo>
                    <a:pt x="42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7" name="Rectangle 78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8" name="Rectangle 79"/>
            <p:cNvSpPr>
              <a:spLocks noChangeArrowheads="1"/>
            </p:cNvSpPr>
            <p:nvPr/>
          </p:nvSpPr>
          <p:spPr bwMode="auto">
            <a:xfrm>
              <a:off x="6937376" y="6837364"/>
              <a:ext cx="66675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9" name="Freeform 80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0" name="Freeform 81"/>
            <p:cNvSpPr>
              <a:spLocks/>
            </p:cNvSpPr>
            <p:nvPr/>
          </p:nvSpPr>
          <p:spPr bwMode="auto">
            <a:xfrm>
              <a:off x="6937376" y="6761164"/>
              <a:ext cx="66675" cy="76200"/>
            </a:xfrm>
            <a:custGeom>
              <a:avLst/>
              <a:gdLst>
                <a:gd name="T0" fmla="*/ 39 w 42"/>
                <a:gd name="T1" fmla="*/ 0 h 48"/>
                <a:gd name="T2" fmla="*/ 0 w 42"/>
                <a:gd name="T3" fmla="*/ 0 h 48"/>
                <a:gd name="T4" fmla="*/ 0 w 42"/>
                <a:gd name="T5" fmla="*/ 48 h 48"/>
                <a:gd name="T6" fmla="*/ 42 w 42"/>
                <a:gd name="T7" fmla="*/ 48 h 48"/>
                <a:gd name="T8" fmla="*/ 39 w 42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8">
                  <a:moveTo>
                    <a:pt x="39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3" name="Freeform 84"/>
            <p:cNvSpPr>
              <a:spLocks/>
            </p:cNvSpPr>
            <p:nvPr/>
          </p:nvSpPr>
          <p:spPr bwMode="auto">
            <a:xfrm>
              <a:off x="11160126" y="6453189"/>
              <a:ext cx="458788" cy="307975"/>
            </a:xfrm>
            <a:custGeom>
              <a:avLst/>
              <a:gdLst>
                <a:gd name="T0" fmla="*/ 108 w 110"/>
                <a:gd name="T1" fmla="*/ 70 h 70"/>
                <a:gd name="T2" fmla="*/ 110 w 110"/>
                <a:gd name="T3" fmla="*/ 55 h 70"/>
                <a:gd name="T4" fmla="*/ 55 w 110"/>
                <a:gd name="T5" fmla="*/ 0 h 70"/>
                <a:gd name="T6" fmla="*/ 0 w 110"/>
                <a:gd name="T7" fmla="*/ 55 h 70"/>
                <a:gd name="T8" fmla="*/ 2 w 110"/>
                <a:gd name="T9" fmla="*/ 70 h 70"/>
                <a:gd name="T10" fmla="*/ 108 w 110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70">
                  <a:moveTo>
                    <a:pt x="108" y="70"/>
                  </a:moveTo>
                  <a:cubicBezTo>
                    <a:pt x="110" y="65"/>
                    <a:pt x="110" y="60"/>
                    <a:pt x="110" y="55"/>
                  </a:cubicBezTo>
                  <a:cubicBezTo>
                    <a:pt x="110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4" name="Freeform 85"/>
            <p:cNvSpPr>
              <a:spLocks/>
            </p:cNvSpPr>
            <p:nvPr/>
          </p:nvSpPr>
          <p:spPr bwMode="auto">
            <a:xfrm>
              <a:off x="11749088" y="6453189"/>
              <a:ext cx="461963" cy="307975"/>
            </a:xfrm>
            <a:custGeom>
              <a:avLst/>
              <a:gdLst>
                <a:gd name="T0" fmla="*/ 108 w 111"/>
                <a:gd name="T1" fmla="*/ 70 h 70"/>
                <a:gd name="T2" fmla="*/ 111 w 111"/>
                <a:gd name="T3" fmla="*/ 55 h 70"/>
                <a:gd name="T4" fmla="*/ 55 w 111"/>
                <a:gd name="T5" fmla="*/ 0 h 70"/>
                <a:gd name="T6" fmla="*/ 0 w 111"/>
                <a:gd name="T7" fmla="*/ 55 h 70"/>
                <a:gd name="T8" fmla="*/ 2 w 111"/>
                <a:gd name="T9" fmla="*/ 70 h 70"/>
                <a:gd name="T10" fmla="*/ 108 w 111"/>
                <a:gd name="T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0">
                  <a:moveTo>
                    <a:pt x="108" y="70"/>
                  </a:moveTo>
                  <a:cubicBezTo>
                    <a:pt x="110" y="65"/>
                    <a:pt x="111" y="60"/>
                    <a:pt x="111" y="55"/>
                  </a:cubicBezTo>
                  <a:cubicBezTo>
                    <a:pt x="111" y="24"/>
                    <a:pt x="86" y="0"/>
                    <a:pt x="55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60"/>
                    <a:pt x="1" y="65"/>
                    <a:pt x="2" y="70"/>
                  </a:cubicBezTo>
                  <a:cubicBezTo>
                    <a:pt x="108" y="70"/>
                    <a:pt x="108" y="70"/>
                    <a:pt x="108" y="7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5" name="Freeform 86"/>
            <p:cNvSpPr>
              <a:spLocks/>
            </p:cNvSpPr>
            <p:nvPr/>
          </p:nvSpPr>
          <p:spPr bwMode="auto">
            <a:xfrm>
              <a:off x="11380788" y="6138864"/>
              <a:ext cx="609600" cy="622300"/>
            </a:xfrm>
            <a:custGeom>
              <a:avLst/>
              <a:gdLst>
                <a:gd name="T0" fmla="*/ 47 w 146"/>
                <a:gd name="T1" fmla="*/ 141 h 141"/>
                <a:gd name="T2" fmla="*/ 99 w 146"/>
                <a:gd name="T3" fmla="*/ 141 h 141"/>
                <a:gd name="T4" fmla="*/ 146 w 146"/>
                <a:gd name="T5" fmla="*/ 73 h 141"/>
                <a:gd name="T6" fmla="*/ 73 w 146"/>
                <a:gd name="T7" fmla="*/ 0 h 141"/>
                <a:gd name="T8" fmla="*/ 0 w 146"/>
                <a:gd name="T9" fmla="*/ 73 h 141"/>
                <a:gd name="T10" fmla="*/ 47 w 146"/>
                <a:gd name="T11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41">
                  <a:moveTo>
                    <a:pt x="47" y="141"/>
                  </a:moveTo>
                  <a:cubicBezTo>
                    <a:pt x="99" y="141"/>
                    <a:pt x="99" y="141"/>
                    <a:pt x="99" y="141"/>
                  </a:cubicBezTo>
                  <a:cubicBezTo>
                    <a:pt x="126" y="131"/>
                    <a:pt x="146" y="104"/>
                    <a:pt x="146" y="73"/>
                  </a:cubicBezTo>
                  <a:cubicBezTo>
                    <a:pt x="146" y="33"/>
                    <a:pt x="113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104"/>
                    <a:pt x="20" y="131"/>
                    <a:pt x="47" y="14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6" name="Oval 87"/>
            <p:cNvSpPr>
              <a:spLocks noChangeArrowheads="1"/>
            </p:cNvSpPr>
            <p:nvPr/>
          </p:nvSpPr>
          <p:spPr bwMode="auto">
            <a:xfrm>
              <a:off x="11226801" y="6616701"/>
              <a:ext cx="125413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7" name="Oval 88"/>
            <p:cNvSpPr>
              <a:spLocks noChangeArrowheads="1"/>
            </p:cNvSpPr>
            <p:nvPr/>
          </p:nvSpPr>
          <p:spPr bwMode="auto">
            <a:xfrm>
              <a:off x="11464926" y="62849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8" name="Oval 89"/>
            <p:cNvSpPr>
              <a:spLocks noChangeArrowheads="1"/>
            </p:cNvSpPr>
            <p:nvPr/>
          </p:nvSpPr>
          <p:spPr bwMode="auto">
            <a:xfrm>
              <a:off x="11649076" y="6188076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9" name="Freeform 90"/>
            <p:cNvSpPr>
              <a:spLocks/>
            </p:cNvSpPr>
            <p:nvPr/>
          </p:nvSpPr>
          <p:spPr bwMode="auto">
            <a:xfrm>
              <a:off x="11610976" y="6399214"/>
              <a:ext cx="133350" cy="141288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32 h 32"/>
                <a:gd name="T4" fmla="*/ 0 w 32"/>
                <a:gd name="T5" fmla="*/ 15 h 32"/>
                <a:gd name="T6" fmla="*/ 17 w 32"/>
                <a:gd name="T7" fmla="*/ 1 h 32"/>
                <a:gd name="T8" fmla="*/ 31 w 32"/>
                <a:gd name="T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31" y="26"/>
                    <a:pt x="23" y="32"/>
                    <a:pt x="15" y="32"/>
                  </a:cubicBezTo>
                  <a:cubicBezTo>
                    <a:pt x="6" y="31"/>
                    <a:pt x="0" y="24"/>
                    <a:pt x="0" y="15"/>
                  </a:cubicBezTo>
                  <a:cubicBezTo>
                    <a:pt x="1" y="7"/>
                    <a:pt x="8" y="0"/>
                    <a:pt x="17" y="1"/>
                  </a:cubicBezTo>
                  <a:cubicBezTo>
                    <a:pt x="25" y="1"/>
                    <a:pt x="32" y="8"/>
                    <a:pt x="31" y="17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0" name="Oval 91"/>
            <p:cNvSpPr>
              <a:spLocks noChangeArrowheads="1"/>
            </p:cNvSpPr>
            <p:nvPr/>
          </p:nvSpPr>
          <p:spPr bwMode="auto">
            <a:xfrm>
              <a:off x="11390313" y="6500814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1" name="Freeform 92"/>
            <p:cNvSpPr>
              <a:spLocks/>
            </p:cNvSpPr>
            <p:nvPr/>
          </p:nvSpPr>
          <p:spPr bwMode="auto">
            <a:xfrm>
              <a:off x="11369676" y="6721476"/>
              <a:ext cx="115888" cy="39688"/>
            </a:xfrm>
            <a:custGeom>
              <a:avLst/>
              <a:gdLst>
                <a:gd name="T0" fmla="*/ 28 w 28"/>
                <a:gd name="T1" fmla="*/ 9 h 9"/>
                <a:gd name="T2" fmla="*/ 14 w 28"/>
                <a:gd name="T3" fmla="*/ 0 h 9"/>
                <a:gd name="T4" fmla="*/ 0 w 28"/>
                <a:gd name="T5" fmla="*/ 9 h 9"/>
                <a:gd name="T6" fmla="*/ 28 w 2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9">
                  <a:moveTo>
                    <a:pt x="28" y="9"/>
                  </a:moveTo>
                  <a:cubicBezTo>
                    <a:pt x="25" y="4"/>
                    <a:pt x="20" y="0"/>
                    <a:pt x="14" y="0"/>
                  </a:cubicBezTo>
                  <a:cubicBezTo>
                    <a:pt x="8" y="0"/>
                    <a:pt x="3" y="4"/>
                    <a:pt x="0" y="9"/>
                  </a:cubicBezTo>
                  <a:lnTo>
                    <a:pt x="28" y="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2" name="Oval 93"/>
            <p:cNvSpPr>
              <a:spLocks noChangeArrowheads="1"/>
            </p:cNvSpPr>
            <p:nvPr/>
          </p:nvSpPr>
          <p:spPr bwMode="auto">
            <a:xfrm>
              <a:off x="11572876" y="6575426"/>
              <a:ext cx="130175" cy="13811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3" name="Oval 94"/>
            <p:cNvSpPr>
              <a:spLocks noChangeArrowheads="1"/>
            </p:cNvSpPr>
            <p:nvPr/>
          </p:nvSpPr>
          <p:spPr bwMode="auto">
            <a:xfrm>
              <a:off x="11793538" y="6589714"/>
              <a:ext cx="130175" cy="131763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4" name="Freeform 95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25 w 25"/>
                <a:gd name="T1" fmla="*/ 6 h 6"/>
                <a:gd name="T2" fmla="*/ 12 w 25"/>
                <a:gd name="T3" fmla="*/ 0 h 6"/>
                <a:gd name="T4" fmla="*/ 0 w 25"/>
                <a:gd name="T5" fmla="*/ 6 h 6"/>
                <a:gd name="T6" fmla="*/ 25 w 25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25" y="6"/>
                  </a:moveTo>
                  <a:cubicBezTo>
                    <a:pt x="22" y="2"/>
                    <a:pt x="17" y="0"/>
                    <a:pt x="12" y="0"/>
                  </a:cubicBez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5" name="Oval 96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6" name="Freeform 97"/>
            <p:cNvSpPr>
              <a:spLocks/>
            </p:cNvSpPr>
            <p:nvPr/>
          </p:nvSpPr>
          <p:spPr bwMode="auto">
            <a:xfrm>
              <a:off x="11798301" y="6337301"/>
              <a:ext cx="141288" cy="150813"/>
            </a:xfrm>
            <a:custGeom>
              <a:avLst/>
              <a:gdLst>
                <a:gd name="T0" fmla="*/ 32 w 34"/>
                <a:gd name="T1" fmla="*/ 13 h 34"/>
                <a:gd name="T2" fmla="*/ 21 w 34"/>
                <a:gd name="T3" fmla="*/ 32 h 34"/>
                <a:gd name="T4" fmla="*/ 2 w 34"/>
                <a:gd name="T5" fmla="*/ 21 h 34"/>
                <a:gd name="T6" fmla="*/ 13 w 34"/>
                <a:gd name="T7" fmla="*/ 2 h 34"/>
                <a:gd name="T8" fmla="*/ 32 w 34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4">
                  <a:moveTo>
                    <a:pt x="32" y="13"/>
                  </a:moveTo>
                  <a:cubicBezTo>
                    <a:pt x="34" y="21"/>
                    <a:pt x="29" y="30"/>
                    <a:pt x="21" y="32"/>
                  </a:cubicBezTo>
                  <a:cubicBezTo>
                    <a:pt x="13" y="34"/>
                    <a:pt x="4" y="29"/>
                    <a:pt x="2" y="21"/>
                  </a:cubicBezTo>
                  <a:cubicBezTo>
                    <a:pt x="0" y="12"/>
                    <a:pt x="5" y="4"/>
                    <a:pt x="13" y="2"/>
                  </a:cubicBezTo>
                  <a:cubicBezTo>
                    <a:pt x="21" y="0"/>
                    <a:pt x="30" y="5"/>
                    <a:pt x="32" y="13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7" name="Freeform 98"/>
            <p:cNvSpPr>
              <a:spLocks noEditPoints="1"/>
            </p:cNvSpPr>
            <p:nvPr/>
          </p:nvSpPr>
          <p:spPr bwMode="auto">
            <a:xfrm>
              <a:off x="12206288" y="6677026"/>
              <a:ext cx="4763" cy="19050"/>
            </a:xfrm>
            <a:custGeom>
              <a:avLst/>
              <a:gdLst>
                <a:gd name="T0" fmla="*/ 1 w 1"/>
                <a:gd name="T1" fmla="*/ 4 h 4"/>
                <a:gd name="T2" fmla="*/ 1 w 1"/>
                <a:gd name="T3" fmla="*/ 4 h 4"/>
                <a:gd name="T4" fmla="*/ 1 w 1"/>
                <a:gd name="T5" fmla="*/ 4 h 4"/>
                <a:gd name="T6" fmla="*/ 1 w 1"/>
                <a:gd name="T7" fmla="*/ 3 h 4"/>
                <a:gd name="T8" fmla="*/ 1 w 1"/>
                <a:gd name="T9" fmla="*/ 3 h 4"/>
                <a:gd name="T10" fmla="*/ 1 w 1"/>
                <a:gd name="T11" fmla="*/ 3 h 4"/>
                <a:gd name="T12" fmla="*/ 1 w 1"/>
                <a:gd name="T13" fmla="*/ 3 h 4"/>
                <a:gd name="T14" fmla="*/ 1 w 1"/>
                <a:gd name="T15" fmla="*/ 3 h 4"/>
                <a:gd name="T16" fmla="*/ 1 w 1"/>
                <a:gd name="T17" fmla="*/ 3 h 4"/>
                <a:gd name="T18" fmla="*/ 1 w 1"/>
                <a:gd name="T19" fmla="*/ 3 h 4"/>
                <a:gd name="T20" fmla="*/ 1 w 1"/>
                <a:gd name="T21" fmla="*/ 3 h 4"/>
                <a:gd name="T22" fmla="*/ 1 w 1"/>
                <a:gd name="T23" fmla="*/ 3 h 4"/>
                <a:gd name="T24" fmla="*/ 1 w 1"/>
                <a:gd name="T25" fmla="*/ 2 h 4"/>
                <a:gd name="T26" fmla="*/ 1 w 1"/>
                <a:gd name="T27" fmla="*/ 2 h 4"/>
                <a:gd name="T28" fmla="*/ 1 w 1"/>
                <a:gd name="T29" fmla="*/ 2 h 4"/>
                <a:gd name="T30" fmla="*/ 1 w 1"/>
                <a:gd name="T31" fmla="*/ 2 h 4"/>
                <a:gd name="T32" fmla="*/ 1 w 1"/>
                <a:gd name="T33" fmla="*/ 2 h 4"/>
                <a:gd name="T34" fmla="*/ 1 w 1"/>
                <a:gd name="T35" fmla="*/ 2 h 4"/>
                <a:gd name="T36" fmla="*/ 0 w 1"/>
                <a:gd name="T37" fmla="*/ 2 h 4"/>
                <a:gd name="T38" fmla="*/ 0 w 1"/>
                <a:gd name="T39" fmla="*/ 2 h 4"/>
                <a:gd name="T40" fmla="*/ 0 w 1"/>
                <a:gd name="T41" fmla="*/ 1 h 4"/>
                <a:gd name="T42" fmla="*/ 0 w 1"/>
                <a:gd name="T43" fmla="*/ 1 h 4"/>
                <a:gd name="T44" fmla="*/ 0 w 1"/>
                <a:gd name="T45" fmla="*/ 1 h 4"/>
                <a:gd name="T46" fmla="*/ 0 w 1"/>
                <a:gd name="T47" fmla="*/ 1 h 4"/>
                <a:gd name="T48" fmla="*/ 0 w 1"/>
                <a:gd name="T49" fmla="*/ 1 h 4"/>
                <a:gd name="T50" fmla="*/ 0 w 1"/>
                <a:gd name="T51" fmla="*/ 1 h 4"/>
                <a:gd name="T52" fmla="*/ 0 w 1"/>
                <a:gd name="T53" fmla="*/ 1 h 4"/>
                <a:gd name="T54" fmla="*/ 0 w 1"/>
                <a:gd name="T55" fmla="*/ 1 h 4"/>
                <a:gd name="T56" fmla="*/ 0 w 1"/>
                <a:gd name="T57" fmla="*/ 1 h 4"/>
                <a:gd name="T58" fmla="*/ 0 w 1"/>
                <a:gd name="T59" fmla="*/ 0 h 4"/>
                <a:gd name="T60" fmla="*/ 0 w 1"/>
                <a:gd name="T61" fmla="*/ 0 h 4"/>
                <a:gd name="T62" fmla="*/ 0 w 1"/>
                <a:gd name="T63" fmla="*/ 0 h 4"/>
                <a:gd name="T64" fmla="*/ 0 w 1"/>
                <a:gd name="T65" fmla="*/ 0 h 4"/>
                <a:gd name="T66" fmla="*/ 0 w 1"/>
                <a:gd name="T67" fmla="*/ 0 h 4"/>
                <a:gd name="T68" fmla="*/ 0 w 1"/>
                <a:gd name="T6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8" name="Freeform 99"/>
            <p:cNvSpPr>
              <a:spLocks noEditPoints="1"/>
            </p:cNvSpPr>
            <p:nvPr/>
          </p:nvSpPr>
          <p:spPr bwMode="auto">
            <a:xfrm>
              <a:off x="11793538" y="6453189"/>
              <a:ext cx="417513" cy="307975"/>
            </a:xfrm>
            <a:custGeom>
              <a:avLst/>
              <a:gdLst>
                <a:gd name="T0" fmla="*/ 75 w 100"/>
                <a:gd name="T1" fmla="*/ 57 h 70"/>
                <a:gd name="T2" fmla="*/ 60 w 100"/>
                <a:gd name="T3" fmla="*/ 42 h 70"/>
                <a:gd name="T4" fmla="*/ 75 w 100"/>
                <a:gd name="T5" fmla="*/ 26 h 70"/>
                <a:gd name="T6" fmla="*/ 91 w 100"/>
                <a:gd name="T7" fmla="*/ 42 h 70"/>
                <a:gd name="T8" fmla="*/ 75 w 100"/>
                <a:gd name="T9" fmla="*/ 57 h 70"/>
                <a:gd name="T10" fmla="*/ 47 w 100"/>
                <a:gd name="T11" fmla="*/ 0 h 70"/>
                <a:gd name="T12" fmla="*/ 47 w 100"/>
                <a:gd name="T13" fmla="*/ 2 h 70"/>
                <a:gd name="T14" fmla="*/ 31 w 100"/>
                <a:gd name="T15" fmla="*/ 47 h 70"/>
                <a:gd name="T16" fmla="*/ 16 w 100"/>
                <a:gd name="T17" fmla="*/ 61 h 70"/>
                <a:gd name="T18" fmla="*/ 16 w 100"/>
                <a:gd name="T19" fmla="*/ 61 h 70"/>
                <a:gd name="T20" fmla="*/ 0 w 100"/>
                <a:gd name="T21" fmla="*/ 70 h 70"/>
                <a:gd name="T22" fmla="*/ 32 w 100"/>
                <a:gd name="T23" fmla="*/ 70 h 70"/>
                <a:gd name="T24" fmla="*/ 44 w 100"/>
                <a:gd name="T25" fmla="*/ 64 h 70"/>
                <a:gd name="T26" fmla="*/ 57 w 100"/>
                <a:gd name="T27" fmla="*/ 70 h 70"/>
                <a:gd name="T28" fmla="*/ 97 w 100"/>
                <a:gd name="T29" fmla="*/ 70 h 70"/>
                <a:gd name="T30" fmla="*/ 100 w 100"/>
                <a:gd name="T31" fmla="*/ 55 h 70"/>
                <a:gd name="T32" fmla="*/ 100 w 100"/>
                <a:gd name="T33" fmla="*/ 55 h 70"/>
                <a:gd name="T34" fmla="*/ 100 w 100"/>
                <a:gd name="T35" fmla="*/ 55 h 70"/>
                <a:gd name="T36" fmla="*/ 100 w 100"/>
                <a:gd name="T37" fmla="*/ 55 h 70"/>
                <a:gd name="T38" fmla="*/ 100 w 100"/>
                <a:gd name="T39" fmla="*/ 54 h 70"/>
                <a:gd name="T40" fmla="*/ 100 w 100"/>
                <a:gd name="T41" fmla="*/ 54 h 70"/>
                <a:gd name="T42" fmla="*/ 100 w 100"/>
                <a:gd name="T43" fmla="*/ 54 h 70"/>
                <a:gd name="T44" fmla="*/ 100 w 100"/>
                <a:gd name="T45" fmla="*/ 54 h 70"/>
                <a:gd name="T46" fmla="*/ 100 w 100"/>
                <a:gd name="T47" fmla="*/ 54 h 70"/>
                <a:gd name="T48" fmla="*/ 100 w 100"/>
                <a:gd name="T49" fmla="*/ 54 h 70"/>
                <a:gd name="T50" fmla="*/ 100 w 100"/>
                <a:gd name="T51" fmla="*/ 54 h 70"/>
                <a:gd name="T52" fmla="*/ 100 w 100"/>
                <a:gd name="T53" fmla="*/ 54 h 70"/>
                <a:gd name="T54" fmla="*/ 100 w 100"/>
                <a:gd name="T55" fmla="*/ 54 h 70"/>
                <a:gd name="T56" fmla="*/ 100 w 100"/>
                <a:gd name="T57" fmla="*/ 54 h 70"/>
                <a:gd name="T58" fmla="*/ 100 w 100"/>
                <a:gd name="T59" fmla="*/ 54 h 70"/>
                <a:gd name="T60" fmla="*/ 100 w 100"/>
                <a:gd name="T61" fmla="*/ 53 h 70"/>
                <a:gd name="T62" fmla="*/ 100 w 100"/>
                <a:gd name="T63" fmla="*/ 53 h 70"/>
                <a:gd name="T64" fmla="*/ 100 w 100"/>
                <a:gd name="T65" fmla="*/ 53 h 70"/>
                <a:gd name="T66" fmla="*/ 100 w 100"/>
                <a:gd name="T67" fmla="*/ 53 h 70"/>
                <a:gd name="T68" fmla="*/ 100 w 100"/>
                <a:gd name="T69" fmla="*/ 53 h 70"/>
                <a:gd name="T70" fmla="*/ 100 w 100"/>
                <a:gd name="T71" fmla="*/ 53 h 70"/>
                <a:gd name="T72" fmla="*/ 100 w 100"/>
                <a:gd name="T73" fmla="*/ 53 h 70"/>
                <a:gd name="T74" fmla="*/ 100 w 100"/>
                <a:gd name="T75" fmla="*/ 53 h 70"/>
                <a:gd name="T76" fmla="*/ 100 w 100"/>
                <a:gd name="T77" fmla="*/ 53 h 70"/>
                <a:gd name="T78" fmla="*/ 99 w 100"/>
                <a:gd name="T79" fmla="*/ 53 h 70"/>
                <a:gd name="T80" fmla="*/ 99 w 100"/>
                <a:gd name="T81" fmla="*/ 53 h 70"/>
                <a:gd name="T82" fmla="*/ 99 w 100"/>
                <a:gd name="T83" fmla="*/ 52 h 70"/>
                <a:gd name="T84" fmla="*/ 99 w 100"/>
                <a:gd name="T85" fmla="*/ 52 h 70"/>
                <a:gd name="T86" fmla="*/ 99 w 100"/>
                <a:gd name="T87" fmla="*/ 52 h 70"/>
                <a:gd name="T88" fmla="*/ 99 w 100"/>
                <a:gd name="T89" fmla="*/ 52 h 70"/>
                <a:gd name="T90" fmla="*/ 99 w 100"/>
                <a:gd name="T91" fmla="*/ 52 h 70"/>
                <a:gd name="T92" fmla="*/ 99 w 100"/>
                <a:gd name="T93" fmla="*/ 52 h 70"/>
                <a:gd name="T94" fmla="*/ 99 w 100"/>
                <a:gd name="T95" fmla="*/ 52 h 70"/>
                <a:gd name="T96" fmla="*/ 99 w 100"/>
                <a:gd name="T97" fmla="*/ 52 h 70"/>
                <a:gd name="T98" fmla="*/ 99 w 100"/>
                <a:gd name="T99" fmla="*/ 52 h 70"/>
                <a:gd name="T100" fmla="*/ 99 w 100"/>
                <a:gd name="T101" fmla="*/ 52 h 70"/>
                <a:gd name="T102" fmla="*/ 99 w 100"/>
                <a:gd name="T103" fmla="*/ 52 h 70"/>
                <a:gd name="T104" fmla="*/ 99 w 100"/>
                <a:gd name="T105" fmla="*/ 52 h 70"/>
                <a:gd name="T106" fmla="*/ 99 w 100"/>
                <a:gd name="T107" fmla="*/ 51 h 70"/>
                <a:gd name="T108" fmla="*/ 99 w 100"/>
                <a:gd name="T109" fmla="*/ 51 h 70"/>
                <a:gd name="T110" fmla="*/ 99 w 100"/>
                <a:gd name="T111" fmla="*/ 51 h 70"/>
                <a:gd name="T112" fmla="*/ 99 w 100"/>
                <a:gd name="T113" fmla="*/ 51 h 70"/>
                <a:gd name="T114" fmla="*/ 99 w 100"/>
                <a:gd name="T115" fmla="*/ 51 h 70"/>
                <a:gd name="T116" fmla="*/ 99 w 100"/>
                <a:gd name="T117" fmla="*/ 51 h 70"/>
                <a:gd name="T118" fmla="*/ 99 w 100"/>
                <a:gd name="T119" fmla="*/ 51 h 70"/>
                <a:gd name="T120" fmla="*/ 99 w 100"/>
                <a:gd name="T121" fmla="*/ 51 h 70"/>
                <a:gd name="T122" fmla="*/ 47 w 100"/>
                <a:gd name="T12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" h="70">
                  <a:moveTo>
                    <a:pt x="75" y="57"/>
                  </a:moveTo>
                  <a:cubicBezTo>
                    <a:pt x="67" y="57"/>
                    <a:pt x="60" y="50"/>
                    <a:pt x="60" y="42"/>
                  </a:cubicBezTo>
                  <a:cubicBezTo>
                    <a:pt x="60" y="33"/>
                    <a:pt x="67" y="26"/>
                    <a:pt x="75" y="26"/>
                  </a:cubicBezTo>
                  <a:cubicBezTo>
                    <a:pt x="84" y="26"/>
                    <a:pt x="91" y="33"/>
                    <a:pt x="91" y="42"/>
                  </a:cubicBezTo>
                  <a:cubicBezTo>
                    <a:pt x="91" y="50"/>
                    <a:pt x="84" y="57"/>
                    <a:pt x="75" y="57"/>
                  </a:cubicBezTo>
                  <a:moveTo>
                    <a:pt x="47" y="0"/>
                  </a:moveTo>
                  <a:cubicBezTo>
                    <a:pt x="47" y="0"/>
                    <a:pt x="47" y="1"/>
                    <a:pt x="47" y="2"/>
                  </a:cubicBezTo>
                  <a:cubicBezTo>
                    <a:pt x="47" y="19"/>
                    <a:pt x="41" y="34"/>
                    <a:pt x="31" y="47"/>
                  </a:cubicBezTo>
                  <a:cubicBezTo>
                    <a:pt x="31" y="55"/>
                    <a:pt x="24" y="61"/>
                    <a:pt x="16" y="61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1" y="65"/>
                    <a:pt x="5" y="68"/>
                    <a:pt x="0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5" y="66"/>
                    <a:pt x="39" y="64"/>
                    <a:pt x="44" y="64"/>
                  </a:cubicBezTo>
                  <a:cubicBezTo>
                    <a:pt x="49" y="64"/>
                    <a:pt x="54" y="66"/>
                    <a:pt x="57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65"/>
                    <a:pt x="100" y="60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4"/>
                    <a:pt x="100" y="54"/>
                    <a:pt x="100" y="54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100" y="53"/>
                    <a:pt x="99" y="53"/>
                  </a:cubicBezTo>
                  <a:cubicBezTo>
                    <a:pt x="99" y="53"/>
                    <a:pt x="99" y="53"/>
                    <a:pt x="99" y="53"/>
                  </a:cubicBezTo>
                  <a:cubicBezTo>
                    <a:pt x="99" y="53"/>
                    <a:pt x="99" y="53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9" y="51"/>
                    <a:pt x="99" y="51"/>
                    <a:pt x="99" y="51"/>
                  </a:cubicBezTo>
                  <a:cubicBezTo>
                    <a:pt x="97" y="23"/>
                    <a:pt x="75" y="1"/>
                    <a:pt x="47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9" name="Freeform 100"/>
            <p:cNvSpPr>
              <a:spLocks noEditPoints="1"/>
            </p:cNvSpPr>
            <p:nvPr/>
          </p:nvSpPr>
          <p:spPr bwMode="auto">
            <a:xfrm>
              <a:off x="11706226" y="6138864"/>
              <a:ext cx="284163" cy="622300"/>
            </a:xfrm>
            <a:custGeom>
              <a:avLst/>
              <a:gdLst>
                <a:gd name="T0" fmla="*/ 39 w 68"/>
                <a:gd name="T1" fmla="*/ 77 h 141"/>
                <a:gd name="T2" fmla="*/ 24 w 68"/>
                <a:gd name="T3" fmla="*/ 66 h 141"/>
                <a:gd name="T4" fmla="*/ 35 w 68"/>
                <a:gd name="T5" fmla="*/ 47 h 141"/>
                <a:gd name="T6" fmla="*/ 39 w 68"/>
                <a:gd name="T7" fmla="*/ 46 h 141"/>
                <a:gd name="T8" fmla="*/ 54 w 68"/>
                <a:gd name="T9" fmla="*/ 58 h 141"/>
                <a:gd name="T10" fmla="*/ 43 w 68"/>
                <a:gd name="T11" fmla="*/ 77 h 141"/>
                <a:gd name="T12" fmla="*/ 39 w 68"/>
                <a:gd name="T13" fmla="*/ 77 h 141"/>
                <a:gd name="T14" fmla="*/ 0 w 68"/>
                <a:gd name="T15" fmla="*/ 0 h 141"/>
                <a:gd name="T16" fmla="*/ 0 w 68"/>
                <a:gd name="T17" fmla="*/ 11 h 141"/>
                <a:gd name="T18" fmla="*/ 1 w 68"/>
                <a:gd name="T19" fmla="*/ 11 h 141"/>
                <a:gd name="T20" fmla="*/ 17 w 68"/>
                <a:gd name="T21" fmla="*/ 27 h 141"/>
                <a:gd name="T22" fmla="*/ 1 w 68"/>
                <a:gd name="T23" fmla="*/ 42 h 141"/>
                <a:gd name="T24" fmla="*/ 0 w 68"/>
                <a:gd name="T25" fmla="*/ 42 h 141"/>
                <a:gd name="T26" fmla="*/ 0 w 68"/>
                <a:gd name="T27" fmla="*/ 62 h 141"/>
                <a:gd name="T28" fmla="*/ 8 w 68"/>
                <a:gd name="T29" fmla="*/ 76 h 141"/>
                <a:gd name="T30" fmla="*/ 0 w 68"/>
                <a:gd name="T31" fmla="*/ 89 h 141"/>
                <a:gd name="T32" fmla="*/ 0 w 68"/>
                <a:gd name="T33" fmla="*/ 141 h 141"/>
                <a:gd name="T34" fmla="*/ 21 w 68"/>
                <a:gd name="T35" fmla="*/ 141 h 141"/>
                <a:gd name="T36" fmla="*/ 37 w 68"/>
                <a:gd name="T37" fmla="*/ 132 h 141"/>
                <a:gd name="T38" fmla="*/ 21 w 68"/>
                <a:gd name="T39" fmla="*/ 117 h 141"/>
                <a:gd name="T40" fmla="*/ 37 w 68"/>
                <a:gd name="T41" fmla="*/ 102 h 141"/>
                <a:gd name="T42" fmla="*/ 52 w 68"/>
                <a:gd name="T43" fmla="*/ 117 h 141"/>
                <a:gd name="T44" fmla="*/ 52 w 68"/>
                <a:gd name="T45" fmla="*/ 118 h 141"/>
                <a:gd name="T46" fmla="*/ 68 w 68"/>
                <a:gd name="T47" fmla="*/ 73 h 141"/>
                <a:gd name="T48" fmla="*/ 68 w 68"/>
                <a:gd name="T49" fmla="*/ 71 h 141"/>
                <a:gd name="T50" fmla="*/ 68 w 68"/>
                <a:gd name="T51" fmla="*/ 71 h 141"/>
                <a:gd name="T52" fmla="*/ 0 w 68"/>
                <a:gd name="T5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141">
                  <a:moveTo>
                    <a:pt x="39" y="77"/>
                  </a:moveTo>
                  <a:cubicBezTo>
                    <a:pt x="32" y="77"/>
                    <a:pt x="26" y="73"/>
                    <a:pt x="24" y="66"/>
                  </a:cubicBezTo>
                  <a:cubicBezTo>
                    <a:pt x="22" y="57"/>
                    <a:pt x="27" y="49"/>
                    <a:pt x="35" y="47"/>
                  </a:cubicBezTo>
                  <a:cubicBezTo>
                    <a:pt x="36" y="47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5"/>
                    <a:pt x="43" y="77"/>
                  </a:cubicBezTo>
                  <a:cubicBezTo>
                    <a:pt x="42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0" y="11"/>
                    <a:pt x="17" y="18"/>
                    <a:pt x="17" y="27"/>
                  </a:cubicBezTo>
                  <a:cubicBezTo>
                    <a:pt x="17" y="35"/>
                    <a:pt x="10" y="42"/>
                    <a:pt x="1" y="42"/>
                  </a:cubicBezTo>
                  <a:cubicBezTo>
                    <a:pt x="1" y="42"/>
                    <a:pt x="1" y="42"/>
                    <a:pt x="0" y="4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5" y="64"/>
                    <a:pt x="8" y="70"/>
                    <a:pt x="8" y="76"/>
                  </a:cubicBezTo>
                  <a:cubicBezTo>
                    <a:pt x="8" y="81"/>
                    <a:pt x="5" y="86"/>
                    <a:pt x="0" y="89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6" y="139"/>
                    <a:pt x="32" y="136"/>
                    <a:pt x="37" y="132"/>
                  </a:cubicBezTo>
                  <a:cubicBezTo>
                    <a:pt x="28" y="132"/>
                    <a:pt x="21" y="126"/>
                    <a:pt x="21" y="117"/>
                  </a:cubicBezTo>
                  <a:cubicBezTo>
                    <a:pt x="21" y="109"/>
                    <a:pt x="28" y="102"/>
                    <a:pt x="37" y="102"/>
                  </a:cubicBezTo>
                  <a:cubicBezTo>
                    <a:pt x="45" y="102"/>
                    <a:pt x="52" y="109"/>
                    <a:pt x="52" y="117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62" y="105"/>
                    <a:pt x="68" y="90"/>
                    <a:pt x="68" y="73"/>
                  </a:cubicBezTo>
                  <a:cubicBezTo>
                    <a:pt x="68" y="72"/>
                    <a:pt x="68" y="71"/>
                    <a:pt x="68" y="71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6" y="33"/>
                    <a:pt x="37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" name="Freeform 101"/>
            <p:cNvSpPr>
              <a:spLocks/>
            </p:cNvSpPr>
            <p:nvPr/>
          </p:nvSpPr>
          <p:spPr bwMode="auto">
            <a:xfrm>
              <a:off x="11706226" y="6188076"/>
              <a:ext cx="71438" cy="136525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1" name="Freeform 102"/>
            <p:cNvSpPr>
              <a:spLocks/>
            </p:cNvSpPr>
            <p:nvPr/>
          </p:nvSpPr>
          <p:spPr bwMode="auto">
            <a:xfrm>
              <a:off x="11706226" y="6413501"/>
              <a:ext cx="33338" cy="119063"/>
            </a:xfrm>
            <a:custGeom>
              <a:avLst/>
              <a:gdLst>
                <a:gd name="T0" fmla="*/ 0 w 8"/>
                <a:gd name="T1" fmla="*/ 0 h 27"/>
                <a:gd name="T2" fmla="*/ 0 w 8"/>
                <a:gd name="T3" fmla="*/ 27 h 27"/>
                <a:gd name="T4" fmla="*/ 8 w 8"/>
                <a:gd name="T5" fmla="*/ 14 h 27"/>
                <a:gd name="T6" fmla="*/ 0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0" y="0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5" y="24"/>
                    <a:pt x="8" y="19"/>
                    <a:pt x="8" y="14"/>
                  </a:cubicBezTo>
                  <a:cubicBezTo>
                    <a:pt x="8" y="8"/>
                    <a:pt x="5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2" name="Freeform 103"/>
            <p:cNvSpPr>
              <a:spLocks/>
            </p:cNvSpPr>
            <p:nvPr/>
          </p:nvSpPr>
          <p:spPr bwMode="auto">
            <a:xfrm>
              <a:off x="11793538" y="6589714"/>
              <a:ext cx="130175" cy="131763"/>
            </a:xfrm>
            <a:custGeom>
              <a:avLst/>
              <a:gdLst>
                <a:gd name="T0" fmla="*/ 16 w 31"/>
                <a:gd name="T1" fmla="*/ 0 h 30"/>
                <a:gd name="T2" fmla="*/ 0 w 31"/>
                <a:gd name="T3" fmla="*/ 15 h 30"/>
                <a:gd name="T4" fmla="*/ 16 w 31"/>
                <a:gd name="T5" fmla="*/ 30 h 30"/>
                <a:gd name="T6" fmla="*/ 16 w 31"/>
                <a:gd name="T7" fmla="*/ 30 h 30"/>
                <a:gd name="T8" fmla="*/ 31 w 31"/>
                <a:gd name="T9" fmla="*/ 16 h 30"/>
                <a:gd name="T10" fmla="*/ 31 w 31"/>
                <a:gd name="T11" fmla="*/ 15 h 30"/>
                <a:gd name="T12" fmla="*/ 16 w 31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0">
                  <a:moveTo>
                    <a:pt x="16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4"/>
                    <a:pt x="7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24" y="30"/>
                    <a:pt x="31" y="24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7"/>
                    <a:pt x="24" y="0"/>
                    <a:pt x="16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3" name="Freeform 104"/>
            <p:cNvSpPr>
              <a:spLocks/>
            </p:cNvSpPr>
            <p:nvPr/>
          </p:nvSpPr>
          <p:spPr bwMode="auto">
            <a:xfrm>
              <a:off x="11926888" y="6735764"/>
              <a:ext cx="104775" cy="25400"/>
            </a:xfrm>
            <a:custGeom>
              <a:avLst/>
              <a:gdLst>
                <a:gd name="T0" fmla="*/ 12 w 25"/>
                <a:gd name="T1" fmla="*/ 0 h 6"/>
                <a:gd name="T2" fmla="*/ 0 w 25"/>
                <a:gd name="T3" fmla="*/ 6 h 6"/>
                <a:gd name="T4" fmla="*/ 25 w 25"/>
                <a:gd name="T5" fmla="*/ 6 h 6"/>
                <a:gd name="T6" fmla="*/ 12 w 25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6">
                  <a:moveTo>
                    <a:pt x="12" y="0"/>
                  </a:moveTo>
                  <a:cubicBezTo>
                    <a:pt x="7" y="0"/>
                    <a:pt x="3" y="2"/>
                    <a:pt x="0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2" y="2"/>
                    <a:pt x="17" y="0"/>
                    <a:pt x="12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4" name="Oval 105"/>
            <p:cNvSpPr>
              <a:spLocks noChangeArrowheads="1"/>
            </p:cNvSpPr>
            <p:nvPr/>
          </p:nvSpPr>
          <p:spPr bwMode="auto">
            <a:xfrm>
              <a:off x="12044363" y="6567489"/>
              <a:ext cx="128588" cy="1365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5" name="Freeform 106"/>
            <p:cNvSpPr>
              <a:spLocks/>
            </p:cNvSpPr>
            <p:nvPr/>
          </p:nvSpPr>
          <p:spPr bwMode="auto">
            <a:xfrm>
              <a:off x="11798301" y="6342064"/>
              <a:ext cx="141288" cy="136525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1 h 31"/>
                <a:gd name="T4" fmla="*/ 2 w 34"/>
                <a:gd name="T5" fmla="*/ 20 h 31"/>
                <a:gd name="T6" fmla="*/ 17 w 34"/>
                <a:gd name="T7" fmla="*/ 31 h 31"/>
                <a:gd name="T8" fmla="*/ 21 w 34"/>
                <a:gd name="T9" fmla="*/ 31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5" y="3"/>
                    <a:pt x="0" y="11"/>
                    <a:pt x="2" y="20"/>
                  </a:cubicBezTo>
                  <a:cubicBezTo>
                    <a:pt x="4" y="27"/>
                    <a:pt x="10" y="31"/>
                    <a:pt x="17" y="31"/>
                  </a:cubicBezTo>
                  <a:cubicBezTo>
                    <a:pt x="18" y="31"/>
                    <a:pt x="20" y="31"/>
                    <a:pt x="21" y="31"/>
                  </a:cubicBezTo>
                  <a:cubicBezTo>
                    <a:pt x="29" y="29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6" name="Freeform 107"/>
            <p:cNvSpPr>
              <a:spLocks/>
            </p:cNvSpPr>
            <p:nvPr/>
          </p:nvSpPr>
          <p:spPr bwMode="auto">
            <a:xfrm>
              <a:off x="6191250" y="6505576"/>
              <a:ext cx="382588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lnTo>
                    <a:pt x="90" y="5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7" name="Freeform 108"/>
            <p:cNvSpPr>
              <a:spLocks/>
            </p:cNvSpPr>
            <p:nvPr/>
          </p:nvSpPr>
          <p:spPr bwMode="auto">
            <a:xfrm>
              <a:off x="6678613" y="6505576"/>
              <a:ext cx="384175" cy="255588"/>
            </a:xfrm>
            <a:custGeom>
              <a:avLst/>
              <a:gdLst>
                <a:gd name="T0" fmla="*/ 90 w 92"/>
                <a:gd name="T1" fmla="*/ 58 h 58"/>
                <a:gd name="T2" fmla="*/ 92 w 92"/>
                <a:gd name="T3" fmla="*/ 45 h 58"/>
                <a:gd name="T4" fmla="*/ 46 w 92"/>
                <a:gd name="T5" fmla="*/ 0 h 58"/>
                <a:gd name="T6" fmla="*/ 0 w 92"/>
                <a:gd name="T7" fmla="*/ 45 h 58"/>
                <a:gd name="T8" fmla="*/ 2 w 92"/>
                <a:gd name="T9" fmla="*/ 58 h 58"/>
                <a:gd name="T10" fmla="*/ 90 w 92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8">
                  <a:moveTo>
                    <a:pt x="90" y="58"/>
                  </a:moveTo>
                  <a:cubicBezTo>
                    <a:pt x="91" y="54"/>
                    <a:pt x="92" y="50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ubicBezTo>
                    <a:pt x="21" y="0"/>
                    <a:pt x="0" y="20"/>
                    <a:pt x="0" y="45"/>
                  </a:cubicBezTo>
                  <a:cubicBezTo>
                    <a:pt x="0" y="50"/>
                    <a:pt x="1" y="54"/>
                    <a:pt x="2" y="58"/>
                  </a:cubicBezTo>
                  <a:cubicBezTo>
                    <a:pt x="90" y="58"/>
                    <a:pt x="90" y="58"/>
                    <a:pt x="90" y="58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8" name="Freeform 109"/>
            <p:cNvSpPr>
              <a:spLocks/>
            </p:cNvSpPr>
            <p:nvPr/>
          </p:nvSpPr>
          <p:spPr bwMode="auto">
            <a:xfrm>
              <a:off x="6373813" y="6245226"/>
              <a:ext cx="504825" cy="515938"/>
            </a:xfrm>
            <a:custGeom>
              <a:avLst/>
              <a:gdLst>
                <a:gd name="T0" fmla="*/ 39 w 121"/>
                <a:gd name="T1" fmla="*/ 117 h 117"/>
                <a:gd name="T2" fmla="*/ 82 w 121"/>
                <a:gd name="T3" fmla="*/ 117 h 117"/>
                <a:gd name="T4" fmla="*/ 121 w 121"/>
                <a:gd name="T5" fmla="*/ 61 h 117"/>
                <a:gd name="T6" fmla="*/ 60 w 121"/>
                <a:gd name="T7" fmla="*/ 0 h 117"/>
                <a:gd name="T8" fmla="*/ 0 w 121"/>
                <a:gd name="T9" fmla="*/ 61 h 117"/>
                <a:gd name="T10" fmla="*/ 39 w 121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117">
                  <a:moveTo>
                    <a:pt x="39" y="117"/>
                  </a:moveTo>
                  <a:cubicBezTo>
                    <a:pt x="82" y="117"/>
                    <a:pt x="82" y="117"/>
                    <a:pt x="82" y="117"/>
                  </a:cubicBezTo>
                  <a:cubicBezTo>
                    <a:pt x="105" y="108"/>
                    <a:pt x="121" y="86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ubicBezTo>
                    <a:pt x="27" y="0"/>
                    <a:pt x="0" y="27"/>
                    <a:pt x="0" y="61"/>
                  </a:cubicBezTo>
                  <a:cubicBezTo>
                    <a:pt x="0" y="86"/>
                    <a:pt x="16" y="108"/>
                    <a:pt x="39" y="11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9" name="Oval 110"/>
            <p:cNvSpPr>
              <a:spLocks noChangeArrowheads="1"/>
            </p:cNvSpPr>
            <p:nvPr/>
          </p:nvSpPr>
          <p:spPr bwMode="auto">
            <a:xfrm>
              <a:off x="6245226" y="6642101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0" name="Oval 111"/>
            <p:cNvSpPr>
              <a:spLocks noChangeArrowheads="1"/>
            </p:cNvSpPr>
            <p:nvPr/>
          </p:nvSpPr>
          <p:spPr bwMode="auto">
            <a:xfrm>
              <a:off x="6445251" y="6369051"/>
              <a:ext cx="104775" cy="109538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1" name="Oval 112"/>
            <p:cNvSpPr>
              <a:spLocks noChangeArrowheads="1"/>
            </p:cNvSpPr>
            <p:nvPr/>
          </p:nvSpPr>
          <p:spPr bwMode="auto">
            <a:xfrm>
              <a:off x="6596063" y="6284914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2" name="Freeform 113"/>
            <p:cNvSpPr>
              <a:spLocks/>
            </p:cNvSpPr>
            <p:nvPr/>
          </p:nvSpPr>
          <p:spPr bwMode="auto">
            <a:xfrm>
              <a:off x="6562726" y="6461126"/>
              <a:ext cx="111125" cy="119063"/>
            </a:xfrm>
            <a:custGeom>
              <a:avLst/>
              <a:gdLst>
                <a:gd name="T0" fmla="*/ 26 w 27"/>
                <a:gd name="T1" fmla="*/ 14 h 27"/>
                <a:gd name="T2" fmla="*/ 13 w 27"/>
                <a:gd name="T3" fmla="*/ 26 h 27"/>
                <a:gd name="T4" fmla="*/ 1 w 27"/>
                <a:gd name="T5" fmla="*/ 13 h 27"/>
                <a:gd name="T6" fmla="*/ 14 w 27"/>
                <a:gd name="T7" fmla="*/ 1 h 27"/>
                <a:gd name="T8" fmla="*/ 26 w 27"/>
                <a:gd name="T9" fmla="*/ 1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6" y="14"/>
                  </a:moveTo>
                  <a:cubicBezTo>
                    <a:pt x="26" y="21"/>
                    <a:pt x="20" y="27"/>
                    <a:pt x="13" y="26"/>
                  </a:cubicBezTo>
                  <a:cubicBezTo>
                    <a:pt x="6" y="26"/>
                    <a:pt x="0" y="20"/>
                    <a:pt x="1" y="13"/>
                  </a:cubicBezTo>
                  <a:cubicBezTo>
                    <a:pt x="1" y="6"/>
                    <a:pt x="7" y="0"/>
                    <a:pt x="14" y="1"/>
                  </a:cubicBezTo>
                  <a:cubicBezTo>
                    <a:pt x="21" y="1"/>
                    <a:pt x="27" y="7"/>
                    <a:pt x="26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3" name="Oval 114"/>
            <p:cNvSpPr>
              <a:spLocks noChangeArrowheads="1"/>
            </p:cNvSpPr>
            <p:nvPr/>
          </p:nvSpPr>
          <p:spPr bwMode="auto">
            <a:xfrm>
              <a:off x="6383338" y="6545264"/>
              <a:ext cx="107950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4" name="Freeform 115"/>
            <p:cNvSpPr>
              <a:spLocks/>
            </p:cNvSpPr>
            <p:nvPr/>
          </p:nvSpPr>
          <p:spPr bwMode="auto">
            <a:xfrm>
              <a:off x="6365876" y="6731001"/>
              <a:ext cx="96838" cy="30163"/>
            </a:xfrm>
            <a:custGeom>
              <a:avLst/>
              <a:gdLst>
                <a:gd name="T0" fmla="*/ 23 w 23"/>
                <a:gd name="T1" fmla="*/ 7 h 7"/>
                <a:gd name="T2" fmla="*/ 11 w 23"/>
                <a:gd name="T3" fmla="*/ 0 h 7"/>
                <a:gd name="T4" fmla="*/ 0 w 23"/>
                <a:gd name="T5" fmla="*/ 7 h 7"/>
                <a:gd name="T6" fmla="*/ 23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23" y="7"/>
                  </a:moveTo>
                  <a:cubicBezTo>
                    <a:pt x="20" y="3"/>
                    <a:pt x="16" y="0"/>
                    <a:pt x="11" y="0"/>
                  </a:cubicBezTo>
                  <a:cubicBezTo>
                    <a:pt x="6" y="0"/>
                    <a:pt x="2" y="3"/>
                    <a:pt x="0" y="7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5" name="Oval 116"/>
            <p:cNvSpPr>
              <a:spLocks noChangeArrowheads="1"/>
            </p:cNvSpPr>
            <p:nvPr/>
          </p:nvSpPr>
          <p:spPr bwMode="auto">
            <a:xfrm>
              <a:off x="6532563" y="6607176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6" name="Oval 117"/>
            <p:cNvSpPr>
              <a:spLocks noChangeArrowheads="1"/>
            </p:cNvSpPr>
            <p:nvPr/>
          </p:nvSpPr>
          <p:spPr bwMode="auto">
            <a:xfrm>
              <a:off x="6716713" y="6616701"/>
              <a:ext cx="107950" cy="114300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7" name="Freeform 118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20 w 20"/>
                <a:gd name="T1" fmla="*/ 5 h 5"/>
                <a:gd name="T2" fmla="*/ 10 w 20"/>
                <a:gd name="T3" fmla="*/ 0 h 5"/>
                <a:gd name="T4" fmla="*/ 0 w 20"/>
                <a:gd name="T5" fmla="*/ 5 h 5"/>
                <a:gd name="T6" fmla="*/ 20 w 20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20" y="5"/>
                  </a:moveTo>
                  <a:cubicBezTo>
                    <a:pt x="18" y="2"/>
                    <a:pt x="14" y="0"/>
                    <a:pt x="10" y="0"/>
                  </a:cubicBez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8" name="Oval 119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9" name="Freeform 120"/>
            <p:cNvSpPr>
              <a:spLocks/>
            </p:cNvSpPr>
            <p:nvPr/>
          </p:nvSpPr>
          <p:spPr bwMode="auto">
            <a:xfrm>
              <a:off x="6719888" y="6408739"/>
              <a:ext cx="117475" cy="127000"/>
            </a:xfrm>
            <a:custGeom>
              <a:avLst/>
              <a:gdLst>
                <a:gd name="T0" fmla="*/ 26 w 28"/>
                <a:gd name="T1" fmla="*/ 11 h 29"/>
                <a:gd name="T2" fmla="*/ 17 w 28"/>
                <a:gd name="T3" fmla="*/ 27 h 29"/>
                <a:gd name="T4" fmla="*/ 2 w 28"/>
                <a:gd name="T5" fmla="*/ 18 h 29"/>
                <a:gd name="T6" fmla="*/ 11 w 28"/>
                <a:gd name="T7" fmla="*/ 2 h 29"/>
                <a:gd name="T8" fmla="*/ 26 w 28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26" y="11"/>
                  </a:moveTo>
                  <a:cubicBezTo>
                    <a:pt x="28" y="18"/>
                    <a:pt x="24" y="25"/>
                    <a:pt x="17" y="27"/>
                  </a:cubicBezTo>
                  <a:cubicBezTo>
                    <a:pt x="10" y="29"/>
                    <a:pt x="3" y="24"/>
                    <a:pt x="2" y="18"/>
                  </a:cubicBezTo>
                  <a:cubicBezTo>
                    <a:pt x="0" y="11"/>
                    <a:pt x="4" y="4"/>
                    <a:pt x="11" y="2"/>
                  </a:cubicBezTo>
                  <a:cubicBezTo>
                    <a:pt x="18" y="0"/>
                    <a:pt x="25" y="4"/>
                    <a:pt x="26" y="11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0" name="Freeform 121"/>
            <p:cNvSpPr>
              <a:spLocks noEditPoints="1"/>
            </p:cNvSpPr>
            <p:nvPr/>
          </p:nvSpPr>
          <p:spPr bwMode="auto">
            <a:xfrm>
              <a:off x="7062788" y="6691314"/>
              <a:ext cx="0" cy="12700"/>
            </a:xfrm>
            <a:custGeom>
              <a:avLst/>
              <a:gdLst>
                <a:gd name="T0" fmla="*/ 3 h 3"/>
                <a:gd name="T1" fmla="*/ 3 h 3"/>
                <a:gd name="T2" fmla="*/ 3 h 3"/>
                <a:gd name="T3" fmla="*/ 3 h 3"/>
                <a:gd name="T4" fmla="*/ 3 h 3"/>
                <a:gd name="T5" fmla="*/ 3 h 3"/>
                <a:gd name="T6" fmla="*/ 3 h 3"/>
                <a:gd name="T7" fmla="*/ 3 h 3"/>
                <a:gd name="T8" fmla="*/ 3 h 3"/>
                <a:gd name="T9" fmla="*/ 2 h 3"/>
                <a:gd name="T10" fmla="*/ 2 h 3"/>
                <a:gd name="T11" fmla="*/ 2 h 3"/>
                <a:gd name="T12" fmla="*/ 2 h 3"/>
                <a:gd name="T13" fmla="*/ 2 h 3"/>
                <a:gd name="T14" fmla="*/ 2 h 3"/>
                <a:gd name="T15" fmla="*/ 2 h 3"/>
                <a:gd name="T16" fmla="*/ 2 h 3"/>
                <a:gd name="T17" fmla="*/ 2 h 3"/>
                <a:gd name="T18" fmla="*/ 2 h 3"/>
                <a:gd name="T19" fmla="*/ 2 h 3"/>
                <a:gd name="T20" fmla="*/ 1 h 3"/>
                <a:gd name="T21" fmla="*/ 1 h 3"/>
                <a:gd name="T22" fmla="*/ 1 h 3"/>
                <a:gd name="T23" fmla="*/ 1 h 3"/>
                <a:gd name="T24" fmla="*/ 1 h 3"/>
                <a:gd name="T25" fmla="*/ 1 h 3"/>
                <a:gd name="T26" fmla="*/ 1 h 3"/>
                <a:gd name="T27" fmla="*/ 1 h 3"/>
                <a:gd name="T28" fmla="*/ 1 h 3"/>
                <a:gd name="T29" fmla="*/ 1 h 3"/>
                <a:gd name="T30" fmla="*/ 0 h 3"/>
                <a:gd name="T31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1" name="Freeform 122"/>
            <p:cNvSpPr>
              <a:spLocks noEditPoints="1"/>
            </p:cNvSpPr>
            <p:nvPr/>
          </p:nvSpPr>
          <p:spPr bwMode="auto">
            <a:xfrm>
              <a:off x="6716713" y="6505576"/>
              <a:ext cx="346075" cy="255588"/>
            </a:xfrm>
            <a:custGeom>
              <a:avLst/>
              <a:gdLst>
                <a:gd name="T0" fmla="*/ 63 w 83"/>
                <a:gd name="T1" fmla="*/ 47 h 58"/>
                <a:gd name="T2" fmla="*/ 50 w 83"/>
                <a:gd name="T3" fmla="*/ 34 h 58"/>
                <a:gd name="T4" fmla="*/ 63 w 83"/>
                <a:gd name="T5" fmla="*/ 22 h 58"/>
                <a:gd name="T6" fmla="*/ 75 w 83"/>
                <a:gd name="T7" fmla="*/ 34 h 58"/>
                <a:gd name="T8" fmla="*/ 63 w 83"/>
                <a:gd name="T9" fmla="*/ 47 h 58"/>
                <a:gd name="T10" fmla="*/ 39 w 83"/>
                <a:gd name="T11" fmla="*/ 0 h 58"/>
                <a:gd name="T12" fmla="*/ 39 w 83"/>
                <a:gd name="T13" fmla="*/ 2 h 58"/>
                <a:gd name="T14" fmla="*/ 26 w 83"/>
                <a:gd name="T15" fmla="*/ 39 h 58"/>
                <a:gd name="T16" fmla="*/ 13 w 83"/>
                <a:gd name="T17" fmla="*/ 51 h 58"/>
                <a:gd name="T18" fmla="*/ 13 w 83"/>
                <a:gd name="T19" fmla="*/ 51 h 58"/>
                <a:gd name="T20" fmla="*/ 0 w 83"/>
                <a:gd name="T21" fmla="*/ 58 h 58"/>
                <a:gd name="T22" fmla="*/ 27 w 83"/>
                <a:gd name="T23" fmla="*/ 58 h 58"/>
                <a:gd name="T24" fmla="*/ 37 w 83"/>
                <a:gd name="T25" fmla="*/ 53 h 58"/>
                <a:gd name="T26" fmla="*/ 47 w 83"/>
                <a:gd name="T27" fmla="*/ 58 h 58"/>
                <a:gd name="T28" fmla="*/ 81 w 83"/>
                <a:gd name="T29" fmla="*/ 58 h 58"/>
                <a:gd name="T30" fmla="*/ 83 w 83"/>
                <a:gd name="T31" fmla="*/ 45 h 58"/>
                <a:gd name="T32" fmla="*/ 83 w 83"/>
                <a:gd name="T33" fmla="*/ 45 h 58"/>
                <a:gd name="T34" fmla="*/ 83 w 83"/>
                <a:gd name="T35" fmla="*/ 45 h 58"/>
                <a:gd name="T36" fmla="*/ 83 w 83"/>
                <a:gd name="T37" fmla="*/ 45 h 58"/>
                <a:gd name="T38" fmla="*/ 83 w 83"/>
                <a:gd name="T39" fmla="*/ 45 h 58"/>
                <a:gd name="T40" fmla="*/ 83 w 83"/>
                <a:gd name="T41" fmla="*/ 45 h 58"/>
                <a:gd name="T42" fmla="*/ 83 w 83"/>
                <a:gd name="T43" fmla="*/ 45 h 58"/>
                <a:gd name="T44" fmla="*/ 83 w 83"/>
                <a:gd name="T45" fmla="*/ 45 h 58"/>
                <a:gd name="T46" fmla="*/ 83 w 83"/>
                <a:gd name="T47" fmla="*/ 45 h 58"/>
                <a:gd name="T48" fmla="*/ 83 w 83"/>
                <a:gd name="T49" fmla="*/ 45 h 58"/>
                <a:gd name="T50" fmla="*/ 83 w 83"/>
                <a:gd name="T51" fmla="*/ 45 h 58"/>
                <a:gd name="T52" fmla="*/ 83 w 83"/>
                <a:gd name="T53" fmla="*/ 45 h 58"/>
                <a:gd name="T54" fmla="*/ 83 w 83"/>
                <a:gd name="T55" fmla="*/ 44 h 58"/>
                <a:gd name="T56" fmla="*/ 83 w 83"/>
                <a:gd name="T57" fmla="*/ 44 h 58"/>
                <a:gd name="T58" fmla="*/ 83 w 83"/>
                <a:gd name="T59" fmla="*/ 44 h 58"/>
                <a:gd name="T60" fmla="*/ 83 w 83"/>
                <a:gd name="T61" fmla="*/ 44 h 58"/>
                <a:gd name="T62" fmla="*/ 83 w 83"/>
                <a:gd name="T63" fmla="*/ 44 h 58"/>
                <a:gd name="T64" fmla="*/ 83 w 83"/>
                <a:gd name="T65" fmla="*/ 44 h 58"/>
                <a:gd name="T66" fmla="*/ 83 w 83"/>
                <a:gd name="T67" fmla="*/ 44 h 58"/>
                <a:gd name="T68" fmla="*/ 83 w 83"/>
                <a:gd name="T69" fmla="*/ 44 h 58"/>
                <a:gd name="T70" fmla="*/ 83 w 83"/>
                <a:gd name="T71" fmla="*/ 44 h 58"/>
                <a:gd name="T72" fmla="*/ 83 w 83"/>
                <a:gd name="T73" fmla="*/ 44 h 58"/>
                <a:gd name="T74" fmla="*/ 83 w 83"/>
                <a:gd name="T75" fmla="*/ 44 h 58"/>
                <a:gd name="T76" fmla="*/ 83 w 83"/>
                <a:gd name="T77" fmla="*/ 44 h 58"/>
                <a:gd name="T78" fmla="*/ 83 w 83"/>
                <a:gd name="T79" fmla="*/ 44 h 58"/>
                <a:gd name="T80" fmla="*/ 83 w 83"/>
                <a:gd name="T81" fmla="*/ 44 h 58"/>
                <a:gd name="T82" fmla="*/ 83 w 83"/>
                <a:gd name="T83" fmla="*/ 43 h 58"/>
                <a:gd name="T84" fmla="*/ 83 w 83"/>
                <a:gd name="T85" fmla="*/ 43 h 58"/>
                <a:gd name="T86" fmla="*/ 83 w 83"/>
                <a:gd name="T87" fmla="*/ 43 h 58"/>
                <a:gd name="T88" fmla="*/ 83 w 83"/>
                <a:gd name="T89" fmla="*/ 43 h 58"/>
                <a:gd name="T90" fmla="*/ 83 w 83"/>
                <a:gd name="T91" fmla="*/ 43 h 58"/>
                <a:gd name="T92" fmla="*/ 83 w 83"/>
                <a:gd name="T93" fmla="*/ 43 h 58"/>
                <a:gd name="T94" fmla="*/ 83 w 83"/>
                <a:gd name="T95" fmla="*/ 43 h 58"/>
                <a:gd name="T96" fmla="*/ 83 w 83"/>
                <a:gd name="T97" fmla="*/ 43 h 58"/>
                <a:gd name="T98" fmla="*/ 83 w 83"/>
                <a:gd name="T99" fmla="*/ 43 h 58"/>
                <a:gd name="T100" fmla="*/ 83 w 83"/>
                <a:gd name="T101" fmla="*/ 43 h 58"/>
                <a:gd name="T102" fmla="*/ 83 w 83"/>
                <a:gd name="T103" fmla="*/ 43 h 58"/>
                <a:gd name="T104" fmla="*/ 83 w 83"/>
                <a:gd name="T105" fmla="*/ 43 h 58"/>
                <a:gd name="T106" fmla="*/ 83 w 83"/>
                <a:gd name="T107" fmla="*/ 43 h 58"/>
                <a:gd name="T108" fmla="*/ 83 w 83"/>
                <a:gd name="T109" fmla="*/ 43 h 58"/>
                <a:gd name="T110" fmla="*/ 83 w 83"/>
                <a:gd name="T111" fmla="*/ 42 h 58"/>
                <a:gd name="T112" fmla="*/ 83 w 83"/>
                <a:gd name="T113" fmla="*/ 42 h 58"/>
                <a:gd name="T114" fmla="*/ 39 w 83"/>
                <a:gd name="T1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" h="58">
                  <a:moveTo>
                    <a:pt x="63" y="47"/>
                  </a:moveTo>
                  <a:cubicBezTo>
                    <a:pt x="56" y="47"/>
                    <a:pt x="50" y="42"/>
                    <a:pt x="50" y="34"/>
                  </a:cubicBezTo>
                  <a:cubicBezTo>
                    <a:pt x="50" y="27"/>
                    <a:pt x="56" y="22"/>
                    <a:pt x="63" y="22"/>
                  </a:cubicBezTo>
                  <a:cubicBezTo>
                    <a:pt x="70" y="22"/>
                    <a:pt x="75" y="27"/>
                    <a:pt x="75" y="34"/>
                  </a:cubicBezTo>
                  <a:cubicBezTo>
                    <a:pt x="75" y="42"/>
                    <a:pt x="70" y="47"/>
                    <a:pt x="63" y="47"/>
                  </a:cubicBezTo>
                  <a:moveTo>
                    <a:pt x="39" y="0"/>
                  </a:moveTo>
                  <a:cubicBezTo>
                    <a:pt x="39" y="0"/>
                    <a:pt x="39" y="1"/>
                    <a:pt x="39" y="2"/>
                  </a:cubicBezTo>
                  <a:cubicBezTo>
                    <a:pt x="39" y="16"/>
                    <a:pt x="34" y="28"/>
                    <a:pt x="26" y="39"/>
                  </a:cubicBezTo>
                  <a:cubicBezTo>
                    <a:pt x="26" y="45"/>
                    <a:pt x="20" y="51"/>
                    <a:pt x="13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9" y="54"/>
                    <a:pt x="5" y="56"/>
                    <a:pt x="0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9" y="55"/>
                    <a:pt x="33" y="53"/>
                    <a:pt x="37" y="53"/>
                  </a:cubicBezTo>
                  <a:cubicBezTo>
                    <a:pt x="41" y="53"/>
                    <a:pt x="45" y="55"/>
                    <a:pt x="47" y="58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54"/>
                    <a:pt x="83" y="50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83" y="44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83" y="42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1" y="19"/>
                    <a:pt x="62" y="1"/>
                    <a:pt x="39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2" name="Freeform 123"/>
            <p:cNvSpPr>
              <a:spLocks noEditPoints="1"/>
            </p:cNvSpPr>
            <p:nvPr/>
          </p:nvSpPr>
          <p:spPr bwMode="auto">
            <a:xfrm>
              <a:off x="6645276" y="6245226"/>
              <a:ext cx="233363" cy="515938"/>
            </a:xfrm>
            <a:custGeom>
              <a:avLst/>
              <a:gdLst>
                <a:gd name="T0" fmla="*/ 32 w 56"/>
                <a:gd name="T1" fmla="*/ 64 h 117"/>
                <a:gd name="T2" fmla="*/ 20 w 56"/>
                <a:gd name="T3" fmla="*/ 55 h 117"/>
                <a:gd name="T4" fmla="*/ 29 w 56"/>
                <a:gd name="T5" fmla="*/ 39 h 117"/>
                <a:gd name="T6" fmla="*/ 32 w 56"/>
                <a:gd name="T7" fmla="*/ 39 h 117"/>
                <a:gd name="T8" fmla="*/ 44 w 56"/>
                <a:gd name="T9" fmla="*/ 48 h 117"/>
                <a:gd name="T10" fmla="*/ 35 w 56"/>
                <a:gd name="T11" fmla="*/ 64 h 117"/>
                <a:gd name="T12" fmla="*/ 32 w 56"/>
                <a:gd name="T13" fmla="*/ 64 h 117"/>
                <a:gd name="T14" fmla="*/ 0 w 56"/>
                <a:gd name="T15" fmla="*/ 0 h 117"/>
                <a:gd name="T16" fmla="*/ 0 w 56"/>
                <a:gd name="T17" fmla="*/ 9 h 117"/>
                <a:gd name="T18" fmla="*/ 1 w 56"/>
                <a:gd name="T19" fmla="*/ 9 h 117"/>
                <a:gd name="T20" fmla="*/ 14 w 56"/>
                <a:gd name="T21" fmla="*/ 22 h 117"/>
                <a:gd name="T22" fmla="*/ 1 w 56"/>
                <a:gd name="T23" fmla="*/ 35 h 117"/>
                <a:gd name="T24" fmla="*/ 0 w 56"/>
                <a:gd name="T25" fmla="*/ 35 h 117"/>
                <a:gd name="T26" fmla="*/ 0 w 56"/>
                <a:gd name="T27" fmla="*/ 51 h 117"/>
                <a:gd name="T28" fmla="*/ 6 w 56"/>
                <a:gd name="T29" fmla="*/ 63 h 117"/>
                <a:gd name="T30" fmla="*/ 0 w 56"/>
                <a:gd name="T31" fmla="*/ 74 h 117"/>
                <a:gd name="T32" fmla="*/ 0 w 56"/>
                <a:gd name="T33" fmla="*/ 117 h 117"/>
                <a:gd name="T34" fmla="*/ 17 w 56"/>
                <a:gd name="T35" fmla="*/ 117 h 117"/>
                <a:gd name="T36" fmla="*/ 30 w 56"/>
                <a:gd name="T37" fmla="*/ 110 h 117"/>
                <a:gd name="T38" fmla="*/ 17 w 56"/>
                <a:gd name="T39" fmla="*/ 97 h 117"/>
                <a:gd name="T40" fmla="*/ 30 w 56"/>
                <a:gd name="T41" fmla="*/ 84 h 117"/>
                <a:gd name="T42" fmla="*/ 43 w 56"/>
                <a:gd name="T43" fmla="*/ 97 h 117"/>
                <a:gd name="T44" fmla="*/ 43 w 56"/>
                <a:gd name="T45" fmla="*/ 98 h 117"/>
                <a:gd name="T46" fmla="*/ 56 w 56"/>
                <a:gd name="T47" fmla="*/ 61 h 117"/>
                <a:gd name="T48" fmla="*/ 56 w 56"/>
                <a:gd name="T49" fmla="*/ 59 h 117"/>
                <a:gd name="T50" fmla="*/ 56 w 56"/>
                <a:gd name="T51" fmla="*/ 59 h 117"/>
                <a:gd name="T52" fmla="*/ 0 w 56"/>
                <a:gd name="T5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117">
                  <a:moveTo>
                    <a:pt x="32" y="64"/>
                  </a:moveTo>
                  <a:cubicBezTo>
                    <a:pt x="26" y="64"/>
                    <a:pt x="21" y="60"/>
                    <a:pt x="20" y="55"/>
                  </a:cubicBezTo>
                  <a:cubicBezTo>
                    <a:pt x="18" y="48"/>
                    <a:pt x="22" y="41"/>
                    <a:pt x="29" y="39"/>
                  </a:cubicBezTo>
                  <a:cubicBezTo>
                    <a:pt x="30" y="39"/>
                    <a:pt x="31" y="39"/>
                    <a:pt x="32" y="39"/>
                  </a:cubicBezTo>
                  <a:cubicBezTo>
                    <a:pt x="38" y="39"/>
                    <a:pt x="43" y="42"/>
                    <a:pt x="44" y="48"/>
                  </a:cubicBezTo>
                  <a:cubicBezTo>
                    <a:pt x="46" y="55"/>
                    <a:pt x="42" y="62"/>
                    <a:pt x="35" y="64"/>
                  </a:cubicBezTo>
                  <a:cubicBezTo>
                    <a:pt x="34" y="64"/>
                    <a:pt x="33" y="64"/>
                    <a:pt x="32" y="64"/>
                  </a:cubicBezTo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14" y="15"/>
                    <a:pt x="14" y="22"/>
                  </a:cubicBezTo>
                  <a:cubicBezTo>
                    <a:pt x="14" y="29"/>
                    <a:pt x="8" y="35"/>
                    <a:pt x="1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4" y="53"/>
                    <a:pt x="7" y="58"/>
                    <a:pt x="6" y="63"/>
                  </a:cubicBezTo>
                  <a:cubicBezTo>
                    <a:pt x="6" y="68"/>
                    <a:pt x="4" y="71"/>
                    <a:pt x="0" y="74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22" y="115"/>
                    <a:pt x="26" y="113"/>
                    <a:pt x="30" y="110"/>
                  </a:cubicBezTo>
                  <a:cubicBezTo>
                    <a:pt x="23" y="110"/>
                    <a:pt x="17" y="104"/>
                    <a:pt x="17" y="97"/>
                  </a:cubicBezTo>
                  <a:cubicBezTo>
                    <a:pt x="17" y="90"/>
                    <a:pt x="23" y="84"/>
                    <a:pt x="30" y="84"/>
                  </a:cubicBezTo>
                  <a:cubicBezTo>
                    <a:pt x="37" y="84"/>
                    <a:pt x="43" y="90"/>
                    <a:pt x="43" y="97"/>
                  </a:cubicBezTo>
                  <a:cubicBezTo>
                    <a:pt x="43" y="97"/>
                    <a:pt x="43" y="97"/>
                    <a:pt x="43" y="98"/>
                  </a:cubicBezTo>
                  <a:cubicBezTo>
                    <a:pt x="51" y="87"/>
                    <a:pt x="56" y="75"/>
                    <a:pt x="56" y="61"/>
                  </a:cubicBezTo>
                  <a:cubicBezTo>
                    <a:pt x="56" y="60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5" y="28"/>
                    <a:pt x="31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3" name="Freeform 124"/>
            <p:cNvSpPr>
              <a:spLocks/>
            </p:cNvSpPr>
            <p:nvPr/>
          </p:nvSpPr>
          <p:spPr bwMode="auto">
            <a:xfrm>
              <a:off x="6645276" y="6284914"/>
              <a:ext cx="58738" cy="114300"/>
            </a:xfrm>
            <a:custGeom>
              <a:avLst/>
              <a:gdLst>
                <a:gd name="T0" fmla="*/ 1 w 14"/>
                <a:gd name="T1" fmla="*/ 0 h 26"/>
                <a:gd name="T2" fmla="*/ 0 w 14"/>
                <a:gd name="T3" fmla="*/ 0 h 26"/>
                <a:gd name="T4" fmla="*/ 0 w 14"/>
                <a:gd name="T5" fmla="*/ 26 h 26"/>
                <a:gd name="T6" fmla="*/ 1 w 14"/>
                <a:gd name="T7" fmla="*/ 26 h 26"/>
                <a:gd name="T8" fmla="*/ 14 w 14"/>
                <a:gd name="T9" fmla="*/ 13 h 26"/>
                <a:gd name="T10" fmla="*/ 1 w 14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6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26"/>
                    <a:pt x="1" y="26"/>
                  </a:cubicBezTo>
                  <a:cubicBezTo>
                    <a:pt x="8" y="26"/>
                    <a:pt x="14" y="20"/>
                    <a:pt x="14" y="13"/>
                  </a:cubicBezTo>
                  <a:cubicBezTo>
                    <a:pt x="14" y="6"/>
                    <a:pt x="8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4" name="Freeform 125"/>
            <p:cNvSpPr>
              <a:spLocks/>
            </p:cNvSpPr>
            <p:nvPr/>
          </p:nvSpPr>
          <p:spPr bwMode="auto">
            <a:xfrm>
              <a:off x="6645276" y="6470651"/>
              <a:ext cx="28575" cy="101600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23 h 23"/>
                <a:gd name="T4" fmla="*/ 6 w 7"/>
                <a:gd name="T5" fmla="*/ 12 h 23"/>
                <a:gd name="T6" fmla="*/ 0 w 7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4" y="20"/>
                    <a:pt x="6" y="17"/>
                    <a:pt x="6" y="12"/>
                  </a:cubicBezTo>
                  <a:cubicBezTo>
                    <a:pt x="7" y="7"/>
                    <a:pt x="4" y="2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5" name="Freeform 126"/>
            <p:cNvSpPr>
              <a:spLocks/>
            </p:cNvSpPr>
            <p:nvPr/>
          </p:nvSpPr>
          <p:spPr bwMode="auto">
            <a:xfrm>
              <a:off x="6716713" y="6616701"/>
              <a:ext cx="107950" cy="114300"/>
            </a:xfrm>
            <a:custGeom>
              <a:avLst/>
              <a:gdLst>
                <a:gd name="T0" fmla="*/ 13 w 26"/>
                <a:gd name="T1" fmla="*/ 0 h 26"/>
                <a:gd name="T2" fmla="*/ 0 w 26"/>
                <a:gd name="T3" fmla="*/ 13 h 26"/>
                <a:gd name="T4" fmla="*/ 13 w 26"/>
                <a:gd name="T5" fmla="*/ 26 h 26"/>
                <a:gd name="T6" fmla="*/ 13 w 26"/>
                <a:gd name="T7" fmla="*/ 26 h 26"/>
                <a:gd name="T8" fmla="*/ 26 w 26"/>
                <a:gd name="T9" fmla="*/ 14 h 26"/>
                <a:gd name="T10" fmla="*/ 26 w 26"/>
                <a:gd name="T11" fmla="*/ 13 h 26"/>
                <a:gd name="T12" fmla="*/ 13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20" y="26"/>
                    <a:pt x="26" y="20"/>
                    <a:pt x="26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6" name="Freeform 127"/>
            <p:cNvSpPr>
              <a:spLocks/>
            </p:cNvSpPr>
            <p:nvPr/>
          </p:nvSpPr>
          <p:spPr bwMode="auto">
            <a:xfrm>
              <a:off x="6829426" y="6738939"/>
              <a:ext cx="82550" cy="22225"/>
            </a:xfrm>
            <a:custGeom>
              <a:avLst/>
              <a:gdLst>
                <a:gd name="T0" fmla="*/ 10 w 20"/>
                <a:gd name="T1" fmla="*/ 0 h 5"/>
                <a:gd name="T2" fmla="*/ 0 w 20"/>
                <a:gd name="T3" fmla="*/ 5 h 5"/>
                <a:gd name="T4" fmla="*/ 20 w 20"/>
                <a:gd name="T5" fmla="*/ 5 h 5"/>
                <a:gd name="T6" fmla="*/ 10 w 2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5">
                  <a:moveTo>
                    <a:pt x="10" y="0"/>
                  </a:moveTo>
                  <a:cubicBezTo>
                    <a:pt x="6" y="0"/>
                    <a:pt x="2" y="2"/>
                    <a:pt x="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8" y="2"/>
                    <a:pt x="14" y="0"/>
                    <a:pt x="1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7" name="Oval 128"/>
            <p:cNvSpPr>
              <a:spLocks noChangeArrowheads="1"/>
            </p:cNvSpPr>
            <p:nvPr/>
          </p:nvSpPr>
          <p:spPr bwMode="auto">
            <a:xfrm>
              <a:off x="6924676" y="6602414"/>
              <a:ext cx="104775" cy="111125"/>
            </a:xfrm>
            <a:prstGeom prst="ellipse">
              <a:avLst/>
            </a:pr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8" name="Freeform 129"/>
            <p:cNvSpPr>
              <a:spLocks/>
            </p:cNvSpPr>
            <p:nvPr/>
          </p:nvSpPr>
          <p:spPr bwMode="auto">
            <a:xfrm>
              <a:off x="6719888" y="6416676"/>
              <a:ext cx="117475" cy="111125"/>
            </a:xfrm>
            <a:custGeom>
              <a:avLst/>
              <a:gdLst>
                <a:gd name="T0" fmla="*/ 14 w 28"/>
                <a:gd name="T1" fmla="*/ 0 h 25"/>
                <a:gd name="T2" fmla="*/ 11 w 28"/>
                <a:gd name="T3" fmla="*/ 0 h 25"/>
                <a:gd name="T4" fmla="*/ 2 w 28"/>
                <a:gd name="T5" fmla="*/ 16 h 25"/>
                <a:gd name="T6" fmla="*/ 14 w 28"/>
                <a:gd name="T7" fmla="*/ 25 h 25"/>
                <a:gd name="T8" fmla="*/ 17 w 28"/>
                <a:gd name="T9" fmla="*/ 25 h 25"/>
                <a:gd name="T10" fmla="*/ 26 w 28"/>
                <a:gd name="T11" fmla="*/ 9 h 25"/>
                <a:gd name="T12" fmla="*/ 14 w 28"/>
                <a:gd name="T1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5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4" y="2"/>
                    <a:pt x="0" y="9"/>
                    <a:pt x="2" y="16"/>
                  </a:cubicBezTo>
                  <a:cubicBezTo>
                    <a:pt x="3" y="21"/>
                    <a:pt x="8" y="25"/>
                    <a:pt x="14" y="25"/>
                  </a:cubicBezTo>
                  <a:cubicBezTo>
                    <a:pt x="15" y="25"/>
                    <a:pt x="16" y="25"/>
                    <a:pt x="17" y="25"/>
                  </a:cubicBezTo>
                  <a:cubicBezTo>
                    <a:pt x="24" y="23"/>
                    <a:pt x="28" y="16"/>
                    <a:pt x="26" y="9"/>
                  </a:cubicBezTo>
                  <a:cubicBezTo>
                    <a:pt x="25" y="3"/>
                    <a:pt x="20" y="0"/>
                    <a:pt x="1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9" name="Freeform 130"/>
            <p:cNvSpPr>
              <a:spLocks/>
            </p:cNvSpPr>
            <p:nvPr/>
          </p:nvSpPr>
          <p:spPr bwMode="auto">
            <a:xfrm>
              <a:off x="350838" y="6319839"/>
              <a:ext cx="1154113" cy="463550"/>
            </a:xfrm>
            <a:custGeom>
              <a:avLst/>
              <a:gdLst>
                <a:gd name="T0" fmla="*/ 0 w 277"/>
                <a:gd name="T1" fmla="*/ 105 h 105"/>
                <a:gd name="T2" fmla="*/ 277 w 277"/>
                <a:gd name="T3" fmla="*/ 105 h 105"/>
                <a:gd name="T4" fmla="*/ 275 w 277"/>
                <a:gd name="T5" fmla="*/ 96 h 105"/>
                <a:gd name="T6" fmla="*/ 270 w 277"/>
                <a:gd name="T7" fmla="*/ 84 h 105"/>
                <a:gd name="T8" fmla="*/ 252 w 277"/>
                <a:gd name="T9" fmla="*/ 66 h 105"/>
                <a:gd name="T10" fmla="*/ 252 w 277"/>
                <a:gd name="T11" fmla="*/ 66 h 105"/>
                <a:gd name="T12" fmla="*/ 227 w 277"/>
                <a:gd name="T13" fmla="*/ 59 h 105"/>
                <a:gd name="T14" fmla="*/ 219 w 277"/>
                <a:gd name="T15" fmla="*/ 60 h 105"/>
                <a:gd name="T16" fmla="*/ 219 w 277"/>
                <a:gd name="T17" fmla="*/ 56 h 105"/>
                <a:gd name="T18" fmla="*/ 172 w 277"/>
                <a:gd name="T19" fmla="*/ 9 h 105"/>
                <a:gd name="T20" fmla="*/ 146 w 277"/>
                <a:gd name="T21" fmla="*/ 18 h 105"/>
                <a:gd name="T22" fmla="*/ 117 w 277"/>
                <a:gd name="T23" fmla="*/ 0 h 105"/>
                <a:gd name="T24" fmla="*/ 84 w 277"/>
                <a:gd name="T25" fmla="*/ 28 h 105"/>
                <a:gd name="T26" fmla="*/ 72 w 277"/>
                <a:gd name="T27" fmla="*/ 26 h 105"/>
                <a:gd name="T28" fmla="*/ 39 w 277"/>
                <a:gd name="T29" fmla="*/ 59 h 105"/>
                <a:gd name="T30" fmla="*/ 41 w 277"/>
                <a:gd name="T31" fmla="*/ 68 h 105"/>
                <a:gd name="T32" fmla="*/ 40 w 277"/>
                <a:gd name="T33" fmla="*/ 67 h 105"/>
                <a:gd name="T34" fmla="*/ 0 w 277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105">
                  <a:moveTo>
                    <a:pt x="0" y="105"/>
                  </a:moveTo>
                  <a:cubicBezTo>
                    <a:pt x="277" y="105"/>
                    <a:pt x="277" y="105"/>
                    <a:pt x="277" y="105"/>
                  </a:cubicBezTo>
                  <a:cubicBezTo>
                    <a:pt x="277" y="102"/>
                    <a:pt x="276" y="99"/>
                    <a:pt x="275" y="96"/>
                  </a:cubicBezTo>
                  <a:cubicBezTo>
                    <a:pt x="274" y="92"/>
                    <a:pt x="272" y="88"/>
                    <a:pt x="270" y="84"/>
                  </a:cubicBezTo>
                  <a:cubicBezTo>
                    <a:pt x="266" y="77"/>
                    <a:pt x="260" y="71"/>
                    <a:pt x="252" y="66"/>
                  </a:cubicBezTo>
                  <a:cubicBezTo>
                    <a:pt x="252" y="66"/>
                    <a:pt x="252" y="66"/>
                    <a:pt x="252" y="66"/>
                  </a:cubicBezTo>
                  <a:cubicBezTo>
                    <a:pt x="244" y="61"/>
                    <a:pt x="236" y="59"/>
                    <a:pt x="227" y="59"/>
                  </a:cubicBezTo>
                  <a:cubicBezTo>
                    <a:pt x="224" y="59"/>
                    <a:pt x="222" y="60"/>
                    <a:pt x="219" y="60"/>
                  </a:cubicBezTo>
                  <a:cubicBezTo>
                    <a:pt x="219" y="59"/>
                    <a:pt x="219" y="58"/>
                    <a:pt x="219" y="56"/>
                  </a:cubicBezTo>
                  <a:cubicBezTo>
                    <a:pt x="219" y="31"/>
                    <a:pt x="198" y="9"/>
                    <a:pt x="172" y="9"/>
                  </a:cubicBezTo>
                  <a:cubicBezTo>
                    <a:pt x="163" y="9"/>
                    <a:pt x="154" y="12"/>
                    <a:pt x="146" y="18"/>
                  </a:cubicBezTo>
                  <a:cubicBezTo>
                    <a:pt x="141" y="7"/>
                    <a:pt x="132" y="0"/>
                    <a:pt x="117" y="0"/>
                  </a:cubicBezTo>
                  <a:cubicBezTo>
                    <a:pt x="97" y="0"/>
                    <a:pt x="86" y="13"/>
                    <a:pt x="84" y="28"/>
                  </a:cubicBezTo>
                  <a:cubicBezTo>
                    <a:pt x="80" y="27"/>
                    <a:pt x="76" y="26"/>
                    <a:pt x="72" y="26"/>
                  </a:cubicBezTo>
                  <a:cubicBezTo>
                    <a:pt x="54" y="26"/>
                    <a:pt x="39" y="41"/>
                    <a:pt x="39" y="59"/>
                  </a:cubicBezTo>
                  <a:cubicBezTo>
                    <a:pt x="39" y="62"/>
                    <a:pt x="40" y="65"/>
                    <a:pt x="41" y="68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19" y="67"/>
                    <a:pt x="1" y="84"/>
                    <a:pt x="0" y="105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0" name="Freeform 131"/>
            <p:cNvSpPr>
              <a:spLocks noEditPoints="1"/>
            </p:cNvSpPr>
            <p:nvPr/>
          </p:nvSpPr>
          <p:spPr bwMode="auto">
            <a:xfrm>
              <a:off x="958850" y="6359526"/>
              <a:ext cx="304800" cy="207963"/>
            </a:xfrm>
            <a:custGeom>
              <a:avLst/>
              <a:gdLst>
                <a:gd name="T0" fmla="*/ 0 w 73"/>
                <a:gd name="T1" fmla="*/ 8 h 47"/>
                <a:gd name="T2" fmla="*/ 0 w 73"/>
                <a:gd name="T3" fmla="*/ 8 h 47"/>
                <a:gd name="T4" fmla="*/ 0 w 73"/>
                <a:gd name="T5" fmla="*/ 8 h 47"/>
                <a:gd name="T6" fmla="*/ 26 w 73"/>
                <a:gd name="T7" fmla="*/ 0 h 47"/>
                <a:gd name="T8" fmla="*/ 0 w 73"/>
                <a:gd name="T9" fmla="*/ 9 h 47"/>
                <a:gd name="T10" fmla="*/ 0 w 73"/>
                <a:gd name="T11" fmla="*/ 8 h 47"/>
                <a:gd name="T12" fmla="*/ 0 w 73"/>
                <a:gd name="T13" fmla="*/ 9 h 47"/>
                <a:gd name="T14" fmla="*/ 26 w 73"/>
                <a:gd name="T15" fmla="*/ 0 h 47"/>
                <a:gd name="T16" fmla="*/ 73 w 73"/>
                <a:gd name="T17" fmla="*/ 47 h 47"/>
                <a:gd name="T18" fmla="*/ 73 w 73"/>
                <a:gd name="T19" fmla="*/ 47 h 47"/>
                <a:gd name="T20" fmla="*/ 26 w 7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47"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26" y="0"/>
                  </a:moveTo>
                  <a:cubicBezTo>
                    <a:pt x="17" y="0"/>
                    <a:pt x="8" y="3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8" y="3"/>
                    <a:pt x="17" y="0"/>
                    <a:pt x="26" y="0"/>
                  </a:cubicBezTo>
                  <a:cubicBezTo>
                    <a:pt x="52" y="0"/>
                    <a:pt x="73" y="22"/>
                    <a:pt x="73" y="47"/>
                  </a:cubicBezTo>
                  <a:cubicBezTo>
                    <a:pt x="73" y="47"/>
                    <a:pt x="73" y="47"/>
                    <a:pt x="73" y="47"/>
                  </a:cubicBezTo>
                  <a:cubicBezTo>
                    <a:pt x="73" y="22"/>
                    <a:pt x="52" y="0"/>
                    <a:pt x="26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1" name="Freeform 132"/>
            <p:cNvSpPr>
              <a:spLocks/>
            </p:cNvSpPr>
            <p:nvPr/>
          </p:nvSpPr>
          <p:spPr bwMode="auto">
            <a:xfrm>
              <a:off x="930275" y="6354764"/>
              <a:ext cx="369888" cy="428625"/>
            </a:xfrm>
            <a:custGeom>
              <a:avLst/>
              <a:gdLst>
                <a:gd name="T0" fmla="*/ 0 w 89"/>
                <a:gd name="T1" fmla="*/ 0 h 97"/>
                <a:gd name="T2" fmla="*/ 0 w 89"/>
                <a:gd name="T3" fmla="*/ 97 h 97"/>
                <a:gd name="T4" fmla="*/ 88 w 89"/>
                <a:gd name="T5" fmla="*/ 97 h 97"/>
                <a:gd name="T6" fmla="*/ 89 w 89"/>
                <a:gd name="T7" fmla="*/ 51 h 97"/>
                <a:gd name="T8" fmla="*/ 88 w 89"/>
                <a:gd name="T9" fmla="*/ 51 h 97"/>
                <a:gd name="T10" fmla="*/ 80 w 89"/>
                <a:gd name="T11" fmla="*/ 52 h 97"/>
                <a:gd name="T12" fmla="*/ 80 w 89"/>
                <a:gd name="T13" fmla="*/ 52 h 97"/>
                <a:gd name="T14" fmla="*/ 80 w 89"/>
                <a:gd name="T15" fmla="*/ 52 h 97"/>
                <a:gd name="T16" fmla="*/ 80 w 89"/>
                <a:gd name="T17" fmla="*/ 48 h 97"/>
                <a:gd name="T18" fmla="*/ 33 w 89"/>
                <a:gd name="T19" fmla="*/ 1 h 97"/>
                <a:gd name="T20" fmla="*/ 7 w 89"/>
                <a:gd name="T21" fmla="*/ 10 h 97"/>
                <a:gd name="T22" fmla="*/ 7 w 89"/>
                <a:gd name="T23" fmla="*/ 9 h 97"/>
                <a:gd name="T24" fmla="*/ 7 w 89"/>
                <a:gd name="T25" fmla="*/ 9 h 97"/>
                <a:gd name="T26" fmla="*/ 7 w 89"/>
                <a:gd name="T27" fmla="*/ 9 h 97"/>
                <a:gd name="T28" fmla="*/ 0 w 89"/>
                <a:gd name="T2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89" y="51"/>
                    <a:pt x="88" y="51"/>
                    <a:pt x="88" y="51"/>
                  </a:cubicBezTo>
                  <a:cubicBezTo>
                    <a:pt x="85" y="51"/>
                    <a:pt x="83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51"/>
                    <a:pt x="80" y="50"/>
                    <a:pt x="80" y="48"/>
                  </a:cubicBezTo>
                  <a:cubicBezTo>
                    <a:pt x="80" y="23"/>
                    <a:pt x="59" y="1"/>
                    <a:pt x="33" y="1"/>
                  </a:cubicBezTo>
                  <a:cubicBezTo>
                    <a:pt x="24" y="1"/>
                    <a:pt x="15" y="4"/>
                    <a:pt x="7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6"/>
                    <a:pt x="3" y="3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2" name="Freeform 133"/>
            <p:cNvSpPr>
              <a:spLocks/>
            </p:cNvSpPr>
            <p:nvPr/>
          </p:nvSpPr>
          <p:spPr bwMode="auto">
            <a:xfrm>
              <a:off x="1492250" y="6726239"/>
              <a:ext cx="12700" cy="57150"/>
            </a:xfrm>
            <a:custGeom>
              <a:avLst/>
              <a:gdLst>
                <a:gd name="T0" fmla="*/ 0 w 3"/>
                <a:gd name="T1" fmla="*/ 0 h 13"/>
                <a:gd name="T2" fmla="*/ 0 w 3"/>
                <a:gd name="T3" fmla="*/ 13 h 13"/>
                <a:gd name="T4" fmla="*/ 3 w 3"/>
                <a:gd name="T5" fmla="*/ 13 h 13"/>
                <a:gd name="T6" fmla="*/ 1 w 3"/>
                <a:gd name="T7" fmla="*/ 4 h 13"/>
                <a:gd name="T8" fmla="*/ 0 w 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3">
                  <a:moveTo>
                    <a:pt x="0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0"/>
                    <a:pt x="2" y="7"/>
                    <a:pt x="1" y="4"/>
                  </a:cubicBezTo>
                  <a:cubicBezTo>
                    <a:pt x="1" y="3"/>
                    <a:pt x="0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6" name="Freeform 147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7" name="Freeform 148"/>
            <p:cNvSpPr>
              <a:spLocks/>
            </p:cNvSpPr>
            <p:nvPr/>
          </p:nvSpPr>
          <p:spPr bwMode="auto">
            <a:xfrm>
              <a:off x="5507038" y="6792914"/>
              <a:ext cx="100013" cy="30163"/>
            </a:xfrm>
            <a:custGeom>
              <a:avLst/>
              <a:gdLst>
                <a:gd name="T0" fmla="*/ 0 w 63"/>
                <a:gd name="T1" fmla="*/ 0 h 19"/>
                <a:gd name="T2" fmla="*/ 0 w 63"/>
                <a:gd name="T3" fmla="*/ 0 h 19"/>
                <a:gd name="T4" fmla="*/ 63 w 63"/>
                <a:gd name="T5" fmla="*/ 19 h 19"/>
                <a:gd name="T6" fmla="*/ 0 w 63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19">
                  <a:moveTo>
                    <a:pt x="0" y="0"/>
                  </a:moveTo>
                  <a:lnTo>
                    <a:pt x="0" y="0"/>
                  </a:lnTo>
                  <a:lnTo>
                    <a:pt x="63" y="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0" name="Freeform 161"/>
            <p:cNvSpPr>
              <a:spLocks/>
            </p:cNvSpPr>
            <p:nvPr/>
          </p:nvSpPr>
          <p:spPr bwMode="auto">
            <a:xfrm>
              <a:off x="4386263" y="6196014"/>
              <a:ext cx="228600" cy="658813"/>
            </a:xfrm>
            <a:custGeom>
              <a:avLst/>
              <a:gdLst>
                <a:gd name="T0" fmla="*/ 5 w 55"/>
                <a:gd name="T1" fmla="*/ 149 h 149"/>
                <a:gd name="T2" fmla="*/ 5 w 55"/>
                <a:gd name="T3" fmla="*/ 147 h 149"/>
                <a:gd name="T4" fmla="*/ 4 w 55"/>
                <a:gd name="T5" fmla="*/ 141 h 149"/>
                <a:gd name="T6" fmla="*/ 1 w 55"/>
                <a:gd name="T7" fmla="*/ 122 h 149"/>
                <a:gd name="T8" fmla="*/ 1 w 55"/>
                <a:gd name="T9" fmla="*/ 95 h 149"/>
                <a:gd name="T10" fmla="*/ 5 w 55"/>
                <a:gd name="T11" fmla="*/ 64 h 149"/>
                <a:gd name="T12" fmla="*/ 11 w 55"/>
                <a:gd name="T13" fmla="*/ 49 h 149"/>
                <a:gd name="T14" fmla="*/ 14 w 55"/>
                <a:gd name="T15" fmla="*/ 42 h 149"/>
                <a:gd name="T16" fmla="*/ 17 w 55"/>
                <a:gd name="T17" fmla="*/ 35 h 149"/>
                <a:gd name="T18" fmla="*/ 26 w 55"/>
                <a:gd name="T19" fmla="*/ 24 h 149"/>
                <a:gd name="T20" fmla="*/ 34 w 55"/>
                <a:gd name="T21" fmla="*/ 15 h 149"/>
                <a:gd name="T22" fmla="*/ 42 w 55"/>
                <a:gd name="T23" fmla="*/ 8 h 149"/>
                <a:gd name="T24" fmla="*/ 49 w 55"/>
                <a:gd name="T25" fmla="*/ 4 h 149"/>
                <a:gd name="T26" fmla="*/ 55 w 55"/>
                <a:gd name="T27" fmla="*/ 0 h 149"/>
                <a:gd name="T28" fmla="*/ 50 w 55"/>
                <a:gd name="T29" fmla="*/ 4 h 149"/>
                <a:gd name="T30" fmla="*/ 44 w 55"/>
                <a:gd name="T31" fmla="*/ 10 h 149"/>
                <a:gd name="T32" fmla="*/ 37 w 55"/>
                <a:gd name="T33" fmla="*/ 17 h 149"/>
                <a:gd name="T34" fmla="*/ 30 w 55"/>
                <a:gd name="T35" fmla="*/ 27 h 149"/>
                <a:gd name="T36" fmla="*/ 24 w 55"/>
                <a:gd name="T37" fmla="*/ 39 h 149"/>
                <a:gd name="T38" fmla="*/ 21 w 55"/>
                <a:gd name="T39" fmla="*/ 45 h 149"/>
                <a:gd name="T40" fmla="*/ 19 w 55"/>
                <a:gd name="T41" fmla="*/ 52 h 149"/>
                <a:gd name="T42" fmla="*/ 17 w 55"/>
                <a:gd name="T43" fmla="*/ 66 h 149"/>
                <a:gd name="T44" fmla="*/ 20 w 55"/>
                <a:gd name="T45" fmla="*/ 119 h 149"/>
                <a:gd name="T46" fmla="*/ 25 w 55"/>
                <a:gd name="T47" fmla="*/ 136 h 149"/>
                <a:gd name="T48" fmla="*/ 27 w 55"/>
                <a:gd name="T49" fmla="*/ 140 h 149"/>
                <a:gd name="T50" fmla="*/ 27 w 55"/>
                <a:gd name="T51" fmla="*/ 142 h 149"/>
                <a:gd name="T52" fmla="*/ 5 w 55"/>
                <a:gd name="T5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149">
                  <a:moveTo>
                    <a:pt x="5" y="149"/>
                  </a:moveTo>
                  <a:cubicBezTo>
                    <a:pt x="5" y="149"/>
                    <a:pt x="5" y="148"/>
                    <a:pt x="5" y="147"/>
                  </a:cubicBezTo>
                  <a:cubicBezTo>
                    <a:pt x="5" y="146"/>
                    <a:pt x="4" y="144"/>
                    <a:pt x="4" y="141"/>
                  </a:cubicBezTo>
                  <a:cubicBezTo>
                    <a:pt x="3" y="137"/>
                    <a:pt x="2" y="130"/>
                    <a:pt x="1" y="122"/>
                  </a:cubicBezTo>
                  <a:cubicBezTo>
                    <a:pt x="1" y="114"/>
                    <a:pt x="0" y="105"/>
                    <a:pt x="1" y="95"/>
                  </a:cubicBezTo>
                  <a:cubicBezTo>
                    <a:pt x="1" y="85"/>
                    <a:pt x="3" y="74"/>
                    <a:pt x="5" y="64"/>
                  </a:cubicBezTo>
                  <a:cubicBezTo>
                    <a:pt x="7" y="59"/>
                    <a:pt x="9" y="54"/>
                    <a:pt x="11" y="49"/>
                  </a:cubicBezTo>
                  <a:cubicBezTo>
                    <a:pt x="12" y="47"/>
                    <a:pt x="13" y="44"/>
                    <a:pt x="14" y="42"/>
                  </a:cubicBezTo>
                  <a:cubicBezTo>
                    <a:pt x="15" y="40"/>
                    <a:pt x="16" y="38"/>
                    <a:pt x="17" y="35"/>
                  </a:cubicBezTo>
                  <a:cubicBezTo>
                    <a:pt x="20" y="31"/>
                    <a:pt x="23" y="27"/>
                    <a:pt x="26" y="24"/>
                  </a:cubicBezTo>
                  <a:cubicBezTo>
                    <a:pt x="29" y="20"/>
                    <a:pt x="31" y="17"/>
                    <a:pt x="34" y="15"/>
                  </a:cubicBezTo>
                  <a:cubicBezTo>
                    <a:pt x="37" y="12"/>
                    <a:pt x="40" y="10"/>
                    <a:pt x="42" y="8"/>
                  </a:cubicBezTo>
                  <a:cubicBezTo>
                    <a:pt x="45" y="6"/>
                    <a:pt x="47" y="5"/>
                    <a:pt x="49" y="4"/>
                  </a:cubicBezTo>
                  <a:cubicBezTo>
                    <a:pt x="53" y="1"/>
                    <a:pt x="55" y="0"/>
                    <a:pt x="55" y="0"/>
                  </a:cubicBezTo>
                  <a:cubicBezTo>
                    <a:pt x="55" y="0"/>
                    <a:pt x="53" y="2"/>
                    <a:pt x="50" y="4"/>
                  </a:cubicBezTo>
                  <a:cubicBezTo>
                    <a:pt x="48" y="6"/>
                    <a:pt x="46" y="8"/>
                    <a:pt x="44" y="10"/>
                  </a:cubicBezTo>
                  <a:cubicBezTo>
                    <a:pt x="42" y="12"/>
                    <a:pt x="39" y="14"/>
                    <a:pt x="37" y="17"/>
                  </a:cubicBezTo>
                  <a:cubicBezTo>
                    <a:pt x="35" y="20"/>
                    <a:pt x="32" y="23"/>
                    <a:pt x="30" y="27"/>
                  </a:cubicBezTo>
                  <a:cubicBezTo>
                    <a:pt x="28" y="31"/>
                    <a:pt x="26" y="34"/>
                    <a:pt x="24" y="39"/>
                  </a:cubicBezTo>
                  <a:cubicBezTo>
                    <a:pt x="23" y="41"/>
                    <a:pt x="22" y="43"/>
                    <a:pt x="21" y="45"/>
                  </a:cubicBezTo>
                  <a:cubicBezTo>
                    <a:pt x="21" y="47"/>
                    <a:pt x="20" y="50"/>
                    <a:pt x="19" y="52"/>
                  </a:cubicBezTo>
                  <a:cubicBezTo>
                    <a:pt x="18" y="57"/>
                    <a:pt x="17" y="62"/>
                    <a:pt x="17" y="66"/>
                  </a:cubicBezTo>
                  <a:cubicBezTo>
                    <a:pt x="15" y="86"/>
                    <a:pt x="17" y="105"/>
                    <a:pt x="20" y="119"/>
                  </a:cubicBezTo>
                  <a:cubicBezTo>
                    <a:pt x="22" y="126"/>
                    <a:pt x="24" y="132"/>
                    <a:pt x="25" y="136"/>
                  </a:cubicBezTo>
                  <a:cubicBezTo>
                    <a:pt x="26" y="138"/>
                    <a:pt x="26" y="139"/>
                    <a:pt x="27" y="140"/>
                  </a:cubicBezTo>
                  <a:cubicBezTo>
                    <a:pt x="27" y="141"/>
                    <a:pt x="27" y="142"/>
                    <a:pt x="27" y="142"/>
                  </a:cubicBezTo>
                  <a:lnTo>
                    <a:pt x="5" y="14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1" name="Freeform 162"/>
            <p:cNvSpPr>
              <a:spLocks/>
            </p:cNvSpPr>
            <p:nvPr/>
          </p:nvSpPr>
          <p:spPr bwMode="auto">
            <a:xfrm>
              <a:off x="4106863" y="6249989"/>
              <a:ext cx="379413" cy="533400"/>
            </a:xfrm>
            <a:custGeom>
              <a:avLst/>
              <a:gdLst>
                <a:gd name="T0" fmla="*/ 78 w 91"/>
                <a:gd name="T1" fmla="*/ 121 h 121"/>
                <a:gd name="T2" fmla="*/ 0 w 91"/>
                <a:gd name="T3" fmla="*/ 0 h 121"/>
                <a:gd name="T4" fmla="*/ 36 w 91"/>
                <a:gd name="T5" fmla="*/ 56 h 121"/>
                <a:gd name="T6" fmla="*/ 78 w 91"/>
                <a:gd name="T7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121">
                  <a:moveTo>
                    <a:pt x="78" y="121"/>
                  </a:moveTo>
                  <a:cubicBezTo>
                    <a:pt x="78" y="121"/>
                    <a:pt x="91" y="40"/>
                    <a:pt x="0" y="0"/>
                  </a:cubicBezTo>
                  <a:cubicBezTo>
                    <a:pt x="0" y="0"/>
                    <a:pt x="34" y="20"/>
                    <a:pt x="36" y="56"/>
                  </a:cubicBezTo>
                  <a:cubicBezTo>
                    <a:pt x="38" y="93"/>
                    <a:pt x="78" y="121"/>
                    <a:pt x="78" y="121"/>
                  </a:cubicBez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1" name="Freeform 172"/>
            <p:cNvSpPr>
              <a:spLocks/>
            </p:cNvSpPr>
            <p:nvPr/>
          </p:nvSpPr>
          <p:spPr bwMode="auto">
            <a:xfrm>
              <a:off x="9480551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2" name="Freeform 173"/>
            <p:cNvSpPr>
              <a:spLocks/>
            </p:cNvSpPr>
            <p:nvPr/>
          </p:nvSpPr>
          <p:spPr bwMode="auto">
            <a:xfrm>
              <a:off x="93551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3" name="Oval 174"/>
            <p:cNvSpPr>
              <a:spLocks noChangeArrowheads="1"/>
            </p:cNvSpPr>
            <p:nvPr/>
          </p:nvSpPr>
          <p:spPr bwMode="auto">
            <a:xfrm>
              <a:off x="94853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4" name="Oval 175"/>
            <p:cNvSpPr>
              <a:spLocks noChangeArrowheads="1"/>
            </p:cNvSpPr>
            <p:nvPr/>
          </p:nvSpPr>
          <p:spPr bwMode="auto">
            <a:xfrm>
              <a:off x="9505951" y="6227764"/>
              <a:ext cx="90488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5" name="Freeform 176"/>
            <p:cNvSpPr>
              <a:spLocks/>
            </p:cNvSpPr>
            <p:nvPr/>
          </p:nvSpPr>
          <p:spPr bwMode="auto">
            <a:xfrm>
              <a:off x="9701213" y="6364289"/>
              <a:ext cx="207963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6" name="Freeform 177"/>
            <p:cNvSpPr>
              <a:spLocks/>
            </p:cNvSpPr>
            <p:nvPr/>
          </p:nvSpPr>
          <p:spPr bwMode="auto">
            <a:xfrm>
              <a:off x="3409950" y="6257926"/>
              <a:ext cx="271463" cy="490538"/>
            </a:xfrm>
            <a:custGeom>
              <a:avLst/>
              <a:gdLst>
                <a:gd name="T0" fmla="*/ 46 w 65"/>
                <a:gd name="T1" fmla="*/ 109 h 111"/>
                <a:gd name="T2" fmla="*/ 46 w 65"/>
                <a:gd name="T3" fmla="*/ 108 h 111"/>
                <a:gd name="T4" fmla="*/ 46 w 65"/>
                <a:gd name="T5" fmla="*/ 104 h 111"/>
                <a:gd name="T6" fmla="*/ 47 w 65"/>
                <a:gd name="T7" fmla="*/ 90 h 111"/>
                <a:gd name="T8" fmla="*/ 42 w 65"/>
                <a:gd name="T9" fmla="*/ 47 h 111"/>
                <a:gd name="T10" fmla="*/ 37 w 65"/>
                <a:gd name="T11" fmla="*/ 35 h 111"/>
                <a:gd name="T12" fmla="*/ 31 w 65"/>
                <a:gd name="T13" fmla="*/ 25 h 111"/>
                <a:gd name="T14" fmla="*/ 17 w 65"/>
                <a:gd name="T15" fmla="*/ 10 h 111"/>
                <a:gd name="T16" fmla="*/ 11 w 65"/>
                <a:gd name="T17" fmla="*/ 5 h 111"/>
                <a:gd name="T18" fmla="*/ 5 w 65"/>
                <a:gd name="T19" fmla="*/ 2 h 111"/>
                <a:gd name="T20" fmla="*/ 0 w 65"/>
                <a:gd name="T21" fmla="*/ 0 h 111"/>
                <a:gd name="T22" fmla="*/ 5 w 65"/>
                <a:gd name="T23" fmla="*/ 1 h 111"/>
                <a:gd name="T24" fmla="*/ 11 w 65"/>
                <a:gd name="T25" fmla="*/ 4 h 111"/>
                <a:gd name="T26" fmla="*/ 19 w 65"/>
                <a:gd name="T27" fmla="*/ 8 h 111"/>
                <a:gd name="T28" fmla="*/ 36 w 65"/>
                <a:gd name="T29" fmla="*/ 22 h 111"/>
                <a:gd name="T30" fmla="*/ 44 w 65"/>
                <a:gd name="T31" fmla="*/ 32 h 111"/>
                <a:gd name="T32" fmla="*/ 50 w 65"/>
                <a:gd name="T33" fmla="*/ 43 h 111"/>
                <a:gd name="T34" fmla="*/ 64 w 65"/>
                <a:gd name="T35" fmla="*/ 89 h 111"/>
                <a:gd name="T36" fmla="*/ 65 w 65"/>
                <a:gd name="T37" fmla="*/ 105 h 111"/>
                <a:gd name="T38" fmla="*/ 65 w 65"/>
                <a:gd name="T39" fmla="*/ 110 h 111"/>
                <a:gd name="T40" fmla="*/ 65 w 65"/>
                <a:gd name="T41" fmla="*/ 111 h 111"/>
                <a:gd name="T42" fmla="*/ 46 w 65"/>
                <a:gd name="T43" fmla="*/ 10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" h="111">
                  <a:moveTo>
                    <a:pt x="46" y="109"/>
                  </a:moveTo>
                  <a:cubicBezTo>
                    <a:pt x="46" y="109"/>
                    <a:pt x="46" y="109"/>
                    <a:pt x="46" y="108"/>
                  </a:cubicBezTo>
                  <a:cubicBezTo>
                    <a:pt x="46" y="107"/>
                    <a:pt x="46" y="106"/>
                    <a:pt x="46" y="104"/>
                  </a:cubicBezTo>
                  <a:cubicBezTo>
                    <a:pt x="47" y="101"/>
                    <a:pt x="47" y="96"/>
                    <a:pt x="47" y="90"/>
                  </a:cubicBezTo>
                  <a:cubicBezTo>
                    <a:pt x="48" y="78"/>
                    <a:pt x="47" y="62"/>
                    <a:pt x="42" y="47"/>
                  </a:cubicBezTo>
                  <a:cubicBezTo>
                    <a:pt x="40" y="43"/>
                    <a:pt x="39" y="39"/>
                    <a:pt x="37" y="35"/>
                  </a:cubicBezTo>
                  <a:cubicBezTo>
                    <a:pt x="36" y="32"/>
                    <a:pt x="34" y="29"/>
                    <a:pt x="31" y="25"/>
                  </a:cubicBezTo>
                  <a:cubicBezTo>
                    <a:pt x="27" y="19"/>
                    <a:pt x="22" y="14"/>
                    <a:pt x="17" y="10"/>
                  </a:cubicBezTo>
                  <a:cubicBezTo>
                    <a:pt x="15" y="8"/>
                    <a:pt x="13" y="7"/>
                    <a:pt x="11" y="5"/>
                  </a:cubicBezTo>
                  <a:cubicBezTo>
                    <a:pt x="8" y="4"/>
                    <a:pt x="7" y="3"/>
                    <a:pt x="5" y="2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2"/>
                    <a:pt x="9" y="3"/>
                    <a:pt x="11" y="4"/>
                  </a:cubicBezTo>
                  <a:cubicBezTo>
                    <a:pt x="14" y="5"/>
                    <a:pt x="16" y="6"/>
                    <a:pt x="19" y="8"/>
                  </a:cubicBezTo>
                  <a:cubicBezTo>
                    <a:pt x="25" y="11"/>
                    <a:pt x="31" y="16"/>
                    <a:pt x="36" y="22"/>
                  </a:cubicBezTo>
                  <a:cubicBezTo>
                    <a:pt x="39" y="25"/>
                    <a:pt x="42" y="28"/>
                    <a:pt x="44" y="32"/>
                  </a:cubicBezTo>
                  <a:cubicBezTo>
                    <a:pt x="46" y="35"/>
                    <a:pt x="48" y="39"/>
                    <a:pt x="50" y="43"/>
                  </a:cubicBezTo>
                  <a:cubicBezTo>
                    <a:pt x="58" y="59"/>
                    <a:pt x="62" y="76"/>
                    <a:pt x="64" y="89"/>
                  </a:cubicBezTo>
                  <a:cubicBezTo>
                    <a:pt x="64" y="96"/>
                    <a:pt x="65" y="101"/>
                    <a:pt x="65" y="105"/>
                  </a:cubicBezTo>
                  <a:cubicBezTo>
                    <a:pt x="65" y="107"/>
                    <a:pt x="65" y="109"/>
                    <a:pt x="65" y="110"/>
                  </a:cubicBezTo>
                  <a:cubicBezTo>
                    <a:pt x="65" y="111"/>
                    <a:pt x="65" y="111"/>
                    <a:pt x="65" y="111"/>
                  </a:cubicBezTo>
                  <a:lnTo>
                    <a:pt x="46" y="109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7" name="Freeform 178"/>
            <p:cNvSpPr>
              <a:spLocks/>
            </p:cNvSpPr>
            <p:nvPr/>
          </p:nvSpPr>
          <p:spPr bwMode="auto">
            <a:xfrm>
              <a:off x="3284538" y="6069014"/>
              <a:ext cx="392113" cy="409575"/>
            </a:xfrm>
            <a:custGeom>
              <a:avLst/>
              <a:gdLst>
                <a:gd name="T0" fmla="*/ 0 w 94"/>
                <a:gd name="T1" fmla="*/ 44 h 93"/>
                <a:gd name="T2" fmla="*/ 24 w 94"/>
                <a:gd name="T3" fmla="*/ 35 h 93"/>
                <a:gd name="T4" fmla="*/ 16 w 94"/>
                <a:gd name="T5" fmla="*/ 12 h 93"/>
                <a:gd name="T6" fmla="*/ 39 w 94"/>
                <a:gd name="T7" fmla="*/ 22 h 93"/>
                <a:gd name="T8" fmla="*/ 49 w 94"/>
                <a:gd name="T9" fmla="*/ 0 h 93"/>
                <a:gd name="T10" fmla="*/ 59 w 94"/>
                <a:gd name="T11" fmla="*/ 24 h 93"/>
                <a:gd name="T12" fmla="*/ 82 w 94"/>
                <a:gd name="T13" fmla="*/ 15 h 93"/>
                <a:gd name="T14" fmla="*/ 72 w 94"/>
                <a:gd name="T15" fmla="*/ 39 h 93"/>
                <a:gd name="T16" fmla="*/ 94 w 94"/>
                <a:gd name="T17" fmla="*/ 49 h 93"/>
                <a:gd name="T18" fmla="*/ 70 w 94"/>
                <a:gd name="T19" fmla="*/ 59 h 93"/>
                <a:gd name="T20" fmla="*/ 78 w 94"/>
                <a:gd name="T21" fmla="*/ 81 h 93"/>
                <a:gd name="T22" fmla="*/ 55 w 94"/>
                <a:gd name="T23" fmla="*/ 71 h 93"/>
                <a:gd name="T24" fmla="*/ 45 w 94"/>
                <a:gd name="T25" fmla="*/ 93 h 93"/>
                <a:gd name="T26" fmla="*/ 35 w 94"/>
                <a:gd name="T27" fmla="*/ 70 h 93"/>
                <a:gd name="T28" fmla="*/ 12 w 94"/>
                <a:gd name="T29" fmla="*/ 78 h 93"/>
                <a:gd name="T30" fmla="*/ 22 w 94"/>
                <a:gd name="T31" fmla="*/ 54 h 93"/>
                <a:gd name="T32" fmla="*/ 0 w 94"/>
                <a:gd name="T33" fmla="*/ 4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3">
                  <a:moveTo>
                    <a:pt x="0" y="44"/>
                  </a:moveTo>
                  <a:cubicBezTo>
                    <a:pt x="9" y="37"/>
                    <a:pt x="17" y="34"/>
                    <a:pt x="24" y="35"/>
                  </a:cubicBezTo>
                  <a:cubicBezTo>
                    <a:pt x="15" y="24"/>
                    <a:pt x="16" y="12"/>
                    <a:pt x="16" y="12"/>
                  </a:cubicBezTo>
                  <a:cubicBezTo>
                    <a:pt x="27" y="13"/>
                    <a:pt x="35" y="17"/>
                    <a:pt x="39" y="22"/>
                  </a:cubicBezTo>
                  <a:cubicBezTo>
                    <a:pt x="40" y="8"/>
                    <a:pt x="49" y="0"/>
                    <a:pt x="49" y="0"/>
                  </a:cubicBezTo>
                  <a:cubicBezTo>
                    <a:pt x="57" y="9"/>
                    <a:pt x="59" y="17"/>
                    <a:pt x="59" y="24"/>
                  </a:cubicBezTo>
                  <a:cubicBezTo>
                    <a:pt x="69" y="15"/>
                    <a:pt x="82" y="15"/>
                    <a:pt x="82" y="15"/>
                  </a:cubicBezTo>
                  <a:cubicBezTo>
                    <a:pt x="81" y="27"/>
                    <a:pt x="77" y="34"/>
                    <a:pt x="72" y="39"/>
                  </a:cubicBezTo>
                  <a:cubicBezTo>
                    <a:pt x="85" y="40"/>
                    <a:pt x="94" y="49"/>
                    <a:pt x="94" y="49"/>
                  </a:cubicBezTo>
                  <a:cubicBezTo>
                    <a:pt x="85" y="56"/>
                    <a:pt x="77" y="59"/>
                    <a:pt x="70" y="59"/>
                  </a:cubicBezTo>
                  <a:cubicBezTo>
                    <a:pt x="79" y="69"/>
                    <a:pt x="78" y="81"/>
                    <a:pt x="78" y="81"/>
                  </a:cubicBezTo>
                  <a:cubicBezTo>
                    <a:pt x="67" y="80"/>
                    <a:pt x="59" y="76"/>
                    <a:pt x="55" y="71"/>
                  </a:cubicBezTo>
                  <a:cubicBezTo>
                    <a:pt x="54" y="85"/>
                    <a:pt x="45" y="93"/>
                    <a:pt x="45" y="93"/>
                  </a:cubicBezTo>
                  <a:cubicBezTo>
                    <a:pt x="37" y="84"/>
                    <a:pt x="35" y="76"/>
                    <a:pt x="35" y="70"/>
                  </a:cubicBezTo>
                  <a:cubicBezTo>
                    <a:pt x="25" y="79"/>
                    <a:pt x="12" y="78"/>
                    <a:pt x="12" y="78"/>
                  </a:cubicBezTo>
                  <a:cubicBezTo>
                    <a:pt x="13" y="66"/>
                    <a:pt x="17" y="59"/>
                    <a:pt x="22" y="54"/>
                  </a:cubicBezTo>
                  <a:cubicBezTo>
                    <a:pt x="9" y="53"/>
                    <a:pt x="0" y="44"/>
                    <a:pt x="0" y="44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8" name="Oval 179"/>
            <p:cNvSpPr>
              <a:spLocks noChangeArrowheads="1"/>
            </p:cNvSpPr>
            <p:nvPr/>
          </p:nvSpPr>
          <p:spPr bwMode="auto">
            <a:xfrm>
              <a:off x="3414713" y="6200776"/>
              <a:ext cx="133350" cy="146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9" name="Oval 180"/>
            <p:cNvSpPr>
              <a:spLocks noChangeArrowheads="1"/>
            </p:cNvSpPr>
            <p:nvPr/>
          </p:nvSpPr>
          <p:spPr bwMode="auto">
            <a:xfrm>
              <a:off x="3435350" y="6227764"/>
              <a:ext cx="92075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0" name="Freeform 181"/>
            <p:cNvSpPr>
              <a:spLocks/>
            </p:cNvSpPr>
            <p:nvPr/>
          </p:nvSpPr>
          <p:spPr bwMode="auto">
            <a:xfrm>
              <a:off x="3630613" y="6364289"/>
              <a:ext cx="209550" cy="203200"/>
            </a:xfrm>
            <a:custGeom>
              <a:avLst/>
              <a:gdLst>
                <a:gd name="T0" fmla="*/ 1 w 50"/>
                <a:gd name="T1" fmla="*/ 44 h 46"/>
                <a:gd name="T2" fmla="*/ 43 w 50"/>
                <a:gd name="T3" fmla="*/ 0 h 46"/>
                <a:gd name="T4" fmla="*/ 4 w 50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46">
                  <a:moveTo>
                    <a:pt x="1" y="44"/>
                  </a:moveTo>
                  <a:cubicBezTo>
                    <a:pt x="1" y="44"/>
                    <a:pt x="0" y="10"/>
                    <a:pt x="43" y="0"/>
                  </a:cubicBezTo>
                  <a:cubicBezTo>
                    <a:pt x="43" y="0"/>
                    <a:pt x="50" y="42"/>
                    <a:pt x="4" y="46"/>
                  </a:cubicBezTo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1" name="Freeform 182"/>
            <p:cNvSpPr>
              <a:spLocks/>
            </p:cNvSpPr>
            <p:nvPr/>
          </p:nvSpPr>
          <p:spPr bwMode="auto">
            <a:xfrm>
              <a:off x="5849938" y="64484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2" name="Freeform 183"/>
            <p:cNvSpPr>
              <a:spLocks/>
            </p:cNvSpPr>
            <p:nvPr/>
          </p:nvSpPr>
          <p:spPr bwMode="auto">
            <a:xfrm>
              <a:off x="5691188" y="64484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5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3" name="Freeform 184"/>
            <p:cNvSpPr>
              <a:spLocks/>
            </p:cNvSpPr>
            <p:nvPr/>
          </p:nvSpPr>
          <p:spPr bwMode="auto">
            <a:xfrm>
              <a:off x="5861050" y="6413501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4" name="Freeform 185"/>
            <p:cNvSpPr>
              <a:spLocks/>
            </p:cNvSpPr>
            <p:nvPr/>
          </p:nvSpPr>
          <p:spPr bwMode="auto">
            <a:xfrm>
              <a:off x="1630363" y="6359526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5" name="Freeform 186"/>
            <p:cNvSpPr>
              <a:spLocks/>
            </p:cNvSpPr>
            <p:nvPr/>
          </p:nvSpPr>
          <p:spPr bwMode="auto">
            <a:xfrm>
              <a:off x="1471613" y="6359526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9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5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19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9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45" y="77"/>
                    <a:pt x="45" y="77"/>
                    <a:pt x="45" y="7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6" name="Freeform 187"/>
            <p:cNvSpPr>
              <a:spLocks/>
            </p:cNvSpPr>
            <p:nvPr/>
          </p:nvSpPr>
          <p:spPr bwMode="auto">
            <a:xfrm>
              <a:off x="1643063" y="6324601"/>
              <a:ext cx="103188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7" name="Freeform 188"/>
            <p:cNvSpPr>
              <a:spLocks/>
            </p:cNvSpPr>
            <p:nvPr/>
          </p:nvSpPr>
          <p:spPr bwMode="auto">
            <a:xfrm>
              <a:off x="7583488" y="6483351"/>
              <a:ext cx="295275" cy="339725"/>
            </a:xfrm>
            <a:custGeom>
              <a:avLst/>
              <a:gdLst>
                <a:gd name="T0" fmla="*/ 0 w 71"/>
                <a:gd name="T1" fmla="*/ 75 h 77"/>
                <a:gd name="T2" fmla="*/ 1 w 71"/>
                <a:gd name="T3" fmla="*/ 74 h 77"/>
                <a:gd name="T4" fmla="*/ 1 w 71"/>
                <a:gd name="T5" fmla="*/ 70 h 77"/>
                <a:gd name="T6" fmla="*/ 5 w 71"/>
                <a:gd name="T7" fmla="*/ 58 h 77"/>
                <a:gd name="T8" fmla="*/ 9 w 71"/>
                <a:gd name="T9" fmla="*/ 50 h 77"/>
                <a:gd name="T10" fmla="*/ 11 w 71"/>
                <a:gd name="T11" fmla="*/ 46 h 77"/>
                <a:gd name="T12" fmla="*/ 13 w 71"/>
                <a:gd name="T13" fmla="*/ 42 h 77"/>
                <a:gd name="T14" fmla="*/ 18 w 71"/>
                <a:gd name="T15" fmla="*/ 33 h 77"/>
                <a:gd name="T16" fmla="*/ 24 w 71"/>
                <a:gd name="T17" fmla="*/ 25 h 77"/>
                <a:gd name="T18" fmla="*/ 32 w 71"/>
                <a:gd name="T19" fmla="*/ 17 h 77"/>
                <a:gd name="T20" fmla="*/ 36 w 71"/>
                <a:gd name="T21" fmla="*/ 14 h 77"/>
                <a:gd name="T22" fmla="*/ 40 w 71"/>
                <a:gd name="T23" fmla="*/ 11 h 77"/>
                <a:gd name="T24" fmla="*/ 43 w 71"/>
                <a:gd name="T25" fmla="*/ 9 h 77"/>
                <a:gd name="T26" fmla="*/ 47 w 71"/>
                <a:gd name="T27" fmla="*/ 7 h 77"/>
                <a:gd name="T28" fmla="*/ 51 w 71"/>
                <a:gd name="T29" fmla="*/ 5 h 77"/>
                <a:gd name="T30" fmla="*/ 55 w 71"/>
                <a:gd name="T31" fmla="*/ 4 h 77"/>
                <a:gd name="T32" fmla="*/ 61 w 71"/>
                <a:gd name="T33" fmla="*/ 2 h 77"/>
                <a:gd name="T34" fmla="*/ 66 w 71"/>
                <a:gd name="T35" fmla="*/ 1 h 77"/>
                <a:gd name="T36" fmla="*/ 71 w 71"/>
                <a:gd name="T37" fmla="*/ 0 h 77"/>
                <a:gd name="T38" fmla="*/ 67 w 71"/>
                <a:gd name="T39" fmla="*/ 2 h 77"/>
                <a:gd name="T40" fmla="*/ 62 w 71"/>
                <a:gd name="T41" fmla="*/ 4 h 77"/>
                <a:gd name="T42" fmla="*/ 57 w 71"/>
                <a:gd name="T43" fmla="*/ 7 h 77"/>
                <a:gd name="T44" fmla="*/ 54 w 71"/>
                <a:gd name="T45" fmla="*/ 9 h 77"/>
                <a:gd name="T46" fmla="*/ 51 w 71"/>
                <a:gd name="T47" fmla="*/ 12 h 77"/>
                <a:gd name="T48" fmla="*/ 48 w 71"/>
                <a:gd name="T49" fmla="*/ 14 h 77"/>
                <a:gd name="T50" fmla="*/ 45 w 71"/>
                <a:gd name="T51" fmla="*/ 17 h 77"/>
                <a:gd name="T52" fmla="*/ 42 w 71"/>
                <a:gd name="T53" fmla="*/ 21 h 77"/>
                <a:gd name="T54" fmla="*/ 40 w 71"/>
                <a:gd name="T55" fmla="*/ 24 h 77"/>
                <a:gd name="T56" fmla="*/ 35 w 71"/>
                <a:gd name="T57" fmla="*/ 32 h 77"/>
                <a:gd name="T58" fmla="*/ 32 w 71"/>
                <a:gd name="T59" fmla="*/ 40 h 77"/>
                <a:gd name="T60" fmla="*/ 29 w 71"/>
                <a:gd name="T61" fmla="*/ 48 h 77"/>
                <a:gd name="T62" fmla="*/ 28 w 71"/>
                <a:gd name="T63" fmla="*/ 52 h 77"/>
                <a:gd name="T64" fmla="*/ 27 w 71"/>
                <a:gd name="T65" fmla="*/ 56 h 77"/>
                <a:gd name="T66" fmla="*/ 26 w 71"/>
                <a:gd name="T67" fmla="*/ 63 h 77"/>
                <a:gd name="T68" fmla="*/ 26 w 71"/>
                <a:gd name="T69" fmla="*/ 73 h 77"/>
                <a:gd name="T70" fmla="*/ 26 w 71"/>
                <a:gd name="T71" fmla="*/ 76 h 77"/>
                <a:gd name="T72" fmla="*/ 26 w 71"/>
                <a:gd name="T73" fmla="*/ 77 h 77"/>
                <a:gd name="T74" fmla="*/ 0 w 71"/>
                <a:gd name="T75" fmla="*/ 7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" h="77">
                  <a:moveTo>
                    <a:pt x="0" y="75"/>
                  </a:moveTo>
                  <a:cubicBezTo>
                    <a:pt x="0" y="75"/>
                    <a:pt x="0" y="75"/>
                    <a:pt x="1" y="74"/>
                  </a:cubicBezTo>
                  <a:cubicBezTo>
                    <a:pt x="1" y="73"/>
                    <a:pt x="1" y="71"/>
                    <a:pt x="1" y="70"/>
                  </a:cubicBezTo>
                  <a:cubicBezTo>
                    <a:pt x="2" y="67"/>
                    <a:pt x="4" y="63"/>
                    <a:pt x="5" y="58"/>
                  </a:cubicBezTo>
                  <a:cubicBezTo>
                    <a:pt x="6" y="55"/>
                    <a:pt x="7" y="53"/>
                    <a:pt x="9" y="50"/>
                  </a:cubicBezTo>
                  <a:cubicBezTo>
                    <a:pt x="9" y="49"/>
                    <a:pt x="10" y="47"/>
                    <a:pt x="11" y="46"/>
                  </a:cubicBezTo>
                  <a:cubicBezTo>
                    <a:pt x="11" y="44"/>
                    <a:pt x="12" y="43"/>
                    <a:pt x="13" y="42"/>
                  </a:cubicBezTo>
                  <a:cubicBezTo>
                    <a:pt x="14" y="39"/>
                    <a:pt x="16" y="36"/>
                    <a:pt x="18" y="33"/>
                  </a:cubicBezTo>
                  <a:cubicBezTo>
                    <a:pt x="20" y="30"/>
                    <a:pt x="22" y="27"/>
                    <a:pt x="24" y="25"/>
                  </a:cubicBezTo>
                  <a:cubicBezTo>
                    <a:pt x="27" y="22"/>
                    <a:pt x="29" y="20"/>
                    <a:pt x="32" y="17"/>
                  </a:cubicBezTo>
                  <a:cubicBezTo>
                    <a:pt x="33" y="16"/>
                    <a:pt x="34" y="15"/>
                    <a:pt x="36" y="14"/>
                  </a:cubicBezTo>
                  <a:cubicBezTo>
                    <a:pt x="37" y="13"/>
                    <a:pt x="38" y="12"/>
                    <a:pt x="40" y="11"/>
                  </a:cubicBezTo>
                  <a:cubicBezTo>
                    <a:pt x="41" y="10"/>
                    <a:pt x="42" y="10"/>
                    <a:pt x="43" y="9"/>
                  </a:cubicBezTo>
                  <a:cubicBezTo>
                    <a:pt x="45" y="8"/>
                    <a:pt x="46" y="7"/>
                    <a:pt x="47" y="7"/>
                  </a:cubicBezTo>
                  <a:cubicBezTo>
                    <a:pt x="49" y="6"/>
                    <a:pt x="50" y="5"/>
                    <a:pt x="51" y="5"/>
                  </a:cubicBezTo>
                  <a:cubicBezTo>
                    <a:pt x="52" y="4"/>
                    <a:pt x="54" y="4"/>
                    <a:pt x="55" y="4"/>
                  </a:cubicBezTo>
                  <a:cubicBezTo>
                    <a:pt x="57" y="3"/>
                    <a:pt x="59" y="2"/>
                    <a:pt x="61" y="2"/>
                  </a:cubicBezTo>
                  <a:cubicBezTo>
                    <a:pt x="63" y="1"/>
                    <a:pt x="65" y="1"/>
                    <a:pt x="66" y="1"/>
                  </a:cubicBezTo>
                  <a:cubicBezTo>
                    <a:pt x="69" y="0"/>
                    <a:pt x="71" y="0"/>
                    <a:pt x="71" y="0"/>
                  </a:cubicBezTo>
                  <a:cubicBezTo>
                    <a:pt x="71" y="0"/>
                    <a:pt x="69" y="1"/>
                    <a:pt x="67" y="2"/>
                  </a:cubicBezTo>
                  <a:cubicBezTo>
                    <a:pt x="65" y="2"/>
                    <a:pt x="64" y="3"/>
                    <a:pt x="62" y="4"/>
                  </a:cubicBezTo>
                  <a:cubicBezTo>
                    <a:pt x="60" y="5"/>
                    <a:pt x="59" y="6"/>
                    <a:pt x="57" y="7"/>
                  </a:cubicBezTo>
                  <a:cubicBezTo>
                    <a:pt x="56" y="8"/>
                    <a:pt x="55" y="8"/>
                    <a:pt x="54" y="9"/>
                  </a:cubicBezTo>
                  <a:cubicBezTo>
                    <a:pt x="53" y="10"/>
                    <a:pt x="52" y="11"/>
                    <a:pt x="51" y="12"/>
                  </a:cubicBezTo>
                  <a:cubicBezTo>
                    <a:pt x="50" y="13"/>
                    <a:pt x="49" y="13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4" y="19"/>
                    <a:pt x="43" y="20"/>
                    <a:pt x="42" y="21"/>
                  </a:cubicBezTo>
                  <a:cubicBezTo>
                    <a:pt x="41" y="22"/>
                    <a:pt x="40" y="23"/>
                    <a:pt x="40" y="24"/>
                  </a:cubicBezTo>
                  <a:cubicBezTo>
                    <a:pt x="38" y="27"/>
                    <a:pt x="37" y="29"/>
                    <a:pt x="35" y="32"/>
                  </a:cubicBezTo>
                  <a:cubicBezTo>
                    <a:pt x="34" y="35"/>
                    <a:pt x="33" y="37"/>
                    <a:pt x="32" y="40"/>
                  </a:cubicBezTo>
                  <a:cubicBezTo>
                    <a:pt x="31" y="43"/>
                    <a:pt x="30" y="46"/>
                    <a:pt x="29" y="48"/>
                  </a:cubicBezTo>
                  <a:cubicBezTo>
                    <a:pt x="29" y="50"/>
                    <a:pt x="29" y="51"/>
                    <a:pt x="28" y="52"/>
                  </a:cubicBezTo>
                  <a:cubicBezTo>
                    <a:pt x="28" y="53"/>
                    <a:pt x="28" y="55"/>
                    <a:pt x="27" y="56"/>
                  </a:cubicBezTo>
                  <a:cubicBezTo>
                    <a:pt x="27" y="58"/>
                    <a:pt x="27" y="61"/>
                    <a:pt x="26" y="63"/>
                  </a:cubicBezTo>
                  <a:cubicBezTo>
                    <a:pt x="26" y="67"/>
                    <a:pt x="26" y="71"/>
                    <a:pt x="26" y="73"/>
                  </a:cubicBezTo>
                  <a:cubicBezTo>
                    <a:pt x="26" y="75"/>
                    <a:pt x="26" y="76"/>
                    <a:pt x="26" y="76"/>
                  </a:cubicBezTo>
                  <a:cubicBezTo>
                    <a:pt x="26" y="77"/>
                    <a:pt x="26" y="77"/>
                    <a:pt x="26" y="77"/>
                  </a:cubicBezTo>
                  <a:lnTo>
                    <a:pt x="0" y="7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8" name="Freeform 189"/>
            <p:cNvSpPr>
              <a:spLocks/>
            </p:cNvSpPr>
            <p:nvPr/>
          </p:nvSpPr>
          <p:spPr bwMode="auto">
            <a:xfrm>
              <a:off x="7424738" y="6483351"/>
              <a:ext cx="292100" cy="339725"/>
            </a:xfrm>
            <a:custGeom>
              <a:avLst/>
              <a:gdLst>
                <a:gd name="T0" fmla="*/ 45 w 70"/>
                <a:gd name="T1" fmla="*/ 77 h 77"/>
                <a:gd name="T2" fmla="*/ 45 w 70"/>
                <a:gd name="T3" fmla="*/ 76 h 77"/>
                <a:gd name="T4" fmla="*/ 45 w 70"/>
                <a:gd name="T5" fmla="*/ 73 h 77"/>
                <a:gd name="T6" fmla="*/ 44 w 70"/>
                <a:gd name="T7" fmla="*/ 63 h 77"/>
                <a:gd name="T8" fmla="*/ 43 w 70"/>
                <a:gd name="T9" fmla="*/ 56 h 77"/>
                <a:gd name="T10" fmla="*/ 42 w 70"/>
                <a:gd name="T11" fmla="*/ 52 h 77"/>
                <a:gd name="T12" fmla="*/ 41 w 70"/>
                <a:gd name="T13" fmla="*/ 48 h 77"/>
                <a:gd name="T14" fmla="*/ 39 w 70"/>
                <a:gd name="T15" fmla="*/ 40 h 77"/>
                <a:gd name="T16" fmla="*/ 36 w 70"/>
                <a:gd name="T17" fmla="*/ 32 h 77"/>
                <a:gd name="T18" fmla="*/ 31 w 70"/>
                <a:gd name="T19" fmla="*/ 24 h 77"/>
                <a:gd name="T20" fmla="*/ 29 w 70"/>
                <a:gd name="T21" fmla="*/ 21 h 77"/>
                <a:gd name="T22" fmla="*/ 26 w 70"/>
                <a:gd name="T23" fmla="*/ 17 h 77"/>
                <a:gd name="T24" fmla="*/ 23 w 70"/>
                <a:gd name="T25" fmla="*/ 14 h 77"/>
                <a:gd name="T26" fmla="*/ 20 w 70"/>
                <a:gd name="T27" fmla="*/ 12 h 77"/>
                <a:gd name="T28" fmla="*/ 17 w 70"/>
                <a:gd name="T29" fmla="*/ 9 h 77"/>
                <a:gd name="T30" fmla="*/ 14 w 70"/>
                <a:gd name="T31" fmla="*/ 7 h 77"/>
                <a:gd name="T32" fmla="*/ 8 w 70"/>
                <a:gd name="T33" fmla="*/ 4 h 77"/>
                <a:gd name="T34" fmla="*/ 4 w 70"/>
                <a:gd name="T35" fmla="*/ 2 h 77"/>
                <a:gd name="T36" fmla="*/ 0 w 70"/>
                <a:gd name="T37" fmla="*/ 0 h 77"/>
                <a:gd name="T38" fmla="*/ 4 w 70"/>
                <a:gd name="T39" fmla="*/ 1 h 77"/>
                <a:gd name="T40" fmla="*/ 9 w 70"/>
                <a:gd name="T41" fmla="*/ 2 h 77"/>
                <a:gd name="T42" fmla="*/ 16 w 70"/>
                <a:gd name="T43" fmla="*/ 4 h 77"/>
                <a:gd name="T44" fmla="*/ 19 w 70"/>
                <a:gd name="T45" fmla="*/ 5 h 77"/>
                <a:gd name="T46" fmla="*/ 23 w 70"/>
                <a:gd name="T47" fmla="*/ 7 h 77"/>
                <a:gd name="T48" fmla="*/ 27 w 70"/>
                <a:gd name="T49" fmla="*/ 9 h 77"/>
                <a:gd name="T50" fmla="*/ 31 w 70"/>
                <a:gd name="T51" fmla="*/ 11 h 77"/>
                <a:gd name="T52" fmla="*/ 35 w 70"/>
                <a:gd name="T53" fmla="*/ 14 h 77"/>
                <a:gd name="T54" fmla="*/ 39 w 70"/>
                <a:gd name="T55" fmla="*/ 17 h 77"/>
                <a:gd name="T56" fmla="*/ 46 w 70"/>
                <a:gd name="T57" fmla="*/ 25 h 77"/>
                <a:gd name="T58" fmla="*/ 53 w 70"/>
                <a:gd name="T59" fmla="*/ 33 h 77"/>
                <a:gd name="T60" fmla="*/ 58 w 70"/>
                <a:gd name="T61" fmla="*/ 42 h 77"/>
                <a:gd name="T62" fmla="*/ 60 w 70"/>
                <a:gd name="T63" fmla="*/ 46 h 77"/>
                <a:gd name="T64" fmla="*/ 62 w 70"/>
                <a:gd name="T65" fmla="*/ 50 h 77"/>
                <a:gd name="T66" fmla="*/ 65 w 70"/>
                <a:gd name="T67" fmla="*/ 58 h 77"/>
                <a:gd name="T68" fmla="*/ 69 w 70"/>
                <a:gd name="T69" fmla="*/ 70 h 77"/>
                <a:gd name="T70" fmla="*/ 70 w 70"/>
                <a:gd name="T71" fmla="*/ 74 h 77"/>
                <a:gd name="T72" fmla="*/ 70 w 70"/>
                <a:gd name="T73" fmla="*/ 75 h 77"/>
                <a:gd name="T74" fmla="*/ 45 w 70"/>
                <a:gd name="T7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77">
                  <a:moveTo>
                    <a:pt x="45" y="77"/>
                  </a:moveTo>
                  <a:cubicBezTo>
                    <a:pt x="45" y="77"/>
                    <a:pt x="45" y="77"/>
                    <a:pt x="45" y="76"/>
                  </a:cubicBezTo>
                  <a:cubicBezTo>
                    <a:pt x="45" y="76"/>
                    <a:pt x="45" y="75"/>
                    <a:pt x="45" y="73"/>
                  </a:cubicBezTo>
                  <a:cubicBezTo>
                    <a:pt x="45" y="71"/>
                    <a:pt x="45" y="67"/>
                    <a:pt x="44" y="63"/>
                  </a:cubicBezTo>
                  <a:cubicBezTo>
                    <a:pt x="44" y="61"/>
                    <a:pt x="44" y="58"/>
                    <a:pt x="43" y="56"/>
                  </a:cubicBezTo>
                  <a:cubicBezTo>
                    <a:pt x="43" y="55"/>
                    <a:pt x="43" y="53"/>
                    <a:pt x="42" y="52"/>
                  </a:cubicBezTo>
                  <a:cubicBezTo>
                    <a:pt x="42" y="51"/>
                    <a:pt x="42" y="50"/>
                    <a:pt x="41" y="48"/>
                  </a:cubicBezTo>
                  <a:cubicBezTo>
                    <a:pt x="41" y="46"/>
                    <a:pt x="40" y="43"/>
                    <a:pt x="39" y="40"/>
                  </a:cubicBezTo>
                  <a:cubicBezTo>
                    <a:pt x="38" y="37"/>
                    <a:pt x="37" y="35"/>
                    <a:pt x="36" y="32"/>
                  </a:cubicBezTo>
                  <a:cubicBezTo>
                    <a:pt x="34" y="29"/>
                    <a:pt x="33" y="27"/>
                    <a:pt x="31" y="24"/>
                  </a:cubicBezTo>
                  <a:cubicBezTo>
                    <a:pt x="30" y="23"/>
                    <a:pt x="29" y="22"/>
                    <a:pt x="29" y="21"/>
                  </a:cubicBezTo>
                  <a:cubicBezTo>
                    <a:pt x="28" y="20"/>
                    <a:pt x="27" y="19"/>
                    <a:pt x="26" y="17"/>
                  </a:cubicBezTo>
                  <a:cubicBezTo>
                    <a:pt x="25" y="16"/>
                    <a:pt x="24" y="15"/>
                    <a:pt x="23" y="14"/>
                  </a:cubicBezTo>
                  <a:cubicBezTo>
                    <a:pt x="22" y="13"/>
                    <a:pt x="21" y="13"/>
                    <a:pt x="20" y="12"/>
                  </a:cubicBezTo>
                  <a:cubicBezTo>
                    <a:pt x="19" y="11"/>
                    <a:pt x="18" y="10"/>
                    <a:pt x="17" y="9"/>
                  </a:cubicBezTo>
                  <a:cubicBezTo>
                    <a:pt x="16" y="8"/>
                    <a:pt x="15" y="8"/>
                    <a:pt x="14" y="7"/>
                  </a:cubicBezTo>
                  <a:cubicBezTo>
                    <a:pt x="12" y="6"/>
                    <a:pt x="10" y="5"/>
                    <a:pt x="8" y="4"/>
                  </a:cubicBezTo>
                  <a:cubicBezTo>
                    <a:pt x="7" y="3"/>
                    <a:pt x="5" y="2"/>
                    <a:pt x="4" y="2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4" y="1"/>
                  </a:cubicBezTo>
                  <a:cubicBezTo>
                    <a:pt x="6" y="1"/>
                    <a:pt x="7" y="1"/>
                    <a:pt x="9" y="2"/>
                  </a:cubicBezTo>
                  <a:cubicBezTo>
                    <a:pt x="11" y="2"/>
                    <a:pt x="13" y="3"/>
                    <a:pt x="16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1" y="5"/>
                    <a:pt x="22" y="6"/>
                    <a:pt x="23" y="7"/>
                  </a:cubicBezTo>
                  <a:cubicBezTo>
                    <a:pt x="24" y="7"/>
                    <a:pt x="26" y="8"/>
                    <a:pt x="27" y="9"/>
                  </a:cubicBezTo>
                  <a:cubicBezTo>
                    <a:pt x="28" y="10"/>
                    <a:pt x="30" y="10"/>
                    <a:pt x="31" y="11"/>
                  </a:cubicBezTo>
                  <a:cubicBezTo>
                    <a:pt x="32" y="12"/>
                    <a:pt x="34" y="13"/>
                    <a:pt x="35" y="14"/>
                  </a:cubicBezTo>
                  <a:cubicBezTo>
                    <a:pt x="36" y="15"/>
                    <a:pt x="38" y="16"/>
                    <a:pt x="39" y="17"/>
                  </a:cubicBezTo>
                  <a:cubicBezTo>
                    <a:pt x="42" y="20"/>
                    <a:pt x="44" y="22"/>
                    <a:pt x="46" y="25"/>
                  </a:cubicBezTo>
                  <a:cubicBezTo>
                    <a:pt x="48" y="27"/>
                    <a:pt x="51" y="30"/>
                    <a:pt x="53" y="33"/>
                  </a:cubicBezTo>
                  <a:cubicBezTo>
                    <a:pt x="54" y="36"/>
                    <a:pt x="56" y="39"/>
                    <a:pt x="58" y="42"/>
                  </a:cubicBezTo>
                  <a:cubicBezTo>
                    <a:pt x="59" y="43"/>
                    <a:pt x="59" y="44"/>
                    <a:pt x="60" y="46"/>
                  </a:cubicBezTo>
                  <a:cubicBezTo>
                    <a:pt x="61" y="47"/>
                    <a:pt x="61" y="49"/>
                    <a:pt x="62" y="50"/>
                  </a:cubicBezTo>
                  <a:cubicBezTo>
                    <a:pt x="63" y="53"/>
                    <a:pt x="64" y="55"/>
                    <a:pt x="65" y="58"/>
                  </a:cubicBezTo>
                  <a:cubicBezTo>
                    <a:pt x="67" y="63"/>
                    <a:pt x="68" y="67"/>
                    <a:pt x="69" y="70"/>
                  </a:cubicBezTo>
                  <a:cubicBezTo>
                    <a:pt x="70" y="71"/>
                    <a:pt x="70" y="73"/>
                    <a:pt x="70" y="74"/>
                  </a:cubicBezTo>
                  <a:cubicBezTo>
                    <a:pt x="70" y="75"/>
                    <a:pt x="70" y="75"/>
                    <a:pt x="70" y="75"/>
                  </a:cubicBezTo>
                  <a:lnTo>
                    <a:pt x="45" y="7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9" name="Freeform 190"/>
            <p:cNvSpPr>
              <a:spLocks/>
            </p:cNvSpPr>
            <p:nvPr/>
          </p:nvSpPr>
          <p:spPr bwMode="auto">
            <a:xfrm>
              <a:off x="7596188" y="6448426"/>
              <a:ext cx="104775" cy="322263"/>
            </a:xfrm>
            <a:custGeom>
              <a:avLst/>
              <a:gdLst>
                <a:gd name="T0" fmla="*/ 0 w 25"/>
                <a:gd name="T1" fmla="*/ 73 h 73"/>
                <a:gd name="T2" fmla="*/ 0 w 25"/>
                <a:gd name="T3" fmla="*/ 70 h 73"/>
                <a:gd name="T4" fmla="*/ 1 w 25"/>
                <a:gd name="T5" fmla="*/ 61 h 73"/>
                <a:gd name="T6" fmla="*/ 5 w 25"/>
                <a:gd name="T7" fmla="*/ 34 h 73"/>
                <a:gd name="T8" fmla="*/ 9 w 25"/>
                <a:gd name="T9" fmla="*/ 20 h 73"/>
                <a:gd name="T10" fmla="*/ 12 w 25"/>
                <a:gd name="T11" fmla="*/ 14 h 73"/>
                <a:gd name="T12" fmla="*/ 15 w 25"/>
                <a:gd name="T13" fmla="*/ 9 h 73"/>
                <a:gd name="T14" fmla="*/ 18 w 25"/>
                <a:gd name="T15" fmla="*/ 5 h 73"/>
                <a:gd name="T16" fmla="*/ 20 w 25"/>
                <a:gd name="T17" fmla="*/ 2 h 73"/>
                <a:gd name="T18" fmla="*/ 23 w 25"/>
                <a:gd name="T19" fmla="*/ 0 h 73"/>
                <a:gd name="T20" fmla="*/ 21 w 25"/>
                <a:gd name="T21" fmla="*/ 3 h 73"/>
                <a:gd name="T22" fmla="*/ 20 w 25"/>
                <a:gd name="T23" fmla="*/ 6 h 73"/>
                <a:gd name="T24" fmla="*/ 19 w 25"/>
                <a:gd name="T25" fmla="*/ 11 h 73"/>
                <a:gd name="T26" fmla="*/ 18 w 25"/>
                <a:gd name="T27" fmla="*/ 16 h 73"/>
                <a:gd name="T28" fmla="*/ 17 w 25"/>
                <a:gd name="T29" fmla="*/ 22 h 73"/>
                <a:gd name="T30" fmla="*/ 18 w 25"/>
                <a:gd name="T31" fmla="*/ 35 h 73"/>
                <a:gd name="T32" fmla="*/ 22 w 25"/>
                <a:gd name="T33" fmla="*/ 60 h 73"/>
                <a:gd name="T34" fmla="*/ 24 w 25"/>
                <a:gd name="T35" fmla="*/ 67 h 73"/>
                <a:gd name="T36" fmla="*/ 25 w 25"/>
                <a:gd name="T37" fmla="*/ 70 h 73"/>
                <a:gd name="T38" fmla="*/ 0 w 25"/>
                <a:gd name="T39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73">
                  <a:moveTo>
                    <a:pt x="0" y="73"/>
                  </a:moveTo>
                  <a:cubicBezTo>
                    <a:pt x="0" y="73"/>
                    <a:pt x="0" y="72"/>
                    <a:pt x="0" y="70"/>
                  </a:cubicBezTo>
                  <a:cubicBezTo>
                    <a:pt x="0" y="67"/>
                    <a:pt x="0" y="64"/>
                    <a:pt x="1" y="61"/>
                  </a:cubicBezTo>
                  <a:cubicBezTo>
                    <a:pt x="1" y="53"/>
                    <a:pt x="3" y="44"/>
                    <a:pt x="5" y="34"/>
                  </a:cubicBezTo>
                  <a:cubicBezTo>
                    <a:pt x="6" y="29"/>
                    <a:pt x="8" y="25"/>
                    <a:pt x="9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3" y="12"/>
                    <a:pt x="14" y="11"/>
                    <a:pt x="15" y="9"/>
                  </a:cubicBezTo>
                  <a:cubicBezTo>
                    <a:pt x="16" y="7"/>
                    <a:pt x="17" y="6"/>
                    <a:pt x="18" y="5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2" y="1"/>
                    <a:pt x="23" y="0"/>
                    <a:pt x="23" y="0"/>
                  </a:cubicBezTo>
                  <a:cubicBezTo>
                    <a:pt x="23" y="0"/>
                    <a:pt x="22" y="1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9" y="7"/>
                    <a:pt x="19" y="9"/>
                    <a:pt x="19" y="11"/>
                  </a:cubicBezTo>
                  <a:cubicBezTo>
                    <a:pt x="18" y="12"/>
                    <a:pt x="18" y="14"/>
                    <a:pt x="18" y="16"/>
                  </a:cubicBezTo>
                  <a:cubicBezTo>
                    <a:pt x="18" y="18"/>
                    <a:pt x="17" y="20"/>
                    <a:pt x="17" y="22"/>
                  </a:cubicBezTo>
                  <a:cubicBezTo>
                    <a:pt x="17" y="26"/>
                    <a:pt x="18" y="31"/>
                    <a:pt x="18" y="35"/>
                  </a:cubicBezTo>
                  <a:cubicBezTo>
                    <a:pt x="19" y="44"/>
                    <a:pt x="21" y="53"/>
                    <a:pt x="22" y="60"/>
                  </a:cubicBezTo>
                  <a:cubicBezTo>
                    <a:pt x="23" y="63"/>
                    <a:pt x="24" y="65"/>
                    <a:pt x="24" y="67"/>
                  </a:cubicBezTo>
                  <a:cubicBezTo>
                    <a:pt x="25" y="69"/>
                    <a:pt x="25" y="70"/>
                    <a:pt x="25" y="70"/>
                  </a:cubicBezTo>
                  <a:lnTo>
                    <a:pt x="0" y="73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0" name="Freeform 191"/>
            <p:cNvSpPr>
              <a:spLocks/>
            </p:cNvSpPr>
            <p:nvPr/>
          </p:nvSpPr>
          <p:spPr bwMode="auto">
            <a:xfrm>
              <a:off x="10601326" y="6223001"/>
              <a:ext cx="430213" cy="498475"/>
            </a:xfrm>
            <a:custGeom>
              <a:avLst/>
              <a:gdLst>
                <a:gd name="T0" fmla="*/ 0 w 103"/>
                <a:gd name="T1" fmla="*/ 110 h 113"/>
                <a:gd name="T2" fmla="*/ 0 w 103"/>
                <a:gd name="T3" fmla="*/ 108 h 113"/>
                <a:gd name="T4" fmla="*/ 1 w 103"/>
                <a:gd name="T5" fmla="*/ 102 h 113"/>
                <a:gd name="T6" fmla="*/ 7 w 103"/>
                <a:gd name="T7" fmla="*/ 85 h 113"/>
                <a:gd name="T8" fmla="*/ 18 w 103"/>
                <a:gd name="T9" fmla="*/ 61 h 113"/>
                <a:gd name="T10" fmla="*/ 35 w 103"/>
                <a:gd name="T11" fmla="*/ 36 h 113"/>
                <a:gd name="T12" fmla="*/ 46 w 103"/>
                <a:gd name="T13" fmla="*/ 25 h 113"/>
                <a:gd name="T14" fmla="*/ 57 w 103"/>
                <a:gd name="T15" fmla="*/ 16 h 113"/>
                <a:gd name="T16" fmla="*/ 63 w 103"/>
                <a:gd name="T17" fmla="*/ 13 h 113"/>
                <a:gd name="T18" fmla="*/ 69 w 103"/>
                <a:gd name="T19" fmla="*/ 10 h 113"/>
                <a:gd name="T20" fmla="*/ 80 w 103"/>
                <a:gd name="T21" fmla="*/ 5 h 113"/>
                <a:gd name="T22" fmla="*/ 89 w 103"/>
                <a:gd name="T23" fmla="*/ 2 h 113"/>
                <a:gd name="T24" fmla="*/ 96 w 103"/>
                <a:gd name="T25" fmla="*/ 1 h 113"/>
                <a:gd name="T26" fmla="*/ 103 w 103"/>
                <a:gd name="T27" fmla="*/ 0 h 113"/>
                <a:gd name="T28" fmla="*/ 97 w 103"/>
                <a:gd name="T29" fmla="*/ 2 h 113"/>
                <a:gd name="T30" fmla="*/ 90 w 103"/>
                <a:gd name="T31" fmla="*/ 5 h 113"/>
                <a:gd name="T32" fmla="*/ 82 w 103"/>
                <a:gd name="T33" fmla="*/ 10 h 113"/>
                <a:gd name="T34" fmla="*/ 73 w 103"/>
                <a:gd name="T35" fmla="*/ 17 h 113"/>
                <a:gd name="T36" fmla="*/ 69 w 103"/>
                <a:gd name="T37" fmla="*/ 21 h 113"/>
                <a:gd name="T38" fmla="*/ 65 w 103"/>
                <a:gd name="T39" fmla="*/ 25 h 113"/>
                <a:gd name="T40" fmla="*/ 57 w 103"/>
                <a:gd name="T41" fmla="*/ 35 h 113"/>
                <a:gd name="T42" fmla="*/ 51 w 103"/>
                <a:gd name="T43" fmla="*/ 47 h 113"/>
                <a:gd name="T44" fmla="*/ 38 w 103"/>
                <a:gd name="T45" fmla="*/ 92 h 113"/>
                <a:gd name="T46" fmla="*/ 37 w 103"/>
                <a:gd name="T47" fmla="*/ 108 h 113"/>
                <a:gd name="T48" fmla="*/ 37 w 103"/>
                <a:gd name="T49" fmla="*/ 112 h 113"/>
                <a:gd name="T50" fmla="*/ 37 w 103"/>
                <a:gd name="T51" fmla="*/ 112 h 113"/>
                <a:gd name="T52" fmla="*/ 37 w 103"/>
                <a:gd name="T53" fmla="*/ 113 h 113"/>
                <a:gd name="T54" fmla="*/ 0 w 103"/>
                <a:gd name="T55" fmla="*/ 11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113">
                  <a:moveTo>
                    <a:pt x="0" y="110"/>
                  </a:moveTo>
                  <a:cubicBezTo>
                    <a:pt x="0" y="110"/>
                    <a:pt x="0" y="109"/>
                    <a:pt x="0" y="108"/>
                  </a:cubicBezTo>
                  <a:cubicBezTo>
                    <a:pt x="0" y="106"/>
                    <a:pt x="1" y="105"/>
                    <a:pt x="1" y="102"/>
                  </a:cubicBezTo>
                  <a:cubicBezTo>
                    <a:pt x="3" y="98"/>
                    <a:pt x="4" y="92"/>
                    <a:pt x="7" y="85"/>
                  </a:cubicBezTo>
                  <a:cubicBezTo>
                    <a:pt x="10" y="77"/>
                    <a:pt x="13" y="69"/>
                    <a:pt x="18" y="61"/>
                  </a:cubicBezTo>
                  <a:cubicBezTo>
                    <a:pt x="23" y="52"/>
                    <a:pt x="28" y="44"/>
                    <a:pt x="35" y="36"/>
                  </a:cubicBezTo>
                  <a:cubicBezTo>
                    <a:pt x="38" y="32"/>
                    <a:pt x="42" y="29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4"/>
                    <a:pt x="63" y="13"/>
                  </a:cubicBezTo>
                  <a:cubicBezTo>
                    <a:pt x="65" y="12"/>
                    <a:pt x="67" y="11"/>
                    <a:pt x="69" y="10"/>
                  </a:cubicBezTo>
                  <a:cubicBezTo>
                    <a:pt x="73" y="8"/>
                    <a:pt x="76" y="6"/>
                    <a:pt x="80" y="5"/>
                  </a:cubicBezTo>
                  <a:cubicBezTo>
                    <a:pt x="83" y="4"/>
                    <a:pt x="86" y="3"/>
                    <a:pt x="89" y="2"/>
                  </a:cubicBezTo>
                  <a:cubicBezTo>
                    <a:pt x="92" y="2"/>
                    <a:pt x="94" y="1"/>
                    <a:pt x="96" y="1"/>
                  </a:cubicBezTo>
                  <a:cubicBezTo>
                    <a:pt x="101" y="0"/>
                    <a:pt x="103" y="0"/>
                    <a:pt x="103" y="0"/>
                  </a:cubicBezTo>
                  <a:cubicBezTo>
                    <a:pt x="103" y="0"/>
                    <a:pt x="101" y="1"/>
                    <a:pt x="97" y="2"/>
                  </a:cubicBezTo>
                  <a:cubicBezTo>
                    <a:pt x="95" y="3"/>
                    <a:pt x="93" y="4"/>
                    <a:pt x="90" y="5"/>
                  </a:cubicBezTo>
                  <a:cubicBezTo>
                    <a:pt x="88" y="7"/>
                    <a:pt x="85" y="8"/>
                    <a:pt x="82" y="10"/>
                  </a:cubicBezTo>
                  <a:cubicBezTo>
                    <a:pt x="79" y="12"/>
                    <a:pt x="76" y="14"/>
                    <a:pt x="73" y="17"/>
                  </a:cubicBezTo>
                  <a:cubicBezTo>
                    <a:pt x="72" y="18"/>
                    <a:pt x="71" y="20"/>
                    <a:pt x="69" y="21"/>
                  </a:cubicBezTo>
                  <a:cubicBezTo>
                    <a:pt x="68" y="22"/>
                    <a:pt x="66" y="24"/>
                    <a:pt x="65" y="25"/>
                  </a:cubicBezTo>
                  <a:cubicBezTo>
                    <a:pt x="62" y="28"/>
                    <a:pt x="60" y="32"/>
                    <a:pt x="57" y="35"/>
                  </a:cubicBezTo>
                  <a:cubicBezTo>
                    <a:pt x="55" y="39"/>
                    <a:pt x="53" y="43"/>
                    <a:pt x="51" y="47"/>
                  </a:cubicBezTo>
                  <a:cubicBezTo>
                    <a:pt x="43" y="62"/>
                    <a:pt x="39" y="79"/>
                    <a:pt x="38" y="92"/>
                  </a:cubicBezTo>
                  <a:cubicBezTo>
                    <a:pt x="37" y="99"/>
                    <a:pt x="37" y="104"/>
                    <a:pt x="37" y="108"/>
                  </a:cubicBezTo>
                  <a:cubicBezTo>
                    <a:pt x="37" y="109"/>
                    <a:pt x="37" y="111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3"/>
                    <a:pt x="37" y="113"/>
                    <a:pt x="37" y="113"/>
                  </a:cubicBezTo>
                  <a:lnTo>
                    <a:pt x="0" y="11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1" name="Freeform 192"/>
            <p:cNvSpPr>
              <a:spLocks/>
            </p:cNvSpPr>
            <p:nvPr/>
          </p:nvSpPr>
          <p:spPr bwMode="auto">
            <a:xfrm>
              <a:off x="10364788" y="6223001"/>
              <a:ext cx="433388" cy="498475"/>
            </a:xfrm>
            <a:custGeom>
              <a:avLst/>
              <a:gdLst>
                <a:gd name="T0" fmla="*/ 66 w 104"/>
                <a:gd name="T1" fmla="*/ 113 h 113"/>
                <a:gd name="T2" fmla="*/ 66 w 104"/>
                <a:gd name="T3" fmla="*/ 112 h 113"/>
                <a:gd name="T4" fmla="*/ 66 w 104"/>
                <a:gd name="T5" fmla="*/ 112 h 113"/>
                <a:gd name="T6" fmla="*/ 66 w 104"/>
                <a:gd name="T7" fmla="*/ 108 h 113"/>
                <a:gd name="T8" fmla="*/ 65 w 104"/>
                <a:gd name="T9" fmla="*/ 92 h 113"/>
                <a:gd name="T10" fmla="*/ 53 w 104"/>
                <a:gd name="T11" fmla="*/ 47 h 113"/>
                <a:gd name="T12" fmla="*/ 46 w 104"/>
                <a:gd name="T13" fmla="*/ 35 h 113"/>
                <a:gd name="T14" fmla="*/ 38 w 104"/>
                <a:gd name="T15" fmla="*/ 25 h 113"/>
                <a:gd name="T16" fmla="*/ 34 w 104"/>
                <a:gd name="T17" fmla="*/ 21 h 113"/>
                <a:gd name="T18" fmla="*/ 30 w 104"/>
                <a:gd name="T19" fmla="*/ 17 h 113"/>
                <a:gd name="T20" fmla="*/ 21 w 104"/>
                <a:gd name="T21" fmla="*/ 10 h 113"/>
                <a:gd name="T22" fmla="*/ 13 w 104"/>
                <a:gd name="T23" fmla="*/ 5 h 113"/>
                <a:gd name="T24" fmla="*/ 6 w 104"/>
                <a:gd name="T25" fmla="*/ 2 h 113"/>
                <a:gd name="T26" fmla="*/ 0 w 104"/>
                <a:gd name="T27" fmla="*/ 0 h 113"/>
                <a:gd name="T28" fmla="*/ 7 w 104"/>
                <a:gd name="T29" fmla="*/ 1 h 113"/>
                <a:gd name="T30" fmla="*/ 14 w 104"/>
                <a:gd name="T31" fmla="*/ 2 h 113"/>
                <a:gd name="T32" fmla="*/ 24 w 104"/>
                <a:gd name="T33" fmla="*/ 5 h 113"/>
                <a:gd name="T34" fmla="*/ 35 w 104"/>
                <a:gd name="T35" fmla="*/ 10 h 113"/>
                <a:gd name="T36" fmla="*/ 40 w 104"/>
                <a:gd name="T37" fmla="*/ 13 h 113"/>
                <a:gd name="T38" fmla="*/ 46 w 104"/>
                <a:gd name="T39" fmla="*/ 16 h 113"/>
                <a:gd name="T40" fmla="*/ 58 w 104"/>
                <a:gd name="T41" fmla="*/ 25 h 113"/>
                <a:gd name="T42" fmla="*/ 68 w 104"/>
                <a:gd name="T43" fmla="*/ 36 h 113"/>
                <a:gd name="T44" fmla="*/ 85 w 104"/>
                <a:gd name="T45" fmla="*/ 61 h 113"/>
                <a:gd name="T46" fmla="*/ 96 w 104"/>
                <a:gd name="T47" fmla="*/ 85 h 113"/>
                <a:gd name="T48" fmla="*/ 102 w 104"/>
                <a:gd name="T49" fmla="*/ 102 h 113"/>
                <a:gd name="T50" fmla="*/ 103 w 104"/>
                <a:gd name="T51" fmla="*/ 108 h 113"/>
                <a:gd name="T52" fmla="*/ 104 w 104"/>
                <a:gd name="T53" fmla="*/ 110 h 113"/>
                <a:gd name="T54" fmla="*/ 66 w 104"/>
                <a:gd name="T5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113">
                  <a:moveTo>
                    <a:pt x="66" y="113"/>
                  </a:moveTo>
                  <a:cubicBezTo>
                    <a:pt x="66" y="112"/>
                    <a:pt x="66" y="112"/>
                    <a:pt x="66" y="112"/>
                  </a:cubicBezTo>
                  <a:cubicBezTo>
                    <a:pt x="66" y="112"/>
                    <a:pt x="66" y="112"/>
                    <a:pt x="66" y="112"/>
                  </a:cubicBezTo>
                  <a:cubicBezTo>
                    <a:pt x="66" y="111"/>
                    <a:pt x="66" y="109"/>
                    <a:pt x="66" y="108"/>
                  </a:cubicBezTo>
                  <a:cubicBezTo>
                    <a:pt x="66" y="104"/>
                    <a:pt x="66" y="99"/>
                    <a:pt x="65" y="92"/>
                  </a:cubicBezTo>
                  <a:cubicBezTo>
                    <a:pt x="64" y="79"/>
                    <a:pt x="60" y="62"/>
                    <a:pt x="53" y="47"/>
                  </a:cubicBezTo>
                  <a:cubicBezTo>
                    <a:pt x="51" y="43"/>
                    <a:pt x="49" y="39"/>
                    <a:pt x="46" y="35"/>
                  </a:cubicBezTo>
                  <a:cubicBezTo>
                    <a:pt x="44" y="32"/>
                    <a:pt x="41" y="28"/>
                    <a:pt x="38" y="25"/>
                  </a:cubicBezTo>
                  <a:cubicBezTo>
                    <a:pt x="37" y="24"/>
                    <a:pt x="36" y="22"/>
                    <a:pt x="34" y="21"/>
                  </a:cubicBezTo>
                  <a:cubicBezTo>
                    <a:pt x="33" y="20"/>
                    <a:pt x="31" y="18"/>
                    <a:pt x="30" y="17"/>
                  </a:cubicBezTo>
                  <a:cubicBezTo>
                    <a:pt x="27" y="14"/>
                    <a:pt x="24" y="12"/>
                    <a:pt x="21" y="10"/>
                  </a:cubicBezTo>
                  <a:cubicBezTo>
                    <a:pt x="18" y="8"/>
                    <a:pt x="15" y="7"/>
                    <a:pt x="13" y="5"/>
                  </a:cubicBezTo>
                  <a:cubicBezTo>
                    <a:pt x="10" y="4"/>
                    <a:pt x="8" y="3"/>
                    <a:pt x="6" y="2"/>
                  </a:cubicBezTo>
                  <a:cubicBezTo>
                    <a:pt x="3" y="1"/>
                    <a:pt x="0" y="0"/>
                    <a:pt x="0" y="0"/>
                  </a:cubicBezTo>
                  <a:cubicBezTo>
                    <a:pt x="0" y="0"/>
                    <a:pt x="3" y="0"/>
                    <a:pt x="7" y="1"/>
                  </a:cubicBezTo>
                  <a:cubicBezTo>
                    <a:pt x="9" y="1"/>
                    <a:pt x="11" y="2"/>
                    <a:pt x="14" y="2"/>
                  </a:cubicBezTo>
                  <a:cubicBezTo>
                    <a:pt x="17" y="3"/>
                    <a:pt x="20" y="4"/>
                    <a:pt x="24" y="5"/>
                  </a:cubicBezTo>
                  <a:cubicBezTo>
                    <a:pt x="27" y="6"/>
                    <a:pt x="31" y="8"/>
                    <a:pt x="35" y="10"/>
                  </a:cubicBezTo>
                  <a:cubicBezTo>
                    <a:pt x="37" y="11"/>
                    <a:pt x="38" y="12"/>
                    <a:pt x="40" y="13"/>
                  </a:cubicBezTo>
                  <a:cubicBezTo>
                    <a:pt x="42" y="14"/>
                    <a:pt x="44" y="15"/>
                    <a:pt x="46" y="16"/>
                  </a:cubicBezTo>
                  <a:cubicBezTo>
                    <a:pt x="50" y="19"/>
                    <a:pt x="54" y="22"/>
                    <a:pt x="58" y="25"/>
                  </a:cubicBezTo>
                  <a:cubicBezTo>
                    <a:pt x="61" y="29"/>
                    <a:pt x="65" y="32"/>
                    <a:pt x="68" y="36"/>
                  </a:cubicBezTo>
                  <a:cubicBezTo>
                    <a:pt x="75" y="44"/>
                    <a:pt x="81" y="52"/>
                    <a:pt x="85" y="61"/>
                  </a:cubicBezTo>
                  <a:cubicBezTo>
                    <a:pt x="90" y="69"/>
                    <a:pt x="94" y="77"/>
                    <a:pt x="96" y="85"/>
                  </a:cubicBezTo>
                  <a:cubicBezTo>
                    <a:pt x="99" y="92"/>
                    <a:pt x="101" y="98"/>
                    <a:pt x="102" y="102"/>
                  </a:cubicBezTo>
                  <a:cubicBezTo>
                    <a:pt x="103" y="105"/>
                    <a:pt x="103" y="106"/>
                    <a:pt x="103" y="108"/>
                  </a:cubicBezTo>
                  <a:cubicBezTo>
                    <a:pt x="104" y="109"/>
                    <a:pt x="104" y="110"/>
                    <a:pt x="104" y="110"/>
                  </a:cubicBezTo>
                  <a:lnTo>
                    <a:pt x="66" y="11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2" name="Freeform 193"/>
            <p:cNvSpPr>
              <a:spLocks/>
            </p:cNvSpPr>
            <p:nvPr/>
          </p:nvSpPr>
          <p:spPr bwMode="auto">
            <a:xfrm>
              <a:off x="10618788" y="6438901"/>
              <a:ext cx="441325" cy="282575"/>
            </a:xfrm>
            <a:custGeom>
              <a:avLst/>
              <a:gdLst>
                <a:gd name="T0" fmla="*/ 0 w 106"/>
                <a:gd name="T1" fmla="*/ 58 h 64"/>
                <a:gd name="T2" fmla="*/ 0 w 106"/>
                <a:gd name="T3" fmla="*/ 57 h 64"/>
                <a:gd name="T4" fmla="*/ 1 w 106"/>
                <a:gd name="T5" fmla="*/ 56 h 64"/>
                <a:gd name="T6" fmla="*/ 2 w 106"/>
                <a:gd name="T7" fmla="*/ 54 h 64"/>
                <a:gd name="T8" fmla="*/ 3 w 106"/>
                <a:gd name="T9" fmla="*/ 51 h 64"/>
                <a:gd name="T10" fmla="*/ 6 w 106"/>
                <a:gd name="T11" fmla="*/ 45 h 64"/>
                <a:gd name="T12" fmla="*/ 11 w 106"/>
                <a:gd name="T13" fmla="*/ 37 h 64"/>
                <a:gd name="T14" fmla="*/ 17 w 106"/>
                <a:gd name="T15" fmla="*/ 29 h 64"/>
                <a:gd name="T16" fmla="*/ 25 w 106"/>
                <a:gd name="T17" fmla="*/ 20 h 64"/>
                <a:gd name="T18" fmla="*/ 30 w 106"/>
                <a:gd name="T19" fmla="*/ 17 h 64"/>
                <a:gd name="T20" fmla="*/ 35 w 106"/>
                <a:gd name="T21" fmla="*/ 13 h 64"/>
                <a:gd name="T22" fmla="*/ 40 w 106"/>
                <a:gd name="T23" fmla="*/ 10 h 64"/>
                <a:gd name="T24" fmla="*/ 46 w 106"/>
                <a:gd name="T25" fmla="*/ 7 h 64"/>
                <a:gd name="T26" fmla="*/ 57 w 106"/>
                <a:gd name="T27" fmla="*/ 3 h 64"/>
                <a:gd name="T28" fmla="*/ 68 w 106"/>
                <a:gd name="T29" fmla="*/ 1 h 64"/>
                <a:gd name="T30" fmla="*/ 78 w 106"/>
                <a:gd name="T31" fmla="*/ 0 h 64"/>
                <a:gd name="T32" fmla="*/ 87 w 106"/>
                <a:gd name="T33" fmla="*/ 0 h 64"/>
                <a:gd name="T34" fmla="*/ 91 w 106"/>
                <a:gd name="T35" fmla="*/ 0 h 64"/>
                <a:gd name="T36" fmla="*/ 95 w 106"/>
                <a:gd name="T37" fmla="*/ 0 h 64"/>
                <a:gd name="T38" fmla="*/ 101 w 106"/>
                <a:gd name="T39" fmla="*/ 1 h 64"/>
                <a:gd name="T40" fmla="*/ 106 w 106"/>
                <a:gd name="T41" fmla="*/ 1 h 64"/>
                <a:gd name="T42" fmla="*/ 101 w 106"/>
                <a:gd name="T43" fmla="*/ 2 h 64"/>
                <a:gd name="T44" fmla="*/ 95 w 106"/>
                <a:gd name="T45" fmla="*/ 4 h 64"/>
                <a:gd name="T46" fmla="*/ 92 w 106"/>
                <a:gd name="T47" fmla="*/ 4 h 64"/>
                <a:gd name="T48" fmla="*/ 88 w 106"/>
                <a:gd name="T49" fmla="*/ 6 h 64"/>
                <a:gd name="T50" fmla="*/ 80 w 106"/>
                <a:gd name="T51" fmla="*/ 8 h 64"/>
                <a:gd name="T52" fmla="*/ 72 w 106"/>
                <a:gd name="T53" fmla="*/ 12 h 64"/>
                <a:gd name="T54" fmla="*/ 64 w 106"/>
                <a:gd name="T55" fmla="*/ 17 h 64"/>
                <a:gd name="T56" fmla="*/ 56 w 106"/>
                <a:gd name="T57" fmla="*/ 23 h 64"/>
                <a:gd name="T58" fmla="*/ 53 w 106"/>
                <a:gd name="T59" fmla="*/ 27 h 64"/>
                <a:gd name="T60" fmla="*/ 50 w 106"/>
                <a:gd name="T61" fmla="*/ 30 h 64"/>
                <a:gd name="T62" fmla="*/ 47 w 106"/>
                <a:gd name="T63" fmla="*/ 34 h 64"/>
                <a:gd name="T64" fmla="*/ 45 w 106"/>
                <a:gd name="T65" fmla="*/ 37 h 64"/>
                <a:gd name="T66" fmla="*/ 41 w 106"/>
                <a:gd name="T67" fmla="*/ 45 h 64"/>
                <a:gd name="T68" fmla="*/ 39 w 106"/>
                <a:gd name="T69" fmla="*/ 51 h 64"/>
                <a:gd name="T70" fmla="*/ 38 w 106"/>
                <a:gd name="T71" fmla="*/ 57 h 64"/>
                <a:gd name="T72" fmla="*/ 37 w 106"/>
                <a:gd name="T73" fmla="*/ 61 h 64"/>
                <a:gd name="T74" fmla="*/ 37 w 106"/>
                <a:gd name="T75" fmla="*/ 63 h 64"/>
                <a:gd name="T76" fmla="*/ 37 w 106"/>
                <a:gd name="T77" fmla="*/ 63 h 64"/>
                <a:gd name="T78" fmla="*/ 36 w 106"/>
                <a:gd name="T79" fmla="*/ 64 h 64"/>
                <a:gd name="T80" fmla="*/ 36 w 106"/>
                <a:gd name="T81" fmla="*/ 64 h 64"/>
                <a:gd name="T82" fmla="*/ 0 w 106"/>
                <a:gd name="T83" fmla="*/ 5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0" y="58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1" y="55"/>
                    <a:pt x="1" y="54"/>
                    <a:pt x="2" y="54"/>
                  </a:cubicBezTo>
                  <a:cubicBezTo>
                    <a:pt x="2" y="53"/>
                    <a:pt x="2" y="52"/>
                    <a:pt x="3" y="51"/>
                  </a:cubicBezTo>
                  <a:cubicBezTo>
                    <a:pt x="3" y="49"/>
                    <a:pt x="5" y="47"/>
                    <a:pt x="6" y="45"/>
                  </a:cubicBezTo>
                  <a:cubicBezTo>
                    <a:pt x="7" y="42"/>
                    <a:pt x="9" y="40"/>
                    <a:pt x="11" y="37"/>
                  </a:cubicBezTo>
                  <a:cubicBezTo>
                    <a:pt x="12" y="34"/>
                    <a:pt x="15" y="31"/>
                    <a:pt x="17" y="29"/>
                  </a:cubicBezTo>
                  <a:cubicBezTo>
                    <a:pt x="20" y="26"/>
                    <a:pt x="22" y="23"/>
                    <a:pt x="25" y="20"/>
                  </a:cubicBezTo>
                  <a:cubicBezTo>
                    <a:pt x="27" y="19"/>
                    <a:pt x="28" y="18"/>
                    <a:pt x="30" y="17"/>
                  </a:cubicBezTo>
                  <a:cubicBezTo>
                    <a:pt x="32" y="15"/>
                    <a:pt x="33" y="14"/>
                    <a:pt x="35" y="13"/>
                  </a:cubicBezTo>
                  <a:cubicBezTo>
                    <a:pt x="37" y="12"/>
                    <a:pt x="39" y="11"/>
                    <a:pt x="40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50" y="6"/>
                    <a:pt x="53" y="4"/>
                    <a:pt x="57" y="3"/>
                  </a:cubicBezTo>
                  <a:cubicBezTo>
                    <a:pt x="61" y="2"/>
                    <a:pt x="65" y="1"/>
                    <a:pt x="68" y="1"/>
                  </a:cubicBezTo>
                  <a:cubicBezTo>
                    <a:pt x="72" y="0"/>
                    <a:pt x="75" y="0"/>
                    <a:pt x="78" y="0"/>
                  </a:cubicBezTo>
                  <a:cubicBezTo>
                    <a:pt x="82" y="0"/>
                    <a:pt x="85" y="0"/>
                    <a:pt x="87" y="0"/>
                  </a:cubicBezTo>
                  <a:cubicBezTo>
                    <a:pt x="89" y="0"/>
                    <a:pt x="90" y="0"/>
                    <a:pt x="91" y="0"/>
                  </a:cubicBezTo>
                  <a:cubicBezTo>
                    <a:pt x="93" y="0"/>
                    <a:pt x="94" y="0"/>
                    <a:pt x="95" y="0"/>
                  </a:cubicBezTo>
                  <a:cubicBezTo>
                    <a:pt x="97" y="0"/>
                    <a:pt x="99" y="1"/>
                    <a:pt x="101" y="1"/>
                  </a:cubicBezTo>
                  <a:cubicBezTo>
                    <a:pt x="104" y="1"/>
                    <a:pt x="106" y="1"/>
                    <a:pt x="106" y="1"/>
                  </a:cubicBezTo>
                  <a:cubicBezTo>
                    <a:pt x="106" y="1"/>
                    <a:pt x="104" y="2"/>
                    <a:pt x="101" y="2"/>
                  </a:cubicBezTo>
                  <a:cubicBezTo>
                    <a:pt x="99" y="3"/>
                    <a:pt x="97" y="3"/>
                    <a:pt x="95" y="4"/>
                  </a:cubicBezTo>
                  <a:cubicBezTo>
                    <a:pt x="94" y="4"/>
                    <a:pt x="93" y="4"/>
                    <a:pt x="92" y="4"/>
                  </a:cubicBezTo>
                  <a:cubicBezTo>
                    <a:pt x="91" y="5"/>
                    <a:pt x="90" y="5"/>
                    <a:pt x="88" y="6"/>
                  </a:cubicBezTo>
                  <a:cubicBezTo>
                    <a:pt x="86" y="6"/>
                    <a:pt x="83" y="7"/>
                    <a:pt x="80" y="8"/>
                  </a:cubicBezTo>
                  <a:cubicBezTo>
                    <a:pt x="78" y="10"/>
                    <a:pt x="75" y="11"/>
                    <a:pt x="72" y="12"/>
                  </a:cubicBezTo>
                  <a:cubicBezTo>
                    <a:pt x="69" y="14"/>
                    <a:pt x="66" y="16"/>
                    <a:pt x="64" y="17"/>
                  </a:cubicBezTo>
                  <a:cubicBezTo>
                    <a:pt x="61" y="19"/>
                    <a:pt x="58" y="21"/>
                    <a:pt x="56" y="23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2" y="28"/>
                    <a:pt x="51" y="29"/>
                    <a:pt x="50" y="30"/>
                  </a:cubicBezTo>
                  <a:cubicBezTo>
                    <a:pt x="49" y="31"/>
                    <a:pt x="48" y="33"/>
                    <a:pt x="47" y="34"/>
                  </a:cubicBezTo>
                  <a:cubicBezTo>
                    <a:pt x="46" y="35"/>
                    <a:pt x="46" y="36"/>
                    <a:pt x="45" y="37"/>
                  </a:cubicBezTo>
                  <a:cubicBezTo>
                    <a:pt x="43" y="40"/>
                    <a:pt x="42" y="42"/>
                    <a:pt x="41" y="45"/>
                  </a:cubicBezTo>
                  <a:cubicBezTo>
                    <a:pt x="41" y="47"/>
                    <a:pt x="40" y="49"/>
                    <a:pt x="39" y="51"/>
                  </a:cubicBezTo>
                  <a:cubicBezTo>
                    <a:pt x="39" y="53"/>
                    <a:pt x="38" y="55"/>
                    <a:pt x="38" y="57"/>
                  </a:cubicBezTo>
                  <a:cubicBezTo>
                    <a:pt x="38" y="59"/>
                    <a:pt x="38" y="60"/>
                    <a:pt x="37" y="61"/>
                  </a:cubicBezTo>
                  <a:cubicBezTo>
                    <a:pt x="37" y="62"/>
                    <a:pt x="37" y="62"/>
                    <a:pt x="37" y="63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64"/>
                    <a:pt x="36" y="64"/>
                    <a:pt x="36" y="64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3" name="Freeform 194"/>
            <p:cNvSpPr>
              <a:spLocks/>
            </p:cNvSpPr>
            <p:nvPr/>
          </p:nvSpPr>
          <p:spPr bwMode="auto">
            <a:xfrm>
              <a:off x="10321926" y="6438901"/>
              <a:ext cx="442913" cy="282575"/>
            </a:xfrm>
            <a:custGeom>
              <a:avLst/>
              <a:gdLst>
                <a:gd name="T0" fmla="*/ 67 w 106"/>
                <a:gd name="T1" fmla="*/ 64 h 64"/>
                <a:gd name="T2" fmla="*/ 67 w 106"/>
                <a:gd name="T3" fmla="*/ 64 h 64"/>
                <a:gd name="T4" fmla="*/ 68 w 106"/>
                <a:gd name="T5" fmla="*/ 63 h 64"/>
                <a:gd name="T6" fmla="*/ 68 w 106"/>
                <a:gd name="T7" fmla="*/ 63 h 64"/>
                <a:gd name="T8" fmla="*/ 68 w 106"/>
                <a:gd name="T9" fmla="*/ 61 h 64"/>
                <a:gd name="T10" fmla="*/ 68 w 106"/>
                <a:gd name="T11" fmla="*/ 57 h 64"/>
                <a:gd name="T12" fmla="*/ 67 w 106"/>
                <a:gd name="T13" fmla="*/ 51 h 64"/>
                <a:gd name="T14" fmla="*/ 65 w 106"/>
                <a:gd name="T15" fmla="*/ 45 h 64"/>
                <a:gd name="T16" fmla="*/ 61 w 106"/>
                <a:gd name="T17" fmla="*/ 37 h 64"/>
                <a:gd name="T18" fmla="*/ 59 w 106"/>
                <a:gd name="T19" fmla="*/ 34 h 64"/>
                <a:gd name="T20" fmla="*/ 56 w 106"/>
                <a:gd name="T21" fmla="*/ 30 h 64"/>
                <a:gd name="T22" fmla="*/ 53 w 106"/>
                <a:gd name="T23" fmla="*/ 27 h 64"/>
                <a:gd name="T24" fmla="*/ 50 w 106"/>
                <a:gd name="T25" fmla="*/ 23 h 64"/>
                <a:gd name="T26" fmla="*/ 42 w 106"/>
                <a:gd name="T27" fmla="*/ 17 h 64"/>
                <a:gd name="T28" fmla="*/ 34 w 106"/>
                <a:gd name="T29" fmla="*/ 12 h 64"/>
                <a:gd name="T30" fmla="*/ 26 w 106"/>
                <a:gd name="T31" fmla="*/ 8 h 64"/>
                <a:gd name="T32" fmla="*/ 18 w 106"/>
                <a:gd name="T33" fmla="*/ 6 h 64"/>
                <a:gd name="T34" fmla="*/ 14 w 106"/>
                <a:gd name="T35" fmla="*/ 4 h 64"/>
                <a:gd name="T36" fmla="*/ 11 w 106"/>
                <a:gd name="T37" fmla="*/ 4 h 64"/>
                <a:gd name="T38" fmla="*/ 5 w 106"/>
                <a:gd name="T39" fmla="*/ 2 h 64"/>
                <a:gd name="T40" fmla="*/ 0 w 106"/>
                <a:gd name="T41" fmla="*/ 1 h 64"/>
                <a:gd name="T42" fmla="*/ 5 w 106"/>
                <a:gd name="T43" fmla="*/ 1 h 64"/>
                <a:gd name="T44" fmla="*/ 11 w 106"/>
                <a:gd name="T45" fmla="*/ 0 h 64"/>
                <a:gd name="T46" fmla="*/ 15 w 106"/>
                <a:gd name="T47" fmla="*/ 0 h 64"/>
                <a:gd name="T48" fmla="*/ 18 w 106"/>
                <a:gd name="T49" fmla="*/ 0 h 64"/>
                <a:gd name="T50" fmla="*/ 28 w 106"/>
                <a:gd name="T51" fmla="*/ 0 h 64"/>
                <a:gd name="T52" fmla="*/ 38 w 106"/>
                <a:gd name="T53" fmla="*/ 1 h 64"/>
                <a:gd name="T54" fmla="*/ 49 w 106"/>
                <a:gd name="T55" fmla="*/ 3 h 64"/>
                <a:gd name="T56" fmla="*/ 60 w 106"/>
                <a:gd name="T57" fmla="*/ 7 h 64"/>
                <a:gd name="T58" fmla="*/ 66 w 106"/>
                <a:gd name="T59" fmla="*/ 10 h 64"/>
                <a:gd name="T60" fmla="*/ 71 w 106"/>
                <a:gd name="T61" fmla="*/ 13 h 64"/>
                <a:gd name="T62" fmla="*/ 76 w 106"/>
                <a:gd name="T63" fmla="*/ 17 h 64"/>
                <a:gd name="T64" fmla="*/ 81 w 106"/>
                <a:gd name="T65" fmla="*/ 20 h 64"/>
                <a:gd name="T66" fmla="*/ 89 w 106"/>
                <a:gd name="T67" fmla="*/ 29 h 64"/>
                <a:gd name="T68" fmla="*/ 95 w 106"/>
                <a:gd name="T69" fmla="*/ 37 h 64"/>
                <a:gd name="T70" fmla="*/ 100 w 106"/>
                <a:gd name="T71" fmla="*/ 45 h 64"/>
                <a:gd name="T72" fmla="*/ 103 w 106"/>
                <a:gd name="T73" fmla="*/ 51 h 64"/>
                <a:gd name="T74" fmla="*/ 104 w 106"/>
                <a:gd name="T75" fmla="*/ 54 h 64"/>
                <a:gd name="T76" fmla="*/ 105 w 106"/>
                <a:gd name="T77" fmla="*/ 56 h 64"/>
                <a:gd name="T78" fmla="*/ 106 w 106"/>
                <a:gd name="T79" fmla="*/ 57 h 64"/>
                <a:gd name="T80" fmla="*/ 105 w 106"/>
                <a:gd name="T81" fmla="*/ 58 h 64"/>
                <a:gd name="T82" fmla="*/ 67 w 106"/>
                <a:gd name="T8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6" h="64">
                  <a:moveTo>
                    <a:pt x="67" y="64"/>
                  </a:moveTo>
                  <a:cubicBezTo>
                    <a:pt x="67" y="64"/>
                    <a:pt x="67" y="64"/>
                    <a:pt x="67" y="64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8" y="62"/>
                    <a:pt x="68" y="62"/>
                    <a:pt x="68" y="61"/>
                  </a:cubicBezTo>
                  <a:cubicBezTo>
                    <a:pt x="68" y="60"/>
                    <a:pt x="68" y="59"/>
                    <a:pt x="68" y="57"/>
                  </a:cubicBezTo>
                  <a:cubicBezTo>
                    <a:pt x="68" y="55"/>
                    <a:pt x="67" y="53"/>
                    <a:pt x="67" y="51"/>
                  </a:cubicBezTo>
                  <a:cubicBezTo>
                    <a:pt x="66" y="49"/>
                    <a:pt x="65" y="47"/>
                    <a:pt x="65" y="45"/>
                  </a:cubicBezTo>
                  <a:cubicBezTo>
                    <a:pt x="64" y="42"/>
                    <a:pt x="63" y="40"/>
                    <a:pt x="61" y="37"/>
                  </a:cubicBezTo>
                  <a:cubicBezTo>
                    <a:pt x="60" y="36"/>
                    <a:pt x="60" y="35"/>
                    <a:pt x="59" y="34"/>
                  </a:cubicBezTo>
                  <a:cubicBezTo>
                    <a:pt x="58" y="33"/>
                    <a:pt x="57" y="31"/>
                    <a:pt x="56" y="30"/>
                  </a:cubicBezTo>
                  <a:cubicBezTo>
                    <a:pt x="55" y="29"/>
                    <a:pt x="54" y="28"/>
                    <a:pt x="53" y="27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1"/>
                    <a:pt x="45" y="19"/>
                    <a:pt x="42" y="17"/>
                  </a:cubicBezTo>
                  <a:cubicBezTo>
                    <a:pt x="40" y="16"/>
                    <a:pt x="37" y="14"/>
                    <a:pt x="34" y="12"/>
                  </a:cubicBezTo>
                  <a:cubicBezTo>
                    <a:pt x="31" y="11"/>
                    <a:pt x="28" y="10"/>
                    <a:pt x="26" y="8"/>
                  </a:cubicBezTo>
                  <a:cubicBezTo>
                    <a:pt x="23" y="7"/>
                    <a:pt x="20" y="6"/>
                    <a:pt x="18" y="6"/>
                  </a:cubicBezTo>
                  <a:cubicBezTo>
                    <a:pt x="16" y="5"/>
                    <a:pt x="15" y="5"/>
                    <a:pt x="14" y="4"/>
                  </a:cubicBezTo>
                  <a:cubicBezTo>
                    <a:pt x="13" y="4"/>
                    <a:pt x="12" y="4"/>
                    <a:pt x="11" y="4"/>
                  </a:cubicBezTo>
                  <a:cubicBezTo>
                    <a:pt x="9" y="3"/>
                    <a:pt x="7" y="3"/>
                    <a:pt x="5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5" y="1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21" y="0"/>
                    <a:pt x="24" y="0"/>
                    <a:pt x="28" y="0"/>
                  </a:cubicBezTo>
                  <a:cubicBezTo>
                    <a:pt x="31" y="0"/>
                    <a:pt x="34" y="0"/>
                    <a:pt x="38" y="1"/>
                  </a:cubicBezTo>
                  <a:cubicBezTo>
                    <a:pt x="41" y="1"/>
                    <a:pt x="45" y="2"/>
                    <a:pt x="49" y="3"/>
                  </a:cubicBezTo>
                  <a:cubicBezTo>
                    <a:pt x="53" y="4"/>
                    <a:pt x="56" y="6"/>
                    <a:pt x="60" y="7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7" y="11"/>
                    <a:pt x="69" y="12"/>
                    <a:pt x="71" y="13"/>
                  </a:cubicBezTo>
                  <a:cubicBezTo>
                    <a:pt x="73" y="14"/>
                    <a:pt x="74" y="15"/>
                    <a:pt x="76" y="17"/>
                  </a:cubicBezTo>
                  <a:cubicBezTo>
                    <a:pt x="78" y="18"/>
                    <a:pt x="79" y="19"/>
                    <a:pt x="81" y="20"/>
                  </a:cubicBezTo>
                  <a:cubicBezTo>
                    <a:pt x="84" y="23"/>
                    <a:pt x="86" y="26"/>
                    <a:pt x="89" y="29"/>
                  </a:cubicBezTo>
                  <a:cubicBezTo>
                    <a:pt x="91" y="31"/>
                    <a:pt x="94" y="34"/>
                    <a:pt x="95" y="37"/>
                  </a:cubicBezTo>
                  <a:cubicBezTo>
                    <a:pt x="97" y="40"/>
                    <a:pt x="99" y="42"/>
                    <a:pt x="100" y="45"/>
                  </a:cubicBezTo>
                  <a:cubicBezTo>
                    <a:pt x="101" y="47"/>
                    <a:pt x="102" y="49"/>
                    <a:pt x="103" y="51"/>
                  </a:cubicBezTo>
                  <a:cubicBezTo>
                    <a:pt x="104" y="52"/>
                    <a:pt x="104" y="53"/>
                    <a:pt x="104" y="54"/>
                  </a:cubicBezTo>
                  <a:cubicBezTo>
                    <a:pt x="105" y="54"/>
                    <a:pt x="105" y="55"/>
                    <a:pt x="105" y="56"/>
                  </a:cubicBezTo>
                  <a:cubicBezTo>
                    <a:pt x="105" y="57"/>
                    <a:pt x="105" y="57"/>
                    <a:pt x="106" y="57"/>
                  </a:cubicBezTo>
                  <a:cubicBezTo>
                    <a:pt x="105" y="58"/>
                    <a:pt x="105" y="58"/>
                    <a:pt x="105" y="58"/>
                  </a:cubicBezTo>
                  <a:lnTo>
                    <a:pt x="67" y="6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4" name="Freeform 195"/>
            <p:cNvSpPr>
              <a:spLocks/>
            </p:cNvSpPr>
            <p:nvPr/>
          </p:nvSpPr>
          <p:spPr bwMode="auto">
            <a:xfrm>
              <a:off x="10614026" y="6170614"/>
              <a:ext cx="158750" cy="471488"/>
            </a:xfrm>
            <a:custGeom>
              <a:avLst/>
              <a:gdLst>
                <a:gd name="T0" fmla="*/ 0 w 38"/>
                <a:gd name="T1" fmla="*/ 107 h 107"/>
                <a:gd name="T2" fmla="*/ 0 w 38"/>
                <a:gd name="T3" fmla="*/ 106 h 107"/>
                <a:gd name="T4" fmla="*/ 0 w 38"/>
                <a:gd name="T5" fmla="*/ 102 h 107"/>
                <a:gd name="T6" fmla="*/ 2 w 38"/>
                <a:gd name="T7" fmla="*/ 89 h 107"/>
                <a:gd name="T8" fmla="*/ 8 w 38"/>
                <a:gd name="T9" fmla="*/ 50 h 107"/>
                <a:gd name="T10" fmla="*/ 14 w 38"/>
                <a:gd name="T11" fmla="*/ 30 h 107"/>
                <a:gd name="T12" fmla="*/ 22 w 38"/>
                <a:gd name="T13" fmla="*/ 13 h 107"/>
                <a:gd name="T14" fmla="*/ 27 w 38"/>
                <a:gd name="T15" fmla="*/ 7 h 107"/>
                <a:gd name="T16" fmla="*/ 30 w 38"/>
                <a:gd name="T17" fmla="*/ 3 h 107"/>
                <a:gd name="T18" fmla="*/ 33 w 38"/>
                <a:gd name="T19" fmla="*/ 1 h 107"/>
                <a:gd name="T20" fmla="*/ 34 w 38"/>
                <a:gd name="T21" fmla="*/ 0 h 107"/>
                <a:gd name="T22" fmla="*/ 33 w 38"/>
                <a:gd name="T23" fmla="*/ 1 h 107"/>
                <a:gd name="T24" fmla="*/ 32 w 38"/>
                <a:gd name="T25" fmla="*/ 4 h 107"/>
                <a:gd name="T26" fmla="*/ 30 w 38"/>
                <a:gd name="T27" fmla="*/ 9 h 107"/>
                <a:gd name="T28" fmla="*/ 28 w 38"/>
                <a:gd name="T29" fmla="*/ 16 h 107"/>
                <a:gd name="T30" fmla="*/ 26 w 38"/>
                <a:gd name="T31" fmla="*/ 32 h 107"/>
                <a:gd name="T32" fmla="*/ 27 w 38"/>
                <a:gd name="T33" fmla="*/ 52 h 107"/>
                <a:gd name="T34" fmla="*/ 33 w 38"/>
                <a:gd name="T35" fmla="*/ 87 h 107"/>
                <a:gd name="T36" fmla="*/ 36 w 38"/>
                <a:gd name="T37" fmla="*/ 99 h 107"/>
                <a:gd name="T38" fmla="*/ 37 w 38"/>
                <a:gd name="T39" fmla="*/ 102 h 107"/>
                <a:gd name="T40" fmla="*/ 38 w 38"/>
                <a:gd name="T41" fmla="*/ 103 h 107"/>
                <a:gd name="T42" fmla="*/ 0 w 38"/>
                <a:gd name="T4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7">
                  <a:moveTo>
                    <a:pt x="0" y="107"/>
                  </a:moveTo>
                  <a:cubicBezTo>
                    <a:pt x="0" y="107"/>
                    <a:pt x="0" y="107"/>
                    <a:pt x="0" y="106"/>
                  </a:cubicBezTo>
                  <a:cubicBezTo>
                    <a:pt x="0" y="105"/>
                    <a:pt x="0" y="104"/>
                    <a:pt x="0" y="102"/>
                  </a:cubicBezTo>
                  <a:cubicBezTo>
                    <a:pt x="1" y="99"/>
                    <a:pt x="1" y="94"/>
                    <a:pt x="2" y="89"/>
                  </a:cubicBezTo>
                  <a:cubicBezTo>
                    <a:pt x="3" y="78"/>
                    <a:pt x="5" y="64"/>
                    <a:pt x="8" y="50"/>
                  </a:cubicBezTo>
                  <a:cubicBezTo>
                    <a:pt x="10" y="43"/>
                    <a:pt x="12" y="36"/>
                    <a:pt x="14" y="30"/>
                  </a:cubicBezTo>
                  <a:cubicBezTo>
                    <a:pt x="17" y="24"/>
                    <a:pt x="20" y="18"/>
                    <a:pt x="22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1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6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9"/>
                    <a:pt x="26" y="45"/>
                    <a:pt x="27" y="52"/>
                  </a:cubicBezTo>
                  <a:cubicBezTo>
                    <a:pt x="28" y="65"/>
                    <a:pt x="31" y="78"/>
                    <a:pt x="33" y="87"/>
                  </a:cubicBezTo>
                  <a:cubicBezTo>
                    <a:pt x="35" y="92"/>
                    <a:pt x="36" y="96"/>
                    <a:pt x="36" y="99"/>
                  </a:cubicBezTo>
                  <a:cubicBezTo>
                    <a:pt x="37" y="100"/>
                    <a:pt x="37" y="101"/>
                    <a:pt x="37" y="102"/>
                  </a:cubicBezTo>
                  <a:cubicBezTo>
                    <a:pt x="37" y="103"/>
                    <a:pt x="38" y="103"/>
                    <a:pt x="38" y="103"/>
                  </a:cubicBezTo>
                  <a:lnTo>
                    <a:pt x="0" y="10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5" name="Freeform 196"/>
            <p:cNvSpPr>
              <a:spLocks/>
            </p:cNvSpPr>
            <p:nvPr/>
          </p:nvSpPr>
          <p:spPr bwMode="auto">
            <a:xfrm>
              <a:off x="4835525" y="6443664"/>
              <a:ext cx="358775" cy="419100"/>
            </a:xfrm>
            <a:custGeom>
              <a:avLst/>
              <a:gdLst>
                <a:gd name="T0" fmla="*/ 0 w 86"/>
                <a:gd name="T1" fmla="*/ 92 h 95"/>
                <a:gd name="T2" fmla="*/ 0 w 86"/>
                <a:gd name="T3" fmla="*/ 90 h 95"/>
                <a:gd name="T4" fmla="*/ 1 w 86"/>
                <a:gd name="T5" fmla="*/ 86 h 95"/>
                <a:gd name="T6" fmla="*/ 6 w 86"/>
                <a:gd name="T7" fmla="*/ 71 h 95"/>
                <a:gd name="T8" fmla="*/ 29 w 86"/>
                <a:gd name="T9" fmla="*/ 30 h 95"/>
                <a:gd name="T10" fmla="*/ 38 w 86"/>
                <a:gd name="T11" fmla="*/ 21 h 95"/>
                <a:gd name="T12" fmla="*/ 48 w 86"/>
                <a:gd name="T13" fmla="*/ 14 h 95"/>
                <a:gd name="T14" fmla="*/ 53 w 86"/>
                <a:gd name="T15" fmla="*/ 11 h 95"/>
                <a:gd name="T16" fmla="*/ 58 w 86"/>
                <a:gd name="T17" fmla="*/ 8 h 95"/>
                <a:gd name="T18" fmla="*/ 67 w 86"/>
                <a:gd name="T19" fmla="*/ 4 h 95"/>
                <a:gd name="T20" fmla="*/ 75 w 86"/>
                <a:gd name="T21" fmla="*/ 2 h 95"/>
                <a:gd name="T22" fmla="*/ 81 w 86"/>
                <a:gd name="T23" fmla="*/ 1 h 95"/>
                <a:gd name="T24" fmla="*/ 86 w 86"/>
                <a:gd name="T25" fmla="*/ 0 h 95"/>
                <a:gd name="T26" fmla="*/ 81 w 86"/>
                <a:gd name="T27" fmla="*/ 2 h 95"/>
                <a:gd name="T28" fmla="*/ 76 w 86"/>
                <a:gd name="T29" fmla="*/ 5 h 95"/>
                <a:gd name="T30" fmla="*/ 69 w 86"/>
                <a:gd name="T31" fmla="*/ 9 h 95"/>
                <a:gd name="T32" fmla="*/ 62 w 86"/>
                <a:gd name="T33" fmla="*/ 14 h 95"/>
                <a:gd name="T34" fmla="*/ 58 w 86"/>
                <a:gd name="T35" fmla="*/ 18 h 95"/>
                <a:gd name="T36" fmla="*/ 54 w 86"/>
                <a:gd name="T37" fmla="*/ 21 h 95"/>
                <a:gd name="T38" fmla="*/ 48 w 86"/>
                <a:gd name="T39" fmla="*/ 30 h 95"/>
                <a:gd name="T40" fmla="*/ 43 w 86"/>
                <a:gd name="T41" fmla="*/ 39 h 95"/>
                <a:gd name="T42" fmla="*/ 32 w 86"/>
                <a:gd name="T43" fmla="*/ 77 h 95"/>
                <a:gd name="T44" fmla="*/ 31 w 86"/>
                <a:gd name="T45" fmla="*/ 90 h 95"/>
                <a:gd name="T46" fmla="*/ 31 w 86"/>
                <a:gd name="T47" fmla="*/ 94 h 95"/>
                <a:gd name="T48" fmla="*/ 31 w 86"/>
                <a:gd name="T49" fmla="*/ 95 h 95"/>
                <a:gd name="T50" fmla="*/ 0 w 86"/>
                <a:gd name="T51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0" y="92"/>
                  </a:moveTo>
                  <a:cubicBezTo>
                    <a:pt x="0" y="92"/>
                    <a:pt x="0" y="92"/>
                    <a:pt x="0" y="90"/>
                  </a:cubicBezTo>
                  <a:cubicBezTo>
                    <a:pt x="0" y="89"/>
                    <a:pt x="1" y="88"/>
                    <a:pt x="1" y="86"/>
                  </a:cubicBezTo>
                  <a:cubicBezTo>
                    <a:pt x="2" y="82"/>
                    <a:pt x="4" y="77"/>
                    <a:pt x="6" y="71"/>
                  </a:cubicBezTo>
                  <a:cubicBezTo>
                    <a:pt x="11" y="59"/>
                    <a:pt x="18" y="43"/>
                    <a:pt x="29" y="30"/>
                  </a:cubicBezTo>
                  <a:cubicBezTo>
                    <a:pt x="32" y="27"/>
                    <a:pt x="35" y="24"/>
                    <a:pt x="38" y="21"/>
                  </a:cubicBezTo>
                  <a:cubicBezTo>
                    <a:pt x="41" y="19"/>
                    <a:pt x="45" y="16"/>
                    <a:pt x="48" y="14"/>
                  </a:cubicBezTo>
                  <a:cubicBezTo>
                    <a:pt x="49" y="13"/>
                    <a:pt x="51" y="12"/>
                    <a:pt x="53" y="11"/>
                  </a:cubicBezTo>
                  <a:cubicBezTo>
                    <a:pt x="54" y="10"/>
                    <a:pt x="56" y="9"/>
                    <a:pt x="58" y="8"/>
                  </a:cubicBezTo>
                  <a:cubicBezTo>
                    <a:pt x="61" y="7"/>
                    <a:pt x="64" y="5"/>
                    <a:pt x="67" y="4"/>
                  </a:cubicBezTo>
                  <a:cubicBezTo>
                    <a:pt x="70" y="3"/>
                    <a:pt x="72" y="3"/>
                    <a:pt x="75" y="2"/>
                  </a:cubicBezTo>
                  <a:cubicBezTo>
                    <a:pt x="77" y="2"/>
                    <a:pt x="79" y="1"/>
                    <a:pt x="81" y="1"/>
                  </a:cubicBezTo>
                  <a:cubicBezTo>
                    <a:pt x="84" y="0"/>
                    <a:pt x="86" y="0"/>
                    <a:pt x="86" y="0"/>
                  </a:cubicBezTo>
                  <a:cubicBezTo>
                    <a:pt x="86" y="0"/>
                    <a:pt x="84" y="1"/>
                    <a:pt x="81" y="2"/>
                  </a:cubicBezTo>
                  <a:cubicBezTo>
                    <a:pt x="80" y="3"/>
                    <a:pt x="78" y="4"/>
                    <a:pt x="76" y="5"/>
                  </a:cubicBezTo>
                  <a:cubicBezTo>
                    <a:pt x="74" y="6"/>
                    <a:pt x="71" y="7"/>
                    <a:pt x="69" y="9"/>
                  </a:cubicBezTo>
                  <a:cubicBezTo>
                    <a:pt x="66" y="10"/>
                    <a:pt x="64" y="12"/>
                    <a:pt x="62" y="14"/>
                  </a:cubicBezTo>
                  <a:cubicBezTo>
                    <a:pt x="60" y="15"/>
                    <a:pt x="59" y="17"/>
                    <a:pt x="58" y="18"/>
                  </a:cubicBezTo>
                  <a:cubicBezTo>
                    <a:pt x="57" y="19"/>
                    <a:pt x="56" y="20"/>
                    <a:pt x="54" y="21"/>
                  </a:cubicBezTo>
                  <a:cubicBezTo>
                    <a:pt x="52" y="24"/>
                    <a:pt x="50" y="27"/>
                    <a:pt x="48" y="30"/>
                  </a:cubicBezTo>
                  <a:cubicBezTo>
                    <a:pt x="46" y="33"/>
                    <a:pt x="44" y="36"/>
                    <a:pt x="43" y="39"/>
                  </a:cubicBezTo>
                  <a:cubicBezTo>
                    <a:pt x="36" y="52"/>
                    <a:pt x="33" y="67"/>
                    <a:pt x="32" y="77"/>
                  </a:cubicBezTo>
                  <a:cubicBezTo>
                    <a:pt x="31" y="83"/>
                    <a:pt x="31" y="87"/>
                    <a:pt x="31" y="90"/>
                  </a:cubicBezTo>
                  <a:cubicBezTo>
                    <a:pt x="31" y="92"/>
                    <a:pt x="31" y="93"/>
                    <a:pt x="31" y="94"/>
                  </a:cubicBezTo>
                  <a:cubicBezTo>
                    <a:pt x="31" y="94"/>
                    <a:pt x="31" y="95"/>
                    <a:pt x="31" y="95"/>
                  </a:cubicBezTo>
                  <a:lnTo>
                    <a:pt x="0" y="9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6" name="Freeform 197"/>
            <p:cNvSpPr>
              <a:spLocks/>
            </p:cNvSpPr>
            <p:nvPr/>
          </p:nvSpPr>
          <p:spPr bwMode="auto">
            <a:xfrm>
              <a:off x="4640263" y="6443664"/>
              <a:ext cx="358775" cy="419100"/>
            </a:xfrm>
            <a:custGeom>
              <a:avLst/>
              <a:gdLst>
                <a:gd name="T0" fmla="*/ 55 w 86"/>
                <a:gd name="T1" fmla="*/ 95 h 95"/>
                <a:gd name="T2" fmla="*/ 55 w 86"/>
                <a:gd name="T3" fmla="*/ 94 h 95"/>
                <a:gd name="T4" fmla="*/ 55 w 86"/>
                <a:gd name="T5" fmla="*/ 90 h 95"/>
                <a:gd name="T6" fmla="*/ 54 w 86"/>
                <a:gd name="T7" fmla="*/ 77 h 95"/>
                <a:gd name="T8" fmla="*/ 43 w 86"/>
                <a:gd name="T9" fmla="*/ 39 h 95"/>
                <a:gd name="T10" fmla="*/ 38 w 86"/>
                <a:gd name="T11" fmla="*/ 30 h 95"/>
                <a:gd name="T12" fmla="*/ 32 w 86"/>
                <a:gd name="T13" fmla="*/ 21 h 95"/>
                <a:gd name="T14" fmla="*/ 28 w 86"/>
                <a:gd name="T15" fmla="*/ 18 h 95"/>
                <a:gd name="T16" fmla="*/ 24 w 86"/>
                <a:gd name="T17" fmla="*/ 14 h 95"/>
                <a:gd name="T18" fmla="*/ 17 w 86"/>
                <a:gd name="T19" fmla="*/ 9 h 95"/>
                <a:gd name="T20" fmla="*/ 10 w 86"/>
                <a:gd name="T21" fmla="*/ 5 h 95"/>
                <a:gd name="T22" fmla="*/ 5 w 86"/>
                <a:gd name="T23" fmla="*/ 2 h 95"/>
                <a:gd name="T24" fmla="*/ 0 w 86"/>
                <a:gd name="T25" fmla="*/ 0 h 95"/>
                <a:gd name="T26" fmla="*/ 5 w 86"/>
                <a:gd name="T27" fmla="*/ 1 h 95"/>
                <a:gd name="T28" fmla="*/ 11 w 86"/>
                <a:gd name="T29" fmla="*/ 2 h 95"/>
                <a:gd name="T30" fmla="*/ 19 w 86"/>
                <a:gd name="T31" fmla="*/ 4 h 95"/>
                <a:gd name="T32" fmla="*/ 28 w 86"/>
                <a:gd name="T33" fmla="*/ 8 h 95"/>
                <a:gd name="T34" fmla="*/ 33 w 86"/>
                <a:gd name="T35" fmla="*/ 11 h 95"/>
                <a:gd name="T36" fmla="*/ 38 w 86"/>
                <a:gd name="T37" fmla="*/ 14 h 95"/>
                <a:gd name="T38" fmla="*/ 48 w 86"/>
                <a:gd name="T39" fmla="*/ 21 h 95"/>
                <a:gd name="T40" fmla="*/ 57 w 86"/>
                <a:gd name="T41" fmla="*/ 30 h 95"/>
                <a:gd name="T42" fmla="*/ 80 w 86"/>
                <a:gd name="T43" fmla="*/ 71 h 95"/>
                <a:gd name="T44" fmla="*/ 85 w 86"/>
                <a:gd name="T45" fmla="*/ 86 h 95"/>
                <a:gd name="T46" fmla="*/ 86 w 86"/>
                <a:gd name="T47" fmla="*/ 90 h 95"/>
                <a:gd name="T48" fmla="*/ 86 w 86"/>
                <a:gd name="T49" fmla="*/ 92 h 95"/>
                <a:gd name="T50" fmla="*/ 55 w 86"/>
                <a:gd name="T5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95">
                  <a:moveTo>
                    <a:pt x="55" y="95"/>
                  </a:moveTo>
                  <a:cubicBezTo>
                    <a:pt x="55" y="95"/>
                    <a:pt x="55" y="94"/>
                    <a:pt x="55" y="94"/>
                  </a:cubicBezTo>
                  <a:cubicBezTo>
                    <a:pt x="55" y="93"/>
                    <a:pt x="55" y="92"/>
                    <a:pt x="55" y="90"/>
                  </a:cubicBezTo>
                  <a:cubicBezTo>
                    <a:pt x="55" y="87"/>
                    <a:pt x="55" y="83"/>
                    <a:pt x="54" y="77"/>
                  </a:cubicBezTo>
                  <a:cubicBezTo>
                    <a:pt x="53" y="67"/>
                    <a:pt x="50" y="52"/>
                    <a:pt x="43" y="39"/>
                  </a:cubicBezTo>
                  <a:cubicBezTo>
                    <a:pt x="42" y="36"/>
                    <a:pt x="40" y="33"/>
                    <a:pt x="38" y="30"/>
                  </a:cubicBezTo>
                  <a:cubicBezTo>
                    <a:pt x="36" y="27"/>
                    <a:pt x="34" y="24"/>
                    <a:pt x="32" y="21"/>
                  </a:cubicBezTo>
                  <a:cubicBezTo>
                    <a:pt x="30" y="20"/>
                    <a:pt x="29" y="19"/>
                    <a:pt x="28" y="18"/>
                  </a:cubicBezTo>
                  <a:cubicBezTo>
                    <a:pt x="27" y="17"/>
                    <a:pt x="26" y="15"/>
                    <a:pt x="24" y="14"/>
                  </a:cubicBezTo>
                  <a:cubicBezTo>
                    <a:pt x="22" y="12"/>
                    <a:pt x="19" y="10"/>
                    <a:pt x="17" y="9"/>
                  </a:cubicBezTo>
                  <a:cubicBezTo>
                    <a:pt x="15" y="7"/>
                    <a:pt x="12" y="6"/>
                    <a:pt x="10" y="5"/>
                  </a:cubicBezTo>
                  <a:cubicBezTo>
                    <a:pt x="8" y="4"/>
                    <a:pt x="6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5" y="1"/>
                  </a:cubicBezTo>
                  <a:cubicBezTo>
                    <a:pt x="7" y="1"/>
                    <a:pt x="9" y="2"/>
                    <a:pt x="11" y="2"/>
                  </a:cubicBezTo>
                  <a:cubicBezTo>
                    <a:pt x="14" y="3"/>
                    <a:pt x="16" y="3"/>
                    <a:pt x="19" y="4"/>
                  </a:cubicBezTo>
                  <a:cubicBezTo>
                    <a:pt x="22" y="5"/>
                    <a:pt x="25" y="7"/>
                    <a:pt x="28" y="8"/>
                  </a:cubicBezTo>
                  <a:cubicBezTo>
                    <a:pt x="30" y="9"/>
                    <a:pt x="32" y="10"/>
                    <a:pt x="33" y="11"/>
                  </a:cubicBezTo>
                  <a:cubicBezTo>
                    <a:pt x="35" y="12"/>
                    <a:pt x="36" y="13"/>
                    <a:pt x="38" y="14"/>
                  </a:cubicBezTo>
                  <a:cubicBezTo>
                    <a:pt x="41" y="16"/>
                    <a:pt x="45" y="19"/>
                    <a:pt x="48" y="21"/>
                  </a:cubicBezTo>
                  <a:cubicBezTo>
                    <a:pt x="51" y="24"/>
                    <a:pt x="54" y="27"/>
                    <a:pt x="57" y="30"/>
                  </a:cubicBezTo>
                  <a:cubicBezTo>
                    <a:pt x="68" y="43"/>
                    <a:pt x="75" y="59"/>
                    <a:pt x="80" y="71"/>
                  </a:cubicBezTo>
                  <a:cubicBezTo>
                    <a:pt x="82" y="77"/>
                    <a:pt x="84" y="82"/>
                    <a:pt x="85" y="86"/>
                  </a:cubicBezTo>
                  <a:cubicBezTo>
                    <a:pt x="85" y="88"/>
                    <a:pt x="86" y="89"/>
                    <a:pt x="86" y="90"/>
                  </a:cubicBezTo>
                  <a:cubicBezTo>
                    <a:pt x="86" y="92"/>
                    <a:pt x="86" y="92"/>
                    <a:pt x="86" y="92"/>
                  </a:cubicBezTo>
                  <a:lnTo>
                    <a:pt x="55" y="9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7" name="Freeform 198"/>
            <p:cNvSpPr>
              <a:spLocks/>
            </p:cNvSpPr>
            <p:nvPr/>
          </p:nvSpPr>
          <p:spPr bwMode="auto">
            <a:xfrm>
              <a:off x="4852988" y="6624639"/>
              <a:ext cx="366713" cy="238125"/>
            </a:xfrm>
            <a:custGeom>
              <a:avLst/>
              <a:gdLst>
                <a:gd name="T0" fmla="*/ 0 w 88"/>
                <a:gd name="T1" fmla="*/ 48 h 54"/>
                <a:gd name="T2" fmla="*/ 0 w 88"/>
                <a:gd name="T3" fmla="*/ 47 h 54"/>
                <a:gd name="T4" fmla="*/ 1 w 88"/>
                <a:gd name="T5" fmla="*/ 45 h 54"/>
                <a:gd name="T6" fmla="*/ 2 w 88"/>
                <a:gd name="T7" fmla="*/ 43 h 54"/>
                <a:gd name="T8" fmla="*/ 4 w 88"/>
                <a:gd name="T9" fmla="*/ 37 h 54"/>
                <a:gd name="T10" fmla="*/ 8 w 88"/>
                <a:gd name="T11" fmla="*/ 31 h 54"/>
                <a:gd name="T12" fmla="*/ 14 w 88"/>
                <a:gd name="T13" fmla="*/ 24 h 54"/>
                <a:gd name="T14" fmla="*/ 21 w 88"/>
                <a:gd name="T15" fmla="*/ 17 h 54"/>
                <a:gd name="T16" fmla="*/ 25 w 88"/>
                <a:gd name="T17" fmla="*/ 14 h 54"/>
                <a:gd name="T18" fmla="*/ 29 w 88"/>
                <a:gd name="T19" fmla="*/ 11 h 54"/>
                <a:gd name="T20" fmla="*/ 38 w 88"/>
                <a:gd name="T21" fmla="*/ 6 h 54"/>
                <a:gd name="T22" fmla="*/ 47 w 88"/>
                <a:gd name="T23" fmla="*/ 3 h 54"/>
                <a:gd name="T24" fmla="*/ 56 w 88"/>
                <a:gd name="T25" fmla="*/ 1 h 54"/>
                <a:gd name="T26" fmla="*/ 65 w 88"/>
                <a:gd name="T27" fmla="*/ 0 h 54"/>
                <a:gd name="T28" fmla="*/ 73 w 88"/>
                <a:gd name="T29" fmla="*/ 0 h 54"/>
                <a:gd name="T30" fmla="*/ 76 w 88"/>
                <a:gd name="T31" fmla="*/ 0 h 54"/>
                <a:gd name="T32" fmla="*/ 79 w 88"/>
                <a:gd name="T33" fmla="*/ 0 h 54"/>
                <a:gd name="T34" fmla="*/ 84 w 88"/>
                <a:gd name="T35" fmla="*/ 1 h 54"/>
                <a:gd name="T36" fmla="*/ 88 w 88"/>
                <a:gd name="T37" fmla="*/ 1 h 54"/>
                <a:gd name="T38" fmla="*/ 84 w 88"/>
                <a:gd name="T39" fmla="*/ 2 h 54"/>
                <a:gd name="T40" fmla="*/ 79 w 88"/>
                <a:gd name="T41" fmla="*/ 3 h 54"/>
                <a:gd name="T42" fmla="*/ 76 w 88"/>
                <a:gd name="T43" fmla="*/ 4 h 54"/>
                <a:gd name="T44" fmla="*/ 73 w 88"/>
                <a:gd name="T45" fmla="*/ 5 h 54"/>
                <a:gd name="T46" fmla="*/ 67 w 88"/>
                <a:gd name="T47" fmla="*/ 7 h 54"/>
                <a:gd name="T48" fmla="*/ 60 w 88"/>
                <a:gd name="T49" fmla="*/ 10 h 54"/>
                <a:gd name="T50" fmla="*/ 53 w 88"/>
                <a:gd name="T51" fmla="*/ 15 h 54"/>
                <a:gd name="T52" fmla="*/ 46 w 88"/>
                <a:gd name="T53" fmla="*/ 20 h 54"/>
                <a:gd name="T54" fmla="*/ 41 w 88"/>
                <a:gd name="T55" fmla="*/ 25 h 54"/>
                <a:gd name="T56" fmla="*/ 39 w 88"/>
                <a:gd name="T57" fmla="*/ 28 h 54"/>
                <a:gd name="T58" fmla="*/ 37 w 88"/>
                <a:gd name="T59" fmla="*/ 32 h 54"/>
                <a:gd name="T60" fmla="*/ 34 w 88"/>
                <a:gd name="T61" fmla="*/ 37 h 54"/>
                <a:gd name="T62" fmla="*/ 32 w 88"/>
                <a:gd name="T63" fmla="*/ 43 h 54"/>
                <a:gd name="T64" fmla="*/ 31 w 88"/>
                <a:gd name="T65" fmla="*/ 48 h 54"/>
                <a:gd name="T66" fmla="*/ 31 w 88"/>
                <a:gd name="T67" fmla="*/ 51 h 54"/>
                <a:gd name="T68" fmla="*/ 31 w 88"/>
                <a:gd name="T69" fmla="*/ 53 h 54"/>
                <a:gd name="T70" fmla="*/ 31 w 88"/>
                <a:gd name="T71" fmla="*/ 53 h 54"/>
                <a:gd name="T72" fmla="*/ 31 w 88"/>
                <a:gd name="T73" fmla="*/ 54 h 54"/>
                <a:gd name="T74" fmla="*/ 0 w 88"/>
                <a:gd name="T75" fmla="*/ 4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0" y="48"/>
                  </a:moveTo>
                  <a:cubicBezTo>
                    <a:pt x="0" y="48"/>
                    <a:pt x="0" y="48"/>
                    <a:pt x="0" y="47"/>
                  </a:cubicBezTo>
                  <a:cubicBezTo>
                    <a:pt x="0" y="46"/>
                    <a:pt x="1" y="46"/>
                    <a:pt x="1" y="45"/>
                  </a:cubicBezTo>
                  <a:cubicBezTo>
                    <a:pt x="1" y="44"/>
                    <a:pt x="1" y="44"/>
                    <a:pt x="2" y="43"/>
                  </a:cubicBezTo>
                  <a:cubicBezTo>
                    <a:pt x="2" y="41"/>
                    <a:pt x="3" y="40"/>
                    <a:pt x="4" y="37"/>
                  </a:cubicBezTo>
                  <a:cubicBezTo>
                    <a:pt x="5" y="36"/>
                    <a:pt x="7" y="33"/>
                    <a:pt x="8" y="31"/>
                  </a:cubicBezTo>
                  <a:cubicBezTo>
                    <a:pt x="10" y="29"/>
                    <a:pt x="12" y="26"/>
                    <a:pt x="14" y="24"/>
                  </a:cubicBezTo>
                  <a:cubicBezTo>
                    <a:pt x="16" y="22"/>
                    <a:pt x="18" y="19"/>
                    <a:pt x="21" y="17"/>
                  </a:cubicBezTo>
                  <a:cubicBezTo>
                    <a:pt x="22" y="16"/>
                    <a:pt x="23" y="15"/>
                    <a:pt x="25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2" y="9"/>
                    <a:pt x="35" y="8"/>
                    <a:pt x="38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0" y="2"/>
                    <a:pt x="53" y="1"/>
                    <a:pt x="56" y="1"/>
                  </a:cubicBezTo>
                  <a:cubicBezTo>
                    <a:pt x="59" y="1"/>
                    <a:pt x="62" y="0"/>
                    <a:pt x="65" y="0"/>
                  </a:cubicBezTo>
                  <a:cubicBezTo>
                    <a:pt x="68" y="0"/>
                    <a:pt x="70" y="0"/>
                    <a:pt x="73" y="0"/>
                  </a:cubicBezTo>
                  <a:cubicBezTo>
                    <a:pt x="74" y="0"/>
                    <a:pt x="75" y="0"/>
                    <a:pt x="76" y="0"/>
                  </a:cubicBezTo>
                  <a:cubicBezTo>
                    <a:pt x="77" y="0"/>
                    <a:pt x="78" y="0"/>
                    <a:pt x="79" y="0"/>
                  </a:cubicBezTo>
                  <a:cubicBezTo>
                    <a:pt x="81" y="1"/>
                    <a:pt x="82" y="1"/>
                    <a:pt x="84" y="1"/>
                  </a:cubicBezTo>
                  <a:cubicBezTo>
                    <a:pt x="86" y="1"/>
                    <a:pt x="88" y="1"/>
                    <a:pt x="88" y="1"/>
                  </a:cubicBezTo>
                  <a:cubicBezTo>
                    <a:pt x="88" y="1"/>
                    <a:pt x="86" y="2"/>
                    <a:pt x="84" y="2"/>
                  </a:cubicBezTo>
                  <a:cubicBezTo>
                    <a:pt x="82" y="3"/>
                    <a:pt x="81" y="3"/>
                    <a:pt x="79" y="3"/>
                  </a:cubicBezTo>
                  <a:cubicBezTo>
                    <a:pt x="78" y="3"/>
                    <a:pt x="77" y="4"/>
                    <a:pt x="76" y="4"/>
                  </a:cubicBezTo>
                  <a:cubicBezTo>
                    <a:pt x="75" y="4"/>
                    <a:pt x="74" y="5"/>
                    <a:pt x="73" y="5"/>
                  </a:cubicBezTo>
                  <a:cubicBezTo>
                    <a:pt x="71" y="6"/>
                    <a:pt x="69" y="6"/>
                    <a:pt x="67" y="7"/>
                  </a:cubicBezTo>
                  <a:cubicBezTo>
                    <a:pt x="64" y="8"/>
                    <a:pt x="62" y="9"/>
                    <a:pt x="60" y="10"/>
                  </a:cubicBezTo>
                  <a:cubicBezTo>
                    <a:pt x="57" y="12"/>
                    <a:pt x="55" y="13"/>
                    <a:pt x="53" y="15"/>
                  </a:cubicBezTo>
                  <a:cubicBezTo>
                    <a:pt x="50" y="16"/>
                    <a:pt x="48" y="18"/>
                    <a:pt x="46" y="20"/>
                  </a:cubicBezTo>
                  <a:cubicBezTo>
                    <a:pt x="45" y="22"/>
                    <a:pt x="43" y="23"/>
                    <a:pt x="41" y="25"/>
                  </a:cubicBezTo>
                  <a:cubicBezTo>
                    <a:pt x="40" y="26"/>
                    <a:pt x="40" y="27"/>
                    <a:pt x="39" y="28"/>
                  </a:cubicBezTo>
                  <a:cubicBezTo>
                    <a:pt x="38" y="29"/>
                    <a:pt x="38" y="31"/>
                    <a:pt x="37" y="32"/>
                  </a:cubicBezTo>
                  <a:cubicBezTo>
                    <a:pt x="36" y="33"/>
                    <a:pt x="35" y="36"/>
                    <a:pt x="34" y="37"/>
                  </a:cubicBezTo>
                  <a:cubicBezTo>
                    <a:pt x="33" y="40"/>
                    <a:pt x="33" y="41"/>
                    <a:pt x="32" y="43"/>
                  </a:cubicBezTo>
                  <a:cubicBezTo>
                    <a:pt x="32" y="45"/>
                    <a:pt x="31" y="46"/>
                    <a:pt x="31" y="48"/>
                  </a:cubicBezTo>
                  <a:cubicBezTo>
                    <a:pt x="31" y="49"/>
                    <a:pt x="31" y="50"/>
                    <a:pt x="31" y="51"/>
                  </a:cubicBezTo>
                  <a:cubicBezTo>
                    <a:pt x="31" y="52"/>
                    <a:pt x="31" y="52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8" name="Freeform 199"/>
            <p:cNvSpPr>
              <a:spLocks/>
            </p:cNvSpPr>
            <p:nvPr/>
          </p:nvSpPr>
          <p:spPr bwMode="auto">
            <a:xfrm>
              <a:off x="4602163" y="6624639"/>
              <a:ext cx="366713" cy="238125"/>
            </a:xfrm>
            <a:custGeom>
              <a:avLst/>
              <a:gdLst>
                <a:gd name="T0" fmla="*/ 57 w 88"/>
                <a:gd name="T1" fmla="*/ 54 h 54"/>
                <a:gd name="T2" fmla="*/ 57 w 88"/>
                <a:gd name="T3" fmla="*/ 53 h 54"/>
                <a:gd name="T4" fmla="*/ 57 w 88"/>
                <a:gd name="T5" fmla="*/ 53 h 54"/>
                <a:gd name="T6" fmla="*/ 57 w 88"/>
                <a:gd name="T7" fmla="*/ 51 h 54"/>
                <a:gd name="T8" fmla="*/ 57 w 88"/>
                <a:gd name="T9" fmla="*/ 48 h 54"/>
                <a:gd name="T10" fmla="*/ 56 w 88"/>
                <a:gd name="T11" fmla="*/ 43 h 54"/>
                <a:gd name="T12" fmla="*/ 54 w 88"/>
                <a:gd name="T13" fmla="*/ 37 h 54"/>
                <a:gd name="T14" fmla="*/ 51 w 88"/>
                <a:gd name="T15" fmla="*/ 32 h 54"/>
                <a:gd name="T16" fmla="*/ 49 w 88"/>
                <a:gd name="T17" fmla="*/ 28 h 54"/>
                <a:gd name="T18" fmla="*/ 47 w 88"/>
                <a:gd name="T19" fmla="*/ 25 h 54"/>
                <a:gd name="T20" fmla="*/ 42 w 88"/>
                <a:gd name="T21" fmla="*/ 20 h 54"/>
                <a:gd name="T22" fmla="*/ 36 w 88"/>
                <a:gd name="T23" fmla="*/ 15 h 54"/>
                <a:gd name="T24" fmla="*/ 29 w 88"/>
                <a:gd name="T25" fmla="*/ 10 h 54"/>
                <a:gd name="T26" fmla="*/ 22 w 88"/>
                <a:gd name="T27" fmla="*/ 7 h 54"/>
                <a:gd name="T28" fmla="*/ 15 w 88"/>
                <a:gd name="T29" fmla="*/ 5 h 54"/>
                <a:gd name="T30" fmla="*/ 12 w 88"/>
                <a:gd name="T31" fmla="*/ 4 h 54"/>
                <a:gd name="T32" fmla="*/ 9 w 88"/>
                <a:gd name="T33" fmla="*/ 3 h 54"/>
                <a:gd name="T34" fmla="*/ 4 w 88"/>
                <a:gd name="T35" fmla="*/ 2 h 54"/>
                <a:gd name="T36" fmla="*/ 0 w 88"/>
                <a:gd name="T37" fmla="*/ 1 h 54"/>
                <a:gd name="T38" fmla="*/ 4 w 88"/>
                <a:gd name="T39" fmla="*/ 1 h 54"/>
                <a:gd name="T40" fmla="*/ 9 w 88"/>
                <a:gd name="T41" fmla="*/ 0 h 54"/>
                <a:gd name="T42" fmla="*/ 12 w 88"/>
                <a:gd name="T43" fmla="*/ 0 h 54"/>
                <a:gd name="T44" fmla="*/ 16 w 88"/>
                <a:gd name="T45" fmla="*/ 0 h 54"/>
                <a:gd name="T46" fmla="*/ 23 w 88"/>
                <a:gd name="T47" fmla="*/ 0 h 54"/>
                <a:gd name="T48" fmla="*/ 32 w 88"/>
                <a:gd name="T49" fmla="*/ 1 h 54"/>
                <a:gd name="T50" fmla="*/ 41 w 88"/>
                <a:gd name="T51" fmla="*/ 3 h 54"/>
                <a:gd name="T52" fmla="*/ 50 w 88"/>
                <a:gd name="T53" fmla="*/ 6 h 54"/>
                <a:gd name="T54" fmla="*/ 59 w 88"/>
                <a:gd name="T55" fmla="*/ 11 h 54"/>
                <a:gd name="T56" fmla="*/ 64 w 88"/>
                <a:gd name="T57" fmla="*/ 14 h 54"/>
                <a:gd name="T58" fmla="*/ 67 w 88"/>
                <a:gd name="T59" fmla="*/ 17 h 54"/>
                <a:gd name="T60" fmla="*/ 74 w 88"/>
                <a:gd name="T61" fmla="*/ 24 h 54"/>
                <a:gd name="T62" fmla="*/ 80 w 88"/>
                <a:gd name="T63" fmla="*/ 31 h 54"/>
                <a:gd name="T64" fmla="*/ 84 w 88"/>
                <a:gd name="T65" fmla="*/ 38 h 54"/>
                <a:gd name="T66" fmla="*/ 86 w 88"/>
                <a:gd name="T67" fmla="*/ 43 h 54"/>
                <a:gd name="T68" fmla="*/ 87 w 88"/>
                <a:gd name="T69" fmla="*/ 45 h 54"/>
                <a:gd name="T70" fmla="*/ 88 w 88"/>
                <a:gd name="T71" fmla="*/ 47 h 54"/>
                <a:gd name="T72" fmla="*/ 88 w 88"/>
                <a:gd name="T73" fmla="*/ 48 h 54"/>
                <a:gd name="T74" fmla="*/ 57 w 88"/>
                <a:gd name="T7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8" h="54">
                  <a:moveTo>
                    <a:pt x="57" y="54"/>
                  </a:move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2"/>
                    <a:pt x="57" y="52"/>
                    <a:pt x="57" y="51"/>
                  </a:cubicBezTo>
                  <a:cubicBezTo>
                    <a:pt x="57" y="50"/>
                    <a:pt x="57" y="49"/>
                    <a:pt x="57" y="48"/>
                  </a:cubicBezTo>
                  <a:cubicBezTo>
                    <a:pt x="57" y="46"/>
                    <a:pt x="56" y="45"/>
                    <a:pt x="56" y="43"/>
                  </a:cubicBezTo>
                  <a:cubicBezTo>
                    <a:pt x="56" y="41"/>
                    <a:pt x="55" y="40"/>
                    <a:pt x="54" y="37"/>
                  </a:cubicBezTo>
                  <a:cubicBezTo>
                    <a:pt x="53" y="36"/>
                    <a:pt x="52" y="33"/>
                    <a:pt x="51" y="32"/>
                  </a:cubicBezTo>
                  <a:cubicBezTo>
                    <a:pt x="51" y="31"/>
                    <a:pt x="50" y="29"/>
                    <a:pt x="49" y="28"/>
                  </a:cubicBezTo>
                  <a:cubicBezTo>
                    <a:pt x="49" y="27"/>
                    <a:pt x="48" y="26"/>
                    <a:pt x="47" y="25"/>
                  </a:cubicBezTo>
                  <a:cubicBezTo>
                    <a:pt x="46" y="23"/>
                    <a:pt x="44" y="22"/>
                    <a:pt x="42" y="20"/>
                  </a:cubicBezTo>
                  <a:cubicBezTo>
                    <a:pt x="40" y="18"/>
                    <a:pt x="38" y="16"/>
                    <a:pt x="36" y="15"/>
                  </a:cubicBezTo>
                  <a:cubicBezTo>
                    <a:pt x="33" y="13"/>
                    <a:pt x="31" y="12"/>
                    <a:pt x="29" y="10"/>
                  </a:cubicBezTo>
                  <a:cubicBezTo>
                    <a:pt x="26" y="9"/>
                    <a:pt x="24" y="8"/>
                    <a:pt x="22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3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7" y="1"/>
                    <a:pt x="9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6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6" y="0"/>
                    <a:pt x="29" y="1"/>
                    <a:pt x="32" y="1"/>
                  </a:cubicBezTo>
                  <a:cubicBezTo>
                    <a:pt x="35" y="1"/>
                    <a:pt x="38" y="2"/>
                    <a:pt x="41" y="3"/>
                  </a:cubicBezTo>
                  <a:cubicBezTo>
                    <a:pt x="44" y="4"/>
                    <a:pt x="47" y="5"/>
                    <a:pt x="50" y="6"/>
                  </a:cubicBezTo>
                  <a:cubicBezTo>
                    <a:pt x="53" y="8"/>
                    <a:pt x="57" y="9"/>
                    <a:pt x="59" y="11"/>
                  </a:cubicBezTo>
                  <a:cubicBezTo>
                    <a:pt x="61" y="12"/>
                    <a:pt x="62" y="13"/>
                    <a:pt x="64" y="14"/>
                  </a:cubicBezTo>
                  <a:cubicBezTo>
                    <a:pt x="65" y="15"/>
                    <a:pt x="66" y="16"/>
                    <a:pt x="67" y="17"/>
                  </a:cubicBezTo>
                  <a:cubicBezTo>
                    <a:pt x="70" y="19"/>
                    <a:pt x="72" y="22"/>
                    <a:pt x="74" y="24"/>
                  </a:cubicBezTo>
                  <a:cubicBezTo>
                    <a:pt x="76" y="26"/>
                    <a:pt x="78" y="29"/>
                    <a:pt x="80" y="31"/>
                  </a:cubicBezTo>
                  <a:cubicBezTo>
                    <a:pt x="81" y="33"/>
                    <a:pt x="83" y="36"/>
                    <a:pt x="84" y="38"/>
                  </a:cubicBezTo>
                  <a:cubicBezTo>
                    <a:pt x="85" y="40"/>
                    <a:pt x="86" y="41"/>
                    <a:pt x="86" y="43"/>
                  </a:cubicBezTo>
                  <a:cubicBezTo>
                    <a:pt x="87" y="44"/>
                    <a:pt x="87" y="44"/>
                    <a:pt x="87" y="45"/>
                  </a:cubicBezTo>
                  <a:cubicBezTo>
                    <a:pt x="88" y="46"/>
                    <a:pt x="88" y="47"/>
                    <a:pt x="88" y="47"/>
                  </a:cubicBezTo>
                  <a:cubicBezTo>
                    <a:pt x="88" y="48"/>
                    <a:pt x="88" y="48"/>
                    <a:pt x="88" y="48"/>
                  </a:cubicBezTo>
                  <a:lnTo>
                    <a:pt x="57" y="54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9" name="Freeform 200"/>
            <p:cNvSpPr>
              <a:spLocks/>
            </p:cNvSpPr>
            <p:nvPr/>
          </p:nvSpPr>
          <p:spPr bwMode="auto">
            <a:xfrm>
              <a:off x="4848225" y="6399214"/>
              <a:ext cx="130175" cy="398463"/>
            </a:xfrm>
            <a:custGeom>
              <a:avLst/>
              <a:gdLst>
                <a:gd name="T0" fmla="*/ 0 w 31"/>
                <a:gd name="T1" fmla="*/ 90 h 90"/>
                <a:gd name="T2" fmla="*/ 0 w 31"/>
                <a:gd name="T3" fmla="*/ 86 h 90"/>
                <a:gd name="T4" fmla="*/ 1 w 31"/>
                <a:gd name="T5" fmla="*/ 75 h 90"/>
                <a:gd name="T6" fmla="*/ 3 w 31"/>
                <a:gd name="T7" fmla="*/ 59 h 90"/>
                <a:gd name="T8" fmla="*/ 7 w 31"/>
                <a:gd name="T9" fmla="*/ 42 h 90"/>
                <a:gd name="T10" fmla="*/ 9 w 31"/>
                <a:gd name="T11" fmla="*/ 34 h 90"/>
                <a:gd name="T12" fmla="*/ 12 w 31"/>
                <a:gd name="T13" fmla="*/ 25 h 90"/>
                <a:gd name="T14" fmla="*/ 13 w 31"/>
                <a:gd name="T15" fmla="*/ 21 h 90"/>
                <a:gd name="T16" fmla="*/ 15 w 31"/>
                <a:gd name="T17" fmla="*/ 18 h 90"/>
                <a:gd name="T18" fmla="*/ 18 w 31"/>
                <a:gd name="T19" fmla="*/ 11 h 90"/>
                <a:gd name="T20" fmla="*/ 22 w 31"/>
                <a:gd name="T21" fmla="*/ 6 h 90"/>
                <a:gd name="T22" fmla="*/ 25 w 31"/>
                <a:gd name="T23" fmla="*/ 3 h 90"/>
                <a:gd name="T24" fmla="*/ 28 w 31"/>
                <a:gd name="T25" fmla="*/ 0 h 90"/>
                <a:gd name="T26" fmla="*/ 26 w 31"/>
                <a:gd name="T27" fmla="*/ 4 h 90"/>
                <a:gd name="T28" fmla="*/ 24 w 31"/>
                <a:gd name="T29" fmla="*/ 8 h 90"/>
                <a:gd name="T30" fmla="*/ 23 w 31"/>
                <a:gd name="T31" fmla="*/ 13 h 90"/>
                <a:gd name="T32" fmla="*/ 22 w 31"/>
                <a:gd name="T33" fmla="*/ 20 h 90"/>
                <a:gd name="T34" fmla="*/ 22 w 31"/>
                <a:gd name="T35" fmla="*/ 27 h 90"/>
                <a:gd name="T36" fmla="*/ 22 w 31"/>
                <a:gd name="T37" fmla="*/ 35 h 90"/>
                <a:gd name="T38" fmla="*/ 22 w 31"/>
                <a:gd name="T39" fmla="*/ 43 h 90"/>
                <a:gd name="T40" fmla="*/ 28 w 31"/>
                <a:gd name="T41" fmla="*/ 73 h 90"/>
                <a:gd name="T42" fmla="*/ 30 w 31"/>
                <a:gd name="T43" fmla="*/ 83 h 90"/>
                <a:gd name="T44" fmla="*/ 31 w 31"/>
                <a:gd name="T45" fmla="*/ 86 h 90"/>
                <a:gd name="T46" fmla="*/ 0 w 31"/>
                <a:gd name="T4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90">
                  <a:moveTo>
                    <a:pt x="0" y="90"/>
                  </a:moveTo>
                  <a:cubicBezTo>
                    <a:pt x="0" y="90"/>
                    <a:pt x="0" y="88"/>
                    <a:pt x="0" y="86"/>
                  </a:cubicBezTo>
                  <a:cubicBezTo>
                    <a:pt x="0" y="83"/>
                    <a:pt x="0" y="79"/>
                    <a:pt x="1" y="75"/>
                  </a:cubicBezTo>
                  <a:cubicBezTo>
                    <a:pt x="1" y="70"/>
                    <a:pt x="2" y="65"/>
                    <a:pt x="3" y="59"/>
                  </a:cubicBezTo>
                  <a:cubicBezTo>
                    <a:pt x="4" y="54"/>
                    <a:pt x="5" y="48"/>
                    <a:pt x="7" y="42"/>
                  </a:cubicBezTo>
                  <a:cubicBezTo>
                    <a:pt x="7" y="39"/>
                    <a:pt x="8" y="36"/>
                    <a:pt x="9" y="34"/>
                  </a:cubicBezTo>
                  <a:cubicBezTo>
                    <a:pt x="10" y="31"/>
                    <a:pt x="11" y="28"/>
                    <a:pt x="12" y="25"/>
                  </a:cubicBezTo>
                  <a:cubicBezTo>
                    <a:pt x="12" y="24"/>
                    <a:pt x="13" y="23"/>
                    <a:pt x="13" y="21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8"/>
                    <a:pt x="22" y="6"/>
                  </a:cubicBezTo>
                  <a:cubicBezTo>
                    <a:pt x="23" y="5"/>
                    <a:pt x="24" y="4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2"/>
                    <a:pt x="26" y="4"/>
                  </a:cubicBezTo>
                  <a:cubicBezTo>
                    <a:pt x="26" y="5"/>
                    <a:pt x="25" y="6"/>
                    <a:pt x="24" y="8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3" y="15"/>
                    <a:pt x="22" y="17"/>
                    <a:pt x="22" y="20"/>
                  </a:cubicBezTo>
                  <a:cubicBezTo>
                    <a:pt x="22" y="22"/>
                    <a:pt x="22" y="25"/>
                    <a:pt x="22" y="27"/>
                  </a:cubicBezTo>
                  <a:cubicBezTo>
                    <a:pt x="21" y="30"/>
                    <a:pt x="22" y="33"/>
                    <a:pt x="22" y="35"/>
                  </a:cubicBezTo>
                  <a:cubicBezTo>
                    <a:pt x="22" y="38"/>
                    <a:pt x="22" y="41"/>
                    <a:pt x="22" y="43"/>
                  </a:cubicBezTo>
                  <a:cubicBezTo>
                    <a:pt x="23" y="54"/>
                    <a:pt x="26" y="65"/>
                    <a:pt x="28" y="73"/>
                  </a:cubicBezTo>
                  <a:cubicBezTo>
                    <a:pt x="29" y="77"/>
                    <a:pt x="29" y="81"/>
                    <a:pt x="30" y="83"/>
                  </a:cubicBezTo>
                  <a:cubicBezTo>
                    <a:pt x="31" y="85"/>
                    <a:pt x="31" y="86"/>
                    <a:pt x="31" y="86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209"/>
            <p:cNvSpPr>
              <a:spLocks/>
            </p:cNvSpPr>
            <p:nvPr/>
          </p:nvSpPr>
          <p:spPr bwMode="auto">
            <a:xfrm>
              <a:off x="2784476" y="5164139"/>
              <a:ext cx="742950" cy="1584325"/>
            </a:xfrm>
            <a:custGeom>
              <a:avLst/>
              <a:gdLst>
                <a:gd name="T0" fmla="*/ 468 w 468"/>
                <a:gd name="T1" fmla="*/ 317 h 998"/>
                <a:gd name="T2" fmla="*/ 271 w 468"/>
                <a:gd name="T3" fmla="*/ 370 h 998"/>
                <a:gd name="T4" fmla="*/ 226 w 468"/>
                <a:gd name="T5" fmla="*/ 0 h 998"/>
                <a:gd name="T6" fmla="*/ 192 w 468"/>
                <a:gd name="T7" fmla="*/ 370 h 998"/>
                <a:gd name="T8" fmla="*/ 0 w 468"/>
                <a:gd name="T9" fmla="*/ 314 h 998"/>
                <a:gd name="T10" fmla="*/ 195 w 468"/>
                <a:gd name="T11" fmla="*/ 459 h 998"/>
                <a:gd name="T12" fmla="*/ 181 w 468"/>
                <a:gd name="T13" fmla="*/ 998 h 998"/>
                <a:gd name="T14" fmla="*/ 273 w 468"/>
                <a:gd name="T15" fmla="*/ 998 h 998"/>
                <a:gd name="T16" fmla="*/ 258 w 468"/>
                <a:gd name="T17" fmla="*/ 459 h 998"/>
                <a:gd name="T18" fmla="*/ 468 w 468"/>
                <a:gd name="T19" fmla="*/ 31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" h="998">
                  <a:moveTo>
                    <a:pt x="468" y="317"/>
                  </a:moveTo>
                  <a:lnTo>
                    <a:pt x="271" y="370"/>
                  </a:lnTo>
                  <a:lnTo>
                    <a:pt x="226" y="0"/>
                  </a:lnTo>
                  <a:lnTo>
                    <a:pt x="192" y="370"/>
                  </a:lnTo>
                  <a:lnTo>
                    <a:pt x="0" y="314"/>
                  </a:lnTo>
                  <a:lnTo>
                    <a:pt x="195" y="459"/>
                  </a:lnTo>
                  <a:lnTo>
                    <a:pt x="181" y="998"/>
                  </a:lnTo>
                  <a:lnTo>
                    <a:pt x="273" y="998"/>
                  </a:lnTo>
                  <a:lnTo>
                    <a:pt x="258" y="459"/>
                  </a:lnTo>
                  <a:lnTo>
                    <a:pt x="468" y="3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219"/>
            <p:cNvSpPr>
              <a:spLocks/>
            </p:cNvSpPr>
            <p:nvPr/>
          </p:nvSpPr>
          <p:spPr bwMode="auto">
            <a:xfrm>
              <a:off x="3197226" y="5957889"/>
              <a:ext cx="20638" cy="781050"/>
            </a:xfrm>
            <a:custGeom>
              <a:avLst/>
              <a:gdLst>
                <a:gd name="T0" fmla="*/ 0 w 5"/>
                <a:gd name="T1" fmla="*/ 0 h 177"/>
                <a:gd name="T2" fmla="*/ 0 w 5"/>
                <a:gd name="T3" fmla="*/ 0 h 177"/>
                <a:gd name="T4" fmla="*/ 5 w 5"/>
                <a:gd name="T5" fmla="*/ 177 h 177"/>
                <a:gd name="T6" fmla="*/ 5 w 5"/>
                <a:gd name="T7" fmla="*/ 177 h 177"/>
                <a:gd name="T8" fmla="*/ 0 w 5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226"/>
            <p:cNvSpPr>
              <a:spLocks/>
            </p:cNvSpPr>
            <p:nvPr/>
          </p:nvSpPr>
          <p:spPr bwMode="auto">
            <a:xfrm>
              <a:off x="8770939" y="6275389"/>
              <a:ext cx="425450" cy="490538"/>
            </a:xfrm>
            <a:custGeom>
              <a:avLst/>
              <a:gdLst>
                <a:gd name="T0" fmla="*/ 0 w 102"/>
                <a:gd name="T1" fmla="*/ 108 h 111"/>
                <a:gd name="T2" fmla="*/ 0 w 102"/>
                <a:gd name="T3" fmla="*/ 106 h 111"/>
                <a:gd name="T4" fmla="*/ 2 w 102"/>
                <a:gd name="T5" fmla="*/ 101 h 111"/>
                <a:gd name="T6" fmla="*/ 7 w 102"/>
                <a:gd name="T7" fmla="*/ 83 h 111"/>
                <a:gd name="T8" fmla="*/ 18 w 102"/>
                <a:gd name="T9" fmla="*/ 60 h 111"/>
                <a:gd name="T10" fmla="*/ 35 w 102"/>
                <a:gd name="T11" fmla="*/ 36 h 111"/>
                <a:gd name="T12" fmla="*/ 46 w 102"/>
                <a:gd name="T13" fmla="*/ 25 h 111"/>
                <a:gd name="T14" fmla="*/ 57 w 102"/>
                <a:gd name="T15" fmla="*/ 16 h 111"/>
                <a:gd name="T16" fmla="*/ 63 w 102"/>
                <a:gd name="T17" fmla="*/ 12 h 111"/>
                <a:gd name="T18" fmla="*/ 68 w 102"/>
                <a:gd name="T19" fmla="*/ 9 h 111"/>
                <a:gd name="T20" fmla="*/ 79 w 102"/>
                <a:gd name="T21" fmla="*/ 5 h 111"/>
                <a:gd name="T22" fmla="*/ 88 w 102"/>
                <a:gd name="T23" fmla="*/ 2 h 111"/>
                <a:gd name="T24" fmla="*/ 96 w 102"/>
                <a:gd name="T25" fmla="*/ 1 h 111"/>
                <a:gd name="T26" fmla="*/ 102 w 102"/>
                <a:gd name="T27" fmla="*/ 0 h 111"/>
                <a:gd name="T28" fmla="*/ 96 w 102"/>
                <a:gd name="T29" fmla="*/ 2 h 111"/>
                <a:gd name="T30" fmla="*/ 90 w 102"/>
                <a:gd name="T31" fmla="*/ 5 h 111"/>
                <a:gd name="T32" fmla="*/ 82 w 102"/>
                <a:gd name="T33" fmla="*/ 10 h 111"/>
                <a:gd name="T34" fmla="*/ 73 w 102"/>
                <a:gd name="T35" fmla="*/ 16 h 111"/>
                <a:gd name="T36" fmla="*/ 69 w 102"/>
                <a:gd name="T37" fmla="*/ 20 h 111"/>
                <a:gd name="T38" fmla="*/ 65 w 102"/>
                <a:gd name="T39" fmla="*/ 25 h 111"/>
                <a:gd name="T40" fmla="*/ 57 w 102"/>
                <a:gd name="T41" fmla="*/ 35 h 111"/>
                <a:gd name="T42" fmla="*/ 51 w 102"/>
                <a:gd name="T43" fmla="*/ 46 h 111"/>
                <a:gd name="T44" fmla="*/ 38 w 102"/>
                <a:gd name="T45" fmla="*/ 91 h 111"/>
                <a:gd name="T46" fmla="*/ 37 w 102"/>
                <a:gd name="T47" fmla="*/ 106 h 111"/>
                <a:gd name="T48" fmla="*/ 37 w 102"/>
                <a:gd name="T49" fmla="*/ 110 h 111"/>
                <a:gd name="T50" fmla="*/ 37 w 102"/>
                <a:gd name="T51" fmla="*/ 111 h 111"/>
                <a:gd name="T52" fmla="*/ 37 w 102"/>
                <a:gd name="T53" fmla="*/ 111 h 111"/>
                <a:gd name="T54" fmla="*/ 0 w 102"/>
                <a:gd name="T55" fmla="*/ 10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0" y="108"/>
                  </a:moveTo>
                  <a:cubicBezTo>
                    <a:pt x="0" y="108"/>
                    <a:pt x="0" y="108"/>
                    <a:pt x="0" y="106"/>
                  </a:cubicBezTo>
                  <a:cubicBezTo>
                    <a:pt x="1" y="105"/>
                    <a:pt x="1" y="103"/>
                    <a:pt x="2" y="101"/>
                  </a:cubicBezTo>
                  <a:cubicBezTo>
                    <a:pt x="3" y="97"/>
                    <a:pt x="5" y="90"/>
                    <a:pt x="7" y="83"/>
                  </a:cubicBezTo>
                  <a:cubicBezTo>
                    <a:pt x="10" y="76"/>
                    <a:pt x="14" y="68"/>
                    <a:pt x="18" y="60"/>
                  </a:cubicBezTo>
                  <a:cubicBezTo>
                    <a:pt x="23" y="52"/>
                    <a:pt x="28" y="43"/>
                    <a:pt x="35" y="36"/>
                  </a:cubicBezTo>
                  <a:cubicBezTo>
                    <a:pt x="38" y="32"/>
                    <a:pt x="42" y="28"/>
                    <a:pt x="46" y="25"/>
                  </a:cubicBezTo>
                  <a:cubicBezTo>
                    <a:pt x="49" y="22"/>
                    <a:pt x="53" y="19"/>
                    <a:pt x="57" y="16"/>
                  </a:cubicBezTo>
                  <a:cubicBezTo>
                    <a:pt x="59" y="15"/>
                    <a:pt x="61" y="13"/>
                    <a:pt x="63" y="12"/>
                  </a:cubicBezTo>
                  <a:cubicBezTo>
                    <a:pt x="65" y="11"/>
                    <a:pt x="66" y="10"/>
                    <a:pt x="68" y="9"/>
                  </a:cubicBezTo>
                  <a:cubicBezTo>
                    <a:pt x="72" y="7"/>
                    <a:pt x="76" y="6"/>
                    <a:pt x="79" y="5"/>
                  </a:cubicBezTo>
                  <a:cubicBezTo>
                    <a:pt x="82" y="3"/>
                    <a:pt x="86" y="3"/>
                    <a:pt x="88" y="2"/>
                  </a:cubicBezTo>
                  <a:cubicBezTo>
                    <a:pt x="91" y="1"/>
                    <a:pt x="94" y="1"/>
                    <a:pt x="96" y="1"/>
                  </a:cubicBezTo>
                  <a:cubicBezTo>
                    <a:pt x="100" y="0"/>
                    <a:pt x="102" y="0"/>
                    <a:pt x="102" y="0"/>
                  </a:cubicBezTo>
                  <a:cubicBezTo>
                    <a:pt x="102" y="0"/>
                    <a:pt x="100" y="1"/>
                    <a:pt x="96" y="2"/>
                  </a:cubicBezTo>
                  <a:cubicBezTo>
                    <a:pt x="94" y="3"/>
                    <a:pt x="92" y="4"/>
                    <a:pt x="90" y="5"/>
                  </a:cubicBezTo>
                  <a:cubicBezTo>
                    <a:pt x="87" y="7"/>
                    <a:pt x="84" y="8"/>
                    <a:pt x="82" y="10"/>
                  </a:cubicBezTo>
                  <a:cubicBezTo>
                    <a:pt x="79" y="12"/>
                    <a:pt x="76" y="14"/>
                    <a:pt x="73" y="16"/>
                  </a:cubicBezTo>
                  <a:cubicBezTo>
                    <a:pt x="72" y="18"/>
                    <a:pt x="70" y="19"/>
                    <a:pt x="69" y="20"/>
                  </a:cubicBezTo>
                  <a:cubicBezTo>
                    <a:pt x="67" y="22"/>
                    <a:pt x="66" y="23"/>
                    <a:pt x="65" y="25"/>
                  </a:cubicBezTo>
                  <a:cubicBezTo>
                    <a:pt x="62" y="28"/>
                    <a:pt x="59" y="31"/>
                    <a:pt x="57" y="35"/>
                  </a:cubicBezTo>
                  <a:cubicBezTo>
                    <a:pt x="55" y="38"/>
                    <a:pt x="52" y="42"/>
                    <a:pt x="51" y="46"/>
                  </a:cubicBezTo>
                  <a:cubicBezTo>
                    <a:pt x="43" y="61"/>
                    <a:pt x="39" y="78"/>
                    <a:pt x="38" y="91"/>
                  </a:cubicBezTo>
                  <a:cubicBezTo>
                    <a:pt x="37" y="97"/>
                    <a:pt x="37" y="103"/>
                    <a:pt x="37" y="106"/>
                  </a:cubicBezTo>
                  <a:cubicBezTo>
                    <a:pt x="37" y="108"/>
                    <a:pt x="37" y="109"/>
                    <a:pt x="37" y="110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11"/>
                    <a:pt x="37" y="111"/>
                    <a:pt x="37" y="111"/>
                  </a:cubicBezTo>
                  <a:lnTo>
                    <a:pt x="0" y="10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227"/>
            <p:cNvSpPr>
              <a:spLocks/>
            </p:cNvSpPr>
            <p:nvPr/>
          </p:nvSpPr>
          <p:spPr bwMode="auto">
            <a:xfrm>
              <a:off x="8542339" y="6275389"/>
              <a:ext cx="425450" cy="490538"/>
            </a:xfrm>
            <a:custGeom>
              <a:avLst/>
              <a:gdLst>
                <a:gd name="T0" fmla="*/ 64 w 102"/>
                <a:gd name="T1" fmla="*/ 111 h 111"/>
                <a:gd name="T2" fmla="*/ 64 w 102"/>
                <a:gd name="T3" fmla="*/ 111 h 111"/>
                <a:gd name="T4" fmla="*/ 64 w 102"/>
                <a:gd name="T5" fmla="*/ 110 h 111"/>
                <a:gd name="T6" fmla="*/ 65 w 102"/>
                <a:gd name="T7" fmla="*/ 106 h 111"/>
                <a:gd name="T8" fmla="*/ 64 w 102"/>
                <a:gd name="T9" fmla="*/ 91 h 111"/>
                <a:gd name="T10" fmla="*/ 51 w 102"/>
                <a:gd name="T11" fmla="*/ 46 h 111"/>
                <a:gd name="T12" fmla="*/ 45 w 102"/>
                <a:gd name="T13" fmla="*/ 35 h 111"/>
                <a:gd name="T14" fmla="*/ 37 w 102"/>
                <a:gd name="T15" fmla="*/ 25 h 111"/>
                <a:gd name="T16" fmla="*/ 33 w 102"/>
                <a:gd name="T17" fmla="*/ 20 h 111"/>
                <a:gd name="T18" fmla="*/ 29 w 102"/>
                <a:gd name="T19" fmla="*/ 16 h 111"/>
                <a:gd name="T20" fmla="*/ 20 w 102"/>
                <a:gd name="T21" fmla="*/ 10 h 111"/>
                <a:gd name="T22" fmla="*/ 12 w 102"/>
                <a:gd name="T23" fmla="*/ 5 h 111"/>
                <a:gd name="T24" fmla="*/ 5 w 102"/>
                <a:gd name="T25" fmla="*/ 2 h 111"/>
                <a:gd name="T26" fmla="*/ 0 w 102"/>
                <a:gd name="T27" fmla="*/ 0 h 111"/>
                <a:gd name="T28" fmla="*/ 6 w 102"/>
                <a:gd name="T29" fmla="*/ 1 h 111"/>
                <a:gd name="T30" fmla="*/ 13 w 102"/>
                <a:gd name="T31" fmla="*/ 2 h 111"/>
                <a:gd name="T32" fmla="*/ 23 w 102"/>
                <a:gd name="T33" fmla="*/ 5 h 111"/>
                <a:gd name="T34" fmla="*/ 33 w 102"/>
                <a:gd name="T35" fmla="*/ 9 h 111"/>
                <a:gd name="T36" fmla="*/ 39 w 102"/>
                <a:gd name="T37" fmla="*/ 12 h 111"/>
                <a:gd name="T38" fmla="*/ 45 w 102"/>
                <a:gd name="T39" fmla="*/ 16 h 111"/>
                <a:gd name="T40" fmla="*/ 56 w 102"/>
                <a:gd name="T41" fmla="*/ 25 h 111"/>
                <a:gd name="T42" fmla="*/ 67 w 102"/>
                <a:gd name="T43" fmla="*/ 36 h 111"/>
                <a:gd name="T44" fmla="*/ 83 w 102"/>
                <a:gd name="T45" fmla="*/ 60 h 111"/>
                <a:gd name="T46" fmla="*/ 94 w 102"/>
                <a:gd name="T47" fmla="*/ 83 h 111"/>
                <a:gd name="T48" fmla="*/ 100 w 102"/>
                <a:gd name="T49" fmla="*/ 101 h 111"/>
                <a:gd name="T50" fmla="*/ 101 w 102"/>
                <a:gd name="T51" fmla="*/ 106 h 111"/>
                <a:gd name="T52" fmla="*/ 102 w 102"/>
                <a:gd name="T53" fmla="*/ 108 h 111"/>
                <a:gd name="T54" fmla="*/ 64 w 102"/>
                <a:gd name="T5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111"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09"/>
                    <a:pt x="64" y="108"/>
                    <a:pt x="65" y="106"/>
                  </a:cubicBezTo>
                  <a:cubicBezTo>
                    <a:pt x="64" y="103"/>
                    <a:pt x="64" y="97"/>
                    <a:pt x="64" y="91"/>
                  </a:cubicBezTo>
                  <a:cubicBezTo>
                    <a:pt x="62" y="78"/>
                    <a:pt x="59" y="61"/>
                    <a:pt x="51" y="46"/>
                  </a:cubicBezTo>
                  <a:cubicBezTo>
                    <a:pt x="49" y="42"/>
                    <a:pt x="47" y="38"/>
                    <a:pt x="45" y="35"/>
                  </a:cubicBezTo>
                  <a:cubicBezTo>
                    <a:pt x="42" y="31"/>
                    <a:pt x="40" y="28"/>
                    <a:pt x="37" y="25"/>
                  </a:cubicBezTo>
                  <a:cubicBezTo>
                    <a:pt x="36" y="23"/>
                    <a:pt x="34" y="22"/>
                    <a:pt x="33" y="20"/>
                  </a:cubicBezTo>
                  <a:cubicBezTo>
                    <a:pt x="31" y="19"/>
                    <a:pt x="30" y="18"/>
                    <a:pt x="29" y="16"/>
                  </a:cubicBezTo>
                  <a:cubicBezTo>
                    <a:pt x="26" y="14"/>
                    <a:pt x="23" y="12"/>
                    <a:pt x="20" y="10"/>
                  </a:cubicBezTo>
                  <a:cubicBezTo>
                    <a:pt x="17" y="8"/>
                    <a:pt x="14" y="7"/>
                    <a:pt x="12" y="5"/>
                  </a:cubicBezTo>
                  <a:cubicBezTo>
                    <a:pt x="9" y="4"/>
                    <a:pt x="7" y="3"/>
                    <a:pt x="5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6" y="1"/>
                  </a:cubicBezTo>
                  <a:cubicBezTo>
                    <a:pt x="8" y="1"/>
                    <a:pt x="10" y="1"/>
                    <a:pt x="13" y="2"/>
                  </a:cubicBezTo>
                  <a:cubicBezTo>
                    <a:pt x="16" y="3"/>
                    <a:pt x="19" y="3"/>
                    <a:pt x="23" y="5"/>
                  </a:cubicBezTo>
                  <a:cubicBezTo>
                    <a:pt x="26" y="6"/>
                    <a:pt x="30" y="7"/>
                    <a:pt x="33" y="9"/>
                  </a:cubicBezTo>
                  <a:cubicBezTo>
                    <a:pt x="35" y="10"/>
                    <a:pt x="37" y="11"/>
                    <a:pt x="39" y="12"/>
                  </a:cubicBezTo>
                  <a:cubicBezTo>
                    <a:pt x="41" y="13"/>
                    <a:pt x="43" y="15"/>
                    <a:pt x="45" y="16"/>
                  </a:cubicBezTo>
                  <a:cubicBezTo>
                    <a:pt x="49" y="19"/>
                    <a:pt x="52" y="22"/>
                    <a:pt x="56" y="25"/>
                  </a:cubicBezTo>
                  <a:cubicBezTo>
                    <a:pt x="60" y="28"/>
                    <a:pt x="63" y="32"/>
                    <a:pt x="67" y="36"/>
                  </a:cubicBezTo>
                  <a:cubicBezTo>
                    <a:pt x="73" y="43"/>
                    <a:pt x="79" y="52"/>
                    <a:pt x="83" y="60"/>
                  </a:cubicBezTo>
                  <a:cubicBezTo>
                    <a:pt x="88" y="68"/>
                    <a:pt x="92" y="76"/>
                    <a:pt x="94" y="83"/>
                  </a:cubicBezTo>
                  <a:cubicBezTo>
                    <a:pt x="97" y="90"/>
                    <a:pt x="99" y="97"/>
                    <a:pt x="100" y="101"/>
                  </a:cubicBezTo>
                  <a:cubicBezTo>
                    <a:pt x="100" y="103"/>
                    <a:pt x="101" y="105"/>
                    <a:pt x="101" y="106"/>
                  </a:cubicBezTo>
                  <a:cubicBezTo>
                    <a:pt x="101" y="108"/>
                    <a:pt x="102" y="108"/>
                    <a:pt x="102" y="108"/>
                  </a:cubicBezTo>
                  <a:lnTo>
                    <a:pt x="64" y="1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228"/>
            <p:cNvSpPr>
              <a:spLocks/>
            </p:cNvSpPr>
            <p:nvPr/>
          </p:nvSpPr>
          <p:spPr bwMode="auto">
            <a:xfrm>
              <a:off x="8783639" y="6223001"/>
              <a:ext cx="158750" cy="468313"/>
            </a:xfrm>
            <a:custGeom>
              <a:avLst/>
              <a:gdLst>
                <a:gd name="T0" fmla="*/ 0 w 38"/>
                <a:gd name="T1" fmla="*/ 106 h 106"/>
                <a:gd name="T2" fmla="*/ 0 w 38"/>
                <a:gd name="T3" fmla="*/ 105 h 106"/>
                <a:gd name="T4" fmla="*/ 1 w 38"/>
                <a:gd name="T5" fmla="*/ 101 h 106"/>
                <a:gd name="T6" fmla="*/ 2 w 38"/>
                <a:gd name="T7" fmla="*/ 88 h 106"/>
                <a:gd name="T8" fmla="*/ 9 w 38"/>
                <a:gd name="T9" fmla="*/ 50 h 106"/>
                <a:gd name="T10" fmla="*/ 15 w 38"/>
                <a:gd name="T11" fmla="*/ 30 h 106"/>
                <a:gd name="T12" fmla="*/ 23 w 38"/>
                <a:gd name="T13" fmla="*/ 13 h 106"/>
                <a:gd name="T14" fmla="*/ 27 w 38"/>
                <a:gd name="T15" fmla="*/ 7 h 106"/>
                <a:gd name="T16" fmla="*/ 30 w 38"/>
                <a:gd name="T17" fmla="*/ 3 h 106"/>
                <a:gd name="T18" fmla="*/ 33 w 38"/>
                <a:gd name="T19" fmla="*/ 1 h 106"/>
                <a:gd name="T20" fmla="*/ 34 w 38"/>
                <a:gd name="T21" fmla="*/ 0 h 106"/>
                <a:gd name="T22" fmla="*/ 33 w 38"/>
                <a:gd name="T23" fmla="*/ 1 h 106"/>
                <a:gd name="T24" fmla="*/ 32 w 38"/>
                <a:gd name="T25" fmla="*/ 4 h 106"/>
                <a:gd name="T26" fmla="*/ 30 w 38"/>
                <a:gd name="T27" fmla="*/ 9 h 106"/>
                <a:gd name="T28" fmla="*/ 28 w 38"/>
                <a:gd name="T29" fmla="*/ 15 h 106"/>
                <a:gd name="T30" fmla="*/ 26 w 38"/>
                <a:gd name="T31" fmla="*/ 32 h 106"/>
                <a:gd name="T32" fmla="*/ 27 w 38"/>
                <a:gd name="T33" fmla="*/ 51 h 106"/>
                <a:gd name="T34" fmla="*/ 33 w 38"/>
                <a:gd name="T35" fmla="*/ 86 h 106"/>
                <a:gd name="T36" fmla="*/ 36 w 38"/>
                <a:gd name="T37" fmla="*/ 98 h 106"/>
                <a:gd name="T38" fmla="*/ 37 w 38"/>
                <a:gd name="T39" fmla="*/ 101 h 106"/>
                <a:gd name="T40" fmla="*/ 38 w 38"/>
                <a:gd name="T41" fmla="*/ 102 h 106"/>
                <a:gd name="T42" fmla="*/ 0 w 38"/>
                <a:gd name="T4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106">
                  <a:moveTo>
                    <a:pt x="0" y="106"/>
                  </a:moveTo>
                  <a:cubicBezTo>
                    <a:pt x="0" y="106"/>
                    <a:pt x="0" y="105"/>
                    <a:pt x="0" y="105"/>
                  </a:cubicBezTo>
                  <a:cubicBezTo>
                    <a:pt x="1" y="104"/>
                    <a:pt x="1" y="102"/>
                    <a:pt x="1" y="101"/>
                  </a:cubicBezTo>
                  <a:cubicBezTo>
                    <a:pt x="1" y="98"/>
                    <a:pt x="1" y="93"/>
                    <a:pt x="2" y="88"/>
                  </a:cubicBezTo>
                  <a:cubicBezTo>
                    <a:pt x="3" y="77"/>
                    <a:pt x="5" y="63"/>
                    <a:pt x="9" y="50"/>
                  </a:cubicBezTo>
                  <a:cubicBezTo>
                    <a:pt x="10" y="43"/>
                    <a:pt x="12" y="36"/>
                    <a:pt x="15" y="30"/>
                  </a:cubicBezTo>
                  <a:cubicBezTo>
                    <a:pt x="17" y="23"/>
                    <a:pt x="20" y="18"/>
                    <a:pt x="23" y="13"/>
                  </a:cubicBezTo>
                  <a:cubicBezTo>
                    <a:pt x="24" y="11"/>
                    <a:pt x="25" y="9"/>
                    <a:pt x="27" y="7"/>
                  </a:cubicBezTo>
                  <a:cubicBezTo>
                    <a:pt x="28" y="6"/>
                    <a:pt x="29" y="4"/>
                    <a:pt x="30" y="3"/>
                  </a:cubicBezTo>
                  <a:cubicBezTo>
                    <a:pt x="32" y="2"/>
                    <a:pt x="33" y="2"/>
                    <a:pt x="33" y="1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2" y="3"/>
                    <a:pt x="32" y="4"/>
                  </a:cubicBezTo>
                  <a:cubicBezTo>
                    <a:pt x="31" y="6"/>
                    <a:pt x="30" y="7"/>
                    <a:pt x="30" y="9"/>
                  </a:cubicBezTo>
                  <a:cubicBezTo>
                    <a:pt x="29" y="11"/>
                    <a:pt x="28" y="13"/>
                    <a:pt x="28" y="15"/>
                  </a:cubicBezTo>
                  <a:cubicBezTo>
                    <a:pt x="27" y="20"/>
                    <a:pt x="26" y="26"/>
                    <a:pt x="26" y="32"/>
                  </a:cubicBezTo>
                  <a:cubicBezTo>
                    <a:pt x="26" y="38"/>
                    <a:pt x="27" y="45"/>
                    <a:pt x="27" y="51"/>
                  </a:cubicBezTo>
                  <a:cubicBezTo>
                    <a:pt x="29" y="64"/>
                    <a:pt x="31" y="77"/>
                    <a:pt x="33" y="86"/>
                  </a:cubicBezTo>
                  <a:cubicBezTo>
                    <a:pt x="35" y="91"/>
                    <a:pt x="36" y="95"/>
                    <a:pt x="36" y="98"/>
                  </a:cubicBezTo>
                  <a:cubicBezTo>
                    <a:pt x="37" y="99"/>
                    <a:pt x="37" y="100"/>
                    <a:pt x="37" y="101"/>
                  </a:cubicBezTo>
                  <a:cubicBezTo>
                    <a:pt x="37" y="101"/>
                    <a:pt x="38" y="102"/>
                    <a:pt x="38" y="102"/>
                  </a:cubicBezTo>
                  <a:lnTo>
                    <a:pt x="0" y="10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229"/>
            <p:cNvSpPr>
              <a:spLocks/>
            </p:cNvSpPr>
            <p:nvPr/>
          </p:nvSpPr>
          <p:spPr bwMode="auto">
            <a:xfrm>
              <a:off x="8659814" y="5834064"/>
              <a:ext cx="528638" cy="561975"/>
            </a:xfrm>
            <a:custGeom>
              <a:avLst/>
              <a:gdLst>
                <a:gd name="T0" fmla="*/ 127 w 127"/>
                <a:gd name="T1" fmla="*/ 60 h 127"/>
                <a:gd name="T2" fmla="*/ 94 w 127"/>
                <a:gd name="T3" fmla="*/ 47 h 127"/>
                <a:gd name="T4" fmla="*/ 106 w 127"/>
                <a:gd name="T5" fmla="*/ 16 h 127"/>
                <a:gd name="T6" fmla="*/ 74 w 127"/>
                <a:gd name="T7" fmla="*/ 30 h 127"/>
                <a:gd name="T8" fmla="*/ 60 w 127"/>
                <a:gd name="T9" fmla="*/ 0 h 127"/>
                <a:gd name="T10" fmla="*/ 47 w 127"/>
                <a:gd name="T11" fmla="*/ 32 h 127"/>
                <a:gd name="T12" fmla="*/ 16 w 127"/>
                <a:gd name="T13" fmla="*/ 21 h 127"/>
                <a:gd name="T14" fmla="*/ 30 w 127"/>
                <a:gd name="T15" fmla="*/ 53 h 127"/>
                <a:gd name="T16" fmla="*/ 0 w 127"/>
                <a:gd name="T17" fmla="*/ 67 h 127"/>
                <a:gd name="T18" fmla="*/ 32 w 127"/>
                <a:gd name="T19" fmla="*/ 80 h 127"/>
                <a:gd name="T20" fmla="*/ 21 w 127"/>
                <a:gd name="T21" fmla="*/ 110 h 127"/>
                <a:gd name="T22" fmla="*/ 53 w 127"/>
                <a:gd name="T23" fmla="*/ 97 h 127"/>
                <a:gd name="T24" fmla="*/ 66 w 127"/>
                <a:gd name="T25" fmla="*/ 127 h 127"/>
                <a:gd name="T26" fmla="*/ 80 w 127"/>
                <a:gd name="T27" fmla="*/ 94 h 127"/>
                <a:gd name="T28" fmla="*/ 110 w 127"/>
                <a:gd name="T29" fmla="*/ 106 h 127"/>
                <a:gd name="T30" fmla="*/ 97 w 127"/>
                <a:gd name="T31" fmla="*/ 74 h 127"/>
                <a:gd name="T32" fmla="*/ 127 w 127"/>
                <a:gd name="T33" fmla="*/ 6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0"/>
                  </a:moveTo>
                  <a:cubicBezTo>
                    <a:pt x="114" y="50"/>
                    <a:pt x="104" y="47"/>
                    <a:pt x="94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0" y="18"/>
                    <a:pt x="80" y="23"/>
                    <a:pt x="74" y="30"/>
                  </a:cubicBezTo>
                  <a:cubicBezTo>
                    <a:pt x="73" y="11"/>
                    <a:pt x="60" y="0"/>
                    <a:pt x="60" y="0"/>
                  </a:cubicBezTo>
                  <a:cubicBezTo>
                    <a:pt x="50" y="12"/>
                    <a:pt x="47" y="23"/>
                    <a:pt x="47" y="32"/>
                  </a:cubicBezTo>
                  <a:cubicBezTo>
                    <a:pt x="33" y="20"/>
                    <a:pt x="16" y="21"/>
                    <a:pt x="16" y="21"/>
                  </a:cubicBezTo>
                  <a:cubicBezTo>
                    <a:pt x="18" y="37"/>
                    <a:pt x="23" y="46"/>
                    <a:pt x="30" y="53"/>
                  </a:cubicBezTo>
                  <a:cubicBezTo>
                    <a:pt x="11" y="54"/>
                    <a:pt x="0" y="67"/>
                    <a:pt x="0" y="67"/>
                  </a:cubicBezTo>
                  <a:cubicBezTo>
                    <a:pt x="12" y="77"/>
                    <a:pt x="23" y="80"/>
                    <a:pt x="32" y="80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6" y="109"/>
                    <a:pt x="46" y="103"/>
                    <a:pt x="53" y="97"/>
                  </a:cubicBezTo>
                  <a:cubicBezTo>
                    <a:pt x="54" y="115"/>
                    <a:pt x="66" y="127"/>
                    <a:pt x="66" y="127"/>
                  </a:cubicBezTo>
                  <a:cubicBezTo>
                    <a:pt x="76" y="115"/>
                    <a:pt x="80" y="104"/>
                    <a:pt x="80" y="94"/>
                  </a:cubicBezTo>
                  <a:cubicBezTo>
                    <a:pt x="93" y="107"/>
                    <a:pt x="110" y="106"/>
                    <a:pt x="110" y="106"/>
                  </a:cubicBezTo>
                  <a:cubicBezTo>
                    <a:pt x="109" y="90"/>
                    <a:pt x="103" y="80"/>
                    <a:pt x="97" y="74"/>
                  </a:cubicBezTo>
                  <a:cubicBezTo>
                    <a:pt x="115" y="73"/>
                    <a:pt x="127" y="60"/>
                    <a:pt x="127" y="60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Oval 230"/>
            <p:cNvSpPr>
              <a:spLocks noChangeArrowheads="1"/>
            </p:cNvSpPr>
            <p:nvPr/>
          </p:nvSpPr>
          <p:spPr bwMode="auto">
            <a:xfrm>
              <a:off x="8829676" y="6015039"/>
              <a:ext cx="184150" cy="195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Oval 231"/>
            <p:cNvSpPr>
              <a:spLocks noChangeArrowheads="1"/>
            </p:cNvSpPr>
            <p:nvPr/>
          </p:nvSpPr>
          <p:spPr bwMode="auto">
            <a:xfrm>
              <a:off x="8863014" y="6051551"/>
              <a:ext cx="120650" cy="12700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232"/>
            <p:cNvSpPr>
              <a:spLocks/>
            </p:cNvSpPr>
            <p:nvPr/>
          </p:nvSpPr>
          <p:spPr bwMode="auto">
            <a:xfrm>
              <a:off x="5057776" y="6396039"/>
              <a:ext cx="300038" cy="300038"/>
            </a:xfrm>
            <a:custGeom>
              <a:avLst/>
              <a:gdLst>
                <a:gd name="T0" fmla="*/ 0 w 72"/>
                <a:gd name="T1" fmla="*/ 61 h 68"/>
                <a:gd name="T2" fmla="*/ 2 w 72"/>
                <a:gd name="T3" fmla="*/ 57 h 68"/>
                <a:gd name="T4" fmla="*/ 3 w 72"/>
                <a:gd name="T5" fmla="*/ 55 h 68"/>
                <a:gd name="T6" fmla="*/ 4 w 72"/>
                <a:gd name="T7" fmla="*/ 53 h 68"/>
                <a:gd name="T8" fmla="*/ 7 w 72"/>
                <a:gd name="T9" fmla="*/ 47 h 68"/>
                <a:gd name="T10" fmla="*/ 11 w 72"/>
                <a:gd name="T11" fmla="*/ 40 h 68"/>
                <a:gd name="T12" fmla="*/ 16 w 72"/>
                <a:gd name="T13" fmla="*/ 33 h 68"/>
                <a:gd name="T14" fmla="*/ 22 w 72"/>
                <a:gd name="T15" fmla="*/ 26 h 68"/>
                <a:gd name="T16" fmla="*/ 28 w 72"/>
                <a:gd name="T17" fmla="*/ 19 h 68"/>
                <a:gd name="T18" fmla="*/ 36 w 72"/>
                <a:gd name="T19" fmla="*/ 13 h 68"/>
                <a:gd name="T20" fmla="*/ 43 w 72"/>
                <a:gd name="T21" fmla="*/ 8 h 68"/>
                <a:gd name="T22" fmla="*/ 51 w 72"/>
                <a:gd name="T23" fmla="*/ 5 h 68"/>
                <a:gd name="T24" fmla="*/ 54 w 72"/>
                <a:gd name="T25" fmla="*/ 3 h 68"/>
                <a:gd name="T26" fmla="*/ 57 w 72"/>
                <a:gd name="T27" fmla="*/ 2 h 68"/>
                <a:gd name="T28" fmla="*/ 63 w 72"/>
                <a:gd name="T29" fmla="*/ 1 h 68"/>
                <a:gd name="T30" fmla="*/ 68 w 72"/>
                <a:gd name="T31" fmla="*/ 0 h 68"/>
                <a:gd name="T32" fmla="*/ 72 w 72"/>
                <a:gd name="T33" fmla="*/ 0 h 68"/>
                <a:gd name="T34" fmla="*/ 68 w 72"/>
                <a:gd name="T35" fmla="*/ 1 h 68"/>
                <a:gd name="T36" fmla="*/ 64 w 72"/>
                <a:gd name="T37" fmla="*/ 3 h 68"/>
                <a:gd name="T38" fmla="*/ 59 w 72"/>
                <a:gd name="T39" fmla="*/ 6 h 68"/>
                <a:gd name="T40" fmla="*/ 57 w 72"/>
                <a:gd name="T41" fmla="*/ 8 h 68"/>
                <a:gd name="T42" fmla="*/ 54 w 72"/>
                <a:gd name="T43" fmla="*/ 10 h 68"/>
                <a:gd name="T44" fmla="*/ 48 w 72"/>
                <a:gd name="T45" fmla="*/ 15 h 68"/>
                <a:gd name="T46" fmla="*/ 43 w 72"/>
                <a:gd name="T47" fmla="*/ 21 h 68"/>
                <a:gd name="T48" fmla="*/ 39 w 72"/>
                <a:gd name="T49" fmla="*/ 28 h 68"/>
                <a:gd name="T50" fmla="*/ 35 w 72"/>
                <a:gd name="T51" fmla="*/ 35 h 68"/>
                <a:gd name="T52" fmla="*/ 32 w 72"/>
                <a:gd name="T53" fmla="*/ 42 h 68"/>
                <a:gd name="T54" fmla="*/ 30 w 72"/>
                <a:gd name="T55" fmla="*/ 49 h 68"/>
                <a:gd name="T56" fmla="*/ 29 w 72"/>
                <a:gd name="T57" fmla="*/ 55 h 68"/>
                <a:gd name="T58" fmla="*/ 28 w 72"/>
                <a:gd name="T59" fmla="*/ 60 h 68"/>
                <a:gd name="T60" fmla="*/ 28 w 72"/>
                <a:gd name="T61" fmla="*/ 62 h 68"/>
                <a:gd name="T62" fmla="*/ 27 w 72"/>
                <a:gd name="T63" fmla="*/ 64 h 68"/>
                <a:gd name="T64" fmla="*/ 27 w 72"/>
                <a:gd name="T65" fmla="*/ 68 h 68"/>
                <a:gd name="T66" fmla="*/ 0 w 72"/>
                <a:gd name="T67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2" h="68">
                  <a:moveTo>
                    <a:pt x="0" y="61"/>
                  </a:moveTo>
                  <a:cubicBezTo>
                    <a:pt x="0" y="61"/>
                    <a:pt x="1" y="60"/>
                    <a:pt x="2" y="57"/>
                  </a:cubicBezTo>
                  <a:cubicBezTo>
                    <a:pt x="2" y="57"/>
                    <a:pt x="3" y="56"/>
                    <a:pt x="3" y="55"/>
                  </a:cubicBezTo>
                  <a:cubicBezTo>
                    <a:pt x="3" y="54"/>
                    <a:pt x="4" y="54"/>
                    <a:pt x="4" y="53"/>
                  </a:cubicBezTo>
                  <a:cubicBezTo>
                    <a:pt x="5" y="51"/>
                    <a:pt x="6" y="49"/>
                    <a:pt x="7" y="47"/>
                  </a:cubicBezTo>
                  <a:cubicBezTo>
                    <a:pt x="8" y="45"/>
                    <a:pt x="10" y="42"/>
                    <a:pt x="11" y="40"/>
                  </a:cubicBezTo>
                  <a:cubicBezTo>
                    <a:pt x="12" y="38"/>
                    <a:pt x="14" y="35"/>
                    <a:pt x="16" y="33"/>
                  </a:cubicBezTo>
                  <a:cubicBezTo>
                    <a:pt x="18" y="31"/>
                    <a:pt x="20" y="28"/>
                    <a:pt x="22" y="26"/>
                  </a:cubicBezTo>
                  <a:cubicBezTo>
                    <a:pt x="24" y="23"/>
                    <a:pt x="26" y="21"/>
                    <a:pt x="28" y="19"/>
                  </a:cubicBezTo>
                  <a:cubicBezTo>
                    <a:pt x="31" y="17"/>
                    <a:pt x="33" y="15"/>
                    <a:pt x="36" y="13"/>
                  </a:cubicBezTo>
                  <a:cubicBezTo>
                    <a:pt x="38" y="11"/>
                    <a:pt x="41" y="10"/>
                    <a:pt x="43" y="8"/>
                  </a:cubicBezTo>
                  <a:cubicBezTo>
                    <a:pt x="46" y="7"/>
                    <a:pt x="48" y="6"/>
                    <a:pt x="51" y="5"/>
                  </a:cubicBezTo>
                  <a:cubicBezTo>
                    <a:pt x="52" y="4"/>
                    <a:pt x="53" y="4"/>
                    <a:pt x="54" y="3"/>
                  </a:cubicBezTo>
                  <a:cubicBezTo>
                    <a:pt x="55" y="3"/>
                    <a:pt x="56" y="3"/>
                    <a:pt x="57" y="2"/>
                  </a:cubicBezTo>
                  <a:cubicBezTo>
                    <a:pt x="60" y="2"/>
                    <a:pt x="62" y="1"/>
                    <a:pt x="63" y="1"/>
                  </a:cubicBezTo>
                  <a:cubicBezTo>
                    <a:pt x="65" y="1"/>
                    <a:pt x="67" y="0"/>
                    <a:pt x="68" y="0"/>
                  </a:cubicBezTo>
                  <a:cubicBezTo>
                    <a:pt x="70" y="0"/>
                    <a:pt x="72" y="0"/>
                    <a:pt x="72" y="0"/>
                  </a:cubicBezTo>
                  <a:cubicBezTo>
                    <a:pt x="72" y="0"/>
                    <a:pt x="71" y="0"/>
                    <a:pt x="68" y="1"/>
                  </a:cubicBezTo>
                  <a:cubicBezTo>
                    <a:pt x="67" y="2"/>
                    <a:pt x="66" y="2"/>
                    <a:pt x="64" y="3"/>
                  </a:cubicBezTo>
                  <a:cubicBezTo>
                    <a:pt x="63" y="4"/>
                    <a:pt x="61" y="5"/>
                    <a:pt x="59" y="6"/>
                  </a:cubicBezTo>
                  <a:cubicBezTo>
                    <a:pt x="58" y="7"/>
                    <a:pt x="57" y="7"/>
                    <a:pt x="57" y="8"/>
                  </a:cubicBezTo>
                  <a:cubicBezTo>
                    <a:pt x="56" y="9"/>
                    <a:pt x="55" y="10"/>
                    <a:pt x="54" y="10"/>
                  </a:cubicBezTo>
                  <a:cubicBezTo>
                    <a:pt x="52" y="12"/>
                    <a:pt x="50" y="14"/>
                    <a:pt x="48" y="15"/>
                  </a:cubicBezTo>
                  <a:cubicBezTo>
                    <a:pt x="47" y="17"/>
                    <a:pt x="45" y="19"/>
                    <a:pt x="43" y="21"/>
                  </a:cubicBezTo>
                  <a:cubicBezTo>
                    <a:pt x="42" y="23"/>
                    <a:pt x="40" y="26"/>
                    <a:pt x="39" y="28"/>
                  </a:cubicBezTo>
                  <a:cubicBezTo>
                    <a:pt x="38" y="30"/>
                    <a:pt x="36" y="32"/>
                    <a:pt x="35" y="35"/>
                  </a:cubicBezTo>
                  <a:cubicBezTo>
                    <a:pt x="34" y="37"/>
                    <a:pt x="33" y="40"/>
                    <a:pt x="32" y="42"/>
                  </a:cubicBezTo>
                  <a:cubicBezTo>
                    <a:pt x="31" y="44"/>
                    <a:pt x="31" y="46"/>
                    <a:pt x="30" y="49"/>
                  </a:cubicBezTo>
                  <a:cubicBezTo>
                    <a:pt x="30" y="51"/>
                    <a:pt x="29" y="53"/>
                    <a:pt x="29" y="55"/>
                  </a:cubicBezTo>
                  <a:cubicBezTo>
                    <a:pt x="28" y="57"/>
                    <a:pt x="28" y="58"/>
                    <a:pt x="28" y="60"/>
                  </a:cubicBezTo>
                  <a:cubicBezTo>
                    <a:pt x="28" y="61"/>
                    <a:pt x="28" y="61"/>
                    <a:pt x="28" y="62"/>
                  </a:cubicBezTo>
                  <a:cubicBezTo>
                    <a:pt x="27" y="63"/>
                    <a:pt x="27" y="63"/>
                    <a:pt x="27" y="64"/>
                  </a:cubicBezTo>
                  <a:cubicBezTo>
                    <a:pt x="27" y="67"/>
                    <a:pt x="27" y="68"/>
                    <a:pt x="27" y="68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233"/>
            <p:cNvSpPr>
              <a:spLocks/>
            </p:cNvSpPr>
            <p:nvPr/>
          </p:nvSpPr>
          <p:spPr bwMode="auto">
            <a:xfrm>
              <a:off x="4878388" y="6396039"/>
              <a:ext cx="295275" cy="300038"/>
            </a:xfrm>
            <a:custGeom>
              <a:avLst/>
              <a:gdLst>
                <a:gd name="T0" fmla="*/ 45 w 71"/>
                <a:gd name="T1" fmla="*/ 68 h 68"/>
                <a:gd name="T2" fmla="*/ 44 w 71"/>
                <a:gd name="T3" fmla="*/ 64 h 68"/>
                <a:gd name="T4" fmla="*/ 44 w 71"/>
                <a:gd name="T5" fmla="*/ 62 h 68"/>
                <a:gd name="T6" fmla="*/ 44 w 71"/>
                <a:gd name="T7" fmla="*/ 60 h 68"/>
                <a:gd name="T8" fmla="*/ 43 w 71"/>
                <a:gd name="T9" fmla="*/ 55 h 68"/>
                <a:gd name="T10" fmla="*/ 42 w 71"/>
                <a:gd name="T11" fmla="*/ 49 h 68"/>
                <a:gd name="T12" fmla="*/ 39 w 71"/>
                <a:gd name="T13" fmla="*/ 42 h 68"/>
                <a:gd name="T14" fmla="*/ 37 w 71"/>
                <a:gd name="T15" fmla="*/ 35 h 68"/>
                <a:gd name="T16" fmla="*/ 33 w 71"/>
                <a:gd name="T17" fmla="*/ 28 h 68"/>
                <a:gd name="T18" fmla="*/ 28 w 71"/>
                <a:gd name="T19" fmla="*/ 21 h 68"/>
                <a:gd name="T20" fmla="*/ 23 w 71"/>
                <a:gd name="T21" fmla="*/ 15 h 68"/>
                <a:gd name="T22" fmla="*/ 18 w 71"/>
                <a:gd name="T23" fmla="*/ 10 h 68"/>
                <a:gd name="T24" fmla="*/ 15 w 71"/>
                <a:gd name="T25" fmla="*/ 8 h 68"/>
                <a:gd name="T26" fmla="*/ 12 w 71"/>
                <a:gd name="T27" fmla="*/ 6 h 68"/>
                <a:gd name="T28" fmla="*/ 7 w 71"/>
                <a:gd name="T29" fmla="*/ 3 h 68"/>
                <a:gd name="T30" fmla="*/ 3 w 71"/>
                <a:gd name="T31" fmla="*/ 1 h 68"/>
                <a:gd name="T32" fmla="*/ 0 w 71"/>
                <a:gd name="T33" fmla="*/ 0 h 68"/>
                <a:gd name="T34" fmla="*/ 4 w 71"/>
                <a:gd name="T35" fmla="*/ 0 h 68"/>
                <a:gd name="T36" fmla="*/ 8 w 71"/>
                <a:gd name="T37" fmla="*/ 1 h 68"/>
                <a:gd name="T38" fmla="*/ 14 w 71"/>
                <a:gd name="T39" fmla="*/ 2 h 68"/>
                <a:gd name="T40" fmla="*/ 18 w 71"/>
                <a:gd name="T41" fmla="*/ 3 h 68"/>
                <a:gd name="T42" fmla="*/ 21 w 71"/>
                <a:gd name="T43" fmla="*/ 5 h 68"/>
                <a:gd name="T44" fmla="*/ 29 w 71"/>
                <a:gd name="T45" fmla="*/ 8 h 68"/>
                <a:gd name="T46" fmla="*/ 36 w 71"/>
                <a:gd name="T47" fmla="*/ 13 h 68"/>
                <a:gd name="T48" fmla="*/ 43 w 71"/>
                <a:gd name="T49" fmla="*/ 19 h 68"/>
                <a:gd name="T50" fmla="*/ 50 w 71"/>
                <a:gd name="T51" fmla="*/ 26 h 68"/>
                <a:gd name="T52" fmla="*/ 56 w 71"/>
                <a:gd name="T53" fmla="*/ 33 h 68"/>
                <a:gd name="T54" fmla="*/ 61 w 71"/>
                <a:gd name="T55" fmla="*/ 40 h 68"/>
                <a:gd name="T56" fmla="*/ 64 w 71"/>
                <a:gd name="T57" fmla="*/ 47 h 68"/>
                <a:gd name="T58" fmla="*/ 68 w 71"/>
                <a:gd name="T59" fmla="*/ 53 h 68"/>
                <a:gd name="T60" fmla="*/ 69 w 71"/>
                <a:gd name="T61" fmla="*/ 55 h 68"/>
                <a:gd name="T62" fmla="*/ 70 w 71"/>
                <a:gd name="T63" fmla="*/ 57 h 68"/>
                <a:gd name="T64" fmla="*/ 71 w 71"/>
                <a:gd name="T65" fmla="*/ 61 h 68"/>
                <a:gd name="T66" fmla="*/ 45 w 71"/>
                <a:gd name="T6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68">
                  <a:moveTo>
                    <a:pt x="45" y="68"/>
                  </a:moveTo>
                  <a:cubicBezTo>
                    <a:pt x="45" y="68"/>
                    <a:pt x="45" y="67"/>
                    <a:pt x="44" y="64"/>
                  </a:cubicBezTo>
                  <a:cubicBezTo>
                    <a:pt x="44" y="63"/>
                    <a:pt x="44" y="63"/>
                    <a:pt x="44" y="62"/>
                  </a:cubicBezTo>
                  <a:cubicBezTo>
                    <a:pt x="44" y="61"/>
                    <a:pt x="44" y="61"/>
                    <a:pt x="44" y="60"/>
                  </a:cubicBezTo>
                  <a:cubicBezTo>
                    <a:pt x="44" y="58"/>
                    <a:pt x="43" y="57"/>
                    <a:pt x="43" y="55"/>
                  </a:cubicBezTo>
                  <a:cubicBezTo>
                    <a:pt x="43" y="53"/>
                    <a:pt x="42" y="51"/>
                    <a:pt x="42" y="49"/>
                  </a:cubicBezTo>
                  <a:cubicBezTo>
                    <a:pt x="41" y="46"/>
                    <a:pt x="40" y="44"/>
                    <a:pt x="39" y="42"/>
                  </a:cubicBezTo>
                  <a:cubicBezTo>
                    <a:pt x="39" y="40"/>
                    <a:pt x="38" y="37"/>
                    <a:pt x="37" y="35"/>
                  </a:cubicBezTo>
                  <a:cubicBezTo>
                    <a:pt x="35" y="32"/>
                    <a:pt x="34" y="30"/>
                    <a:pt x="33" y="28"/>
                  </a:cubicBezTo>
                  <a:cubicBezTo>
                    <a:pt x="31" y="26"/>
                    <a:pt x="30" y="23"/>
                    <a:pt x="28" y="21"/>
                  </a:cubicBezTo>
                  <a:cubicBezTo>
                    <a:pt x="27" y="19"/>
                    <a:pt x="25" y="17"/>
                    <a:pt x="23" y="15"/>
                  </a:cubicBezTo>
                  <a:cubicBezTo>
                    <a:pt x="21" y="14"/>
                    <a:pt x="20" y="12"/>
                    <a:pt x="18" y="10"/>
                  </a:cubicBezTo>
                  <a:cubicBezTo>
                    <a:pt x="17" y="10"/>
                    <a:pt x="16" y="9"/>
                    <a:pt x="15" y="8"/>
                  </a:cubicBezTo>
                  <a:cubicBezTo>
                    <a:pt x="14" y="7"/>
                    <a:pt x="13" y="7"/>
                    <a:pt x="12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6" y="2"/>
                    <a:pt x="5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4" y="0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0" y="1"/>
                    <a:pt x="12" y="2"/>
                    <a:pt x="14" y="2"/>
                  </a:cubicBezTo>
                  <a:cubicBezTo>
                    <a:pt x="15" y="3"/>
                    <a:pt x="16" y="3"/>
                    <a:pt x="18" y="3"/>
                  </a:cubicBezTo>
                  <a:cubicBezTo>
                    <a:pt x="19" y="4"/>
                    <a:pt x="20" y="4"/>
                    <a:pt x="21" y="5"/>
                  </a:cubicBezTo>
                  <a:cubicBezTo>
                    <a:pt x="24" y="6"/>
                    <a:pt x="26" y="7"/>
                    <a:pt x="29" y="8"/>
                  </a:cubicBezTo>
                  <a:cubicBezTo>
                    <a:pt x="31" y="10"/>
                    <a:pt x="34" y="11"/>
                    <a:pt x="36" y="13"/>
                  </a:cubicBezTo>
                  <a:cubicBezTo>
                    <a:pt x="39" y="15"/>
                    <a:pt x="41" y="17"/>
                    <a:pt x="43" y="19"/>
                  </a:cubicBezTo>
                  <a:cubicBezTo>
                    <a:pt x="46" y="21"/>
                    <a:pt x="48" y="23"/>
                    <a:pt x="50" y="26"/>
                  </a:cubicBezTo>
                  <a:cubicBezTo>
                    <a:pt x="52" y="28"/>
                    <a:pt x="54" y="31"/>
                    <a:pt x="56" y="33"/>
                  </a:cubicBezTo>
                  <a:cubicBezTo>
                    <a:pt x="57" y="35"/>
                    <a:pt x="59" y="38"/>
                    <a:pt x="61" y="40"/>
                  </a:cubicBezTo>
                  <a:cubicBezTo>
                    <a:pt x="62" y="42"/>
                    <a:pt x="63" y="45"/>
                    <a:pt x="64" y="47"/>
                  </a:cubicBezTo>
                  <a:cubicBezTo>
                    <a:pt x="66" y="49"/>
                    <a:pt x="67" y="51"/>
                    <a:pt x="68" y="53"/>
                  </a:cubicBezTo>
                  <a:cubicBezTo>
                    <a:pt x="68" y="54"/>
                    <a:pt x="68" y="54"/>
                    <a:pt x="69" y="55"/>
                  </a:cubicBezTo>
                  <a:cubicBezTo>
                    <a:pt x="69" y="56"/>
                    <a:pt x="69" y="57"/>
                    <a:pt x="70" y="57"/>
                  </a:cubicBezTo>
                  <a:cubicBezTo>
                    <a:pt x="71" y="60"/>
                    <a:pt x="71" y="61"/>
                    <a:pt x="71" y="61"/>
                  </a:cubicBezTo>
                  <a:lnTo>
                    <a:pt x="45" y="6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234"/>
            <p:cNvSpPr>
              <a:spLocks/>
            </p:cNvSpPr>
            <p:nvPr/>
          </p:nvSpPr>
          <p:spPr bwMode="auto">
            <a:xfrm>
              <a:off x="5057776" y="6354764"/>
              <a:ext cx="111125" cy="344488"/>
            </a:xfrm>
            <a:custGeom>
              <a:avLst/>
              <a:gdLst>
                <a:gd name="T0" fmla="*/ 0 w 27"/>
                <a:gd name="T1" fmla="*/ 78 h 78"/>
                <a:gd name="T2" fmla="*/ 0 w 27"/>
                <a:gd name="T3" fmla="*/ 74 h 78"/>
                <a:gd name="T4" fmla="*/ 1 w 27"/>
                <a:gd name="T5" fmla="*/ 64 h 78"/>
                <a:gd name="T6" fmla="*/ 6 w 27"/>
                <a:gd name="T7" fmla="*/ 36 h 78"/>
                <a:gd name="T8" fmla="*/ 10 w 27"/>
                <a:gd name="T9" fmla="*/ 22 h 78"/>
                <a:gd name="T10" fmla="*/ 13 w 27"/>
                <a:gd name="T11" fmla="*/ 15 h 78"/>
                <a:gd name="T12" fmla="*/ 16 w 27"/>
                <a:gd name="T13" fmla="*/ 10 h 78"/>
                <a:gd name="T14" fmla="*/ 19 w 27"/>
                <a:gd name="T15" fmla="*/ 6 h 78"/>
                <a:gd name="T16" fmla="*/ 22 w 27"/>
                <a:gd name="T17" fmla="*/ 3 h 78"/>
                <a:gd name="T18" fmla="*/ 24 w 27"/>
                <a:gd name="T19" fmla="*/ 0 h 78"/>
                <a:gd name="T20" fmla="*/ 23 w 27"/>
                <a:gd name="T21" fmla="*/ 3 h 78"/>
                <a:gd name="T22" fmla="*/ 21 w 27"/>
                <a:gd name="T23" fmla="*/ 7 h 78"/>
                <a:gd name="T24" fmla="*/ 20 w 27"/>
                <a:gd name="T25" fmla="*/ 11 h 78"/>
                <a:gd name="T26" fmla="*/ 19 w 27"/>
                <a:gd name="T27" fmla="*/ 17 h 78"/>
                <a:gd name="T28" fmla="*/ 19 w 27"/>
                <a:gd name="T29" fmla="*/ 24 h 78"/>
                <a:gd name="T30" fmla="*/ 19 w 27"/>
                <a:gd name="T31" fmla="*/ 37 h 78"/>
                <a:gd name="T32" fmla="*/ 24 w 27"/>
                <a:gd name="T33" fmla="*/ 63 h 78"/>
                <a:gd name="T34" fmla="*/ 26 w 27"/>
                <a:gd name="T35" fmla="*/ 71 h 78"/>
                <a:gd name="T36" fmla="*/ 27 w 27"/>
                <a:gd name="T37" fmla="*/ 74 h 78"/>
                <a:gd name="T38" fmla="*/ 0 w 27"/>
                <a:gd name="T3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78">
                  <a:moveTo>
                    <a:pt x="0" y="78"/>
                  </a:moveTo>
                  <a:cubicBezTo>
                    <a:pt x="0" y="78"/>
                    <a:pt x="0" y="76"/>
                    <a:pt x="0" y="74"/>
                  </a:cubicBezTo>
                  <a:cubicBezTo>
                    <a:pt x="0" y="72"/>
                    <a:pt x="0" y="68"/>
                    <a:pt x="1" y="64"/>
                  </a:cubicBezTo>
                  <a:cubicBezTo>
                    <a:pt x="2" y="57"/>
                    <a:pt x="3" y="46"/>
                    <a:pt x="6" y="36"/>
                  </a:cubicBezTo>
                  <a:cubicBezTo>
                    <a:pt x="7" y="31"/>
                    <a:pt x="8" y="26"/>
                    <a:pt x="10" y="22"/>
                  </a:cubicBezTo>
                  <a:cubicBezTo>
                    <a:pt x="11" y="20"/>
                    <a:pt x="12" y="17"/>
                    <a:pt x="13" y="15"/>
                  </a:cubicBezTo>
                  <a:cubicBezTo>
                    <a:pt x="14" y="13"/>
                    <a:pt x="15" y="11"/>
                    <a:pt x="16" y="10"/>
                  </a:cubicBezTo>
                  <a:cubicBezTo>
                    <a:pt x="17" y="8"/>
                    <a:pt x="18" y="7"/>
                    <a:pt x="19" y="6"/>
                  </a:cubicBezTo>
                  <a:cubicBezTo>
                    <a:pt x="20" y="4"/>
                    <a:pt x="21" y="3"/>
                    <a:pt x="22" y="3"/>
                  </a:cubicBezTo>
                  <a:cubicBezTo>
                    <a:pt x="23" y="1"/>
                    <a:pt x="24" y="0"/>
                    <a:pt x="24" y="0"/>
                  </a:cubicBezTo>
                  <a:cubicBezTo>
                    <a:pt x="24" y="0"/>
                    <a:pt x="24" y="1"/>
                    <a:pt x="23" y="3"/>
                  </a:cubicBezTo>
                  <a:cubicBezTo>
                    <a:pt x="22" y="4"/>
                    <a:pt x="22" y="5"/>
                    <a:pt x="21" y="7"/>
                  </a:cubicBezTo>
                  <a:cubicBezTo>
                    <a:pt x="21" y="8"/>
                    <a:pt x="20" y="10"/>
                    <a:pt x="20" y="11"/>
                  </a:cubicBezTo>
                  <a:cubicBezTo>
                    <a:pt x="20" y="13"/>
                    <a:pt x="19" y="15"/>
                    <a:pt x="19" y="17"/>
                  </a:cubicBezTo>
                  <a:cubicBezTo>
                    <a:pt x="19" y="19"/>
                    <a:pt x="19" y="21"/>
                    <a:pt x="19" y="24"/>
                  </a:cubicBezTo>
                  <a:cubicBezTo>
                    <a:pt x="19" y="28"/>
                    <a:pt x="19" y="33"/>
                    <a:pt x="19" y="37"/>
                  </a:cubicBezTo>
                  <a:cubicBezTo>
                    <a:pt x="20" y="47"/>
                    <a:pt x="22" y="56"/>
                    <a:pt x="24" y="63"/>
                  </a:cubicBezTo>
                  <a:cubicBezTo>
                    <a:pt x="25" y="67"/>
                    <a:pt x="25" y="69"/>
                    <a:pt x="26" y="71"/>
                  </a:cubicBezTo>
                  <a:cubicBezTo>
                    <a:pt x="27" y="73"/>
                    <a:pt x="27" y="74"/>
                    <a:pt x="27" y="74"/>
                  </a:cubicBezTo>
                  <a:lnTo>
                    <a:pt x="0" y="78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Freeform 235"/>
            <p:cNvSpPr>
              <a:spLocks/>
            </p:cNvSpPr>
            <p:nvPr/>
          </p:nvSpPr>
          <p:spPr bwMode="auto">
            <a:xfrm>
              <a:off x="4965701" y="6073776"/>
              <a:ext cx="382588" cy="404813"/>
            </a:xfrm>
            <a:custGeom>
              <a:avLst/>
              <a:gdLst>
                <a:gd name="T0" fmla="*/ 92 w 92"/>
                <a:gd name="T1" fmla="*/ 44 h 92"/>
                <a:gd name="T2" fmla="*/ 69 w 92"/>
                <a:gd name="T3" fmla="*/ 34 h 92"/>
                <a:gd name="T4" fmla="*/ 77 w 92"/>
                <a:gd name="T5" fmla="*/ 12 h 92"/>
                <a:gd name="T6" fmla="*/ 53 w 92"/>
                <a:gd name="T7" fmla="*/ 22 h 92"/>
                <a:gd name="T8" fmla="*/ 43 w 92"/>
                <a:gd name="T9" fmla="*/ 0 h 92"/>
                <a:gd name="T10" fmla="*/ 34 w 92"/>
                <a:gd name="T11" fmla="*/ 23 h 92"/>
                <a:gd name="T12" fmla="*/ 11 w 92"/>
                <a:gd name="T13" fmla="*/ 15 h 92"/>
                <a:gd name="T14" fmla="*/ 21 w 92"/>
                <a:gd name="T15" fmla="*/ 38 h 92"/>
                <a:gd name="T16" fmla="*/ 0 w 92"/>
                <a:gd name="T17" fmla="*/ 48 h 92"/>
                <a:gd name="T18" fmla="*/ 23 w 92"/>
                <a:gd name="T19" fmla="*/ 58 h 92"/>
                <a:gd name="T20" fmla="*/ 15 w 92"/>
                <a:gd name="T21" fmla="*/ 80 h 92"/>
                <a:gd name="T22" fmla="*/ 38 w 92"/>
                <a:gd name="T23" fmla="*/ 71 h 92"/>
                <a:gd name="T24" fmla="*/ 48 w 92"/>
                <a:gd name="T25" fmla="*/ 92 h 92"/>
                <a:gd name="T26" fmla="*/ 58 w 92"/>
                <a:gd name="T27" fmla="*/ 69 h 92"/>
                <a:gd name="T28" fmla="*/ 80 w 92"/>
                <a:gd name="T29" fmla="*/ 77 h 92"/>
                <a:gd name="T30" fmla="*/ 70 w 92"/>
                <a:gd name="T31" fmla="*/ 54 h 92"/>
                <a:gd name="T32" fmla="*/ 92 w 92"/>
                <a:gd name="T3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" h="92">
                  <a:moveTo>
                    <a:pt x="92" y="44"/>
                  </a:moveTo>
                  <a:cubicBezTo>
                    <a:pt x="83" y="36"/>
                    <a:pt x="75" y="34"/>
                    <a:pt x="69" y="34"/>
                  </a:cubicBezTo>
                  <a:cubicBezTo>
                    <a:pt x="77" y="24"/>
                    <a:pt x="77" y="12"/>
                    <a:pt x="77" y="12"/>
                  </a:cubicBezTo>
                  <a:cubicBezTo>
                    <a:pt x="65" y="13"/>
                    <a:pt x="58" y="17"/>
                    <a:pt x="53" y="22"/>
                  </a:cubicBezTo>
                  <a:cubicBezTo>
                    <a:pt x="53" y="8"/>
                    <a:pt x="43" y="0"/>
                    <a:pt x="43" y="0"/>
                  </a:cubicBezTo>
                  <a:cubicBezTo>
                    <a:pt x="36" y="9"/>
                    <a:pt x="34" y="17"/>
                    <a:pt x="34" y="23"/>
                  </a:cubicBezTo>
                  <a:cubicBezTo>
                    <a:pt x="24" y="15"/>
                    <a:pt x="11" y="15"/>
                    <a:pt x="11" y="15"/>
                  </a:cubicBezTo>
                  <a:cubicBezTo>
                    <a:pt x="13" y="27"/>
                    <a:pt x="16" y="34"/>
                    <a:pt x="21" y="38"/>
                  </a:cubicBezTo>
                  <a:cubicBezTo>
                    <a:pt x="8" y="39"/>
                    <a:pt x="0" y="48"/>
                    <a:pt x="0" y="48"/>
                  </a:cubicBezTo>
                  <a:cubicBezTo>
                    <a:pt x="8" y="56"/>
                    <a:pt x="16" y="58"/>
                    <a:pt x="23" y="58"/>
                  </a:cubicBezTo>
                  <a:cubicBezTo>
                    <a:pt x="14" y="68"/>
                    <a:pt x="15" y="80"/>
                    <a:pt x="15" y="80"/>
                  </a:cubicBezTo>
                  <a:cubicBezTo>
                    <a:pt x="26" y="79"/>
                    <a:pt x="33" y="75"/>
                    <a:pt x="38" y="71"/>
                  </a:cubicBezTo>
                  <a:cubicBezTo>
                    <a:pt x="39" y="84"/>
                    <a:pt x="48" y="92"/>
                    <a:pt x="48" y="92"/>
                  </a:cubicBezTo>
                  <a:cubicBezTo>
                    <a:pt x="55" y="84"/>
                    <a:pt x="58" y="76"/>
                    <a:pt x="58" y="69"/>
                  </a:cubicBezTo>
                  <a:cubicBezTo>
                    <a:pt x="68" y="78"/>
                    <a:pt x="80" y="77"/>
                    <a:pt x="80" y="77"/>
                  </a:cubicBezTo>
                  <a:cubicBezTo>
                    <a:pt x="79" y="66"/>
                    <a:pt x="75" y="58"/>
                    <a:pt x="70" y="54"/>
                  </a:cubicBezTo>
                  <a:cubicBezTo>
                    <a:pt x="84" y="53"/>
                    <a:pt x="92" y="44"/>
                    <a:pt x="92" y="44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Oval 236"/>
            <p:cNvSpPr>
              <a:spLocks noChangeArrowheads="1"/>
            </p:cNvSpPr>
            <p:nvPr/>
          </p:nvSpPr>
          <p:spPr bwMode="auto">
            <a:xfrm>
              <a:off x="5091113" y="6205539"/>
              <a:ext cx="133350" cy="1412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Oval 237"/>
            <p:cNvSpPr>
              <a:spLocks noChangeArrowheads="1"/>
            </p:cNvSpPr>
            <p:nvPr/>
          </p:nvSpPr>
          <p:spPr bwMode="auto">
            <a:xfrm>
              <a:off x="5111751" y="6232526"/>
              <a:ext cx="87313" cy="92075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238"/>
            <p:cNvSpPr>
              <a:spLocks/>
            </p:cNvSpPr>
            <p:nvPr/>
          </p:nvSpPr>
          <p:spPr bwMode="auto">
            <a:xfrm>
              <a:off x="2243138" y="6188076"/>
              <a:ext cx="446088" cy="550863"/>
            </a:xfrm>
            <a:custGeom>
              <a:avLst/>
              <a:gdLst>
                <a:gd name="T0" fmla="*/ 0 w 107"/>
                <a:gd name="T1" fmla="*/ 123 h 125"/>
                <a:gd name="T2" fmla="*/ 0 w 107"/>
                <a:gd name="T3" fmla="*/ 121 h 125"/>
                <a:gd name="T4" fmla="*/ 1 w 107"/>
                <a:gd name="T5" fmla="*/ 115 h 125"/>
                <a:gd name="T6" fmla="*/ 7 w 107"/>
                <a:gd name="T7" fmla="*/ 96 h 125"/>
                <a:gd name="T8" fmla="*/ 18 w 107"/>
                <a:gd name="T9" fmla="*/ 70 h 125"/>
                <a:gd name="T10" fmla="*/ 25 w 107"/>
                <a:gd name="T11" fmla="*/ 56 h 125"/>
                <a:gd name="T12" fmla="*/ 35 w 107"/>
                <a:gd name="T13" fmla="*/ 42 h 125"/>
                <a:gd name="T14" fmla="*/ 46 w 107"/>
                <a:gd name="T15" fmla="*/ 30 h 125"/>
                <a:gd name="T16" fmla="*/ 58 w 107"/>
                <a:gd name="T17" fmla="*/ 20 h 125"/>
                <a:gd name="T18" fmla="*/ 64 w 107"/>
                <a:gd name="T19" fmla="*/ 16 h 125"/>
                <a:gd name="T20" fmla="*/ 70 w 107"/>
                <a:gd name="T21" fmla="*/ 12 h 125"/>
                <a:gd name="T22" fmla="*/ 82 w 107"/>
                <a:gd name="T23" fmla="*/ 7 h 125"/>
                <a:gd name="T24" fmla="*/ 92 w 107"/>
                <a:gd name="T25" fmla="*/ 4 h 125"/>
                <a:gd name="T26" fmla="*/ 100 w 107"/>
                <a:gd name="T27" fmla="*/ 2 h 125"/>
                <a:gd name="T28" fmla="*/ 107 w 107"/>
                <a:gd name="T29" fmla="*/ 0 h 125"/>
                <a:gd name="T30" fmla="*/ 100 w 107"/>
                <a:gd name="T31" fmla="*/ 3 h 125"/>
                <a:gd name="T32" fmla="*/ 93 w 107"/>
                <a:gd name="T33" fmla="*/ 6 h 125"/>
                <a:gd name="T34" fmla="*/ 84 w 107"/>
                <a:gd name="T35" fmla="*/ 11 h 125"/>
                <a:gd name="T36" fmla="*/ 74 w 107"/>
                <a:gd name="T37" fmla="*/ 18 h 125"/>
                <a:gd name="T38" fmla="*/ 69 w 107"/>
                <a:gd name="T39" fmla="*/ 22 h 125"/>
                <a:gd name="T40" fmla="*/ 64 w 107"/>
                <a:gd name="T41" fmla="*/ 27 h 125"/>
                <a:gd name="T42" fmla="*/ 54 w 107"/>
                <a:gd name="T43" fmla="*/ 38 h 125"/>
                <a:gd name="T44" fmla="*/ 47 w 107"/>
                <a:gd name="T45" fmla="*/ 50 h 125"/>
                <a:gd name="T46" fmla="*/ 30 w 107"/>
                <a:gd name="T47" fmla="*/ 101 h 125"/>
                <a:gd name="T48" fmla="*/ 28 w 107"/>
                <a:gd name="T49" fmla="*/ 119 h 125"/>
                <a:gd name="T50" fmla="*/ 28 w 107"/>
                <a:gd name="T51" fmla="*/ 123 h 125"/>
                <a:gd name="T52" fmla="*/ 28 w 107"/>
                <a:gd name="T53" fmla="*/ 125 h 125"/>
                <a:gd name="T54" fmla="*/ 0 w 107"/>
                <a:gd name="T55" fmla="*/ 12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0" y="123"/>
                  </a:moveTo>
                  <a:cubicBezTo>
                    <a:pt x="0" y="123"/>
                    <a:pt x="0" y="122"/>
                    <a:pt x="0" y="121"/>
                  </a:cubicBezTo>
                  <a:cubicBezTo>
                    <a:pt x="0" y="119"/>
                    <a:pt x="1" y="117"/>
                    <a:pt x="1" y="115"/>
                  </a:cubicBezTo>
                  <a:cubicBezTo>
                    <a:pt x="2" y="110"/>
                    <a:pt x="4" y="103"/>
                    <a:pt x="7" y="96"/>
                  </a:cubicBezTo>
                  <a:cubicBezTo>
                    <a:pt x="9" y="88"/>
                    <a:pt x="13" y="79"/>
                    <a:pt x="18" y="70"/>
                  </a:cubicBezTo>
                  <a:cubicBezTo>
                    <a:pt x="20" y="65"/>
                    <a:pt x="23" y="60"/>
                    <a:pt x="25" y="56"/>
                  </a:cubicBezTo>
                  <a:cubicBezTo>
                    <a:pt x="28" y="51"/>
                    <a:pt x="31" y="47"/>
                    <a:pt x="35" y="42"/>
                  </a:cubicBezTo>
                  <a:cubicBezTo>
                    <a:pt x="38" y="38"/>
                    <a:pt x="42" y="34"/>
                    <a:pt x="46" y="30"/>
                  </a:cubicBezTo>
                  <a:cubicBezTo>
                    <a:pt x="50" y="27"/>
                    <a:pt x="54" y="23"/>
                    <a:pt x="58" y="20"/>
                  </a:cubicBezTo>
                  <a:cubicBezTo>
                    <a:pt x="60" y="19"/>
                    <a:pt x="62" y="17"/>
                    <a:pt x="64" y="16"/>
                  </a:cubicBezTo>
                  <a:cubicBezTo>
                    <a:pt x="66" y="15"/>
                    <a:pt x="68" y="14"/>
                    <a:pt x="70" y="12"/>
                  </a:cubicBezTo>
                  <a:cubicBezTo>
                    <a:pt x="74" y="10"/>
                    <a:pt x="78" y="8"/>
                    <a:pt x="82" y="7"/>
                  </a:cubicBezTo>
                  <a:cubicBezTo>
                    <a:pt x="85" y="5"/>
                    <a:pt x="89" y="5"/>
                    <a:pt x="92" y="4"/>
                  </a:cubicBezTo>
                  <a:cubicBezTo>
                    <a:pt x="95" y="3"/>
                    <a:pt x="98" y="2"/>
                    <a:pt x="100" y="2"/>
                  </a:cubicBezTo>
                  <a:cubicBezTo>
                    <a:pt x="105" y="1"/>
                    <a:pt x="107" y="0"/>
                    <a:pt x="107" y="0"/>
                  </a:cubicBezTo>
                  <a:cubicBezTo>
                    <a:pt x="107" y="0"/>
                    <a:pt x="105" y="1"/>
                    <a:pt x="100" y="3"/>
                  </a:cubicBezTo>
                  <a:cubicBezTo>
                    <a:pt x="98" y="4"/>
                    <a:pt x="96" y="5"/>
                    <a:pt x="93" y="6"/>
                  </a:cubicBezTo>
                  <a:cubicBezTo>
                    <a:pt x="90" y="7"/>
                    <a:pt x="87" y="9"/>
                    <a:pt x="84" y="11"/>
                  </a:cubicBezTo>
                  <a:cubicBezTo>
                    <a:pt x="80" y="13"/>
                    <a:pt x="77" y="15"/>
                    <a:pt x="74" y="18"/>
                  </a:cubicBezTo>
                  <a:cubicBezTo>
                    <a:pt x="72" y="19"/>
                    <a:pt x="70" y="21"/>
                    <a:pt x="69" y="22"/>
                  </a:cubicBezTo>
                  <a:cubicBezTo>
                    <a:pt x="67" y="24"/>
                    <a:pt x="65" y="25"/>
                    <a:pt x="64" y="27"/>
                  </a:cubicBezTo>
                  <a:cubicBezTo>
                    <a:pt x="60" y="30"/>
                    <a:pt x="57" y="34"/>
                    <a:pt x="54" y="38"/>
                  </a:cubicBezTo>
                  <a:cubicBezTo>
                    <a:pt x="52" y="42"/>
                    <a:pt x="49" y="46"/>
                    <a:pt x="47" y="50"/>
                  </a:cubicBezTo>
                  <a:cubicBezTo>
                    <a:pt x="37" y="68"/>
                    <a:pt x="32" y="87"/>
                    <a:pt x="30" y="101"/>
                  </a:cubicBezTo>
                  <a:cubicBezTo>
                    <a:pt x="29" y="108"/>
                    <a:pt x="28" y="115"/>
                    <a:pt x="28" y="119"/>
                  </a:cubicBezTo>
                  <a:cubicBezTo>
                    <a:pt x="28" y="121"/>
                    <a:pt x="28" y="122"/>
                    <a:pt x="28" y="123"/>
                  </a:cubicBezTo>
                  <a:cubicBezTo>
                    <a:pt x="28" y="124"/>
                    <a:pt x="28" y="125"/>
                    <a:pt x="28" y="125"/>
                  </a:cubicBezTo>
                  <a:lnTo>
                    <a:pt x="0" y="123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239"/>
            <p:cNvSpPr>
              <a:spLocks/>
            </p:cNvSpPr>
            <p:nvPr/>
          </p:nvSpPr>
          <p:spPr bwMode="auto">
            <a:xfrm>
              <a:off x="1955801" y="6188076"/>
              <a:ext cx="446088" cy="550863"/>
            </a:xfrm>
            <a:custGeom>
              <a:avLst/>
              <a:gdLst>
                <a:gd name="T0" fmla="*/ 79 w 107"/>
                <a:gd name="T1" fmla="*/ 125 h 125"/>
                <a:gd name="T2" fmla="*/ 79 w 107"/>
                <a:gd name="T3" fmla="*/ 123 h 125"/>
                <a:gd name="T4" fmla="*/ 79 w 107"/>
                <a:gd name="T5" fmla="*/ 119 h 125"/>
                <a:gd name="T6" fmla="*/ 77 w 107"/>
                <a:gd name="T7" fmla="*/ 101 h 125"/>
                <a:gd name="T8" fmla="*/ 60 w 107"/>
                <a:gd name="T9" fmla="*/ 50 h 125"/>
                <a:gd name="T10" fmla="*/ 52 w 107"/>
                <a:gd name="T11" fmla="*/ 38 h 125"/>
                <a:gd name="T12" fmla="*/ 43 w 107"/>
                <a:gd name="T13" fmla="*/ 27 h 125"/>
                <a:gd name="T14" fmla="*/ 38 w 107"/>
                <a:gd name="T15" fmla="*/ 22 h 125"/>
                <a:gd name="T16" fmla="*/ 33 w 107"/>
                <a:gd name="T17" fmla="*/ 18 h 125"/>
                <a:gd name="T18" fmla="*/ 23 w 107"/>
                <a:gd name="T19" fmla="*/ 11 h 125"/>
                <a:gd name="T20" fmla="*/ 14 w 107"/>
                <a:gd name="T21" fmla="*/ 6 h 125"/>
                <a:gd name="T22" fmla="*/ 6 w 107"/>
                <a:gd name="T23" fmla="*/ 3 h 125"/>
                <a:gd name="T24" fmla="*/ 0 w 107"/>
                <a:gd name="T25" fmla="*/ 0 h 125"/>
                <a:gd name="T26" fmla="*/ 7 w 107"/>
                <a:gd name="T27" fmla="*/ 2 h 125"/>
                <a:gd name="T28" fmla="*/ 15 w 107"/>
                <a:gd name="T29" fmla="*/ 4 h 125"/>
                <a:gd name="T30" fmla="*/ 25 w 107"/>
                <a:gd name="T31" fmla="*/ 7 h 125"/>
                <a:gd name="T32" fmla="*/ 37 w 107"/>
                <a:gd name="T33" fmla="*/ 12 h 125"/>
                <a:gd name="T34" fmla="*/ 43 w 107"/>
                <a:gd name="T35" fmla="*/ 16 h 125"/>
                <a:gd name="T36" fmla="*/ 49 w 107"/>
                <a:gd name="T37" fmla="*/ 20 h 125"/>
                <a:gd name="T38" fmla="*/ 61 w 107"/>
                <a:gd name="T39" fmla="*/ 30 h 125"/>
                <a:gd name="T40" fmla="*/ 72 w 107"/>
                <a:gd name="T41" fmla="*/ 42 h 125"/>
                <a:gd name="T42" fmla="*/ 81 w 107"/>
                <a:gd name="T43" fmla="*/ 56 h 125"/>
                <a:gd name="T44" fmla="*/ 89 w 107"/>
                <a:gd name="T45" fmla="*/ 70 h 125"/>
                <a:gd name="T46" fmla="*/ 100 w 107"/>
                <a:gd name="T47" fmla="*/ 96 h 125"/>
                <a:gd name="T48" fmla="*/ 105 w 107"/>
                <a:gd name="T49" fmla="*/ 115 h 125"/>
                <a:gd name="T50" fmla="*/ 107 w 107"/>
                <a:gd name="T51" fmla="*/ 121 h 125"/>
                <a:gd name="T52" fmla="*/ 107 w 107"/>
                <a:gd name="T53" fmla="*/ 123 h 125"/>
                <a:gd name="T54" fmla="*/ 79 w 107"/>
                <a:gd name="T55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125">
                  <a:moveTo>
                    <a:pt x="79" y="125"/>
                  </a:moveTo>
                  <a:cubicBezTo>
                    <a:pt x="79" y="125"/>
                    <a:pt x="79" y="124"/>
                    <a:pt x="79" y="123"/>
                  </a:cubicBezTo>
                  <a:cubicBezTo>
                    <a:pt x="79" y="122"/>
                    <a:pt x="79" y="121"/>
                    <a:pt x="79" y="119"/>
                  </a:cubicBezTo>
                  <a:cubicBezTo>
                    <a:pt x="79" y="115"/>
                    <a:pt x="78" y="108"/>
                    <a:pt x="77" y="101"/>
                  </a:cubicBezTo>
                  <a:cubicBezTo>
                    <a:pt x="75" y="87"/>
                    <a:pt x="70" y="68"/>
                    <a:pt x="60" y="50"/>
                  </a:cubicBezTo>
                  <a:cubicBezTo>
                    <a:pt x="58" y="46"/>
                    <a:pt x="55" y="42"/>
                    <a:pt x="52" y="38"/>
                  </a:cubicBezTo>
                  <a:cubicBezTo>
                    <a:pt x="50" y="34"/>
                    <a:pt x="46" y="30"/>
                    <a:pt x="43" y="27"/>
                  </a:cubicBezTo>
                  <a:cubicBezTo>
                    <a:pt x="42" y="25"/>
                    <a:pt x="40" y="24"/>
                    <a:pt x="38" y="22"/>
                  </a:cubicBezTo>
                  <a:cubicBezTo>
                    <a:pt x="36" y="21"/>
                    <a:pt x="35" y="19"/>
                    <a:pt x="33" y="18"/>
                  </a:cubicBezTo>
                  <a:cubicBezTo>
                    <a:pt x="30" y="15"/>
                    <a:pt x="26" y="13"/>
                    <a:pt x="23" y="11"/>
                  </a:cubicBezTo>
                  <a:cubicBezTo>
                    <a:pt x="20" y="9"/>
                    <a:pt x="17" y="7"/>
                    <a:pt x="14" y="6"/>
                  </a:cubicBezTo>
                  <a:cubicBezTo>
                    <a:pt x="11" y="5"/>
                    <a:pt x="8" y="4"/>
                    <a:pt x="6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1"/>
                    <a:pt x="7" y="2"/>
                  </a:cubicBezTo>
                  <a:cubicBezTo>
                    <a:pt x="9" y="2"/>
                    <a:pt x="12" y="3"/>
                    <a:pt x="15" y="4"/>
                  </a:cubicBezTo>
                  <a:cubicBezTo>
                    <a:pt x="18" y="5"/>
                    <a:pt x="21" y="5"/>
                    <a:pt x="25" y="7"/>
                  </a:cubicBezTo>
                  <a:cubicBezTo>
                    <a:pt x="29" y="8"/>
                    <a:pt x="33" y="10"/>
                    <a:pt x="37" y="12"/>
                  </a:cubicBezTo>
                  <a:cubicBezTo>
                    <a:pt x="39" y="14"/>
                    <a:pt x="41" y="15"/>
                    <a:pt x="43" y="16"/>
                  </a:cubicBezTo>
                  <a:cubicBezTo>
                    <a:pt x="45" y="17"/>
                    <a:pt x="47" y="19"/>
                    <a:pt x="49" y="20"/>
                  </a:cubicBezTo>
                  <a:cubicBezTo>
                    <a:pt x="53" y="23"/>
                    <a:pt x="57" y="27"/>
                    <a:pt x="61" y="30"/>
                  </a:cubicBezTo>
                  <a:cubicBezTo>
                    <a:pt x="65" y="34"/>
                    <a:pt x="68" y="38"/>
                    <a:pt x="72" y="42"/>
                  </a:cubicBezTo>
                  <a:cubicBezTo>
                    <a:pt x="75" y="47"/>
                    <a:pt x="78" y="51"/>
                    <a:pt x="81" y="56"/>
                  </a:cubicBezTo>
                  <a:cubicBezTo>
                    <a:pt x="84" y="60"/>
                    <a:pt x="87" y="65"/>
                    <a:pt x="89" y="70"/>
                  </a:cubicBezTo>
                  <a:cubicBezTo>
                    <a:pt x="94" y="79"/>
                    <a:pt x="97" y="88"/>
                    <a:pt x="100" y="96"/>
                  </a:cubicBezTo>
                  <a:cubicBezTo>
                    <a:pt x="103" y="103"/>
                    <a:pt x="104" y="110"/>
                    <a:pt x="105" y="115"/>
                  </a:cubicBezTo>
                  <a:cubicBezTo>
                    <a:pt x="106" y="117"/>
                    <a:pt x="106" y="119"/>
                    <a:pt x="107" y="121"/>
                  </a:cubicBezTo>
                  <a:cubicBezTo>
                    <a:pt x="107" y="122"/>
                    <a:pt x="107" y="123"/>
                    <a:pt x="107" y="123"/>
                  </a:cubicBezTo>
                  <a:lnTo>
                    <a:pt x="79" y="12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240"/>
            <p:cNvSpPr>
              <a:spLocks/>
            </p:cNvSpPr>
            <p:nvPr/>
          </p:nvSpPr>
          <p:spPr bwMode="auto">
            <a:xfrm>
              <a:off x="2263776" y="6430964"/>
              <a:ext cx="458788" cy="307975"/>
            </a:xfrm>
            <a:custGeom>
              <a:avLst/>
              <a:gdLst>
                <a:gd name="T0" fmla="*/ 0 w 110"/>
                <a:gd name="T1" fmla="*/ 65 h 70"/>
                <a:gd name="T2" fmla="*/ 0 w 110"/>
                <a:gd name="T3" fmla="*/ 63 h 70"/>
                <a:gd name="T4" fmla="*/ 1 w 110"/>
                <a:gd name="T5" fmla="*/ 61 h 70"/>
                <a:gd name="T6" fmla="*/ 2 w 110"/>
                <a:gd name="T7" fmla="*/ 58 h 70"/>
                <a:gd name="T8" fmla="*/ 5 w 110"/>
                <a:gd name="T9" fmla="*/ 51 h 70"/>
                <a:gd name="T10" fmla="*/ 10 w 110"/>
                <a:gd name="T11" fmla="*/ 43 h 70"/>
                <a:gd name="T12" fmla="*/ 16 w 110"/>
                <a:gd name="T13" fmla="*/ 34 h 70"/>
                <a:gd name="T14" fmla="*/ 24 w 110"/>
                <a:gd name="T15" fmla="*/ 26 h 70"/>
                <a:gd name="T16" fmla="*/ 29 w 110"/>
                <a:gd name="T17" fmla="*/ 21 h 70"/>
                <a:gd name="T18" fmla="*/ 34 w 110"/>
                <a:gd name="T19" fmla="*/ 17 h 70"/>
                <a:gd name="T20" fmla="*/ 40 w 110"/>
                <a:gd name="T21" fmla="*/ 14 h 70"/>
                <a:gd name="T22" fmla="*/ 45 w 110"/>
                <a:gd name="T23" fmla="*/ 11 h 70"/>
                <a:gd name="T24" fmla="*/ 57 w 110"/>
                <a:gd name="T25" fmla="*/ 6 h 70"/>
                <a:gd name="T26" fmla="*/ 69 w 110"/>
                <a:gd name="T27" fmla="*/ 3 h 70"/>
                <a:gd name="T28" fmla="*/ 80 w 110"/>
                <a:gd name="T29" fmla="*/ 1 h 70"/>
                <a:gd name="T30" fmla="*/ 90 w 110"/>
                <a:gd name="T31" fmla="*/ 1 h 70"/>
                <a:gd name="T32" fmla="*/ 94 w 110"/>
                <a:gd name="T33" fmla="*/ 0 h 70"/>
                <a:gd name="T34" fmla="*/ 98 w 110"/>
                <a:gd name="T35" fmla="*/ 1 h 70"/>
                <a:gd name="T36" fmla="*/ 104 w 110"/>
                <a:gd name="T37" fmla="*/ 1 h 70"/>
                <a:gd name="T38" fmla="*/ 110 w 110"/>
                <a:gd name="T39" fmla="*/ 1 h 70"/>
                <a:gd name="T40" fmla="*/ 104 w 110"/>
                <a:gd name="T41" fmla="*/ 2 h 70"/>
                <a:gd name="T42" fmla="*/ 98 w 110"/>
                <a:gd name="T43" fmla="*/ 3 h 70"/>
                <a:gd name="T44" fmla="*/ 94 w 110"/>
                <a:gd name="T45" fmla="*/ 4 h 70"/>
                <a:gd name="T46" fmla="*/ 90 w 110"/>
                <a:gd name="T47" fmla="*/ 5 h 70"/>
                <a:gd name="T48" fmla="*/ 81 w 110"/>
                <a:gd name="T49" fmla="*/ 7 h 70"/>
                <a:gd name="T50" fmla="*/ 71 w 110"/>
                <a:gd name="T51" fmla="*/ 11 h 70"/>
                <a:gd name="T52" fmla="*/ 62 w 110"/>
                <a:gd name="T53" fmla="*/ 16 h 70"/>
                <a:gd name="T54" fmla="*/ 53 w 110"/>
                <a:gd name="T55" fmla="*/ 23 h 70"/>
                <a:gd name="T56" fmla="*/ 49 w 110"/>
                <a:gd name="T57" fmla="*/ 26 h 70"/>
                <a:gd name="T58" fmla="*/ 45 w 110"/>
                <a:gd name="T59" fmla="*/ 30 h 70"/>
                <a:gd name="T60" fmla="*/ 42 w 110"/>
                <a:gd name="T61" fmla="*/ 34 h 70"/>
                <a:gd name="T62" fmla="*/ 39 w 110"/>
                <a:gd name="T63" fmla="*/ 38 h 70"/>
                <a:gd name="T64" fmla="*/ 34 w 110"/>
                <a:gd name="T65" fmla="*/ 46 h 70"/>
                <a:gd name="T66" fmla="*/ 31 w 110"/>
                <a:gd name="T67" fmla="*/ 54 h 70"/>
                <a:gd name="T68" fmla="*/ 29 w 110"/>
                <a:gd name="T69" fmla="*/ 61 h 70"/>
                <a:gd name="T70" fmla="*/ 28 w 110"/>
                <a:gd name="T71" fmla="*/ 66 h 70"/>
                <a:gd name="T72" fmla="*/ 28 w 110"/>
                <a:gd name="T73" fmla="*/ 67 h 70"/>
                <a:gd name="T74" fmla="*/ 27 w 110"/>
                <a:gd name="T75" fmla="*/ 68 h 70"/>
                <a:gd name="T76" fmla="*/ 27 w 110"/>
                <a:gd name="T77" fmla="*/ 70 h 70"/>
                <a:gd name="T78" fmla="*/ 0 w 110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0" y="65"/>
                  </a:moveTo>
                  <a:cubicBezTo>
                    <a:pt x="0" y="65"/>
                    <a:pt x="0" y="64"/>
                    <a:pt x="0" y="63"/>
                  </a:cubicBezTo>
                  <a:cubicBezTo>
                    <a:pt x="1" y="62"/>
                    <a:pt x="1" y="62"/>
                    <a:pt x="1" y="61"/>
                  </a:cubicBezTo>
                  <a:cubicBezTo>
                    <a:pt x="1" y="60"/>
                    <a:pt x="2" y="59"/>
                    <a:pt x="2" y="58"/>
                  </a:cubicBezTo>
                  <a:cubicBezTo>
                    <a:pt x="3" y="56"/>
                    <a:pt x="4" y="54"/>
                    <a:pt x="5" y="51"/>
                  </a:cubicBezTo>
                  <a:cubicBezTo>
                    <a:pt x="6" y="49"/>
                    <a:pt x="8" y="46"/>
                    <a:pt x="10" y="43"/>
                  </a:cubicBezTo>
                  <a:cubicBezTo>
                    <a:pt x="11" y="40"/>
                    <a:pt x="14" y="37"/>
                    <a:pt x="16" y="34"/>
                  </a:cubicBezTo>
                  <a:cubicBezTo>
                    <a:pt x="19" y="31"/>
                    <a:pt x="21" y="28"/>
                    <a:pt x="24" y="26"/>
                  </a:cubicBezTo>
                  <a:cubicBezTo>
                    <a:pt x="26" y="24"/>
                    <a:pt x="27" y="23"/>
                    <a:pt x="29" y="21"/>
                  </a:cubicBezTo>
                  <a:cubicBezTo>
                    <a:pt x="31" y="20"/>
                    <a:pt x="32" y="19"/>
                    <a:pt x="34" y="17"/>
                  </a:cubicBezTo>
                  <a:cubicBezTo>
                    <a:pt x="36" y="16"/>
                    <a:pt x="38" y="15"/>
                    <a:pt x="40" y="14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9" y="9"/>
                    <a:pt x="53" y="7"/>
                    <a:pt x="57" y="6"/>
                  </a:cubicBezTo>
                  <a:cubicBezTo>
                    <a:pt x="61" y="5"/>
                    <a:pt x="65" y="4"/>
                    <a:pt x="69" y="3"/>
                  </a:cubicBezTo>
                  <a:cubicBezTo>
                    <a:pt x="73" y="2"/>
                    <a:pt x="76" y="2"/>
                    <a:pt x="80" y="1"/>
                  </a:cubicBezTo>
                  <a:cubicBezTo>
                    <a:pt x="83" y="1"/>
                    <a:pt x="87" y="1"/>
                    <a:pt x="90" y="1"/>
                  </a:cubicBezTo>
                  <a:cubicBezTo>
                    <a:pt x="91" y="1"/>
                    <a:pt x="93" y="0"/>
                    <a:pt x="94" y="0"/>
                  </a:cubicBezTo>
                  <a:cubicBezTo>
                    <a:pt x="95" y="0"/>
                    <a:pt x="97" y="1"/>
                    <a:pt x="98" y="1"/>
                  </a:cubicBezTo>
                  <a:cubicBezTo>
                    <a:pt x="100" y="1"/>
                    <a:pt x="102" y="1"/>
                    <a:pt x="104" y="1"/>
                  </a:cubicBezTo>
                  <a:cubicBezTo>
                    <a:pt x="108" y="1"/>
                    <a:pt x="110" y="1"/>
                    <a:pt x="110" y="1"/>
                  </a:cubicBezTo>
                  <a:cubicBezTo>
                    <a:pt x="110" y="1"/>
                    <a:pt x="108" y="2"/>
                    <a:pt x="104" y="2"/>
                  </a:cubicBezTo>
                  <a:cubicBezTo>
                    <a:pt x="103" y="2"/>
                    <a:pt x="100" y="3"/>
                    <a:pt x="98" y="3"/>
                  </a:cubicBezTo>
                  <a:cubicBezTo>
                    <a:pt x="97" y="3"/>
                    <a:pt x="96" y="4"/>
                    <a:pt x="94" y="4"/>
                  </a:cubicBezTo>
                  <a:cubicBezTo>
                    <a:pt x="93" y="4"/>
                    <a:pt x="92" y="5"/>
                    <a:pt x="90" y="5"/>
                  </a:cubicBezTo>
                  <a:cubicBezTo>
                    <a:pt x="87" y="6"/>
                    <a:pt x="84" y="6"/>
                    <a:pt x="81" y="7"/>
                  </a:cubicBezTo>
                  <a:cubicBezTo>
                    <a:pt x="78" y="9"/>
                    <a:pt x="75" y="10"/>
                    <a:pt x="71" y="11"/>
                  </a:cubicBezTo>
                  <a:cubicBezTo>
                    <a:pt x="68" y="13"/>
                    <a:pt x="65" y="15"/>
                    <a:pt x="62" y="16"/>
                  </a:cubicBezTo>
                  <a:cubicBezTo>
                    <a:pt x="59" y="18"/>
                    <a:pt x="56" y="20"/>
                    <a:pt x="53" y="2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7" y="27"/>
                    <a:pt x="46" y="29"/>
                    <a:pt x="45" y="30"/>
                  </a:cubicBezTo>
                  <a:cubicBezTo>
                    <a:pt x="44" y="31"/>
                    <a:pt x="43" y="33"/>
                    <a:pt x="42" y="34"/>
                  </a:cubicBezTo>
                  <a:cubicBezTo>
                    <a:pt x="41" y="35"/>
                    <a:pt x="40" y="37"/>
                    <a:pt x="39" y="38"/>
                  </a:cubicBezTo>
                  <a:cubicBezTo>
                    <a:pt x="37" y="41"/>
                    <a:pt x="35" y="44"/>
                    <a:pt x="34" y="46"/>
                  </a:cubicBezTo>
                  <a:cubicBezTo>
                    <a:pt x="33" y="49"/>
                    <a:pt x="31" y="51"/>
                    <a:pt x="31" y="54"/>
                  </a:cubicBezTo>
                  <a:cubicBezTo>
                    <a:pt x="30" y="56"/>
                    <a:pt x="29" y="59"/>
                    <a:pt x="29" y="61"/>
                  </a:cubicBezTo>
                  <a:cubicBezTo>
                    <a:pt x="28" y="62"/>
                    <a:pt x="28" y="64"/>
                    <a:pt x="28" y="66"/>
                  </a:cubicBezTo>
                  <a:cubicBezTo>
                    <a:pt x="28" y="66"/>
                    <a:pt x="28" y="67"/>
                    <a:pt x="28" y="67"/>
                  </a:cubicBezTo>
                  <a:cubicBezTo>
                    <a:pt x="27" y="68"/>
                    <a:pt x="28" y="68"/>
                    <a:pt x="27" y="68"/>
                  </a:cubicBezTo>
                  <a:cubicBezTo>
                    <a:pt x="27" y="69"/>
                    <a:pt x="27" y="70"/>
                    <a:pt x="27" y="70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241"/>
            <p:cNvSpPr>
              <a:spLocks/>
            </p:cNvSpPr>
            <p:nvPr/>
          </p:nvSpPr>
          <p:spPr bwMode="auto">
            <a:xfrm>
              <a:off x="1905001" y="6430964"/>
              <a:ext cx="458788" cy="307975"/>
            </a:xfrm>
            <a:custGeom>
              <a:avLst/>
              <a:gdLst>
                <a:gd name="T0" fmla="*/ 83 w 110"/>
                <a:gd name="T1" fmla="*/ 70 h 70"/>
                <a:gd name="T2" fmla="*/ 83 w 110"/>
                <a:gd name="T3" fmla="*/ 68 h 70"/>
                <a:gd name="T4" fmla="*/ 83 w 110"/>
                <a:gd name="T5" fmla="*/ 67 h 70"/>
                <a:gd name="T6" fmla="*/ 82 w 110"/>
                <a:gd name="T7" fmla="*/ 66 h 70"/>
                <a:gd name="T8" fmla="*/ 81 w 110"/>
                <a:gd name="T9" fmla="*/ 61 h 70"/>
                <a:gd name="T10" fmla="*/ 79 w 110"/>
                <a:gd name="T11" fmla="*/ 54 h 70"/>
                <a:gd name="T12" fmla="*/ 76 w 110"/>
                <a:gd name="T13" fmla="*/ 46 h 70"/>
                <a:gd name="T14" fmla="*/ 71 w 110"/>
                <a:gd name="T15" fmla="*/ 38 h 70"/>
                <a:gd name="T16" fmla="*/ 68 w 110"/>
                <a:gd name="T17" fmla="*/ 34 h 70"/>
                <a:gd name="T18" fmla="*/ 65 w 110"/>
                <a:gd name="T19" fmla="*/ 30 h 70"/>
                <a:gd name="T20" fmla="*/ 61 w 110"/>
                <a:gd name="T21" fmla="*/ 26 h 70"/>
                <a:gd name="T22" fmla="*/ 57 w 110"/>
                <a:gd name="T23" fmla="*/ 23 h 70"/>
                <a:gd name="T24" fmla="*/ 48 w 110"/>
                <a:gd name="T25" fmla="*/ 16 h 70"/>
                <a:gd name="T26" fmla="*/ 39 w 110"/>
                <a:gd name="T27" fmla="*/ 11 h 70"/>
                <a:gd name="T28" fmla="*/ 29 w 110"/>
                <a:gd name="T29" fmla="*/ 7 h 70"/>
                <a:gd name="T30" fmla="*/ 20 w 110"/>
                <a:gd name="T31" fmla="*/ 5 h 70"/>
                <a:gd name="T32" fmla="*/ 16 w 110"/>
                <a:gd name="T33" fmla="*/ 4 h 70"/>
                <a:gd name="T34" fmla="*/ 12 w 110"/>
                <a:gd name="T35" fmla="*/ 3 h 70"/>
                <a:gd name="T36" fmla="*/ 6 w 110"/>
                <a:gd name="T37" fmla="*/ 2 h 70"/>
                <a:gd name="T38" fmla="*/ 0 w 110"/>
                <a:gd name="T39" fmla="*/ 1 h 70"/>
                <a:gd name="T40" fmla="*/ 6 w 110"/>
                <a:gd name="T41" fmla="*/ 1 h 70"/>
                <a:gd name="T42" fmla="*/ 12 w 110"/>
                <a:gd name="T43" fmla="*/ 1 h 70"/>
                <a:gd name="T44" fmla="*/ 16 w 110"/>
                <a:gd name="T45" fmla="*/ 0 h 70"/>
                <a:gd name="T46" fmla="*/ 20 w 110"/>
                <a:gd name="T47" fmla="*/ 1 h 70"/>
                <a:gd name="T48" fmla="*/ 30 w 110"/>
                <a:gd name="T49" fmla="*/ 1 h 70"/>
                <a:gd name="T50" fmla="*/ 41 w 110"/>
                <a:gd name="T51" fmla="*/ 3 h 70"/>
                <a:gd name="T52" fmla="*/ 53 w 110"/>
                <a:gd name="T53" fmla="*/ 6 h 70"/>
                <a:gd name="T54" fmla="*/ 65 w 110"/>
                <a:gd name="T55" fmla="*/ 11 h 70"/>
                <a:gd name="T56" fmla="*/ 70 w 110"/>
                <a:gd name="T57" fmla="*/ 14 h 70"/>
                <a:gd name="T58" fmla="*/ 76 w 110"/>
                <a:gd name="T59" fmla="*/ 17 h 70"/>
                <a:gd name="T60" fmla="*/ 81 w 110"/>
                <a:gd name="T61" fmla="*/ 21 h 70"/>
                <a:gd name="T62" fmla="*/ 86 w 110"/>
                <a:gd name="T63" fmla="*/ 26 h 70"/>
                <a:gd name="T64" fmla="*/ 94 w 110"/>
                <a:gd name="T65" fmla="*/ 34 h 70"/>
                <a:gd name="T66" fmla="*/ 100 w 110"/>
                <a:gd name="T67" fmla="*/ 43 h 70"/>
                <a:gd name="T68" fmla="*/ 105 w 110"/>
                <a:gd name="T69" fmla="*/ 51 h 70"/>
                <a:gd name="T70" fmla="*/ 108 w 110"/>
                <a:gd name="T71" fmla="*/ 58 h 70"/>
                <a:gd name="T72" fmla="*/ 109 w 110"/>
                <a:gd name="T73" fmla="*/ 61 h 70"/>
                <a:gd name="T74" fmla="*/ 110 w 110"/>
                <a:gd name="T75" fmla="*/ 63 h 70"/>
                <a:gd name="T76" fmla="*/ 110 w 110"/>
                <a:gd name="T77" fmla="*/ 65 h 70"/>
                <a:gd name="T78" fmla="*/ 83 w 110"/>
                <a:gd name="T7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70">
                  <a:moveTo>
                    <a:pt x="83" y="70"/>
                  </a:moveTo>
                  <a:cubicBezTo>
                    <a:pt x="83" y="70"/>
                    <a:pt x="83" y="69"/>
                    <a:pt x="83" y="68"/>
                  </a:cubicBezTo>
                  <a:cubicBezTo>
                    <a:pt x="83" y="68"/>
                    <a:pt x="83" y="68"/>
                    <a:pt x="83" y="67"/>
                  </a:cubicBezTo>
                  <a:cubicBezTo>
                    <a:pt x="82" y="67"/>
                    <a:pt x="82" y="66"/>
                    <a:pt x="82" y="66"/>
                  </a:cubicBezTo>
                  <a:cubicBezTo>
                    <a:pt x="82" y="64"/>
                    <a:pt x="82" y="62"/>
                    <a:pt x="81" y="61"/>
                  </a:cubicBezTo>
                  <a:cubicBezTo>
                    <a:pt x="81" y="59"/>
                    <a:pt x="80" y="56"/>
                    <a:pt x="79" y="54"/>
                  </a:cubicBezTo>
                  <a:cubicBezTo>
                    <a:pt x="79" y="51"/>
                    <a:pt x="77" y="49"/>
                    <a:pt x="76" y="46"/>
                  </a:cubicBezTo>
                  <a:cubicBezTo>
                    <a:pt x="75" y="44"/>
                    <a:pt x="73" y="41"/>
                    <a:pt x="71" y="38"/>
                  </a:cubicBezTo>
                  <a:cubicBezTo>
                    <a:pt x="70" y="37"/>
                    <a:pt x="69" y="35"/>
                    <a:pt x="68" y="34"/>
                  </a:cubicBezTo>
                  <a:cubicBezTo>
                    <a:pt x="67" y="33"/>
                    <a:pt x="66" y="31"/>
                    <a:pt x="65" y="30"/>
                  </a:cubicBezTo>
                  <a:cubicBezTo>
                    <a:pt x="64" y="29"/>
                    <a:pt x="63" y="27"/>
                    <a:pt x="61" y="26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4" y="20"/>
                    <a:pt x="51" y="18"/>
                    <a:pt x="48" y="16"/>
                  </a:cubicBezTo>
                  <a:cubicBezTo>
                    <a:pt x="45" y="15"/>
                    <a:pt x="42" y="13"/>
                    <a:pt x="39" y="11"/>
                  </a:cubicBezTo>
                  <a:cubicBezTo>
                    <a:pt x="35" y="10"/>
                    <a:pt x="32" y="9"/>
                    <a:pt x="29" y="7"/>
                  </a:cubicBezTo>
                  <a:cubicBezTo>
                    <a:pt x="26" y="6"/>
                    <a:pt x="23" y="6"/>
                    <a:pt x="20" y="5"/>
                  </a:cubicBezTo>
                  <a:cubicBezTo>
                    <a:pt x="18" y="5"/>
                    <a:pt x="17" y="4"/>
                    <a:pt x="16" y="4"/>
                  </a:cubicBezTo>
                  <a:cubicBezTo>
                    <a:pt x="14" y="4"/>
                    <a:pt x="13" y="3"/>
                    <a:pt x="12" y="3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0" y="1"/>
                    <a:pt x="2" y="1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1"/>
                    <a:pt x="15" y="0"/>
                    <a:pt x="16" y="0"/>
                  </a:cubicBezTo>
                  <a:cubicBezTo>
                    <a:pt x="17" y="0"/>
                    <a:pt x="19" y="1"/>
                    <a:pt x="20" y="1"/>
                  </a:cubicBezTo>
                  <a:cubicBezTo>
                    <a:pt x="23" y="1"/>
                    <a:pt x="27" y="1"/>
                    <a:pt x="30" y="1"/>
                  </a:cubicBezTo>
                  <a:cubicBezTo>
                    <a:pt x="34" y="2"/>
                    <a:pt x="37" y="2"/>
                    <a:pt x="41" y="3"/>
                  </a:cubicBezTo>
                  <a:cubicBezTo>
                    <a:pt x="45" y="4"/>
                    <a:pt x="49" y="5"/>
                    <a:pt x="53" y="6"/>
                  </a:cubicBezTo>
                  <a:cubicBezTo>
                    <a:pt x="57" y="7"/>
                    <a:pt x="61" y="9"/>
                    <a:pt x="65" y="11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2" y="15"/>
                    <a:pt x="74" y="16"/>
                    <a:pt x="76" y="17"/>
                  </a:cubicBezTo>
                  <a:cubicBezTo>
                    <a:pt x="78" y="19"/>
                    <a:pt x="79" y="20"/>
                    <a:pt x="81" y="21"/>
                  </a:cubicBezTo>
                  <a:cubicBezTo>
                    <a:pt x="83" y="23"/>
                    <a:pt x="84" y="24"/>
                    <a:pt x="86" y="26"/>
                  </a:cubicBezTo>
                  <a:cubicBezTo>
                    <a:pt x="89" y="28"/>
                    <a:pt x="91" y="31"/>
                    <a:pt x="94" y="34"/>
                  </a:cubicBezTo>
                  <a:cubicBezTo>
                    <a:pt x="96" y="37"/>
                    <a:pt x="99" y="40"/>
                    <a:pt x="100" y="43"/>
                  </a:cubicBezTo>
                  <a:cubicBezTo>
                    <a:pt x="102" y="46"/>
                    <a:pt x="104" y="49"/>
                    <a:pt x="105" y="51"/>
                  </a:cubicBezTo>
                  <a:cubicBezTo>
                    <a:pt x="106" y="54"/>
                    <a:pt x="107" y="56"/>
                    <a:pt x="108" y="58"/>
                  </a:cubicBezTo>
                  <a:cubicBezTo>
                    <a:pt x="108" y="59"/>
                    <a:pt x="109" y="60"/>
                    <a:pt x="109" y="61"/>
                  </a:cubicBezTo>
                  <a:cubicBezTo>
                    <a:pt x="109" y="62"/>
                    <a:pt x="110" y="62"/>
                    <a:pt x="110" y="63"/>
                  </a:cubicBezTo>
                  <a:cubicBezTo>
                    <a:pt x="110" y="64"/>
                    <a:pt x="110" y="65"/>
                    <a:pt x="110" y="65"/>
                  </a:cubicBezTo>
                  <a:lnTo>
                    <a:pt x="83" y="70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242"/>
            <p:cNvSpPr>
              <a:spLocks/>
            </p:cNvSpPr>
            <p:nvPr/>
          </p:nvSpPr>
          <p:spPr bwMode="auto">
            <a:xfrm>
              <a:off x="2255838" y="6134101"/>
              <a:ext cx="128588" cy="517525"/>
            </a:xfrm>
            <a:custGeom>
              <a:avLst/>
              <a:gdLst>
                <a:gd name="T0" fmla="*/ 0 w 31"/>
                <a:gd name="T1" fmla="*/ 117 h 117"/>
                <a:gd name="T2" fmla="*/ 1 w 31"/>
                <a:gd name="T3" fmla="*/ 112 h 117"/>
                <a:gd name="T4" fmla="*/ 1 w 31"/>
                <a:gd name="T5" fmla="*/ 98 h 117"/>
                <a:gd name="T6" fmla="*/ 6 w 31"/>
                <a:gd name="T7" fmla="*/ 55 h 117"/>
                <a:gd name="T8" fmla="*/ 12 w 31"/>
                <a:gd name="T9" fmla="*/ 33 h 117"/>
                <a:gd name="T10" fmla="*/ 19 w 31"/>
                <a:gd name="T11" fmla="*/ 15 h 117"/>
                <a:gd name="T12" fmla="*/ 24 w 31"/>
                <a:gd name="T13" fmla="*/ 8 h 117"/>
                <a:gd name="T14" fmla="*/ 27 w 31"/>
                <a:gd name="T15" fmla="*/ 3 h 117"/>
                <a:gd name="T16" fmla="*/ 30 w 31"/>
                <a:gd name="T17" fmla="*/ 0 h 117"/>
                <a:gd name="T18" fmla="*/ 31 w 31"/>
                <a:gd name="T19" fmla="*/ 0 h 117"/>
                <a:gd name="T20" fmla="*/ 31 w 31"/>
                <a:gd name="T21" fmla="*/ 1 h 117"/>
                <a:gd name="T22" fmla="*/ 28 w 31"/>
                <a:gd name="T23" fmla="*/ 4 h 117"/>
                <a:gd name="T24" fmla="*/ 26 w 31"/>
                <a:gd name="T25" fmla="*/ 9 h 117"/>
                <a:gd name="T26" fmla="*/ 23 w 31"/>
                <a:gd name="T27" fmla="*/ 16 h 117"/>
                <a:gd name="T28" fmla="*/ 20 w 31"/>
                <a:gd name="T29" fmla="*/ 35 h 117"/>
                <a:gd name="T30" fmla="*/ 20 w 31"/>
                <a:gd name="T31" fmla="*/ 56 h 117"/>
                <a:gd name="T32" fmla="*/ 25 w 31"/>
                <a:gd name="T33" fmla="*/ 96 h 117"/>
                <a:gd name="T34" fmla="*/ 27 w 31"/>
                <a:gd name="T35" fmla="*/ 109 h 117"/>
                <a:gd name="T36" fmla="*/ 28 w 31"/>
                <a:gd name="T37" fmla="*/ 114 h 117"/>
                <a:gd name="T38" fmla="*/ 0 w 31"/>
                <a:gd name="T39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" h="117">
                  <a:moveTo>
                    <a:pt x="0" y="117"/>
                  </a:moveTo>
                  <a:cubicBezTo>
                    <a:pt x="0" y="117"/>
                    <a:pt x="0" y="115"/>
                    <a:pt x="1" y="112"/>
                  </a:cubicBezTo>
                  <a:cubicBezTo>
                    <a:pt x="1" y="108"/>
                    <a:pt x="1" y="103"/>
                    <a:pt x="1" y="98"/>
                  </a:cubicBezTo>
                  <a:cubicBezTo>
                    <a:pt x="2" y="86"/>
                    <a:pt x="3" y="70"/>
                    <a:pt x="6" y="55"/>
                  </a:cubicBezTo>
                  <a:cubicBezTo>
                    <a:pt x="8" y="47"/>
                    <a:pt x="9" y="40"/>
                    <a:pt x="12" y="33"/>
                  </a:cubicBezTo>
                  <a:cubicBezTo>
                    <a:pt x="14" y="26"/>
                    <a:pt x="17" y="20"/>
                    <a:pt x="19" y="15"/>
                  </a:cubicBezTo>
                  <a:cubicBezTo>
                    <a:pt x="21" y="12"/>
                    <a:pt x="22" y="10"/>
                    <a:pt x="24" y="8"/>
                  </a:cubicBezTo>
                  <a:cubicBezTo>
                    <a:pt x="25" y="6"/>
                    <a:pt x="26" y="4"/>
                    <a:pt x="27" y="3"/>
                  </a:cubicBezTo>
                  <a:cubicBezTo>
                    <a:pt x="29" y="2"/>
                    <a:pt x="30" y="1"/>
                    <a:pt x="30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1"/>
                  </a:cubicBezTo>
                  <a:cubicBezTo>
                    <a:pt x="30" y="1"/>
                    <a:pt x="29" y="2"/>
                    <a:pt x="28" y="4"/>
                  </a:cubicBezTo>
                  <a:cubicBezTo>
                    <a:pt x="28" y="5"/>
                    <a:pt x="27" y="7"/>
                    <a:pt x="26" y="9"/>
                  </a:cubicBezTo>
                  <a:cubicBezTo>
                    <a:pt x="25" y="11"/>
                    <a:pt x="24" y="14"/>
                    <a:pt x="23" y="16"/>
                  </a:cubicBezTo>
                  <a:cubicBezTo>
                    <a:pt x="22" y="21"/>
                    <a:pt x="21" y="28"/>
                    <a:pt x="20" y="35"/>
                  </a:cubicBezTo>
                  <a:cubicBezTo>
                    <a:pt x="20" y="42"/>
                    <a:pt x="20" y="49"/>
                    <a:pt x="20" y="56"/>
                  </a:cubicBezTo>
                  <a:cubicBezTo>
                    <a:pt x="21" y="71"/>
                    <a:pt x="23" y="85"/>
                    <a:pt x="25" y="96"/>
                  </a:cubicBezTo>
                  <a:cubicBezTo>
                    <a:pt x="26" y="102"/>
                    <a:pt x="27" y="106"/>
                    <a:pt x="27" y="109"/>
                  </a:cubicBezTo>
                  <a:cubicBezTo>
                    <a:pt x="28" y="112"/>
                    <a:pt x="28" y="114"/>
                    <a:pt x="28" y="114"/>
                  </a:cubicBezTo>
                  <a:lnTo>
                    <a:pt x="0" y="117"/>
                  </a:lnTo>
                  <a:close/>
                </a:path>
              </a:pathLst>
            </a:custGeom>
            <a:solidFill>
              <a:srgbClr val="437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243"/>
            <p:cNvSpPr>
              <a:spLocks/>
            </p:cNvSpPr>
            <p:nvPr/>
          </p:nvSpPr>
          <p:spPr bwMode="auto">
            <a:xfrm>
              <a:off x="2605088" y="6294439"/>
              <a:ext cx="358775" cy="382588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Oval 244"/>
            <p:cNvSpPr>
              <a:spLocks noChangeArrowheads="1"/>
            </p:cNvSpPr>
            <p:nvPr/>
          </p:nvSpPr>
          <p:spPr bwMode="auto">
            <a:xfrm>
              <a:off x="2722563" y="6421439"/>
              <a:ext cx="125413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Oval 245"/>
            <p:cNvSpPr>
              <a:spLocks noChangeArrowheads="1"/>
            </p:cNvSpPr>
            <p:nvPr/>
          </p:nvSpPr>
          <p:spPr bwMode="auto">
            <a:xfrm>
              <a:off x="2743201" y="6443664"/>
              <a:ext cx="84138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246"/>
            <p:cNvSpPr>
              <a:spLocks/>
            </p:cNvSpPr>
            <p:nvPr/>
          </p:nvSpPr>
          <p:spPr bwMode="auto">
            <a:xfrm>
              <a:off x="2605088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Oval 247"/>
            <p:cNvSpPr>
              <a:spLocks noChangeArrowheads="1"/>
            </p:cNvSpPr>
            <p:nvPr/>
          </p:nvSpPr>
          <p:spPr bwMode="auto">
            <a:xfrm>
              <a:off x="2722563" y="6069014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Oval 248"/>
            <p:cNvSpPr>
              <a:spLocks noChangeArrowheads="1"/>
            </p:cNvSpPr>
            <p:nvPr/>
          </p:nvSpPr>
          <p:spPr bwMode="auto">
            <a:xfrm>
              <a:off x="2743201" y="6091239"/>
              <a:ext cx="84138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Freeform 249"/>
            <p:cNvSpPr>
              <a:spLocks/>
            </p:cNvSpPr>
            <p:nvPr/>
          </p:nvSpPr>
          <p:spPr bwMode="auto">
            <a:xfrm>
              <a:off x="2205038" y="5834064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Oval 250"/>
            <p:cNvSpPr>
              <a:spLocks noChangeArrowheads="1"/>
            </p:cNvSpPr>
            <p:nvPr/>
          </p:nvSpPr>
          <p:spPr bwMode="auto">
            <a:xfrm>
              <a:off x="2322513" y="5962651"/>
              <a:ext cx="125413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252"/>
            <p:cNvSpPr>
              <a:spLocks/>
            </p:cNvSpPr>
            <p:nvPr/>
          </p:nvSpPr>
          <p:spPr bwMode="auto">
            <a:xfrm>
              <a:off x="1738313" y="5940426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Oval 253"/>
            <p:cNvSpPr>
              <a:spLocks noChangeArrowheads="1"/>
            </p:cNvSpPr>
            <p:nvPr/>
          </p:nvSpPr>
          <p:spPr bwMode="auto">
            <a:xfrm>
              <a:off x="1855788" y="6069014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Oval 254"/>
            <p:cNvSpPr>
              <a:spLocks noChangeArrowheads="1"/>
            </p:cNvSpPr>
            <p:nvPr/>
          </p:nvSpPr>
          <p:spPr bwMode="auto">
            <a:xfrm>
              <a:off x="1876426" y="6091239"/>
              <a:ext cx="82550" cy="82550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255"/>
            <p:cNvSpPr>
              <a:spLocks/>
            </p:cNvSpPr>
            <p:nvPr/>
          </p:nvSpPr>
          <p:spPr bwMode="auto">
            <a:xfrm>
              <a:off x="1638301" y="6205539"/>
              <a:ext cx="358775" cy="384175"/>
            </a:xfrm>
            <a:custGeom>
              <a:avLst/>
              <a:gdLst>
                <a:gd name="T0" fmla="*/ 86 w 86"/>
                <a:gd name="T1" fmla="*/ 41 h 87"/>
                <a:gd name="T2" fmla="*/ 64 w 86"/>
                <a:gd name="T3" fmla="*/ 32 h 87"/>
                <a:gd name="T4" fmla="*/ 72 w 86"/>
                <a:gd name="T5" fmla="*/ 11 h 87"/>
                <a:gd name="T6" fmla="*/ 50 w 86"/>
                <a:gd name="T7" fmla="*/ 21 h 87"/>
                <a:gd name="T8" fmla="*/ 41 w 86"/>
                <a:gd name="T9" fmla="*/ 0 h 87"/>
                <a:gd name="T10" fmla="*/ 32 w 86"/>
                <a:gd name="T11" fmla="*/ 22 h 87"/>
                <a:gd name="T12" fmla="*/ 11 w 86"/>
                <a:gd name="T13" fmla="*/ 15 h 87"/>
                <a:gd name="T14" fmla="*/ 20 w 86"/>
                <a:gd name="T15" fmla="*/ 36 h 87"/>
                <a:gd name="T16" fmla="*/ 0 w 86"/>
                <a:gd name="T17" fmla="*/ 46 h 87"/>
                <a:gd name="T18" fmla="*/ 22 w 86"/>
                <a:gd name="T19" fmla="*/ 55 h 87"/>
                <a:gd name="T20" fmla="*/ 14 w 86"/>
                <a:gd name="T21" fmla="*/ 76 h 87"/>
                <a:gd name="T22" fmla="*/ 36 w 86"/>
                <a:gd name="T23" fmla="*/ 66 h 87"/>
                <a:gd name="T24" fmla="*/ 45 w 86"/>
                <a:gd name="T25" fmla="*/ 87 h 87"/>
                <a:gd name="T26" fmla="*/ 54 w 86"/>
                <a:gd name="T27" fmla="*/ 65 h 87"/>
                <a:gd name="T28" fmla="*/ 75 w 86"/>
                <a:gd name="T29" fmla="*/ 73 h 87"/>
                <a:gd name="T30" fmla="*/ 66 w 86"/>
                <a:gd name="T31" fmla="*/ 51 h 87"/>
                <a:gd name="T32" fmla="*/ 86 w 86"/>
                <a:gd name="T33" fmla="*/ 4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6" h="87">
                  <a:moveTo>
                    <a:pt x="86" y="41"/>
                  </a:moveTo>
                  <a:cubicBezTo>
                    <a:pt x="78" y="35"/>
                    <a:pt x="71" y="32"/>
                    <a:pt x="64" y="32"/>
                  </a:cubicBezTo>
                  <a:cubicBezTo>
                    <a:pt x="73" y="23"/>
                    <a:pt x="72" y="11"/>
                    <a:pt x="72" y="11"/>
                  </a:cubicBezTo>
                  <a:cubicBezTo>
                    <a:pt x="61" y="12"/>
                    <a:pt x="55" y="16"/>
                    <a:pt x="50" y="21"/>
                  </a:cubicBezTo>
                  <a:cubicBezTo>
                    <a:pt x="49" y="8"/>
                    <a:pt x="41" y="0"/>
                    <a:pt x="41" y="0"/>
                  </a:cubicBezTo>
                  <a:cubicBezTo>
                    <a:pt x="34" y="9"/>
                    <a:pt x="32" y="16"/>
                    <a:pt x="32" y="22"/>
                  </a:cubicBezTo>
                  <a:cubicBezTo>
                    <a:pt x="23" y="14"/>
                    <a:pt x="11" y="15"/>
                    <a:pt x="11" y="15"/>
                  </a:cubicBezTo>
                  <a:cubicBezTo>
                    <a:pt x="12" y="25"/>
                    <a:pt x="16" y="32"/>
                    <a:pt x="20" y="36"/>
                  </a:cubicBezTo>
                  <a:cubicBezTo>
                    <a:pt x="8" y="37"/>
                    <a:pt x="0" y="46"/>
                    <a:pt x="0" y="46"/>
                  </a:cubicBezTo>
                  <a:cubicBezTo>
                    <a:pt x="8" y="53"/>
                    <a:pt x="16" y="55"/>
                    <a:pt x="22" y="55"/>
                  </a:cubicBezTo>
                  <a:cubicBezTo>
                    <a:pt x="14" y="64"/>
                    <a:pt x="14" y="76"/>
                    <a:pt x="14" y="76"/>
                  </a:cubicBezTo>
                  <a:cubicBezTo>
                    <a:pt x="25" y="75"/>
                    <a:pt x="32" y="71"/>
                    <a:pt x="36" y="66"/>
                  </a:cubicBezTo>
                  <a:cubicBezTo>
                    <a:pt x="37" y="79"/>
                    <a:pt x="45" y="87"/>
                    <a:pt x="45" y="87"/>
                  </a:cubicBezTo>
                  <a:cubicBezTo>
                    <a:pt x="52" y="78"/>
                    <a:pt x="54" y="71"/>
                    <a:pt x="54" y="65"/>
                  </a:cubicBezTo>
                  <a:cubicBezTo>
                    <a:pt x="64" y="73"/>
                    <a:pt x="75" y="73"/>
                    <a:pt x="75" y="73"/>
                  </a:cubicBezTo>
                  <a:cubicBezTo>
                    <a:pt x="74" y="62"/>
                    <a:pt x="70" y="55"/>
                    <a:pt x="66" y="51"/>
                  </a:cubicBezTo>
                  <a:cubicBezTo>
                    <a:pt x="78" y="50"/>
                    <a:pt x="86" y="41"/>
                    <a:pt x="86" y="41"/>
                  </a:cubicBezTo>
                  <a:close/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Oval 256"/>
            <p:cNvSpPr>
              <a:spLocks noChangeArrowheads="1"/>
            </p:cNvSpPr>
            <p:nvPr/>
          </p:nvSpPr>
          <p:spPr bwMode="auto">
            <a:xfrm>
              <a:off x="1755776" y="6334126"/>
              <a:ext cx="123825" cy="131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Oval 257"/>
            <p:cNvSpPr>
              <a:spLocks noChangeArrowheads="1"/>
            </p:cNvSpPr>
            <p:nvPr/>
          </p:nvSpPr>
          <p:spPr bwMode="auto">
            <a:xfrm>
              <a:off x="1776413" y="6354764"/>
              <a:ext cx="82550" cy="84138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259"/>
            <p:cNvSpPr>
              <a:spLocks/>
            </p:cNvSpPr>
            <p:nvPr/>
          </p:nvSpPr>
          <p:spPr bwMode="auto">
            <a:xfrm>
              <a:off x="11047414" y="5583239"/>
              <a:ext cx="204788" cy="1147763"/>
            </a:xfrm>
            <a:custGeom>
              <a:avLst/>
              <a:gdLst>
                <a:gd name="T0" fmla="*/ 27 w 129"/>
                <a:gd name="T1" fmla="*/ 61 h 723"/>
                <a:gd name="T2" fmla="*/ 0 w 129"/>
                <a:gd name="T3" fmla="*/ 712 h 723"/>
                <a:gd name="T4" fmla="*/ 129 w 129"/>
                <a:gd name="T5" fmla="*/ 723 h 723"/>
                <a:gd name="T6" fmla="*/ 98 w 129"/>
                <a:gd name="T7" fmla="*/ 0 h 723"/>
                <a:gd name="T8" fmla="*/ 27 w 129"/>
                <a:gd name="T9" fmla="*/ 61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23">
                  <a:moveTo>
                    <a:pt x="27" y="61"/>
                  </a:moveTo>
                  <a:lnTo>
                    <a:pt x="0" y="712"/>
                  </a:lnTo>
                  <a:lnTo>
                    <a:pt x="129" y="723"/>
                  </a:lnTo>
                  <a:lnTo>
                    <a:pt x="98" y="0"/>
                  </a:lnTo>
                  <a:lnTo>
                    <a:pt x="27" y="6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262"/>
            <p:cNvSpPr>
              <a:spLocks/>
            </p:cNvSpPr>
            <p:nvPr/>
          </p:nvSpPr>
          <p:spPr bwMode="auto">
            <a:xfrm>
              <a:off x="11214101" y="5913439"/>
              <a:ext cx="30163" cy="596900"/>
            </a:xfrm>
            <a:custGeom>
              <a:avLst/>
              <a:gdLst>
                <a:gd name="T0" fmla="*/ 0 w 7"/>
                <a:gd name="T1" fmla="*/ 0 h 135"/>
                <a:gd name="T2" fmla="*/ 7 w 7"/>
                <a:gd name="T3" fmla="*/ 135 h 135"/>
                <a:gd name="T4" fmla="*/ 7 w 7"/>
                <a:gd name="T5" fmla="*/ 135 h 135"/>
                <a:gd name="T6" fmla="*/ 0 w 7"/>
                <a:gd name="T7" fmla="*/ 0 h 135"/>
                <a:gd name="T8" fmla="*/ 0 w 7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5">
                  <a:moveTo>
                    <a:pt x="0" y="0"/>
                  </a:moveTo>
                  <a:cubicBezTo>
                    <a:pt x="7" y="135"/>
                    <a:pt x="7" y="135"/>
                    <a:pt x="7" y="135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263"/>
            <p:cNvSpPr>
              <a:spLocks/>
            </p:cNvSpPr>
            <p:nvPr/>
          </p:nvSpPr>
          <p:spPr bwMode="auto">
            <a:xfrm>
              <a:off x="11244264" y="6510339"/>
              <a:ext cx="3175" cy="123825"/>
            </a:xfrm>
            <a:custGeom>
              <a:avLst/>
              <a:gdLst>
                <a:gd name="T0" fmla="*/ 0 w 1"/>
                <a:gd name="T1" fmla="*/ 0 h 28"/>
                <a:gd name="T2" fmla="*/ 0 w 1"/>
                <a:gd name="T3" fmla="*/ 0 h 28"/>
                <a:gd name="T4" fmla="*/ 1 w 1"/>
                <a:gd name="T5" fmla="*/ 28 h 28"/>
                <a:gd name="T6" fmla="*/ 1 w 1"/>
                <a:gd name="T7" fmla="*/ 28 h 28"/>
                <a:gd name="T8" fmla="*/ 0 w 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8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264"/>
            <p:cNvSpPr>
              <a:spLocks/>
            </p:cNvSpPr>
            <p:nvPr/>
          </p:nvSpPr>
          <p:spPr bwMode="auto">
            <a:xfrm>
              <a:off x="11247439" y="6634164"/>
              <a:ext cx="4763" cy="96838"/>
            </a:xfrm>
            <a:custGeom>
              <a:avLst/>
              <a:gdLst>
                <a:gd name="T0" fmla="*/ 0 w 1"/>
                <a:gd name="T1" fmla="*/ 0 h 22"/>
                <a:gd name="T2" fmla="*/ 0 w 1"/>
                <a:gd name="T3" fmla="*/ 0 h 22"/>
                <a:gd name="T4" fmla="*/ 1 w 1"/>
                <a:gd name="T5" fmla="*/ 22 h 22"/>
                <a:gd name="T6" fmla="*/ 0 w 1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265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4F1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266"/>
            <p:cNvSpPr>
              <a:spLocks/>
            </p:cNvSpPr>
            <p:nvPr/>
          </p:nvSpPr>
          <p:spPr bwMode="auto">
            <a:xfrm>
              <a:off x="11136314" y="6716714"/>
              <a:ext cx="28575" cy="4763"/>
            </a:xfrm>
            <a:custGeom>
              <a:avLst/>
              <a:gdLst>
                <a:gd name="T0" fmla="*/ 0 w 18"/>
                <a:gd name="T1" fmla="*/ 0 h 3"/>
                <a:gd name="T2" fmla="*/ 0 w 18"/>
                <a:gd name="T3" fmla="*/ 0 h 3"/>
                <a:gd name="T4" fmla="*/ 18 w 18"/>
                <a:gd name="T5" fmla="*/ 3 h 3"/>
                <a:gd name="T6" fmla="*/ 18 w 18"/>
                <a:gd name="T7" fmla="*/ 3 h 3"/>
                <a:gd name="T8" fmla="*/ 0 w 18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">
                  <a:moveTo>
                    <a:pt x="0" y="0"/>
                  </a:moveTo>
                  <a:lnTo>
                    <a:pt x="0" y="0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267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268"/>
            <p:cNvSpPr>
              <a:spLocks/>
            </p:cNvSpPr>
            <p:nvPr/>
          </p:nvSpPr>
          <p:spPr bwMode="auto">
            <a:xfrm>
              <a:off x="11164889" y="6721476"/>
              <a:ext cx="74613" cy="9525"/>
            </a:xfrm>
            <a:custGeom>
              <a:avLst/>
              <a:gdLst>
                <a:gd name="T0" fmla="*/ 0 w 47"/>
                <a:gd name="T1" fmla="*/ 0 h 6"/>
                <a:gd name="T2" fmla="*/ 0 w 47"/>
                <a:gd name="T3" fmla="*/ 0 h 6"/>
                <a:gd name="T4" fmla="*/ 47 w 47"/>
                <a:gd name="T5" fmla="*/ 6 h 6"/>
                <a:gd name="T6" fmla="*/ 47 w 47"/>
                <a:gd name="T7" fmla="*/ 6 h 6"/>
                <a:gd name="T8" fmla="*/ 0 w 4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lnTo>
                    <a:pt x="0" y="0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269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270"/>
            <p:cNvSpPr>
              <a:spLocks/>
            </p:cNvSpPr>
            <p:nvPr/>
          </p:nvSpPr>
          <p:spPr bwMode="auto">
            <a:xfrm>
              <a:off x="11239501" y="6731001"/>
              <a:ext cx="12700" cy="0"/>
            </a:xfrm>
            <a:custGeom>
              <a:avLst/>
              <a:gdLst>
                <a:gd name="T0" fmla="*/ 0 w 8"/>
                <a:gd name="T1" fmla="*/ 0 w 8"/>
                <a:gd name="T2" fmla="*/ 8 w 8"/>
                <a:gd name="T3" fmla="*/ 0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283"/>
            <p:cNvSpPr>
              <a:spLocks/>
            </p:cNvSpPr>
            <p:nvPr/>
          </p:nvSpPr>
          <p:spPr bwMode="auto">
            <a:xfrm>
              <a:off x="1296988" y="5318126"/>
              <a:ext cx="195263" cy="1500188"/>
            </a:xfrm>
            <a:custGeom>
              <a:avLst/>
              <a:gdLst>
                <a:gd name="T0" fmla="*/ 23 w 123"/>
                <a:gd name="T1" fmla="*/ 0 h 945"/>
                <a:gd name="T2" fmla="*/ 0 w 123"/>
                <a:gd name="T3" fmla="*/ 934 h 945"/>
                <a:gd name="T4" fmla="*/ 123 w 123"/>
                <a:gd name="T5" fmla="*/ 945 h 945"/>
                <a:gd name="T6" fmla="*/ 100 w 123"/>
                <a:gd name="T7" fmla="*/ 0 h 945"/>
                <a:gd name="T8" fmla="*/ 23 w 123"/>
                <a:gd name="T9" fmla="*/ 0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945">
                  <a:moveTo>
                    <a:pt x="23" y="0"/>
                  </a:moveTo>
                  <a:lnTo>
                    <a:pt x="0" y="934"/>
                  </a:lnTo>
                  <a:lnTo>
                    <a:pt x="123" y="945"/>
                  </a:lnTo>
                  <a:lnTo>
                    <a:pt x="100" y="0"/>
                  </a:lnTo>
                  <a:lnTo>
                    <a:pt x="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8" name="Freeform 327"/>
            <p:cNvSpPr>
              <a:spLocks/>
            </p:cNvSpPr>
            <p:nvPr/>
          </p:nvSpPr>
          <p:spPr bwMode="auto">
            <a:xfrm>
              <a:off x="8234364" y="6275389"/>
              <a:ext cx="479425" cy="557213"/>
            </a:xfrm>
            <a:custGeom>
              <a:avLst/>
              <a:gdLst>
                <a:gd name="T0" fmla="*/ 0 w 115"/>
                <a:gd name="T1" fmla="*/ 122 h 126"/>
                <a:gd name="T2" fmla="*/ 1 w 115"/>
                <a:gd name="T3" fmla="*/ 120 h 126"/>
                <a:gd name="T4" fmla="*/ 2 w 115"/>
                <a:gd name="T5" fmla="*/ 114 h 126"/>
                <a:gd name="T6" fmla="*/ 9 w 115"/>
                <a:gd name="T7" fmla="*/ 94 h 126"/>
                <a:gd name="T8" fmla="*/ 21 w 115"/>
                <a:gd name="T9" fmla="*/ 67 h 126"/>
                <a:gd name="T10" fmla="*/ 29 w 115"/>
                <a:gd name="T11" fmla="*/ 53 h 126"/>
                <a:gd name="T12" fmla="*/ 40 w 115"/>
                <a:gd name="T13" fmla="*/ 40 h 126"/>
                <a:gd name="T14" fmla="*/ 51 w 115"/>
                <a:gd name="T15" fmla="*/ 28 h 126"/>
                <a:gd name="T16" fmla="*/ 64 w 115"/>
                <a:gd name="T17" fmla="*/ 18 h 126"/>
                <a:gd name="T18" fmla="*/ 71 w 115"/>
                <a:gd name="T19" fmla="*/ 14 h 126"/>
                <a:gd name="T20" fmla="*/ 77 w 115"/>
                <a:gd name="T21" fmla="*/ 10 h 126"/>
                <a:gd name="T22" fmla="*/ 89 w 115"/>
                <a:gd name="T23" fmla="*/ 5 h 126"/>
                <a:gd name="T24" fmla="*/ 100 w 115"/>
                <a:gd name="T25" fmla="*/ 2 h 126"/>
                <a:gd name="T26" fmla="*/ 108 w 115"/>
                <a:gd name="T27" fmla="*/ 1 h 126"/>
                <a:gd name="T28" fmla="*/ 115 w 115"/>
                <a:gd name="T29" fmla="*/ 0 h 126"/>
                <a:gd name="T30" fmla="*/ 109 w 115"/>
                <a:gd name="T31" fmla="*/ 2 h 126"/>
                <a:gd name="T32" fmla="*/ 101 w 115"/>
                <a:gd name="T33" fmla="*/ 6 h 126"/>
                <a:gd name="T34" fmla="*/ 92 w 115"/>
                <a:gd name="T35" fmla="*/ 11 h 126"/>
                <a:gd name="T36" fmla="*/ 82 w 115"/>
                <a:gd name="T37" fmla="*/ 19 h 126"/>
                <a:gd name="T38" fmla="*/ 78 w 115"/>
                <a:gd name="T39" fmla="*/ 23 h 126"/>
                <a:gd name="T40" fmla="*/ 73 w 115"/>
                <a:gd name="T41" fmla="*/ 28 h 126"/>
                <a:gd name="T42" fmla="*/ 64 w 115"/>
                <a:gd name="T43" fmla="*/ 39 h 126"/>
                <a:gd name="T44" fmla="*/ 57 w 115"/>
                <a:gd name="T45" fmla="*/ 52 h 126"/>
                <a:gd name="T46" fmla="*/ 43 w 115"/>
                <a:gd name="T47" fmla="*/ 103 h 126"/>
                <a:gd name="T48" fmla="*/ 42 w 115"/>
                <a:gd name="T49" fmla="*/ 120 h 126"/>
                <a:gd name="T50" fmla="*/ 42 w 115"/>
                <a:gd name="T51" fmla="*/ 124 h 126"/>
                <a:gd name="T52" fmla="*/ 42 w 115"/>
                <a:gd name="T53" fmla="*/ 125 h 126"/>
                <a:gd name="T54" fmla="*/ 42 w 115"/>
                <a:gd name="T55" fmla="*/ 126 h 126"/>
                <a:gd name="T56" fmla="*/ 0 w 115"/>
                <a:gd name="T57" fmla="*/ 12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0" y="122"/>
                  </a:moveTo>
                  <a:cubicBezTo>
                    <a:pt x="0" y="122"/>
                    <a:pt x="0" y="121"/>
                    <a:pt x="1" y="120"/>
                  </a:cubicBezTo>
                  <a:cubicBezTo>
                    <a:pt x="1" y="118"/>
                    <a:pt x="1" y="116"/>
                    <a:pt x="2" y="114"/>
                  </a:cubicBezTo>
                  <a:cubicBezTo>
                    <a:pt x="3" y="109"/>
                    <a:pt x="5" y="102"/>
                    <a:pt x="9" y="94"/>
                  </a:cubicBezTo>
                  <a:cubicBezTo>
                    <a:pt x="12" y="86"/>
                    <a:pt x="16" y="77"/>
                    <a:pt x="21" y="67"/>
                  </a:cubicBezTo>
                  <a:cubicBezTo>
                    <a:pt x="23" y="63"/>
                    <a:pt x="26" y="58"/>
                    <a:pt x="29" y="53"/>
                  </a:cubicBezTo>
                  <a:cubicBezTo>
                    <a:pt x="33" y="49"/>
                    <a:pt x="36" y="44"/>
                    <a:pt x="40" y="40"/>
                  </a:cubicBezTo>
                  <a:cubicBezTo>
                    <a:pt x="43" y="36"/>
                    <a:pt x="47" y="32"/>
                    <a:pt x="51" y="28"/>
                  </a:cubicBezTo>
                  <a:cubicBezTo>
                    <a:pt x="56" y="24"/>
                    <a:pt x="60" y="21"/>
                    <a:pt x="64" y="18"/>
                  </a:cubicBezTo>
                  <a:cubicBezTo>
                    <a:pt x="66" y="17"/>
                    <a:pt x="69" y="15"/>
                    <a:pt x="71" y="14"/>
                  </a:cubicBezTo>
                  <a:cubicBezTo>
                    <a:pt x="73" y="13"/>
                    <a:pt x="75" y="12"/>
                    <a:pt x="77" y="10"/>
                  </a:cubicBezTo>
                  <a:cubicBezTo>
                    <a:pt x="81" y="8"/>
                    <a:pt x="85" y="7"/>
                    <a:pt x="89" y="5"/>
                  </a:cubicBezTo>
                  <a:cubicBezTo>
                    <a:pt x="93" y="4"/>
                    <a:pt x="97" y="3"/>
                    <a:pt x="100" y="2"/>
                  </a:cubicBezTo>
                  <a:cubicBezTo>
                    <a:pt x="103" y="2"/>
                    <a:pt x="106" y="1"/>
                    <a:pt x="108" y="1"/>
                  </a:cubicBezTo>
                  <a:cubicBezTo>
                    <a:pt x="113" y="0"/>
                    <a:pt x="115" y="0"/>
                    <a:pt x="115" y="0"/>
                  </a:cubicBezTo>
                  <a:cubicBezTo>
                    <a:pt x="115" y="0"/>
                    <a:pt x="113" y="1"/>
                    <a:pt x="109" y="2"/>
                  </a:cubicBezTo>
                  <a:cubicBezTo>
                    <a:pt x="107" y="3"/>
                    <a:pt x="104" y="5"/>
                    <a:pt x="101" y="6"/>
                  </a:cubicBezTo>
                  <a:cubicBezTo>
                    <a:pt x="98" y="7"/>
                    <a:pt x="95" y="9"/>
                    <a:pt x="92" y="11"/>
                  </a:cubicBezTo>
                  <a:cubicBezTo>
                    <a:pt x="89" y="13"/>
                    <a:pt x="86" y="16"/>
                    <a:pt x="82" y="19"/>
                  </a:cubicBezTo>
                  <a:cubicBezTo>
                    <a:pt x="81" y="20"/>
                    <a:pt x="79" y="22"/>
                    <a:pt x="78" y="23"/>
                  </a:cubicBezTo>
                  <a:cubicBezTo>
                    <a:pt x="76" y="25"/>
                    <a:pt x="74" y="26"/>
                    <a:pt x="73" y="28"/>
                  </a:cubicBezTo>
                  <a:cubicBezTo>
                    <a:pt x="70" y="32"/>
                    <a:pt x="67" y="35"/>
                    <a:pt x="64" y="39"/>
                  </a:cubicBezTo>
                  <a:cubicBezTo>
                    <a:pt x="62" y="43"/>
                    <a:pt x="59" y="48"/>
                    <a:pt x="57" y="52"/>
                  </a:cubicBezTo>
                  <a:cubicBezTo>
                    <a:pt x="48" y="69"/>
                    <a:pt x="44" y="88"/>
                    <a:pt x="43" y="103"/>
                  </a:cubicBezTo>
                  <a:cubicBezTo>
                    <a:pt x="42" y="110"/>
                    <a:pt x="42" y="116"/>
                    <a:pt x="42" y="120"/>
                  </a:cubicBezTo>
                  <a:cubicBezTo>
                    <a:pt x="42" y="122"/>
                    <a:pt x="42" y="123"/>
                    <a:pt x="42" y="124"/>
                  </a:cubicBezTo>
                  <a:cubicBezTo>
                    <a:pt x="42" y="125"/>
                    <a:pt x="42" y="125"/>
                    <a:pt x="42" y="125"/>
                  </a:cubicBezTo>
                  <a:cubicBezTo>
                    <a:pt x="42" y="126"/>
                    <a:pt x="42" y="126"/>
                    <a:pt x="42" y="126"/>
                  </a:cubicBezTo>
                  <a:lnTo>
                    <a:pt x="0" y="12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9" name="Freeform 328"/>
            <p:cNvSpPr>
              <a:spLocks/>
            </p:cNvSpPr>
            <p:nvPr/>
          </p:nvSpPr>
          <p:spPr bwMode="auto">
            <a:xfrm>
              <a:off x="7975601" y="6275389"/>
              <a:ext cx="479425" cy="557213"/>
            </a:xfrm>
            <a:custGeom>
              <a:avLst/>
              <a:gdLst>
                <a:gd name="T0" fmla="*/ 73 w 115"/>
                <a:gd name="T1" fmla="*/ 126 h 126"/>
                <a:gd name="T2" fmla="*/ 73 w 115"/>
                <a:gd name="T3" fmla="*/ 125 h 126"/>
                <a:gd name="T4" fmla="*/ 73 w 115"/>
                <a:gd name="T5" fmla="*/ 124 h 126"/>
                <a:gd name="T6" fmla="*/ 73 w 115"/>
                <a:gd name="T7" fmla="*/ 120 h 126"/>
                <a:gd name="T8" fmla="*/ 72 w 115"/>
                <a:gd name="T9" fmla="*/ 103 h 126"/>
                <a:gd name="T10" fmla="*/ 58 w 115"/>
                <a:gd name="T11" fmla="*/ 52 h 126"/>
                <a:gd name="T12" fmla="*/ 51 w 115"/>
                <a:gd name="T13" fmla="*/ 39 h 126"/>
                <a:gd name="T14" fmla="*/ 42 w 115"/>
                <a:gd name="T15" fmla="*/ 28 h 126"/>
                <a:gd name="T16" fmla="*/ 37 w 115"/>
                <a:gd name="T17" fmla="*/ 23 h 126"/>
                <a:gd name="T18" fmla="*/ 32 w 115"/>
                <a:gd name="T19" fmla="*/ 19 h 126"/>
                <a:gd name="T20" fmla="*/ 23 w 115"/>
                <a:gd name="T21" fmla="*/ 11 h 126"/>
                <a:gd name="T22" fmla="*/ 14 w 115"/>
                <a:gd name="T23" fmla="*/ 6 h 126"/>
                <a:gd name="T24" fmla="*/ 6 w 115"/>
                <a:gd name="T25" fmla="*/ 2 h 126"/>
                <a:gd name="T26" fmla="*/ 0 w 115"/>
                <a:gd name="T27" fmla="*/ 0 h 126"/>
                <a:gd name="T28" fmla="*/ 7 w 115"/>
                <a:gd name="T29" fmla="*/ 1 h 126"/>
                <a:gd name="T30" fmla="*/ 15 w 115"/>
                <a:gd name="T31" fmla="*/ 2 h 126"/>
                <a:gd name="T32" fmla="*/ 26 w 115"/>
                <a:gd name="T33" fmla="*/ 5 h 126"/>
                <a:gd name="T34" fmla="*/ 38 w 115"/>
                <a:gd name="T35" fmla="*/ 10 h 126"/>
                <a:gd name="T36" fmla="*/ 44 w 115"/>
                <a:gd name="T37" fmla="*/ 14 h 126"/>
                <a:gd name="T38" fmla="*/ 51 w 115"/>
                <a:gd name="T39" fmla="*/ 18 h 126"/>
                <a:gd name="T40" fmla="*/ 63 w 115"/>
                <a:gd name="T41" fmla="*/ 28 h 126"/>
                <a:gd name="T42" fmla="*/ 75 w 115"/>
                <a:gd name="T43" fmla="*/ 40 h 126"/>
                <a:gd name="T44" fmla="*/ 86 w 115"/>
                <a:gd name="T45" fmla="*/ 53 h 126"/>
                <a:gd name="T46" fmla="*/ 94 w 115"/>
                <a:gd name="T47" fmla="*/ 67 h 126"/>
                <a:gd name="T48" fmla="*/ 106 w 115"/>
                <a:gd name="T49" fmla="*/ 94 h 126"/>
                <a:gd name="T50" fmla="*/ 113 w 115"/>
                <a:gd name="T51" fmla="*/ 114 h 126"/>
                <a:gd name="T52" fmla="*/ 114 w 115"/>
                <a:gd name="T53" fmla="*/ 120 h 126"/>
                <a:gd name="T54" fmla="*/ 115 w 115"/>
                <a:gd name="T55" fmla="*/ 122 h 126"/>
                <a:gd name="T56" fmla="*/ 73 w 115"/>
                <a:gd name="T5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5" h="126">
                  <a:moveTo>
                    <a:pt x="73" y="126"/>
                  </a:moveTo>
                  <a:cubicBezTo>
                    <a:pt x="73" y="125"/>
                    <a:pt x="73" y="125"/>
                    <a:pt x="73" y="125"/>
                  </a:cubicBezTo>
                  <a:cubicBezTo>
                    <a:pt x="73" y="125"/>
                    <a:pt x="73" y="125"/>
                    <a:pt x="73" y="124"/>
                  </a:cubicBezTo>
                  <a:cubicBezTo>
                    <a:pt x="73" y="123"/>
                    <a:pt x="73" y="122"/>
                    <a:pt x="73" y="120"/>
                  </a:cubicBezTo>
                  <a:cubicBezTo>
                    <a:pt x="73" y="116"/>
                    <a:pt x="73" y="110"/>
                    <a:pt x="72" y="103"/>
                  </a:cubicBezTo>
                  <a:cubicBezTo>
                    <a:pt x="70" y="88"/>
                    <a:pt x="66" y="69"/>
                    <a:pt x="58" y="52"/>
                  </a:cubicBezTo>
                  <a:cubicBezTo>
                    <a:pt x="56" y="48"/>
                    <a:pt x="53" y="43"/>
                    <a:pt x="51" y="39"/>
                  </a:cubicBezTo>
                  <a:cubicBezTo>
                    <a:pt x="48" y="35"/>
                    <a:pt x="45" y="32"/>
                    <a:pt x="42" y="28"/>
                  </a:cubicBezTo>
                  <a:cubicBezTo>
                    <a:pt x="40" y="26"/>
                    <a:pt x="39" y="25"/>
                    <a:pt x="37" y="23"/>
                  </a:cubicBezTo>
                  <a:cubicBezTo>
                    <a:pt x="36" y="22"/>
                    <a:pt x="34" y="20"/>
                    <a:pt x="32" y="19"/>
                  </a:cubicBezTo>
                  <a:cubicBezTo>
                    <a:pt x="29" y="16"/>
                    <a:pt x="26" y="13"/>
                    <a:pt x="23" y="11"/>
                  </a:cubicBezTo>
                  <a:cubicBezTo>
                    <a:pt x="20" y="9"/>
                    <a:pt x="16" y="7"/>
                    <a:pt x="14" y="6"/>
                  </a:cubicBezTo>
                  <a:cubicBezTo>
                    <a:pt x="11" y="5"/>
                    <a:pt x="8" y="3"/>
                    <a:pt x="6" y="2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2"/>
                  </a:cubicBezTo>
                  <a:cubicBezTo>
                    <a:pt x="18" y="3"/>
                    <a:pt x="22" y="4"/>
                    <a:pt x="26" y="5"/>
                  </a:cubicBezTo>
                  <a:cubicBezTo>
                    <a:pt x="29" y="7"/>
                    <a:pt x="33" y="8"/>
                    <a:pt x="38" y="10"/>
                  </a:cubicBezTo>
                  <a:cubicBezTo>
                    <a:pt x="40" y="12"/>
                    <a:pt x="42" y="13"/>
                    <a:pt x="44" y="14"/>
                  </a:cubicBezTo>
                  <a:cubicBezTo>
                    <a:pt x="46" y="15"/>
                    <a:pt x="49" y="17"/>
                    <a:pt x="51" y="18"/>
                  </a:cubicBezTo>
                  <a:cubicBezTo>
                    <a:pt x="55" y="21"/>
                    <a:pt x="59" y="24"/>
                    <a:pt x="63" y="28"/>
                  </a:cubicBezTo>
                  <a:cubicBezTo>
                    <a:pt x="68" y="32"/>
                    <a:pt x="71" y="36"/>
                    <a:pt x="75" y="40"/>
                  </a:cubicBezTo>
                  <a:cubicBezTo>
                    <a:pt x="79" y="44"/>
                    <a:pt x="82" y="49"/>
                    <a:pt x="86" y="53"/>
                  </a:cubicBezTo>
                  <a:cubicBezTo>
                    <a:pt x="89" y="58"/>
                    <a:pt x="92" y="63"/>
                    <a:pt x="94" y="67"/>
                  </a:cubicBezTo>
                  <a:cubicBezTo>
                    <a:pt x="99" y="77"/>
                    <a:pt x="103" y="86"/>
                    <a:pt x="106" y="94"/>
                  </a:cubicBezTo>
                  <a:cubicBezTo>
                    <a:pt x="109" y="102"/>
                    <a:pt x="111" y="109"/>
                    <a:pt x="113" y="114"/>
                  </a:cubicBezTo>
                  <a:cubicBezTo>
                    <a:pt x="113" y="116"/>
                    <a:pt x="114" y="118"/>
                    <a:pt x="114" y="120"/>
                  </a:cubicBezTo>
                  <a:cubicBezTo>
                    <a:pt x="114" y="121"/>
                    <a:pt x="115" y="122"/>
                    <a:pt x="115" y="122"/>
                  </a:cubicBezTo>
                  <a:lnTo>
                    <a:pt x="73" y="126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0" name="Freeform 329"/>
            <p:cNvSpPr>
              <a:spLocks/>
            </p:cNvSpPr>
            <p:nvPr/>
          </p:nvSpPr>
          <p:spPr bwMode="auto">
            <a:xfrm>
              <a:off x="8255001" y="6515101"/>
              <a:ext cx="492125" cy="317500"/>
            </a:xfrm>
            <a:custGeom>
              <a:avLst/>
              <a:gdLst>
                <a:gd name="T0" fmla="*/ 0 w 118"/>
                <a:gd name="T1" fmla="*/ 65 h 72"/>
                <a:gd name="T2" fmla="*/ 1 w 118"/>
                <a:gd name="T3" fmla="*/ 64 h 72"/>
                <a:gd name="T4" fmla="*/ 1 w 118"/>
                <a:gd name="T5" fmla="*/ 63 h 72"/>
                <a:gd name="T6" fmla="*/ 2 w 118"/>
                <a:gd name="T7" fmla="*/ 60 h 72"/>
                <a:gd name="T8" fmla="*/ 3 w 118"/>
                <a:gd name="T9" fmla="*/ 57 h 72"/>
                <a:gd name="T10" fmla="*/ 7 w 118"/>
                <a:gd name="T11" fmla="*/ 50 h 72"/>
                <a:gd name="T12" fmla="*/ 12 w 118"/>
                <a:gd name="T13" fmla="*/ 42 h 72"/>
                <a:gd name="T14" fmla="*/ 19 w 118"/>
                <a:gd name="T15" fmla="*/ 32 h 72"/>
                <a:gd name="T16" fmla="*/ 28 w 118"/>
                <a:gd name="T17" fmla="*/ 23 h 72"/>
                <a:gd name="T18" fmla="*/ 34 w 118"/>
                <a:gd name="T19" fmla="*/ 19 h 72"/>
                <a:gd name="T20" fmla="*/ 39 w 118"/>
                <a:gd name="T21" fmla="*/ 15 h 72"/>
                <a:gd name="T22" fmla="*/ 45 w 118"/>
                <a:gd name="T23" fmla="*/ 12 h 72"/>
                <a:gd name="T24" fmla="*/ 51 w 118"/>
                <a:gd name="T25" fmla="*/ 9 h 72"/>
                <a:gd name="T26" fmla="*/ 64 w 118"/>
                <a:gd name="T27" fmla="*/ 4 h 72"/>
                <a:gd name="T28" fmla="*/ 76 w 118"/>
                <a:gd name="T29" fmla="*/ 1 h 72"/>
                <a:gd name="T30" fmla="*/ 87 w 118"/>
                <a:gd name="T31" fmla="*/ 0 h 72"/>
                <a:gd name="T32" fmla="*/ 98 w 118"/>
                <a:gd name="T33" fmla="*/ 0 h 72"/>
                <a:gd name="T34" fmla="*/ 102 w 118"/>
                <a:gd name="T35" fmla="*/ 0 h 72"/>
                <a:gd name="T36" fmla="*/ 106 w 118"/>
                <a:gd name="T37" fmla="*/ 1 h 72"/>
                <a:gd name="T38" fmla="*/ 112 w 118"/>
                <a:gd name="T39" fmla="*/ 1 h 72"/>
                <a:gd name="T40" fmla="*/ 118 w 118"/>
                <a:gd name="T41" fmla="*/ 2 h 72"/>
                <a:gd name="T42" fmla="*/ 112 w 118"/>
                <a:gd name="T43" fmla="*/ 3 h 72"/>
                <a:gd name="T44" fmla="*/ 106 w 118"/>
                <a:gd name="T45" fmla="*/ 4 h 72"/>
                <a:gd name="T46" fmla="*/ 102 w 118"/>
                <a:gd name="T47" fmla="*/ 5 h 72"/>
                <a:gd name="T48" fmla="*/ 98 w 118"/>
                <a:gd name="T49" fmla="*/ 7 h 72"/>
                <a:gd name="T50" fmla="*/ 89 w 118"/>
                <a:gd name="T51" fmla="*/ 10 h 72"/>
                <a:gd name="T52" fmla="*/ 80 w 118"/>
                <a:gd name="T53" fmla="*/ 14 h 72"/>
                <a:gd name="T54" fmla="*/ 71 w 118"/>
                <a:gd name="T55" fmla="*/ 20 h 72"/>
                <a:gd name="T56" fmla="*/ 62 w 118"/>
                <a:gd name="T57" fmla="*/ 26 h 72"/>
                <a:gd name="T58" fmla="*/ 59 w 118"/>
                <a:gd name="T59" fmla="*/ 30 h 72"/>
                <a:gd name="T60" fmla="*/ 56 w 118"/>
                <a:gd name="T61" fmla="*/ 34 h 72"/>
                <a:gd name="T62" fmla="*/ 53 w 118"/>
                <a:gd name="T63" fmla="*/ 38 h 72"/>
                <a:gd name="T64" fmla="*/ 50 w 118"/>
                <a:gd name="T65" fmla="*/ 42 h 72"/>
                <a:gd name="T66" fmla="*/ 46 w 118"/>
                <a:gd name="T67" fmla="*/ 50 h 72"/>
                <a:gd name="T68" fmla="*/ 44 w 118"/>
                <a:gd name="T69" fmla="*/ 58 h 72"/>
                <a:gd name="T70" fmla="*/ 42 w 118"/>
                <a:gd name="T71" fmla="*/ 64 h 72"/>
                <a:gd name="T72" fmla="*/ 42 w 118"/>
                <a:gd name="T73" fmla="*/ 68 h 72"/>
                <a:gd name="T74" fmla="*/ 42 w 118"/>
                <a:gd name="T75" fmla="*/ 70 h 72"/>
                <a:gd name="T76" fmla="*/ 42 w 118"/>
                <a:gd name="T77" fmla="*/ 71 h 72"/>
                <a:gd name="T78" fmla="*/ 43 w 118"/>
                <a:gd name="T79" fmla="*/ 71 h 72"/>
                <a:gd name="T80" fmla="*/ 43 w 118"/>
                <a:gd name="T81" fmla="*/ 71 h 72"/>
                <a:gd name="T82" fmla="*/ 42 w 118"/>
                <a:gd name="T83" fmla="*/ 72 h 72"/>
                <a:gd name="T84" fmla="*/ 0 w 118"/>
                <a:gd name="T85" fmla="*/ 6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0" y="65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3"/>
                    <a:pt x="1" y="63"/>
                  </a:cubicBezTo>
                  <a:cubicBezTo>
                    <a:pt x="1" y="62"/>
                    <a:pt x="2" y="61"/>
                    <a:pt x="2" y="60"/>
                  </a:cubicBezTo>
                  <a:cubicBezTo>
                    <a:pt x="2" y="59"/>
                    <a:pt x="3" y="58"/>
                    <a:pt x="3" y="57"/>
                  </a:cubicBezTo>
                  <a:cubicBezTo>
                    <a:pt x="4" y="55"/>
                    <a:pt x="5" y="53"/>
                    <a:pt x="7" y="50"/>
                  </a:cubicBezTo>
                  <a:cubicBezTo>
                    <a:pt x="8" y="47"/>
                    <a:pt x="10" y="44"/>
                    <a:pt x="12" y="42"/>
                  </a:cubicBezTo>
                  <a:cubicBezTo>
                    <a:pt x="14" y="38"/>
                    <a:pt x="17" y="35"/>
                    <a:pt x="19" y="32"/>
                  </a:cubicBezTo>
                  <a:cubicBezTo>
                    <a:pt x="22" y="29"/>
                    <a:pt x="25" y="26"/>
                    <a:pt x="28" y="23"/>
                  </a:cubicBezTo>
                  <a:cubicBezTo>
                    <a:pt x="30" y="22"/>
                    <a:pt x="32" y="20"/>
                    <a:pt x="34" y="19"/>
                  </a:cubicBezTo>
                  <a:cubicBezTo>
                    <a:pt x="35" y="18"/>
                    <a:pt x="37" y="16"/>
                    <a:pt x="39" y="15"/>
                  </a:cubicBezTo>
                  <a:cubicBezTo>
                    <a:pt x="41" y="14"/>
                    <a:pt x="43" y="13"/>
                    <a:pt x="45" y="12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5" y="7"/>
                    <a:pt x="60" y="5"/>
                    <a:pt x="64" y="4"/>
                  </a:cubicBezTo>
                  <a:cubicBezTo>
                    <a:pt x="68" y="3"/>
                    <a:pt x="72" y="2"/>
                    <a:pt x="76" y="1"/>
                  </a:cubicBezTo>
                  <a:cubicBezTo>
                    <a:pt x="80" y="1"/>
                    <a:pt x="84" y="1"/>
                    <a:pt x="87" y="0"/>
                  </a:cubicBezTo>
                  <a:cubicBezTo>
                    <a:pt x="91" y="0"/>
                    <a:pt x="94" y="0"/>
                    <a:pt x="98" y="0"/>
                  </a:cubicBezTo>
                  <a:cubicBezTo>
                    <a:pt x="99" y="0"/>
                    <a:pt x="101" y="0"/>
                    <a:pt x="102" y="0"/>
                  </a:cubicBezTo>
                  <a:cubicBezTo>
                    <a:pt x="103" y="0"/>
                    <a:pt x="105" y="0"/>
                    <a:pt x="106" y="1"/>
                  </a:cubicBezTo>
                  <a:cubicBezTo>
                    <a:pt x="108" y="1"/>
                    <a:pt x="111" y="1"/>
                    <a:pt x="112" y="1"/>
                  </a:cubicBezTo>
                  <a:cubicBezTo>
                    <a:pt x="116" y="2"/>
                    <a:pt x="118" y="2"/>
                    <a:pt x="118" y="2"/>
                  </a:cubicBezTo>
                  <a:cubicBezTo>
                    <a:pt x="118" y="2"/>
                    <a:pt x="116" y="2"/>
                    <a:pt x="112" y="3"/>
                  </a:cubicBezTo>
                  <a:cubicBezTo>
                    <a:pt x="111" y="4"/>
                    <a:pt x="109" y="4"/>
                    <a:pt x="106" y="4"/>
                  </a:cubicBezTo>
                  <a:cubicBezTo>
                    <a:pt x="105" y="5"/>
                    <a:pt x="104" y="5"/>
                    <a:pt x="102" y="5"/>
                  </a:cubicBezTo>
                  <a:cubicBezTo>
                    <a:pt x="101" y="6"/>
                    <a:pt x="100" y="6"/>
                    <a:pt x="98" y="7"/>
                  </a:cubicBezTo>
                  <a:cubicBezTo>
                    <a:pt x="96" y="8"/>
                    <a:pt x="93" y="9"/>
                    <a:pt x="89" y="10"/>
                  </a:cubicBezTo>
                  <a:cubicBezTo>
                    <a:pt x="86" y="11"/>
                    <a:pt x="83" y="13"/>
                    <a:pt x="80" y="14"/>
                  </a:cubicBezTo>
                  <a:cubicBezTo>
                    <a:pt x="77" y="16"/>
                    <a:pt x="74" y="18"/>
                    <a:pt x="71" y="20"/>
                  </a:cubicBezTo>
                  <a:cubicBezTo>
                    <a:pt x="68" y="22"/>
                    <a:pt x="65" y="24"/>
                    <a:pt x="62" y="26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8" y="31"/>
                    <a:pt x="56" y="33"/>
                    <a:pt x="56" y="34"/>
                  </a:cubicBezTo>
                  <a:cubicBezTo>
                    <a:pt x="54" y="35"/>
                    <a:pt x="54" y="37"/>
                    <a:pt x="53" y="38"/>
                  </a:cubicBezTo>
                  <a:cubicBezTo>
                    <a:pt x="52" y="39"/>
                    <a:pt x="51" y="41"/>
                    <a:pt x="50" y="42"/>
                  </a:cubicBezTo>
                  <a:cubicBezTo>
                    <a:pt x="48" y="45"/>
                    <a:pt x="47" y="48"/>
                    <a:pt x="46" y="50"/>
                  </a:cubicBezTo>
                  <a:cubicBezTo>
                    <a:pt x="45" y="53"/>
                    <a:pt x="44" y="55"/>
                    <a:pt x="44" y="58"/>
                  </a:cubicBezTo>
                  <a:cubicBezTo>
                    <a:pt x="43" y="60"/>
                    <a:pt x="43" y="62"/>
                    <a:pt x="42" y="64"/>
                  </a:cubicBezTo>
                  <a:cubicBezTo>
                    <a:pt x="42" y="66"/>
                    <a:pt x="42" y="67"/>
                    <a:pt x="42" y="68"/>
                  </a:cubicBezTo>
                  <a:cubicBezTo>
                    <a:pt x="42" y="69"/>
                    <a:pt x="42" y="70"/>
                    <a:pt x="42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2" y="72"/>
                    <a:pt x="42" y="72"/>
                    <a:pt x="42" y="72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1" name="Freeform 330"/>
            <p:cNvSpPr>
              <a:spLocks/>
            </p:cNvSpPr>
            <p:nvPr/>
          </p:nvSpPr>
          <p:spPr bwMode="auto">
            <a:xfrm>
              <a:off x="7924801" y="6515101"/>
              <a:ext cx="492125" cy="317500"/>
            </a:xfrm>
            <a:custGeom>
              <a:avLst/>
              <a:gdLst>
                <a:gd name="T0" fmla="*/ 77 w 118"/>
                <a:gd name="T1" fmla="*/ 72 h 72"/>
                <a:gd name="T2" fmla="*/ 78 w 118"/>
                <a:gd name="T3" fmla="*/ 71 h 72"/>
                <a:gd name="T4" fmla="*/ 78 w 118"/>
                <a:gd name="T5" fmla="*/ 71 h 72"/>
                <a:gd name="T6" fmla="*/ 77 w 118"/>
                <a:gd name="T7" fmla="*/ 71 h 72"/>
                <a:gd name="T8" fmla="*/ 77 w 118"/>
                <a:gd name="T9" fmla="*/ 70 h 72"/>
                <a:gd name="T10" fmla="*/ 77 w 118"/>
                <a:gd name="T11" fmla="*/ 68 h 72"/>
                <a:gd name="T12" fmla="*/ 76 w 118"/>
                <a:gd name="T13" fmla="*/ 64 h 72"/>
                <a:gd name="T14" fmla="*/ 75 w 118"/>
                <a:gd name="T15" fmla="*/ 58 h 72"/>
                <a:gd name="T16" fmla="*/ 72 w 118"/>
                <a:gd name="T17" fmla="*/ 50 h 72"/>
                <a:gd name="T18" fmla="*/ 68 w 118"/>
                <a:gd name="T19" fmla="*/ 42 h 72"/>
                <a:gd name="T20" fmla="*/ 66 w 118"/>
                <a:gd name="T21" fmla="*/ 38 h 72"/>
                <a:gd name="T22" fmla="*/ 63 w 118"/>
                <a:gd name="T23" fmla="*/ 34 h 72"/>
                <a:gd name="T24" fmla="*/ 59 w 118"/>
                <a:gd name="T25" fmla="*/ 30 h 72"/>
                <a:gd name="T26" fmla="*/ 56 w 118"/>
                <a:gd name="T27" fmla="*/ 26 h 72"/>
                <a:gd name="T28" fmla="*/ 47 w 118"/>
                <a:gd name="T29" fmla="*/ 20 h 72"/>
                <a:gd name="T30" fmla="*/ 38 w 118"/>
                <a:gd name="T31" fmla="*/ 14 h 72"/>
                <a:gd name="T32" fmla="*/ 29 w 118"/>
                <a:gd name="T33" fmla="*/ 10 h 72"/>
                <a:gd name="T34" fmla="*/ 20 w 118"/>
                <a:gd name="T35" fmla="*/ 7 h 72"/>
                <a:gd name="T36" fmla="*/ 16 w 118"/>
                <a:gd name="T37" fmla="*/ 5 h 72"/>
                <a:gd name="T38" fmla="*/ 12 w 118"/>
                <a:gd name="T39" fmla="*/ 4 h 72"/>
                <a:gd name="T40" fmla="*/ 6 w 118"/>
                <a:gd name="T41" fmla="*/ 3 h 72"/>
                <a:gd name="T42" fmla="*/ 0 w 118"/>
                <a:gd name="T43" fmla="*/ 2 h 72"/>
                <a:gd name="T44" fmla="*/ 6 w 118"/>
                <a:gd name="T45" fmla="*/ 1 h 72"/>
                <a:gd name="T46" fmla="*/ 12 w 118"/>
                <a:gd name="T47" fmla="*/ 1 h 72"/>
                <a:gd name="T48" fmla="*/ 16 w 118"/>
                <a:gd name="T49" fmla="*/ 0 h 72"/>
                <a:gd name="T50" fmla="*/ 21 w 118"/>
                <a:gd name="T51" fmla="*/ 0 h 72"/>
                <a:gd name="T52" fmla="*/ 31 w 118"/>
                <a:gd name="T53" fmla="*/ 0 h 72"/>
                <a:gd name="T54" fmla="*/ 42 w 118"/>
                <a:gd name="T55" fmla="*/ 1 h 72"/>
                <a:gd name="T56" fmla="*/ 54 w 118"/>
                <a:gd name="T57" fmla="*/ 4 h 72"/>
                <a:gd name="T58" fmla="*/ 67 w 118"/>
                <a:gd name="T59" fmla="*/ 9 h 72"/>
                <a:gd name="T60" fmla="*/ 73 w 118"/>
                <a:gd name="T61" fmla="*/ 12 h 72"/>
                <a:gd name="T62" fmla="*/ 79 w 118"/>
                <a:gd name="T63" fmla="*/ 15 h 72"/>
                <a:gd name="T64" fmla="*/ 85 w 118"/>
                <a:gd name="T65" fmla="*/ 19 h 72"/>
                <a:gd name="T66" fmla="*/ 90 w 118"/>
                <a:gd name="T67" fmla="*/ 23 h 72"/>
                <a:gd name="T68" fmla="*/ 99 w 118"/>
                <a:gd name="T69" fmla="*/ 32 h 72"/>
                <a:gd name="T70" fmla="*/ 106 w 118"/>
                <a:gd name="T71" fmla="*/ 42 h 72"/>
                <a:gd name="T72" fmla="*/ 112 w 118"/>
                <a:gd name="T73" fmla="*/ 50 h 72"/>
                <a:gd name="T74" fmla="*/ 115 w 118"/>
                <a:gd name="T75" fmla="*/ 57 h 72"/>
                <a:gd name="T76" fmla="*/ 116 w 118"/>
                <a:gd name="T77" fmla="*/ 60 h 72"/>
                <a:gd name="T78" fmla="*/ 117 w 118"/>
                <a:gd name="T79" fmla="*/ 63 h 72"/>
                <a:gd name="T80" fmla="*/ 118 w 118"/>
                <a:gd name="T81" fmla="*/ 64 h 72"/>
                <a:gd name="T82" fmla="*/ 118 w 118"/>
                <a:gd name="T83" fmla="*/ 65 h 72"/>
                <a:gd name="T84" fmla="*/ 77 w 118"/>
                <a:gd name="T8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8" h="72">
                  <a:moveTo>
                    <a:pt x="77" y="72"/>
                  </a:moveTo>
                  <a:cubicBezTo>
                    <a:pt x="78" y="71"/>
                    <a:pt x="78" y="71"/>
                    <a:pt x="78" y="71"/>
                  </a:cubicBezTo>
                  <a:cubicBezTo>
                    <a:pt x="78" y="71"/>
                    <a:pt x="78" y="71"/>
                    <a:pt x="78" y="71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1"/>
                    <a:pt x="77" y="71"/>
                    <a:pt x="77" y="70"/>
                  </a:cubicBezTo>
                  <a:cubicBezTo>
                    <a:pt x="77" y="70"/>
                    <a:pt x="77" y="69"/>
                    <a:pt x="77" y="68"/>
                  </a:cubicBezTo>
                  <a:cubicBezTo>
                    <a:pt x="76" y="67"/>
                    <a:pt x="76" y="66"/>
                    <a:pt x="76" y="64"/>
                  </a:cubicBezTo>
                  <a:cubicBezTo>
                    <a:pt x="76" y="62"/>
                    <a:pt x="75" y="60"/>
                    <a:pt x="75" y="58"/>
                  </a:cubicBezTo>
                  <a:cubicBezTo>
                    <a:pt x="74" y="55"/>
                    <a:pt x="73" y="53"/>
                    <a:pt x="72" y="50"/>
                  </a:cubicBezTo>
                  <a:cubicBezTo>
                    <a:pt x="71" y="48"/>
                    <a:pt x="70" y="45"/>
                    <a:pt x="68" y="42"/>
                  </a:cubicBezTo>
                  <a:cubicBezTo>
                    <a:pt x="67" y="41"/>
                    <a:pt x="67" y="39"/>
                    <a:pt x="66" y="38"/>
                  </a:cubicBezTo>
                  <a:cubicBezTo>
                    <a:pt x="65" y="37"/>
                    <a:pt x="64" y="35"/>
                    <a:pt x="63" y="34"/>
                  </a:cubicBezTo>
                  <a:cubicBezTo>
                    <a:pt x="62" y="33"/>
                    <a:pt x="61" y="31"/>
                    <a:pt x="59" y="30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3" y="24"/>
                    <a:pt x="50" y="22"/>
                    <a:pt x="47" y="20"/>
                  </a:cubicBezTo>
                  <a:cubicBezTo>
                    <a:pt x="44" y="18"/>
                    <a:pt x="41" y="16"/>
                    <a:pt x="38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8" y="6"/>
                    <a:pt x="17" y="6"/>
                    <a:pt x="16" y="5"/>
                  </a:cubicBezTo>
                  <a:cubicBezTo>
                    <a:pt x="14" y="5"/>
                    <a:pt x="13" y="5"/>
                    <a:pt x="12" y="4"/>
                  </a:cubicBezTo>
                  <a:cubicBezTo>
                    <a:pt x="10" y="4"/>
                    <a:pt x="7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4" y="1"/>
                    <a:pt x="38" y="1"/>
                    <a:pt x="42" y="1"/>
                  </a:cubicBezTo>
                  <a:cubicBezTo>
                    <a:pt x="46" y="2"/>
                    <a:pt x="50" y="3"/>
                    <a:pt x="54" y="4"/>
                  </a:cubicBezTo>
                  <a:cubicBezTo>
                    <a:pt x="59" y="5"/>
                    <a:pt x="63" y="7"/>
                    <a:pt x="67" y="9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5" y="13"/>
                    <a:pt x="77" y="14"/>
                    <a:pt x="79" y="15"/>
                  </a:cubicBezTo>
                  <a:cubicBezTo>
                    <a:pt x="81" y="16"/>
                    <a:pt x="83" y="18"/>
                    <a:pt x="85" y="19"/>
                  </a:cubicBezTo>
                  <a:cubicBezTo>
                    <a:pt x="86" y="20"/>
                    <a:pt x="88" y="22"/>
                    <a:pt x="90" y="23"/>
                  </a:cubicBezTo>
                  <a:cubicBezTo>
                    <a:pt x="93" y="26"/>
                    <a:pt x="96" y="29"/>
                    <a:pt x="99" y="32"/>
                  </a:cubicBezTo>
                  <a:cubicBezTo>
                    <a:pt x="102" y="35"/>
                    <a:pt x="104" y="38"/>
                    <a:pt x="106" y="42"/>
                  </a:cubicBezTo>
                  <a:cubicBezTo>
                    <a:pt x="108" y="44"/>
                    <a:pt x="110" y="47"/>
                    <a:pt x="112" y="50"/>
                  </a:cubicBezTo>
                  <a:cubicBezTo>
                    <a:pt x="113" y="53"/>
                    <a:pt x="114" y="55"/>
                    <a:pt x="115" y="57"/>
                  </a:cubicBezTo>
                  <a:cubicBezTo>
                    <a:pt x="115" y="58"/>
                    <a:pt x="116" y="59"/>
                    <a:pt x="116" y="60"/>
                  </a:cubicBezTo>
                  <a:cubicBezTo>
                    <a:pt x="117" y="61"/>
                    <a:pt x="117" y="62"/>
                    <a:pt x="117" y="63"/>
                  </a:cubicBezTo>
                  <a:cubicBezTo>
                    <a:pt x="117" y="63"/>
                    <a:pt x="117" y="64"/>
                    <a:pt x="118" y="64"/>
                  </a:cubicBezTo>
                  <a:cubicBezTo>
                    <a:pt x="118" y="65"/>
                    <a:pt x="118" y="65"/>
                    <a:pt x="118" y="65"/>
                  </a:cubicBezTo>
                  <a:lnTo>
                    <a:pt x="77" y="72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2" name="Freeform 331"/>
            <p:cNvSpPr>
              <a:spLocks/>
            </p:cNvSpPr>
            <p:nvPr/>
          </p:nvSpPr>
          <p:spPr bwMode="auto">
            <a:xfrm>
              <a:off x="8250239" y="6218239"/>
              <a:ext cx="174625" cy="525463"/>
            </a:xfrm>
            <a:custGeom>
              <a:avLst/>
              <a:gdLst>
                <a:gd name="T0" fmla="*/ 0 w 42"/>
                <a:gd name="T1" fmla="*/ 119 h 119"/>
                <a:gd name="T2" fmla="*/ 0 w 42"/>
                <a:gd name="T3" fmla="*/ 117 h 119"/>
                <a:gd name="T4" fmla="*/ 0 w 42"/>
                <a:gd name="T5" fmla="*/ 113 h 119"/>
                <a:gd name="T6" fmla="*/ 2 w 42"/>
                <a:gd name="T7" fmla="*/ 99 h 119"/>
                <a:gd name="T8" fmla="*/ 9 w 42"/>
                <a:gd name="T9" fmla="*/ 55 h 119"/>
                <a:gd name="T10" fmla="*/ 16 w 42"/>
                <a:gd name="T11" fmla="*/ 33 h 119"/>
                <a:gd name="T12" fmla="*/ 25 w 42"/>
                <a:gd name="T13" fmla="*/ 14 h 119"/>
                <a:gd name="T14" fmla="*/ 30 w 42"/>
                <a:gd name="T15" fmla="*/ 8 h 119"/>
                <a:gd name="T16" fmla="*/ 34 w 42"/>
                <a:gd name="T17" fmla="*/ 3 h 119"/>
                <a:gd name="T18" fmla="*/ 37 w 42"/>
                <a:gd name="T19" fmla="*/ 1 h 119"/>
                <a:gd name="T20" fmla="*/ 38 w 42"/>
                <a:gd name="T21" fmla="*/ 0 h 119"/>
                <a:gd name="T22" fmla="*/ 37 w 42"/>
                <a:gd name="T23" fmla="*/ 1 h 119"/>
                <a:gd name="T24" fmla="*/ 35 w 42"/>
                <a:gd name="T25" fmla="*/ 4 h 119"/>
                <a:gd name="T26" fmla="*/ 33 w 42"/>
                <a:gd name="T27" fmla="*/ 10 h 119"/>
                <a:gd name="T28" fmla="*/ 31 w 42"/>
                <a:gd name="T29" fmla="*/ 17 h 119"/>
                <a:gd name="T30" fmla="*/ 29 w 42"/>
                <a:gd name="T31" fmla="*/ 36 h 119"/>
                <a:gd name="T32" fmla="*/ 30 w 42"/>
                <a:gd name="T33" fmla="*/ 57 h 119"/>
                <a:gd name="T34" fmla="*/ 37 w 42"/>
                <a:gd name="T35" fmla="*/ 97 h 119"/>
                <a:gd name="T36" fmla="*/ 40 w 42"/>
                <a:gd name="T37" fmla="*/ 110 h 119"/>
                <a:gd name="T38" fmla="*/ 41 w 42"/>
                <a:gd name="T39" fmla="*/ 113 h 119"/>
                <a:gd name="T40" fmla="*/ 42 w 42"/>
                <a:gd name="T41" fmla="*/ 114 h 119"/>
                <a:gd name="T42" fmla="*/ 0 w 42"/>
                <a:gd name="T4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19">
                  <a:moveTo>
                    <a:pt x="0" y="119"/>
                  </a:moveTo>
                  <a:cubicBezTo>
                    <a:pt x="0" y="119"/>
                    <a:pt x="0" y="118"/>
                    <a:pt x="0" y="117"/>
                  </a:cubicBezTo>
                  <a:cubicBezTo>
                    <a:pt x="0" y="116"/>
                    <a:pt x="0" y="115"/>
                    <a:pt x="0" y="113"/>
                  </a:cubicBezTo>
                  <a:cubicBezTo>
                    <a:pt x="1" y="110"/>
                    <a:pt x="1" y="105"/>
                    <a:pt x="2" y="99"/>
                  </a:cubicBezTo>
                  <a:cubicBezTo>
                    <a:pt x="3" y="87"/>
                    <a:pt x="5" y="71"/>
                    <a:pt x="9" y="55"/>
                  </a:cubicBezTo>
                  <a:cubicBezTo>
                    <a:pt x="11" y="48"/>
                    <a:pt x="13" y="40"/>
                    <a:pt x="16" y="33"/>
                  </a:cubicBezTo>
                  <a:cubicBezTo>
                    <a:pt x="19" y="26"/>
                    <a:pt x="22" y="20"/>
                    <a:pt x="25" y="14"/>
                  </a:cubicBezTo>
                  <a:cubicBezTo>
                    <a:pt x="26" y="12"/>
                    <a:pt x="28" y="10"/>
                    <a:pt x="30" y="8"/>
                  </a:cubicBezTo>
                  <a:cubicBezTo>
                    <a:pt x="31" y="6"/>
                    <a:pt x="33" y="4"/>
                    <a:pt x="34" y="3"/>
                  </a:cubicBezTo>
                  <a:cubicBezTo>
                    <a:pt x="35" y="2"/>
                    <a:pt x="36" y="1"/>
                    <a:pt x="37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8" y="0"/>
                    <a:pt x="37" y="1"/>
                  </a:cubicBezTo>
                  <a:cubicBezTo>
                    <a:pt x="37" y="2"/>
                    <a:pt x="36" y="3"/>
                    <a:pt x="35" y="4"/>
                  </a:cubicBezTo>
                  <a:cubicBezTo>
                    <a:pt x="35" y="6"/>
                    <a:pt x="34" y="8"/>
                    <a:pt x="33" y="10"/>
                  </a:cubicBezTo>
                  <a:cubicBezTo>
                    <a:pt x="32" y="12"/>
                    <a:pt x="32" y="14"/>
                    <a:pt x="31" y="17"/>
                  </a:cubicBezTo>
                  <a:cubicBezTo>
                    <a:pt x="30" y="22"/>
                    <a:pt x="29" y="29"/>
                    <a:pt x="29" y="36"/>
                  </a:cubicBezTo>
                  <a:cubicBezTo>
                    <a:pt x="29" y="42"/>
                    <a:pt x="29" y="50"/>
                    <a:pt x="30" y="57"/>
                  </a:cubicBezTo>
                  <a:cubicBezTo>
                    <a:pt x="32" y="72"/>
                    <a:pt x="35" y="86"/>
                    <a:pt x="37" y="97"/>
                  </a:cubicBezTo>
                  <a:cubicBezTo>
                    <a:pt x="38" y="102"/>
                    <a:pt x="40" y="107"/>
                    <a:pt x="40" y="110"/>
                  </a:cubicBezTo>
                  <a:cubicBezTo>
                    <a:pt x="41" y="111"/>
                    <a:pt x="41" y="112"/>
                    <a:pt x="41" y="113"/>
                  </a:cubicBezTo>
                  <a:cubicBezTo>
                    <a:pt x="42" y="114"/>
                    <a:pt x="42" y="114"/>
                    <a:pt x="42" y="114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6" name="Freeform 335"/>
            <p:cNvSpPr>
              <a:spLocks/>
            </p:cNvSpPr>
            <p:nvPr/>
          </p:nvSpPr>
          <p:spPr bwMode="auto">
            <a:xfrm>
              <a:off x="3576638" y="5773739"/>
              <a:ext cx="746125" cy="992188"/>
            </a:xfrm>
            <a:custGeom>
              <a:avLst/>
              <a:gdLst>
                <a:gd name="T0" fmla="*/ 192 w 470"/>
                <a:gd name="T1" fmla="*/ 625 h 625"/>
                <a:gd name="T2" fmla="*/ 279 w 470"/>
                <a:gd name="T3" fmla="*/ 625 h 625"/>
                <a:gd name="T4" fmla="*/ 271 w 470"/>
                <a:gd name="T5" fmla="*/ 239 h 625"/>
                <a:gd name="T6" fmla="*/ 470 w 470"/>
                <a:gd name="T7" fmla="*/ 8 h 625"/>
                <a:gd name="T8" fmla="*/ 268 w 470"/>
                <a:gd name="T9" fmla="*/ 169 h 625"/>
                <a:gd name="T10" fmla="*/ 237 w 470"/>
                <a:gd name="T11" fmla="*/ 0 h 625"/>
                <a:gd name="T12" fmla="*/ 205 w 470"/>
                <a:gd name="T13" fmla="*/ 158 h 625"/>
                <a:gd name="T14" fmla="*/ 0 w 470"/>
                <a:gd name="T15" fmla="*/ 8 h 625"/>
                <a:gd name="T16" fmla="*/ 200 w 470"/>
                <a:gd name="T17" fmla="*/ 239 h 625"/>
                <a:gd name="T18" fmla="*/ 192 w 470"/>
                <a:gd name="T19" fmla="*/ 625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0" h="625">
                  <a:moveTo>
                    <a:pt x="192" y="625"/>
                  </a:moveTo>
                  <a:lnTo>
                    <a:pt x="279" y="625"/>
                  </a:lnTo>
                  <a:lnTo>
                    <a:pt x="271" y="239"/>
                  </a:lnTo>
                  <a:lnTo>
                    <a:pt x="470" y="8"/>
                  </a:lnTo>
                  <a:lnTo>
                    <a:pt x="268" y="169"/>
                  </a:lnTo>
                  <a:lnTo>
                    <a:pt x="237" y="0"/>
                  </a:lnTo>
                  <a:lnTo>
                    <a:pt x="205" y="158"/>
                  </a:lnTo>
                  <a:lnTo>
                    <a:pt x="0" y="8"/>
                  </a:lnTo>
                  <a:lnTo>
                    <a:pt x="200" y="239"/>
                  </a:lnTo>
                  <a:lnTo>
                    <a:pt x="192" y="6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340"/>
            <p:cNvSpPr>
              <a:spLocks/>
            </p:cNvSpPr>
            <p:nvPr/>
          </p:nvSpPr>
          <p:spPr bwMode="auto">
            <a:xfrm>
              <a:off x="3948113" y="5773739"/>
              <a:ext cx="374650" cy="992188"/>
            </a:xfrm>
            <a:custGeom>
              <a:avLst/>
              <a:gdLst>
                <a:gd name="T0" fmla="*/ 3 w 236"/>
                <a:gd name="T1" fmla="*/ 0 h 625"/>
                <a:gd name="T2" fmla="*/ 0 w 236"/>
                <a:gd name="T3" fmla="*/ 8 h 625"/>
                <a:gd name="T4" fmla="*/ 0 w 236"/>
                <a:gd name="T5" fmla="*/ 16 h 625"/>
                <a:gd name="T6" fmla="*/ 0 w 236"/>
                <a:gd name="T7" fmla="*/ 169 h 625"/>
                <a:gd name="T8" fmla="*/ 0 w 236"/>
                <a:gd name="T9" fmla="*/ 177 h 625"/>
                <a:gd name="T10" fmla="*/ 0 w 236"/>
                <a:gd name="T11" fmla="*/ 625 h 625"/>
                <a:gd name="T12" fmla="*/ 45 w 236"/>
                <a:gd name="T13" fmla="*/ 625 h 625"/>
                <a:gd name="T14" fmla="*/ 37 w 236"/>
                <a:gd name="T15" fmla="*/ 239 h 625"/>
                <a:gd name="T16" fmla="*/ 95 w 236"/>
                <a:gd name="T17" fmla="*/ 172 h 625"/>
                <a:gd name="T18" fmla="*/ 236 w 236"/>
                <a:gd name="T19" fmla="*/ 8 h 625"/>
                <a:gd name="T20" fmla="*/ 34 w 236"/>
                <a:gd name="T21" fmla="*/ 169 h 625"/>
                <a:gd name="T22" fmla="*/ 3 w 236"/>
                <a:gd name="T23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625">
                  <a:moveTo>
                    <a:pt x="3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0" y="169"/>
                  </a:lnTo>
                  <a:lnTo>
                    <a:pt x="0" y="177"/>
                  </a:lnTo>
                  <a:lnTo>
                    <a:pt x="0" y="625"/>
                  </a:lnTo>
                  <a:lnTo>
                    <a:pt x="45" y="625"/>
                  </a:lnTo>
                  <a:lnTo>
                    <a:pt x="37" y="239"/>
                  </a:lnTo>
                  <a:lnTo>
                    <a:pt x="95" y="172"/>
                  </a:lnTo>
                  <a:lnTo>
                    <a:pt x="236" y="8"/>
                  </a:lnTo>
                  <a:lnTo>
                    <a:pt x="34" y="169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Freeform 347"/>
            <p:cNvSpPr>
              <a:spLocks/>
            </p:cNvSpPr>
            <p:nvPr/>
          </p:nvSpPr>
          <p:spPr bwMode="auto">
            <a:xfrm>
              <a:off x="2206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348"/>
            <p:cNvSpPr>
              <a:spLocks/>
            </p:cNvSpPr>
            <p:nvPr/>
          </p:nvSpPr>
          <p:spPr bwMode="auto">
            <a:xfrm>
              <a:off x="292101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Freeform 349"/>
            <p:cNvSpPr>
              <a:spLocks/>
            </p:cNvSpPr>
            <p:nvPr/>
          </p:nvSpPr>
          <p:spPr bwMode="auto">
            <a:xfrm>
              <a:off x="371476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350"/>
            <p:cNvSpPr>
              <a:spLocks/>
            </p:cNvSpPr>
            <p:nvPr/>
          </p:nvSpPr>
          <p:spPr bwMode="auto">
            <a:xfrm>
              <a:off x="461963" y="6545264"/>
              <a:ext cx="76200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Freeform 351"/>
            <p:cNvSpPr>
              <a:spLocks/>
            </p:cNvSpPr>
            <p:nvPr/>
          </p:nvSpPr>
          <p:spPr bwMode="auto">
            <a:xfrm>
              <a:off x="617538" y="6611939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352"/>
            <p:cNvSpPr>
              <a:spLocks/>
            </p:cNvSpPr>
            <p:nvPr/>
          </p:nvSpPr>
          <p:spPr bwMode="auto">
            <a:xfrm>
              <a:off x="6794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Freeform 353"/>
            <p:cNvSpPr>
              <a:spLocks/>
            </p:cNvSpPr>
            <p:nvPr/>
          </p:nvSpPr>
          <p:spPr bwMode="auto">
            <a:xfrm>
              <a:off x="75088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354"/>
            <p:cNvSpPr>
              <a:spLocks/>
            </p:cNvSpPr>
            <p:nvPr/>
          </p:nvSpPr>
          <p:spPr bwMode="auto">
            <a:xfrm>
              <a:off x="56356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Freeform 355"/>
            <p:cNvSpPr>
              <a:spLocks/>
            </p:cNvSpPr>
            <p:nvPr/>
          </p:nvSpPr>
          <p:spPr bwMode="auto">
            <a:xfrm>
              <a:off x="87313" y="6584951"/>
              <a:ext cx="74613" cy="212725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5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2 h 48"/>
                <a:gd name="T20" fmla="*/ 1 w 18"/>
                <a:gd name="T21" fmla="*/ 43 h 48"/>
                <a:gd name="T22" fmla="*/ 8 w 18"/>
                <a:gd name="T23" fmla="*/ 42 h 48"/>
                <a:gd name="T24" fmla="*/ 8 w 18"/>
                <a:gd name="T25" fmla="*/ 42 h 48"/>
                <a:gd name="T26" fmla="*/ 8 w 18"/>
                <a:gd name="T27" fmla="*/ 44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1"/>
                    <a:pt x="9" y="8"/>
                    <a:pt x="10" y="4"/>
                  </a:cubicBezTo>
                  <a:cubicBezTo>
                    <a:pt x="10" y="0"/>
                    <a:pt x="5" y="0"/>
                    <a:pt x="4" y="3"/>
                  </a:cubicBezTo>
                  <a:cubicBezTo>
                    <a:pt x="2" y="12"/>
                    <a:pt x="1" y="20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8"/>
                    <a:pt x="0" y="42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2" y="47"/>
                    <a:pt x="8" y="47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4"/>
                  </a:cubicBezTo>
                  <a:cubicBezTo>
                    <a:pt x="9" y="47"/>
                    <a:pt x="12" y="47"/>
                    <a:pt x="13" y="46"/>
                  </a:cubicBezTo>
                  <a:cubicBezTo>
                    <a:pt x="14" y="48"/>
                    <a:pt x="18" y="46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356"/>
            <p:cNvSpPr>
              <a:spLocks/>
            </p:cNvSpPr>
            <p:nvPr/>
          </p:nvSpPr>
          <p:spPr bwMode="auto">
            <a:xfrm>
              <a:off x="241301" y="6651626"/>
              <a:ext cx="20638" cy="146050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29 h 33"/>
                <a:gd name="T6" fmla="*/ 5 w 5"/>
                <a:gd name="T7" fmla="*/ 29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29"/>
                  </a:cubicBezTo>
                  <a:cubicBezTo>
                    <a:pt x="0" y="33"/>
                    <a:pt x="5" y="33"/>
                    <a:pt x="5" y="29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Freeform 357"/>
            <p:cNvSpPr>
              <a:spLocks/>
            </p:cNvSpPr>
            <p:nvPr/>
          </p:nvSpPr>
          <p:spPr bwMode="auto">
            <a:xfrm>
              <a:off x="304801" y="6634164"/>
              <a:ext cx="57150" cy="180975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358"/>
            <p:cNvSpPr>
              <a:spLocks/>
            </p:cNvSpPr>
            <p:nvPr/>
          </p:nvSpPr>
          <p:spPr bwMode="auto">
            <a:xfrm>
              <a:off x="187326" y="6651626"/>
              <a:ext cx="50800" cy="203200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Freeform 359"/>
            <p:cNvSpPr>
              <a:spLocks/>
            </p:cNvSpPr>
            <p:nvPr/>
          </p:nvSpPr>
          <p:spPr bwMode="auto">
            <a:xfrm>
              <a:off x="166688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360"/>
            <p:cNvSpPr>
              <a:spLocks/>
            </p:cNvSpPr>
            <p:nvPr/>
          </p:nvSpPr>
          <p:spPr bwMode="auto">
            <a:xfrm>
              <a:off x="328613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Freeform 361"/>
            <p:cNvSpPr>
              <a:spLocks/>
            </p:cNvSpPr>
            <p:nvPr/>
          </p:nvSpPr>
          <p:spPr bwMode="auto">
            <a:xfrm>
              <a:off x="850901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362"/>
            <p:cNvSpPr>
              <a:spLocks/>
            </p:cNvSpPr>
            <p:nvPr/>
          </p:nvSpPr>
          <p:spPr bwMode="auto">
            <a:xfrm>
              <a:off x="938213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Freeform 363"/>
            <p:cNvSpPr>
              <a:spLocks/>
            </p:cNvSpPr>
            <p:nvPr/>
          </p:nvSpPr>
          <p:spPr bwMode="auto">
            <a:xfrm>
              <a:off x="417513" y="6607176"/>
              <a:ext cx="33338" cy="136525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5 h 31"/>
                <a:gd name="T4" fmla="*/ 3 w 8"/>
                <a:gd name="T5" fmla="*/ 29 h 31"/>
                <a:gd name="T6" fmla="*/ 8 w 8"/>
                <a:gd name="T7" fmla="*/ 29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1"/>
                    <a:pt x="8" y="31"/>
                    <a:pt x="8" y="29"/>
                  </a:cubicBezTo>
                  <a:cubicBezTo>
                    <a:pt x="8" y="20"/>
                    <a:pt x="8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364"/>
            <p:cNvSpPr>
              <a:spLocks/>
            </p:cNvSpPr>
            <p:nvPr/>
          </p:nvSpPr>
          <p:spPr bwMode="auto">
            <a:xfrm>
              <a:off x="963613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Freeform 365"/>
            <p:cNvSpPr>
              <a:spLocks/>
            </p:cNvSpPr>
            <p:nvPr/>
          </p:nvSpPr>
          <p:spPr bwMode="auto">
            <a:xfrm>
              <a:off x="1063626" y="6726239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6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366"/>
            <p:cNvSpPr>
              <a:spLocks/>
            </p:cNvSpPr>
            <p:nvPr/>
          </p:nvSpPr>
          <p:spPr bwMode="auto">
            <a:xfrm>
              <a:off x="1096963" y="6624639"/>
              <a:ext cx="36513" cy="176213"/>
            </a:xfrm>
            <a:custGeom>
              <a:avLst/>
              <a:gdLst>
                <a:gd name="T0" fmla="*/ 3 w 9"/>
                <a:gd name="T1" fmla="*/ 3 h 40"/>
                <a:gd name="T2" fmla="*/ 0 w 9"/>
                <a:gd name="T3" fmla="*/ 35 h 40"/>
                <a:gd name="T4" fmla="*/ 8 w 9"/>
                <a:gd name="T5" fmla="*/ 35 h 40"/>
                <a:gd name="T6" fmla="*/ 9 w 9"/>
                <a:gd name="T7" fmla="*/ 4 h 40"/>
                <a:gd name="T8" fmla="*/ 3 w 9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9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Freeform 367"/>
            <p:cNvSpPr>
              <a:spLocks/>
            </p:cNvSpPr>
            <p:nvPr/>
          </p:nvSpPr>
          <p:spPr bwMode="auto">
            <a:xfrm>
              <a:off x="1133476" y="6611939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368"/>
            <p:cNvSpPr>
              <a:spLocks/>
            </p:cNvSpPr>
            <p:nvPr/>
          </p:nvSpPr>
          <p:spPr bwMode="auto">
            <a:xfrm>
              <a:off x="10541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7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Freeform 369"/>
            <p:cNvSpPr>
              <a:spLocks/>
            </p:cNvSpPr>
            <p:nvPr/>
          </p:nvSpPr>
          <p:spPr bwMode="auto">
            <a:xfrm>
              <a:off x="1192213" y="6611939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370"/>
            <p:cNvSpPr>
              <a:spLocks/>
            </p:cNvSpPr>
            <p:nvPr/>
          </p:nvSpPr>
          <p:spPr bwMode="auto">
            <a:xfrm>
              <a:off x="12922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Freeform 371"/>
            <p:cNvSpPr>
              <a:spLocks/>
            </p:cNvSpPr>
            <p:nvPr/>
          </p:nvSpPr>
          <p:spPr bwMode="auto">
            <a:xfrm>
              <a:off x="1433513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372"/>
            <p:cNvSpPr>
              <a:spLocks/>
            </p:cNvSpPr>
            <p:nvPr/>
          </p:nvSpPr>
          <p:spPr bwMode="auto">
            <a:xfrm>
              <a:off x="1500188" y="6557964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Freeform 373"/>
            <p:cNvSpPr>
              <a:spLocks/>
            </p:cNvSpPr>
            <p:nvPr/>
          </p:nvSpPr>
          <p:spPr bwMode="auto">
            <a:xfrm>
              <a:off x="15843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374"/>
            <p:cNvSpPr>
              <a:spLocks/>
            </p:cNvSpPr>
            <p:nvPr/>
          </p:nvSpPr>
          <p:spPr bwMode="auto">
            <a:xfrm>
              <a:off x="167163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Freeform 375"/>
            <p:cNvSpPr>
              <a:spLocks/>
            </p:cNvSpPr>
            <p:nvPr/>
          </p:nvSpPr>
          <p:spPr bwMode="auto">
            <a:xfrm>
              <a:off x="1825626" y="6611939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5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376"/>
            <p:cNvSpPr>
              <a:spLocks/>
            </p:cNvSpPr>
            <p:nvPr/>
          </p:nvSpPr>
          <p:spPr bwMode="auto">
            <a:xfrm>
              <a:off x="18923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6 w 14"/>
                <a:gd name="T3" fmla="*/ 3 h 40"/>
                <a:gd name="T4" fmla="*/ 0 w 14"/>
                <a:gd name="T5" fmla="*/ 5 h 40"/>
                <a:gd name="T6" fmla="*/ 2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6" y="3"/>
                  </a:cubicBezTo>
                  <a:cubicBezTo>
                    <a:pt x="5" y="0"/>
                    <a:pt x="0" y="1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Freeform 377"/>
            <p:cNvSpPr>
              <a:spLocks/>
            </p:cNvSpPr>
            <p:nvPr/>
          </p:nvSpPr>
          <p:spPr bwMode="auto">
            <a:xfrm>
              <a:off x="196373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378"/>
            <p:cNvSpPr>
              <a:spLocks/>
            </p:cNvSpPr>
            <p:nvPr/>
          </p:nvSpPr>
          <p:spPr bwMode="auto">
            <a:xfrm>
              <a:off x="1776413" y="6611939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3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7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3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0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Freeform 379"/>
            <p:cNvSpPr>
              <a:spLocks/>
            </p:cNvSpPr>
            <p:nvPr/>
          </p:nvSpPr>
          <p:spPr bwMode="auto">
            <a:xfrm>
              <a:off x="1379538" y="6624639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380"/>
            <p:cNvSpPr>
              <a:spLocks/>
            </p:cNvSpPr>
            <p:nvPr/>
          </p:nvSpPr>
          <p:spPr bwMode="auto">
            <a:xfrm>
              <a:off x="1276351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Freeform 381"/>
            <p:cNvSpPr>
              <a:spLocks/>
            </p:cNvSpPr>
            <p:nvPr/>
          </p:nvSpPr>
          <p:spPr bwMode="auto">
            <a:xfrm>
              <a:off x="15430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382"/>
            <p:cNvSpPr>
              <a:spLocks/>
            </p:cNvSpPr>
            <p:nvPr/>
          </p:nvSpPr>
          <p:spPr bwMode="auto">
            <a:xfrm>
              <a:off x="2058988" y="6567489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Freeform 383"/>
            <p:cNvSpPr>
              <a:spLocks/>
            </p:cNvSpPr>
            <p:nvPr/>
          </p:nvSpPr>
          <p:spPr bwMode="auto">
            <a:xfrm>
              <a:off x="2146301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384"/>
            <p:cNvSpPr>
              <a:spLocks/>
            </p:cNvSpPr>
            <p:nvPr/>
          </p:nvSpPr>
          <p:spPr bwMode="auto">
            <a:xfrm>
              <a:off x="21717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4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Freeform 385"/>
            <p:cNvSpPr>
              <a:spLocks/>
            </p:cNvSpPr>
            <p:nvPr/>
          </p:nvSpPr>
          <p:spPr bwMode="auto">
            <a:xfrm>
              <a:off x="227647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386"/>
            <p:cNvSpPr>
              <a:spLocks/>
            </p:cNvSpPr>
            <p:nvPr/>
          </p:nvSpPr>
          <p:spPr bwMode="auto">
            <a:xfrm>
              <a:off x="2305051" y="6624639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Freeform 387"/>
            <p:cNvSpPr>
              <a:spLocks/>
            </p:cNvSpPr>
            <p:nvPr/>
          </p:nvSpPr>
          <p:spPr bwMode="auto">
            <a:xfrm>
              <a:off x="2347913" y="6611939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388"/>
            <p:cNvSpPr>
              <a:spLocks/>
            </p:cNvSpPr>
            <p:nvPr/>
          </p:nvSpPr>
          <p:spPr bwMode="auto">
            <a:xfrm>
              <a:off x="22637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Freeform 389"/>
            <p:cNvSpPr>
              <a:spLocks/>
            </p:cNvSpPr>
            <p:nvPr/>
          </p:nvSpPr>
          <p:spPr bwMode="auto">
            <a:xfrm>
              <a:off x="2405063" y="6611939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390"/>
            <p:cNvSpPr>
              <a:spLocks/>
            </p:cNvSpPr>
            <p:nvPr/>
          </p:nvSpPr>
          <p:spPr bwMode="auto">
            <a:xfrm>
              <a:off x="25019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Freeform 391"/>
            <p:cNvSpPr>
              <a:spLocks/>
            </p:cNvSpPr>
            <p:nvPr/>
          </p:nvSpPr>
          <p:spPr bwMode="auto">
            <a:xfrm>
              <a:off x="26431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392"/>
            <p:cNvSpPr>
              <a:spLocks/>
            </p:cNvSpPr>
            <p:nvPr/>
          </p:nvSpPr>
          <p:spPr bwMode="auto">
            <a:xfrm>
              <a:off x="2714626" y="6557964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Freeform 393"/>
            <p:cNvSpPr>
              <a:spLocks/>
            </p:cNvSpPr>
            <p:nvPr/>
          </p:nvSpPr>
          <p:spPr bwMode="auto">
            <a:xfrm>
              <a:off x="2794001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7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394"/>
            <p:cNvSpPr>
              <a:spLocks/>
            </p:cNvSpPr>
            <p:nvPr/>
          </p:nvSpPr>
          <p:spPr bwMode="auto">
            <a:xfrm>
              <a:off x="2884488" y="6545264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6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Freeform 395"/>
            <p:cNvSpPr>
              <a:spLocks/>
            </p:cNvSpPr>
            <p:nvPr/>
          </p:nvSpPr>
          <p:spPr bwMode="auto">
            <a:xfrm>
              <a:off x="3038476" y="6611939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396"/>
            <p:cNvSpPr>
              <a:spLocks/>
            </p:cNvSpPr>
            <p:nvPr/>
          </p:nvSpPr>
          <p:spPr bwMode="auto">
            <a:xfrm>
              <a:off x="3101976" y="6597651"/>
              <a:ext cx="58738" cy="177800"/>
            </a:xfrm>
            <a:custGeom>
              <a:avLst/>
              <a:gdLst>
                <a:gd name="T0" fmla="*/ 8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6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8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8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Freeform 397"/>
            <p:cNvSpPr>
              <a:spLocks/>
            </p:cNvSpPr>
            <p:nvPr/>
          </p:nvSpPr>
          <p:spPr bwMode="auto">
            <a:xfrm>
              <a:off x="3176588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398"/>
            <p:cNvSpPr>
              <a:spLocks/>
            </p:cNvSpPr>
            <p:nvPr/>
          </p:nvSpPr>
          <p:spPr bwMode="auto">
            <a:xfrm>
              <a:off x="2984501" y="6611939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Freeform 399"/>
            <p:cNvSpPr>
              <a:spLocks/>
            </p:cNvSpPr>
            <p:nvPr/>
          </p:nvSpPr>
          <p:spPr bwMode="auto">
            <a:xfrm>
              <a:off x="2589213" y="6624639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400"/>
            <p:cNvSpPr>
              <a:spLocks/>
            </p:cNvSpPr>
            <p:nvPr/>
          </p:nvSpPr>
          <p:spPr bwMode="auto">
            <a:xfrm>
              <a:off x="2484438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Freeform 401"/>
            <p:cNvSpPr>
              <a:spLocks/>
            </p:cNvSpPr>
            <p:nvPr/>
          </p:nvSpPr>
          <p:spPr bwMode="auto">
            <a:xfrm>
              <a:off x="27559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402"/>
            <p:cNvSpPr>
              <a:spLocks/>
            </p:cNvSpPr>
            <p:nvPr/>
          </p:nvSpPr>
          <p:spPr bwMode="auto">
            <a:xfrm>
              <a:off x="3273426" y="6567489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4" name="Freeform 403"/>
            <p:cNvSpPr>
              <a:spLocks/>
            </p:cNvSpPr>
            <p:nvPr/>
          </p:nvSpPr>
          <p:spPr bwMode="auto">
            <a:xfrm>
              <a:off x="3360738" y="6624639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5" name="Freeform 404"/>
            <p:cNvSpPr>
              <a:spLocks/>
            </p:cNvSpPr>
            <p:nvPr/>
          </p:nvSpPr>
          <p:spPr bwMode="auto">
            <a:xfrm>
              <a:off x="3384551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7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12"/>
                    <a:pt x="7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6" name="Freeform 405"/>
            <p:cNvSpPr>
              <a:spLocks/>
            </p:cNvSpPr>
            <p:nvPr/>
          </p:nvSpPr>
          <p:spPr bwMode="auto">
            <a:xfrm>
              <a:off x="3489326" y="6726239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3517900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355600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3" y="55"/>
                    <a:pt x="12" y="52"/>
                  </a:cubicBezTo>
                  <a:cubicBezTo>
                    <a:pt x="12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3476625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36179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371475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3856038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392271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8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006850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098925" y="6545263"/>
              <a:ext cx="74613" cy="211138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2529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314825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386263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19893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38020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36972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3963988" y="6629401"/>
              <a:ext cx="46038" cy="146050"/>
            </a:xfrm>
            <a:custGeom>
              <a:avLst/>
              <a:gdLst>
                <a:gd name="T0" fmla="*/ 3 w 11"/>
                <a:gd name="T1" fmla="*/ 5 h 33"/>
                <a:gd name="T2" fmla="*/ 3 w 11"/>
                <a:gd name="T3" fmla="*/ 29 h 33"/>
                <a:gd name="T4" fmla="*/ 9 w 11"/>
                <a:gd name="T5" fmla="*/ 27 h 33"/>
                <a:gd name="T6" fmla="*/ 9 w 11"/>
                <a:gd name="T7" fmla="*/ 6 h 33"/>
                <a:gd name="T8" fmla="*/ 3 w 11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3">
                  <a:moveTo>
                    <a:pt x="3" y="5"/>
                  </a:moveTo>
                  <a:cubicBezTo>
                    <a:pt x="0" y="12"/>
                    <a:pt x="1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486275" y="6567488"/>
              <a:ext cx="61913" cy="22066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573588" y="6624638"/>
              <a:ext cx="33338" cy="141288"/>
            </a:xfrm>
            <a:custGeom>
              <a:avLst/>
              <a:gdLst>
                <a:gd name="T0" fmla="*/ 5 w 8"/>
                <a:gd name="T1" fmla="*/ 4 h 32"/>
                <a:gd name="T2" fmla="*/ 0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5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5" y="4"/>
                  </a:move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7" y="12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598988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1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6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5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1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2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3" y="35"/>
                    <a:pt x="4" y="30"/>
                    <a:pt x="5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699000" y="6726238"/>
              <a:ext cx="28575" cy="128588"/>
            </a:xfrm>
            <a:custGeom>
              <a:avLst/>
              <a:gdLst>
                <a:gd name="T0" fmla="*/ 6 w 7"/>
                <a:gd name="T1" fmla="*/ 3 h 29"/>
                <a:gd name="T2" fmla="*/ 1 w 7"/>
                <a:gd name="T3" fmla="*/ 3 h 29"/>
                <a:gd name="T4" fmla="*/ 0 w 7"/>
                <a:gd name="T5" fmla="*/ 25 h 29"/>
                <a:gd name="T6" fmla="*/ 7 w 7"/>
                <a:gd name="T7" fmla="*/ 25 h 29"/>
                <a:gd name="T8" fmla="*/ 6 w 7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9">
                  <a:moveTo>
                    <a:pt x="6" y="3"/>
                  </a:moveTo>
                  <a:cubicBezTo>
                    <a:pt x="5" y="0"/>
                    <a:pt x="2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7" y="29"/>
                    <a:pt x="7" y="25"/>
                  </a:cubicBezTo>
                  <a:cubicBezTo>
                    <a:pt x="7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727575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1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1" y="14"/>
                    <a:pt x="0" y="24"/>
                    <a:pt x="1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768850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68630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4827588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4927600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6 w 8"/>
                <a:gd name="T5" fmla="*/ 27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6" y="27"/>
                  </a:cubicBezTo>
                  <a:cubicBezTo>
                    <a:pt x="7" y="20"/>
                    <a:pt x="7" y="12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5068888" y="6562726"/>
              <a:ext cx="55563" cy="234950"/>
            </a:xfrm>
            <a:custGeom>
              <a:avLst/>
              <a:gdLst>
                <a:gd name="T0" fmla="*/ 10 w 13"/>
                <a:gd name="T1" fmla="*/ 1 h 53"/>
                <a:gd name="T2" fmla="*/ 4 w 13"/>
                <a:gd name="T3" fmla="*/ 21 h 53"/>
                <a:gd name="T4" fmla="*/ 0 w 13"/>
                <a:gd name="T5" fmla="*/ 24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5" y="14"/>
                    <a:pt x="4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5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51355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6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5219700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53070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0 w 19"/>
                <a:gd name="T5" fmla="*/ 15 h 48"/>
                <a:gd name="T6" fmla="*/ 10 w 19"/>
                <a:gd name="T7" fmla="*/ 15 h 48"/>
                <a:gd name="T8" fmla="*/ 9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461000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1"/>
                    <a:pt x="1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524500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8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6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5991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407025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2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014913" y="6624638"/>
              <a:ext cx="50800" cy="119063"/>
            </a:xfrm>
            <a:custGeom>
              <a:avLst/>
              <a:gdLst>
                <a:gd name="T0" fmla="*/ 11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1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4911725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78425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694363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9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781675" y="6624638"/>
              <a:ext cx="34925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807075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3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911850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940425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983288" y="6611938"/>
              <a:ext cx="69850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4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899150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60404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61372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6278563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6350001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6429376" y="6597651"/>
              <a:ext cx="33338" cy="195263"/>
            </a:xfrm>
            <a:custGeom>
              <a:avLst/>
              <a:gdLst>
                <a:gd name="T0" fmla="*/ 7 w 8"/>
                <a:gd name="T1" fmla="*/ 2 h 44"/>
                <a:gd name="T2" fmla="*/ 3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2"/>
                  </a:moveTo>
                  <a:cubicBezTo>
                    <a:pt x="6" y="0"/>
                    <a:pt x="3" y="0"/>
                    <a:pt x="3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7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651986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5 w 19"/>
                <a:gd name="T3" fmla="*/ 17 h 48"/>
                <a:gd name="T4" fmla="*/ 7 w 19"/>
                <a:gd name="T5" fmla="*/ 15 h 48"/>
                <a:gd name="T6" fmla="*/ 7 w 19"/>
                <a:gd name="T7" fmla="*/ 15 h 48"/>
                <a:gd name="T8" fmla="*/ 8 w 19"/>
                <a:gd name="T9" fmla="*/ 16 h 48"/>
                <a:gd name="T10" fmla="*/ 9 w 19"/>
                <a:gd name="T11" fmla="*/ 4 h 48"/>
                <a:gd name="T12" fmla="*/ 4 w 19"/>
                <a:gd name="T13" fmla="*/ 3 h 48"/>
                <a:gd name="T14" fmla="*/ 1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8 w 19"/>
                <a:gd name="T23" fmla="*/ 43 h 48"/>
                <a:gd name="T24" fmla="*/ 8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3" y="26"/>
                    <a:pt x="15" y="17"/>
                  </a:cubicBezTo>
                  <a:cubicBezTo>
                    <a:pt x="16" y="13"/>
                    <a:pt x="7" y="11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2"/>
                    <a:pt x="9" y="8"/>
                    <a:pt x="9" y="4"/>
                  </a:cubicBezTo>
                  <a:cubicBezTo>
                    <a:pt x="10" y="1"/>
                    <a:pt x="4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6673851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6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673735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4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4" y="5"/>
                    <a:pt x="10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6811963" y="6594476"/>
              <a:ext cx="63500" cy="228600"/>
            </a:xfrm>
            <a:custGeom>
              <a:avLst/>
              <a:gdLst>
                <a:gd name="T0" fmla="*/ 7 w 15"/>
                <a:gd name="T1" fmla="*/ 4 h 52"/>
                <a:gd name="T2" fmla="*/ 5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3 w 15"/>
                <a:gd name="T9" fmla="*/ 25 h 52"/>
                <a:gd name="T10" fmla="*/ 3 w 15"/>
                <a:gd name="T11" fmla="*/ 49 h 52"/>
                <a:gd name="T12" fmla="*/ 9 w 15"/>
                <a:gd name="T13" fmla="*/ 49 h 52"/>
                <a:gd name="T14" fmla="*/ 14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6" y="7"/>
                    <a:pt x="6" y="9"/>
                    <a:pt x="5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2" y="20"/>
                    <a:pt x="1" y="23"/>
                  </a:cubicBezTo>
                  <a:cubicBezTo>
                    <a:pt x="0" y="24"/>
                    <a:pt x="2" y="26"/>
                    <a:pt x="3" y="25"/>
                  </a:cubicBezTo>
                  <a:cubicBezTo>
                    <a:pt x="2" y="33"/>
                    <a:pt x="2" y="41"/>
                    <a:pt x="3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5"/>
                  </a:cubicBezTo>
                  <a:cubicBezTo>
                    <a:pt x="15" y="1"/>
                    <a:pt x="7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6619876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622458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6119813" y="6572251"/>
              <a:ext cx="74613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6391276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6908801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5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9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6996113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3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7019926" y="6607176"/>
              <a:ext cx="79375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5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6" y="33"/>
                    <a:pt x="6" y="41"/>
                    <a:pt x="10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712470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7154863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719137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1 h 57"/>
                <a:gd name="T8" fmla="*/ 3 w 17"/>
                <a:gd name="T9" fmla="*/ 19 h 57"/>
                <a:gd name="T10" fmla="*/ 7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9"/>
                    <a:pt x="1" y="10"/>
                    <a:pt x="2" y="11"/>
                  </a:cubicBezTo>
                  <a:cubicBezTo>
                    <a:pt x="2" y="14"/>
                    <a:pt x="2" y="17"/>
                    <a:pt x="3" y="19"/>
                  </a:cubicBezTo>
                  <a:cubicBezTo>
                    <a:pt x="0" y="31"/>
                    <a:pt x="1" y="43"/>
                    <a:pt x="7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711200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7254876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10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735012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7491413" y="6562726"/>
              <a:ext cx="58738" cy="234950"/>
            </a:xfrm>
            <a:custGeom>
              <a:avLst/>
              <a:gdLst>
                <a:gd name="T0" fmla="*/ 10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2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0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7558088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6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7" y="48"/>
                    <a:pt x="7" y="44"/>
                  </a:cubicBezTo>
                  <a:cubicBezTo>
                    <a:pt x="7" y="30"/>
                    <a:pt x="9" y="16"/>
                    <a:pt x="16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764222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2 w 7"/>
                <a:gd name="T11" fmla="*/ 35 h 44"/>
                <a:gd name="T12" fmla="*/ 2 w 7"/>
                <a:gd name="T13" fmla="*/ 41 h 44"/>
                <a:gd name="T14" fmla="*/ 7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772953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7883526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7950201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8021638" y="6594476"/>
              <a:ext cx="66675" cy="228600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7834313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7437438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0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7332663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7600951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8121651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8204201" y="6624638"/>
              <a:ext cx="38100" cy="141288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8229601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7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7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8334376" y="6726238"/>
              <a:ext cx="23813" cy="128588"/>
            </a:xfrm>
            <a:custGeom>
              <a:avLst/>
              <a:gdLst>
                <a:gd name="T0" fmla="*/ 6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487"/>
            <p:cNvSpPr>
              <a:spLocks/>
            </p:cNvSpPr>
            <p:nvPr/>
          </p:nvSpPr>
          <p:spPr bwMode="auto">
            <a:xfrm>
              <a:off x="8362951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488"/>
            <p:cNvSpPr>
              <a:spLocks/>
            </p:cNvSpPr>
            <p:nvPr/>
          </p:nvSpPr>
          <p:spPr bwMode="auto">
            <a:xfrm>
              <a:off x="8404226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89"/>
            <p:cNvSpPr>
              <a:spLocks/>
            </p:cNvSpPr>
            <p:nvPr/>
          </p:nvSpPr>
          <p:spPr bwMode="auto">
            <a:xfrm>
              <a:off x="83216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90"/>
            <p:cNvSpPr>
              <a:spLocks/>
            </p:cNvSpPr>
            <p:nvPr/>
          </p:nvSpPr>
          <p:spPr bwMode="auto">
            <a:xfrm>
              <a:off x="8462963" y="6611938"/>
              <a:ext cx="66675" cy="176213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491"/>
            <p:cNvSpPr>
              <a:spLocks/>
            </p:cNvSpPr>
            <p:nvPr/>
          </p:nvSpPr>
          <p:spPr bwMode="auto">
            <a:xfrm>
              <a:off x="8559801" y="6686551"/>
              <a:ext cx="33338" cy="136525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2"/>
                    <a:pt x="1" y="20"/>
                    <a:pt x="2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492"/>
            <p:cNvSpPr>
              <a:spLocks/>
            </p:cNvSpPr>
            <p:nvPr/>
          </p:nvSpPr>
          <p:spPr bwMode="auto">
            <a:xfrm>
              <a:off x="870108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3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493"/>
            <p:cNvSpPr>
              <a:spLocks/>
            </p:cNvSpPr>
            <p:nvPr/>
          </p:nvSpPr>
          <p:spPr bwMode="auto">
            <a:xfrm>
              <a:off x="8770938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494"/>
            <p:cNvSpPr>
              <a:spLocks/>
            </p:cNvSpPr>
            <p:nvPr/>
          </p:nvSpPr>
          <p:spPr bwMode="auto">
            <a:xfrm>
              <a:off x="8855076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1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1" y="10"/>
                    <a:pt x="1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495"/>
            <p:cNvSpPr>
              <a:spLocks/>
            </p:cNvSpPr>
            <p:nvPr/>
          </p:nvSpPr>
          <p:spPr bwMode="auto">
            <a:xfrm>
              <a:off x="8942388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496"/>
            <p:cNvSpPr>
              <a:spLocks/>
            </p:cNvSpPr>
            <p:nvPr/>
          </p:nvSpPr>
          <p:spPr bwMode="auto">
            <a:xfrm>
              <a:off x="9096376" y="6611938"/>
              <a:ext cx="25400" cy="144463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497"/>
            <p:cNvSpPr>
              <a:spLocks/>
            </p:cNvSpPr>
            <p:nvPr/>
          </p:nvSpPr>
          <p:spPr bwMode="auto">
            <a:xfrm>
              <a:off x="9159876" y="6597651"/>
              <a:ext cx="61913" cy="177800"/>
            </a:xfrm>
            <a:custGeom>
              <a:avLst/>
              <a:gdLst>
                <a:gd name="T0" fmla="*/ 8 w 15"/>
                <a:gd name="T1" fmla="*/ 6 h 40"/>
                <a:gd name="T2" fmla="*/ 7 w 15"/>
                <a:gd name="T3" fmla="*/ 3 h 40"/>
                <a:gd name="T4" fmla="*/ 1 w 15"/>
                <a:gd name="T5" fmla="*/ 5 h 40"/>
                <a:gd name="T6" fmla="*/ 3 w 15"/>
                <a:gd name="T7" fmla="*/ 29 h 40"/>
                <a:gd name="T8" fmla="*/ 5 w 15"/>
                <a:gd name="T9" fmla="*/ 31 h 40"/>
                <a:gd name="T10" fmla="*/ 6 w 15"/>
                <a:gd name="T11" fmla="*/ 37 h 40"/>
                <a:gd name="T12" fmla="*/ 11 w 15"/>
                <a:gd name="T13" fmla="*/ 37 h 40"/>
                <a:gd name="T14" fmla="*/ 14 w 15"/>
                <a:gd name="T15" fmla="*/ 9 h 40"/>
                <a:gd name="T16" fmla="*/ 8 w 15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0">
                  <a:moveTo>
                    <a:pt x="8" y="6"/>
                  </a:moveTo>
                  <a:cubicBezTo>
                    <a:pt x="8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6" y="37"/>
                  </a:cubicBezTo>
                  <a:cubicBezTo>
                    <a:pt x="6" y="40"/>
                    <a:pt x="11" y="40"/>
                    <a:pt x="11" y="37"/>
                  </a:cubicBezTo>
                  <a:cubicBezTo>
                    <a:pt x="12" y="28"/>
                    <a:pt x="12" y="18"/>
                    <a:pt x="14" y="9"/>
                  </a:cubicBezTo>
                  <a:cubicBezTo>
                    <a:pt x="15" y="5"/>
                    <a:pt x="10" y="3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498"/>
            <p:cNvSpPr>
              <a:spLocks/>
            </p:cNvSpPr>
            <p:nvPr/>
          </p:nvSpPr>
          <p:spPr bwMode="auto">
            <a:xfrm>
              <a:off x="9234488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4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499"/>
            <p:cNvSpPr>
              <a:spLocks/>
            </p:cNvSpPr>
            <p:nvPr/>
          </p:nvSpPr>
          <p:spPr bwMode="auto">
            <a:xfrm>
              <a:off x="9042401" y="6611938"/>
              <a:ext cx="50800" cy="206375"/>
            </a:xfrm>
            <a:custGeom>
              <a:avLst/>
              <a:gdLst>
                <a:gd name="T0" fmla="*/ 9 w 12"/>
                <a:gd name="T1" fmla="*/ 7 h 47"/>
                <a:gd name="T2" fmla="*/ 8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4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9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7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500"/>
            <p:cNvSpPr>
              <a:spLocks/>
            </p:cNvSpPr>
            <p:nvPr/>
          </p:nvSpPr>
          <p:spPr bwMode="auto">
            <a:xfrm>
              <a:off x="864711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5 w 13"/>
                <a:gd name="T3" fmla="*/ 2 h 27"/>
                <a:gd name="T4" fmla="*/ 1 w 13"/>
                <a:gd name="T5" fmla="*/ 3 h 27"/>
                <a:gd name="T6" fmla="*/ 10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6" y="18"/>
                    <a:pt x="10" y="26"/>
                  </a:cubicBezTo>
                  <a:cubicBezTo>
                    <a:pt x="11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501"/>
            <p:cNvSpPr>
              <a:spLocks/>
            </p:cNvSpPr>
            <p:nvPr/>
          </p:nvSpPr>
          <p:spPr bwMode="auto">
            <a:xfrm>
              <a:off x="8542338" y="6572251"/>
              <a:ext cx="79375" cy="193675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1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8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1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502"/>
            <p:cNvSpPr>
              <a:spLocks/>
            </p:cNvSpPr>
            <p:nvPr/>
          </p:nvSpPr>
          <p:spPr bwMode="auto">
            <a:xfrm>
              <a:off x="881380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503"/>
            <p:cNvSpPr>
              <a:spLocks/>
            </p:cNvSpPr>
            <p:nvPr/>
          </p:nvSpPr>
          <p:spPr bwMode="auto">
            <a:xfrm>
              <a:off x="9329738" y="6567488"/>
              <a:ext cx="63500" cy="22066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2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504"/>
            <p:cNvSpPr>
              <a:spLocks/>
            </p:cNvSpPr>
            <p:nvPr/>
          </p:nvSpPr>
          <p:spPr bwMode="auto">
            <a:xfrm>
              <a:off x="941863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505"/>
            <p:cNvSpPr>
              <a:spLocks/>
            </p:cNvSpPr>
            <p:nvPr/>
          </p:nvSpPr>
          <p:spPr bwMode="auto">
            <a:xfrm>
              <a:off x="9442451" y="6607176"/>
              <a:ext cx="79375" cy="233363"/>
            </a:xfrm>
            <a:custGeom>
              <a:avLst/>
              <a:gdLst>
                <a:gd name="T0" fmla="*/ 18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2 w 19"/>
                <a:gd name="T7" fmla="*/ 4 h 53"/>
                <a:gd name="T8" fmla="*/ 8 w 19"/>
                <a:gd name="T9" fmla="*/ 4 h 53"/>
                <a:gd name="T10" fmla="*/ 8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5 w 19"/>
                <a:gd name="T17" fmla="*/ 22 h 53"/>
                <a:gd name="T18" fmla="*/ 1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10 w 19"/>
                <a:gd name="T25" fmla="*/ 48 h 53"/>
                <a:gd name="T26" fmla="*/ 18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8" y="46"/>
                  </a:moveTo>
                  <a:cubicBezTo>
                    <a:pt x="14" y="36"/>
                    <a:pt x="14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6"/>
                    <a:pt x="6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2" y="33"/>
                    <a:pt x="1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19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506"/>
            <p:cNvSpPr>
              <a:spLocks/>
            </p:cNvSpPr>
            <p:nvPr/>
          </p:nvSpPr>
          <p:spPr bwMode="auto">
            <a:xfrm>
              <a:off x="954722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507"/>
            <p:cNvSpPr>
              <a:spLocks/>
            </p:cNvSpPr>
            <p:nvPr/>
          </p:nvSpPr>
          <p:spPr bwMode="auto">
            <a:xfrm>
              <a:off x="9575801" y="6624638"/>
              <a:ext cx="42863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508"/>
            <p:cNvSpPr>
              <a:spLocks/>
            </p:cNvSpPr>
            <p:nvPr/>
          </p:nvSpPr>
          <p:spPr bwMode="auto">
            <a:xfrm>
              <a:off x="9618663" y="6611938"/>
              <a:ext cx="66675" cy="250825"/>
            </a:xfrm>
            <a:custGeom>
              <a:avLst/>
              <a:gdLst>
                <a:gd name="T0" fmla="*/ 7 w 16"/>
                <a:gd name="T1" fmla="*/ 5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1 h 57"/>
                <a:gd name="T8" fmla="*/ 2 w 16"/>
                <a:gd name="T9" fmla="*/ 19 h 57"/>
                <a:gd name="T10" fmla="*/ 6 w 16"/>
                <a:gd name="T11" fmla="*/ 54 h 57"/>
                <a:gd name="T12" fmla="*/ 12 w 16"/>
                <a:gd name="T13" fmla="*/ 52 h 57"/>
                <a:gd name="T14" fmla="*/ 14 w 16"/>
                <a:gd name="T15" fmla="*/ 10 h 57"/>
                <a:gd name="T16" fmla="*/ 7 w 16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4" y="10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509"/>
            <p:cNvSpPr>
              <a:spLocks/>
            </p:cNvSpPr>
            <p:nvPr/>
          </p:nvSpPr>
          <p:spPr bwMode="auto">
            <a:xfrm>
              <a:off x="953452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510"/>
            <p:cNvSpPr>
              <a:spLocks/>
            </p:cNvSpPr>
            <p:nvPr/>
          </p:nvSpPr>
          <p:spPr bwMode="auto">
            <a:xfrm>
              <a:off x="9675813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511"/>
            <p:cNvSpPr>
              <a:spLocks/>
            </p:cNvSpPr>
            <p:nvPr/>
          </p:nvSpPr>
          <p:spPr bwMode="auto">
            <a:xfrm>
              <a:off x="977265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512"/>
            <p:cNvSpPr>
              <a:spLocks/>
            </p:cNvSpPr>
            <p:nvPr/>
          </p:nvSpPr>
          <p:spPr bwMode="auto">
            <a:xfrm>
              <a:off x="9913938" y="6562726"/>
              <a:ext cx="58738" cy="234950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3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513"/>
            <p:cNvSpPr>
              <a:spLocks/>
            </p:cNvSpPr>
            <p:nvPr/>
          </p:nvSpPr>
          <p:spPr bwMode="auto">
            <a:xfrm>
              <a:off x="9985376" y="6557963"/>
              <a:ext cx="66675" cy="212725"/>
            </a:xfrm>
            <a:custGeom>
              <a:avLst/>
              <a:gdLst>
                <a:gd name="T0" fmla="*/ 12 w 16"/>
                <a:gd name="T1" fmla="*/ 2 h 48"/>
                <a:gd name="T2" fmla="*/ 0 w 16"/>
                <a:gd name="T3" fmla="*/ 44 h 48"/>
                <a:gd name="T4" fmla="*/ 6 w 16"/>
                <a:gd name="T5" fmla="*/ 44 h 48"/>
                <a:gd name="T6" fmla="*/ 15 w 16"/>
                <a:gd name="T7" fmla="*/ 4 h 48"/>
                <a:gd name="T8" fmla="*/ 12 w 16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8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8"/>
                    <a:pt x="6" y="48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514"/>
            <p:cNvSpPr>
              <a:spLocks/>
            </p:cNvSpPr>
            <p:nvPr/>
          </p:nvSpPr>
          <p:spPr bwMode="auto">
            <a:xfrm>
              <a:off x="10064751" y="6597651"/>
              <a:ext cx="33338" cy="195263"/>
            </a:xfrm>
            <a:custGeom>
              <a:avLst/>
              <a:gdLst>
                <a:gd name="T0" fmla="*/ 6 w 8"/>
                <a:gd name="T1" fmla="*/ 2 h 44"/>
                <a:gd name="T2" fmla="*/ 2 w 8"/>
                <a:gd name="T3" fmla="*/ 2 h 44"/>
                <a:gd name="T4" fmla="*/ 2 w 8"/>
                <a:gd name="T5" fmla="*/ 14 h 44"/>
                <a:gd name="T6" fmla="*/ 0 w 8"/>
                <a:gd name="T7" fmla="*/ 16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515"/>
            <p:cNvSpPr>
              <a:spLocks/>
            </p:cNvSpPr>
            <p:nvPr/>
          </p:nvSpPr>
          <p:spPr bwMode="auto">
            <a:xfrm>
              <a:off x="10155238" y="6545263"/>
              <a:ext cx="76200" cy="211138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516"/>
            <p:cNvSpPr>
              <a:spLocks/>
            </p:cNvSpPr>
            <p:nvPr/>
          </p:nvSpPr>
          <p:spPr bwMode="auto">
            <a:xfrm>
              <a:off x="10310813" y="6611938"/>
              <a:ext cx="20638" cy="144463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517"/>
            <p:cNvSpPr>
              <a:spLocks/>
            </p:cNvSpPr>
            <p:nvPr/>
          </p:nvSpPr>
          <p:spPr bwMode="auto">
            <a:xfrm>
              <a:off x="1037272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1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1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518"/>
            <p:cNvSpPr>
              <a:spLocks/>
            </p:cNvSpPr>
            <p:nvPr/>
          </p:nvSpPr>
          <p:spPr bwMode="auto">
            <a:xfrm>
              <a:off x="10444163" y="6594476"/>
              <a:ext cx="66675" cy="228600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7"/>
                    <a:pt x="7" y="9"/>
                    <a:pt x="6" y="11"/>
                  </a:cubicBezTo>
                  <a:cubicBezTo>
                    <a:pt x="5" y="11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519"/>
            <p:cNvSpPr>
              <a:spLocks/>
            </p:cNvSpPr>
            <p:nvPr/>
          </p:nvSpPr>
          <p:spPr bwMode="auto">
            <a:xfrm>
              <a:off x="10255251" y="6611938"/>
              <a:ext cx="50800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4 w 12"/>
                <a:gd name="T5" fmla="*/ 4 h 47"/>
                <a:gd name="T6" fmla="*/ 5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2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7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2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520"/>
            <p:cNvSpPr>
              <a:spLocks/>
            </p:cNvSpPr>
            <p:nvPr/>
          </p:nvSpPr>
          <p:spPr bwMode="auto">
            <a:xfrm>
              <a:off x="9859963" y="6624638"/>
              <a:ext cx="53975" cy="119063"/>
            </a:xfrm>
            <a:custGeom>
              <a:avLst/>
              <a:gdLst>
                <a:gd name="T0" fmla="*/ 12 w 13"/>
                <a:gd name="T1" fmla="*/ 24 h 27"/>
                <a:gd name="T2" fmla="*/ 4 w 13"/>
                <a:gd name="T3" fmla="*/ 2 h 27"/>
                <a:gd name="T4" fmla="*/ 1 w 13"/>
                <a:gd name="T5" fmla="*/ 3 h 27"/>
                <a:gd name="T6" fmla="*/ 9 w 13"/>
                <a:gd name="T7" fmla="*/ 26 h 27"/>
                <a:gd name="T8" fmla="*/ 12 w 13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7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0"/>
                    <a:pt x="1" y="3"/>
                  </a:cubicBezTo>
                  <a:cubicBezTo>
                    <a:pt x="3" y="11"/>
                    <a:pt x="5" y="18"/>
                    <a:pt x="9" y="26"/>
                  </a:cubicBezTo>
                  <a:cubicBezTo>
                    <a:pt x="10" y="27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521"/>
            <p:cNvSpPr>
              <a:spLocks/>
            </p:cNvSpPr>
            <p:nvPr/>
          </p:nvSpPr>
          <p:spPr bwMode="auto">
            <a:xfrm>
              <a:off x="975518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1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22"/>
            <p:cNvSpPr>
              <a:spLocks/>
            </p:cNvSpPr>
            <p:nvPr/>
          </p:nvSpPr>
          <p:spPr bwMode="auto">
            <a:xfrm>
              <a:off x="10026651" y="6629401"/>
              <a:ext cx="41275" cy="146050"/>
            </a:xfrm>
            <a:custGeom>
              <a:avLst/>
              <a:gdLst>
                <a:gd name="T0" fmla="*/ 2 w 10"/>
                <a:gd name="T1" fmla="*/ 5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5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523"/>
            <p:cNvSpPr>
              <a:spLocks/>
            </p:cNvSpPr>
            <p:nvPr/>
          </p:nvSpPr>
          <p:spPr bwMode="auto">
            <a:xfrm>
              <a:off x="10544176" y="6567488"/>
              <a:ext cx="61913" cy="22066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2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524"/>
            <p:cNvSpPr>
              <a:spLocks/>
            </p:cNvSpPr>
            <p:nvPr/>
          </p:nvSpPr>
          <p:spPr bwMode="auto">
            <a:xfrm>
              <a:off x="10631488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525"/>
            <p:cNvSpPr>
              <a:spLocks/>
            </p:cNvSpPr>
            <p:nvPr/>
          </p:nvSpPr>
          <p:spPr bwMode="auto">
            <a:xfrm>
              <a:off x="10656888" y="6607176"/>
              <a:ext cx="77788" cy="233363"/>
            </a:xfrm>
            <a:custGeom>
              <a:avLst/>
              <a:gdLst>
                <a:gd name="T0" fmla="*/ 17 w 19"/>
                <a:gd name="T1" fmla="*/ 46 h 53"/>
                <a:gd name="T2" fmla="*/ 12 w 19"/>
                <a:gd name="T3" fmla="*/ 14 h 53"/>
                <a:gd name="T4" fmla="*/ 12 w 19"/>
                <a:gd name="T5" fmla="*/ 13 h 53"/>
                <a:gd name="T6" fmla="*/ 11 w 19"/>
                <a:gd name="T7" fmla="*/ 4 h 53"/>
                <a:gd name="T8" fmla="*/ 7 w 19"/>
                <a:gd name="T9" fmla="*/ 4 h 53"/>
                <a:gd name="T10" fmla="*/ 7 w 19"/>
                <a:gd name="T11" fmla="*/ 12 h 53"/>
                <a:gd name="T12" fmla="*/ 7 w 19"/>
                <a:gd name="T13" fmla="*/ 14 h 53"/>
                <a:gd name="T14" fmla="*/ 6 w 19"/>
                <a:gd name="T15" fmla="*/ 22 h 53"/>
                <a:gd name="T16" fmla="*/ 4 w 19"/>
                <a:gd name="T17" fmla="*/ 22 h 53"/>
                <a:gd name="T18" fmla="*/ 0 w 19"/>
                <a:gd name="T19" fmla="*/ 39 h 53"/>
                <a:gd name="T20" fmla="*/ 2 w 19"/>
                <a:gd name="T21" fmla="*/ 39 h 53"/>
                <a:gd name="T22" fmla="*/ 6 w 19"/>
                <a:gd name="T23" fmla="*/ 25 h 53"/>
                <a:gd name="T24" fmla="*/ 9 w 19"/>
                <a:gd name="T25" fmla="*/ 48 h 53"/>
                <a:gd name="T26" fmla="*/ 17 w 19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3">
                  <a:moveTo>
                    <a:pt x="17" y="46"/>
                  </a:moveTo>
                  <a:cubicBezTo>
                    <a:pt x="14" y="36"/>
                    <a:pt x="13" y="25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0"/>
                    <a:pt x="11" y="12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12"/>
                    <a:pt x="7" y="10"/>
                    <a:pt x="7" y="12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6" y="16"/>
                    <a:pt x="6" y="19"/>
                    <a:pt x="6" y="22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8"/>
                    <a:pt x="2" y="33"/>
                    <a:pt x="0" y="39"/>
                  </a:cubicBezTo>
                  <a:cubicBezTo>
                    <a:pt x="0" y="40"/>
                    <a:pt x="2" y="40"/>
                    <a:pt x="2" y="39"/>
                  </a:cubicBezTo>
                  <a:cubicBezTo>
                    <a:pt x="4" y="35"/>
                    <a:pt x="4" y="30"/>
                    <a:pt x="6" y="25"/>
                  </a:cubicBezTo>
                  <a:cubicBezTo>
                    <a:pt x="5" y="33"/>
                    <a:pt x="6" y="41"/>
                    <a:pt x="9" y="48"/>
                  </a:cubicBezTo>
                  <a:cubicBezTo>
                    <a:pt x="11" y="53"/>
                    <a:pt x="19" y="51"/>
                    <a:pt x="17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526"/>
            <p:cNvSpPr>
              <a:spLocks/>
            </p:cNvSpPr>
            <p:nvPr/>
          </p:nvSpPr>
          <p:spPr bwMode="auto">
            <a:xfrm>
              <a:off x="10760076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527"/>
            <p:cNvSpPr>
              <a:spLocks/>
            </p:cNvSpPr>
            <p:nvPr/>
          </p:nvSpPr>
          <p:spPr bwMode="auto">
            <a:xfrm>
              <a:off x="10790238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5"/>
                    <a:pt x="9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528"/>
            <p:cNvSpPr>
              <a:spLocks/>
            </p:cNvSpPr>
            <p:nvPr/>
          </p:nvSpPr>
          <p:spPr bwMode="auto">
            <a:xfrm>
              <a:off x="1082675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529"/>
            <p:cNvSpPr>
              <a:spLocks/>
            </p:cNvSpPr>
            <p:nvPr/>
          </p:nvSpPr>
          <p:spPr bwMode="auto">
            <a:xfrm>
              <a:off x="10747376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530"/>
            <p:cNvSpPr>
              <a:spLocks/>
            </p:cNvSpPr>
            <p:nvPr/>
          </p:nvSpPr>
          <p:spPr bwMode="auto">
            <a:xfrm>
              <a:off x="10890251" y="6611938"/>
              <a:ext cx="61913" cy="176213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531"/>
            <p:cNvSpPr>
              <a:spLocks/>
            </p:cNvSpPr>
            <p:nvPr/>
          </p:nvSpPr>
          <p:spPr bwMode="auto">
            <a:xfrm>
              <a:off x="10985501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1" y="31"/>
                    <a:pt x="6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532"/>
            <p:cNvSpPr>
              <a:spLocks/>
            </p:cNvSpPr>
            <p:nvPr/>
          </p:nvSpPr>
          <p:spPr bwMode="auto">
            <a:xfrm>
              <a:off x="11126788" y="6562726"/>
              <a:ext cx="53975" cy="234950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3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1"/>
                    <a:pt x="0" y="22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533"/>
            <p:cNvSpPr>
              <a:spLocks/>
            </p:cNvSpPr>
            <p:nvPr/>
          </p:nvSpPr>
          <p:spPr bwMode="auto">
            <a:xfrm>
              <a:off x="11193463" y="6557963"/>
              <a:ext cx="71438" cy="212725"/>
            </a:xfrm>
            <a:custGeom>
              <a:avLst/>
              <a:gdLst>
                <a:gd name="T0" fmla="*/ 12 w 17"/>
                <a:gd name="T1" fmla="*/ 2 h 48"/>
                <a:gd name="T2" fmla="*/ 1 w 17"/>
                <a:gd name="T3" fmla="*/ 44 h 48"/>
                <a:gd name="T4" fmla="*/ 7 w 17"/>
                <a:gd name="T5" fmla="*/ 44 h 48"/>
                <a:gd name="T6" fmla="*/ 15 w 17"/>
                <a:gd name="T7" fmla="*/ 4 h 48"/>
                <a:gd name="T8" fmla="*/ 12 w 17"/>
                <a:gd name="T9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8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8"/>
                    <a:pt x="6" y="48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534"/>
            <p:cNvSpPr>
              <a:spLocks/>
            </p:cNvSpPr>
            <p:nvPr/>
          </p:nvSpPr>
          <p:spPr bwMode="auto">
            <a:xfrm>
              <a:off x="11277601" y="6597651"/>
              <a:ext cx="28575" cy="195263"/>
            </a:xfrm>
            <a:custGeom>
              <a:avLst/>
              <a:gdLst>
                <a:gd name="T0" fmla="*/ 6 w 7"/>
                <a:gd name="T1" fmla="*/ 2 h 44"/>
                <a:gd name="T2" fmla="*/ 2 w 7"/>
                <a:gd name="T3" fmla="*/ 2 h 44"/>
                <a:gd name="T4" fmla="*/ 2 w 7"/>
                <a:gd name="T5" fmla="*/ 14 h 44"/>
                <a:gd name="T6" fmla="*/ 0 w 7"/>
                <a:gd name="T7" fmla="*/ 16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2"/>
                  </a:moveTo>
                  <a:cubicBezTo>
                    <a:pt x="6" y="0"/>
                    <a:pt x="2" y="0"/>
                    <a:pt x="2" y="2"/>
                  </a:cubicBezTo>
                  <a:cubicBezTo>
                    <a:pt x="2" y="6"/>
                    <a:pt x="2" y="10"/>
                    <a:pt x="2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22"/>
                    <a:pt x="0" y="27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5"/>
                    <a:pt x="6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535"/>
            <p:cNvSpPr>
              <a:spLocks/>
            </p:cNvSpPr>
            <p:nvPr/>
          </p:nvSpPr>
          <p:spPr bwMode="auto">
            <a:xfrm>
              <a:off x="11364913" y="6545263"/>
              <a:ext cx="79375" cy="211138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30 h 48"/>
                <a:gd name="T16" fmla="*/ 0 w 19"/>
                <a:gd name="T17" fmla="*/ 31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536"/>
            <p:cNvSpPr>
              <a:spLocks/>
            </p:cNvSpPr>
            <p:nvPr/>
          </p:nvSpPr>
          <p:spPr bwMode="auto">
            <a:xfrm>
              <a:off x="11518901" y="6611938"/>
              <a:ext cx="25400" cy="144463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537"/>
            <p:cNvSpPr>
              <a:spLocks/>
            </p:cNvSpPr>
            <p:nvPr/>
          </p:nvSpPr>
          <p:spPr bwMode="auto">
            <a:xfrm>
              <a:off x="11585576" y="6597651"/>
              <a:ext cx="58738" cy="177800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4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3" y="31"/>
                    <a:pt x="4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5" y="40"/>
                    <a:pt x="10" y="40"/>
                    <a:pt x="10" y="37"/>
                  </a:cubicBezTo>
                  <a:cubicBezTo>
                    <a:pt x="11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538"/>
            <p:cNvSpPr>
              <a:spLocks/>
            </p:cNvSpPr>
            <p:nvPr/>
          </p:nvSpPr>
          <p:spPr bwMode="auto">
            <a:xfrm>
              <a:off x="11657013" y="6594476"/>
              <a:ext cx="61913" cy="228600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7"/>
                    <a:pt x="6" y="9"/>
                    <a:pt x="6" y="11"/>
                  </a:cubicBezTo>
                  <a:cubicBezTo>
                    <a:pt x="5" y="11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539"/>
            <p:cNvSpPr>
              <a:spLocks/>
            </p:cNvSpPr>
            <p:nvPr/>
          </p:nvSpPr>
          <p:spPr bwMode="auto">
            <a:xfrm>
              <a:off x="11469688" y="6611938"/>
              <a:ext cx="49213" cy="206375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0 w 12"/>
                <a:gd name="T15" fmla="*/ 29 h 47"/>
                <a:gd name="T16" fmla="*/ 11 w 12"/>
                <a:gd name="T17" fmla="*/ 28 h 47"/>
                <a:gd name="T18" fmla="*/ 10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6"/>
                    <a:pt x="11" y="23"/>
                    <a:pt x="10" y="21"/>
                  </a:cubicBezTo>
                  <a:cubicBezTo>
                    <a:pt x="10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540"/>
            <p:cNvSpPr>
              <a:spLocks/>
            </p:cNvSpPr>
            <p:nvPr/>
          </p:nvSpPr>
          <p:spPr bwMode="auto">
            <a:xfrm>
              <a:off x="11072813" y="6624638"/>
              <a:ext cx="50800" cy="119063"/>
            </a:xfrm>
            <a:custGeom>
              <a:avLst/>
              <a:gdLst>
                <a:gd name="T0" fmla="*/ 12 w 12"/>
                <a:gd name="T1" fmla="*/ 24 h 27"/>
                <a:gd name="T2" fmla="*/ 4 w 12"/>
                <a:gd name="T3" fmla="*/ 2 h 27"/>
                <a:gd name="T4" fmla="*/ 0 w 12"/>
                <a:gd name="T5" fmla="*/ 3 h 27"/>
                <a:gd name="T6" fmla="*/ 9 w 12"/>
                <a:gd name="T7" fmla="*/ 26 h 27"/>
                <a:gd name="T8" fmla="*/ 12 w 12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7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2" y="11"/>
                    <a:pt x="5" y="18"/>
                    <a:pt x="9" y="26"/>
                  </a:cubicBezTo>
                  <a:cubicBezTo>
                    <a:pt x="10" y="27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541"/>
            <p:cNvSpPr>
              <a:spLocks/>
            </p:cNvSpPr>
            <p:nvPr/>
          </p:nvSpPr>
          <p:spPr bwMode="auto">
            <a:xfrm>
              <a:off x="10968038" y="6572251"/>
              <a:ext cx="76200" cy="193675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1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8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1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542"/>
            <p:cNvSpPr>
              <a:spLocks/>
            </p:cNvSpPr>
            <p:nvPr/>
          </p:nvSpPr>
          <p:spPr bwMode="auto">
            <a:xfrm>
              <a:off x="11236326" y="6629401"/>
              <a:ext cx="41275" cy="146050"/>
            </a:xfrm>
            <a:custGeom>
              <a:avLst/>
              <a:gdLst>
                <a:gd name="T0" fmla="*/ 3 w 10"/>
                <a:gd name="T1" fmla="*/ 5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5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543"/>
            <p:cNvSpPr>
              <a:spLocks/>
            </p:cNvSpPr>
            <p:nvPr/>
          </p:nvSpPr>
          <p:spPr bwMode="auto">
            <a:xfrm>
              <a:off x="11757026" y="6567488"/>
              <a:ext cx="58738" cy="220663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2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544"/>
            <p:cNvSpPr>
              <a:spLocks/>
            </p:cNvSpPr>
            <p:nvPr/>
          </p:nvSpPr>
          <p:spPr bwMode="auto">
            <a:xfrm>
              <a:off x="11839576" y="6624638"/>
              <a:ext cx="33338" cy="141288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545"/>
            <p:cNvSpPr>
              <a:spLocks/>
            </p:cNvSpPr>
            <p:nvPr/>
          </p:nvSpPr>
          <p:spPr bwMode="auto">
            <a:xfrm>
              <a:off x="11864976" y="6607176"/>
              <a:ext cx="84138" cy="233363"/>
            </a:xfrm>
            <a:custGeom>
              <a:avLst/>
              <a:gdLst>
                <a:gd name="T0" fmla="*/ 18 w 20"/>
                <a:gd name="T1" fmla="*/ 46 h 53"/>
                <a:gd name="T2" fmla="*/ 13 w 20"/>
                <a:gd name="T3" fmla="*/ 14 h 53"/>
                <a:gd name="T4" fmla="*/ 12 w 20"/>
                <a:gd name="T5" fmla="*/ 13 h 53"/>
                <a:gd name="T6" fmla="*/ 12 w 20"/>
                <a:gd name="T7" fmla="*/ 4 h 53"/>
                <a:gd name="T8" fmla="*/ 8 w 20"/>
                <a:gd name="T9" fmla="*/ 4 h 53"/>
                <a:gd name="T10" fmla="*/ 8 w 20"/>
                <a:gd name="T11" fmla="*/ 12 h 53"/>
                <a:gd name="T12" fmla="*/ 7 w 20"/>
                <a:gd name="T13" fmla="*/ 14 h 53"/>
                <a:gd name="T14" fmla="*/ 6 w 20"/>
                <a:gd name="T15" fmla="*/ 22 h 53"/>
                <a:gd name="T16" fmla="*/ 5 w 20"/>
                <a:gd name="T17" fmla="*/ 22 h 53"/>
                <a:gd name="T18" fmla="*/ 1 w 20"/>
                <a:gd name="T19" fmla="*/ 39 h 53"/>
                <a:gd name="T20" fmla="*/ 3 w 20"/>
                <a:gd name="T21" fmla="*/ 39 h 53"/>
                <a:gd name="T22" fmla="*/ 6 w 20"/>
                <a:gd name="T23" fmla="*/ 25 h 53"/>
                <a:gd name="T24" fmla="*/ 10 w 20"/>
                <a:gd name="T25" fmla="*/ 48 h 53"/>
                <a:gd name="T26" fmla="*/ 18 w 20"/>
                <a:gd name="T27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3">
                  <a:moveTo>
                    <a:pt x="18" y="46"/>
                  </a:moveTo>
                  <a:cubicBezTo>
                    <a:pt x="15" y="36"/>
                    <a:pt x="14" y="25"/>
                    <a:pt x="13" y="14"/>
                  </a:cubicBezTo>
                  <a:cubicBezTo>
                    <a:pt x="13" y="13"/>
                    <a:pt x="12" y="13"/>
                    <a:pt x="12" y="13"/>
                  </a:cubicBezTo>
                  <a:cubicBezTo>
                    <a:pt x="12" y="10"/>
                    <a:pt x="12" y="12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12"/>
                    <a:pt x="8" y="10"/>
                    <a:pt x="8" y="12"/>
                  </a:cubicBezTo>
                  <a:cubicBezTo>
                    <a:pt x="8" y="13"/>
                    <a:pt x="7" y="13"/>
                    <a:pt x="7" y="14"/>
                  </a:cubicBezTo>
                  <a:cubicBezTo>
                    <a:pt x="7" y="16"/>
                    <a:pt x="7" y="19"/>
                    <a:pt x="6" y="22"/>
                  </a:cubicBezTo>
                  <a:cubicBezTo>
                    <a:pt x="6" y="21"/>
                    <a:pt x="5" y="22"/>
                    <a:pt x="5" y="22"/>
                  </a:cubicBezTo>
                  <a:cubicBezTo>
                    <a:pt x="3" y="28"/>
                    <a:pt x="3" y="33"/>
                    <a:pt x="1" y="39"/>
                  </a:cubicBezTo>
                  <a:cubicBezTo>
                    <a:pt x="0" y="40"/>
                    <a:pt x="2" y="40"/>
                    <a:pt x="3" y="39"/>
                  </a:cubicBezTo>
                  <a:cubicBezTo>
                    <a:pt x="4" y="35"/>
                    <a:pt x="5" y="30"/>
                    <a:pt x="6" y="25"/>
                  </a:cubicBezTo>
                  <a:cubicBezTo>
                    <a:pt x="6" y="33"/>
                    <a:pt x="7" y="41"/>
                    <a:pt x="10" y="48"/>
                  </a:cubicBezTo>
                  <a:cubicBezTo>
                    <a:pt x="12" y="53"/>
                    <a:pt x="20" y="51"/>
                    <a:pt x="18" y="4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546"/>
            <p:cNvSpPr>
              <a:spLocks/>
            </p:cNvSpPr>
            <p:nvPr/>
          </p:nvSpPr>
          <p:spPr bwMode="auto">
            <a:xfrm>
              <a:off x="11969751" y="6726238"/>
              <a:ext cx="25400" cy="128588"/>
            </a:xfrm>
            <a:custGeom>
              <a:avLst/>
              <a:gdLst>
                <a:gd name="T0" fmla="*/ 5 w 6"/>
                <a:gd name="T1" fmla="*/ 3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1" y="10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547"/>
            <p:cNvSpPr>
              <a:spLocks/>
            </p:cNvSpPr>
            <p:nvPr/>
          </p:nvSpPr>
          <p:spPr bwMode="auto">
            <a:xfrm>
              <a:off x="11998326" y="6624638"/>
              <a:ext cx="41275" cy="176213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5"/>
                    <a:pt x="10" y="4"/>
                  </a:cubicBezTo>
                  <a:cubicBezTo>
                    <a:pt x="10" y="1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548"/>
            <p:cNvSpPr>
              <a:spLocks/>
            </p:cNvSpPr>
            <p:nvPr/>
          </p:nvSpPr>
          <p:spPr bwMode="auto">
            <a:xfrm>
              <a:off x="12039601" y="6611938"/>
              <a:ext cx="71438" cy="250825"/>
            </a:xfrm>
            <a:custGeom>
              <a:avLst/>
              <a:gdLst>
                <a:gd name="T0" fmla="*/ 7 w 17"/>
                <a:gd name="T1" fmla="*/ 5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1 h 57"/>
                <a:gd name="T8" fmla="*/ 2 w 17"/>
                <a:gd name="T9" fmla="*/ 19 h 57"/>
                <a:gd name="T10" fmla="*/ 6 w 17"/>
                <a:gd name="T11" fmla="*/ 54 h 57"/>
                <a:gd name="T12" fmla="*/ 12 w 17"/>
                <a:gd name="T13" fmla="*/ 52 h 57"/>
                <a:gd name="T14" fmla="*/ 15 w 17"/>
                <a:gd name="T15" fmla="*/ 10 h 57"/>
                <a:gd name="T16" fmla="*/ 7 w 17"/>
                <a:gd name="T17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5"/>
                  </a:moveTo>
                  <a:cubicBezTo>
                    <a:pt x="6" y="7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7"/>
                    <a:pt x="12" y="55"/>
                    <a:pt x="12" y="52"/>
                  </a:cubicBezTo>
                  <a:cubicBezTo>
                    <a:pt x="11" y="38"/>
                    <a:pt x="9" y="23"/>
                    <a:pt x="15" y="10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549"/>
            <p:cNvSpPr>
              <a:spLocks/>
            </p:cNvSpPr>
            <p:nvPr/>
          </p:nvSpPr>
          <p:spPr bwMode="auto">
            <a:xfrm>
              <a:off x="11957051" y="6575426"/>
              <a:ext cx="33338" cy="160338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550"/>
            <p:cNvSpPr>
              <a:spLocks/>
            </p:cNvSpPr>
            <p:nvPr/>
          </p:nvSpPr>
          <p:spPr bwMode="auto">
            <a:xfrm>
              <a:off x="12098338" y="6611938"/>
              <a:ext cx="63500" cy="176213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551"/>
            <p:cNvSpPr>
              <a:spLocks/>
            </p:cNvSpPr>
            <p:nvPr/>
          </p:nvSpPr>
          <p:spPr bwMode="auto">
            <a:xfrm>
              <a:off x="12195176" y="6686551"/>
              <a:ext cx="33338" cy="136525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7 h 31"/>
                <a:gd name="T4" fmla="*/ 7 w 8"/>
                <a:gd name="T5" fmla="*/ 27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2"/>
                    <a:pt x="0" y="20"/>
                    <a:pt x="1" y="27"/>
                  </a:cubicBezTo>
                  <a:cubicBezTo>
                    <a:pt x="2" y="31"/>
                    <a:pt x="7" y="31"/>
                    <a:pt x="7" y="27"/>
                  </a:cubicBezTo>
                  <a:cubicBezTo>
                    <a:pt x="8" y="20"/>
                    <a:pt x="8" y="12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552"/>
            <p:cNvSpPr>
              <a:spLocks/>
            </p:cNvSpPr>
            <p:nvPr/>
          </p:nvSpPr>
          <p:spPr bwMode="auto">
            <a:xfrm>
              <a:off x="-25400" y="6677026"/>
              <a:ext cx="12303126" cy="230188"/>
            </a:xfrm>
            <a:custGeom>
              <a:avLst/>
              <a:gdLst>
                <a:gd name="T0" fmla="*/ 2945 w 2951"/>
                <a:gd name="T1" fmla="*/ 17 h 52"/>
                <a:gd name="T2" fmla="*/ 2927 w 2951"/>
                <a:gd name="T3" fmla="*/ 52 h 52"/>
                <a:gd name="T4" fmla="*/ 25 w 2951"/>
                <a:gd name="T5" fmla="*/ 52 h 52"/>
                <a:gd name="T6" fmla="*/ 6 w 2951"/>
                <a:gd name="T7" fmla="*/ 11 h 52"/>
                <a:gd name="T8" fmla="*/ 5 w 2951"/>
                <a:gd name="T9" fmla="*/ 35 h 52"/>
                <a:gd name="T10" fmla="*/ 25 w 2951"/>
                <a:gd name="T11" fmla="*/ 0 h 52"/>
                <a:gd name="T12" fmla="*/ 2927 w 2951"/>
                <a:gd name="T13" fmla="*/ 0 h 52"/>
                <a:gd name="T14" fmla="*/ 2945 w 2951"/>
                <a:gd name="T15" fmla="*/ 34 h 52"/>
                <a:gd name="T16" fmla="*/ 2945 w 2951"/>
                <a:gd name="T17" fmla="*/ 1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2">
                  <a:moveTo>
                    <a:pt x="2945" y="17"/>
                  </a:moveTo>
                  <a:cubicBezTo>
                    <a:pt x="2945" y="27"/>
                    <a:pt x="2951" y="52"/>
                    <a:pt x="2927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0" y="52"/>
                    <a:pt x="6" y="22"/>
                    <a:pt x="6" y="11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24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3"/>
                    <a:pt x="2945" y="34"/>
                  </a:cubicBezTo>
                  <a:lnTo>
                    <a:pt x="2945" y="17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553"/>
            <p:cNvSpPr>
              <a:spLocks/>
            </p:cNvSpPr>
            <p:nvPr/>
          </p:nvSpPr>
          <p:spPr bwMode="auto">
            <a:xfrm>
              <a:off x="-4762" y="6677026"/>
              <a:ext cx="12257088" cy="160338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585" name="图片 58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37" y="1434384"/>
            <a:ext cx="881741" cy="700618"/>
          </a:xfrm>
          <a:prstGeom prst="rect">
            <a:avLst/>
          </a:prstGeom>
        </p:spPr>
      </p:pic>
      <p:sp>
        <p:nvSpPr>
          <p:cNvPr id="590" name="矩形 45"/>
          <p:cNvSpPr>
            <a:spLocks noChangeArrowheads="1"/>
          </p:cNvSpPr>
          <p:nvPr/>
        </p:nvSpPr>
        <p:spPr bwMode="auto">
          <a:xfrm>
            <a:off x="4860925" y="921882"/>
            <a:ext cx="1458912" cy="507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dùng</a:t>
            </a:r>
            <a:r>
              <a:rPr lang="en-US" b="1" dirty="0"/>
              <a:t> </a:t>
            </a:r>
            <a:r>
              <a:rPr lang="en-US" b="1" dirty="0" err="1"/>
              <a:t>cờ</a:t>
            </a:r>
            <a:r>
              <a:rPr lang="en-US" b="1" dirty="0"/>
              <a:t> </a:t>
            </a:r>
            <a:r>
              <a:rPr lang="en-US" b="1" dirty="0" err="1"/>
              <a:t>lê</a:t>
            </a:r>
            <a:r>
              <a:rPr lang="en-US" b="1" dirty="0"/>
              <a:t> </a:t>
            </a:r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ốc</a:t>
            </a:r>
            <a:endParaRPr lang="en-US" b="1" dirty="0"/>
          </a:p>
        </p:txBody>
      </p:sp>
      <p:sp>
        <p:nvSpPr>
          <p:cNvPr id="591" name="矩形 46"/>
          <p:cNvSpPr>
            <a:spLocks noChangeArrowheads="1"/>
          </p:cNvSpPr>
          <p:nvPr/>
        </p:nvSpPr>
        <p:spPr bwMode="auto">
          <a:xfrm>
            <a:off x="9906000" y="804251"/>
            <a:ext cx="1254125" cy="4884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vòi</a:t>
            </a:r>
            <a:r>
              <a:rPr lang="en-US" b="1" dirty="0"/>
              <a:t> </a:t>
            </a:r>
            <a:r>
              <a:rPr lang="en-US" b="1" dirty="0" err="1"/>
              <a:t>nước</a:t>
            </a:r>
            <a:endParaRPr lang="en-US" b="1" dirty="0"/>
          </a:p>
        </p:txBody>
      </p:sp>
      <p:pic>
        <p:nvPicPr>
          <p:cNvPr id="604" name="图片 60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9967" y="5232196"/>
            <a:ext cx="1102968" cy="876402"/>
          </a:xfrm>
          <a:prstGeom prst="rect">
            <a:avLst/>
          </a:prstGeom>
        </p:spPr>
      </p:pic>
      <p:sp>
        <p:nvSpPr>
          <p:cNvPr id="605" name="矩形 45"/>
          <p:cNvSpPr>
            <a:spLocks noChangeArrowheads="1"/>
          </p:cNvSpPr>
          <p:nvPr/>
        </p:nvSpPr>
        <p:spPr bwMode="auto">
          <a:xfrm>
            <a:off x="4891406" y="2723446"/>
            <a:ext cx="1338262" cy="543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bập</a:t>
            </a:r>
            <a:r>
              <a:rPr lang="en-US" b="1" dirty="0"/>
              <a:t> </a:t>
            </a:r>
            <a:r>
              <a:rPr lang="en-US" b="1" dirty="0" err="1"/>
              <a:t>bênh</a:t>
            </a:r>
            <a:endParaRPr lang="en-US" b="1" dirty="0"/>
          </a:p>
        </p:txBody>
      </p:sp>
      <p:sp>
        <p:nvSpPr>
          <p:cNvPr id="607" name="矩形 45"/>
          <p:cNvSpPr>
            <a:spLocks noChangeArrowheads="1"/>
          </p:cNvSpPr>
          <p:nvPr/>
        </p:nvSpPr>
        <p:spPr bwMode="auto">
          <a:xfrm>
            <a:off x="9903720" y="2700153"/>
            <a:ext cx="1279324" cy="519030"/>
          </a:xfrm>
          <a:prstGeom prst="rect">
            <a:avLst/>
          </a:prstGeom>
          <a:solidFill>
            <a:srgbClr val="F0587D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vặn</a:t>
            </a:r>
            <a:r>
              <a:rPr lang="en-US" b="1" dirty="0"/>
              <a:t> </a:t>
            </a:r>
            <a:r>
              <a:rPr lang="en-US" b="1" dirty="0" err="1"/>
              <a:t>nắm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endParaRPr lang="en-US" b="1" dirty="0"/>
          </a:p>
        </p:txBody>
      </p:sp>
      <p:sp>
        <p:nvSpPr>
          <p:cNvPr id="609" name="矩形 45"/>
          <p:cNvSpPr>
            <a:spLocks noChangeArrowheads="1"/>
          </p:cNvSpPr>
          <p:nvPr/>
        </p:nvSpPr>
        <p:spPr bwMode="auto">
          <a:xfrm>
            <a:off x="5035962" y="4599607"/>
            <a:ext cx="1188625" cy="540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xoay</a:t>
            </a:r>
            <a:r>
              <a:rPr lang="en-US" b="1" dirty="0"/>
              <a:t> </a:t>
            </a:r>
            <a:r>
              <a:rPr lang="en-US" b="1" dirty="0" err="1"/>
              <a:t>vô</a:t>
            </a:r>
            <a:r>
              <a:rPr lang="en-US" b="1" dirty="0"/>
              <a:t> </a:t>
            </a:r>
            <a:r>
              <a:rPr lang="en-US" b="1" dirty="0" err="1"/>
              <a:t>lăng</a:t>
            </a:r>
            <a:r>
              <a:rPr lang="en-US" b="1" dirty="0"/>
              <a:t> </a:t>
            </a:r>
          </a:p>
        </p:txBody>
      </p:sp>
      <p:sp>
        <p:nvSpPr>
          <p:cNvPr id="612" name="矩形 45"/>
          <p:cNvSpPr>
            <a:spLocks noChangeArrowheads="1"/>
          </p:cNvSpPr>
          <p:nvPr/>
        </p:nvSpPr>
        <p:spPr bwMode="auto">
          <a:xfrm>
            <a:off x="9912160" y="4543914"/>
            <a:ext cx="1272382" cy="5965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b="1" dirty="0" err="1"/>
              <a:t>đẩy</a:t>
            </a:r>
            <a:r>
              <a:rPr lang="en-US" b="1" dirty="0"/>
              <a:t> </a:t>
            </a:r>
            <a:r>
              <a:rPr lang="en-US" b="1" dirty="0" err="1"/>
              <a:t>cửa</a:t>
            </a:r>
            <a:r>
              <a:rPr lang="en-US" b="1" dirty="0"/>
              <a:t> ra </a:t>
            </a:r>
            <a:r>
              <a:rPr lang="en-US" b="1" dirty="0" err="1"/>
              <a:t>vào</a:t>
            </a:r>
            <a:endParaRPr lang="en-US" b="1" dirty="0"/>
          </a:p>
        </p:txBody>
      </p:sp>
      <p:pic>
        <p:nvPicPr>
          <p:cNvPr id="407" name="Picture 406" descr="Momen lực là gì? Những khái niệm cần biết liên quan đến momen lực">
            <a:extLst>
              <a:ext uri="{FF2B5EF4-FFF2-40B4-BE49-F238E27FC236}">
                <a16:creationId xmlns:a16="http://schemas.microsoft.com/office/drawing/2014/main" id="{30433AB9-6C6E-4190-BABC-398C4B29673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574"/>
            <a:ext cx="2597151" cy="2094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8" name="Picture 407" descr="Giải thích chi tiết ngẫu lực là gì và bài tập thực hành ngẫu lực (Vật Lý 10)">
            <a:extLst>
              <a:ext uri="{FF2B5EF4-FFF2-40B4-BE49-F238E27FC236}">
                <a16:creationId xmlns:a16="http://schemas.microsoft.com/office/drawing/2014/main" id="{1A70CC8C-ECD7-430A-89F2-02CB8E8AA06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5" y="58535"/>
            <a:ext cx="2683914" cy="2065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5" name="Picture 414" descr="TVS - Bài học nhận thức - Trò chơi bập bênh - YouTube">
            <a:extLst>
              <a:ext uri="{FF2B5EF4-FFF2-40B4-BE49-F238E27FC236}">
                <a16:creationId xmlns:a16="http://schemas.microsoft.com/office/drawing/2014/main" id="{15E07549-93E4-403E-80DF-8C800E84C58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37" y="2301712"/>
            <a:ext cx="2651601" cy="1556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6" name="Picture 415" descr="Cách Mở Ổ Khoá Tay Nắm Tròn Bị Kẹt &amp; Cách Sửa Đơn Giản Hiệu Quả">
            <a:extLst>
              <a:ext uri="{FF2B5EF4-FFF2-40B4-BE49-F238E27FC236}">
                <a16:creationId xmlns:a16="http://schemas.microsoft.com/office/drawing/2014/main" id="{50AB9687-D009-4F4A-A1A9-90907932CBE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6" y="2322575"/>
            <a:ext cx="2750257" cy="16316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8" name="Picture 417" descr="KỸ NĂNG LÁI THUYỀN BẠN CẦN CÓ LÀ GÌ?">
            <a:extLst>
              <a:ext uri="{FF2B5EF4-FFF2-40B4-BE49-F238E27FC236}">
                <a16:creationId xmlns:a16="http://schemas.microsoft.com/office/drawing/2014/main" id="{C40DE142-BE2B-49B7-8661-AE82A572D65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498" y="4251485"/>
            <a:ext cx="2727326" cy="17757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20" name="Picture 419" descr="大力開門進來的男人-插圖素材[96660031] - PIXTA圖庫">
            <a:extLst>
              <a:ext uri="{FF2B5EF4-FFF2-40B4-BE49-F238E27FC236}">
                <a16:creationId xmlns:a16="http://schemas.microsoft.com/office/drawing/2014/main" id="{0E262BCD-C259-4B0A-BB4E-AF5784A41165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6" y="4143133"/>
            <a:ext cx="2540952" cy="1809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31030814-E89F-4891-90C5-EBDF90D0E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47" y="7936"/>
            <a:ext cx="1133854" cy="6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57" grpId="0" animBg="1"/>
      <p:bldP spid="590" grpId="0" animBg="1"/>
      <p:bldP spid="591" grpId="0" animBg="1"/>
      <p:bldP spid="605" grpId="0" animBg="1"/>
      <p:bldP spid="607" grpId="0" animBg="1"/>
      <p:bldP spid="609" grpId="0" animBg="1"/>
      <p:bldP spid="6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187E2BB-7041-4404-BC05-6EF1BCF6E8C2}"/>
              </a:ext>
            </a:extLst>
          </p:cNvPr>
          <p:cNvSpPr/>
          <p:nvPr/>
        </p:nvSpPr>
        <p:spPr>
          <a:xfrm>
            <a:off x="1865376" y="751558"/>
            <a:ext cx="8565318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365F9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11022A-C545-4F69-9936-34FF67E4856D}"/>
              </a:ext>
            </a:extLst>
          </p:cNvPr>
          <p:cNvSpPr/>
          <p:nvPr/>
        </p:nvSpPr>
        <p:spPr>
          <a:xfrm>
            <a:off x="1865376" y="1232459"/>
            <a:ext cx="8351520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quay.</a:t>
            </a:r>
            <a:endParaRPr lang="en-US" sz="2400" b="1" dirty="0">
              <a:solidFill>
                <a:srgbClr val="365F9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94850A09-2C17-4A80-BEF8-8529519F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5" y="837814"/>
            <a:ext cx="1692071" cy="110414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0158A8E-801B-4A93-8966-DD527E045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80" y="3429000"/>
            <a:ext cx="2200274" cy="135375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30862B8-0D3B-4448-869E-6F4D89EAE542}"/>
              </a:ext>
            </a:extLst>
          </p:cNvPr>
          <p:cNvSpPr/>
          <p:nvPr/>
        </p:nvSpPr>
        <p:spPr>
          <a:xfrm>
            <a:off x="4407217" y="1713360"/>
            <a:ext cx="7031927" cy="218198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4142240" y="788250"/>
            <a:ext cx="5102342" cy="1749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18.1 SGK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2: Treo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C, O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xảy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284871-EC26-4E2A-AD0E-A676476C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659590"/>
              </p:ext>
            </p:extLst>
          </p:nvPr>
        </p:nvGraphicFramePr>
        <p:xfrm>
          <a:off x="4142240" y="2830109"/>
          <a:ext cx="7982704" cy="318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0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B1C66525-78D5-4850-840E-AAB87DDB8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4605" y="1227394"/>
            <a:ext cx="1816603" cy="102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11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4AC4C9-B9B6-4936-8217-76B1E2C64D41}"/>
              </a:ext>
            </a:extLst>
          </p:cNvPr>
          <p:cNvSpPr/>
          <p:nvPr/>
        </p:nvSpPr>
        <p:spPr>
          <a:xfrm>
            <a:off x="6427273" y="790611"/>
            <a:ext cx="3409583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7A5A1B8-36A3-421A-BB1A-1A5F2B6BC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03111"/>
              </p:ext>
            </p:extLst>
          </p:nvPr>
        </p:nvGraphicFramePr>
        <p:xfrm>
          <a:off x="4140713" y="1415605"/>
          <a:ext cx="7982704" cy="4307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0813">
                  <a:extLst>
                    <a:ext uri="{9D8B030D-6E8A-4147-A177-3AD203B41FA5}">
                      <a16:colId xmlns:a16="http://schemas.microsoft.com/office/drawing/2014/main" val="2525037023"/>
                    </a:ext>
                  </a:extLst>
                </a:gridCol>
                <a:gridCol w="3576366">
                  <a:extLst>
                    <a:ext uri="{9D8B030D-6E8A-4147-A177-3AD203B41FA5}">
                      <a16:colId xmlns:a16="http://schemas.microsoft.com/office/drawing/2014/main" val="2086121632"/>
                    </a:ext>
                  </a:extLst>
                </a:gridCol>
                <a:gridCol w="2026579">
                  <a:extLst>
                    <a:ext uri="{9D8B030D-6E8A-4147-A177-3AD203B41FA5}">
                      <a16:colId xmlns:a16="http://schemas.microsoft.com/office/drawing/2014/main" val="1328779131"/>
                    </a:ext>
                  </a:extLst>
                </a:gridCol>
                <a:gridCol w="1548946">
                  <a:extLst>
                    <a:ext uri="{9D8B030D-6E8A-4147-A177-3AD203B41FA5}">
                      <a16:colId xmlns:a16="http://schemas.microsoft.com/office/drawing/2014/main" val="1729827576"/>
                    </a:ext>
                  </a:extLst>
                </a:gridCol>
              </a:tblGrid>
              <a:tr h="66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78249"/>
                  </a:ext>
                </a:extLst>
              </a:tr>
              <a:tr h="96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 trí quả nặng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hay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 (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song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cắt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trục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032385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48224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Thanh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quay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quanh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096652"/>
                  </a:ext>
                </a:extLst>
              </a:tr>
              <a:tr h="321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520" marR="415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05" marR="304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2196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F02262F-C943-4DA2-8206-29414074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3" y="1493644"/>
            <a:ext cx="3730744" cy="472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1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765C38-F4AE-463E-911F-83342254C2FE}"/>
              </a:ext>
            </a:extLst>
          </p:cNvPr>
          <p:cNvSpPr/>
          <p:nvPr/>
        </p:nvSpPr>
        <p:spPr>
          <a:xfrm>
            <a:off x="2627376" y="475843"/>
            <a:ext cx="840028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1: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DCFDF-CD26-4E69-87A6-C48F5AD5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pic>
        <p:nvPicPr>
          <p:cNvPr id="6" name="Picture 7" descr="555_0020_素材CNN-sccnn.com-26">
            <a:extLst>
              <a:ext uri="{FF2B5EF4-FFF2-40B4-BE49-F238E27FC236}">
                <a16:creationId xmlns:a16="http://schemas.microsoft.com/office/drawing/2014/main" id="{428F6E9F-6684-4318-B4C1-8A1045B8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C7AED0-EBF3-43CE-BB54-44167E134924}"/>
              </a:ext>
            </a:extLst>
          </p:cNvPr>
          <p:cNvSpPr/>
          <p:nvPr/>
        </p:nvSpPr>
        <p:spPr>
          <a:xfrm>
            <a:off x="2627376" y="991195"/>
            <a:ext cx="8400288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191490-D160-4BF0-859B-279BF7FBAE2E}"/>
              </a:ext>
            </a:extLst>
          </p:cNvPr>
          <p:cNvSpPr/>
          <p:nvPr/>
        </p:nvSpPr>
        <p:spPr>
          <a:xfrm>
            <a:off x="2654808" y="1884682"/>
            <a:ext cx="8372856" cy="1124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 2: Quan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73648F-3AA3-4029-896F-97E82E49760E}"/>
              </a:ext>
            </a:extLst>
          </p:cNvPr>
          <p:cNvSpPr/>
          <p:nvPr/>
        </p:nvSpPr>
        <p:spPr>
          <a:xfrm>
            <a:off x="2627376" y="5761342"/>
            <a:ext cx="8153400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TL: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18.2,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rgbClr val="4A4A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</a:t>
            </a:r>
            <a:endParaRPr lang="en-US" sz="2000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84E9C7-8470-4237-A4FF-609643C1A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82" y="2943458"/>
            <a:ext cx="7307142" cy="2753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334598-D80A-46AC-B1B5-396FA3C22890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7894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5891C0-F1C0-4D5D-BF08-E67C3380C2FB}"/>
              </a:ext>
            </a:extLst>
          </p:cNvPr>
          <p:cNvSpPr txBox="1"/>
          <p:nvPr/>
        </p:nvSpPr>
        <p:spPr>
          <a:xfrm>
            <a:off x="329184" y="30996"/>
            <a:ext cx="11622024" cy="615523"/>
          </a:xfrm>
          <a:prstGeom prst="rect">
            <a:avLst/>
          </a:prstGeom>
          <a:solidFill>
            <a:srgbClr val="5CDCE9"/>
          </a:solidFill>
        </p:spPr>
        <p:txBody>
          <a:bodyPr wrap="square" lIns="121890" tIns="60945" rIns="121890" bIns="60945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BÀI 18. TÁC DỤNG LÀM QUAY CỦA LỰC. MOMENT LỰC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8990AA-2171-4C9B-A3E6-84A708CFC7F6}"/>
              </a:ext>
            </a:extLst>
          </p:cNvPr>
          <p:cNvCxnSpPr/>
          <p:nvPr/>
        </p:nvCxnSpPr>
        <p:spPr>
          <a:xfrm>
            <a:off x="4059936" y="804672"/>
            <a:ext cx="0" cy="57058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6A45DE-BBF9-44F8-9597-8D1FB44B16D2}"/>
              </a:ext>
            </a:extLst>
          </p:cNvPr>
          <p:cNvSpPr txBox="1"/>
          <p:nvPr/>
        </p:nvSpPr>
        <p:spPr>
          <a:xfrm>
            <a:off x="173736" y="886968"/>
            <a:ext cx="3730745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64D9E9-ACA1-4734-A397-0898657CBBCB}"/>
              </a:ext>
            </a:extLst>
          </p:cNvPr>
          <p:cNvSpPr/>
          <p:nvPr/>
        </p:nvSpPr>
        <p:spPr>
          <a:xfrm>
            <a:off x="6355465" y="886968"/>
            <a:ext cx="5595743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phương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song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song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trục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sẽ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quay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9C1071BB-5049-42AD-BA69-7E9DE771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5241" y="804672"/>
            <a:ext cx="1415033" cy="14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303F46-8EB6-4AE5-BF91-B036FE656F3D}"/>
              </a:ext>
            </a:extLst>
          </p:cNvPr>
          <p:cNvSpPr/>
          <p:nvPr/>
        </p:nvSpPr>
        <p:spPr>
          <a:xfrm>
            <a:off x="173725" y="1702380"/>
            <a:ext cx="3730745" cy="400110"/>
          </a:xfrm>
          <a:prstGeom prst="rect">
            <a:avLst/>
          </a:prstGeom>
          <a:solidFill>
            <a:srgbClr val="DEEBF7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II.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moment </a:t>
            </a:r>
            <a:r>
              <a:rPr lang="en-US" sz="20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66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1815</Words>
  <Application>Microsoft Office PowerPoint</Application>
  <PresentationFormat>Widescreen</PresentationFormat>
  <Paragraphs>188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微软雅黑</vt:lpstr>
      <vt:lpstr>宋体</vt:lpstr>
      <vt:lpstr>Adobe 黑体 Std R</vt:lpstr>
      <vt:lpstr>Arial</vt:lpstr>
      <vt:lpstr>Calibri</vt:lpstr>
      <vt:lpstr>Calibri Light</vt:lpstr>
      <vt:lpstr>Cambria</vt:lpstr>
      <vt:lpstr>等线</vt:lpstr>
      <vt:lpstr>等线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23</cp:revision>
  <dcterms:created xsi:type="dcterms:W3CDTF">2023-07-05T09:11:09Z</dcterms:created>
  <dcterms:modified xsi:type="dcterms:W3CDTF">2024-11-09T12:41:31Z</dcterms:modified>
</cp:coreProperties>
</file>