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723" r:id="rId3"/>
    <p:sldMasterId id="2147483735" r:id="rId4"/>
    <p:sldMasterId id="2147483747" r:id="rId5"/>
    <p:sldMasterId id="2147483771" r:id="rId6"/>
    <p:sldMasterId id="2147483783" r:id="rId7"/>
    <p:sldMasterId id="2147483795" r:id="rId8"/>
    <p:sldMasterId id="2147483807" r:id="rId9"/>
  </p:sldMasterIdLst>
  <p:sldIdLst>
    <p:sldId id="401" r:id="rId10"/>
    <p:sldId id="416" r:id="rId11"/>
    <p:sldId id="543" r:id="rId12"/>
    <p:sldId id="560" r:id="rId13"/>
    <p:sldId id="555" r:id="rId14"/>
    <p:sldId id="561" r:id="rId15"/>
    <p:sldId id="542" r:id="rId16"/>
    <p:sldId id="545" r:id="rId17"/>
    <p:sldId id="531" r:id="rId18"/>
    <p:sldId id="562" r:id="rId19"/>
    <p:sldId id="533" r:id="rId20"/>
    <p:sldId id="553" r:id="rId21"/>
    <p:sldId id="534" r:id="rId22"/>
    <p:sldId id="546" r:id="rId23"/>
    <p:sldId id="547" r:id="rId24"/>
    <p:sldId id="548" r:id="rId25"/>
    <p:sldId id="549" r:id="rId26"/>
    <p:sldId id="551" r:id="rId27"/>
    <p:sldId id="552" r:id="rId28"/>
    <p:sldId id="550" r:id="rId29"/>
    <p:sldId id="556" r:id="rId30"/>
    <p:sldId id="557" r:id="rId31"/>
    <p:sldId id="540" r:id="rId32"/>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guide id="3" orient="horz" pos="1620">
          <p15:clr>
            <a:srgbClr val="A4A3A4"/>
          </p15:clr>
        </p15:guide>
        <p15:guide id="4" pos="2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1CF"/>
    <a:srgbClr val="FC7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90" d="100"/>
          <a:sy n="90" d="100"/>
        </p:scale>
        <p:origin x="632" y="64"/>
      </p:cViewPr>
      <p:guideLst>
        <p:guide orient="horz" pos="2160"/>
        <p:guide pos="3817"/>
        <p:guide orient="horz" pos="1620"/>
        <p:guide pos="2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5BBD-500F-A0F2-E9A2-F7E20659980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619567-FD5A-6003-7ECE-6F3B97A802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F589F0-2434-CDB5-B48F-3CE3825F1EBC}"/>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5" name="Footer Placeholder 4">
            <a:extLst>
              <a:ext uri="{FF2B5EF4-FFF2-40B4-BE49-F238E27FC236}">
                <a16:creationId xmlns:a16="http://schemas.microsoft.com/office/drawing/2014/main" id="{B521841C-B47D-3F46-B76D-4D4C0F5E6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4CA11-1B64-6AEA-2803-CFEF00797869}"/>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335025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E7D5-ACD1-789B-61F3-9B97DF043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D55A91-AE99-C29B-C7D3-F36CB6CF41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A0047-5B19-CDAB-474C-6983B2240FDB}"/>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5" name="Footer Placeholder 4">
            <a:extLst>
              <a:ext uri="{FF2B5EF4-FFF2-40B4-BE49-F238E27FC236}">
                <a16:creationId xmlns:a16="http://schemas.microsoft.com/office/drawing/2014/main" id="{983661DE-430B-DC48-8187-4C814641E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49916-3041-A3C0-D193-8CCEF5CF8D3B}"/>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419479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C8A83-6D46-0331-3350-2ECD911BC93D}"/>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F5406-028C-8A83-C7B9-D9950775449F}"/>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3E045-446B-BE95-4827-BF02155D95DC}"/>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5" name="Footer Placeholder 4">
            <a:extLst>
              <a:ext uri="{FF2B5EF4-FFF2-40B4-BE49-F238E27FC236}">
                <a16:creationId xmlns:a16="http://schemas.microsoft.com/office/drawing/2014/main" id="{6D07B0E1-75B7-74CA-E61D-3E7A35A1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D2FCA-AC6B-975E-CCE8-4D94A0A3DAB3}"/>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21723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980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1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68"/>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55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296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13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87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05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7"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33" y="13653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7" y="717562"/>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62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092F-862D-013D-C1BE-FE4BA2406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327DF-AE0E-12CF-1BAD-83BBA5C42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565D1-19F6-E8F4-4D4F-E7303694369A}"/>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5" name="Footer Placeholder 4">
            <a:extLst>
              <a:ext uri="{FF2B5EF4-FFF2-40B4-BE49-F238E27FC236}">
                <a16:creationId xmlns:a16="http://schemas.microsoft.com/office/drawing/2014/main" id="{2A4E7B8E-F578-9983-06D5-B7423804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09405-F60C-2D02-3C28-8BA2BE4BBE2E}"/>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3146232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11"/>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75"/>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2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546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30"/>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30"/>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58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28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68"/>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680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44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911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09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17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1B5C-A028-59D2-DEA0-E736FF622B37}"/>
              </a:ext>
            </a:extLst>
          </p:cNvPr>
          <p:cNvSpPr>
            <a:spLocks noGrp="1"/>
          </p:cNvSpPr>
          <p:nvPr>
            <p:ph type="title"/>
          </p:nvPr>
        </p:nvSpPr>
        <p:spPr>
          <a:xfrm>
            <a:off x="623888" y="128231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9C897C0-BFCE-F80C-5271-3528C9CC4753}"/>
              </a:ext>
            </a:extLst>
          </p:cNvPr>
          <p:cNvSpPr>
            <a:spLocks noGrp="1"/>
          </p:cNvSpPr>
          <p:nvPr>
            <p:ph type="body" idx="1"/>
          </p:nvPr>
        </p:nvSpPr>
        <p:spPr>
          <a:xfrm>
            <a:off x="623888" y="344210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91C213-C936-94F3-F96B-1B9476EAD9EB}"/>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5" name="Footer Placeholder 4">
            <a:extLst>
              <a:ext uri="{FF2B5EF4-FFF2-40B4-BE49-F238E27FC236}">
                <a16:creationId xmlns:a16="http://schemas.microsoft.com/office/drawing/2014/main" id="{59924F51-0E51-5BEA-3529-A238988D3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348D8-2628-35C3-5EC4-F4AD4A09F0CD}"/>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81177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7"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33" y="13653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7" y="717562"/>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87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11"/>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75"/>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92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365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30"/>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30"/>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23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087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947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68"/>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307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82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437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88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59E-CAD5-23A9-DF13-F03D51609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139AB-4543-582B-5FF6-95447B243033}"/>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818AD-24EA-EB90-77C0-4C4744A357E6}"/>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623F0-7760-5350-F84B-8EAAEFF40009}"/>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6" name="Footer Placeholder 5">
            <a:extLst>
              <a:ext uri="{FF2B5EF4-FFF2-40B4-BE49-F238E27FC236}">
                <a16:creationId xmlns:a16="http://schemas.microsoft.com/office/drawing/2014/main" id="{3CD2C537-48DD-700B-523E-514AE4C8B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C6A76-3F73-AA58-C4B9-19E6DF32DD31}"/>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981502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38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7"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33" y="13653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7" y="717562"/>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63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11"/>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75"/>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709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50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30"/>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30"/>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888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48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317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68"/>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663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11"/>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552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27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0562-5B0A-40AC-7707-423F1C4D9FBD}"/>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11438-3D17-56E4-C6A7-321AABFA82D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C3CC-6334-6C32-ADB2-FF3F01CEC8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23E03-F09E-B551-394D-6446F0325E31}"/>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FA1C4-A58B-3F36-9DF6-E5452084C08D}"/>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8BBB2-26CB-81CA-E650-69EC268B4D5B}"/>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8" name="Footer Placeholder 7">
            <a:extLst>
              <a:ext uri="{FF2B5EF4-FFF2-40B4-BE49-F238E27FC236}">
                <a16:creationId xmlns:a16="http://schemas.microsoft.com/office/drawing/2014/main" id="{55A19085-F96E-6584-DB66-F0FE7AD856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EA9600-0E87-6441-E257-C104E8F37A1A}"/>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2504492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714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41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7"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33" y="13653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7" y="717562"/>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061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11"/>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75"/>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500"/>
            </a:lvl4pPr>
            <a:lvl5pPr marL="914446" indent="0">
              <a:buNone/>
              <a:defRPr sz="500"/>
            </a:lvl5pPr>
            <a:lvl6pPr marL="1143057" indent="0">
              <a:buNone/>
              <a:defRPr sz="500"/>
            </a:lvl6pPr>
            <a:lvl7pPr marL="1371668" indent="0">
              <a:buNone/>
              <a:defRPr sz="500"/>
            </a:lvl7pPr>
            <a:lvl8pPr marL="1600280" indent="0">
              <a:buNone/>
              <a:defRPr sz="500"/>
            </a:lvl8pPr>
            <a:lvl9pPr marL="1828892"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02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147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30"/>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30"/>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109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F890167-559D-481E-9E1B-2F050C669AB1}" type="datetimeFigureOut">
              <a:rPr lang="vi-VN">
                <a:solidFill>
                  <a:prstClr val="black">
                    <a:tint val="75000"/>
                  </a:prstClr>
                </a:solidFill>
              </a:rPr>
              <a:pPr>
                <a:defRPr/>
              </a:pPr>
              <a:t>05/12/2024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F1573C9-023A-442E-80BE-393D7BE26D88}" type="slidenum">
              <a:rPr lang="vi-VN" altLang="en-US"/>
              <a:pPr/>
              <a:t>‹#›</a:t>
            </a:fld>
            <a:endParaRPr lang="vi-VN" altLang="en-US"/>
          </a:p>
        </p:txBody>
      </p:sp>
    </p:spTree>
    <p:extLst>
      <p:ext uri="{BB962C8B-B14F-4D97-AF65-F5344CB8AC3E}">
        <p14:creationId xmlns:p14="http://schemas.microsoft.com/office/powerpoint/2010/main" val="3448127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1789E177-0D9F-41F1-AE52-C29A620115BB}" type="datetimeFigureOut">
              <a:rPr lang="vi-VN">
                <a:solidFill>
                  <a:prstClr val="black">
                    <a:tint val="75000"/>
                  </a:prstClr>
                </a:solidFill>
              </a:rPr>
              <a:pPr>
                <a:defRPr/>
              </a:pPr>
              <a:t>05/12/2024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7D1756-4E91-4155-B200-2A465C2DB39F}" type="slidenum">
              <a:rPr lang="vi-VN" altLang="en-US"/>
              <a:pPr/>
              <a:t>‹#›</a:t>
            </a:fld>
            <a:endParaRPr lang="vi-VN" altLang="en-US"/>
          </a:p>
        </p:txBody>
      </p:sp>
    </p:spTree>
    <p:extLst>
      <p:ext uri="{BB962C8B-B14F-4D97-AF65-F5344CB8AC3E}">
        <p14:creationId xmlns:p14="http://schemas.microsoft.com/office/powerpoint/2010/main" val="3431578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10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D63F066-747A-46F5-8F18-0B35F6447C28}" type="datetimeFigureOut">
              <a:rPr lang="vi-VN">
                <a:solidFill>
                  <a:prstClr val="black">
                    <a:tint val="75000"/>
                  </a:prstClr>
                </a:solidFill>
              </a:rPr>
              <a:pPr>
                <a:defRPr/>
              </a:pPr>
              <a:t>05/12/2024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03CAF-40D9-4CD2-8D5E-25707EF3A76D}" type="slidenum">
              <a:rPr lang="vi-VN" altLang="en-US"/>
              <a:pPr/>
              <a:t>‹#›</a:t>
            </a:fld>
            <a:endParaRPr lang="vi-VN" altLang="en-US"/>
          </a:p>
        </p:txBody>
      </p:sp>
    </p:spTree>
    <p:extLst>
      <p:ext uri="{BB962C8B-B14F-4D97-AF65-F5344CB8AC3E}">
        <p14:creationId xmlns:p14="http://schemas.microsoft.com/office/powerpoint/2010/main" val="1391749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C2B04014-33F9-410F-A793-AA81CA229F1B}" type="datetimeFigureOut">
              <a:rPr lang="vi-VN">
                <a:solidFill>
                  <a:prstClr val="black">
                    <a:tint val="75000"/>
                  </a:prstClr>
                </a:solidFill>
              </a:rPr>
              <a:pPr>
                <a:defRPr/>
              </a:pPr>
              <a:t>05/12/2024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B681870-38EA-4168-9FFE-5448EA88C640}" type="slidenum">
              <a:rPr lang="vi-VN" altLang="en-US"/>
              <a:pPr/>
              <a:t>‹#›</a:t>
            </a:fld>
            <a:endParaRPr lang="vi-VN" altLang="en-US"/>
          </a:p>
        </p:txBody>
      </p:sp>
    </p:spTree>
    <p:extLst>
      <p:ext uri="{BB962C8B-B14F-4D97-AF65-F5344CB8AC3E}">
        <p14:creationId xmlns:p14="http://schemas.microsoft.com/office/powerpoint/2010/main" val="23634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599E-02B8-2002-C853-7658C0754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3F98F-250F-503B-7871-4BE2C13A43DD}"/>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4" name="Footer Placeholder 3">
            <a:extLst>
              <a:ext uri="{FF2B5EF4-FFF2-40B4-BE49-F238E27FC236}">
                <a16:creationId xmlns:a16="http://schemas.microsoft.com/office/drawing/2014/main" id="{50919FF0-54D0-74C8-AD0F-011C2C8B8E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A0C634-6F4C-E9BD-56FE-08F68FDE4A24}"/>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17336536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B33BA48F-A222-45E6-B6D4-E79FC2DBDC99}" type="datetimeFigureOut">
              <a:rPr lang="vi-VN">
                <a:solidFill>
                  <a:prstClr val="black">
                    <a:tint val="75000"/>
                  </a:prstClr>
                </a:solidFill>
              </a:rPr>
              <a:pPr>
                <a:defRPr/>
              </a:pPr>
              <a:t>05/12/2024</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BE670CF-EEBA-4C16-B4ED-A63725E3A9E6}" type="slidenum">
              <a:rPr lang="vi-VN" altLang="en-US"/>
              <a:pPr/>
              <a:t>‹#›</a:t>
            </a:fld>
            <a:endParaRPr lang="vi-VN" altLang="en-US"/>
          </a:p>
        </p:txBody>
      </p:sp>
    </p:spTree>
    <p:extLst>
      <p:ext uri="{BB962C8B-B14F-4D97-AF65-F5344CB8AC3E}">
        <p14:creationId xmlns:p14="http://schemas.microsoft.com/office/powerpoint/2010/main" val="113842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681F7128-FFB3-41BC-81C5-9F0D1F2999C3}" type="datetimeFigureOut">
              <a:rPr lang="vi-VN">
                <a:solidFill>
                  <a:prstClr val="black">
                    <a:tint val="75000"/>
                  </a:prstClr>
                </a:solidFill>
              </a:rPr>
              <a:pPr>
                <a:defRPr/>
              </a:pPr>
              <a:t>05/12/2024</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5DDE4-46AE-48D7-9C13-8AEBC218F4F7}" type="slidenum">
              <a:rPr lang="vi-VN" altLang="en-US"/>
              <a:pPr/>
              <a:t>‹#›</a:t>
            </a:fld>
            <a:endParaRPr lang="vi-VN" altLang="en-US"/>
          </a:p>
        </p:txBody>
      </p:sp>
    </p:spTree>
    <p:extLst>
      <p:ext uri="{BB962C8B-B14F-4D97-AF65-F5344CB8AC3E}">
        <p14:creationId xmlns:p14="http://schemas.microsoft.com/office/powerpoint/2010/main" val="23026839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CA6C19-A0B6-4587-B261-705CE371679A}" type="datetimeFigureOut">
              <a:rPr lang="vi-VN">
                <a:solidFill>
                  <a:prstClr val="black">
                    <a:tint val="75000"/>
                  </a:prstClr>
                </a:solidFill>
              </a:rPr>
              <a:pPr>
                <a:defRPr/>
              </a:pPr>
              <a:t>05/12/2024</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88B9840-E7CA-40E1-8A7D-B2E2EB8B58A1}" type="slidenum">
              <a:rPr lang="vi-VN" altLang="en-US"/>
              <a:pPr/>
              <a:t>‹#›</a:t>
            </a:fld>
            <a:endParaRPr lang="vi-VN" altLang="en-US"/>
          </a:p>
        </p:txBody>
      </p:sp>
    </p:spTree>
    <p:extLst>
      <p:ext uri="{BB962C8B-B14F-4D97-AF65-F5344CB8AC3E}">
        <p14:creationId xmlns:p14="http://schemas.microsoft.com/office/powerpoint/2010/main" val="3287466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8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B69790F-4538-4B05-B205-5032613B075E}" type="datetimeFigureOut">
              <a:rPr lang="vi-VN">
                <a:solidFill>
                  <a:prstClr val="black">
                    <a:tint val="75000"/>
                  </a:prstClr>
                </a:solidFill>
              </a:rPr>
              <a:pPr>
                <a:defRPr/>
              </a:pPr>
              <a:t>05/12/2024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16A57C7-8B2F-4B25-9062-C770A9E92938}" type="slidenum">
              <a:rPr lang="vi-VN" altLang="en-US"/>
              <a:pPr/>
              <a:t>‹#›</a:t>
            </a:fld>
            <a:endParaRPr lang="vi-VN" altLang="en-US"/>
          </a:p>
        </p:txBody>
      </p:sp>
    </p:spTree>
    <p:extLst>
      <p:ext uri="{BB962C8B-B14F-4D97-AF65-F5344CB8AC3E}">
        <p14:creationId xmlns:p14="http://schemas.microsoft.com/office/powerpoint/2010/main" val="2750618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8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16C7C6F-1762-4C33-A36C-33E4776BE68A}" type="datetimeFigureOut">
              <a:rPr lang="vi-VN">
                <a:solidFill>
                  <a:prstClr val="black">
                    <a:tint val="75000"/>
                  </a:prstClr>
                </a:solidFill>
              </a:rPr>
              <a:pPr>
                <a:defRPr/>
              </a:pPr>
              <a:t>05/12/2024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C7C789-D5AE-4CF5-BD44-EC29BE55DD52}" type="slidenum">
              <a:rPr lang="vi-VN" altLang="en-US"/>
              <a:pPr/>
              <a:t>‹#›</a:t>
            </a:fld>
            <a:endParaRPr lang="vi-VN" altLang="en-US"/>
          </a:p>
        </p:txBody>
      </p:sp>
    </p:spTree>
    <p:extLst>
      <p:ext uri="{BB962C8B-B14F-4D97-AF65-F5344CB8AC3E}">
        <p14:creationId xmlns:p14="http://schemas.microsoft.com/office/powerpoint/2010/main" val="1480994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9B515BAF-572D-469C-91F3-76DE73490BEF}" type="datetimeFigureOut">
              <a:rPr lang="vi-VN">
                <a:solidFill>
                  <a:prstClr val="black">
                    <a:tint val="75000"/>
                  </a:prstClr>
                </a:solidFill>
              </a:rPr>
              <a:pPr>
                <a:defRPr/>
              </a:pPr>
              <a:t>05/12/2024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FC0FB95-5CB4-4F22-B3C2-6BE74121E701}" type="slidenum">
              <a:rPr lang="vi-VN" altLang="en-US"/>
              <a:pPr/>
              <a:t>‹#›</a:t>
            </a:fld>
            <a:endParaRPr lang="vi-VN" altLang="en-US"/>
          </a:p>
        </p:txBody>
      </p:sp>
    </p:spTree>
    <p:extLst>
      <p:ext uri="{BB962C8B-B14F-4D97-AF65-F5344CB8AC3E}">
        <p14:creationId xmlns:p14="http://schemas.microsoft.com/office/powerpoint/2010/main" val="3450764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3F096A4E-44C6-4937-99B4-ABEFAFF1530B}" type="datetimeFigureOut">
              <a:rPr lang="vi-VN">
                <a:solidFill>
                  <a:prstClr val="black">
                    <a:tint val="75000"/>
                  </a:prstClr>
                </a:solidFill>
              </a:rPr>
              <a:pPr>
                <a:defRPr/>
              </a:pPr>
              <a:t>05/12/2024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90540C-3C70-4134-9D3D-27D2DFC4868E}" type="slidenum">
              <a:rPr lang="vi-VN" altLang="en-US"/>
              <a:pPr/>
              <a:t>‹#›</a:t>
            </a:fld>
            <a:endParaRPr lang="vi-VN" altLang="en-US"/>
          </a:p>
        </p:txBody>
      </p:sp>
    </p:spTree>
    <p:extLst>
      <p:ext uri="{BB962C8B-B14F-4D97-AF65-F5344CB8AC3E}">
        <p14:creationId xmlns:p14="http://schemas.microsoft.com/office/powerpoint/2010/main" val="3046070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5858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247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43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C0B9A-D4D9-3697-79B4-3A4C264622EF}"/>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3" name="Footer Placeholder 2">
            <a:extLst>
              <a:ext uri="{FF2B5EF4-FFF2-40B4-BE49-F238E27FC236}">
                <a16:creationId xmlns:a16="http://schemas.microsoft.com/office/drawing/2014/main" id="{54CE4FBF-C15C-9703-C330-4DB8500C69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D1A211-E40A-CFBB-0135-6345D3483606}"/>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3706692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159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02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607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493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660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464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484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6724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5BBD-500F-A0F2-E9A2-F7E20659980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619567-FD5A-6003-7ECE-6F3B97A802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F589F0-2434-CDB5-B48F-3CE3825F1EBC}"/>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21841C-B47D-3F46-B76D-4D4C0F5E675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44CA11-1B64-6AEA-2803-CFEF00797869}"/>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4962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092F-862D-013D-C1BE-FE4BA2406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327DF-AE0E-12CF-1BAD-83BBA5C42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565D1-19F6-E8F4-4D4F-E7303694369A}"/>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A4E7B8E-F578-9983-06D5-B7423804E7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0509405-F60C-2D02-3C28-8BA2BE4BBE2E}"/>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28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B2AB-3651-2F3C-B296-5C4A2119A8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130D9A3-68F9-AC7E-A742-0FD7DC8FD896}"/>
              </a:ext>
            </a:extLst>
          </p:cNvPr>
          <p:cNvSpPr>
            <a:spLocks noGrp="1"/>
          </p:cNvSpPr>
          <p:nvPr>
            <p:ph idx="1"/>
          </p:nvPr>
        </p:nvSpPr>
        <p:spPr>
          <a:xfrm>
            <a:off x="3887391" y="74058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5ED0B8-23F6-73D5-1D7F-AFC2D9183C4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1582B792-189E-83FA-634F-81769F28A345}"/>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6" name="Footer Placeholder 5">
            <a:extLst>
              <a:ext uri="{FF2B5EF4-FFF2-40B4-BE49-F238E27FC236}">
                <a16:creationId xmlns:a16="http://schemas.microsoft.com/office/drawing/2014/main" id="{3BD0FC76-138B-FBE4-5F7C-5BD833C63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B55AB-85B0-9FCF-F912-1FF408A6AE56}"/>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9315274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1B5C-A028-59D2-DEA0-E736FF622B37}"/>
              </a:ext>
            </a:extLst>
          </p:cNvPr>
          <p:cNvSpPr>
            <a:spLocks noGrp="1"/>
          </p:cNvSpPr>
          <p:nvPr>
            <p:ph type="title"/>
          </p:nvPr>
        </p:nvSpPr>
        <p:spPr>
          <a:xfrm>
            <a:off x="623888" y="128231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9C897C0-BFCE-F80C-5271-3528C9CC4753}"/>
              </a:ext>
            </a:extLst>
          </p:cNvPr>
          <p:cNvSpPr>
            <a:spLocks noGrp="1"/>
          </p:cNvSpPr>
          <p:nvPr>
            <p:ph type="body" idx="1"/>
          </p:nvPr>
        </p:nvSpPr>
        <p:spPr>
          <a:xfrm>
            <a:off x="623888" y="344210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91C213-C936-94F3-F96B-1B9476EAD9EB}"/>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9924F51-0E51-5BEA-3529-A238988D39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4348D8-2628-35C3-5EC4-F4AD4A09F0CD}"/>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6916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59E-CAD5-23A9-DF13-F03D51609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139AB-4543-582B-5FF6-95447B243033}"/>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818AD-24EA-EB90-77C0-4C4744A357E6}"/>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623F0-7760-5350-F84B-8EAAEFF40009}"/>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CD2C537-48DD-700B-523E-514AE4C8BD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0C6A76-3F73-AA58-C4B9-19E6DF32DD31}"/>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4298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0562-5B0A-40AC-7707-423F1C4D9FBD}"/>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11438-3D17-56E4-C6A7-321AABFA82D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C3CC-6334-6C32-ADB2-FF3F01CEC8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23E03-F09E-B551-394D-6446F0325E31}"/>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FA1C4-A58B-3F36-9DF6-E5452084C08D}"/>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8BBB2-26CB-81CA-E650-69EC268B4D5B}"/>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5A19085-F96E-6584-DB66-F0FE7AD8563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3EA9600-0E87-6441-E257-C104E8F37A1A}"/>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118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599E-02B8-2002-C853-7658C0754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3F98F-250F-503B-7871-4BE2C13A43DD}"/>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0919FF0-54D0-74C8-AD0F-011C2C8B8E4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FA0C634-6F4C-E9BD-56FE-08F68FDE4A24}"/>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4165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C0B9A-D4D9-3697-79B4-3A4C264622EF}"/>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CE4FBF-C15C-9703-C330-4DB8500C69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AD1A211-E40A-CFBB-0135-6345D3483606}"/>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453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B2AB-3651-2F3C-B296-5C4A2119A8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130D9A3-68F9-AC7E-A742-0FD7DC8FD896}"/>
              </a:ext>
            </a:extLst>
          </p:cNvPr>
          <p:cNvSpPr>
            <a:spLocks noGrp="1"/>
          </p:cNvSpPr>
          <p:nvPr>
            <p:ph idx="1"/>
          </p:nvPr>
        </p:nvSpPr>
        <p:spPr>
          <a:xfrm>
            <a:off x="3887391" y="74058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5ED0B8-23F6-73D5-1D7F-AFC2D9183C4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1582B792-189E-83FA-634F-81769F28A345}"/>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BD0FC76-138B-FBE4-5F7C-5BD833C63E7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96B55AB-85B0-9FCF-F912-1FF408A6AE56}"/>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069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AA0-361F-9CFD-F652-4860C520FCE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9DBB3C-285A-9A12-FC03-B1ABF6829B60}"/>
              </a:ext>
            </a:extLst>
          </p:cNvPr>
          <p:cNvSpPr>
            <a:spLocks noGrp="1"/>
          </p:cNvSpPr>
          <p:nvPr>
            <p:ph type="pic" idx="1"/>
          </p:nvPr>
        </p:nvSpPr>
        <p:spPr>
          <a:xfrm>
            <a:off x="3887391" y="74058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5AF5E01-ED89-AFB7-A967-F3AAD0308B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4CB8C50F-13D7-2A61-F6C6-3FFF8F8E10F2}"/>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11656C-4B4A-6E97-FB13-99D4EA1004F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0A7F142-4EF4-CD36-6B60-E8C4FBF6B576}"/>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1202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E7D5-ACD1-789B-61F3-9B97DF043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D55A91-AE99-C29B-C7D3-F36CB6CF41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A0047-5B19-CDAB-474C-6983B2240FDB}"/>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3661DE-430B-DC48-8187-4C814641EF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949916-3041-A3C0-D193-8CCEF5CF8D3B}"/>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383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C8A83-6D46-0331-3350-2ECD911BC93D}"/>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F5406-028C-8A83-C7B9-D9950775449F}"/>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3E045-446B-BE95-4827-BF02155D95DC}"/>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D07B0E1-75B7-74CA-E61D-3E7A35A161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90D2FCA-AC6B-975E-CCE8-4D94A0A3DAB3}"/>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702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5BBD-500F-A0F2-E9A2-F7E20659980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619567-FD5A-6003-7ECE-6F3B97A802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F589F0-2434-CDB5-B48F-3CE3825F1EBC}"/>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21841C-B47D-3F46-B76D-4D4C0F5E675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44CA11-1B64-6AEA-2803-CFEF00797869}"/>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20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AA0-361F-9CFD-F652-4860C520FCE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9DBB3C-285A-9A12-FC03-B1ABF6829B60}"/>
              </a:ext>
            </a:extLst>
          </p:cNvPr>
          <p:cNvSpPr>
            <a:spLocks noGrp="1"/>
          </p:cNvSpPr>
          <p:nvPr>
            <p:ph type="pic" idx="1"/>
          </p:nvPr>
        </p:nvSpPr>
        <p:spPr>
          <a:xfrm>
            <a:off x="3887391" y="74058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5AF5E01-ED89-AFB7-A967-F3AAD0308B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4CB8C50F-13D7-2A61-F6C6-3FFF8F8E10F2}"/>
              </a:ext>
            </a:extLst>
          </p:cNvPr>
          <p:cNvSpPr>
            <a:spLocks noGrp="1"/>
          </p:cNvSpPr>
          <p:nvPr>
            <p:ph type="dt" sz="half" idx="10"/>
          </p:nvPr>
        </p:nvSpPr>
        <p:spPr/>
        <p:txBody>
          <a:bodyPr/>
          <a:lstStyle/>
          <a:p>
            <a:fld id="{415B34EC-7154-4531-91C6-7DC72B1B2DFD}" type="datetimeFigureOut">
              <a:rPr lang="en-US" smtClean="0"/>
              <a:pPr/>
              <a:t>12/5/2024</a:t>
            </a:fld>
            <a:endParaRPr lang="en-US"/>
          </a:p>
        </p:txBody>
      </p:sp>
      <p:sp>
        <p:nvSpPr>
          <p:cNvPr id="6" name="Footer Placeholder 5">
            <a:extLst>
              <a:ext uri="{FF2B5EF4-FFF2-40B4-BE49-F238E27FC236}">
                <a16:creationId xmlns:a16="http://schemas.microsoft.com/office/drawing/2014/main" id="{B611656C-4B4A-6E97-FB13-99D4EA100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7F142-4EF4-CD36-6B60-E8C4FBF6B576}"/>
              </a:ext>
            </a:extLst>
          </p:cNvPr>
          <p:cNvSpPr>
            <a:spLocks noGrp="1"/>
          </p:cNvSpPr>
          <p:nvPr>
            <p:ph type="sldNum" sz="quarter" idx="12"/>
          </p:nvPr>
        </p:nvSpPr>
        <p:spPr/>
        <p:txBody>
          <a:bodyPr/>
          <a:lstStyle/>
          <a:p>
            <a:fld id="{B0CB30F3-9E8D-48A4-B261-02AF7097090F}" type="slidenum">
              <a:rPr lang="en-US" smtClean="0"/>
              <a:pPr/>
              <a:t>‹#›</a:t>
            </a:fld>
            <a:endParaRPr lang="en-US"/>
          </a:p>
        </p:txBody>
      </p:sp>
    </p:spTree>
    <p:extLst>
      <p:ext uri="{BB962C8B-B14F-4D97-AF65-F5344CB8AC3E}">
        <p14:creationId xmlns:p14="http://schemas.microsoft.com/office/powerpoint/2010/main" val="20545535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092F-862D-013D-C1BE-FE4BA2406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327DF-AE0E-12CF-1BAD-83BBA5C42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565D1-19F6-E8F4-4D4F-E7303694369A}"/>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A4E7B8E-F578-9983-06D5-B7423804E7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0509405-F60C-2D02-3C28-8BA2BE4BBE2E}"/>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329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1B5C-A028-59D2-DEA0-E736FF622B37}"/>
              </a:ext>
            </a:extLst>
          </p:cNvPr>
          <p:cNvSpPr>
            <a:spLocks noGrp="1"/>
          </p:cNvSpPr>
          <p:nvPr>
            <p:ph type="title"/>
          </p:nvPr>
        </p:nvSpPr>
        <p:spPr>
          <a:xfrm>
            <a:off x="623888" y="128231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9C897C0-BFCE-F80C-5271-3528C9CC4753}"/>
              </a:ext>
            </a:extLst>
          </p:cNvPr>
          <p:cNvSpPr>
            <a:spLocks noGrp="1"/>
          </p:cNvSpPr>
          <p:nvPr>
            <p:ph type="body" idx="1"/>
          </p:nvPr>
        </p:nvSpPr>
        <p:spPr>
          <a:xfrm>
            <a:off x="623888" y="344210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91C213-C936-94F3-F96B-1B9476EAD9EB}"/>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9924F51-0E51-5BEA-3529-A238988D39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4348D8-2628-35C3-5EC4-F4AD4A09F0CD}"/>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845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59E-CAD5-23A9-DF13-F03D51609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139AB-4543-582B-5FF6-95447B243033}"/>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818AD-24EA-EB90-77C0-4C4744A357E6}"/>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623F0-7760-5350-F84B-8EAAEFF40009}"/>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CD2C537-48DD-700B-523E-514AE4C8BD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0C6A76-3F73-AA58-C4B9-19E6DF32DD31}"/>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027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0562-5B0A-40AC-7707-423F1C4D9FBD}"/>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11438-3D17-56E4-C6A7-321AABFA82D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C3CC-6334-6C32-ADB2-FF3F01CEC8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23E03-F09E-B551-394D-6446F0325E31}"/>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FA1C4-A58B-3F36-9DF6-E5452084C08D}"/>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8BBB2-26CB-81CA-E650-69EC268B4D5B}"/>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5A19085-F96E-6584-DB66-F0FE7AD8563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3EA9600-0E87-6441-E257-C104E8F37A1A}"/>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8885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599E-02B8-2002-C853-7658C0754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3F98F-250F-503B-7871-4BE2C13A43DD}"/>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0919FF0-54D0-74C8-AD0F-011C2C8B8E4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FA0C634-6F4C-E9BD-56FE-08F68FDE4A24}"/>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152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C0B9A-D4D9-3697-79B4-3A4C264622EF}"/>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CE4FBF-C15C-9703-C330-4DB8500C69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AD1A211-E40A-CFBB-0135-6345D3483606}"/>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019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B2AB-3651-2F3C-B296-5C4A2119A8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130D9A3-68F9-AC7E-A742-0FD7DC8FD896}"/>
              </a:ext>
            </a:extLst>
          </p:cNvPr>
          <p:cNvSpPr>
            <a:spLocks noGrp="1"/>
          </p:cNvSpPr>
          <p:nvPr>
            <p:ph idx="1"/>
          </p:nvPr>
        </p:nvSpPr>
        <p:spPr>
          <a:xfrm>
            <a:off x="3887391" y="74058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5ED0B8-23F6-73D5-1D7F-AFC2D9183C4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1582B792-189E-83FA-634F-81769F28A345}"/>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BD0FC76-138B-FBE4-5F7C-5BD833C63E7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96B55AB-85B0-9FCF-F912-1FF408A6AE56}"/>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228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DAA0-361F-9CFD-F652-4860C520FCE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9DBB3C-285A-9A12-FC03-B1ABF6829B60}"/>
              </a:ext>
            </a:extLst>
          </p:cNvPr>
          <p:cNvSpPr>
            <a:spLocks noGrp="1"/>
          </p:cNvSpPr>
          <p:nvPr>
            <p:ph type="pic" idx="1"/>
          </p:nvPr>
        </p:nvSpPr>
        <p:spPr>
          <a:xfrm>
            <a:off x="3887391" y="74058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5AF5E01-ED89-AFB7-A967-F3AAD0308B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4CB8C50F-13D7-2A61-F6C6-3FFF8F8E10F2}"/>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11656C-4B4A-6E97-FB13-99D4EA1004F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0A7F142-4EF4-CD36-6B60-E8C4FBF6B576}"/>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175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E7D5-ACD1-789B-61F3-9B97DF043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D55A91-AE99-C29B-C7D3-F36CB6CF41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A0047-5B19-CDAB-474C-6983B2240FDB}"/>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3661DE-430B-DC48-8187-4C814641EF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949916-3041-A3C0-D193-8CCEF5CF8D3B}"/>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8557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C8A83-6D46-0331-3350-2ECD911BC93D}"/>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F5406-028C-8A83-C7B9-D9950775449F}"/>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3E045-446B-BE95-4827-BF02155D95DC}"/>
              </a:ext>
            </a:extLst>
          </p:cNvPr>
          <p:cNvSpPr>
            <a:spLocks noGrp="1"/>
          </p:cNvSpPr>
          <p:nvPr>
            <p:ph type="dt" sz="half" idx="10"/>
          </p:nvPr>
        </p:nvSpPr>
        <p:spPr/>
        <p:txBody>
          <a:body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D07B0E1-75B7-74CA-E61D-3E7A35A161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90D2FCA-AC6B-975E-CCE8-4D94A0A3DAB3}"/>
              </a:ext>
            </a:extLst>
          </p:cNvPr>
          <p:cNvSpPr>
            <a:spLocks noGrp="1"/>
          </p:cNvSpPr>
          <p:nvPr>
            <p:ph type="sldNum" sz="quarter" idx="12"/>
          </p:nvPr>
        </p:nvSpPr>
        <p:spPr/>
        <p:txBody>
          <a:body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43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04800-5DFE-DE33-9827-C35C085DECDA}"/>
              </a:ext>
            </a:extLst>
          </p:cNvPr>
          <p:cNvSpPr>
            <a:spLocks noGrp="1"/>
          </p:cNvSpPr>
          <p:nvPr>
            <p:ph type="title"/>
          </p:nvPr>
        </p:nvSpPr>
        <p:spPr>
          <a:xfrm>
            <a:off x="628650" y="273847"/>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48032-F8E6-7EF9-6CF7-E65A7B16D47C}"/>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1609A-ABF8-5548-BE4B-900D4EA45EE0}"/>
              </a:ext>
            </a:extLst>
          </p:cNvPr>
          <p:cNvSpPr>
            <a:spLocks noGrp="1"/>
          </p:cNvSpPr>
          <p:nvPr>
            <p:ph type="dt" sz="half" idx="2"/>
          </p:nvPr>
        </p:nvSpPr>
        <p:spPr>
          <a:xfrm>
            <a:off x="628650" y="476727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15B34EC-7154-4531-91C6-7DC72B1B2DFD}" type="datetimeFigureOut">
              <a:rPr lang="en-US" smtClean="0"/>
              <a:pPr/>
              <a:t>12/5/2024</a:t>
            </a:fld>
            <a:endParaRPr lang="en-US"/>
          </a:p>
        </p:txBody>
      </p:sp>
      <p:sp>
        <p:nvSpPr>
          <p:cNvPr id="5" name="Footer Placeholder 4">
            <a:extLst>
              <a:ext uri="{FF2B5EF4-FFF2-40B4-BE49-F238E27FC236}">
                <a16:creationId xmlns:a16="http://schemas.microsoft.com/office/drawing/2014/main" id="{84D42956-0E1E-C28F-4E61-17663990507E}"/>
              </a:ext>
            </a:extLst>
          </p:cNvPr>
          <p:cNvSpPr>
            <a:spLocks noGrp="1"/>
          </p:cNvSpPr>
          <p:nvPr>
            <p:ph type="ftr" sz="quarter" idx="3"/>
          </p:nvPr>
        </p:nvSpPr>
        <p:spPr>
          <a:xfrm>
            <a:off x="3028950" y="476727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36A6D3-44AB-0062-979A-FFC1284EC969}"/>
              </a:ext>
            </a:extLst>
          </p:cNvPr>
          <p:cNvSpPr>
            <a:spLocks noGrp="1"/>
          </p:cNvSpPr>
          <p:nvPr>
            <p:ph type="sldNum" sz="quarter" idx="4"/>
          </p:nvPr>
        </p:nvSpPr>
        <p:spPr>
          <a:xfrm>
            <a:off x="6457950" y="476727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B0CB30F3-9E8D-48A4-B261-02AF7097090F}" type="slidenum">
              <a:rPr lang="en-US" smtClean="0"/>
              <a:pPr/>
              <a:t>‹#›</a:t>
            </a:fld>
            <a:endParaRPr lang="en-US"/>
          </a:p>
        </p:txBody>
      </p:sp>
    </p:spTree>
    <p:extLst>
      <p:ext uri="{BB962C8B-B14F-4D97-AF65-F5344CB8AC3E}">
        <p14:creationId xmlns:p14="http://schemas.microsoft.com/office/powerpoint/2010/main" val="144229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228600" y="800111"/>
            <a:ext cx="4114800" cy="226298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86"/>
            <a:ext cx="1066800" cy="182563"/>
          </a:xfrm>
          <a:prstGeom prst="rect">
            <a:avLst/>
          </a:prstGeom>
        </p:spPr>
        <p:txBody>
          <a:bodyPr vert="horz" lIns="68580" tIns="34290" rIns="68580" bIns="3429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3178186"/>
            <a:ext cx="1447800" cy="182563"/>
          </a:xfrm>
          <a:prstGeom prst="rect">
            <a:avLst/>
          </a:prstGeom>
        </p:spPr>
        <p:txBody>
          <a:bodyPr vert="horz" lIns="68580" tIns="34290" rIns="68580" bIns="3429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276600" y="3178186"/>
            <a:ext cx="1066800" cy="182563"/>
          </a:xfrm>
          <a:prstGeom prst="rect">
            <a:avLst/>
          </a:prstGeom>
        </p:spPr>
        <p:txBody>
          <a:bodyPr vert="horz" lIns="68580" tIns="34290" rIns="68580" bIns="3429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8400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228600" y="800111"/>
            <a:ext cx="4114800" cy="226298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86"/>
            <a:ext cx="1066800" cy="182563"/>
          </a:xfrm>
          <a:prstGeom prst="rect">
            <a:avLst/>
          </a:prstGeom>
        </p:spPr>
        <p:txBody>
          <a:bodyPr vert="horz" lIns="68580" tIns="34290" rIns="68580" bIns="3429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3178186"/>
            <a:ext cx="1447800" cy="182563"/>
          </a:xfrm>
          <a:prstGeom prst="rect">
            <a:avLst/>
          </a:prstGeom>
        </p:spPr>
        <p:txBody>
          <a:bodyPr vert="horz" lIns="68580" tIns="34290" rIns="68580" bIns="3429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276600" y="3178186"/>
            <a:ext cx="1066800" cy="182563"/>
          </a:xfrm>
          <a:prstGeom prst="rect">
            <a:avLst/>
          </a:prstGeom>
        </p:spPr>
        <p:txBody>
          <a:bodyPr vert="horz" lIns="68580" tIns="34290" rIns="68580" bIns="3429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9261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228600" y="800111"/>
            <a:ext cx="4114800" cy="226298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86"/>
            <a:ext cx="1066800" cy="182563"/>
          </a:xfrm>
          <a:prstGeom prst="rect">
            <a:avLst/>
          </a:prstGeom>
        </p:spPr>
        <p:txBody>
          <a:bodyPr vert="horz" lIns="68580" tIns="34290" rIns="68580" bIns="3429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3178186"/>
            <a:ext cx="1447800" cy="182563"/>
          </a:xfrm>
          <a:prstGeom prst="rect">
            <a:avLst/>
          </a:prstGeom>
        </p:spPr>
        <p:txBody>
          <a:bodyPr vert="horz" lIns="68580" tIns="34290" rIns="68580" bIns="3429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276600" y="3178186"/>
            <a:ext cx="1066800" cy="182563"/>
          </a:xfrm>
          <a:prstGeom prst="rect">
            <a:avLst/>
          </a:prstGeom>
        </p:spPr>
        <p:txBody>
          <a:bodyPr vert="horz" lIns="68580" tIns="34290" rIns="68580" bIns="3429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51432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228600" y="800111"/>
            <a:ext cx="4114800" cy="226298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86"/>
            <a:ext cx="1066800" cy="182563"/>
          </a:xfrm>
          <a:prstGeom prst="rect">
            <a:avLst/>
          </a:prstGeom>
        </p:spPr>
        <p:txBody>
          <a:bodyPr vert="horz" lIns="68580" tIns="34290" rIns="68580" bIns="3429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3178186"/>
            <a:ext cx="1447800" cy="182563"/>
          </a:xfrm>
          <a:prstGeom prst="rect">
            <a:avLst/>
          </a:prstGeom>
        </p:spPr>
        <p:txBody>
          <a:bodyPr vert="horz" lIns="68580" tIns="34290" rIns="68580" bIns="3429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276600" y="3178186"/>
            <a:ext cx="1066800" cy="182563"/>
          </a:xfrm>
          <a:prstGeom prst="rect">
            <a:avLst/>
          </a:prstGeom>
        </p:spPr>
        <p:txBody>
          <a:bodyPr vert="horz" lIns="68580" tIns="34290" rIns="68580" bIns="3429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52127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7"/>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28650" y="1369218"/>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28650" y="4767273"/>
            <a:ext cx="2057400" cy="273844"/>
          </a:xfrm>
          <a:prstGeom prst="rect">
            <a:avLst/>
          </a:prstGeom>
        </p:spPr>
        <p:txBody>
          <a:bodyPr vert="horz" lIns="68580" tIns="34290" rIns="68580" bIns="3429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FF3D1646-A162-4F8D-BABD-96B774F3EE51}" type="datetimeFigureOut">
              <a:rPr lang="vi-VN">
                <a:solidFill>
                  <a:prstClr val="black">
                    <a:tint val="75000"/>
                  </a:prstClr>
                </a:solidFill>
              </a:rPr>
              <a:pPr>
                <a:defRPr/>
              </a:pPr>
              <a:t>05/12/2024</a:t>
            </a:fld>
            <a:endParaRPr lang="vi-VN">
              <a:solidFill>
                <a:prstClr val="black">
                  <a:tint val="75000"/>
                </a:prstClr>
              </a:solidFill>
            </a:endParaRPr>
          </a:p>
        </p:txBody>
      </p:sp>
      <p:sp>
        <p:nvSpPr>
          <p:cNvPr id="5" name="Footer Placeholder 4"/>
          <p:cNvSpPr>
            <a:spLocks noGrp="1"/>
          </p:cNvSpPr>
          <p:nvPr>
            <p:ph type="ftr" sz="quarter" idx="3"/>
          </p:nvPr>
        </p:nvSpPr>
        <p:spPr>
          <a:xfrm>
            <a:off x="3028950" y="4767273"/>
            <a:ext cx="3086100" cy="273844"/>
          </a:xfrm>
          <a:prstGeom prst="rect">
            <a:avLst/>
          </a:prstGeom>
        </p:spPr>
        <p:txBody>
          <a:bodyPr vert="horz" lIns="68580" tIns="34290" rIns="68580" bIns="3429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4767273"/>
            <a:ext cx="2057400" cy="273844"/>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5837410A-D1A5-4E79-9A35-99D010671810}" type="slidenum">
              <a:rPr lang="vi-VN" altLang="en-US" smtClean="0">
                <a:cs typeface="Arial" pitchFamily="34" charset="0"/>
              </a:rPr>
              <a:pPr fontAlgn="base">
                <a:spcBef>
                  <a:spcPct val="0"/>
                </a:spcBef>
                <a:spcAft>
                  <a:spcPct val="0"/>
                </a:spcAft>
              </a:pPr>
              <a:t>‹#›</a:t>
            </a:fld>
            <a:endParaRPr lang="vi-VN" altLang="en-US" smtClean="0">
              <a:cs typeface="Arial" pitchFamily="34" charset="0"/>
            </a:endParaRPr>
          </a:p>
        </p:txBody>
      </p:sp>
      <p:pic>
        <p:nvPicPr>
          <p:cNvPr id="1031"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5898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342900" algn="l" rtl="0" fontAlgn="base">
        <a:lnSpc>
          <a:spcPct val="90000"/>
        </a:lnSpc>
        <a:spcBef>
          <a:spcPct val="0"/>
        </a:spcBef>
        <a:spcAft>
          <a:spcPct val="0"/>
        </a:spcAft>
        <a:defRPr sz="3300">
          <a:solidFill>
            <a:schemeClr val="tx1"/>
          </a:solidFill>
          <a:latin typeface="Times New Roman" panose="02020603050405020304" pitchFamily="18" charset="0"/>
        </a:defRPr>
      </a:lvl6pPr>
      <a:lvl7pPr marL="685800" algn="l" rtl="0" fontAlgn="base">
        <a:lnSpc>
          <a:spcPct val="90000"/>
        </a:lnSpc>
        <a:spcBef>
          <a:spcPct val="0"/>
        </a:spcBef>
        <a:spcAft>
          <a:spcPct val="0"/>
        </a:spcAft>
        <a:defRPr sz="3300">
          <a:solidFill>
            <a:schemeClr val="tx1"/>
          </a:solidFill>
          <a:latin typeface="Times New Roman" panose="02020603050405020304" pitchFamily="18" charset="0"/>
        </a:defRPr>
      </a:lvl7pPr>
      <a:lvl8pPr marL="1028700" algn="l" rtl="0" fontAlgn="base">
        <a:lnSpc>
          <a:spcPct val="90000"/>
        </a:lnSpc>
        <a:spcBef>
          <a:spcPct val="0"/>
        </a:spcBef>
        <a:spcAft>
          <a:spcPct val="0"/>
        </a:spcAft>
        <a:defRPr sz="3300">
          <a:solidFill>
            <a:schemeClr val="tx1"/>
          </a:solidFill>
          <a:latin typeface="Times New Roman" panose="02020603050405020304" pitchFamily="18" charset="0"/>
        </a:defRPr>
      </a:lvl8pPr>
      <a:lvl9pPr marL="1371600" algn="l"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E733514A-4128-4BA6-9904-602923891FA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6496AB4-F776-4346-9DBA-6BB7CBA572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29127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04800-5DFE-DE33-9827-C35C085DECDA}"/>
              </a:ext>
            </a:extLst>
          </p:cNvPr>
          <p:cNvSpPr>
            <a:spLocks noGrp="1"/>
          </p:cNvSpPr>
          <p:nvPr>
            <p:ph type="title"/>
          </p:nvPr>
        </p:nvSpPr>
        <p:spPr>
          <a:xfrm>
            <a:off x="628650" y="273847"/>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48032-F8E6-7EF9-6CF7-E65A7B16D47C}"/>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1609A-ABF8-5548-BE4B-900D4EA45EE0}"/>
              </a:ext>
            </a:extLst>
          </p:cNvPr>
          <p:cNvSpPr>
            <a:spLocks noGrp="1"/>
          </p:cNvSpPr>
          <p:nvPr>
            <p:ph type="dt" sz="half" idx="2"/>
          </p:nvPr>
        </p:nvSpPr>
        <p:spPr>
          <a:xfrm>
            <a:off x="628650" y="476727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4D42956-0E1E-C28F-4E61-17663990507E}"/>
              </a:ext>
            </a:extLst>
          </p:cNvPr>
          <p:cNvSpPr>
            <a:spLocks noGrp="1"/>
          </p:cNvSpPr>
          <p:nvPr>
            <p:ph type="ftr" sz="quarter" idx="3"/>
          </p:nvPr>
        </p:nvSpPr>
        <p:spPr>
          <a:xfrm>
            <a:off x="3028950" y="476727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C36A6D3-44AB-0062-979A-FFC1284EC969}"/>
              </a:ext>
            </a:extLst>
          </p:cNvPr>
          <p:cNvSpPr>
            <a:spLocks noGrp="1"/>
          </p:cNvSpPr>
          <p:nvPr>
            <p:ph type="sldNum" sz="quarter" idx="4"/>
          </p:nvPr>
        </p:nvSpPr>
        <p:spPr>
          <a:xfrm>
            <a:off x="6457950" y="476727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40076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04800-5DFE-DE33-9827-C35C085DECDA}"/>
              </a:ext>
            </a:extLst>
          </p:cNvPr>
          <p:cNvSpPr>
            <a:spLocks noGrp="1"/>
          </p:cNvSpPr>
          <p:nvPr>
            <p:ph type="title"/>
          </p:nvPr>
        </p:nvSpPr>
        <p:spPr>
          <a:xfrm>
            <a:off x="628650" y="273847"/>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48032-F8E6-7EF9-6CF7-E65A7B16D47C}"/>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1609A-ABF8-5548-BE4B-900D4EA45EE0}"/>
              </a:ext>
            </a:extLst>
          </p:cNvPr>
          <p:cNvSpPr>
            <a:spLocks noGrp="1"/>
          </p:cNvSpPr>
          <p:nvPr>
            <p:ph type="dt" sz="half" idx="2"/>
          </p:nvPr>
        </p:nvSpPr>
        <p:spPr>
          <a:xfrm>
            <a:off x="628650" y="476727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15B34EC-7154-4531-91C6-7DC72B1B2DFD}"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4D42956-0E1E-C28F-4E61-17663990507E}"/>
              </a:ext>
            </a:extLst>
          </p:cNvPr>
          <p:cNvSpPr>
            <a:spLocks noGrp="1"/>
          </p:cNvSpPr>
          <p:nvPr>
            <p:ph type="ftr" sz="quarter" idx="3"/>
          </p:nvPr>
        </p:nvSpPr>
        <p:spPr>
          <a:xfrm>
            <a:off x="3028950" y="476727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C36A6D3-44AB-0062-979A-FFC1284EC969}"/>
              </a:ext>
            </a:extLst>
          </p:cNvPr>
          <p:cNvSpPr>
            <a:spLocks noGrp="1"/>
          </p:cNvSpPr>
          <p:nvPr>
            <p:ph type="sldNum" sz="quarter" idx="4"/>
          </p:nvPr>
        </p:nvSpPr>
        <p:spPr>
          <a:xfrm>
            <a:off x="6457950" y="476727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B0CB30F3-9E8D-48A4-B261-02AF709709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65957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8.jpeg"/><Relationship Id="rId3" Type="http://schemas.openxmlformats.org/officeDocument/2006/relationships/slideLayout" Target="../slideLayouts/slideLayout40.xml"/><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video" Target="file:///C:\Users\Admin\Downloads\UP%20PC\Ch&#7883;%20&#272;&#224;o\9convert.com%20-%20&#272;&#7891;ng%20h&#7891;%20&#273;&#7871;m%20ng&#432;&#7907;c%202%20ph&#250;t%20c&#243;%20ti&#7871;ng.mp4" TargetMode="External"/><Relationship Id="rId1" Type="http://schemas.openxmlformats.org/officeDocument/2006/relationships/video" Target="file:///C:\Users\Admin\Downloads\UP%20PC\Ch&#7883;%20&#272;&#224;o\9convert.com%20-%201%20Minute%20timer%20&#272;&#7891;ng%20h&#7891;%20&#273;&#7871;m%20ng&#432;&#7907;c%201%20ph&#250;t.mp4" TargetMode="Externa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18" Type="http://schemas.openxmlformats.org/officeDocument/2006/relationships/image" Target="../media/image21.png"/><Relationship Id="rId3" Type="http://schemas.openxmlformats.org/officeDocument/2006/relationships/slide" Target="slide16.xml"/><Relationship Id="rId21" Type="http://schemas.openxmlformats.org/officeDocument/2006/relationships/image" Target="../media/image25.png"/><Relationship Id="rId7" Type="http://schemas.openxmlformats.org/officeDocument/2006/relationships/image" Target="../media/image32.png"/><Relationship Id="rId12" Type="http://schemas.openxmlformats.org/officeDocument/2006/relationships/image" Target="../media/image34.png"/><Relationship Id="rId17" Type="http://schemas.openxmlformats.org/officeDocument/2006/relationships/image" Target="../media/image24.png"/><Relationship Id="rId2" Type="http://schemas.openxmlformats.org/officeDocument/2006/relationships/image" Target="../media/image30.jpeg"/><Relationship Id="rId16" Type="http://schemas.openxmlformats.org/officeDocument/2006/relationships/slide" Target="slide21.xml"/><Relationship Id="rId20" Type="http://schemas.openxmlformats.org/officeDocument/2006/relationships/image" Target="../media/image23.png"/><Relationship Id="rId1" Type="http://schemas.openxmlformats.org/officeDocument/2006/relationships/slideLayout" Target="../slideLayouts/slideLayout67.xml"/><Relationship Id="rId6" Type="http://schemas.openxmlformats.org/officeDocument/2006/relationships/slide" Target="slide17.xml"/><Relationship Id="rId11" Type="http://schemas.openxmlformats.org/officeDocument/2006/relationships/slide" Target="slide7.xml"/><Relationship Id="rId5" Type="http://schemas.microsoft.com/office/2007/relationships/hdphoto" Target="../media/hdphoto1.wdp"/><Relationship Id="rId15" Type="http://schemas.openxmlformats.org/officeDocument/2006/relationships/image" Target="../media/image35.jpeg"/><Relationship Id="rId10" Type="http://schemas.openxmlformats.org/officeDocument/2006/relationships/image" Target="../media/image33.jpeg"/><Relationship Id="rId19" Type="http://schemas.openxmlformats.org/officeDocument/2006/relationships/image" Target="../media/image22.png"/><Relationship Id="rId4" Type="http://schemas.openxmlformats.org/officeDocument/2006/relationships/image" Target="../media/image31.png"/><Relationship Id="rId9" Type="http://schemas.openxmlformats.org/officeDocument/2006/relationships/slide" Target="slide4.xml"/><Relationship Id="rId14" Type="http://schemas.openxmlformats.org/officeDocument/2006/relationships/slide" Target="slide8.xml"/><Relationship Id="rId22"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microsoft.com/office/2007/relationships/media" Target="../media/media3.mp3"/><Relationship Id="rId7" Type="http://schemas.openxmlformats.org/officeDocument/2006/relationships/slide" Target="slide15.xml"/><Relationship Id="rId12" Type="http://schemas.microsoft.com/office/2007/relationships/hdphoto" Target="../media/hdphoto5.wdp"/><Relationship Id="rId17" Type="http://schemas.openxmlformats.org/officeDocument/2006/relationships/image" Target="../media/image41.png"/><Relationship Id="rId2" Type="http://schemas.openxmlformats.org/officeDocument/2006/relationships/audio" Target="../media/media2.mp3"/><Relationship Id="rId16" Type="http://schemas.microsoft.com/office/2007/relationships/hdphoto" Target="../media/hdphoto7.wdp"/><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8.png"/><Relationship Id="rId5" Type="http://schemas.openxmlformats.org/officeDocument/2006/relationships/slideLayout" Target="../slideLayouts/slideLayout73.xml"/><Relationship Id="rId15" Type="http://schemas.openxmlformats.org/officeDocument/2006/relationships/image" Target="../media/image40.png"/><Relationship Id="rId10" Type="http://schemas.openxmlformats.org/officeDocument/2006/relationships/image" Target="../media/image37.png"/><Relationship Id="rId4" Type="http://schemas.openxmlformats.org/officeDocument/2006/relationships/audio" Target="../media/media3.mp3"/><Relationship Id="rId9" Type="http://schemas.microsoft.com/office/2007/relationships/hdphoto" Target="../media/hdphoto4.wdp"/><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10.wdp"/><Relationship Id="rId3" Type="http://schemas.microsoft.com/office/2007/relationships/media" Target="../media/media3.mp3"/><Relationship Id="rId7" Type="http://schemas.openxmlformats.org/officeDocument/2006/relationships/image" Target="../media/image42.png"/><Relationship Id="rId12" Type="http://schemas.openxmlformats.org/officeDocument/2006/relationships/image" Target="../media/image45.png"/><Relationship Id="rId17" Type="http://schemas.openxmlformats.org/officeDocument/2006/relationships/image" Target="../media/image47.png"/><Relationship Id="rId2" Type="http://schemas.openxmlformats.org/officeDocument/2006/relationships/audio" Target="../media/media2.mp3"/><Relationship Id="rId16" Type="http://schemas.microsoft.com/office/2007/relationships/hdphoto" Target="../media/hdphoto11.wdp"/><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9.wdp"/><Relationship Id="rId5" Type="http://schemas.openxmlformats.org/officeDocument/2006/relationships/slideLayout" Target="../slideLayouts/slideLayout73.xml"/><Relationship Id="rId15" Type="http://schemas.openxmlformats.org/officeDocument/2006/relationships/image" Target="../media/image46.png"/><Relationship Id="rId10" Type="http://schemas.openxmlformats.org/officeDocument/2006/relationships/image" Target="../media/image44.png"/><Relationship Id="rId4" Type="http://schemas.openxmlformats.org/officeDocument/2006/relationships/audio" Target="../media/media3.mp3"/><Relationship Id="rId9" Type="http://schemas.microsoft.com/office/2007/relationships/hdphoto" Target="../media/hdphoto8.wdp"/><Relationship Id="rId14"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microsoft.com/office/2007/relationships/hdphoto" Target="../media/hdphoto14.wdp"/><Relationship Id="rId3" Type="http://schemas.microsoft.com/office/2007/relationships/media" Target="../media/media3.mp3"/><Relationship Id="rId7" Type="http://schemas.openxmlformats.org/officeDocument/2006/relationships/image" Target="../media/image42.png"/><Relationship Id="rId12" Type="http://schemas.openxmlformats.org/officeDocument/2006/relationships/image" Target="../media/image50.png"/><Relationship Id="rId2" Type="http://schemas.openxmlformats.org/officeDocument/2006/relationships/audio" Target="../media/media2.mp3"/><Relationship Id="rId16" Type="http://schemas.openxmlformats.org/officeDocument/2006/relationships/image" Target="../media/image47.png"/><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13.wdp"/><Relationship Id="rId5" Type="http://schemas.openxmlformats.org/officeDocument/2006/relationships/slideLayout" Target="../slideLayouts/slideLayout73.xml"/><Relationship Id="rId15" Type="http://schemas.openxmlformats.org/officeDocument/2006/relationships/image" Target="../media/image51.jpeg"/><Relationship Id="rId10" Type="http://schemas.openxmlformats.org/officeDocument/2006/relationships/image" Target="../media/image49.png"/><Relationship Id="rId4" Type="http://schemas.openxmlformats.org/officeDocument/2006/relationships/audio" Target="../media/media3.mp3"/><Relationship Id="rId9" Type="http://schemas.microsoft.com/office/2007/relationships/hdphoto" Target="../media/hdphoto12.wdp"/><Relationship Id="rId14"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3.png"/><Relationship Id="rId3" Type="http://schemas.microsoft.com/office/2007/relationships/media" Target="../media/media3.mp3"/><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audio" Target="../media/media2.mp3"/><Relationship Id="rId16" Type="http://schemas.microsoft.com/office/2007/relationships/hdphoto" Target="../media/hdphoto17.wdp"/><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5.jpeg"/><Relationship Id="rId5" Type="http://schemas.openxmlformats.org/officeDocument/2006/relationships/slideLayout" Target="../slideLayouts/slideLayout73.xml"/><Relationship Id="rId15" Type="http://schemas.openxmlformats.org/officeDocument/2006/relationships/image" Target="../media/image54.png"/><Relationship Id="rId10" Type="http://schemas.openxmlformats.org/officeDocument/2006/relationships/slide" Target="slide15.xml"/><Relationship Id="rId4" Type="http://schemas.openxmlformats.org/officeDocument/2006/relationships/audio" Target="../media/media3.mp3"/><Relationship Id="rId9" Type="http://schemas.microsoft.com/office/2007/relationships/hdphoto" Target="../media/hdphoto15.wdp"/><Relationship Id="rId14" Type="http://schemas.microsoft.com/office/2007/relationships/hdphoto" Target="../media/hdphoto1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1.jpeg"/><Relationship Id="rId3" Type="http://schemas.microsoft.com/office/2007/relationships/media" Target="../media/media3.mp3"/><Relationship Id="rId7" Type="http://schemas.openxmlformats.org/officeDocument/2006/relationships/image" Target="../media/image42.png"/><Relationship Id="rId12" Type="http://schemas.openxmlformats.org/officeDocument/2006/relationships/slide" Target="slide1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19.wdp"/><Relationship Id="rId5" Type="http://schemas.openxmlformats.org/officeDocument/2006/relationships/slideLayout" Target="../slideLayouts/slideLayout73.xml"/><Relationship Id="rId10" Type="http://schemas.openxmlformats.org/officeDocument/2006/relationships/image" Target="../media/image56.png"/><Relationship Id="rId4" Type="http://schemas.openxmlformats.org/officeDocument/2006/relationships/audio" Target="../media/media3.mp3"/><Relationship Id="rId9" Type="http://schemas.microsoft.com/office/2007/relationships/hdphoto" Target="../media/hdphoto18.wdp"/><Relationship Id="rId1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C:\Users\Admin\Downloads\UP%20PC\9convert.com%20-%20&#272;&#7891;ng%20h&#7891;%20&#273;&#7871;m%20ng&#432;&#7907;c%203%20ph&#250;t.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47482607" descr="z3368042586771_2b4518e0298f376a73d74733e6de43b8"/>
          <p:cNvPicPr>
            <a:picLocks noChangeAspect="1"/>
          </p:cNvPicPr>
          <p:nvPr/>
        </p:nvPicPr>
        <p:blipFill rotWithShape="1">
          <a:blip r:embed="rId2" cstate="print"/>
          <a:srcRect l="13151" r="7332" b="18331"/>
          <a:stretch/>
        </p:blipFill>
        <p:spPr>
          <a:xfrm>
            <a:off x="1958429" y="117228"/>
            <a:ext cx="5096110" cy="4460716"/>
          </a:xfrm>
          <a:prstGeom prst="rect">
            <a:avLst/>
          </a:prstGeom>
          <a:ln>
            <a:noFill/>
          </a:ln>
          <a:effectLst>
            <a:outerShdw blurRad="190500" algn="tl" rotWithShape="0">
              <a:srgbClr val="000000">
                <a:alpha val="70000"/>
              </a:srgbClr>
            </a:outerShdw>
          </a:effectLst>
        </p:spPr>
      </p:pic>
      <p:sp>
        <p:nvSpPr>
          <p:cNvPr id="14" name="Rectangle 13"/>
          <p:cNvSpPr/>
          <p:nvPr/>
        </p:nvSpPr>
        <p:spPr>
          <a:xfrm>
            <a:off x="2704062" y="4636074"/>
            <a:ext cx="3804384" cy="346249"/>
          </a:xfrm>
          <a:prstGeom prst="rect">
            <a:avLst/>
          </a:prstGeom>
        </p:spPr>
        <p:txBody>
          <a:bodyPr wrap="square" lIns="68580" tIns="34290" rIns="68580" bIns="34290">
            <a:spAutoFit/>
          </a:bodyPr>
          <a:lstStyle/>
          <a:p>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Em</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hãy</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cho</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biết</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nội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dung </a:t>
            </a:r>
            <a:r>
              <a:rPr lang="en-US" sz="1800" dirty="0" err="1">
                <a:solidFill>
                  <a:srgbClr val="FF0000"/>
                </a:solidFill>
                <a:latin typeface="Times New Roman" panose="02020603050405020304" pitchFamily="18" charset="0"/>
                <a:cs typeface="Times New Roman" panose="02020603050405020304" pitchFamily="18" charset="0"/>
              </a:rPr>
              <a:t>bức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tranh</a:t>
            </a:r>
            <a:r>
              <a:rPr lang="en-US" sz="1800" dirty="0" smtClean="0">
                <a:solidFill>
                  <a:srgbClr val="FF0000"/>
                </a:solidFill>
                <a:latin typeface="Times New Roman" panose="02020603050405020304" pitchFamily="18"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325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965" y="348744"/>
            <a:ext cx="7878536" cy="2783839"/>
          </a:xfrm>
          <a:prstGeom prst="rect">
            <a:avLst/>
          </a:prstGeom>
        </p:spPr>
        <p:txBody>
          <a:bodyPr wrap="square" lIns="68580" tIns="34290" rIns="68580" bIns="34290">
            <a:spAutoFit/>
          </a:bodyPr>
          <a:lstStyle/>
          <a:p>
            <a:pPr algn="just">
              <a:lnSpc>
                <a:spcPct val="115000"/>
              </a:lnSpc>
            </a:pPr>
            <a:r>
              <a:rPr lang="en-US" sz="2800" i="1" dirty="0" err="1">
                <a:solidFill>
                  <a:srgbClr val="FF0000"/>
                </a:solidFill>
                <a:latin typeface="Times New Roman"/>
                <a:ea typeface="Calibri"/>
                <a:cs typeface="Times New Roman"/>
              </a:rPr>
              <a:t>Câu</a:t>
            </a:r>
            <a:r>
              <a:rPr lang="en-US" sz="2800" i="1" dirty="0">
                <a:solidFill>
                  <a:srgbClr val="FF0000"/>
                </a:solidFill>
                <a:latin typeface="Times New Roman"/>
                <a:ea typeface="Calibri"/>
                <a:cs typeface="Times New Roman"/>
              </a:rPr>
              <a:t> 3:  </a:t>
            </a:r>
            <a:r>
              <a:rPr lang="vi-VN" sz="2800" i="1" dirty="0">
                <a:solidFill>
                  <a:srgbClr val="FF0000"/>
                </a:solidFill>
                <a:latin typeface="Times New Roman"/>
                <a:ea typeface="Calibri"/>
                <a:cs typeface="Times New Roman"/>
              </a:rPr>
              <a:t>Em hãy xếp các biểu hiện </a:t>
            </a:r>
            <a:r>
              <a:rPr lang="en-US" sz="2800" i="1" dirty="0" err="1">
                <a:solidFill>
                  <a:srgbClr val="FF0000"/>
                </a:solidFill>
                <a:latin typeface="Times New Roman"/>
                <a:ea typeface="Calibri"/>
                <a:cs typeface="Times New Roman"/>
              </a:rPr>
              <a:t>của</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cơ</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thể</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khi</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bị</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căng</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thẳng</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vào</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một</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trong</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bốn</a:t>
            </a:r>
            <a:r>
              <a:rPr lang="en-US" sz="2800" i="1" dirty="0">
                <a:solidFill>
                  <a:srgbClr val="FF0000"/>
                </a:solidFill>
                <a:latin typeface="Times New Roman"/>
                <a:ea typeface="Calibri"/>
                <a:cs typeface="Times New Roman"/>
              </a:rPr>
              <a:t> </a:t>
            </a:r>
            <a:r>
              <a:rPr lang="en-US" sz="2800" i="1" dirty="0" err="1">
                <a:solidFill>
                  <a:srgbClr val="FF0000"/>
                </a:solidFill>
                <a:latin typeface="Times New Roman"/>
                <a:ea typeface="Calibri"/>
                <a:cs typeface="Times New Roman"/>
              </a:rPr>
              <a:t>nhóm</a:t>
            </a:r>
            <a:r>
              <a:rPr lang="en-US" sz="2800" i="1" dirty="0">
                <a:solidFill>
                  <a:srgbClr val="FF0000"/>
                </a:solidFill>
                <a:latin typeface="Times New Roman"/>
                <a:ea typeface="Calibri"/>
                <a:cs typeface="Times New Roman"/>
              </a:rPr>
              <a:t> </a:t>
            </a:r>
          </a:p>
          <a:p>
            <a:pPr marL="1414463" lvl="3" indent="-385763">
              <a:buAutoNum type="arabicPeriod"/>
            </a:pP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endParaRPr lang="en-US" sz="2800" dirty="0" smtClean="0">
              <a:latin typeface="Times New Roman" panose="02020603050405020304" pitchFamily="18" charset="0"/>
              <a:cs typeface="Times New Roman" panose="02020603050405020304" pitchFamily="18" charset="0"/>
            </a:endParaRPr>
          </a:p>
          <a:p>
            <a:pPr marL="1414463" lvl="3" indent="-385763">
              <a:buAutoNum type="arabicPeriod"/>
            </a:pP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endParaRPr lang="en-US" sz="2800" dirty="0">
              <a:latin typeface="Times New Roman" panose="02020603050405020304" pitchFamily="18" charset="0"/>
              <a:cs typeface="Times New Roman" panose="02020603050405020304" pitchFamily="18" charset="0"/>
            </a:endParaRPr>
          </a:p>
          <a:p>
            <a:pPr marL="1414463" lvl="3" indent="-385763">
              <a:buAutoNum type="arabicPeriod"/>
            </a:pP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a:t>
            </a:r>
          </a:p>
          <a:p>
            <a:pPr marL="1414463" lvl="3" indent="-385763">
              <a:buAutoNum type="arabicPeriod"/>
            </a:pP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364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89194" y="2592734"/>
            <a:ext cx="4183080" cy="2153517"/>
          </a:xfrm>
          <a:prstGeom prst="roundRect">
            <a:avLst/>
          </a:prstGeom>
          <a:solidFill>
            <a:schemeClr val="bg1"/>
          </a:solidFill>
          <a:ln w="28575">
            <a:solidFill>
              <a:srgbClr val="0B01C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buClr>
                <a:srgbClr val="000000"/>
              </a:buClr>
            </a:pPr>
            <a:endParaRPr lang="en-US" sz="2100" b="1" kern="0" dirty="0">
              <a:solidFill>
                <a:srgbClr val="0000CC"/>
              </a:solidFill>
              <a:latin typeface="Times New Roman" panose="02020603050405020304" pitchFamily="18" charset="0"/>
              <a:cs typeface="Times New Roman" panose="02020603050405020304" pitchFamily="18" charset="0"/>
              <a:sym typeface="Arial"/>
            </a:endParaRPr>
          </a:p>
        </p:txBody>
      </p:sp>
      <p:sp>
        <p:nvSpPr>
          <p:cNvPr id="17" name="Rounded Rectangle 16"/>
          <p:cNvSpPr/>
          <p:nvPr/>
        </p:nvSpPr>
        <p:spPr>
          <a:xfrm>
            <a:off x="4889201" y="155423"/>
            <a:ext cx="4209383" cy="2141003"/>
          </a:xfrm>
          <a:prstGeom prst="roundRect">
            <a:avLst/>
          </a:prstGeom>
          <a:solidFill>
            <a:schemeClr val="bg1"/>
          </a:solidFill>
          <a:ln w="28575">
            <a:solidFill>
              <a:srgbClr val="FC74F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buClr>
                <a:srgbClr val="000000"/>
              </a:buClr>
            </a:pPr>
            <a:endParaRPr lang="en-US" sz="2100" b="1" kern="0" dirty="0">
              <a:solidFill>
                <a:srgbClr val="0000CC"/>
              </a:solidFill>
              <a:latin typeface="Times New Roman" panose="02020603050405020304" pitchFamily="18" charset="0"/>
              <a:cs typeface="Times New Roman" panose="02020603050405020304" pitchFamily="18" charset="0"/>
              <a:sym typeface="Arial"/>
            </a:endParaRPr>
          </a:p>
        </p:txBody>
      </p:sp>
      <p:sp>
        <p:nvSpPr>
          <p:cNvPr id="13" name="Rounded Rectangle 12"/>
          <p:cNvSpPr/>
          <p:nvPr/>
        </p:nvSpPr>
        <p:spPr>
          <a:xfrm>
            <a:off x="164130" y="151040"/>
            <a:ext cx="4230634" cy="2145386"/>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buClr>
                <a:srgbClr val="000000"/>
              </a:buClr>
            </a:pPr>
            <a:endParaRPr lang="en-US" sz="2100" b="1" kern="0" dirty="0">
              <a:solidFill>
                <a:srgbClr val="0000CC"/>
              </a:solidFill>
              <a:latin typeface="Times New Roman" panose="02020603050405020304" pitchFamily="18" charset="0"/>
              <a:cs typeface="Times New Roman" panose="02020603050405020304" pitchFamily="18" charset="0"/>
              <a:sym typeface="Arial"/>
            </a:endParaRPr>
          </a:p>
        </p:txBody>
      </p:sp>
      <p:sp>
        <p:nvSpPr>
          <p:cNvPr id="19" name="Rounded Rectangle 18"/>
          <p:cNvSpPr/>
          <p:nvPr/>
        </p:nvSpPr>
        <p:spPr>
          <a:xfrm>
            <a:off x="163611" y="2664494"/>
            <a:ext cx="4253345" cy="2138313"/>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buClr>
                <a:srgbClr val="000000"/>
              </a:buClr>
            </a:pPr>
            <a:endParaRPr lang="en-US" sz="2100" b="1" kern="0" dirty="0">
              <a:solidFill>
                <a:srgbClr val="0000CC"/>
              </a:solidFill>
              <a:latin typeface="Times New Roman" panose="02020603050405020304" pitchFamily="18" charset="0"/>
              <a:cs typeface="Times New Roman" panose="02020603050405020304" pitchFamily="18" charset="0"/>
              <a:sym typeface="Arial"/>
            </a:endParaRPr>
          </a:p>
        </p:txBody>
      </p:sp>
      <p:sp>
        <p:nvSpPr>
          <p:cNvPr id="14" name="TextBox 13"/>
          <p:cNvSpPr txBox="1"/>
          <p:nvPr/>
        </p:nvSpPr>
        <p:spPr>
          <a:xfrm>
            <a:off x="232073" y="214901"/>
            <a:ext cx="4080163" cy="2054409"/>
          </a:xfrm>
          <a:prstGeom prst="rect">
            <a:avLst/>
          </a:prstGeom>
          <a:noFill/>
        </p:spPr>
        <p:txBody>
          <a:bodyPr wrap="square" lIns="68580" tIns="34290" rIns="68580" bIns="34290" rtlCol="0">
            <a:spAutoFit/>
          </a:bodyPr>
          <a:lstStyle/>
          <a:p>
            <a:pPr algn="ctr">
              <a:buClr>
                <a:srgbClr val="000000"/>
              </a:buClr>
            </a:pPr>
            <a:r>
              <a:rPr lang="en-US" sz="2100" b="1" kern="0" dirty="0" err="1" smtClean="0">
                <a:solidFill>
                  <a:srgbClr val="FF0000"/>
                </a:solidFill>
                <a:latin typeface="Times New Roman" panose="02020603050405020304" pitchFamily="18" charset="0"/>
                <a:cs typeface="Times New Roman" panose="02020603050405020304" pitchFamily="18" charset="0"/>
                <a:sym typeface="Arial"/>
              </a:rPr>
              <a:t>Thể</a:t>
            </a:r>
            <a:r>
              <a:rPr lang="en-US" sz="2100" b="1" kern="0" dirty="0" smtClean="0">
                <a:solidFill>
                  <a:srgbClr val="FF0000"/>
                </a:solidFill>
                <a:latin typeface="Times New Roman" panose="02020603050405020304" pitchFamily="18" charset="0"/>
                <a:cs typeface="Times New Roman" panose="02020603050405020304" pitchFamily="18" charset="0"/>
                <a:sym typeface="Arial"/>
              </a:rPr>
              <a:t> </a:t>
            </a:r>
            <a:r>
              <a:rPr lang="en-US" sz="2100" b="1" kern="0" dirty="0" err="1" smtClean="0">
                <a:solidFill>
                  <a:srgbClr val="FF0000"/>
                </a:solidFill>
                <a:latin typeface="Times New Roman" panose="02020603050405020304" pitchFamily="18" charset="0"/>
                <a:cs typeface="Times New Roman" panose="02020603050405020304" pitchFamily="18" charset="0"/>
                <a:sym typeface="Arial"/>
              </a:rPr>
              <a:t>chất</a:t>
            </a:r>
            <a:endParaRPr lang="en-US" sz="2100" b="1" kern="0" dirty="0" smtClean="0">
              <a:solidFill>
                <a:srgbClr val="FF0000"/>
              </a:solidFill>
              <a:latin typeface="Times New Roman" panose="02020603050405020304" pitchFamily="18" charset="0"/>
              <a:cs typeface="Times New Roman" panose="02020603050405020304" pitchFamily="18" charset="0"/>
              <a:sym typeface="Arial"/>
            </a:endParaRPr>
          </a:p>
          <a:p>
            <a:pPr marL="257175" indent="-257175">
              <a:buClr>
                <a:srgbClr val="000000"/>
              </a:buClr>
              <a:buFont typeface="Wingdings" panose="05000000000000000000" pitchFamily="2" charset="2"/>
              <a:buChar char="Ø"/>
            </a:pPr>
            <a:r>
              <a:rPr lang="en-US" sz="1800" kern="0" dirty="0" err="1" smtClean="0">
                <a:solidFill>
                  <a:prstClr val="black"/>
                </a:solidFill>
                <a:latin typeface="Times New Roman" panose="02020603050405020304" pitchFamily="18" charset="0"/>
                <a:cs typeface="Times New Roman" panose="02020603050405020304" pitchFamily="18" charset="0"/>
                <a:sym typeface="Arial"/>
              </a:rPr>
              <a:t>Mệt</a:t>
            </a:r>
            <a:r>
              <a:rPr lang="en-US" sz="1800" kern="0" dirty="0" smtClean="0">
                <a:solidFill>
                  <a:prstClr val="black"/>
                </a:solidFill>
                <a:latin typeface="Times New Roman" panose="02020603050405020304" pitchFamily="18" charset="0"/>
                <a:cs typeface="Times New Roman" panose="02020603050405020304" pitchFamily="18" charset="0"/>
                <a:sym typeface="Arial"/>
              </a:rPr>
              <a:t> </a:t>
            </a:r>
            <a:r>
              <a:rPr lang="en-US" sz="1800" kern="0" dirty="0" err="1">
                <a:solidFill>
                  <a:prstClr val="black"/>
                </a:solidFill>
                <a:latin typeface="Times New Roman" panose="02020603050405020304" pitchFamily="18" charset="0"/>
                <a:cs typeface="Times New Roman" panose="02020603050405020304" pitchFamily="18" charset="0"/>
                <a:sym typeface="Arial"/>
              </a:rPr>
              <a:t>mỏi</a:t>
            </a:r>
            <a:endParaRPr lang="en-US" sz="1800" kern="0" dirty="0">
              <a:solidFill>
                <a:prstClr val="black"/>
              </a:solidFill>
              <a:latin typeface="Times New Roman" panose="02020603050405020304" pitchFamily="18" charset="0"/>
              <a:cs typeface="Times New Roman" panose="02020603050405020304" pitchFamily="18" charset="0"/>
              <a:sym typeface="Arial"/>
            </a:endParaRPr>
          </a:p>
          <a:p>
            <a:pPr marL="257175" indent="-257175">
              <a:buClr>
                <a:srgbClr val="000000"/>
              </a:buClr>
              <a:buFont typeface="Wingdings" panose="05000000000000000000" pitchFamily="2" charset="2"/>
              <a:buChar char="Ø"/>
            </a:pPr>
            <a:r>
              <a:rPr lang="en-US" sz="1800" kern="0" dirty="0">
                <a:solidFill>
                  <a:prstClr val="black"/>
                </a:solidFill>
                <a:latin typeface="Times New Roman" panose="02020603050405020304" pitchFamily="18" charset="0"/>
                <a:cs typeface="Times New Roman" panose="02020603050405020304" pitchFamily="18" charset="0"/>
                <a:sym typeface="Arial"/>
              </a:rPr>
              <a:t> </a:t>
            </a:r>
            <a:r>
              <a:rPr lang="en-US" sz="1800" kern="0" dirty="0" err="1">
                <a:solidFill>
                  <a:prstClr val="black"/>
                </a:solidFill>
                <a:latin typeface="Times New Roman" panose="02020603050405020304" pitchFamily="18" charset="0"/>
                <a:cs typeface="Times New Roman" panose="02020603050405020304" pitchFamily="18" charset="0"/>
                <a:sym typeface="Arial"/>
              </a:rPr>
              <a:t>Đau</a:t>
            </a:r>
            <a:r>
              <a:rPr lang="en-US" sz="1800" kern="0" dirty="0">
                <a:solidFill>
                  <a:prstClr val="black"/>
                </a:solidFill>
                <a:latin typeface="Times New Roman" panose="02020603050405020304" pitchFamily="18" charset="0"/>
                <a:cs typeface="Times New Roman" panose="02020603050405020304" pitchFamily="18" charset="0"/>
                <a:sym typeface="Arial"/>
              </a:rPr>
              <a:t> </a:t>
            </a:r>
            <a:r>
              <a:rPr lang="en-US" sz="1800" kern="0" dirty="0" err="1">
                <a:solidFill>
                  <a:prstClr val="black"/>
                </a:solidFill>
                <a:latin typeface="Times New Roman" panose="02020603050405020304" pitchFamily="18" charset="0"/>
                <a:cs typeface="Times New Roman" panose="02020603050405020304" pitchFamily="18" charset="0"/>
                <a:sym typeface="Arial"/>
              </a:rPr>
              <a:t>đầu</a:t>
            </a:r>
            <a:endParaRPr lang="en-US" sz="1800" kern="0" dirty="0">
              <a:solidFill>
                <a:prstClr val="black"/>
              </a:solidFill>
              <a:latin typeface="Times New Roman" panose="02020603050405020304" pitchFamily="18" charset="0"/>
              <a:cs typeface="Times New Roman" panose="02020603050405020304" pitchFamily="18" charset="0"/>
              <a:sym typeface="Arial"/>
            </a:endParaRPr>
          </a:p>
          <a:p>
            <a:pPr marL="257175" indent="-257175">
              <a:buClr>
                <a:srgbClr val="000000"/>
              </a:buClr>
              <a:buFont typeface="Wingdings" panose="05000000000000000000" pitchFamily="2" charset="2"/>
              <a:buChar char="Ø"/>
            </a:pPr>
            <a:r>
              <a:rPr lang="en-US" sz="1800" kern="0" dirty="0">
                <a:solidFill>
                  <a:prstClr val="black"/>
                </a:solidFill>
                <a:latin typeface="Times New Roman" panose="02020603050405020304" pitchFamily="18" charset="0"/>
                <a:cs typeface="Times New Roman" panose="02020603050405020304" pitchFamily="18" charset="0"/>
                <a:sym typeface="Arial"/>
              </a:rPr>
              <a:t> </a:t>
            </a:r>
            <a:r>
              <a:rPr lang="en-US" sz="1800" kern="0" dirty="0" err="1">
                <a:solidFill>
                  <a:prstClr val="black"/>
                </a:solidFill>
                <a:latin typeface="Times New Roman" panose="02020603050405020304" pitchFamily="18" charset="0"/>
                <a:cs typeface="Times New Roman" panose="02020603050405020304" pitchFamily="18" charset="0"/>
                <a:sym typeface="Arial"/>
              </a:rPr>
              <a:t>Mất</a:t>
            </a:r>
            <a:r>
              <a:rPr lang="en-US" sz="1800" kern="0" dirty="0">
                <a:solidFill>
                  <a:prstClr val="black"/>
                </a:solidFill>
                <a:latin typeface="Times New Roman" panose="02020603050405020304" pitchFamily="18" charset="0"/>
                <a:cs typeface="Times New Roman" panose="02020603050405020304" pitchFamily="18" charset="0"/>
                <a:sym typeface="Arial"/>
              </a:rPr>
              <a:t> </a:t>
            </a:r>
            <a:r>
              <a:rPr lang="en-US" sz="1800" kern="0" dirty="0" err="1" smtClean="0">
                <a:solidFill>
                  <a:prstClr val="black"/>
                </a:solidFill>
                <a:latin typeface="Times New Roman" panose="02020603050405020304" pitchFamily="18" charset="0"/>
                <a:cs typeface="Times New Roman" panose="02020603050405020304" pitchFamily="18" charset="0"/>
                <a:sym typeface="Arial"/>
              </a:rPr>
              <a:t>ngủ</a:t>
            </a:r>
            <a:endParaRPr lang="en-US" sz="1800" kern="0" dirty="0" smtClean="0">
              <a:solidFill>
                <a:prstClr val="black"/>
              </a:solidFill>
              <a:latin typeface="Times New Roman" panose="02020603050405020304" pitchFamily="18" charset="0"/>
              <a:cs typeface="Times New Roman" panose="02020603050405020304" pitchFamily="18" charset="0"/>
              <a:sym typeface="Arial"/>
            </a:endParaRPr>
          </a:p>
          <a:p>
            <a:pPr marL="257175" indent="-257175">
              <a:buClr>
                <a:srgbClr val="000000"/>
              </a:buClr>
              <a:buFont typeface="Wingdings" panose="05000000000000000000" pitchFamily="2" charset="2"/>
              <a:buChar char="Ø"/>
            </a:pPr>
            <a:r>
              <a:rPr lang="en-US" sz="1800" kern="0" dirty="0" smtClean="0">
                <a:solidFill>
                  <a:prstClr val="black"/>
                </a:solidFill>
                <a:latin typeface="Times New Roman" panose="02020603050405020304" pitchFamily="18" charset="0"/>
                <a:cs typeface="Times New Roman" panose="02020603050405020304" pitchFamily="18" charset="0"/>
                <a:sym typeface="Arial"/>
              </a:rPr>
              <a:t>Tim </a:t>
            </a:r>
            <a:r>
              <a:rPr lang="en-US" sz="1800" kern="0" dirty="0" err="1">
                <a:solidFill>
                  <a:prstClr val="black"/>
                </a:solidFill>
                <a:latin typeface="Times New Roman" panose="02020603050405020304" pitchFamily="18" charset="0"/>
                <a:cs typeface="Times New Roman" panose="02020603050405020304" pitchFamily="18" charset="0"/>
                <a:sym typeface="Arial"/>
              </a:rPr>
              <a:t>đập</a:t>
            </a:r>
            <a:r>
              <a:rPr lang="en-US" sz="1800" kern="0" dirty="0">
                <a:solidFill>
                  <a:prstClr val="black"/>
                </a:solidFill>
                <a:latin typeface="Times New Roman" panose="02020603050405020304" pitchFamily="18" charset="0"/>
                <a:cs typeface="Times New Roman" panose="02020603050405020304" pitchFamily="18" charset="0"/>
                <a:sym typeface="Arial"/>
              </a:rPr>
              <a:t> </a:t>
            </a:r>
            <a:r>
              <a:rPr lang="en-US" sz="1800" kern="0" dirty="0" err="1">
                <a:solidFill>
                  <a:prstClr val="black"/>
                </a:solidFill>
                <a:latin typeface="Times New Roman" panose="02020603050405020304" pitchFamily="18" charset="0"/>
                <a:cs typeface="Times New Roman" panose="02020603050405020304" pitchFamily="18" charset="0"/>
                <a:sym typeface="Arial"/>
              </a:rPr>
              <a:t>nhanh</a:t>
            </a:r>
            <a:endParaRPr lang="en-US" sz="1800" kern="0" dirty="0">
              <a:solidFill>
                <a:prstClr val="black"/>
              </a:solidFill>
              <a:latin typeface="Times New Roman" panose="02020603050405020304" pitchFamily="18" charset="0"/>
              <a:cs typeface="Times New Roman" panose="02020603050405020304" pitchFamily="18" charset="0"/>
              <a:sym typeface="Arial"/>
            </a:endParaRPr>
          </a:p>
          <a:p>
            <a:pPr marL="257175" indent="-257175">
              <a:buClr>
                <a:srgbClr val="000000"/>
              </a:buClr>
              <a:buFont typeface="Wingdings" panose="05000000000000000000" pitchFamily="2" charset="2"/>
              <a:buChar char="Ø"/>
            </a:pPr>
            <a:r>
              <a:rPr lang="en-US" sz="1800" kern="0" dirty="0">
                <a:solidFill>
                  <a:prstClr val="black"/>
                </a:solidFill>
                <a:latin typeface="Times New Roman" panose="02020603050405020304" pitchFamily="18" charset="0"/>
                <a:cs typeface="Times New Roman" panose="02020603050405020304" pitchFamily="18" charset="0"/>
                <a:sym typeface="Arial"/>
              </a:rPr>
              <a:t> </a:t>
            </a:r>
            <a:r>
              <a:rPr lang="en-US" sz="1800" kern="0" dirty="0" err="1">
                <a:solidFill>
                  <a:prstClr val="black"/>
                </a:solidFill>
                <a:latin typeface="Times New Roman" panose="02020603050405020304" pitchFamily="18" charset="0"/>
                <a:cs typeface="Times New Roman" panose="02020603050405020304" pitchFamily="18" charset="0"/>
                <a:sym typeface="Arial"/>
              </a:rPr>
              <a:t>Đau</a:t>
            </a:r>
            <a:r>
              <a:rPr lang="en-US" sz="1800" kern="0" dirty="0">
                <a:solidFill>
                  <a:prstClr val="black"/>
                </a:solidFill>
                <a:latin typeface="Times New Roman" panose="02020603050405020304" pitchFamily="18" charset="0"/>
                <a:cs typeface="Times New Roman" panose="02020603050405020304" pitchFamily="18" charset="0"/>
                <a:sym typeface="Arial"/>
              </a:rPr>
              <a:t> </a:t>
            </a:r>
            <a:r>
              <a:rPr lang="en-US" sz="1800" kern="0" dirty="0" err="1" smtClean="0">
                <a:solidFill>
                  <a:prstClr val="black"/>
                </a:solidFill>
                <a:latin typeface="Times New Roman" panose="02020603050405020304" pitchFamily="18" charset="0"/>
                <a:cs typeface="Times New Roman" panose="02020603050405020304" pitchFamily="18" charset="0"/>
                <a:sym typeface="Arial"/>
              </a:rPr>
              <a:t>ngực</a:t>
            </a:r>
            <a:r>
              <a:rPr lang="en-US" sz="1800" kern="0" dirty="0" smtClean="0">
                <a:solidFill>
                  <a:prstClr val="black"/>
                </a:solidFill>
                <a:latin typeface="Times New Roman" panose="02020603050405020304" pitchFamily="18" charset="0"/>
                <a:cs typeface="Times New Roman" panose="02020603050405020304" pitchFamily="18" charset="0"/>
                <a:sym typeface="Arial"/>
              </a:rPr>
              <a:t>....</a:t>
            </a:r>
            <a:endParaRPr lang="en-US" sz="1800" kern="0" dirty="0">
              <a:solidFill>
                <a:prstClr val="black"/>
              </a:solidFill>
              <a:latin typeface="Times New Roman" panose="02020603050405020304" pitchFamily="18" charset="0"/>
              <a:cs typeface="Times New Roman" panose="02020603050405020304" pitchFamily="18" charset="0"/>
              <a:sym typeface="Arial"/>
            </a:endParaRPr>
          </a:p>
          <a:p>
            <a:endParaRPr lang="vi-VN" sz="1800" dirty="0">
              <a:solidFill>
                <a:prstClr val="black"/>
              </a:solidFill>
            </a:endParaRPr>
          </a:p>
        </p:txBody>
      </p:sp>
      <p:sp>
        <p:nvSpPr>
          <p:cNvPr id="16" name="TextBox 15"/>
          <p:cNvSpPr txBox="1"/>
          <p:nvPr/>
        </p:nvSpPr>
        <p:spPr>
          <a:xfrm>
            <a:off x="5728695" y="2820621"/>
            <a:ext cx="3018761" cy="1777410"/>
          </a:xfrm>
          <a:prstGeom prst="rect">
            <a:avLst/>
          </a:prstGeom>
          <a:noFill/>
        </p:spPr>
        <p:txBody>
          <a:bodyPr wrap="square" lIns="68580" tIns="34290" rIns="68580" bIns="34290" rtlCol="0">
            <a:spAutoFit/>
          </a:bodyPr>
          <a:lstStyle/>
          <a:p>
            <a:pPr algn="ctr"/>
            <a:r>
              <a:rPr lang="en-US" sz="2100" b="1" dirty="0" err="1" smtClean="0">
                <a:solidFill>
                  <a:srgbClr val="FF0000"/>
                </a:solidFill>
                <a:latin typeface="Times New Roman" panose="02020603050405020304" pitchFamily="18" charset="0"/>
                <a:cs typeface="Times New Roman" panose="02020603050405020304" pitchFamily="18" charset="0"/>
              </a:rPr>
              <a:t>Cảm</a:t>
            </a:r>
            <a:r>
              <a:rPr lang="en-US" sz="2100" b="1" dirty="0" smtClean="0">
                <a:solidFill>
                  <a:srgbClr val="FF0000"/>
                </a:solidFill>
                <a:latin typeface="Times New Roman" panose="02020603050405020304" pitchFamily="18" charset="0"/>
                <a:cs typeface="Times New Roman" panose="02020603050405020304" pitchFamily="18" charset="0"/>
              </a:rPr>
              <a:t> </a:t>
            </a:r>
            <a:r>
              <a:rPr lang="en-US" sz="2100" b="1" dirty="0" err="1" smtClean="0">
                <a:solidFill>
                  <a:srgbClr val="FF0000"/>
                </a:solidFill>
                <a:latin typeface="Times New Roman" panose="02020603050405020304" pitchFamily="18" charset="0"/>
                <a:cs typeface="Times New Roman" panose="02020603050405020304" pitchFamily="18" charset="0"/>
              </a:rPr>
              <a:t>xúc</a:t>
            </a:r>
            <a:endParaRPr lang="en-US" sz="2100" b="1" dirty="0" smtClean="0">
              <a:solidFill>
                <a:srgbClr val="FF0000"/>
              </a:solidFill>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1800" dirty="0" smtClean="0">
                <a:solidFill>
                  <a:prstClr val="black"/>
                </a:solidFill>
                <a:latin typeface="Times New Roman" panose="02020603050405020304" pitchFamily="18" charset="0"/>
                <a:cs typeface="Times New Roman" panose="02020603050405020304" pitchFamily="18" charset="0"/>
              </a:rPr>
              <a:t>Lo </a:t>
            </a:r>
            <a:r>
              <a:rPr lang="en-US" sz="1800" dirty="0" err="1">
                <a:solidFill>
                  <a:prstClr val="black"/>
                </a:solidFill>
                <a:latin typeface="Times New Roman" panose="02020603050405020304" pitchFamily="18" charset="0"/>
                <a:cs typeface="Times New Roman" panose="02020603050405020304" pitchFamily="18" charset="0"/>
              </a:rPr>
              <a:t>âu</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căng</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thẳng</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trầm</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cảm</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tức</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smtClean="0">
                <a:solidFill>
                  <a:prstClr val="black"/>
                </a:solidFill>
                <a:latin typeface="Times New Roman" panose="02020603050405020304" pitchFamily="18" charset="0"/>
                <a:cs typeface="Times New Roman" panose="02020603050405020304" pitchFamily="18" charset="0"/>
              </a:rPr>
              <a:t>giận</a:t>
            </a:r>
            <a:r>
              <a:rPr lang="en-US" sz="1800" dirty="0" smtClean="0">
                <a:solidFill>
                  <a:prstClr val="black"/>
                </a:solidFill>
                <a:latin typeface="Times New Roman" panose="02020603050405020304" pitchFamily="18" charset="0"/>
                <a:cs typeface="Times New Roman" panose="02020603050405020304" pitchFamily="18" charset="0"/>
              </a:rPr>
              <a:t>.</a:t>
            </a:r>
            <a:endParaRPr lang="en-US" sz="1800" dirty="0">
              <a:solidFill>
                <a:prstClr val="black"/>
              </a:solidFill>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1800" dirty="0" smtClean="0">
                <a:solidFill>
                  <a:prstClr val="black"/>
                </a:solidFill>
                <a:latin typeface="Times New Roman" panose="02020603050405020304" pitchFamily="18" charset="0"/>
                <a:cs typeface="Times New Roman" panose="02020603050405020304" pitchFamily="18" charset="0"/>
              </a:rPr>
              <a:t>Lo </a:t>
            </a:r>
            <a:r>
              <a:rPr lang="en-US" sz="1800" dirty="0" err="1">
                <a:solidFill>
                  <a:prstClr val="black"/>
                </a:solidFill>
                <a:latin typeface="Times New Roman" panose="02020603050405020304" pitchFamily="18" charset="0"/>
                <a:cs typeface="Times New Roman" panose="02020603050405020304" pitchFamily="18" charset="0"/>
              </a:rPr>
              <a:t>lắng</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sợ</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hải</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khó</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smtClean="0">
                <a:solidFill>
                  <a:prstClr val="black"/>
                </a:solidFill>
                <a:latin typeface="Times New Roman" panose="02020603050405020304" pitchFamily="18" charset="0"/>
                <a:cs typeface="Times New Roman" panose="02020603050405020304" pitchFamily="18" charset="0"/>
              </a:rPr>
              <a:t>chịu</a:t>
            </a:r>
            <a:r>
              <a:rPr lang="en-US" sz="1800" dirty="0" smtClean="0">
                <a:solidFill>
                  <a:prstClr val="black"/>
                </a:solidFill>
                <a:latin typeface="Times New Roman" panose="02020603050405020304" pitchFamily="18" charset="0"/>
                <a:cs typeface="Times New Roman" panose="02020603050405020304" pitchFamily="18" charset="0"/>
              </a:rPr>
              <a:t>. </a:t>
            </a:r>
            <a:endParaRPr lang="en-US" sz="1800" dirty="0">
              <a:solidFill>
                <a:prstClr val="black"/>
              </a:solidFill>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Thiếu</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kiên</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nhẫn</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khó</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smtClean="0">
                <a:solidFill>
                  <a:prstClr val="black"/>
                </a:solidFill>
                <a:latin typeface="Times New Roman" panose="02020603050405020304" pitchFamily="18" charset="0"/>
                <a:cs typeface="Times New Roman" panose="02020603050405020304" pitchFamily="18" charset="0"/>
              </a:rPr>
              <a:t>tính</a:t>
            </a:r>
            <a:r>
              <a:rPr lang="en-US" sz="1800" dirty="0" smtClean="0">
                <a:solidFill>
                  <a:prstClr val="black"/>
                </a:solidFill>
                <a:latin typeface="Times New Roman" panose="02020603050405020304" pitchFamily="18" charset="0"/>
                <a:cs typeface="Times New Roman" panose="02020603050405020304" pitchFamily="18" charset="0"/>
              </a:rPr>
              <a:t>.</a:t>
            </a:r>
            <a:endParaRPr lang="en-US" sz="1800" dirty="0">
              <a:solidFill>
                <a:prstClr val="black"/>
              </a:solidFill>
              <a:latin typeface="Times New Roman" panose="02020603050405020304" pitchFamily="18" charset="0"/>
              <a:cs typeface="Times New Roman" panose="02020603050405020304" pitchFamily="18" charset="0"/>
            </a:endParaRPr>
          </a:p>
          <a:p>
            <a:endParaRPr lang="vi-VN" sz="1800" dirty="0">
              <a:solidFill>
                <a:prstClr val="black"/>
              </a:solidFill>
            </a:endParaRPr>
          </a:p>
        </p:txBody>
      </p:sp>
      <p:sp>
        <p:nvSpPr>
          <p:cNvPr id="18" name="TextBox 17"/>
          <p:cNvSpPr txBox="1"/>
          <p:nvPr/>
        </p:nvSpPr>
        <p:spPr>
          <a:xfrm>
            <a:off x="5846657" y="296924"/>
            <a:ext cx="3241746" cy="1777410"/>
          </a:xfrm>
          <a:prstGeom prst="rect">
            <a:avLst/>
          </a:prstGeom>
          <a:noFill/>
        </p:spPr>
        <p:txBody>
          <a:bodyPr wrap="square" lIns="68580" tIns="34290" rIns="68580" bIns="34290" rtlCol="0">
            <a:spAutoFit/>
          </a:bodyPr>
          <a:lstStyle/>
          <a:p>
            <a:pPr algn="ctr"/>
            <a:r>
              <a:rPr lang="en-US" sz="2100" b="1" dirty="0" err="1" smtClean="0">
                <a:solidFill>
                  <a:srgbClr val="FF0000"/>
                </a:solidFill>
                <a:latin typeface="Times New Roman" panose="02020603050405020304" pitchFamily="18" charset="0"/>
                <a:cs typeface="Times New Roman" panose="02020603050405020304" pitchFamily="18" charset="0"/>
              </a:rPr>
              <a:t>Tinh</a:t>
            </a:r>
            <a:r>
              <a:rPr lang="en-US" sz="2100" b="1" dirty="0" smtClean="0">
                <a:solidFill>
                  <a:srgbClr val="FF0000"/>
                </a:solidFill>
                <a:latin typeface="Times New Roman" panose="02020603050405020304" pitchFamily="18" charset="0"/>
                <a:cs typeface="Times New Roman" panose="02020603050405020304" pitchFamily="18" charset="0"/>
              </a:rPr>
              <a:t> </a:t>
            </a:r>
            <a:r>
              <a:rPr lang="en-US" sz="2100" b="1" dirty="0" err="1" smtClean="0">
                <a:solidFill>
                  <a:srgbClr val="FF0000"/>
                </a:solidFill>
                <a:latin typeface="Times New Roman" panose="02020603050405020304" pitchFamily="18" charset="0"/>
                <a:cs typeface="Times New Roman" panose="02020603050405020304" pitchFamily="18" charset="0"/>
              </a:rPr>
              <a:t>thần</a:t>
            </a:r>
            <a:endParaRPr lang="en-US" sz="2100" b="1" dirty="0" smtClean="0">
              <a:solidFill>
                <a:srgbClr val="FF0000"/>
              </a:solidFill>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Giảm</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tập</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trung</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và</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trí</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smtClean="0">
                <a:solidFill>
                  <a:prstClr val="black"/>
                </a:solidFill>
                <a:latin typeface="Times New Roman" panose="02020603050405020304" pitchFamily="18" charset="0"/>
                <a:cs typeface="Times New Roman" panose="02020603050405020304" pitchFamily="18" charset="0"/>
              </a:rPr>
              <a:t>nhớ</a:t>
            </a:r>
            <a:r>
              <a:rPr lang="en-US" sz="1800" dirty="0" smtClean="0">
                <a:solidFill>
                  <a:prstClr val="black"/>
                </a:solidFill>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Thiếu</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quyết</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đoán</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và</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lơ</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smtClean="0">
                <a:solidFill>
                  <a:prstClr val="black"/>
                </a:solidFill>
                <a:latin typeface="Times New Roman" panose="02020603050405020304" pitchFamily="18" charset="0"/>
                <a:cs typeface="Times New Roman" panose="02020603050405020304" pitchFamily="18" charset="0"/>
              </a:rPr>
              <a:t>đễnh</a:t>
            </a:r>
            <a:r>
              <a:rPr lang="en-US" sz="1800" dirty="0" smtClean="0">
                <a:solidFill>
                  <a:prstClr val="black"/>
                </a:solidFill>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Không</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muốn</a:t>
            </a:r>
            <a:r>
              <a:rPr lang="en-US" sz="1800" dirty="0">
                <a:solidFill>
                  <a:prstClr val="black"/>
                </a:solidFill>
                <a:latin typeface="Times New Roman" panose="02020603050405020304" pitchFamily="18" charset="0"/>
                <a:cs typeface="Times New Roman" panose="02020603050405020304" pitchFamily="18" charset="0"/>
              </a:rPr>
              <a:t> chia </a:t>
            </a:r>
            <a:r>
              <a:rPr lang="en-US" sz="1800" dirty="0" err="1">
                <a:solidFill>
                  <a:prstClr val="black"/>
                </a:solidFill>
                <a:latin typeface="Times New Roman" panose="02020603050405020304" pitchFamily="18" charset="0"/>
                <a:cs typeface="Times New Roman" panose="02020603050405020304" pitchFamily="18" charset="0"/>
              </a:rPr>
              <a:t>sẽ</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chán</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nản</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uể</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oải</a:t>
            </a:r>
            <a:r>
              <a:rPr lang="en-US" sz="1800" dirty="0">
                <a:solidFill>
                  <a:prstClr val="black"/>
                </a:solidFill>
                <a:latin typeface="Times New Roman" panose="02020603050405020304" pitchFamily="18" charset="0"/>
                <a:cs typeface="Times New Roman" panose="02020603050405020304" pitchFamily="18" charset="0"/>
              </a:rPr>
              <a:t>.</a:t>
            </a:r>
          </a:p>
          <a:p>
            <a:endParaRPr lang="vi-VN" sz="1800" dirty="0">
              <a:solidFill>
                <a:prstClr val="black"/>
              </a:solidFill>
            </a:endParaRPr>
          </a:p>
        </p:txBody>
      </p:sp>
      <p:sp>
        <p:nvSpPr>
          <p:cNvPr id="20" name="TextBox 19"/>
          <p:cNvSpPr txBox="1"/>
          <p:nvPr/>
        </p:nvSpPr>
        <p:spPr>
          <a:xfrm>
            <a:off x="314751" y="2757911"/>
            <a:ext cx="4066309" cy="2085186"/>
          </a:xfrm>
          <a:prstGeom prst="rect">
            <a:avLst/>
          </a:prstGeom>
          <a:noFill/>
        </p:spPr>
        <p:txBody>
          <a:bodyPr wrap="square" lIns="68580" tIns="34290" rIns="68580" bIns="34290" rtlCol="0">
            <a:spAutoFit/>
          </a:bodyPr>
          <a:lstStyle/>
          <a:p>
            <a:pPr algn="ctr"/>
            <a:r>
              <a:rPr lang="en-US" sz="2100" b="1" dirty="0" err="1" smtClean="0">
                <a:solidFill>
                  <a:srgbClr val="FF0000"/>
                </a:solidFill>
                <a:latin typeface="Times New Roman" panose="02020603050405020304" pitchFamily="18" charset="0"/>
                <a:cs typeface="Times New Roman" panose="02020603050405020304" pitchFamily="18" charset="0"/>
              </a:rPr>
              <a:t>Hành</a:t>
            </a:r>
            <a:r>
              <a:rPr lang="en-US" sz="2100" b="1" dirty="0" smtClean="0">
                <a:solidFill>
                  <a:srgbClr val="FF0000"/>
                </a:solidFill>
                <a:latin typeface="Times New Roman" panose="02020603050405020304" pitchFamily="18" charset="0"/>
                <a:cs typeface="Times New Roman" panose="02020603050405020304" pitchFamily="18" charset="0"/>
              </a:rPr>
              <a:t> vi</a:t>
            </a: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Khóc</a:t>
            </a:r>
            <a:r>
              <a:rPr lang="en-US" sz="1800" dirty="0">
                <a:solidFill>
                  <a:prstClr val="black"/>
                </a:solidFill>
                <a:latin typeface="Times New Roman" panose="02020603050405020304" pitchFamily="18" charset="0"/>
                <a:cs typeface="Times New Roman" panose="02020603050405020304" pitchFamily="18" charset="0"/>
              </a:rPr>
              <a:t>, la </a:t>
            </a:r>
            <a:r>
              <a:rPr lang="en-US" sz="1800" dirty="0" err="1">
                <a:solidFill>
                  <a:prstClr val="black"/>
                </a:solidFill>
                <a:latin typeface="Times New Roman" panose="02020603050405020304" pitchFamily="18" charset="0"/>
                <a:cs typeface="Times New Roman" panose="02020603050405020304" pitchFamily="18" charset="0"/>
              </a:rPr>
              <a:t>hét</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đỗ</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lỗi</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cáu</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kỉnh</a:t>
            </a:r>
            <a:endParaRPr lang="en-US" sz="1800" dirty="0">
              <a:solidFill>
                <a:prstClr val="black"/>
              </a:solidFill>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Gây</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gỗ</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đập</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phá</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ném</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đồ</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vật</a:t>
            </a:r>
            <a:endParaRPr lang="en-US" sz="1800" dirty="0">
              <a:solidFill>
                <a:prstClr val="black"/>
              </a:solidFill>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Hút</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thuốc</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lá</a:t>
            </a:r>
            <a:r>
              <a:rPr lang="en-US" sz="1800" dirty="0">
                <a:solidFill>
                  <a:prstClr val="black"/>
                </a:solidFill>
                <a:latin typeface="Times New Roman" panose="02020603050405020304" pitchFamily="18" charset="0"/>
                <a:cs typeface="Times New Roman" panose="02020603050405020304" pitchFamily="18" charset="0"/>
              </a:rPr>
              <a:t>.</a:t>
            </a: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Có</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a:solidFill>
                  <a:prstClr val="black"/>
                </a:solidFill>
                <a:latin typeface="Times New Roman" panose="02020603050405020304" pitchFamily="18" charset="0"/>
                <a:cs typeface="Times New Roman" panose="02020603050405020304" pitchFamily="18" charset="0"/>
              </a:rPr>
              <a:t>ý </a:t>
            </a:r>
            <a:r>
              <a:rPr lang="en-US" sz="1800" dirty="0" err="1">
                <a:solidFill>
                  <a:prstClr val="black"/>
                </a:solidFill>
                <a:latin typeface="Times New Roman" panose="02020603050405020304" pitchFamily="18" charset="0"/>
                <a:cs typeface="Times New Roman" panose="02020603050405020304" pitchFamily="18" charset="0"/>
              </a:rPr>
              <a:t>đinh</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làm</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tổ</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thương</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bản</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thân</a:t>
            </a:r>
            <a:r>
              <a:rPr lang="en-US" sz="1800" dirty="0">
                <a:solidFill>
                  <a:prstClr val="black"/>
                </a:solidFill>
                <a:latin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sz="1800" dirty="0" err="1" smtClean="0">
                <a:solidFill>
                  <a:prstClr val="black"/>
                </a:solidFill>
                <a:latin typeface="Times New Roman" panose="02020603050405020304" pitchFamily="18" charset="0"/>
                <a:cs typeface="Times New Roman" panose="02020603050405020304" pitchFamily="18" charset="0"/>
              </a:rPr>
              <a:t>Ăn</a:t>
            </a:r>
            <a:r>
              <a:rPr lang="en-US" sz="1800" dirty="0" smtClean="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uống</a:t>
            </a:r>
            <a:r>
              <a:rPr lang="en-US" sz="1800" dirty="0">
                <a:solidFill>
                  <a:prstClr val="black"/>
                </a:solidFill>
                <a:latin typeface="Times New Roman" panose="02020603050405020304" pitchFamily="18" charset="0"/>
                <a:cs typeface="Times New Roman" panose="02020603050405020304" pitchFamily="18" charset="0"/>
              </a:rPr>
              <a:t> </a:t>
            </a:r>
            <a:r>
              <a:rPr lang="en-US" sz="1800" dirty="0" err="1">
                <a:solidFill>
                  <a:prstClr val="black"/>
                </a:solidFill>
                <a:latin typeface="Times New Roman" panose="02020603050405020304" pitchFamily="18" charset="0"/>
                <a:cs typeface="Times New Roman" panose="02020603050405020304" pitchFamily="18" charset="0"/>
              </a:rPr>
              <a:t>nhiều</a:t>
            </a:r>
            <a:r>
              <a:rPr lang="en-US" sz="1800" b="1" dirty="0">
                <a:solidFill>
                  <a:prstClr val="black"/>
                </a:solidFill>
                <a:latin typeface="Times New Roman" panose="02020603050405020304" pitchFamily="18" charset="0"/>
                <a:cs typeface="Times New Roman" panose="02020603050405020304" pitchFamily="18" charset="0"/>
              </a:rPr>
              <a:t>.</a:t>
            </a:r>
          </a:p>
          <a:p>
            <a:pPr marL="257175" indent="-257175">
              <a:buFont typeface="Wingdings" panose="05000000000000000000" pitchFamily="2" charset="2"/>
              <a:buChar char="Ø"/>
            </a:pPr>
            <a:endParaRPr lang="vi-VN" sz="1500" dirty="0">
              <a:solidFill>
                <a:prstClr val="black"/>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3344457" y="1833234"/>
            <a:ext cx="1358002" cy="1582049"/>
          </a:xfrm>
          <a:prstGeom prst="rect">
            <a:avLst/>
          </a:prstGeom>
        </p:spPr>
      </p:pic>
      <p:pic>
        <p:nvPicPr>
          <p:cNvPr id="22" name="Picture 21"/>
          <p:cNvPicPr>
            <a:picLocks noChangeAspect="1"/>
          </p:cNvPicPr>
          <p:nvPr/>
        </p:nvPicPr>
        <p:blipFill>
          <a:blip r:embed="rId3"/>
          <a:stretch>
            <a:fillRect/>
          </a:stretch>
        </p:blipFill>
        <p:spPr>
          <a:xfrm>
            <a:off x="4293717" y="2050433"/>
            <a:ext cx="1582049" cy="1362574"/>
          </a:xfrm>
          <a:prstGeom prst="rect">
            <a:avLst/>
          </a:prstGeom>
        </p:spPr>
      </p:pic>
      <p:pic>
        <p:nvPicPr>
          <p:cNvPr id="23" name="Picture 22"/>
          <p:cNvPicPr>
            <a:picLocks noChangeAspect="1"/>
          </p:cNvPicPr>
          <p:nvPr/>
        </p:nvPicPr>
        <p:blipFill>
          <a:blip r:embed="rId4"/>
          <a:stretch>
            <a:fillRect/>
          </a:stretch>
        </p:blipFill>
        <p:spPr>
          <a:xfrm>
            <a:off x="4513185" y="840188"/>
            <a:ext cx="1362574" cy="1486029"/>
          </a:xfrm>
          <a:prstGeom prst="rect">
            <a:avLst/>
          </a:prstGeom>
        </p:spPr>
      </p:pic>
      <p:pic>
        <p:nvPicPr>
          <p:cNvPr id="24" name="Picture 23"/>
          <p:cNvPicPr>
            <a:picLocks noChangeAspect="1"/>
          </p:cNvPicPr>
          <p:nvPr/>
        </p:nvPicPr>
        <p:blipFill>
          <a:blip r:embed="rId5"/>
          <a:stretch>
            <a:fillRect/>
          </a:stretch>
        </p:blipFill>
        <p:spPr>
          <a:xfrm>
            <a:off x="3289537" y="840189"/>
            <a:ext cx="1577477" cy="1362574"/>
          </a:xfrm>
          <a:prstGeom prst="rect">
            <a:avLst/>
          </a:prstGeom>
        </p:spPr>
      </p:pic>
    </p:spTree>
    <p:extLst>
      <p:ext uri="{BB962C8B-B14F-4D97-AF65-F5344CB8AC3E}">
        <p14:creationId xmlns:p14="http://schemas.microsoft.com/office/powerpoint/2010/main" val="85334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7"/>
          <p:cNvSpPr>
            <a:spLocks noChangeArrowheads="1"/>
          </p:cNvSpPr>
          <p:nvPr/>
        </p:nvSpPr>
        <p:spPr bwMode="auto">
          <a:xfrm>
            <a:off x="3086101" y="176212"/>
            <a:ext cx="2409959" cy="42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eaLnBrk="1" hangingPunct="1"/>
            <a:r>
              <a:rPr lang="en-US" altLang="en-US" sz="2300" b="1">
                <a:latin typeface="Times New Roman" pitchFamily="18" charset="0"/>
                <a:ea typeface="Arial Unicode MS" pitchFamily="34" charset="-128"/>
                <a:cs typeface="Times New Roman" pitchFamily="18" charset="0"/>
              </a:rPr>
              <a:t>LUYỆN TẬP</a:t>
            </a:r>
            <a:endParaRPr lang="vi-VN" altLang="en-US" sz="2300" b="1">
              <a:latin typeface="Times New Roman"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2084537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E9"/>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135D8EC-B175-7157-D010-F0BA780863A4}"/>
              </a:ext>
            </a:extLst>
          </p:cNvPr>
          <p:cNvGrpSpPr/>
          <p:nvPr/>
        </p:nvGrpSpPr>
        <p:grpSpPr>
          <a:xfrm>
            <a:off x="-27708" y="1325385"/>
            <a:ext cx="3276006" cy="519415"/>
            <a:chOff x="0" y="1760472"/>
            <a:chExt cx="6552012" cy="1038830"/>
          </a:xfrm>
        </p:grpSpPr>
        <p:sp>
          <p:nvSpPr>
            <p:cNvPr id="26" name="Rectangle 25">
              <a:extLst>
                <a:ext uri="{FF2B5EF4-FFF2-40B4-BE49-F238E27FC236}">
                  <a16:creationId xmlns:a16="http://schemas.microsoft.com/office/drawing/2014/main" id="{0F98F108-2701-2D7A-1BAF-1C0D275E4BFC}"/>
                </a:ext>
              </a:extLst>
            </p:cNvPr>
            <p:cNvSpPr/>
            <p:nvPr/>
          </p:nvSpPr>
          <p:spPr>
            <a:xfrm>
              <a:off x="0" y="1822687"/>
              <a:ext cx="5791200" cy="9144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r>
                <a:rPr lang="en-US" sz="2000" b="1" dirty="0" err="1" smtClean="0">
                  <a:solidFill>
                    <a:prstClr val="black"/>
                  </a:solidFill>
                  <a:latin typeface="Arial" panose="020B0604020202020204" pitchFamily="34" charset="0"/>
                  <a:cs typeface="Arial" panose="020B0604020202020204" pitchFamily="34" charset="0"/>
                </a:rPr>
                <a:t>Luật</a:t>
              </a:r>
              <a:r>
                <a:rPr lang="en-US" sz="2000" b="1" dirty="0" smtClean="0">
                  <a:solidFill>
                    <a:prstClr val="black"/>
                  </a:solidFill>
                  <a:latin typeface="Arial" panose="020B0604020202020204" pitchFamily="34" charset="0"/>
                  <a:cs typeface="Arial" panose="020B0604020202020204" pitchFamily="34" charset="0"/>
                </a:rPr>
                <a:t> </a:t>
              </a:r>
              <a:r>
                <a:rPr lang="en-US" sz="2000" b="1" dirty="0" err="1" smtClean="0">
                  <a:solidFill>
                    <a:prstClr val="black"/>
                  </a:solidFill>
                  <a:latin typeface="Arial" panose="020B0604020202020204" pitchFamily="34" charset="0"/>
                  <a:cs typeface="Arial" panose="020B0604020202020204" pitchFamily="34" charset="0"/>
                </a:rPr>
                <a:t>chơi</a:t>
              </a:r>
              <a:endParaRPr lang="en-US" sz="2000" b="1" dirty="0">
                <a:solidFill>
                  <a:prstClr val="black"/>
                </a:solidFill>
                <a:latin typeface="Arial" panose="020B0604020202020204" pitchFamily="34" charset="0"/>
                <a:cs typeface="Arial" panose="020B0604020202020204" pitchFamily="34" charset="0"/>
              </a:endParaRPr>
            </a:p>
          </p:txBody>
        </p:sp>
        <p:pic>
          <p:nvPicPr>
            <p:cNvPr id="27" name="Picture 103">
              <a:extLst>
                <a:ext uri="{FF2B5EF4-FFF2-40B4-BE49-F238E27FC236}">
                  <a16:creationId xmlns:a16="http://schemas.microsoft.com/office/drawing/2014/main" id="{E4D7500F-95E7-B3DC-7113-E90A24E087DC}"/>
                </a:ext>
              </a:extLst>
            </p:cNvPr>
            <p:cNvPicPr>
              <a:picLocks noChangeAspect="1"/>
            </p:cNvPicPr>
            <p:nvPr/>
          </p:nvPicPr>
          <p:blipFill>
            <a:blip r:embed="rId4" cstate="print"/>
            <a:srcRect/>
            <a:stretch>
              <a:fillRect/>
            </a:stretch>
          </p:blipFill>
          <p:spPr>
            <a:xfrm rot="1376890">
              <a:off x="5494679" y="1760472"/>
              <a:ext cx="1057333" cy="1038830"/>
            </a:xfrm>
            <a:prstGeom prst="rect">
              <a:avLst/>
            </a:prstGeom>
          </p:spPr>
        </p:pic>
      </p:grpSp>
      <p:sp>
        <p:nvSpPr>
          <p:cNvPr id="29" name="TextBox 28">
            <a:extLst>
              <a:ext uri="{FF2B5EF4-FFF2-40B4-BE49-F238E27FC236}">
                <a16:creationId xmlns:a16="http://schemas.microsoft.com/office/drawing/2014/main" id="{48954F6E-D189-6EFE-E874-DDE71210B637}"/>
              </a:ext>
            </a:extLst>
          </p:cNvPr>
          <p:cNvSpPr txBox="1"/>
          <p:nvPr/>
        </p:nvSpPr>
        <p:spPr>
          <a:xfrm>
            <a:off x="230106" y="1685853"/>
            <a:ext cx="8624455" cy="1608133"/>
          </a:xfrm>
          <a:prstGeom prst="rect">
            <a:avLst/>
          </a:prstGeom>
          <a:noFill/>
        </p:spPr>
        <p:txBody>
          <a:bodyPr wrap="square" lIns="68580" tIns="34290" rIns="68580" bIns="34290" rtlCol="0">
            <a:spAutoFit/>
          </a:bodyPr>
          <a:lstStyle/>
          <a:p>
            <a:pPr marL="257175" indent="-257175" algn="just" defTabSz="457223">
              <a:lnSpc>
                <a:spcPct val="200000"/>
              </a:lnSpc>
              <a:buFont typeface="Wingdings" panose="05000000000000000000" pitchFamily="2" charset="2"/>
              <a:buChar char="q"/>
            </a:pP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Các</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đội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có</a:t>
            </a:r>
            <a:r>
              <a:rPr lang="en-US" sz="2000" b="1" dirty="0">
                <a:solidFill>
                  <a:srgbClr val="00B050"/>
                </a:solidFill>
                <a:latin typeface="Times New Roman" panose="02020603050405020304" pitchFamily="18" charset="0"/>
                <a:cs typeface="Times New Roman" panose="02020603050405020304" pitchFamily="18" charset="0"/>
              </a:rPr>
              <a:t> 01 </a:t>
            </a:r>
            <a:r>
              <a:rPr lang="en-US" sz="2000" b="1" dirty="0" err="1">
                <a:solidFill>
                  <a:srgbClr val="00B050"/>
                </a:solidFill>
                <a:latin typeface="Times New Roman" panose="02020603050405020304" pitchFamily="18" charset="0"/>
                <a:cs typeface="Times New Roman" panose="02020603050405020304" pitchFamily="18" charset="0"/>
              </a:rPr>
              <a:t>phút</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để</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chuẩn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bị</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câu</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trả</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lời</a:t>
            </a:r>
            <a:r>
              <a:rPr lang="en-US" sz="2000" b="1" dirty="0">
                <a:solidFill>
                  <a:srgbClr val="00B050"/>
                </a:solidFill>
                <a:latin typeface="Times New Roman" panose="02020603050405020304" pitchFamily="18" charset="0"/>
                <a:cs typeface="Times New Roman" panose="02020603050405020304" pitchFamily="18" charset="0"/>
              </a:rPr>
              <a:t>, 02 </a:t>
            </a:r>
            <a:r>
              <a:rPr lang="en-US" sz="2000" b="1" dirty="0" err="1">
                <a:solidFill>
                  <a:srgbClr val="00B050"/>
                </a:solidFill>
                <a:latin typeface="Times New Roman" panose="02020603050405020304" pitchFamily="18" charset="0"/>
                <a:cs typeface="Times New Roman" panose="02020603050405020304" pitchFamily="18" charset="0"/>
              </a:rPr>
              <a:t>phút</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thực</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hiện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tiếp</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sức</a:t>
            </a:r>
            <a:r>
              <a:rPr lang="en-US" sz="2000" b="1" dirty="0">
                <a:solidFill>
                  <a:srgbClr val="00B050"/>
                </a:solidFill>
                <a:latin typeface="Times New Roman" panose="02020603050405020304" pitchFamily="18" charset="0"/>
                <a:cs typeface="Times New Roman" panose="02020603050405020304" pitchFamily="18" charset="0"/>
              </a:rPr>
              <a:t>. </a:t>
            </a:r>
            <a:endParaRPr lang="en-US" sz="2000" b="1" dirty="0" smtClean="0">
              <a:solidFill>
                <a:srgbClr val="00B050"/>
              </a:solidFill>
              <a:latin typeface="Times New Roman" panose="02020603050405020304" pitchFamily="18" charset="0"/>
              <a:cs typeface="Times New Roman" panose="02020603050405020304" pitchFamily="18" charset="0"/>
            </a:endParaRPr>
          </a:p>
          <a:p>
            <a:pPr marL="257175" indent="-257175" algn="just">
              <a:lnSpc>
                <a:spcPct val="150000"/>
              </a:lnSpc>
              <a:buFont typeface="Wingdings" panose="05000000000000000000" pitchFamily="2" charset="2"/>
              <a:buChar char="q"/>
            </a:pP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Lần</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lượt</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từng</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bạn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của</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mỗi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đội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lên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ghi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một</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nội</a:t>
            </a:r>
            <a:r>
              <a:rPr lang="en-US" sz="2000" b="1" dirty="0">
                <a:solidFill>
                  <a:srgbClr val="00B050"/>
                </a:solidFill>
                <a:latin typeface="Times New Roman" panose="02020603050405020304" pitchFamily="18" charset="0"/>
                <a:cs typeface="Times New Roman" panose="02020603050405020304" pitchFamily="18" charset="0"/>
              </a:rPr>
              <a:t> dung </a:t>
            </a:r>
            <a:r>
              <a:rPr lang="en-US" sz="2000" b="1" dirty="0" err="1">
                <a:solidFill>
                  <a:srgbClr val="00B050"/>
                </a:solidFill>
                <a:latin typeface="Times New Roman" panose="02020603050405020304" pitchFamily="18" charset="0"/>
                <a:cs typeface="Times New Roman" panose="02020603050405020304" pitchFamily="18" charset="0"/>
              </a:rPr>
              <a:t>xong</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về</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chỗ</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bạn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khác</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lên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ghi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Trong</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thời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gian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smtClean="0">
                <a:solidFill>
                  <a:srgbClr val="00B050"/>
                </a:solidFill>
                <a:latin typeface="Times New Roman" panose="02020603050405020304" pitchFamily="18" charset="0"/>
                <a:cs typeface="Times New Roman" panose="02020603050405020304" pitchFamily="18" charset="0"/>
              </a:rPr>
              <a:t>2 </a:t>
            </a:r>
            <a:r>
              <a:rPr lang="en-US" sz="2000" b="1" dirty="0" err="1" smtClean="0">
                <a:solidFill>
                  <a:srgbClr val="00B050"/>
                </a:solidFill>
                <a:latin typeface="Times New Roman" panose="02020603050405020304" pitchFamily="18" charset="0"/>
                <a:cs typeface="Times New Roman" panose="02020603050405020304" pitchFamily="18" charset="0"/>
              </a:rPr>
              <a:t>phút</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đội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nào</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ghi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đúng</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và</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nhiều</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thì</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đội</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đó</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thắng</a:t>
            </a:r>
            <a:r>
              <a:rPr lang="en-US" sz="2000" b="1" dirty="0">
                <a:solidFill>
                  <a:srgbClr val="00B050"/>
                </a:solidFill>
                <a:latin typeface="Times New Roman" panose="02020603050405020304" pitchFamily="18" charset="0"/>
                <a:cs typeface="Times New Roman" panose="02020603050405020304" pitchFamily="18" charset="0"/>
              </a:rPr>
              <a:t>.</a:t>
            </a:r>
            <a:r>
              <a:rPr lang="en-US" sz="2000" b="1" dirty="0">
                <a:solidFill>
                  <a:prstClr val="black"/>
                </a:solidFill>
                <a:latin typeface="Times New Roman" panose="02020603050405020304" pitchFamily="18" charset="0"/>
                <a:cs typeface="Times New Roman" panose="02020603050405020304" pitchFamily="18" charset="0"/>
              </a:rPr>
              <a:t> </a:t>
            </a:r>
            <a:endParaRPr lang="en-US" sz="2000" b="1" dirty="0">
              <a:solidFill>
                <a:srgbClr val="00B05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CFFA1541-BD39-AD30-6E50-F7863A13E00A}"/>
              </a:ext>
            </a:extLst>
          </p:cNvPr>
          <p:cNvGrpSpPr/>
          <p:nvPr/>
        </p:nvGrpSpPr>
        <p:grpSpPr>
          <a:xfrm>
            <a:off x="2320637" y="300378"/>
            <a:ext cx="4523508" cy="790238"/>
            <a:chOff x="5715000" y="-1"/>
            <a:chExt cx="6324600" cy="1563773"/>
          </a:xfrm>
        </p:grpSpPr>
        <p:sp>
          <p:nvSpPr>
            <p:cNvPr id="3" name="Round Same Side Corner Rectangle 11">
              <a:extLst>
                <a:ext uri="{FF2B5EF4-FFF2-40B4-BE49-F238E27FC236}">
                  <a16:creationId xmlns:a16="http://schemas.microsoft.com/office/drawing/2014/main" id="{32D8BE67-FE1C-8E80-2C2F-E752AE8B1262}"/>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en-US" sz="900" dirty="0">
                <a:solidFill>
                  <a:prstClr val="whit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989353B-382C-EB57-A959-159E8AB31449}"/>
                </a:ext>
              </a:extLst>
            </p:cNvPr>
            <p:cNvSpPr txBox="1"/>
            <p:nvPr/>
          </p:nvSpPr>
          <p:spPr>
            <a:xfrm>
              <a:off x="6518890" y="107180"/>
              <a:ext cx="4724400" cy="1096286"/>
            </a:xfrm>
            <a:prstGeom prst="rect">
              <a:avLst/>
            </a:prstGeom>
            <a:noFill/>
          </p:spPr>
          <p:txBody>
            <a:bodyPr wrap="square" rtlCol="0">
              <a:spAutoFit/>
            </a:bodyPr>
            <a:lstStyle/>
            <a:p>
              <a:pPr algn="ctr" defTabSz="457223"/>
              <a:r>
                <a:rPr lang="en-US" sz="3000" b="1" dirty="0" err="1" smtClean="0">
                  <a:solidFill>
                    <a:prstClr val="white"/>
                  </a:solidFill>
                  <a:latin typeface="Arial" panose="020B0604020202020204" pitchFamily="34" charset="0"/>
                  <a:cs typeface="Arial" panose="020B0604020202020204" pitchFamily="34" charset="0"/>
                </a:rPr>
                <a:t>Trò</a:t>
              </a:r>
              <a:r>
                <a:rPr lang="en-US" sz="3000" b="1" dirty="0" smtClean="0">
                  <a:solidFill>
                    <a:prstClr val="white"/>
                  </a:solidFill>
                  <a:latin typeface="Arial" panose="020B0604020202020204" pitchFamily="34" charset="0"/>
                  <a:cs typeface="Arial" panose="020B0604020202020204" pitchFamily="34" charset="0"/>
                </a:rPr>
                <a:t> </a:t>
              </a:r>
              <a:r>
                <a:rPr lang="en-US" sz="3000" b="1" dirty="0" err="1" smtClean="0">
                  <a:solidFill>
                    <a:prstClr val="white"/>
                  </a:solidFill>
                  <a:latin typeface="Arial" panose="020B0604020202020204" pitchFamily="34" charset="0"/>
                  <a:cs typeface="Arial" panose="020B0604020202020204" pitchFamily="34" charset="0"/>
                </a:rPr>
                <a:t>chơi</a:t>
              </a:r>
              <a:r>
                <a:rPr lang="en-US" sz="3000" b="1" dirty="0" smtClean="0">
                  <a:solidFill>
                    <a:prstClr val="white"/>
                  </a:solidFill>
                  <a:latin typeface="Arial" panose="020B0604020202020204" pitchFamily="34" charset="0"/>
                  <a:cs typeface="Arial" panose="020B0604020202020204" pitchFamily="34" charset="0"/>
                </a:rPr>
                <a:t> </a:t>
              </a:r>
              <a:r>
                <a:rPr lang="en-US" sz="3000" b="1" dirty="0" err="1" smtClean="0">
                  <a:solidFill>
                    <a:prstClr val="white"/>
                  </a:solidFill>
                  <a:latin typeface="Arial" panose="020B0604020202020204" pitchFamily="34" charset="0"/>
                  <a:cs typeface="Arial" panose="020B0604020202020204" pitchFamily="34" charset="0"/>
                </a:rPr>
                <a:t>tiếp</a:t>
              </a:r>
              <a:r>
                <a:rPr lang="en-US" sz="3000" b="1" dirty="0" smtClean="0">
                  <a:solidFill>
                    <a:prstClr val="white"/>
                  </a:solidFill>
                  <a:latin typeface="Arial" panose="020B0604020202020204" pitchFamily="34" charset="0"/>
                  <a:cs typeface="Arial" panose="020B0604020202020204" pitchFamily="34" charset="0"/>
                </a:rPr>
                <a:t> </a:t>
              </a:r>
              <a:r>
                <a:rPr lang="en-US" sz="3000" b="1" dirty="0" err="1" smtClean="0">
                  <a:solidFill>
                    <a:prstClr val="white"/>
                  </a:solidFill>
                  <a:latin typeface="Arial" panose="020B0604020202020204" pitchFamily="34" charset="0"/>
                  <a:cs typeface="Arial" panose="020B0604020202020204" pitchFamily="34" charset="0"/>
                </a:rPr>
                <a:t>sức</a:t>
              </a:r>
              <a:endParaRPr lang="en-US" sz="3000" b="1" dirty="0">
                <a:solidFill>
                  <a:prstClr val="white"/>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6C24F777-754B-C92B-4B4B-EF72608560F1}"/>
              </a:ext>
            </a:extLst>
          </p:cNvPr>
          <p:cNvGrpSpPr/>
          <p:nvPr/>
        </p:nvGrpSpPr>
        <p:grpSpPr>
          <a:xfrm>
            <a:off x="-425267" y="4033712"/>
            <a:ext cx="1522749" cy="1170100"/>
            <a:chOff x="-680420" y="7416412"/>
            <a:chExt cx="3997998" cy="3037578"/>
          </a:xfrm>
        </p:grpSpPr>
        <p:pic>
          <p:nvPicPr>
            <p:cNvPr id="6" name="Picture 7">
              <a:extLst>
                <a:ext uri="{FF2B5EF4-FFF2-40B4-BE49-F238E27FC236}">
                  <a16:creationId xmlns:a16="http://schemas.microsoft.com/office/drawing/2014/main" id="{F1FA9D03-E39B-F918-CDE9-98167ECD65B4}"/>
                </a:ext>
              </a:extLst>
            </p:cNvPr>
            <p:cNvPicPr>
              <a:picLocks noChangeAspect="1"/>
            </p:cNvPicPr>
            <p:nvPr/>
          </p:nvPicPr>
          <p:blipFill>
            <a:blip r:embed="rId5" cstate="print"/>
            <a:srcRect/>
            <a:stretch>
              <a:fillRect/>
            </a:stretch>
          </p:blipFill>
          <p:spPr>
            <a:xfrm>
              <a:off x="-680420" y="7416412"/>
              <a:ext cx="2617970" cy="2896178"/>
            </a:xfrm>
            <a:prstGeom prst="rect">
              <a:avLst/>
            </a:prstGeom>
          </p:spPr>
        </p:pic>
        <p:pic>
          <p:nvPicPr>
            <p:cNvPr id="13" name="Picture 8">
              <a:extLst>
                <a:ext uri="{FF2B5EF4-FFF2-40B4-BE49-F238E27FC236}">
                  <a16:creationId xmlns:a16="http://schemas.microsoft.com/office/drawing/2014/main" id="{7BF1D346-E1D8-9081-B10F-4B1786B39DCC}"/>
                </a:ext>
              </a:extLst>
            </p:cNvPr>
            <p:cNvPicPr>
              <a:picLocks noChangeAspect="1"/>
            </p:cNvPicPr>
            <p:nvPr/>
          </p:nvPicPr>
          <p:blipFill>
            <a:blip r:embed="rId6" cstate="print"/>
            <a:srcRect/>
            <a:stretch>
              <a:fillRect/>
            </a:stretch>
          </p:blipFill>
          <p:spPr>
            <a:xfrm>
              <a:off x="254528" y="8113790"/>
              <a:ext cx="1889709" cy="2340200"/>
            </a:xfrm>
            <a:prstGeom prst="rect">
              <a:avLst/>
            </a:prstGeom>
          </p:spPr>
        </p:pic>
        <p:pic>
          <p:nvPicPr>
            <p:cNvPr id="14" name="Picture 9">
              <a:extLst>
                <a:ext uri="{FF2B5EF4-FFF2-40B4-BE49-F238E27FC236}">
                  <a16:creationId xmlns:a16="http://schemas.microsoft.com/office/drawing/2014/main" id="{8AD8A0F7-CEA6-D14D-B760-9BF035AD4AE3}"/>
                </a:ext>
              </a:extLst>
            </p:cNvPr>
            <p:cNvPicPr>
              <a:picLocks noChangeAspect="1"/>
            </p:cNvPicPr>
            <p:nvPr/>
          </p:nvPicPr>
          <p:blipFill>
            <a:blip r:embed="rId7" cstate="print"/>
            <a:srcRect/>
            <a:stretch>
              <a:fillRect/>
            </a:stretch>
          </p:blipFill>
          <p:spPr>
            <a:xfrm>
              <a:off x="1731082" y="9139181"/>
              <a:ext cx="1586496" cy="1314808"/>
            </a:xfrm>
            <a:prstGeom prst="rect">
              <a:avLst/>
            </a:prstGeom>
          </p:spPr>
        </p:pic>
      </p:grpSp>
      <p:pic>
        <p:nvPicPr>
          <p:cNvPr id="17" name="Picture 10">
            <a:hlinkClick r:id="rId8" action="ppaction://hlinksldjump"/>
            <a:extLst>
              <a:ext uri="{FF2B5EF4-FFF2-40B4-BE49-F238E27FC236}">
                <a16:creationId xmlns:a16="http://schemas.microsoft.com/office/drawing/2014/main" id="{19194FB5-1A6B-1DAB-E23D-6704F6DBD607}"/>
              </a:ext>
            </a:extLst>
          </p:cNvPr>
          <p:cNvPicPr>
            <a:picLocks noChangeAspect="1"/>
          </p:cNvPicPr>
          <p:nvPr/>
        </p:nvPicPr>
        <p:blipFill>
          <a:blip r:embed="rId9" cstate="print"/>
          <a:srcRect/>
          <a:stretch>
            <a:fillRect/>
          </a:stretch>
        </p:blipFill>
        <p:spPr>
          <a:xfrm>
            <a:off x="7941150" y="3624711"/>
            <a:ext cx="1308985" cy="1448089"/>
          </a:xfrm>
          <a:prstGeom prst="rect">
            <a:avLst/>
          </a:prstGeom>
        </p:spPr>
      </p:pic>
      <p:pic>
        <p:nvPicPr>
          <p:cNvPr id="18" name="Picture 11">
            <a:extLst>
              <a:ext uri="{FF2B5EF4-FFF2-40B4-BE49-F238E27FC236}">
                <a16:creationId xmlns:a16="http://schemas.microsoft.com/office/drawing/2014/main" id="{A04B1924-E2DE-B7A1-D1B7-C67E1DBFE4FC}"/>
              </a:ext>
            </a:extLst>
          </p:cNvPr>
          <p:cNvPicPr>
            <a:picLocks noChangeAspect="1"/>
          </p:cNvPicPr>
          <p:nvPr/>
        </p:nvPicPr>
        <p:blipFill>
          <a:blip r:embed="rId10" cstate="print"/>
          <a:srcRect/>
          <a:stretch>
            <a:fillRect/>
          </a:stretch>
        </p:blipFill>
        <p:spPr>
          <a:xfrm>
            <a:off x="7650788" y="3973400"/>
            <a:ext cx="944855" cy="1170100"/>
          </a:xfrm>
          <a:prstGeom prst="rect">
            <a:avLst/>
          </a:prstGeom>
        </p:spPr>
      </p:pic>
      <p:pic>
        <p:nvPicPr>
          <p:cNvPr id="19" name="Picture 12">
            <a:extLst>
              <a:ext uri="{FF2B5EF4-FFF2-40B4-BE49-F238E27FC236}">
                <a16:creationId xmlns:a16="http://schemas.microsoft.com/office/drawing/2014/main" id="{DC6AA8A7-34B5-A7F7-255B-7AEEBFC8C31A}"/>
              </a:ext>
            </a:extLst>
          </p:cNvPr>
          <p:cNvPicPr>
            <a:picLocks noChangeAspect="1"/>
          </p:cNvPicPr>
          <p:nvPr/>
        </p:nvPicPr>
        <p:blipFill>
          <a:blip r:embed="rId11" cstate="print"/>
          <a:srcRect/>
          <a:stretch>
            <a:fillRect/>
          </a:stretch>
        </p:blipFill>
        <p:spPr>
          <a:xfrm>
            <a:off x="7399345" y="4420839"/>
            <a:ext cx="793248" cy="657404"/>
          </a:xfrm>
          <a:prstGeom prst="rect">
            <a:avLst/>
          </a:prstGeom>
        </p:spPr>
      </p:pic>
      <p:sp>
        <p:nvSpPr>
          <p:cNvPr id="21" name="Speech Bubble: Rectangle with Corners Rounded 1">
            <a:extLst>
              <a:ext uri="{FF2B5EF4-FFF2-40B4-BE49-F238E27FC236}">
                <a16:creationId xmlns:a16="http://schemas.microsoft.com/office/drawing/2014/main" id="{D0822F85-C3BC-8A08-66AE-69A946992D7A}"/>
              </a:ext>
            </a:extLst>
          </p:cNvPr>
          <p:cNvSpPr/>
          <p:nvPr/>
        </p:nvSpPr>
        <p:spPr>
          <a:xfrm>
            <a:off x="2605042" y="3457695"/>
            <a:ext cx="5112815" cy="856163"/>
          </a:xfrm>
          <a:prstGeom prst="wedgeRoundRectCallout">
            <a:avLst>
              <a:gd name="adj1" fmla="val 62389"/>
              <a:gd name="adj2" fmla="val 45241"/>
              <a:gd name="adj3" fmla="val 16667"/>
            </a:avLst>
          </a:prstGeom>
          <a:solidFill>
            <a:schemeClr val="accent6">
              <a:lumMod val="20000"/>
              <a:lumOff val="8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r>
              <a:rPr lang="en-US" sz="2400" dirty="0" err="1">
                <a:solidFill>
                  <a:srgbClr val="FF0000"/>
                </a:solidFill>
                <a:latin typeface="Times New Roman"/>
                <a:ea typeface="Calibri"/>
              </a:rPr>
              <a:t>Tìm</a:t>
            </a:r>
            <a:r>
              <a:rPr lang="en-US" sz="2400" dirty="0">
                <a:solidFill>
                  <a:srgbClr val="FF0000"/>
                </a:solidFill>
                <a:latin typeface="Times New Roman"/>
                <a:ea typeface="Calibri"/>
              </a:rPr>
              <a:t> </a:t>
            </a:r>
            <a:r>
              <a:rPr lang="es-ES" sz="2400" dirty="0" err="1">
                <a:solidFill>
                  <a:srgbClr val="FF0000"/>
                </a:solidFill>
                <a:latin typeface="Times New Roman"/>
                <a:ea typeface="Calibri"/>
              </a:rPr>
              <a:t>các</a:t>
            </a:r>
            <a:r>
              <a:rPr lang="es-ES" sz="2400" dirty="0">
                <a:solidFill>
                  <a:srgbClr val="FF0000"/>
                </a:solidFill>
                <a:latin typeface="Times New Roman"/>
                <a:ea typeface="Calibri"/>
              </a:rPr>
              <a:t> </a:t>
            </a:r>
            <a:r>
              <a:rPr lang="es-ES" sz="2400" dirty="0" err="1">
                <a:solidFill>
                  <a:srgbClr val="FF0000"/>
                </a:solidFill>
                <a:latin typeface="Times New Roman"/>
                <a:ea typeface="Calibri"/>
              </a:rPr>
              <a:t>tình</a:t>
            </a:r>
            <a:r>
              <a:rPr lang="es-ES" sz="2400" dirty="0">
                <a:solidFill>
                  <a:srgbClr val="FF0000"/>
                </a:solidFill>
                <a:latin typeface="Times New Roman"/>
                <a:ea typeface="Calibri"/>
              </a:rPr>
              <a:t> </a:t>
            </a:r>
            <a:r>
              <a:rPr lang="es-ES" sz="2400" dirty="0" err="1">
                <a:solidFill>
                  <a:srgbClr val="FF0000"/>
                </a:solidFill>
                <a:latin typeface="Times New Roman"/>
                <a:ea typeface="Calibri"/>
              </a:rPr>
              <a:t>huống</a:t>
            </a:r>
            <a:r>
              <a:rPr lang="es-ES" sz="2400" dirty="0">
                <a:solidFill>
                  <a:srgbClr val="FF0000"/>
                </a:solidFill>
                <a:latin typeface="Times New Roman"/>
                <a:ea typeface="Calibri"/>
              </a:rPr>
              <a:t> </a:t>
            </a:r>
            <a:r>
              <a:rPr lang="es-ES" sz="2400" dirty="0" err="1">
                <a:solidFill>
                  <a:srgbClr val="FF0000"/>
                </a:solidFill>
                <a:latin typeface="Times New Roman"/>
                <a:ea typeface="Calibri"/>
              </a:rPr>
              <a:t>gây</a:t>
            </a:r>
            <a:r>
              <a:rPr lang="es-ES" sz="2400" dirty="0">
                <a:solidFill>
                  <a:srgbClr val="FF0000"/>
                </a:solidFill>
                <a:latin typeface="Times New Roman"/>
                <a:ea typeface="Calibri"/>
              </a:rPr>
              <a:t> </a:t>
            </a:r>
            <a:r>
              <a:rPr lang="es-ES" sz="2400" dirty="0" err="1">
                <a:solidFill>
                  <a:srgbClr val="FF0000"/>
                </a:solidFill>
                <a:latin typeface="Times New Roman"/>
                <a:ea typeface="Calibri"/>
              </a:rPr>
              <a:t>căng</a:t>
            </a:r>
            <a:r>
              <a:rPr lang="es-ES" sz="2400" dirty="0">
                <a:solidFill>
                  <a:srgbClr val="FF0000"/>
                </a:solidFill>
                <a:latin typeface="Times New Roman"/>
                <a:ea typeface="Calibri"/>
              </a:rPr>
              <a:t> </a:t>
            </a:r>
            <a:r>
              <a:rPr lang="es-ES" sz="2400" dirty="0" err="1">
                <a:solidFill>
                  <a:srgbClr val="FF0000"/>
                </a:solidFill>
                <a:latin typeface="Times New Roman"/>
                <a:ea typeface="Calibri"/>
              </a:rPr>
              <a:t>thẳng</a:t>
            </a:r>
            <a:r>
              <a:rPr lang="es-ES" sz="2400" dirty="0">
                <a:solidFill>
                  <a:srgbClr val="FF0000"/>
                </a:solidFill>
                <a:latin typeface="Times New Roman"/>
                <a:ea typeface="Calibri"/>
              </a:rPr>
              <a:t> </a:t>
            </a:r>
            <a:r>
              <a:rPr lang="es-ES" sz="2400" dirty="0" err="1">
                <a:solidFill>
                  <a:srgbClr val="FF0000"/>
                </a:solidFill>
                <a:latin typeface="Times New Roman"/>
                <a:ea typeface="Calibri"/>
              </a:rPr>
              <a:t>cho</a:t>
            </a:r>
            <a:r>
              <a:rPr lang="es-ES" sz="2400" dirty="0">
                <a:solidFill>
                  <a:srgbClr val="FF0000"/>
                </a:solidFill>
                <a:latin typeface="Times New Roman"/>
                <a:ea typeface="Calibri"/>
              </a:rPr>
              <a:t> </a:t>
            </a:r>
            <a:r>
              <a:rPr lang="es-ES" sz="2400" dirty="0" err="1">
                <a:solidFill>
                  <a:srgbClr val="FF0000"/>
                </a:solidFill>
                <a:latin typeface="Times New Roman"/>
                <a:ea typeface="Calibri"/>
              </a:rPr>
              <a:t>học</a:t>
            </a:r>
            <a:r>
              <a:rPr lang="es-ES" sz="2400" dirty="0">
                <a:solidFill>
                  <a:srgbClr val="FF0000"/>
                </a:solidFill>
                <a:latin typeface="Times New Roman"/>
                <a:ea typeface="Calibri"/>
              </a:rPr>
              <a:t> </a:t>
            </a:r>
            <a:r>
              <a:rPr lang="es-ES" sz="2400" dirty="0" err="1">
                <a:solidFill>
                  <a:srgbClr val="FF0000"/>
                </a:solidFill>
                <a:latin typeface="Times New Roman"/>
                <a:ea typeface="Calibri"/>
              </a:rPr>
              <a:t>sinh</a:t>
            </a:r>
            <a:r>
              <a:rPr lang="es-ES" sz="2400" dirty="0">
                <a:solidFill>
                  <a:srgbClr val="FF0000"/>
                </a:solidFill>
                <a:latin typeface="Times New Roman"/>
                <a:ea typeface="Calibri"/>
              </a:rPr>
              <a:t> </a:t>
            </a:r>
            <a:r>
              <a:rPr lang="es-ES" sz="2400" dirty="0" err="1">
                <a:solidFill>
                  <a:srgbClr val="FF0000"/>
                </a:solidFill>
                <a:latin typeface="Times New Roman"/>
                <a:ea typeface="Calibri"/>
              </a:rPr>
              <a:t>trong</a:t>
            </a:r>
            <a:r>
              <a:rPr lang="es-ES" sz="2400" dirty="0">
                <a:solidFill>
                  <a:srgbClr val="FF0000"/>
                </a:solidFill>
                <a:latin typeface="Times New Roman"/>
                <a:ea typeface="Calibri"/>
              </a:rPr>
              <a:t> </a:t>
            </a:r>
            <a:r>
              <a:rPr lang="es-ES" sz="2400" dirty="0" err="1">
                <a:solidFill>
                  <a:srgbClr val="FF0000"/>
                </a:solidFill>
                <a:latin typeface="Times New Roman"/>
                <a:ea typeface="Calibri"/>
              </a:rPr>
              <a:t>cuộc</a:t>
            </a:r>
            <a:r>
              <a:rPr lang="es-ES" sz="2400" dirty="0">
                <a:solidFill>
                  <a:srgbClr val="FF0000"/>
                </a:solidFill>
                <a:latin typeface="Times New Roman"/>
                <a:ea typeface="Calibri"/>
              </a:rPr>
              <a:t> </a:t>
            </a:r>
            <a:r>
              <a:rPr lang="es-ES" sz="2400" dirty="0" err="1">
                <a:solidFill>
                  <a:srgbClr val="FF0000"/>
                </a:solidFill>
                <a:latin typeface="Times New Roman"/>
                <a:ea typeface="Calibri"/>
              </a:rPr>
              <a:t>sống</a:t>
            </a:r>
            <a:r>
              <a:rPr lang="es-ES" sz="2400" dirty="0">
                <a:solidFill>
                  <a:srgbClr val="FF0000"/>
                </a:solidFill>
                <a:latin typeface="Times New Roman"/>
                <a:ea typeface="Calibri"/>
              </a:rPr>
              <a:t>?</a:t>
            </a:r>
            <a:endParaRPr lang="en-US" sz="2400" dirty="0">
              <a:solidFill>
                <a:srgbClr val="FF0000"/>
              </a:solidFill>
            </a:endParaRPr>
          </a:p>
        </p:txBody>
      </p:sp>
      <p:pic>
        <p:nvPicPr>
          <p:cNvPr id="20" name="9convert.com - 1 Minute timer Đồng hồ đếm ngược 1 phút.mp4">
            <a:hlinkClick r:id="" action="ppaction://media"/>
          </p:cNvPr>
          <p:cNvPicPr>
            <a:picLocks noRot="1" noChangeAspect="1"/>
          </p:cNvPicPr>
          <p:nvPr>
            <a:videoFile r:link="rId1"/>
          </p:nvPr>
        </p:nvPicPr>
        <p:blipFill>
          <a:blip r:embed="rId12" cstate="print"/>
          <a:stretch>
            <a:fillRect/>
          </a:stretch>
        </p:blipFill>
        <p:spPr>
          <a:xfrm>
            <a:off x="1126671" y="4425566"/>
            <a:ext cx="1126672" cy="554124"/>
          </a:xfrm>
          <a:prstGeom prst="rect">
            <a:avLst/>
          </a:prstGeom>
        </p:spPr>
      </p:pic>
      <p:pic>
        <p:nvPicPr>
          <p:cNvPr id="22" name="9convert.com - Đồng hồ đếm ngược 2 phút có tiếng.mp4">
            <a:hlinkClick r:id="" action="ppaction://media"/>
          </p:cNvPr>
          <p:cNvPicPr>
            <a:picLocks noRot="1" noChangeAspect="1"/>
          </p:cNvPicPr>
          <p:nvPr>
            <a:videoFile r:link="rId2"/>
          </p:nvPr>
        </p:nvPicPr>
        <p:blipFill>
          <a:blip r:embed="rId13" cstate="print"/>
          <a:stretch>
            <a:fillRect/>
          </a:stretch>
        </p:blipFill>
        <p:spPr>
          <a:xfrm>
            <a:off x="7535636" y="274142"/>
            <a:ext cx="1385205" cy="602878"/>
          </a:xfrm>
          <a:prstGeom prst="rect">
            <a:avLst/>
          </a:prstGeom>
        </p:spPr>
      </p:pic>
    </p:spTree>
    <p:extLst>
      <p:ext uri="{BB962C8B-B14F-4D97-AF65-F5344CB8AC3E}">
        <p14:creationId xmlns:p14="http://schemas.microsoft.com/office/powerpoint/2010/main" val="145420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 calcmode="lin" valueType="num">
                                      <p:cBhvr additive="base">
                                        <p:cTn id="19"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20"/>
                                        </p:tgtEl>
                                      </p:cBhvr>
                                    </p:cmd>
                                  </p:childTnLst>
                                </p:cTn>
                              </p:par>
                            </p:childTnLst>
                          </p:cTn>
                        </p:par>
                      </p:childTnLst>
                    </p:cTn>
                  </p:par>
                  <p:par>
                    <p:cTn id="32" fill="hold">
                      <p:stCondLst>
                        <p:cond delay="indefinite"/>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6" fill="hold" display="0">
                  <p:stCondLst>
                    <p:cond delay="indefinite"/>
                  </p:stCondLst>
                  <p:endCondLst>
                    <p:cond evt="onNext" delay="0">
                      <p:tgtEl>
                        <p:sldTgt/>
                      </p:tgtEl>
                    </p:cond>
                    <p:cond evt="onPrev" delay="0">
                      <p:tgtEl>
                        <p:sldTgt/>
                      </p:tgtEl>
                    </p:cond>
                  </p:endCondLst>
                </p:cTn>
                <p:tgtEl>
                  <p:spTgt spid="20"/>
                </p:tgtEl>
              </p:cMediaNode>
            </p:video>
            <p:video>
              <p:cMediaNode>
                <p:cTn id="37" fill="hold" display="0">
                  <p:stCondLst>
                    <p:cond delay="indefinite"/>
                  </p:stCondLst>
                  <p:endCondLst>
                    <p:cond evt="onNext" delay="0">
                      <p:tgtEl>
                        <p:sldTgt/>
                      </p:tgtEl>
                    </p:cond>
                    <p:cond evt="onPrev" delay="0">
                      <p:tgtEl>
                        <p:sldTgt/>
                      </p:tgtEl>
                    </p:cond>
                  </p:endCondLst>
                </p:cTn>
                <p:tgtEl>
                  <p:spTgt spid="22"/>
                </p:tgtEl>
              </p:cMediaNode>
            </p:video>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6055" y="193294"/>
            <a:ext cx="4381500" cy="654025"/>
          </a:xfrm>
          <a:prstGeom prst="rect">
            <a:avLst/>
          </a:prstGeom>
        </p:spPr>
        <p:style>
          <a:lnRef idx="0">
            <a:schemeClr val="accent2"/>
          </a:lnRef>
          <a:fillRef idx="3">
            <a:schemeClr val="accent2"/>
          </a:fillRef>
          <a:effectRef idx="3">
            <a:schemeClr val="accent2"/>
          </a:effectRef>
          <a:fontRef idx="minor">
            <a:schemeClr val="lt1"/>
          </a:fontRef>
        </p:style>
        <p:txBody>
          <a:bodyPr wrap="square" lIns="68580" tIns="34290" rIns="68580" bIns="34290" rtlCol="0">
            <a:spAutoFit/>
          </a:bodyPr>
          <a:lstStyle/>
          <a:p>
            <a:pPr algn="ctr"/>
            <a:r>
              <a:rPr lang="en-US" sz="3800" b="1" dirty="0" smtClean="0">
                <a:latin typeface="Times New Roman" pitchFamily="18" charset="0"/>
                <a:cs typeface="Times New Roman" pitchFamily="18" charset="0"/>
              </a:rPr>
              <a:t>HỘP QUÀ BÍ ẨN</a:t>
            </a:r>
            <a:endParaRPr lang="en-US" sz="3800" b="1" dirty="0">
              <a:latin typeface="Times New Roman" pitchFamily="18" charset="0"/>
              <a:cs typeface="Times New Roman" pitchFamily="18" charset="0"/>
            </a:endParaRPr>
          </a:p>
        </p:txBody>
      </p:sp>
      <p:sp>
        <p:nvSpPr>
          <p:cNvPr id="4" name="Oval 3"/>
          <p:cNvSpPr/>
          <p:nvPr/>
        </p:nvSpPr>
        <p:spPr>
          <a:xfrm>
            <a:off x="1328305" y="1297132"/>
            <a:ext cx="6477000" cy="2743200"/>
          </a:xfrm>
          <a:prstGeom prst="ellipse">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endParaRPr lang="en-US"/>
          </a:p>
        </p:txBody>
      </p:sp>
      <p:sp>
        <p:nvSpPr>
          <p:cNvPr id="5" name="TextBox 4"/>
          <p:cNvSpPr txBox="1"/>
          <p:nvPr/>
        </p:nvSpPr>
        <p:spPr>
          <a:xfrm>
            <a:off x="2174422" y="1869622"/>
            <a:ext cx="4876800" cy="1546577"/>
          </a:xfrm>
          <a:prstGeom prst="rect">
            <a:avLst/>
          </a:prstGeom>
          <a:noFill/>
        </p:spPr>
        <p:txBody>
          <a:bodyPr wrap="square" lIns="68580" tIns="34290" rIns="68580" bIns="34290" rtlCol="0">
            <a:spAutoFit/>
          </a:bodyPr>
          <a:lstStyle/>
          <a:p>
            <a:pPr algn="just"/>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hộp</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điểm</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281059" y="106340"/>
            <a:ext cx="304800" cy="228600"/>
          </a:xfrm>
          <a:prstGeom prst="rect">
            <a:avLst/>
          </a:prstGeom>
        </p:spPr>
      </p:pic>
    </p:spTree>
    <p:extLst>
      <p:ext uri="{BB962C8B-B14F-4D97-AF65-F5344CB8AC3E}">
        <p14:creationId xmlns:p14="http://schemas.microsoft.com/office/powerpoint/2010/main" val="403599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83"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q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155980" y="607868"/>
            <a:ext cx="1984549" cy="1371600"/>
          </a:xfrm>
          <a:prstGeom prst="rect">
            <a:avLst/>
          </a:prstGeom>
        </p:spPr>
      </p:pic>
      <p:pic>
        <p:nvPicPr>
          <p:cNvPr id="5" name="q2">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3322866" y="594713"/>
            <a:ext cx="2001780" cy="1413164"/>
          </a:xfrm>
          <a:prstGeom prst="rect">
            <a:avLst/>
          </a:prstGeom>
        </p:spPr>
      </p:pic>
      <p:pic>
        <p:nvPicPr>
          <p:cNvPr id="6" name="q3">
            <a:hlinkClick r:id="rId9" action="ppaction://hlinksldjump"/>
          </p:cNvPr>
          <p:cNvPicPr>
            <a:picLocks noChangeAspect="1"/>
          </p:cNvPicPr>
          <p:nvPr/>
        </p:nvPicPr>
        <p:blipFill rotWithShape="1">
          <a:blip r:embed="rId10">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6522028" y="613064"/>
            <a:ext cx="1905000" cy="1460256"/>
          </a:xfrm>
          <a:prstGeom prst="rect">
            <a:avLst/>
          </a:prstGeom>
        </p:spPr>
      </p:pic>
      <p:pic>
        <p:nvPicPr>
          <p:cNvPr id="7" name="q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223461" y="2719825"/>
            <a:ext cx="1849582" cy="1374283"/>
          </a:xfrm>
          <a:prstGeom prst="rect">
            <a:avLst/>
          </a:prstGeom>
        </p:spPr>
      </p:pic>
      <p:pic>
        <p:nvPicPr>
          <p:cNvPr id="8" name="q5">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2909" y="2635439"/>
            <a:ext cx="2057400" cy="1543050"/>
          </a:xfrm>
          <a:prstGeom prst="rect">
            <a:avLst/>
          </a:prstGeom>
        </p:spPr>
      </p:pic>
      <p:sp>
        <p:nvSpPr>
          <p:cNvPr id="10" name="Oval 9"/>
          <p:cNvSpPr/>
          <p:nvPr/>
        </p:nvSpPr>
        <p:spPr>
          <a:xfrm>
            <a:off x="231627" y="914031"/>
            <a:ext cx="1694611" cy="849457"/>
          </a:xfrm>
          <a:prstGeom prst="ellipse">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endParaRPr lang="en-US">
              <a:solidFill>
                <a:prstClr val="black"/>
              </a:solidFill>
            </a:endParaRPr>
          </a:p>
        </p:txBody>
      </p:sp>
      <p:sp>
        <p:nvSpPr>
          <p:cNvPr id="12" name="Oval 11"/>
          <p:cNvSpPr/>
          <p:nvPr/>
        </p:nvSpPr>
        <p:spPr>
          <a:xfrm>
            <a:off x="3716625" y="3088114"/>
            <a:ext cx="1608022" cy="850712"/>
          </a:xfrm>
          <a:prstGeom prst="ellipse">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endParaRPr lang="en-US">
              <a:solidFill>
                <a:prstClr val="black"/>
              </a:solidFill>
            </a:endParaRPr>
          </a:p>
        </p:txBody>
      </p:sp>
      <p:sp>
        <p:nvSpPr>
          <p:cNvPr id="13" name="Oval 12"/>
          <p:cNvSpPr/>
          <p:nvPr/>
        </p:nvSpPr>
        <p:spPr>
          <a:xfrm>
            <a:off x="378431" y="3035488"/>
            <a:ext cx="1694613" cy="907862"/>
          </a:xfrm>
          <a:prstGeom prst="ellipse">
            <a:avLst/>
          </a:prstGeom>
        </p:spPr>
        <p:style>
          <a:lnRef idx="1">
            <a:schemeClr val="accent6"/>
          </a:lnRef>
          <a:fillRef idx="2">
            <a:schemeClr val="accent6"/>
          </a:fillRef>
          <a:effectRef idx="1">
            <a:schemeClr val="accent6"/>
          </a:effectRef>
          <a:fontRef idx="minor">
            <a:schemeClr val="dk1"/>
          </a:fontRef>
        </p:style>
        <p:txBody>
          <a:bodyPr lIns="68580" tIns="34290" rIns="68580" bIns="34290" rtlCol="0" anchor="ctr"/>
          <a:lstStyle/>
          <a:p>
            <a:pPr algn="ctr"/>
            <a:endParaRPr lang="en-US">
              <a:solidFill>
                <a:prstClr val="black"/>
              </a:solidFill>
            </a:endParaRPr>
          </a:p>
        </p:txBody>
      </p:sp>
      <p:sp>
        <p:nvSpPr>
          <p:cNvPr id="14" name="Oval 13"/>
          <p:cNvSpPr/>
          <p:nvPr/>
        </p:nvSpPr>
        <p:spPr>
          <a:xfrm>
            <a:off x="6622206" y="905306"/>
            <a:ext cx="1722322" cy="948171"/>
          </a:xfrm>
          <a:prstGeom prst="ellipse">
            <a:avLst/>
          </a:prstGeom>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a:endParaRPr lang="en-US">
              <a:solidFill>
                <a:prstClr val="black"/>
              </a:solidFill>
            </a:endParaRPr>
          </a:p>
        </p:txBody>
      </p:sp>
      <p:sp>
        <p:nvSpPr>
          <p:cNvPr id="15" name="Oval 14"/>
          <p:cNvSpPr/>
          <p:nvPr/>
        </p:nvSpPr>
        <p:spPr>
          <a:xfrm>
            <a:off x="3322866" y="905308"/>
            <a:ext cx="1877785" cy="813089"/>
          </a:xfrm>
          <a:prstGeom prst="ellipse">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en-US">
              <a:solidFill>
                <a:prstClr val="black"/>
              </a:solidFill>
            </a:endParaRPr>
          </a:p>
        </p:txBody>
      </p:sp>
      <p:sp>
        <p:nvSpPr>
          <p:cNvPr id="16" name="TextBox 15"/>
          <p:cNvSpPr txBox="1"/>
          <p:nvPr/>
        </p:nvSpPr>
        <p:spPr>
          <a:xfrm>
            <a:off x="465523" y="1152642"/>
            <a:ext cx="1232274" cy="346249"/>
          </a:xfrm>
          <a:prstGeom prst="rect">
            <a:avLst/>
          </a:prstGeom>
          <a:noFill/>
        </p:spPr>
        <p:txBody>
          <a:bodyPr wrap="square" lIns="68580" tIns="34290" rIns="68580" bIns="34290" rtlCol="0">
            <a:spAutoFit/>
          </a:bodyPr>
          <a:lstStyle/>
          <a:p>
            <a:r>
              <a:rPr lang="en-US" sz="1800" dirty="0">
                <a:solidFill>
                  <a:prstClr val="black"/>
                </a:solidFill>
              </a:rPr>
              <a:t>1</a:t>
            </a:r>
            <a:r>
              <a:rPr lang="en-US" sz="1800" dirty="0" smtClean="0">
                <a:solidFill>
                  <a:prstClr val="black"/>
                </a:solidFill>
              </a:rPr>
              <a:t>0 </a:t>
            </a:r>
            <a:r>
              <a:rPr lang="en-US" sz="1800" dirty="0" err="1" smtClean="0">
                <a:solidFill>
                  <a:prstClr val="black"/>
                </a:solidFill>
              </a:rPr>
              <a:t>điểm</a:t>
            </a:r>
            <a:endParaRPr lang="en-US" sz="1800" dirty="0">
              <a:solidFill>
                <a:prstClr val="black"/>
              </a:solidFill>
            </a:endParaRPr>
          </a:p>
        </p:txBody>
      </p:sp>
      <p:sp>
        <p:nvSpPr>
          <p:cNvPr id="18" name="TextBox 17"/>
          <p:cNvSpPr txBox="1"/>
          <p:nvPr/>
        </p:nvSpPr>
        <p:spPr>
          <a:xfrm>
            <a:off x="3867151" y="3341603"/>
            <a:ext cx="1333501" cy="346249"/>
          </a:xfrm>
          <a:prstGeom prst="rect">
            <a:avLst/>
          </a:prstGeom>
          <a:noFill/>
        </p:spPr>
        <p:txBody>
          <a:bodyPr wrap="square" lIns="68580" tIns="34290" rIns="68580" bIns="34290" rtlCol="0">
            <a:spAutoFit/>
          </a:bodyPr>
          <a:lstStyle/>
          <a:p>
            <a:pPr algn="ctr"/>
            <a:r>
              <a:rPr lang="en-US" sz="1800" dirty="0" smtClean="0">
                <a:solidFill>
                  <a:prstClr val="black"/>
                </a:solidFill>
              </a:rPr>
              <a:t>10 </a:t>
            </a:r>
            <a:r>
              <a:rPr lang="en-US" sz="1800" dirty="0" err="1" smtClean="0">
                <a:solidFill>
                  <a:prstClr val="black"/>
                </a:solidFill>
              </a:rPr>
              <a:t>điểm</a:t>
            </a:r>
            <a:r>
              <a:rPr lang="en-US" sz="1800" dirty="0" smtClean="0">
                <a:solidFill>
                  <a:prstClr val="black"/>
                </a:solidFill>
              </a:rPr>
              <a:t> </a:t>
            </a:r>
            <a:endParaRPr lang="en-US" sz="1800" dirty="0">
              <a:solidFill>
                <a:prstClr val="black"/>
              </a:solidFill>
            </a:endParaRPr>
          </a:p>
        </p:txBody>
      </p:sp>
      <p:sp>
        <p:nvSpPr>
          <p:cNvPr id="19" name="TextBox 18"/>
          <p:cNvSpPr txBox="1"/>
          <p:nvPr/>
        </p:nvSpPr>
        <p:spPr>
          <a:xfrm>
            <a:off x="585860" y="3340348"/>
            <a:ext cx="1388919" cy="346249"/>
          </a:xfrm>
          <a:prstGeom prst="rect">
            <a:avLst/>
          </a:prstGeom>
          <a:noFill/>
        </p:spPr>
        <p:txBody>
          <a:bodyPr wrap="square" lIns="68580" tIns="34290" rIns="68580" bIns="34290" rtlCol="0">
            <a:spAutoFit/>
          </a:bodyPr>
          <a:lstStyle/>
          <a:p>
            <a:r>
              <a:rPr lang="en-US" sz="1800" dirty="0">
                <a:solidFill>
                  <a:prstClr val="black"/>
                </a:solidFill>
              </a:rPr>
              <a:t>1</a:t>
            </a:r>
            <a:r>
              <a:rPr lang="en-US" sz="1800" dirty="0" smtClean="0">
                <a:solidFill>
                  <a:prstClr val="black"/>
                </a:solidFill>
              </a:rPr>
              <a:t>0 </a:t>
            </a:r>
            <a:r>
              <a:rPr lang="en-US" sz="1800" dirty="0" err="1" smtClean="0">
                <a:solidFill>
                  <a:prstClr val="black"/>
                </a:solidFill>
              </a:rPr>
              <a:t>điểm</a:t>
            </a:r>
            <a:endParaRPr lang="en-US" sz="1800" dirty="0">
              <a:solidFill>
                <a:prstClr val="black"/>
              </a:solidFill>
            </a:endParaRPr>
          </a:p>
        </p:txBody>
      </p:sp>
      <p:sp>
        <p:nvSpPr>
          <p:cNvPr id="20" name="TextBox 19"/>
          <p:cNvSpPr txBox="1"/>
          <p:nvPr/>
        </p:nvSpPr>
        <p:spPr>
          <a:xfrm>
            <a:off x="6922837" y="1223154"/>
            <a:ext cx="1421690" cy="346249"/>
          </a:xfrm>
          <a:prstGeom prst="rect">
            <a:avLst/>
          </a:prstGeom>
          <a:noFill/>
        </p:spPr>
        <p:txBody>
          <a:bodyPr wrap="square" lIns="68580" tIns="34290" rIns="68580" bIns="34290" rtlCol="0">
            <a:spAutoFit/>
          </a:bodyPr>
          <a:lstStyle/>
          <a:p>
            <a:r>
              <a:rPr lang="en-US" sz="1800" dirty="0">
                <a:solidFill>
                  <a:prstClr val="black"/>
                </a:solidFill>
              </a:rPr>
              <a:t>1</a:t>
            </a:r>
            <a:r>
              <a:rPr lang="en-US" sz="1800" dirty="0" smtClean="0">
                <a:solidFill>
                  <a:prstClr val="black"/>
                </a:solidFill>
              </a:rPr>
              <a:t>0 </a:t>
            </a:r>
            <a:r>
              <a:rPr lang="en-US" sz="1800" dirty="0" err="1" smtClean="0">
                <a:solidFill>
                  <a:prstClr val="black"/>
                </a:solidFill>
              </a:rPr>
              <a:t>điểm</a:t>
            </a:r>
            <a:endParaRPr lang="en-US" sz="1800" dirty="0">
              <a:solidFill>
                <a:prstClr val="black"/>
              </a:solidFill>
            </a:endParaRPr>
          </a:p>
        </p:txBody>
      </p:sp>
      <p:sp>
        <p:nvSpPr>
          <p:cNvPr id="21" name="TextBox 20"/>
          <p:cNvSpPr txBox="1"/>
          <p:nvPr/>
        </p:nvSpPr>
        <p:spPr>
          <a:xfrm>
            <a:off x="3656068" y="1086126"/>
            <a:ext cx="1211378" cy="346249"/>
          </a:xfrm>
          <a:prstGeom prst="rect">
            <a:avLst/>
          </a:prstGeom>
          <a:noFill/>
        </p:spPr>
        <p:txBody>
          <a:bodyPr wrap="square" lIns="68580" tIns="34290" rIns="68580" bIns="34290" rtlCol="0">
            <a:spAutoFit/>
          </a:bodyPr>
          <a:lstStyle/>
          <a:p>
            <a:r>
              <a:rPr lang="en-US" sz="1800" dirty="0">
                <a:solidFill>
                  <a:prstClr val="black"/>
                </a:solidFill>
              </a:rPr>
              <a:t>1</a:t>
            </a:r>
            <a:r>
              <a:rPr lang="en-US" sz="1800" dirty="0" smtClean="0">
                <a:solidFill>
                  <a:prstClr val="black"/>
                </a:solidFill>
              </a:rPr>
              <a:t>0 </a:t>
            </a:r>
            <a:r>
              <a:rPr lang="en-US" sz="1800" dirty="0" err="1" smtClean="0">
                <a:solidFill>
                  <a:prstClr val="black"/>
                </a:solidFill>
              </a:rPr>
              <a:t>điểm</a:t>
            </a:r>
            <a:endParaRPr lang="en-US" sz="1800" dirty="0">
              <a:solidFill>
                <a:prstClr val="black"/>
              </a:solidFill>
            </a:endParaRPr>
          </a:p>
        </p:txBody>
      </p:sp>
      <p:pic>
        <p:nvPicPr>
          <p:cNvPr id="22" name="Picture 10">
            <a:hlinkClick r:id="rId16" action="ppaction://hlinksldjump"/>
            <a:extLst>
              <a:ext uri="{FF2B5EF4-FFF2-40B4-BE49-F238E27FC236}">
                <a16:creationId xmlns:a16="http://schemas.microsoft.com/office/drawing/2014/main" id="{19194FB5-1A6B-1DAB-E23D-6704F6DBD607}"/>
              </a:ext>
            </a:extLst>
          </p:cNvPr>
          <p:cNvPicPr>
            <a:picLocks noChangeAspect="1"/>
          </p:cNvPicPr>
          <p:nvPr/>
        </p:nvPicPr>
        <p:blipFill>
          <a:blip r:embed="rId17" cstate="print"/>
          <a:srcRect/>
          <a:stretch>
            <a:fillRect/>
          </a:stretch>
        </p:blipFill>
        <p:spPr>
          <a:xfrm>
            <a:off x="7941150" y="3624711"/>
            <a:ext cx="1308985" cy="1448089"/>
          </a:xfrm>
          <a:prstGeom prst="rect">
            <a:avLst/>
          </a:prstGeom>
        </p:spPr>
      </p:pic>
      <p:grpSp>
        <p:nvGrpSpPr>
          <p:cNvPr id="23" name="Group 22">
            <a:extLst>
              <a:ext uri="{FF2B5EF4-FFF2-40B4-BE49-F238E27FC236}">
                <a16:creationId xmlns:a16="http://schemas.microsoft.com/office/drawing/2014/main" id="{6C24F777-754B-C92B-4B4B-EF72608560F1}"/>
              </a:ext>
            </a:extLst>
          </p:cNvPr>
          <p:cNvGrpSpPr/>
          <p:nvPr/>
        </p:nvGrpSpPr>
        <p:grpSpPr>
          <a:xfrm>
            <a:off x="0" y="3973400"/>
            <a:ext cx="1522749" cy="1170100"/>
            <a:chOff x="-680420" y="7416412"/>
            <a:chExt cx="3997998" cy="3037578"/>
          </a:xfrm>
        </p:grpSpPr>
        <p:pic>
          <p:nvPicPr>
            <p:cNvPr id="24" name="Picture 7">
              <a:extLst>
                <a:ext uri="{FF2B5EF4-FFF2-40B4-BE49-F238E27FC236}">
                  <a16:creationId xmlns:a16="http://schemas.microsoft.com/office/drawing/2014/main" id="{F1FA9D03-E39B-F918-CDE9-98167ECD65B4}"/>
                </a:ext>
              </a:extLst>
            </p:cNvPr>
            <p:cNvPicPr>
              <a:picLocks noChangeAspect="1"/>
            </p:cNvPicPr>
            <p:nvPr/>
          </p:nvPicPr>
          <p:blipFill>
            <a:blip r:embed="rId18" cstate="print"/>
            <a:srcRect/>
            <a:stretch>
              <a:fillRect/>
            </a:stretch>
          </p:blipFill>
          <p:spPr>
            <a:xfrm>
              <a:off x="-680420" y="7416412"/>
              <a:ext cx="2617970" cy="2896178"/>
            </a:xfrm>
            <a:prstGeom prst="rect">
              <a:avLst/>
            </a:prstGeom>
          </p:spPr>
        </p:pic>
        <p:pic>
          <p:nvPicPr>
            <p:cNvPr id="25" name="Picture 8">
              <a:extLst>
                <a:ext uri="{FF2B5EF4-FFF2-40B4-BE49-F238E27FC236}">
                  <a16:creationId xmlns:a16="http://schemas.microsoft.com/office/drawing/2014/main" id="{7BF1D346-E1D8-9081-B10F-4B1786B39DCC}"/>
                </a:ext>
              </a:extLst>
            </p:cNvPr>
            <p:cNvPicPr>
              <a:picLocks noChangeAspect="1"/>
            </p:cNvPicPr>
            <p:nvPr/>
          </p:nvPicPr>
          <p:blipFill>
            <a:blip r:embed="rId19" cstate="print"/>
            <a:srcRect/>
            <a:stretch>
              <a:fillRect/>
            </a:stretch>
          </p:blipFill>
          <p:spPr>
            <a:xfrm>
              <a:off x="254528" y="8113790"/>
              <a:ext cx="1889709" cy="2340200"/>
            </a:xfrm>
            <a:prstGeom prst="rect">
              <a:avLst/>
            </a:prstGeom>
          </p:spPr>
        </p:pic>
        <p:pic>
          <p:nvPicPr>
            <p:cNvPr id="26" name="Picture 9">
              <a:extLst>
                <a:ext uri="{FF2B5EF4-FFF2-40B4-BE49-F238E27FC236}">
                  <a16:creationId xmlns:a16="http://schemas.microsoft.com/office/drawing/2014/main" id="{8AD8A0F7-CEA6-D14D-B760-9BF035AD4AE3}"/>
                </a:ext>
              </a:extLst>
            </p:cNvPr>
            <p:cNvPicPr>
              <a:picLocks noChangeAspect="1"/>
            </p:cNvPicPr>
            <p:nvPr/>
          </p:nvPicPr>
          <p:blipFill>
            <a:blip r:embed="rId20" cstate="print"/>
            <a:srcRect/>
            <a:stretch>
              <a:fillRect/>
            </a:stretch>
          </p:blipFill>
          <p:spPr>
            <a:xfrm>
              <a:off x="1731082" y="9139181"/>
              <a:ext cx="1586496" cy="1314808"/>
            </a:xfrm>
            <a:prstGeom prst="rect">
              <a:avLst/>
            </a:prstGeom>
          </p:spPr>
        </p:pic>
      </p:grpSp>
      <p:pic>
        <p:nvPicPr>
          <p:cNvPr id="27" name="Picture 11">
            <a:extLst>
              <a:ext uri="{FF2B5EF4-FFF2-40B4-BE49-F238E27FC236}">
                <a16:creationId xmlns:a16="http://schemas.microsoft.com/office/drawing/2014/main" id="{A04B1924-E2DE-B7A1-D1B7-C67E1DBFE4FC}"/>
              </a:ext>
            </a:extLst>
          </p:cNvPr>
          <p:cNvPicPr>
            <a:picLocks noChangeAspect="1"/>
          </p:cNvPicPr>
          <p:nvPr/>
        </p:nvPicPr>
        <p:blipFill>
          <a:blip r:embed="rId21" cstate="print"/>
          <a:srcRect/>
          <a:stretch>
            <a:fillRect/>
          </a:stretch>
        </p:blipFill>
        <p:spPr>
          <a:xfrm>
            <a:off x="7234410" y="3973400"/>
            <a:ext cx="944855" cy="1170100"/>
          </a:xfrm>
          <a:prstGeom prst="rect">
            <a:avLst/>
          </a:prstGeom>
        </p:spPr>
      </p:pic>
      <p:pic>
        <p:nvPicPr>
          <p:cNvPr id="28" name="Picture 12">
            <a:extLst>
              <a:ext uri="{FF2B5EF4-FFF2-40B4-BE49-F238E27FC236}">
                <a16:creationId xmlns:a16="http://schemas.microsoft.com/office/drawing/2014/main" id="{DC6AA8A7-34B5-A7F7-255B-7AEEBFC8C31A}"/>
              </a:ext>
            </a:extLst>
          </p:cNvPr>
          <p:cNvPicPr>
            <a:picLocks noChangeAspect="1"/>
          </p:cNvPicPr>
          <p:nvPr/>
        </p:nvPicPr>
        <p:blipFill>
          <a:blip r:embed="rId22" cstate="print"/>
          <a:srcRect/>
          <a:stretch>
            <a:fillRect/>
          </a:stretch>
        </p:blipFill>
        <p:spPr>
          <a:xfrm>
            <a:off x="6982967" y="4420839"/>
            <a:ext cx="793248" cy="657404"/>
          </a:xfrm>
          <a:prstGeom prst="rect">
            <a:avLst/>
          </a:prstGeom>
        </p:spPr>
      </p:pic>
    </p:spTree>
    <p:extLst>
      <p:ext uri="{BB962C8B-B14F-4D97-AF65-F5344CB8AC3E}">
        <p14:creationId xmlns:p14="http://schemas.microsoft.com/office/powerpoint/2010/main" val="888957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0" grpId="0" animBg="1"/>
      <p:bldP spid="12" grpId="0" animBg="1"/>
      <p:bldP spid="13" grpId="0" animBg="1"/>
      <p:bldP spid="14" grpId="0" animBg="1"/>
      <p:bldP spid="15" grpId="0" animBg="1"/>
      <p:bldP spid="16"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2959" y="325019"/>
            <a:ext cx="6027312" cy="714622"/>
          </a:xfrm>
          <a:prstGeom prst="roundRect">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defTabSz="514350"/>
            <a:endParaRPr lang="en-US" sz="1000">
              <a:solidFill>
                <a:prstClr val="black"/>
              </a:solidFill>
              <a:latin typeface="Times New Roman" pitchFamily="18" charset="0"/>
              <a:cs typeface="Times New Roman" pitchFamily="18" charset="0"/>
            </a:endParaRPr>
          </a:p>
        </p:txBody>
      </p:sp>
      <p:sp>
        <p:nvSpPr>
          <p:cNvPr id="3" name="TextBox 2"/>
          <p:cNvSpPr txBox="1"/>
          <p:nvPr/>
        </p:nvSpPr>
        <p:spPr>
          <a:xfrm>
            <a:off x="695459" y="357389"/>
            <a:ext cx="5689242" cy="623248"/>
          </a:xfrm>
          <a:prstGeom prst="rect">
            <a:avLst/>
          </a:prstGeom>
          <a:noFill/>
        </p:spPr>
        <p:txBody>
          <a:bodyPr wrap="square" lIns="68580" tIns="34290" rIns="68580" bIns="34290" rtlCol="0">
            <a:spAutoFit/>
          </a:bodyPr>
          <a:lstStyle/>
          <a:p>
            <a:pPr defTabSz="514350"/>
            <a:r>
              <a:rPr lang="vi-VN" sz="1800" b="1">
                <a:latin typeface="Times New Roman" pitchFamily="18" charset="0"/>
                <a:cs typeface="Times New Roman" pitchFamily="18" charset="0"/>
              </a:rPr>
              <a:t>Câu 1</a:t>
            </a:r>
            <a:r>
              <a:rPr lang="vi-VN" sz="1800" b="1" smtClean="0">
                <a:latin typeface="Times New Roman" pitchFamily="18" charset="0"/>
                <a:cs typeface="Times New Roman" pitchFamily="18" charset="0"/>
              </a:rPr>
              <a:t>.</a:t>
            </a:r>
            <a:r>
              <a:rPr lang="en-US" sz="1800" b="1" smtClean="0">
                <a:latin typeface="Times New Roman" pitchFamily="18" charset="0"/>
                <a:cs typeface="Times New Roman" pitchFamily="18" charset="0"/>
              </a:rPr>
              <a:t> </a:t>
            </a:r>
            <a:r>
              <a:rPr lang="vi-VN" sz="1800" smtClean="0">
                <a:latin typeface="Times New Roman" pitchFamily="18" charset="0"/>
                <a:cs typeface="Times New Roman" pitchFamily="18" charset="0"/>
              </a:rPr>
              <a:t>Căng </a:t>
            </a:r>
            <a:r>
              <a:rPr lang="vi-VN" sz="1800">
                <a:latin typeface="Times New Roman" pitchFamily="18" charset="0"/>
                <a:cs typeface="Times New Roman" pitchFamily="18" charset="0"/>
              </a:rPr>
              <a:t>thẳng tâm lí là tình trạng mà con người cảm thấy phải chịu áp lực về</a:t>
            </a:r>
            <a:endParaRPr lang="en-US" sz="1800" dirty="0">
              <a:solidFill>
                <a:prstClr val="black"/>
              </a:solidFill>
              <a:latin typeface="Times New Roman" pitchFamily="18" charset="0"/>
              <a:cs typeface="Times New Roman" pitchFamily="18" charset="0"/>
            </a:endParaRPr>
          </a:p>
        </p:txBody>
      </p:sp>
      <p:sp>
        <p:nvSpPr>
          <p:cNvPr id="4" name="TextBox 3"/>
          <p:cNvSpPr txBox="1"/>
          <p:nvPr/>
        </p:nvSpPr>
        <p:spPr>
          <a:xfrm>
            <a:off x="1025234" y="1941491"/>
            <a:ext cx="3988652"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pPr defTabSz="514350"/>
            <a:r>
              <a:rPr lang="en-US" sz="1800" smtClean="0">
                <a:solidFill>
                  <a:prstClr val="black"/>
                </a:solidFill>
                <a:latin typeface="Times New Roman" pitchFamily="18" charset="0"/>
                <a:cs typeface="Times New Roman" pitchFamily="18" charset="0"/>
              </a:rPr>
              <a:t>A</a:t>
            </a:r>
            <a:r>
              <a:rPr lang="en-US" sz="1800">
                <a:solidFill>
                  <a:prstClr val="black"/>
                </a:solidFill>
                <a:latin typeface="Times New Roman" pitchFamily="18" charset="0"/>
                <a:cs typeface="Times New Roman" pitchFamily="18" charset="0"/>
              </a:rPr>
              <a:t>.</a:t>
            </a:r>
            <a:r>
              <a:rPr lang="en-US" sz="1100" smtClean="0">
                <a:solidFill>
                  <a:prstClr val="black"/>
                </a:solidFill>
                <a:latin typeface="Times New Roman" pitchFamily="18" charset="0"/>
                <a:cs typeface="Times New Roman" pitchFamily="18" charset="0"/>
              </a:rPr>
              <a:t> </a:t>
            </a:r>
            <a:r>
              <a:rPr lang="en-US" sz="1200" smtClean="0">
                <a:solidFill>
                  <a:srgbClr val="000000"/>
                </a:solidFill>
                <a:latin typeface="Times New Roman" pitchFamily="18" charset="0"/>
                <a:cs typeface="Times New Roman" pitchFamily="18" charset="0"/>
              </a:rPr>
              <a:t> </a:t>
            </a:r>
            <a:r>
              <a:rPr lang="en-US" sz="1800">
                <a:solidFill>
                  <a:srgbClr val="000000"/>
                </a:solidFill>
                <a:latin typeface="Times New Roman" pitchFamily="18" charset="0"/>
                <a:cs typeface="Times New Roman" pitchFamily="18" charset="0"/>
              </a:rPr>
              <a:t>tinh thần, thể chất.</a:t>
            </a:r>
            <a:endParaRPr lang="en-US" sz="1800" dirty="0">
              <a:solidFill>
                <a:prstClr val="black"/>
              </a:solidFill>
              <a:latin typeface="Times New Roman" pitchFamily="18" charset="0"/>
              <a:cs typeface="Times New Roman" pitchFamily="18" charset="0"/>
            </a:endParaRPr>
          </a:p>
        </p:txBody>
      </p:sp>
      <p:sp>
        <p:nvSpPr>
          <p:cNvPr id="6" name="TextBox 5"/>
          <p:cNvSpPr txBox="1"/>
          <p:nvPr/>
        </p:nvSpPr>
        <p:spPr>
          <a:xfrm>
            <a:off x="1025234" y="3779787"/>
            <a:ext cx="4035611"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pPr algn="just" defTabSz="514350"/>
            <a:r>
              <a:rPr lang="en-US" sz="1800" smtClean="0">
                <a:solidFill>
                  <a:prstClr val="black"/>
                </a:solidFill>
                <a:latin typeface="Times New Roman" pitchFamily="18" charset="0"/>
                <a:ea typeface="Calibri" panose="020F0502020204030204" pitchFamily="34" charset="0"/>
                <a:cs typeface="Times New Roman" panose="02020603050405020304" pitchFamily="18" charset="0"/>
              </a:rPr>
              <a:t>D. bạn bè.</a:t>
            </a:r>
            <a:endParaRPr lang="en-US" sz="1800" dirty="0">
              <a:solidFill>
                <a:prstClr val="black"/>
              </a:solidFill>
              <a:latin typeface="Times New Roman" pitchFamily="18" charset="0"/>
              <a:ea typeface="Calibri" panose="020F0502020204030204" pitchFamily="34" charset="0"/>
              <a:cs typeface="Times New Roman" pitchFamily="18" charset="0"/>
            </a:endParaRPr>
          </a:p>
        </p:txBody>
      </p:sp>
      <p:sp>
        <p:nvSpPr>
          <p:cNvPr id="7" name="TextBox 6"/>
          <p:cNvSpPr txBox="1"/>
          <p:nvPr/>
        </p:nvSpPr>
        <p:spPr>
          <a:xfrm>
            <a:off x="1025234" y="3151792"/>
            <a:ext cx="4020025"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pPr defTabSz="514350"/>
            <a:r>
              <a:rPr lang="en-US" sz="1800" smtClean="0">
                <a:solidFill>
                  <a:prstClr val="black"/>
                </a:solidFill>
                <a:latin typeface="Times New Roman" pitchFamily="18" charset="0"/>
                <a:cs typeface="Times New Roman" pitchFamily="18" charset="0"/>
              </a:rPr>
              <a:t>C</a:t>
            </a:r>
            <a:r>
              <a:rPr lang="en-US" sz="1800">
                <a:solidFill>
                  <a:prstClr val="black"/>
                </a:solidFill>
                <a:latin typeface="Times New Roman" pitchFamily="18" charset="0"/>
                <a:cs typeface="Times New Roman" pitchFamily="18" charset="0"/>
              </a:rPr>
              <a:t>.</a:t>
            </a:r>
            <a:r>
              <a:rPr lang="en-US" sz="1800" smtClean="0">
                <a:solidFill>
                  <a:prstClr val="black"/>
                </a:solidFill>
                <a:latin typeface="Times New Roman" pitchFamily="18" charset="0"/>
                <a:cs typeface="Times New Roman" pitchFamily="18" charset="0"/>
              </a:rPr>
              <a:t> </a:t>
            </a:r>
            <a:r>
              <a:rPr lang="en-US" sz="1800">
                <a:solidFill>
                  <a:prstClr val="black"/>
                </a:solidFill>
                <a:latin typeface="Times New Roman" panose="02020603050405020304" pitchFamily="18" charset="0"/>
                <a:cs typeface="Times New Roman" pitchFamily="18" charset="0"/>
              </a:rPr>
              <a:t>g</a:t>
            </a:r>
            <a:r>
              <a:rPr lang="en-US" sz="1800" smtClean="0">
                <a:solidFill>
                  <a:prstClr val="black"/>
                </a:solidFill>
                <a:latin typeface="Times New Roman" panose="02020603050405020304" pitchFamily="18" charset="0"/>
                <a:ea typeface="Calibri" panose="020F0502020204030204" pitchFamily="34" charset="0"/>
                <a:cs typeface="Times New Roman" pitchFamily="18" charset="0"/>
              </a:rPr>
              <a:t>ia đình.</a:t>
            </a:r>
            <a:endParaRPr lang="en-US" sz="1800" dirty="0">
              <a:solidFill>
                <a:prstClr val="black"/>
              </a:solidFill>
              <a:latin typeface="Times New Roman" pitchFamily="18" charset="0"/>
              <a:cs typeface="Times New Roman" pitchFamily="18" charset="0"/>
            </a:endParaRPr>
          </a:p>
        </p:txBody>
      </p:sp>
      <p:sp>
        <p:nvSpPr>
          <p:cNvPr id="8" name="TextBox 7"/>
          <p:cNvSpPr txBox="1"/>
          <p:nvPr/>
        </p:nvSpPr>
        <p:spPr>
          <a:xfrm>
            <a:off x="1025234" y="2558448"/>
            <a:ext cx="4018349"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pPr algn="just" defTabSz="514350"/>
            <a:r>
              <a:rPr lang="en-US" sz="1800" smtClean="0">
                <a:solidFill>
                  <a:prstClr val="black"/>
                </a:solidFill>
                <a:latin typeface="Times New Roman" pitchFamily="18" charset="0"/>
                <a:cs typeface="Times New Roman" pitchFamily="18" charset="0"/>
              </a:rPr>
              <a:t>B. </a:t>
            </a:r>
            <a:r>
              <a:rPr lang="en-US" sz="1800" smtClean="0">
                <a:solidFill>
                  <a:srgbClr val="000000"/>
                </a:solidFill>
                <a:latin typeface="Times New Roman" pitchFamily="18" charset="0"/>
                <a:cs typeface="Times New Roman" pitchFamily="18" charset="0"/>
              </a:rPr>
              <a:t>tiền </a:t>
            </a:r>
            <a:r>
              <a:rPr lang="en-US" sz="1800">
                <a:solidFill>
                  <a:srgbClr val="000000"/>
                </a:solidFill>
                <a:latin typeface="Times New Roman" pitchFamily="18" charset="0"/>
                <a:cs typeface="Times New Roman" pitchFamily="18" charset="0"/>
              </a:rPr>
              <a:t>bạc.</a:t>
            </a:r>
            <a:endParaRPr lang="en-US" sz="1800" dirty="0">
              <a:solidFill>
                <a:prstClr val="black"/>
              </a:solidFill>
              <a:latin typeface="Times New Roman" pitchFamily="18" charset="0"/>
              <a:cs typeface="Times New Roman" pitchFamily="18" charset="0"/>
            </a:endParaRPr>
          </a:p>
        </p:txBody>
      </p:sp>
      <p:pic>
        <p:nvPicPr>
          <p:cNvPr id="9" name="q1">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7200902" y="3810022"/>
            <a:ext cx="916912" cy="633714"/>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9216736" y="709179"/>
            <a:ext cx="457200" cy="3429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9216736" y="1386049"/>
            <a:ext cx="457200" cy="3429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9286541" y="2722254"/>
            <a:ext cx="457200" cy="3429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stretch>
            <a:fillRect/>
          </a:stretch>
        </p:blipFill>
        <p:spPr>
          <a:xfrm>
            <a:off x="9219248" y="1962451"/>
            <a:ext cx="457200" cy="342900"/>
          </a:xfrm>
          <a:prstGeom prst="rect">
            <a:avLst/>
          </a:prstGeom>
        </p:spPr>
      </p:pic>
      <p:sp>
        <p:nvSpPr>
          <p:cNvPr id="16" name="Cloud 15"/>
          <p:cNvSpPr/>
          <p:nvPr/>
        </p:nvSpPr>
        <p:spPr>
          <a:xfrm>
            <a:off x="4661998" y="2075871"/>
            <a:ext cx="2628900" cy="1236030"/>
          </a:xfrm>
          <a:prstGeom prst="cloud">
            <a:avLst/>
          </a:prstGeom>
        </p:spPr>
        <p:style>
          <a:lnRef idx="3">
            <a:schemeClr val="lt1"/>
          </a:lnRef>
          <a:fillRef idx="1">
            <a:schemeClr val="accent6"/>
          </a:fillRef>
          <a:effectRef idx="1">
            <a:schemeClr val="accent6"/>
          </a:effectRef>
          <a:fontRef idx="minor">
            <a:schemeClr val="lt1"/>
          </a:fontRef>
        </p:style>
        <p:txBody>
          <a:bodyPr lIns="68580" tIns="34290" rIns="68580" bIns="34290" rtlCol="0" anchor="ctr"/>
          <a:lstStyle/>
          <a:p>
            <a:pPr algn="ctr" defTabSz="514350"/>
            <a:endParaRPr lang="en-US" sz="1000">
              <a:solidFill>
                <a:prstClr val="white"/>
              </a:solidFill>
              <a:latin typeface="Times New Roman" pitchFamily="18" charset="0"/>
              <a:cs typeface="Times New Roman" pitchFamily="18" charset="0"/>
            </a:endParaRPr>
          </a:p>
        </p:txBody>
      </p:sp>
      <p:sp>
        <p:nvSpPr>
          <p:cNvPr id="17" name="TextBox 16"/>
          <p:cNvSpPr txBox="1"/>
          <p:nvPr/>
        </p:nvSpPr>
        <p:spPr>
          <a:xfrm flipH="1">
            <a:off x="5600700" y="2185989"/>
            <a:ext cx="1189686" cy="623248"/>
          </a:xfrm>
          <a:prstGeom prst="rect">
            <a:avLst/>
          </a:prstGeom>
          <a:noFill/>
        </p:spPr>
        <p:txBody>
          <a:bodyPr wrap="square" lIns="68580" tIns="34290" rIns="68580" bIns="34290" rtlCol="0">
            <a:spAutoFit/>
          </a:bodyPr>
          <a:lstStyle/>
          <a:p>
            <a:pPr defTabSz="514350"/>
            <a:r>
              <a:rPr lang="en-US" sz="18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527212" y="3102809"/>
            <a:ext cx="584300" cy="446404"/>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551705" y="3704866"/>
            <a:ext cx="590412" cy="451073"/>
          </a:xfrm>
          <a:prstGeom prst="rect">
            <a:avLst/>
          </a:prstGeom>
        </p:spPr>
      </p:pic>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510884" y="2463925"/>
            <a:ext cx="544409" cy="602034"/>
          </a:xfrm>
          <a:prstGeom prst="rect">
            <a:avLst/>
          </a:prstGeom>
        </p:spPr>
      </p:pic>
      <p:grpSp>
        <p:nvGrpSpPr>
          <p:cNvPr id="21" name="times up"/>
          <p:cNvGrpSpPr/>
          <p:nvPr/>
        </p:nvGrpSpPr>
        <p:grpSpPr>
          <a:xfrm>
            <a:off x="7106055" y="1641918"/>
            <a:ext cx="904218" cy="203872"/>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514350">
                <a:defRPr/>
              </a:pPr>
              <a:endParaRPr lang="en-GB" sz="1600" kern="0" dirty="0">
                <a:solidFill>
                  <a:sysClr val="window" lastClr="FFFFFF"/>
                </a:solidFill>
                <a:latin typeface="Times New Roman" pitchFamily="18" charset="0"/>
                <a:cs typeface="Times New Roman" pitchFamily="18"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514350">
                <a:defRPr/>
              </a:pPr>
              <a:r>
                <a:rPr lang="en-GB" sz="800" kern="0" dirty="0" err="1">
                  <a:solidFill>
                    <a:sysClr val="window" lastClr="FFFFFF"/>
                  </a:solidFill>
                  <a:latin typeface="Times New Roman" pitchFamily="18" charset="0"/>
                  <a:cs typeface="Times New Roman" pitchFamily="18" charset="0"/>
                </a:rPr>
                <a:t>Hết</a:t>
              </a:r>
              <a:r>
                <a:rPr lang="en-GB" sz="800" kern="0" dirty="0">
                  <a:solidFill>
                    <a:sysClr val="window" lastClr="FFFFFF"/>
                  </a:solidFill>
                  <a:latin typeface="Times New Roman" pitchFamily="18" charset="0"/>
                  <a:cs typeface="Times New Roman" pitchFamily="18" charset="0"/>
                </a:rPr>
                <a:t> </a:t>
              </a:r>
              <a:r>
                <a:rPr lang="en-GB" sz="800" kern="0" dirty="0" err="1">
                  <a:solidFill>
                    <a:sysClr val="window" lastClr="FFFFFF"/>
                  </a:solidFill>
                  <a:latin typeface="Times New Roman" pitchFamily="18" charset="0"/>
                  <a:cs typeface="Times New Roman" pitchFamily="18" charset="0"/>
                </a:rPr>
                <a:t>Giờ</a:t>
              </a:r>
              <a:endParaRPr lang="en-GB" sz="800" kern="0" dirty="0">
                <a:solidFill>
                  <a:sysClr val="window" lastClr="FFFFFF"/>
                </a:solidFill>
                <a:latin typeface="Times New Roman" pitchFamily="18" charset="0"/>
                <a:cs typeface="Times New Roman" pitchFamily="18" charset="0"/>
              </a:endParaRPr>
            </a:p>
          </p:txBody>
        </p:sp>
      </p:grpSp>
      <p:sp>
        <p:nvSpPr>
          <p:cNvPr id="24" name="Rectangle 23"/>
          <p:cNvSpPr/>
          <p:nvPr/>
        </p:nvSpPr>
        <p:spPr>
          <a:xfrm>
            <a:off x="7342391" y="656637"/>
            <a:ext cx="411153" cy="171215"/>
          </a:xfrm>
          <a:prstGeom prst="rect">
            <a:avLst/>
          </a:prstGeom>
          <a:solidFill>
            <a:sysClr val="window" lastClr="FFFFFF"/>
          </a:solidFill>
          <a:ln w="12700" cap="flat" cmpd="sng" algn="ctr">
            <a:solidFill>
              <a:srgbClr val="FFC000"/>
            </a:solidFill>
            <a:prstDash val="solid"/>
            <a:miter lim="800000"/>
          </a:ln>
          <a:effectLst/>
        </p:spPr>
        <p:txBody>
          <a:bodyPr lIns="68580" tIns="34290" rIns="68580" bIns="34290" rtlCol="0" anchor="ctr"/>
          <a:lstStyle/>
          <a:p>
            <a:pPr algn="ctr" defTabSz="514350">
              <a:defRPr/>
            </a:pPr>
            <a:r>
              <a:rPr lang="en-US" sz="600" kern="0" dirty="0">
                <a:solidFill>
                  <a:srgbClr val="FF0000"/>
                </a:solidFill>
                <a:latin typeface="Times New Roman" pitchFamily="18" charset="0"/>
                <a:cs typeface="Times New Roman" pitchFamily="18" charset="0"/>
              </a:rPr>
              <a:t>START</a:t>
            </a:r>
          </a:p>
        </p:txBody>
      </p:sp>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42191" y="827850"/>
            <a:ext cx="1028003" cy="768557"/>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7359056" y="1152622"/>
            <a:ext cx="394276" cy="286559"/>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514350">
                <a:defRPr/>
              </a:pPr>
              <a:endParaRPr lang="en-GB" sz="1000" kern="0" dirty="0">
                <a:solidFill>
                  <a:sysClr val="windowText" lastClr="000000"/>
                </a:solidFill>
                <a:latin typeface="Times New Roman" pitchFamily="18" charset="0"/>
                <a:cs typeface="Times New Roman" pitchFamily="18" charset="0"/>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514350">
                <a:defRPr/>
              </a:pPr>
              <a:endParaRPr lang="en-GB" sz="1000" kern="0" dirty="0">
                <a:solidFill>
                  <a:sysClr val="windowText" lastClr="000000"/>
                </a:solidFill>
                <a:latin typeface="Times New Roman" pitchFamily="18" charset="0"/>
                <a:cs typeface="Times New Roman" pitchFamily="18" charset="0"/>
              </a:endParaRPr>
            </a:p>
          </p:txBody>
        </p:sp>
      </p:grpSp>
      <p:sp>
        <p:nvSpPr>
          <p:cNvPr id="29" name="TextBox 28"/>
          <p:cNvSpPr txBox="1"/>
          <p:nvPr/>
        </p:nvSpPr>
        <p:spPr>
          <a:xfrm>
            <a:off x="7674268" y="1178139"/>
            <a:ext cx="210774" cy="161583"/>
          </a:xfrm>
          <a:prstGeom prst="rect">
            <a:avLst/>
          </a:prstGeom>
          <a:noFill/>
        </p:spPr>
        <p:txBody>
          <a:bodyPr wrap="square" lIns="68580" tIns="34290" rIns="68580" bIns="34290" rtlCol="0">
            <a:spAutoFit/>
          </a:bodyPr>
          <a:lstStyle/>
          <a:p>
            <a:pPr defTabSz="514350">
              <a:defRPr/>
            </a:pPr>
            <a:r>
              <a:rPr lang="en-US" sz="600" b="1" kern="0" dirty="0">
                <a:solidFill>
                  <a:srgbClr val="99B2C8"/>
                </a:solidFill>
                <a:latin typeface="Times New Roman" pitchFamily="18" charset="0"/>
                <a:cs typeface="Times New Roman" pitchFamily="18" charset="0"/>
              </a:rPr>
              <a:t>3</a:t>
            </a:r>
          </a:p>
        </p:txBody>
      </p:sp>
      <p:sp>
        <p:nvSpPr>
          <p:cNvPr id="30" name="TextBox 29"/>
          <p:cNvSpPr txBox="1"/>
          <p:nvPr/>
        </p:nvSpPr>
        <p:spPr>
          <a:xfrm>
            <a:off x="7484830" y="1320815"/>
            <a:ext cx="255815" cy="161583"/>
          </a:xfrm>
          <a:prstGeom prst="rect">
            <a:avLst/>
          </a:prstGeom>
          <a:noFill/>
        </p:spPr>
        <p:txBody>
          <a:bodyPr wrap="square" lIns="68580" tIns="34290" rIns="68580" bIns="34290" rtlCol="0">
            <a:spAutoFit/>
          </a:bodyPr>
          <a:lstStyle/>
          <a:p>
            <a:pPr defTabSz="514350">
              <a:defRPr/>
            </a:pPr>
            <a:r>
              <a:rPr lang="en-US" sz="600" b="1" kern="0" dirty="0">
                <a:solidFill>
                  <a:srgbClr val="99B2C8"/>
                </a:solidFill>
                <a:latin typeface="Times New Roman" pitchFamily="18" charset="0"/>
                <a:cs typeface="Times New Roman" pitchFamily="18" charset="0"/>
              </a:rPr>
              <a:t>6</a:t>
            </a:r>
          </a:p>
        </p:txBody>
      </p:sp>
      <p:sp>
        <p:nvSpPr>
          <p:cNvPr id="31" name="TextBox 30"/>
          <p:cNvSpPr txBox="1"/>
          <p:nvPr/>
        </p:nvSpPr>
        <p:spPr>
          <a:xfrm>
            <a:off x="7225536" y="1199273"/>
            <a:ext cx="231341" cy="161583"/>
          </a:xfrm>
          <a:prstGeom prst="rect">
            <a:avLst/>
          </a:prstGeom>
          <a:noFill/>
        </p:spPr>
        <p:txBody>
          <a:bodyPr wrap="square" lIns="68580" tIns="34290" rIns="68580" bIns="34290" rtlCol="0">
            <a:spAutoFit/>
          </a:bodyPr>
          <a:lstStyle/>
          <a:p>
            <a:pPr defTabSz="514350">
              <a:defRPr/>
            </a:pPr>
            <a:r>
              <a:rPr lang="en-US" sz="600" b="1" kern="0" dirty="0">
                <a:solidFill>
                  <a:srgbClr val="99B2C8"/>
                </a:solidFill>
                <a:latin typeface="Times New Roman" pitchFamily="18" charset="0"/>
                <a:cs typeface="Times New Roman" pitchFamily="18" charset="0"/>
              </a:rPr>
              <a:t>9</a:t>
            </a:r>
          </a:p>
        </p:txBody>
      </p:sp>
      <p:sp>
        <p:nvSpPr>
          <p:cNvPr id="32" name="TextBox 31"/>
          <p:cNvSpPr txBox="1"/>
          <p:nvPr/>
        </p:nvSpPr>
        <p:spPr>
          <a:xfrm>
            <a:off x="7438458" y="1039641"/>
            <a:ext cx="278555" cy="161583"/>
          </a:xfrm>
          <a:prstGeom prst="rect">
            <a:avLst/>
          </a:prstGeom>
          <a:noFill/>
        </p:spPr>
        <p:txBody>
          <a:bodyPr wrap="square" lIns="68580" tIns="34290" rIns="68580" bIns="34290" rtlCol="0">
            <a:spAutoFit/>
          </a:bodyPr>
          <a:lstStyle/>
          <a:p>
            <a:pPr defTabSz="514350">
              <a:defRPr/>
            </a:pPr>
            <a:r>
              <a:rPr lang="en-US" sz="600" b="1" kern="0" dirty="0">
                <a:solidFill>
                  <a:srgbClr val="99B2C8"/>
                </a:solidFill>
                <a:latin typeface="Times New Roman" pitchFamily="18" charset="0"/>
                <a:cs typeface="Times New Roman" pitchFamily="18" charset="0"/>
              </a:rPr>
              <a:t>12</a:t>
            </a:r>
          </a:p>
        </p:txBody>
      </p:sp>
    </p:spTree>
    <p:extLst>
      <p:ext uri="{BB962C8B-B14F-4D97-AF65-F5344CB8AC3E}">
        <p14:creationId xmlns:p14="http://schemas.microsoft.com/office/powerpoint/2010/main" val="4580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1376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24"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24"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24"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4107" y="193132"/>
            <a:ext cx="7511143" cy="1085850"/>
          </a:xfrm>
          <a:prstGeom prst="roundRect">
            <a:avLst/>
          </a:prstGeom>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r>
              <a:rPr lang="vi-VN" sz="2400" b="1">
                <a:latin typeface="+mj-lt"/>
              </a:rPr>
              <a:t>Câu </a:t>
            </a:r>
            <a:r>
              <a:rPr lang="en-US" sz="2400" b="1" smtClean="0">
                <a:latin typeface="+mj-lt"/>
              </a:rPr>
              <a:t>2: </a:t>
            </a:r>
            <a:r>
              <a:rPr lang="vi-VN" sz="2400" smtClean="0">
                <a:latin typeface="+mj-lt"/>
              </a:rPr>
              <a:t>Mệt </a:t>
            </a:r>
            <a:r>
              <a:rPr lang="vi-VN" sz="2400">
                <a:latin typeface="+mj-lt"/>
              </a:rPr>
              <a:t>mỏi, chán ăn, khó ngủ là một số biểu hiện của</a:t>
            </a:r>
            <a:endParaRPr lang="en-US" sz="2400" dirty="0">
              <a:solidFill>
                <a:prstClr val="black"/>
              </a:solidFill>
              <a:latin typeface="+mj-lt"/>
            </a:endParaRPr>
          </a:p>
        </p:txBody>
      </p:sp>
      <p:sp>
        <p:nvSpPr>
          <p:cNvPr id="4" name="TextBox 3"/>
          <p:cNvSpPr txBox="1"/>
          <p:nvPr/>
        </p:nvSpPr>
        <p:spPr>
          <a:xfrm>
            <a:off x="457200" y="2461356"/>
            <a:ext cx="2362200" cy="346249"/>
          </a:xfrm>
          <a:prstGeom prst="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B</a:t>
            </a:r>
            <a:r>
              <a:rPr lang="en-US" sz="1800">
                <a:solidFill>
                  <a:prstClr val="black"/>
                </a:solidFill>
                <a:latin typeface="Times New Roman" pitchFamily="18" charset="0"/>
                <a:cs typeface="Times New Roman" pitchFamily="18" charset="0"/>
              </a:rPr>
              <a:t>.</a:t>
            </a:r>
            <a:r>
              <a:rPr lang="en-US" sz="1800" smtClean="0">
                <a:solidFill>
                  <a:prstClr val="black"/>
                </a:solidFill>
                <a:latin typeface="Times New Roman" pitchFamily="18" charset="0"/>
                <a:cs typeface="Times New Roman" pitchFamily="18" charset="0"/>
              </a:rPr>
              <a:t> cơ thể bị căng thẳng.</a:t>
            </a:r>
            <a:endParaRPr lang="en-US" sz="1800" dirty="0">
              <a:solidFill>
                <a:prstClr val="black"/>
              </a:solidFill>
              <a:latin typeface="Times New Roman" pitchFamily="18" charset="0"/>
              <a:cs typeface="Times New Roman" pitchFamily="18" charset="0"/>
            </a:endParaRPr>
          </a:p>
        </p:txBody>
      </p:sp>
      <p:sp>
        <p:nvSpPr>
          <p:cNvPr id="6" name="TextBox 5"/>
          <p:cNvSpPr txBox="1"/>
          <p:nvPr/>
        </p:nvSpPr>
        <p:spPr>
          <a:xfrm>
            <a:off x="457200" y="3943350"/>
            <a:ext cx="2362200" cy="346249"/>
          </a:xfrm>
          <a:prstGeom prst="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D. người trưởng thành.</a:t>
            </a:r>
            <a:endParaRPr lang="en-US" sz="1800" dirty="0">
              <a:solidFill>
                <a:prstClr val="black"/>
              </a:solidFill>
              <a:latin typeface="Times New Roman" pitchFamily="18" charset="0"/>
              <a:cs typeface="Times New Roman" pitchFamily="18" charset="0"/>
            </a:endParaRPr>
          </a:p>
        </p:txBody>
      </p:sp>
      <p:sp>
        <p:nvSpPr>
          <p:cNvPr id="7" name="TextBox 6"/>
          <p:cNvSpPr txBox="1"/>
          <p:nvPr/>
        </p:nvSpPr>
        <p:spPr>
          <a:xfrm>
            <a:off x="457199" y="3200400"/>
            <a:ext cx="2367754" cy="346249"/>
          </a:xfrm>
          <a:prstGeom prst="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C</a:t>
            </a:r>
            <a:r>
              <a:rPr lang="en-US" sz="1800">
                <a:solidFill>
                  <a:prstClr val="black"/>
                </a:solidFill>
                <a:latin typeface="Times New Roman" pitchFamily="18" charset="0"/>
                <a:cs typeface="Times New Roman" pitchFamily="18" charset="0"/>
              </a:rPr>
              <a:t>.</a:t>
            </a:r>
            <a:r>
              <a:rPr lang="en-US" sz="1800" smtClean="0">
                <a:solidFill>
                  <a:prstClr val="black"/>
                </a:solidFill>
                <a:latin typeface="Times New Roman" pitchFamily="18" charset="0"/>
                <a:cs typeface="Times New Roman" pitchFamily="18" charset="0"/>
              </a:rPr>
              <a:t> học sinh chăm học. </a:t>
            </a:r>
            <a:endParaRPr lang="en-US" sz="1800" dirty="0">
              <a:solidFill>
                <a:prstClr val="black"/>
              </a:solidFill>
              <a:latin typeface="Times New Roman" pitchFamily="18" charset="0"/>
              <a:cs typeface="Times New Roman" pitchFamily="18" charset="0"/>
            </a:endParaRPr>
          </a:p>
        </p:txBody>
      </p:sp>
      <p:sp>
        <p:nvSpPr>
          <p:cNvPr id="8" name="TextBox 7"/>
          <p:cNvSpPr txBox="1"/>
          <p:nvPr/>
        </p:nvSpPr>
        <p:spPr>
          <a:xfrm>
            <a:off x="457200" y="1916468"/>
            <a:ext cx="2368900" cy="346249"/>
          </a:xfrm>
          <a:prstGeom prst="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A. học sinh lười học. </a:t>
            </a:r>
            <a:endParaRPr lang="en-US" sz="18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4330" y="1759351"/>
            <a:ext cx="609600" cy="457200"/>
          </a:xfrm>
          <a:prstGeom prst="rect">
            <a:avLst/>
          </a:prstGeom>
        </p:spPr>
      </p:pic>
      <p:sp>
        <p:nvSpPr>
          <p:cNvPr id="16" name="Cloud 15"/>
          <p:cNvSpPr/>
          <p:nvPr/>
        </p:nvSpPr>
        <p:spPr>
          <a:xfrm>
            <a:off x="3034146" y="1637338"/>
            <a:ext cx="3505200" cy="1648040"/>
          </a:xfrm>
          <a:prstGeom prst="cloud">
            <a:avLst/>
          </a:prstGeom>
        </p:spPr>
        <p:style>
          <a:lnRef idx="3">
            <a:schemeClr val="lt1"/>
          </a:lnRef>
          <a:fillRef idx="1">
            <a:schemeClr val="accent1"/>
          </a:fillRef>
          <a:effectRef idx="1">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7" name="TextBox 16"/>
          <p:cNvSpPr txBox="1"/>
          <p:nvPr/>
        </p:nvSpPr>
        <p:spPr>
          <a:xfrm>
            <a:off x="4191000" y="2057400"/>
            <a:ext cx="1752600" cy="807914"/>
          </a:xfrm>
          <a:prstGeom prst="rect">
            <a:avLst/>
          </a:prstGeom>
          <a:noFill/>
        </p:spPr>
        <p:txBody>
          <a:bodyPr wrap="square" lIns="68580" tIns="34290" rIns="68580" bIns="34290" rtlCol="0">
            <a:spAutoFit/>
          </a:bodyPr>
          <a:lstStyle/>
          <a:p>
            <a:r>
              <a:rPr lang="en-US" sz="24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8025" y="3089702"/>
            <a:ext cx="704486" cy="538226"/>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8025" y="3921941"/>
            <a:ext cx="658351" cy="502979"/>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28465" y="1759351"/>
            <a:ext cx="604046" cy="461489"/>
          </a:xfrm>
          <a:prstGeom prst="rect">
            <a:avLst/>
          </a:prstGeom>
        </p:spPr>
      </p:pic>
      <p:pic>
        <p:nvPicPr>
          <p:cNvPr id="21" name="q2">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7885516" y="4197649"/>
            <a:ext cx="1293121" cy="912884"/>
          </a:xfrm>
          <a:prstGeom prst="rect">
            <a:avLst/>
          </a:prstGeom>
        </p:spPr>
      </p:pic>
      <p:grpSp>
        <p:nvGrpSpPr>
          <p:cNvPr id="22" name="times up"/>
          <p:cNvGrpSpPr/>
          <p:nvPr/>
        </p:nvGrpSpPr>
        <p:grpSpPr>
          <a:xfrm>
            <a:off x="7861407" y="1354429"/>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1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100" kern="0" dirty="0" err="1" smtClean="0">
                  <a:solidFill>
                    <a:sysClr val="window" lastClr="FFFFFF"/>
                  </a:solidFill>
                  <a:latin typeface="Arial" panose="020B0604020202020204" pitchFamily="34" charset="0"/>
                  <a:cs typeface="Arial" panose="020B0604020202020204" pitchFamily="34" charset="0"/>
                </a:rPr>
                <a:t>Hết</a:t>
              </a:r>
              <a:r>
                <a:rPr lang="en-GB" sz="1100" kern="0" dirty="0" smtClean="0">
                  <a:solidFill>
                    <a:sysClr val="window" lastClr="FFFFFF"/>
                  </a:solidFill>
                  <a:latin typeface="Arial" panose="020B0604020202020204" pitchFamily="34" charset="0"/>
                  <a:cs typeface="Arial" panose="020B0604020202020204" pitchFamily="34" charset="0"/>
                </a:rPr>
                <a:t> </a:t>
              </a:r>
              <a:r>
                <a:rPr lang="en-GB" sz="1100" kern="0" dirty="0" err="1" smtClean="0">
                  <a:solidFill>
                    <a:sysClr val="window" lastClr="FFFFFF"/>
                  </a:solidFill>
                  <a:latin typeface="Arial" panose="020B0604020202020204" pitchFamily="34" charset="0"/>
                  <a:cs typeface="Arial" panose="020B0604020202020204" pitchFamily="34" charset="0"/>
                </a:rPr>
                <a:t>Giờ</a:t>
              </a:r>
              <a:endParaRPr lang="en-GB" sz="11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176521" y="40722"/>
            <a:ext cx="548204" cy="228286"/>
          </a:xfrm>
          <a:prstGeom prst="rect">
            <a:avLst/>
          </a:prstGeom>
          <a:solidFill>
            <a:sysClr val="window" lastClr="FFFFFF"/>
          </a:solidFill>
          <a:ln w="12700" cap="flat" cmpd="sng" algn="ctr">
            <a:solidFill>
              <a:srgbClr val="FFC000"/>
            </a:solidFill>
            <a:prstDash val="solid"/>
            <a:miter lim="800000"/>
          </a:ln>
          <a:effectLst/>
        </p:spPr>
        <p:txBody>
          <a:bodyPr lIns="68580" tIns="34290" rIns="68580" bIns="34290" rtlCol="0" anchor="ctr"/>
          <a:lstStyle/>
          <a:p>
            <a:pPr algn="ctr">
              <a:defRPr/>
            </a:pPr>
            <a:r>
              <a:rPr lang="en-US" sz="800" kern="0" dirty="0" smtClean="0">
                <a:solidFill>
                  <a:srgbClr val="FF0000"/>
                </a:solidFill>
                <a:latin typeface="Calibri"/>
              </a:rPr>
              <a:t>START</a:t>
            </a:r>
            <a:endParaRPr lang="en-US" sz="800" kern="0" dirty="0">
              <a:solidFill>
                <a:srgbClr val="FF0000"/>
              </a:solidFill>
              <a:latin typeface="Calibri"/>
            </a:endParaRP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6253" y="269007"/>
            <a:ext cx="1370670" cy="102474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8739" y="702036"/>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30" name="TextBox 29"/>
          <p:cNvSpPr txBox="1"/>
          <p:nvPr/>
        </p:nvSpPr>
        <p:spPr>
          <a:xfrm>
            <a:off x="8619024" y="736058"/>
            <a:ext cx="281032"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3</a:t>
            </a:r>
            <a:endParaRPr lang="en-US" sz="800" b="1" kern="0" dirty="0">
              <a:solidFill>
                <a:srgbClr val="99B2C8"/>
              </a:solidFill>
            </a:endParaRPr>
          </a:p>
        </p:txBody>
      </p:sp>
      <p:sp>
        <p:nvSpPr>
          <p:cNvPr id="31" name="TextBox 30"/>
          <p:cNvSpPr txBox="1"/>
          <p:nvPr/>
        </p:nvSpPr>
        <p:spPr>
          <a:xfrm>
            <a:off x="8366437" y="926293"/>
            <a:ext cx="341087"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6</a:t>
            </a:r>
            <a:endParaRPr lang="en-US" sz="800" b="1" kern="0" dirty="0">
              <a:solidFill>
                <a:srgbClr val="99B2C8"/>
              </a:solidFill>
            </a:endParaRPr>
          </a:p>
        </p:txBody>
      </p:sp>
      <p:sp>
        <p:nvSpPr>
          <p:cNvPr id="32" name="TextBox 31"/>
          <p:cNvSpPr txBox="1"/>
          <p:nvPr/>
        </p:nvSpPr>
        <p:spPr>
          <a:xfrm>
            <a:off x="8020712" y="764235"/>
            <a:ext cx="308455"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9</a:t>
            </a:r>
            <a:endParaRPr lang="en-US" sz="800" b="1" kern="0" dirty="0">
              <a:solidFill>
                <a:srgbClr val="99B2C8"/>
              </a:solidFill>
            </a:endParaRPr>
          </a:p>
        </p:txBody>
      </p:sp>
      <p:sp>
        <p:nvSpPr>
          <p:cNvPr id="33" name="TextBox 32"/>
          <p:cNvSpPr txBox="1"/>
          <p:nvPr/>
        </p:nvSpPr>
        <p:spPr>
          <a:xfrm>
            <a:off x="8304609" y="551391"/>
            <a:ext cx="371406"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12</a:t>
            </a:r>
            <a:endParaRPr lang="en-US" sz="800" b="1" kern="0" dirty="0">
              <a:solidFill>
                <a:srgbClr val="99B2C8"/>
              </a:solidFill>
            </a:endParaRPr>
          </a:p>
        </p:txBody>
      </p:sp>
    </p:spTree>
    <p:extLst>
      <p:ext uri="{BB962C8B-B14F-4D97-AF65-F5344CB8AC3E}">
        <p14:creationId xmlns:p14="http://schemas.microsoft.com/office/powerpoint/2010/main" val="33869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1376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24"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24"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24"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87" y="337807"/>
            <a:ext cx="7560443" cy="1608133"/>
          </a:xfrm>
          <a:prstGeom prst="rect">
            <a:avLst/>
          </a:prstGeom>
          <a:noFill/>
        </p:spPr>
        <p:txBody>
          <a:bodyPr wrap="square" lIns="68580" tIns="34290" rIns="68580" bIns="34290" rtlCol="0">
            <a:spAutoFit/>
          </a:bodyPr>
          <a:lstStyle/>
          <a:p>
            <a:pPr algn="just"/>
            <a:r>
              <a:rPr lang="vi-VN" sz="2000" b="1" smtClean="0">
                <a:solidFill>
                  <a:srgbClr val="000000"/>
                </a:solidFill>
                <a:latin typeface="+mj-lt"/>
              </a:rPr>
              <a:t>Câu</a:t>
            </a:r>
            <a:r>
              <a:rPr lang="en-US" sz="2000" b="1" smtClean="0">
                <a:solidFill>
                  <a:srgbClr val="000000"/>
                </a:solidFill>
                <a:latin typeface="+mj-lt"/>
              </a:rPr>
              <a:t> 3:</a:t>
            </a:r>
            <a:r>
              <a:rPr lang="vi-VN" sz="2000" b="1" smtClean="0">
                <a:solidFill>
                  <a:srgbClr val="000000"/>
                </a:solidFill>
                <a:latin typeface="+mj-lt"/>
              </a:rPr>
              <a:t> </a:t>
            </a:r>
            <a:r>
              <a:rPr lang="vi-VN" sz="2000" smtClean="0">
                <a:solidFill>
                  <a:srgbClr val="000000"/>
                </a:solidFill>
                <a:latin typeface="+mj-lt"/>
              </a:rPr>
              <a:t>Ngoài </a:t>
            </a:r>
            <a:r>
              <a:rPr lang="vi-VN" sz="2000">
                <a:solidFill>
                  <a:srgbClr val="000000"/>
                </a:solidFill>
                <a:latin typeface="+mj-lt"/>
              </a:rPr>
              <a:t>việc học ở trường, K phải thường xuyên đi học ở trung tâm. Chỉ riêng việc di chuyển đã khiến K thấy mệt mỏi. Kì kiểm tra tới, lượng kiến thức cần ôn tập nhiều hơn khiến K càng căng thẳng đau đầu, chán ăn, mất ngủ và kết quả học tập giảm sút. K đã rơi vào trạng thái nào sau đây?</a:t>
            </a:r>
            <a:endParaRPr lang="en-US" sz="2000" dirty="0">
              <a:solidFill>
                <a:prstClr val="black"/>
              </a:solidFill>
              <a:latin typeface="+mj-lt"/>
              <a:cs typeface="Times New Roman" pitchFamily="18" charset="0"/>
            </a:endParaRPr>
          </a:p>
        </p:txBody>
      </p:sp>
      <p:sp>
        <p:nvSpPr>
          <p:cNvPr id="4" name="TextBox 3"/>
          <p:cNvSpPr txBox="1"/>
          <p:nvPr/>
        </p:nvSpPr>
        <p:spPr>
          <a:xfrm>
            <a:off x="473297" y="3380704"/>
            <a:ext cx="3323095"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smtClean="0">
                <a:latin typeface="Times New Roman" panose="02020603050405020304" pitchFamily="18" charset="0"/>
                <a:ea typeface="Calibri" panose="020F0502020204030204" pitchFamily="34" charset="0"/>
              </a:rPr>
              <a:t>C</a:t>
            </a:r>
            <a:r>
              <a:rPr lang="en-US" sz="1800">
                <a:latin typeface="Times New Roman" panose="02020603050405020304" pitchFamily="18" charset="0"/>
                <a:ea typeface="Calibri" panose="020F0502020204030204" pitchFamily="34" charset="0"/>
              </a:rPr>
              <a:t>.</a:t>
            </a:r>
            <a:r>
              <a:rPr lang="en-US" sz="1800" smtClean="0">
                <a:latin typeface="Times New Roman" panose="02020603050405020304" pitchFamily="18" charset="0"/>
                <a:ea typeface="Calibri" panose="020F0502020204030204" pitchFamily="34" charset="0"/>
              </a:rPr>
              <a:t> Tâm lí căng thẳng.</a:t>
            </a:r>
            <a:endParaRPr lang="en-US" sz="1800" dirty="0">
              <a:solidFill>
                <a:prstClr val="black"/>
              </a:solidFill>
              <a:latin typeface="Times New Roman" pitchFamily="18" charset="0"/>
              <a:cs typeface="Times New Roman" pitchFamily="18" charset="0"/>
            </a:endParaRPr>
          </a:p>
        </p:txBody>
      </p:sp>
      <p:sp>
        <p:nvSpPr>
          <p:cNvPr id="6" name="TextBox 5"/>
          <p:cNvSpPr txBox="1"/>
          <p:nvPr/>
        </p:nvSpPr>
        <p:spPr>
          <a:xfrm>
            <a:off x="482959" y="3950594"/>
            <a:ext cx="3305270"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D</a:t>
            </a:r>
            <a:r>
              <a:rPr lang="en-US" sz="1800">
                <a:solidFill>
                  <a:prstClr val="black"/>
                </a:solidFill>
                <a:latin typeface="Times New Roman" pitchFamily="18" charset="0"/>
                <a:cs typeface="Times New Roman" pitchFamily="18" charset="0"/>
              </a:rPr>
              <a:t>.</a:t>
            </a:r>
            <a:r>
              <a:rPr lang="en-US" sz="1800" smtClean="0">
                <a:solidFill>
                  <a:prstClr val="black"/>
                </a:solidFill>
                <a:latin typeface="Times New Roman" pitchFamily="18" charset="0"/>
                <a:cs typeface="Times New Roman" pitchFamily="18" charset="0"/>
              </a:rPr>
              <a:t> Bị bạo lực gia đình.</a:t>
            </a:r>
            <a:endParaRPr lang="en-US" sz="1800" dirty="0">
              <a:solidFill>
                <a:prstClr val="black"/>
              </a:solidFill>
              <a:latin typeface="Times New Roman" pitchFamily="18" charset="0"/>
              <a:cs typeface="Times New Roman" pitchFamily="18" charset="0"/>
            </a:endParaRPr>
          </a:p>
        </p:txBody>
      </p:sp>
      <p:sp>
        <p:nvSpPr>
          <p:cNvPr id="7" name="TextBox 6"/>
          <p:cNvSpPr txBox="1"/>
          <p:nvPr/>
        </p:nvSpPr>
        <p:spPr>
          <a:xfrm>
            <a:off x="569891" y="2258279"/>
            <a:ext cx="3226502"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smtClean="0">
                <a:latin typeface="Times New Roman" panose="02020603050405020304" pitchFamily="18" charset="0"/>
                <a:ea typeface="Calibri" panose="020F0502020204030204" pitchFamily="34" charset="0"/>
              </a:rPr>
              <a:t>A</a:t>
            </a:r>
            <a:r>
              <a:rPr lang="en-US" sz="1800">
                <a:latin typeface="Times New Roman" panose="02020603050405020304" pitchFamily="18" charset="0"/>
                <a:ea typeface="Calibri" panose="020F0502020204030204" pitchFamily="34" charset="0"/>
              </a:rPr>
              <a:t>.</a:t>
            </a:r>
            <a:r>
              <a:rPr lang="en-US" sz="1800" smtClean="0">
                <a:latin typeface="Times New Roman" panose="02020603050405020304" pitchFamily="18" charset="0"/>
                <a:ea typeface="Calibri" panose="020F0502020204030204" pitchFamily="34" charset="0"/>
              </a:rPr>
              <a:t> Bị bạo hành.</a:t>
            </a:r>
            <a:endParaRPr lang="en-US" sz="1800" dirty="0">
              <a:solidFill>
                <a:prstClr val="black"/>
              </a:solidFill>
              <a:latin typeface="Times New Roman" pitchFamily="18" charset="0"/>
              <a:cs typeface="Times New Roman" pitchFamily="18" charset="0"/>
            </a:endParaRPr>
          </a:p>
        </p:txBody>
      </p:sp>
      <p:sp>
        <p:nvSpPr>
          <p:cNvPr id="8" name="TextBox 7"/>
          <p:cNvSpPr txBox="1"/>
          <p:nvPr/>
        </p:nvSpPr>
        <p:spPr>
          <a:xfrm>
            <a:off x="463640" y="2772421"/>
            <a:ext cx="3332753"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B.Tâm lí bi quan.</a:t>
            </a:r>
            <a:endParaRPr lang="en-US" sz="18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4330" y="1759351"/>
            <a:ext cx="609600" cy="457200"/>
          </a:xfrm>
          <a:prstGeom prst="rect">
            <a:avLst/>
          </a:prstGeom>
        </p:spPr>
      </p:pic>
      <p:sp>
        <p:nvSpPr>
          <p:cNvPr id="16" name="Cloud 15"/>
          <p:cNvSpPr/>
          <p:nvPr/>
        </p:nvSpPr>
        <p:spPr>
          <a:xfrm>
            <a:off x="3861330" y="2278240"/>
            <a:ext cx="3505200" cy="1648040"/>
          </a:xfrm>
          <a:prstGeom prst="cloud">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endParaRPr lang="en-US">
              <a:solidFill>
                <a:prstClr val="white"/>
              </a:solidFill>
            </a:endParaRPr>
          </a:p>
        </p:txBody>
      </p:sp>
      <p:sp>
        <p:nvSpPr>
          <p:cNvPr id="17" name="TextBox 16"/>
          <p:cNvSpPr txBox="1"/>
          <p:nvPr/>
        </p:nvSpPr>
        <p:spPr>
          <a:xfrm>
            <a:off x="4951468" y="2637064"/>
            <a:ext cx="1217053" cy="807914"/>
          </a:xfrm>
          <a:prstGeom prst="rect">
            <a:avLst/>
          </a:prstGeom>
          <a:noFill/>
        </p:spPr>
        <p:txBody>
          <a:bodyPr wrap="square" lIns="68580" tIns="34290" rIns="68580" bIns="34290" rtlCol="0">
            <a:spAutoFit/>
          </a:bodyPr>
          <a:lstStyle/>
          <a:p>
            <a:r>
              <a:rPr lang="en-US" sz="24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69686" y="2683249"/>
            <a:ext cx="727949" cy="556151"/>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12887" y="3833773"/>
            <a:ext cx="700555" cy="535223"/>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12887" y="2133393"/>
            <a:ext cx="719708" cy="549855"/>
          </a:xfrm>
          <a:prstGeom prst="rect">
            <a:avLst/>
          </a:prstGeom>
        </p:spPr>
      </p:pic>
      <p:pic>
        <p:nvPicPr>
          <p:cNvPr id="21" name="q3">
            <a:hlinkClick r:id="rId14" action="ppaction://hlinksldjump"/>
          </p:cNvPr>
          <p:cNvPicPr>
            <a:picLocks noChangeAspect="1"/>
          </p:cNvPicPr>
          <p:nvPr/>
        </p:nvPicPr>
        <p:blipFill rotWithShape="1">
          <a:blip r:embed="rId15"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905420" y="4162640"/>
            <a:ext cx="1238580" cy="949419"/>
          </a:xfrm>
          <a:prstGeom prst="rect">
            <a:avLst/>
          </a:prstGeom>
        </p:spPr>
      </p:pic>
      <p:grpSp>
        <p:nvGrpSpPr>
          <p:cNvPr id="22" name="times up"/>
          <p:cNvGrpSpPr/>
          <p:nvPr/>
        </p:nvGrpSpPr>
        <p:grpSpPr>
          <a:xfrm>
            <a:off x="7858483" y="1337266"/>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1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100" kern="0" dirty="0" err="1" smtClean="0">
                  <a:solidFill>
                    <a:sysClr val="window" lastClr="FFFFFF"/>
                  </a:solidFill>
                  <a:latin typeface="Arial" panose="020B0604020202020204" pitchFamily="34" charset="0"/>
                  <a:cs typeface="Arial" panose="020B0604020202020204" pitchFamily="34" charset="0"/>
                </a:rPr>
                <a:t>Hết</a:t>
              </a:r>
              <a:r>
                <a:rPr lang="en-GB" sz="1100" kern="0" dirty="0" smtClean="0">
                  <a:solidFill>
                    <a:sysClr val="window" lastClr="FFFFFF"/>
                  </a:solidFill>
                  <a:latin typeface="Arial" panose="020B0604020202020204" pitchFamily="34" charset="0"/>
                  <a:cs typeface="Arial" panose="020B0604020202020204" pitchFamily="34" charset="0"/>
                </a:rPr>
                <a:t> </a:t>
              </a:r>
              <a:r>
                <a:rPr lang="en-GB" sz="1100" kern="0" dirty="0" err="1" smtClean="0">
                  <a:solidFill>
                    <a:sysClr val="window" lastClr="FFFFFF"/>
                  </a:solidFill>
                  <a:latin typeface="Arial" panose="020B0604020202020204" pitchFamily="34" charset="0"/>
                  <a:cs typeface="Arial" panose="020B0604020202020204" pitchFamily="34" charset="0"/>
                </a:rPr>
                <a:t>Giờ</a:t>
              </a:r>
              <a:endParaRPr lang="en-GB" sz="11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173597" y="23559"/>
            <a:ext cx="548204" cy="228286"/>
          </a:xfrm>
          <a:prstGeom prst="rect">
            <a:avLst/>
          </a:prstGeom>
          <a:solidFill>
            <a:sysClr val="window" lastClr="FFFFFF"/>
          </a:solidFill>
          <a:ln w="12700" cap="flat" cmpd="sng" algn="ctr">
            <a:solidFill>
              <a:srgbClr val="FFC000"/>
            </a:solidFill>
            <a:prstDash val="solid"/>
            <a:miter lim="800000"/>
          </a:ln>
          <a:effectLst/>
        </p:spPr>
        <p:txBody>
          <a:bodyPr lIns="68580" tIns="34290" rIns="68580" bIns="34290" rtlCol="0" anchor="ctr"/>
          <a:lstStyle/>
          <a:p>
            <a:pPr algn="ctr">
              <a:defRPr/>
            </a:pPr>
            <a:r>
              <a:rPr lang="en-US" sz="800" kern="0" dirty="0" smtClean="0">
                <a:solidFill>
                  <a:srgbClr val="FF0000"/>
                </a:solidFill>
                <a:latin typeface="Calibri"/>
              </a:rPr>
              <a:t>START</a:t>
            </a:r>
            <a:endParaRPr lang="en-US" sz="800" kern="0" dirty="0">
              <a:solidFill>
                <a:srgbClr val="FF0000"/>
              </a:solidFill>
              <a:latin typeface="Calibri"/>
            </a:endParaRPr>
          </a:p>
        </p:txBody>
      </p:sp>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3330" y="251844"/>
            <a:ext cx="1370670" cy="102474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5816" y="684873"/>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30" name="TextBox 29"/>
          <p:cNvSpPr txBox="1"/>
          <p:nvPr/>
        </p:nvSpPr>
        <p:spPr>
          <a:xfrm>
            <a:off x="8616101" y="718895"/>
            <a:ext cx="281032"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3</a:t>
            </a:r>
            <a:endParaRPr lang="en-US" sz="800" b="1" kern="0" dirty="0">
              <a:solidFill>
                <a:srgbClr val="99B2C8"/>
              </a:solidFill>
            </a:endParaRPr>
          </a:p>
        </p:txBody>
      </p:sp>
      <p:sp>
        <p:nvSpPr>
          <p:cNvPr id="31" name="TextBox 30"/>
          <p:cNvSpPr txBox="1"/>
          <p:nvPr/>
        </p:nvSpPr>
        <p:spPr>
          <a:xfrm>
            <a:off x="8363514" y="909130"/>
            <a:ext cx="341087"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6</a:t>
            </a:r>
            <a:endParaRPr lang="en-US" sz="800" b="1" kern="0" dirty="0">
              <a:solidFill>
                <a:srgbClr val="99B2C8"/>
              </a:solidFill>
            </a:endParaRPr>
          </a:p>
        </p:txBody>
      </p:sp>
      <p:sp>
        <p:nvSpPr>
          <p:cNvPr id="32" name="TextBox 31"/>
          <p:cNvSpPr txBox="1"/>
          <p:nvPr/>
        </p:nvSpPr>
        <p:spPr>
          <a:xfrm>
            <a:off x="8017789" y="747072"/>
            <a:ext cx="308455"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9</a:t>
            </a:r>
            <a:endParaRPr lang="en-US" sz="800" b="1" kern="0" dirty="0">
              <a:solidFill>
                <a:srgbClr val="99B2C8"/>
              </a:solidFill>
            </a:endParaRPr>
          </a:p>
        </p:txBody>
      </p:sp>
      <p:sp>
        <p:nvSpPr>
          <p:cNvPr id="33" name="TextBox 32"/>
          <p:cNvSpPr txBox="1"/>
          <p:nvPr/>
        </p:nvSpPr>
        <p:spPr>
          <a:xfrm>
            <a:off x="8301686" y="534229"/>
            <a:ext cx="371406"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12</a:t>
            </a:r>
            <a:endParaRPr lang="en-US" sz="800" b="1" kern="0" dirty="0">
              <a:solidFill>
                <a:srgbClr val="99B2C8"/>
              </a:solidFill>
            </a:endParaRPr>
          </a:p>
        </p:txBody>
      </p:sp>
    </p:spTree>
    <p:extLst>
      <p:ext uri="{BB962C8B-B14F-4D97-AF65-F5344CB8AC3E}">
        <p14:creationId xmlns:p14="http://schemas.microsoft.com/office/powerpoint/2010/main" val="421863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1376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24"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24"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24"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1820" y="88323"/>
            <a:ext cx="7267152" cy="850725"/>
          </a:xfrm>
          <a:prstGeom prst="roundRect">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en-US">
              <a:solidFill>
                <a:prstClr val="black"/>
              </a:solidFill>
            </a:endParaRPr>
          </a:p>
        </p:txBody>
      </p:sp>
      <p:sp>
        <p:nvSpPr>
          <p:cNvPr id="3" name="TextBox 2"/>
          <p:cNvSpPr txBox="1"/>
          <p:nvPr/>
        </p:nvSpPr>
        <p:spPr>
          <a:xfrm>
            <a:off x="401782" y="228601"/>
            <a:ext cx="7052211" cy="684803"/>
          </a:xfrm>
          <a:prstGeom prst="rect">
            <a:avLst/>
          </a:prstGeom>
          <a:noFill/>
        </p:spPr>
        <p:txBody>
          <a:bodyPr wrap="square" lIns="68580" tIns="34290" rIns="68580" bIns="34290" rtlCol="0">
            <a:spAutoFit/>
          </a:bodyPr>
          <a:lstStyle/>
          <a:p>
            <a:r>
              <a:rPr lang="vi-VN" sz="2000" b="1">
                <a:solidFill>
                  <a:srgbClr val="000000"/>
                </a:solidFill>
                <a:latin typeface="+mj-lt"/>
              </a:rPr>
              <a:t>Câu </a:t>
            </a:r>
            <a:r>
              <a:rPr lang="en-US" sz="2000" b="1" smtClean="0">
                <a:solidFill>
                  <a:srgbClr val="000000"/>
                </a:solidFill>
                <a:latin typeface="+mj-lt"/>
              </a:rPr>
              <a:t>4: </a:t>
            </a:r>
            <a:r>
              <a:rPr lang="vi-VN" sz="2000" smtClean="0">
                <a:solidFill>
                  <a:srgbClr val="000000"/>
                </a:solidFill>
                <a:latin typeface="+mj-lt"/>
              </a:rPr>
              <a:t>Nội </a:t>
            </a:r>
            <a:r>
              <a:rPr lang="vi-VN" sz="2000">
                <a:solidFill>
                  <a:srgbClr val="000000"/>
                </a:solidFill>
                <a:latin typeface="+mj-lt"/>
              </a:rPr>
              <a:t>dung nào dưới đây</a:t>
            </a:r>
            <a:r>
              <a:rPr lang="vi-VN" sz="2000" i="1">
                <a:solidFill>
                  <a:srgbClr val="000000"/>
                </a:solidFill>
                <a:latin typeface="+mj-lt"/>
              </a:rPr>
              <a:t> </a:t>
            </a:r>
            <a:r>
              <a:rPr lang="vi-VN" sz="2000" b="1" i="1">
                <a:solidFill>
                  <a:srgbClr val="000000"/>
                </a:solidFill>
                <a:latin typeface="+mj-lt"/>
              </a:rPr>
              <a:t>không</a:t>
            </a:r>
            <a:r>
              <a:rPr lang="vi-VN" sz="2000" b="1">
                <a:solidFill>
                  <a:srgbClr val="000000"/>
                </a:solidFill>
                <a:latin typeface="+mj-lt"/>
              </a:rPr>
              <a:t> </a:t>
            </a:r>
            <a:r>
              <a:rPr lang="vi-VN" sz="2000">
                <a:solidFill>
                  <a:srgbClr val="000000"/>
                </a:solidFill>
                <a:latin typeface="+mj-lt"/>
              </a:rPr>
              <a:t>phải là biểu hiện của căng thẳng?</a:t>
            </a:r>
            <a:endParaRPr lang="en-US" sz="2000" dirty="0">
              <a:solidFill>
                <a:prstClr val="black"/>
              </a:solidFill>
              <a:latin typeface="+mj-lt"/>
              <a:cs typeface="Times New Roman" pitchFamily="18" charset="0"/>
            </a:endParaRPr>
          </a:p>
        </p:txBody>
      </p:sp>
      <p:sp>
        <p:nvSpPr>
          <p:cNvPr id="4" name="TextBox 3"/>
          <p:cNvSpPr txBox="1"/>
          <p:nvPr/>
        </p:nvSpPr>
        <p:spPr>
          <a:xfrm>
            <a:off x="656823" y="3735761"/>
            <a:ext cx="5474556"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D.</a:t>
            </a:r>
            <a:r>
              <a:rPr lang="vi-VN" sz="1800" smtClean="0">
                <a:solidFill>
                  <a:srgbClr val="000000"/>
                </a:solidFill>
                <a:latin typeface="Times New Roman" pitchFamily="18" charset="0"/>
                <a:cs typeface="Times New Roman" pitchFamily="18" charset="0"/>
              </a:rPr>
              <a:t>Tinh </a:t>
            </a:r>
            <a:r>
              <a:rPr lang="vi-VN" sz="1800">
                <a:solidFill>
                  <a:srgbClr val="000000"/>
                </a:solidFill>
                <a:latin typeface="Times New Roman" pitchFamily="18" charset="0"/>
                <a:cs typeface="Times New Roman" pitchFamily="18" charset="0"/>
              </a:rPr>
              <a:t>thần phấn </a:t>
            </a:r>
            <a:r>
              <a:rPr lang="vi-VN" sz="1800" smtClean="0">
                <a:solidFill>
                  <a:srgbClr val="000000"/>
                </a:solidFill>
                <a:latin typeface="Times New Roman" pitchFamily="18" charset="0"/>
                <a:cs typeface="Times New Roman" pitchFamily="18" charset="0"/>
              </a:rPr>
              <a:t>chấn,</a:t>
            </a:r>
            <a:r>
              <a:rPr lang="en-US" sz="1800" smtClean="0">
                <a:solidFill>
                  <a:srgbClr val="000000"/>
                </a:solidFill>
                <a:latin typeface="Times New Roman" pitchFamily="18" charset="0"/>
                <a:cs typeface="Times New Roman" pitchFamily="18" charset="0"/>
              </a:rPr>
              <a:t> </a:t>
            </a:r>
            <a:r>
              <a:rPr lang="vi-VN" sz="1800" smtClean="0">
                <a:solidFill>
                  <a:srgbClr val="000000"/>
                </a:solidFill>
                <a:latin typeface="Times New Roman" pitchFamily="18" charset="0"/>
                <a:cs typeface="Times New Roman" pitchFamily="18" charset="0"/>
              </a:rPr>
              <a:t>vui </a:t>
            </a:r>
            <a:r>
              <a:rPr lang="vi-VN" sz="1800">
                <a:solidFill>
                  <a:srgbClr val="000000"/>
                </a:solidFill>
                <a:latin typeface="Times New Roman" pitchFamily="18" charset="0"/>
                <a:cs typeface="Times New Roman" pitchFamily="18" charset="0"/>
              </a:rPr>
              <a:t>tươi.</a:t>
            </a:r>
            <a:endParaRPr lang="en-US" sz="1800" dirty="0">
              <a:solidFill>
                <a:prstClr val="black"/>
              </a:solidFill>
              <a:latin typeface="Times New Roman" pitchFamily="18" charset="0"/>
              <a:cs typeface="Times New Roman" pitchFamily="18" charset="0"/>
            </a:endParaRPr>
          </a:p>
        </p:txBody>
      </p:sp>
      <p:sp>
        <p:nvSpPr>
          <p:cNvPr id="7" name="TextBox 6"/>
          <p:cNvSpPr txBox="1"/>
          <p:nvPr/>
        </p:nvSpPr>
        <p:spPr>
          <a:xfrm>
            <a:off x="656823" y="3164083"/>
            <a:ext cx="5482720"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pPr algn="just"/>
            <a:r>
              <a:rPr lang="en-US" sz="1800" smtClean="0">
                <a:latin typeface="Times New Roman" pitchFamily="18" charset="0"/>
                <a:ea typeface="Calibri" panose="020F0502020204030204" pitchFamily="34" charset="0"/>
                <a:cs typeface="Times New Roman" pitchFamily="18" charset="0"/>
              </a:rPr>
              <a:t>C</a:t>
            </a:r>
            <a:r>
              <a:rPr lang="en-US" sz="1800">
                <a:latin typeface="Times New Roman" pitchFamily="18" charset="0"/>
                <a:ea typeface="Calibri" panose="020F0502020204030204" pitchFamily="34" charset="0"/>
                <a:cs typeface="Times New Roman" pitchFamily="18" charset="0"/>
              </a:rPr>
              <a:t>.</a:t>
            </a:r>
            <a:r>
              <a:rPr lang="en-US" sz="1800" smtClean="0">
                <a:latin typeface="Times New Roman" pitchFamily="18" charset="0"/>
                <a:ea typeface="Calibri" panose="020F0502020204030204" pitchFamily="34" charset="0"/>
                <a:cs typeface="Times New Roman" pitchFamily="18" charset="0"/>
              </a:rPr>
              <a:t> </a:t>
            </a:r>
            <a:r>
              <a:rPr lang="en-US" sz="1800">
                <a:solidFill>
                  <a:srgbClr val="000000"/>
                </a:solidFill>
                <a:latin typeface="Times New Roman" pitchFamily="18" charset="0"/>
                <a:cs typeface="Times New Roman" pitchFamily="18" charset="0"/>
              </a:rPr>
              <a:t>Dễ nổi cáu, bực bội hoặc nóng tính.</a:t>
            </a:r>
            <a:endParaRPr lang="en-US" sz="1800" dirty="0">
              <a:latin typeface="Times New Roman" pitchFamily="18" charset="0"/>
              <a:ea typeface="Calibri" panose="020F0502020204030204" pitchFamily="34"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4330" y="1759351"/>
            <a:ext cx="609600" cy="457200"/>
          </a:xfrm>
          <a:prstGeom prst="rect">
            <a:avLst/>
          </a:prstGeom>
        </p:spPr>
      </p:pic>
      <p:sp>
        <p:nvSpPr>
          <p:cNvPr id="16" name="Cloud 15"/>
          <p:cNvSpPr/>
          <p:nvPr/>
        </p:nvSpPr>
        <p:spPr>
          <a:xfrm>
            <a:off x="6156330" y="2249595"/>
            <a:ext cx="2529403" cy="1648040"/>
          </a:xfrm>
          <a:prstGeom prst="cloud">
            <a:avLst/>
          </a:prstGeom>
        </p:spPr>
        <p:style>
          <a:lnRef idx="3">
            <a:schemeClr val="lt1"/>
          </a:lnRef>
          <a:fillRef idx="1">
            <a:schemeClr val="accent6"/>
          </a:fillRef>
          <a:effectRef idx="1">
            <a:schemeClr val="accent6"/>
          </a:effectRef>
          <a:fontRef idx="minor">
            <a:schemeClr val="lt1"/>
          </a:fontRef>
        </p:style>
        <p:txBody>
          <a:bodyPr lIns="68580" tIns="34290" rIns="68580" bIns="34290" rtlCol="0" anchor="ctr"/>
          <a:lstStyle/>
          <a:p>
            <a:pPr algn="ctr"/>
            <a:endParaRPr lang="en-US">
              <a:solidFill>
                <a:prstClr val="white"/>
              </a:solidFill>
            </a:endParaRPr>
          </a:p>
        </p:txBody>
      </p:sp>
      <p:sp>
        <p:nvSpPr>
          <p:cNvPr id="17" name="TextBox 16"/>
          <p:cNvSpPr txBox="1"/>
          <p:nvPr/>
        </p:nvSpPr>
        <p:spPr>
          <a:xfrm>
            <a:off x="6626754" y="2647737"/>
            <a:ext cx="1545466" cy="807914"/>
          </a:xfrm>
          <a:prstGeom prst="rect">
            <a:avLst/>
          </a:prstGeom>
          <a:noFill/>
        </p:spPr>
        <p:txBody>
          <a:bodyPr wrap="square" lIns="68580" tIns="34290" rIns="68580" bIns="34290" rtlCol="0">
            <a:spAutoFit/>
          </a:bodyPr>
          <a:lstStyle/>
          <a:p>
            <a:r>
              <a:rPr lang="en-US" sz="24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479513" y="3115794"/>
            <a:ext cx="519191" cy="396661"/>
          </a:xfrm>
          <a:prstGeom prst="rect">
            <a:avLst/>
          </a:prstGeom>
        </p:spPr>
      </p:pic>
      <p:pic>
        <p:nvPicPr>
          <p:cNvPr id="21" name="q5">
            <a:hlinkClick r:id="rId10" action="ppaction://hlinksldjump"/>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864" y="4057651"/>
            <a:ext cx="1499175" cy="1124381"/>
          </a:xfrm>
          <a:prstGeom prst="rect">
            <a:avLst/>
          </a:prstGeom>
        </p:spPr>
      </p:pic>
      <p:grpSp>
        <p:nvGrpSpPr>
          <p:cNvPr id="22" name="times up"/>
          <p:cNvGrpSpPr/>
          <p:nvPr/>
        </p:nvGrpSpPr>
        <p:grpSpPr>
          <a:xfrm>
            <a:off x="7840159" y="1344575"/>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1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100" kern="0" dirty="0" err="1" smtClean="0">
                  <a:solidFill>
                    <a:sysClr val="window" lastClr="FFFFFF"/>
                  </a:solidFill>
                  <a:latin typeface="Arial" panose="020B0604020202020204" pitchFamily="34" charset="0"/>
                  <a:cs typeface="Arial" panose="020B0604020202020204" pitchFamily="34" charset="0"/>
                </a:rPr>
                <a:t>Hết</a:t>
              </a:r>
              <a:r>
                <a:rPr lang="en-GB" sz="1100" kern="0" dirty="0" smtClean="0">
                  <a:solidFill>
                    <a:sysClr val="window" lastClr="FFFFFF"/>
                  </a:solidFill>
                  <a:latin typeface="Arial" panose="020B0604020202020204" pitchFamily="34" charset="0"/>
                  <a:cs typeface="Arial" panose="020B0604020202020204" pitchFamily="34" charset="0"/>
                </a:rPr>
                <a:t> </a:t>
              </a:r>
              <a:r>
                <a:rPr lang="en-GB" sz="1100" kern="0" dirty="0" err="1" smtClean="0">
                  <a:solidFill>
                    <a:sysClr val="window" lastClr="FFFFFF"/>
                  </a:solidFill>
                  <a:latin typeface="Arial" panose="020B0604020202020204" pitchFamily="34" charset="0"/>
                  <a:cs typeface="Arial" panose="020B0604020202020204" pitchFamily="34" charset="0"/>
                </a:rPr>
                <a:t>Giờ</a:t>
              </a:r>
              <a:endParaRPr lang="en-GB" sz="11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8155273" y="30869"/>
            <a:ext cx="548204" cy="228286"/>
          </a:xfrm>
          <a:prstGeom prst="rect">
            <a:avLst/>
          </a:prstGeom>
          <a:solidFill>
            <a:sysClr val="window" lastClr="FFFFFF"/>
          </a:solidFill>
          <a:ln w="12700" cap="flat" cmpd="sng" algn="ctr">
            <a:solidFill>
              <a:srgbClr val="FFC000"/>
            </a:solidFill>
            <a:prstDash val="solid"/>
            <a:miter lim="800000"/>
          </a:ln>
          <a:effectLst/>
        </p:spPr>
        <p:txBody>
          <a:bodyPr lIns="68580" tIns="34290" rIns="68580" bIns="34290" rtlCol="0" anchor="ctr"/>
          <a:lstStyle/>
          <a:p>
            <a:pPr algn="ctr">
              <a:defRPr/>
            </a:pPr>
            <a:r>
              <a:rPr lang="en-US" sz="800" kern="0" dirty="0" smtClean="0">
                <a:solidFill>
                  <a:srgbClr val="FF0000"/>
                </a:solidFill>
                <a:latin typeface="Calibri"/>
              </a:rPr>
              <a:t>START</a:t>
            </a:r>
            <a:endParaRPr lang="en-US" sz="800" kern="0" dirty="0">
              <a:solidFill>
                <a:srgbClr val="FF0000"/>
              </a:solidFill>
              <a:latin typeface="Calibri"/>
            </a:endParaRP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55005" y="259153"/>
            <a:ext cx="1370670" cy="102474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77491" y="692182"/>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30" name="TextBox 29"/>
          <p:cNvSpPr txBox="1"/>
          <p:nvPr/>
        </p:nvSpPr>
        <p:spPr>
          <a:xfrm>
            <a:off x="8597775" y="726204"/>
            <a:ext cx="281032"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3</a:t>
            </a:r>
            <a:endParaRPr lang="en-US" sz="800" b="1" kern="0" dirty="0">
              <a:solidFill>
                <a:srgbClr val="99B2C8"/>
              </a:solidFill>
            </a:endParaRPr>
          </a:p>
        </p:txBody>
      </p:sp>
      <p:sp>
        <p:nvSpPr>
          <p:cNvPr id="31" name="TextBox 30"/>
          <p:cNvSpPr txBox="1"/>
          <p:nvPr/>
        </p:nvSpPr>
        <p:spPr>
          <a:xfrm>
            <a:off x="8345189" y="916440"/>
            <a:ext cx="341087"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6</a:t>
            </a:r>
            <a:endParaRPr lang="en-US" sz="800" b="1" kern="0" dirty="0">
              <a:solidFill>
                <a:srgbClr val="99B2C8"/>
              </a:solidFill>
            </a:endParaRPr>
          </a:p>
        </p:txBody>
      </p:sp>
      <p:sp>
        <p:nvSpPr>
          <p:cNvPr id="32" name="TextBox 31"/>
          <p:cNvSpPr txBox="1"/>
          <p:nvPr/>
        </p:nvSpPr>
        <p:spPr>
          <a:xfrm>
            <a:off x="7999464" y="754382"/>
            <a:ext cx="308455"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9</a:t>
            </a:r>
            <a:endParaRPr lang="en-US" sz="800" b="1" kern="0" dirty="0">
              <a:solidFill>
                <a:srgbClr val="99B2C8"/>
              </a:solidFill>
            </a:endParaRPr>
          </a:p>
        </p:txBody>
      </p:sp>
      <p:sp>
        <p:nvSpPr>
          <p:cNvPr id="33" name="TextBox 32"/>
          <p:cNvSpPr txBox="1"/>
          <p:nvPr/>
        </p:nvSpPr>
        <p:spPr>
          <a:xfrm>
            <a:off x="8283361" y="541539"/>
            <a:ext cx="371406" cy="192360"/>
          </a:xfrm>
          <a:prstGeom prst="rect">
            <a:avLst/>
          </a:prstGeom>
          <a:noFill/>
        </p:spPr>
        <p:txBody>
          <a:bodyPr wrap="square" lIns="68580" tIns="34290" rIns="68580" bIns="34290" rtlCol="0">
            <a:spAutoFit/>
          </a:bodyPr>
          <a:lstStyle/>
          <a:p>
            <a:pPr>
              <a:defRPr/>
            </a:pPr>
            <a:r>
              <a:rPr lang="en-US" sz="800" b="1" kern="0" dirty="0" smtClean="0">
                <a:solidFill>
                  <a:srgbClr val="99B2C8"/>
                </a:solidFill>
              </a:rPr>
              <a:t>12</a:t>
            </a:r>
            <a:endParaRPr lang="en-US" sz="800" b="1" kern="0" dirty="0">
              <a:solidFill>
                <a:srgbClr val="99B2C8"/>
              </a:solidFill>
            </a:endParaRPr>
          </a:p>
        </p:txBody>
      </p:sp>
      <p:sp>
        <p:nvSpPr>
          <p:cNvPr id="6" name="TextBox 5"/>
          <p:cNvSpPr txBox="1"/>
          <p:nvPr/>
        </p:nvSpPr>
        <p:spPr>
          <a:xfrm>
            <a:off x="656823" y="1775806"/>
            <a:ext cx="5466391"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r>
              <a:rPr lang="en-US" sz="1800" smtClean="0">
                <a:latin typeface="Times New Roman" pitchFamily="18" charset="0"/>
                <a:ea typeface="Calibri" panose="020F0502020204030204" pitchFamily="34" charset="0"/>
                <a:cs typeface="Times New Roman" pitchFamily="18" charset="0"/>
              </a:rPr>
              <a:t>A</a:t>
            </a:r>
            <a:r>
              <a:rPr lang="en-US" sz="1800">
                <a:latin typeface="Times New Roman" pitchFamily="18" charset="0"/>
                <a:ea typeface="Calibri" panose="020F0502020204030204" pitchFamily="34" charset="0"/>
                <a:cs typeface="Times New Roman" pitchFamily="18" charset="0"/>
              </a:rPr>
              <a:t>.</a:t>
            </a:r>
            <a:r>
              <a:rPr lang="en-US" sz="1800" smtClean="0">
                <a:latin typeface="Times New Roman" pitchFamily="18" charset="0"/>
                <a:ea typeface="Calibri" panose="020F0502020204030204" pitchFamily="34" charset="0"/>
                <a:cs typeface="Times New Roman" pitchFamily="18" charset="0"/>
              </a:rPr>
              <a:t> </a:t>
            </a:r>
            <a:r>
              <a:rPr lang="vi-VN" sz="1800">
                <a:solidFill>
                  <a:srgbClr val="000000"/>
                </a:solidFill>
                <a:latin typeface="Times New Roman" pitchFamily="18" charset="0"/>
                <a:cs typeface="Times New Roman" pitchFamily="18" charset="0"/>
              </a:rPr>
              <a:t>Thường xuyên đau đầu, đau cơ bắp, chóng mặt…</a:t>
            </a:r>
            <a:endParaRPr lang="en-US" sz="1800" dirty="0">
              <a:solidFill>
                <a:prstClr val="black"/>
              </a:solidFill>
              <a:latin typeface="Times New Roman" pitchFamily="18" charset="0"/>
              <a:cs typeface="Times New Roman" pitchFamily="18" charset="0"/>
            </a:endParaRPr>
          </a:p>
        </p:txBody>
      </p:sp>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450702" y="1752841"/>
            <a:ext cx="548002" cy="418673"/>
          </a:xfrm>
          <a:prstGeom prst="rect">
            <a:avLst/>
          </a:prstGeom>
        </p:spPr>
      </p:pic>
      <p:sp>
        <p:nvSpPr>
          <p:cNvPr id="8" name="TextBox 7"/>
          <p:cNvSpPr txBox="1"/>
          <p:nvPr/>
        </p:nvSpPr>
        <p:spPr>
          <a:xfrm>
            <a:off x="637506" y="2492061"/>
            <a:ext cx="5485708" cy="346249"/>
          </a:xfrm>
          <a:prstGeom prst="rect">
            <a:avLst/>
          </a:prstGeom>
        </p:spPr>
        <p:style>
          <a:lnRef idx="1">
            <a:schemeClr val="accent2"/>
          </a:lnRef>
          <a:fillRef idx="2">
            <a:schemeClr val="accent2"/>
          </a:fillRef>
          <a:effectRef idx="1">
            <a:schemeClr val="accent2"/>
          </a:effectRef>
          <a:fontRef idx="minor">
            <a:schemeClr val="dk1"/>
          </a:fontRef>
        </p:style>
        <p:txBody>
          <a:bodyPr wrap="square" lIns="68580" tIns="34290" rIns="68580" bIns="34290" rtlCol="0">
            <a:spAutoFit/>
          </a:bodyPr>
          <a:lstStyle/>
          <a:p>
            <a:r>
              <a:rPr lang="en-US" sz="1800" smtClean="0">
                <a:latin typeface="Times New Roman" pitchFamily="18" charset="0"/>
                <a:ea typeface="Calibri" panose="020F0502020204030204" pitchFamily="34" charset="0"/>
                <a:cs typeface="Times New Roman" pitchFamily="18" charset="0"/>
              </a:rPr>
              <a:t>B</a:t>
            </a:r>
            <a:r>
              <a:rPr lang="en-US" sz="1800">
                <a:latin typeface="Times New Roman" pitchFamily="18" charset="0"/>
                <a:ea typeface="Calibri" panose="020F0502020204030204" pitchFamily="34" charset="0"/>
                <a:cs typeface="Times New Roman" pitchFamily="18" charset="0"/>
              </a:rPr>
              <a:t>.</a:t>
            </a:r>
            <a:r>
              <a:rPr lang="en-US" sz="1800" smtClean="0">
                <a:latin typeface="Times New Roman" pitchFamily="18" charset="0"/>
                <a:ea typeface="Calibri" panose="020F0502020204030204" pitchFamily="34" charset="0"/>
                <a:cs typeface="Times New Roman" pitchFamily="18" charset="0"/>
              </a:rPr>
              <a:t> </a:t>
            </a:r>
            <a:r>
              <a:rPr lang="en-US" sz="1800">
                <a:solidFill>
                  <a:srgbClr val="000000"/>
                </a:solidFill>
                <a:latin typeface="Times New Roman" pitchFamily="18" charset="0"/>
                <a:cs typeface="Times New Roman" pitchFamily="18" charset="0"/>
              </a:rPr>
              <a:t>Cảm thấy chán nản, lo lắng, khó chịu, buồn bã…</a:t>
            </a:r>
            <a:r>
              <a:rPr lang="en-US" sz="1800" smtClean="0">
                <a:latin typeface="Times New Roman" pitchFamily="18" charset="0"/>
                <a:ea typeface="Calibri" panose="020F0502020204030204" pitchFamily="34" charset="0"/>
                <a:cs typeface="Times New Roman" pitchFamily="18" charset="0"/>
              </a:rPr>
              <a:t>.</a:t>
            </a:r>
            <a:endParaRPr lang="en-US" sz="1800" dirty="0">
              <a:solidFill>
                <a:prstClr val="black"/>
              </a:solidFill>
              <a:latin typeface="Times New Roman" pitchFamily="18" charset="0"/>
              <a:cs typeface="Times New Roman" pitchFamily="18" charset="0"/>
            </a:endParaRPr>
          </a:p>
        </p:txBody>
      </p:sp>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447909" y="2390319"/>
            <a:ext cx="528199" cy="403543"/>
          </a:xfrm>
          <a:prstGeom prst="rect">
            <a:avLst/>
          </a:prstGeom>
        </p:spPr>
      </p:pic>
    </p:spTree>
    <p:extLst>
      <p:ext uri="{BB962C8B-B14F-4D97-AF65-F5344CB8AC3E}">
        <p14:creationId xmlns:p14="http://schemas.microsoft.com/office/powerpoint/2010/main" val="26065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1376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24"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24"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24"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7" grpId="0" animBg="1"/>
      <p:bldP spid="16" grpId="0" animBg="1"/>
      <p:bldP spid="16" grpId="1" animBg="1"/>
      <p:bldP spid="17" grpId="0"/>
      <p:bldP spid="17" grpId="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p:nvPr/>
        </p:nvSpPr>
        <p:spPr>
          <a:xfrm>
            <a:off x="512619" y="128952"/>
            <a:ext cx="8388928" cy="1438855"/>
          </a:xfrm>
          <a:prstGeom prst="rect">
            <a:avLst/>
          </a:prstGeom>
          <a:noFill/>
          <a:ln w="9525">
            <a:noFill/>
          </a:ln>
        </p:spPr>
        <p:txBody>
          <a:bodyPr wrap="square" lIns="68580" tIns="34290" rIns="68580" bIns="34290" anchor="t" anchorCtr="0">
            <a:spAutoFit/>
          </a:bodyPr>
          <a:lstStyle/>
          <a:p>
            <a:pPr algn="ctr"/>
            <a:r>
              <a:rPr lang="en-US" altLang="en-US" sz="2100" b="1" dirty="0">
                <a:solidFill>
                  <a:srgbClr val="FF3300"/>
                </a:solidFill>
                <a:latin typeface="Times New Roman" panose="02020603050405020304" pitchFamily="18" charset="0"/>
              </a:rPr>
              <a:t> </a:t>
            </a:r>
            <a:r>
              <a:rPr lang="en-US" altLang="en-US" sz="2700" b="1" dirty="0" smtClean="0">
                <a:solidFill>
                  <a:srgbClr val="C00000"/>
                </a:solidFill>
                <a:latin typeface="Times New Roman" panose="02020603050405020304" pitchFamily="18" charset="0"/>
              </a:rPr>
              <a:t>BÀI 6: </a:t>
            </a:r>
            <a:r>
              <a:rPr lang="vi-VN" altLang="en-US" sz="2700" b="1" dirty="0" smtClean="0">
                <a:solidFill>
                  <a:srgbClr val="C00000"/>
                </a:solidFill>
                <a:latin typeface="Times New Roman" panose="02020603050405020304" pitchFamily="18" charset="0"/>
              </a:rPr>
              <a:t>ỨNG PHÓ VỚI TÂM LÍ CĂNG THẲNG</a:t>
            </a:r>
            <a:r>
              <a:rPr lang="en-US" altLang="en-US" sz="4100" b="1" i="1" dirty="0" smtClean="0">
                <a:latin typeface="Times New Roman" panose="02020603050405020304" pitchFamily="18" charset="0"/>
              </a:rPr>
              <a:t/>
            </a:r>
            <a:br>
              <a:rPr lang="en-US" altLang="en-US" sz="4100" b="1" i="1" dirty="0" smtClean="0">
                <a:latin typeface="Times New Roman" panose="02020603050405020304" pitchFamily="18" charset="0"/>
              </a:rPr>
            </a:br>
            <a:endParaRPr lang="vi-VN" altLang="en-US" sz="4100" b="1" i="1" dirty="0" smtClean="0">
              <a:latin typeface="Times New Roman" panose="02020603050405020304" pitchFamily="18" charset="0"/>
            </a:endParaRPr>
          </a:p>
          <a:p>
            <a:pPr algn="ctr"/>
            <a:endParaRPr lang="en-US" altLang="en-US" sz="2100" dirty="0">
              <a:solidFill>
                <a:srgbClr val="0000FF"/>
              </a:solidFill>
              <a:latin typeface="Times New Roman" panose="02020603050405020304" pitchFamily="18" charset="0"/>
            </a:endParaRPr>
          </a:p>
        </p:txBody>
      </p:sp>
      <p:sp>
        <p:nvSpPr>
          <p:cNvPr id="3" name="Text Box 6"/>
          <p:cNvSpPr txBox="1"/>
          <p:nvPr/>
        </p:nvSpPr>
        <p:spPr>
          <a:xfrm>
            <a:off x="211282" y="948406"/>
            <a:ext cx="8388928" cy="900246"/>
          </a:xfrm>
          <a:prstGeom prst="rect">
            <a:avLst/>
          </a:prstGeom>
          <a:noFill/>
          <a:ln w="9525">
            <a:noFill/>
          </a:ln>
        </p:spPr>
        <p:txBody>
          <a:bodyPr wrap="square" lIns="68580" tIns="34290" rIns="68580" bIns="34290" anchor="t" anchorCtr="0">
            <a:spAutoFit/>
          </a:bodyPr>
          <a:lstStyle/>
          <a:p>
            <a:pPr algn="just"/>
            <a:r>
              <a:rPr lang="en-US" altLang="en-US" sz="2100" b="1">
                <a:solidFill>
                  <a:srgbClr val="FF3300"/>
                </a:solidFill>
                <a:latin typeface="Times New Roman" panose="02020603050405020304" pitchFamily="18" charset="0"/>
              </a:rPr>
              <a:t> </a:t>
            </a:r>
            <a:r>
              <a:rPr lang="en-US" altLang="en-US" sz="2100" b="1" smtClean="0">
                <a:solidFill>
                  <a:srgbClr val="FF3300"/>
                </a:solidFill>
                <a:latin typeface="Times New Roman" panose="02020603050405020304" pitchFamily="18" charset="0"/>
              </a:rPr>
              <a:t>   </a:t>
            </a:r>
            <a:r>
              <a:rPr lang="en-US" altLang="en-US" sz="2700" b="1" smtClean="0">
                <a:solidFill>
                  <a:srgbClr val="C00000"/>
                </a:solidFill>
                <a:latin typeface="Times New Roman" panose="02020603050405020304" pitchFamily="18" charset="0"/>
              </a:rPr>
              <a:t>1</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Các</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tình</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huống</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gây</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căng</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thẳng</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và</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biểu</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hiện</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của</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cơ</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thể</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khi</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bị</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căng</a:t>
            </a:r>
            <a:r>
              <a:rPr lang="en-US" altLang="en-US" sz="2700" b="1" dirty="0" smtClean="0">
                <a:solidFill>
                  <a:srgbClr val="C00000"/>
                </a:solidFill>
                <a:latin typeface="Times New Roman" panose="02020603050405020304" pitchFamily="18" charset="0"/>
              </a:rPr>
              <a:t> </a:t>
            </a:r>
            <a:r>
              <a:rPr lang="en-US" altLang="en-US" sz="2700" b="1" err="1" smtClean="0">
                <a:solidFill>
                  <a:srgbClr val="C00000"/>
                </a:solidFill>
                <a:latin typeface="Times New Roman" panose="02020603050405020304" pitchFamily="18" charset="0"/>
              </a:rPr>
              <a:t>thẳng</a:t>
            </a:r>
            <a:r>
              <a:rPr lang="en-US" altLang="en-US" sz="2700" b="1" smtClean="0">
                <a:solidFill>
                  <a:srgbClr val="C00000"/>
                </a:solidFill>
                <a:latin typeface="Times New Roman" panose="02020603050405020304" pitchFamily="18" charset="0"/>
              </a:rPr>
              <a:t>.</a:t>
            </a:r>
            <a:endParaRPr lang="en-US" altLang="en-US" sz="2100" dirty="0">
              <a:solidFill>
                <a:srgbClr val="0000FF"/>
              </a:solidFill>
              <a:latin typeface="Times New Roman" panose="02020603050405020304" pitchFamily="18" charset="0"/>
            </a:endParaRPr>
          </a:p>
        </p:txBody>
      </p:sp>
      <p:sp>
        <p:nvSpPr>
          <p:cNvPr id="5" name="Text Box 6"/>
          <p:cNvSpPr txBox="1"/>
          <p:nvPr/>
        </p:nvSpPr>
        <p:spPr>
          <a:xfrm>
            <a:off x="211281" y="2156688"/>
            <a:ext cx="8388928" cy="807913"/>
          </a:xfrm>
          <a:prstGeom prst="rect">
            <a:avLst/>
          </a:prstGeom>
          <a:noFill/>
          <a:ln w="9525">
            <a:noFill/>
          </a:ln>
        </p:spPr>
        <p:txBody>
          <a:bodyPr wrap="square" lIns="68580" tIns="34290" rIns="68580" bIns="34290" anchor="t" anchorCtr="0">
            <a:spAutoFit/>
          </a:bodyPr>
          <a:lstStyle/>
          <a:p>
            <a:pPr algn="ctr"/>
            <a:r>
              <a:rPr lang="en-US" altLang="en-US" sz="2700" b="1" dirty="0" smtClean="0">
                <a:solidFill>
                  <a:srgbClr val="C00000"/>
                </a:solidFill>
                <a:latin typeface="Times New Roman" panose="02020603050405020304" pitchFamily="18" charset="0"/>
              </a:rPr>
              <a:t>2. </a:t>
            </a:r>
            <a:r>
              <a:rPr lang="en-US" altLang="en-US" sz="2700" b="1" dirty="0" err="1" smtClean="0">
                <a:solidFill>
                  <a:srgbClr val="C00000"/>
                </a:solidFill>
                <a:latin typeface="Times New Roman" panose="02020603050405020304" pitchFamily="18" charset="0"/>
              </a:rPr>
              <a:t>Nguyên</a:t>
            </a:r>
            <a:r>
              <a:rPr lang="en-US" altLang="en-US" sz="2700" b="1" dirty="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nhân</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và</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ảnh</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hưởng</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của</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tâm</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lí</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căng</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thẳng</a:t>
            </a:r>
            <a:r>
              <a:rPr lang="en-US" altLang="en-US" sz="2700" b="1" dirty="0" smtClean="0">
                <a:solidFill>
                  <a:srgbClr val="C00000"/>
                </a:solidFill>
                <a:latin typeface="Times New Roman" panose="02020603050405020304" pitchFamily="18" charset="0"/>
              </a:rPr>
              <a:t>. </a:t>
            </a:r>
            <a:endParaRPr lang="vi-VN" altLang="en-US" sz="4100" b="1" i="1" dirty="0" smtClean="0">
              <a:latin typeface="Times New Roman" panose="02020603050405020304" pitchFamily="18" charset="0"/>
            </a:endParaRPr>
          </a:p>
          <a:p>
            <a:pPr algn="ctr"/>
            <a:endParaRPr lang="en-US" altLang="en-US" sz="2100" dirty="0">
              <a:solidFill>
                <a:srgbClr val="0000FF"/>
              </a:solidFill>
              <a:latin typeface="Times New Roman" panose="02020603050405020304" pitchFamily="18" charset="0"/>
            </a:endParaRPr>
          </a:p>
        </p:txBody>
      </p:sp>
      <p:sp>
        <p:nvSpPr>
          <p:cNvPr id="6" name="Text Box 6"/>
          <p:cNvSpPr txBox="1"/>
          <p:nvPr/>
        </p:nvSpPr>
        <p:spPr>
          <a:xfrm>
            <a:off x="211281" y="2991274"/>
            <a:ext cx="7574972" cy="807913"/>
          </a:xfrm>
          <a:prstGeom prst="rect">
            <a:avLst/>
          </a:prstGeom>
          <a:noFill/>
          <a:ln w="9525">
            <a:noFill/>
          </a:ln>
        </p:spPr>
        <p:txBody>
          <a:bodyPr wrap="square" lIns="68580" tIns="34290" rIns="68580" bIns="34290" anchor="t" anchorCtr="0">
            <a:spAutoFit/>
          </a:bodyPr>
          <a:lstStyle/>
          <a:p>
            <a:pPr algn="just"/>
            <a:r>
              <a:rPr lang="en-US" altLang="en-US" sz="2700" b="1" smtClean="0">
                <a:solidFill>
                  <a:srgbClr val="C00000"/>
                </a:solidFill>
                <a:latin typeface="Times New Roman" panose="02020603050405020304" pitchFamily="18" charset="0"/>
              </a:rPr>
              <a:t>   3</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Cách</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ứng</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phó</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tích</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cực</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khi</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căng</a:t>
            </a:r>
            <a:r>
              <a:rPr lang="en-US" altLang="en-US" sz="2700" b="1" dirty="0" smtClean="0">
                <a:solidFill>
                  <a:srgbClr val="C00000"/>
                </a:solidFill>
                <a:latin typeface="Times New Roman" panose="02020603050405020304" pitchFamily="18" charset="0"/>
              </a:rPr>
              <a:t> </a:t>
            </a:r>
            <a:r>
              <a:rPr lang="en-US" altLang="en-US" sz="2700" b="1" dirty="0" err="1" smtClean="0">
                <a:solidFill>
                  <a:srgbClr val="C00000"/>
                </a:solidFill>
                <a:latin typeface="Times New Roman" panose="02020603050405020304" pitchFamily="18" charset="0"/>
              </a:rPr>
              <a:t>thẳng</a:t>
            </a:r>
            <a:r>
              <a:rPr lang="en-US" altLang="en-US" sz="2700" b="1" dirty="0" smtClean="0">
                <a:solidFill>
                  <a:srgbClr val="C00000"/>
                </a:solidFill>
                <a:latin typeface="Times New Roman" panose="02020603050405020304" pitchFamily="18" charset="0"/>
              </a:rPr>
              <a:t>.</a:t>
            </a:r>
            <a:endParaRPr lang="vi-VN" altLang="en-US" sz="4100" b="1" i="1" dirty="0" smtClean="0">
              <a:latin typeface="Times New Roman" panose="02020603050405020304" pitchFamily="18" charset="0"/>
            </a:endParaRPr>
          </a:p>
          <a:p>
            <a:pPr algn="ctr"/>
            <a:endParaRPr lang="en-US" altLang="en-US" sz="21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56142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3" grpId="0"/>
      <p:bldP spid="3" grpId="1"/>
      <p:bldP spid="5" grpId="0"/>
      <p:bldP spid="5" grpId="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2887" y="228600"/>
            <a:ext cx="6954206" cy="865196"/>
          </a:xfrm>
          <a:prstGeom prst="roundRect">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en-US" sz="1800">
              <a:solidFill>
                <a:prstClr val="black"/>
              </a:solidFill>
              <a:latin typeface="Times New Roman" pitchFamily="18" charset="0"/>
              <a:cs typeface="Times New Roman" pitchFamily="18" charset="0"/>
            </a:endParaRPr>
          </a:p>
        </p:txBody>
      </p:sp>
      <p:sp>
        <p:nvSpPr>
          <p:cNvPr id="3" name="TextBox 2"/>
          <p:cNvSpPr txBox="1"/>
          <p:nvPr/>
        </p:nvSpPr>
        <p:spPr>
          <a:xfrm>
            <a:off x="457201" y="337807"/>
            <a:ext cx="6497391" cy="623248"/>
          </a:xfrm>
          <a:prstGeom prst="rect">
            <a:avLst/>
          </a:prstGeom>
          <a:noFill/>
        </p:spPr>
        <p:txBody>
          <a:bodyPr wrap="square" lIns="68580" tIns="34290" rIns="68580" bIns="34290" rtlCol="0">
            <a:spAutoFit/>
          </a:bodyPr>
          <a:lstStyle/>
          <a:p>
            <a:r>
              <a:rPr lang="vi-VN" sz="1800" b="1">
                <a:solidFill>
                  <a:srgbClr val="000000"/>
                </a:solidFill>
                <a:latin typeface="Times New Roman" pitchFamily="18" charset="0"/>
                <a:cs typeface="Times New Roman" pitchFamily="18" charset="0"/>
              </a:rPr>
              <a:t>Câu </a:t>
            </a:r>
            <a:r>
              <a:rPr lang="en-US" sz="1800" b="1" smtClean="0">
                <a:solidFill>
                  <a:srgbClr val="000000"/>
                </a:solidFill>
                <a:latin typeface="Times New Roman" pitchFamily="18" charset="0"/>
                <a:cs typeface="Times New Roman" pitchFamily="18" charset="0"/>
              </a:rPr>
              <a:t>5:</a:t>
            </a:r>
            <a:r>
              <a:rPr lang="vi-VN" sz="1800">
                <a:solidFill>
                  <a:srgbClr val="000000"/>
                </a:solidFill>
                <a:latin typeface="Times New Roman" pitchFamily="18" charset="0"/>
                <a:cs typeface="Times New Roman" pitchFamily="18" charset="0"/>
              </a:rPr>
              <a:t> Trong những tình huống dưới đây, tình huống nào </a:t>
            </a:r>
            <a:r>
              <a:rPr lang="vi-VN" sz="1800" b="1" i="1">
                <a:solidFill>
                  <a:srgbClr val="000000"/>
                </a:solidFill>
                <a:latin typeface="Times New Roman" pitchFamily="18" charset="0"/>
                <a:cs typeface="Times New Roman" pitchFamily="18" charset="0"/>
              </a:rPr>
              <a:t>không</a:t>
            </a:r>
            <a:r>
              <a:rPr lang="vi-VN" sz="1800">
                <a:solidFill>
                  <a:srgbClr val="000000"/>
                </a:solidFill>
                <a:latin typeface="Times New Roman" pitchFamily="18" charset="0"/>
                <a:cs typeface="Times New Roman" pitchFamily="18" charset="0"/>
              </a:rPr>
              <a:t> tạo căng thẳng cho con người?</a:t>
            </a:r>
            <a:endParaRPr lang="en-US" sz="1800" dirty="0">
              <a:solidFill>
                <a:prstClr val="black"/>
              </a:solidFill>
              <a:latin typeface="Times New Roman" pitchFamily="18" charset="0"/>
              <a:cs typeface="Times New Roman" pitchFamily="18" charset="0"/>
            </a:endParaRPr>
          </a:p>
        </p:txBody>
      </p:sp>
      <p:sp>
        <p:nvSpPr>
          <p:cNvPr id="4" name="TextBox 3"/>
          <p:cNvSpPr txBox="1"/>
          <p:nvPr/>
        </p:nvSpPr>
        <p:spPr>
          <a:xfrm>
            <a:off x="457200" y="3285377"/>
            <a:ext cx="4416879"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smtClean="0">
                <a:latin typeface="Times New Roman" panose="02020603050405020304" pitchFamily="18" charset="0"/>
                <a:ea typeface="Calibri" panose="020F0502020204030204" pitchFamily="34" charset="0"/>
                <a:cs typeface="Times New Roman" pitchFamily="18" charset="0"/>
              </a:rPr>
              <a:t>C. </a:t>
            </a:r>
            <a:r>
              <a:rPr lang="vi-VN" sz="1800">
                <a:solidFill>
                  <a:srgbClr val="000000"/>
                </a:solidFill>
                <a:latin typeface="Times New Roman" pitchFamily="18" charset="0"/>
                <a:cs typeface="Times New Roman" pitchFamily="18" charset="0"/>
              </a:rPr>
              <a:t>Được bố mẹ đưa đi du lịch.</a:t>
            </a:r>
            <a:endParaRPr lang="en-US" sz="1800" dirty="0">
              <a:solidFill>
                <a:prstClr val="black"/>
              </a:solidFill>
              <a:latin typeface="Times New Roman" pitchFamily="18" charset="0"/>
              <a:cs typeface="Times New Roman" pitchFamily="18" charset="0"/>
            </a:endParaRPr>
          </a:p>
        </p:txBody>
      </p:sp>
      <p:sp>
        <p:nvSpPr>
          <p:cNvPr id="6" name="TextBox 5"/>
          <p:cNvSpPr txBox="1"/>
          <p:nvPr/>
        </p:nvSpPr>
        <p:spPr>
          <a:xfrm>
            <a:off x="457200" y="3943350"/>
            <a:ext cx="4425043"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D. </a:t>
            </a:r>
            <a:r>
              <a:rPr lang="vi-VN" sz="1800">
                <a:solidFill>
                  <a:srgbClr val="000000"/>
                </a:solidFill>
                <a:latin typeface="Times New Roman" pitchFamily="18" charset="0"/>
                <a:cs typeface="Times New Roman" pitchFamily="18" charset="0"/>
              </a:rPr>
              <a:t>Bị ốm đau, bệnh tật, tai nạn.</a:t>
            </a:r>
            <a:endParaRPr lang="en-US" sz="1800" dirty="0">
              <a:solidFill>
                <a:prstClr val="black"/>
              </a:solidFill>
              <a:latin typeface="Times New Roman" pitchFamily="18" charset="0"/>
              <a:cs typeface="Times New Roman" pitchFamily="18" charset="0"/>
            </a:endParaRPr>
          </a:p>
        </p:txBody>
      </p:sp>
      <p:sp>
        <p:nvSpPr>
          <p:cNvPr id="7" name="TextBox 6"/>
          <p:cNvSpPr txBox="1"/>
          <p:nvPr/>
        </p:nvSpPr>
        <p:spPr>
          <a:xfrm>
            <a:off x="457199" y="1658116"/>
            <a:ext cx="4416880"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dirty="0" smtClean="0">
                <a:latin typeface="Times New Roman" panose="02020603050405020304" pitchFamily="18" charset="0"/>
                <a:ea typeface="Calibri" panose="020F0502020204030204" pitchFamily="34" charset="0"/>
                <a:cs typeface="Times New Roman" pitchFamily="18" charset="0"/>
              </a:rPr>
              <a:t>A. </a:t>
            </a:r>
            <a:r>
              <a:rPr lang="vi-VN" sz="1800" dirty="0" smtClean="0">
                <a:solidFill>
                  <a:srgbClr val="000000"/>
                </a:solidFill>
                <a:latin typeface="Times New Roman" pitchFamily="18" charset="0"/>
                <a:cs typeface="Times New Roman" pitchFamily="18" charset="0"/>
              </a:rPr>
              <a:t>Xung </a:t>
            </a:r>
            <a:r>
              <a:rPr lang="vi-VN" sz="1800" dirty="0">
                <a:solidFill>
                  <a:srgbClr val="000000"/>
                </a:solidFill>
                <a:latin typeface="Times New Roman" pitchFamily="18" charset="0"/>
                <a:cs typeface="Times New Roman" pitchFamily="18" charset="0"/>
              </a:rPr>
              <a:t>đột, tranh cãi với bạn bè.</a:t>
            </a:r>
            <a:r>
              <a:rPr lang="en-US" sz="1800" dirty="0" smtClean="0">
                <a:latin typeface="Times New Roman" panose="02020603050405020304" pitchFamily="18" charset="0"/>
                <a:ea typeface="Calibri" panose="020F0502020204030204" pitchFamily="34" charset="0"/>
                <a:cs typeface="Times New Roman" pitchFamily="18" charset="0"/>
              </a:rPr>
              <a:t>.</a:t>
            </a:r>
            <a:endParaRPr lang="en-US" sz="1800" dirty="0">
              <a:solidFill>
                <a:prstClr val="black"/>
              </a:solidFill>
              <a:latin typeface="Times New Roman" pitchFamily="18" charset="0"/>
              <a:cs typeface="Times New Roman" pitchFamily="18" charset="0"/>
            </a:endParaRPr>
          </a:p>
        </p:txBody>
      </p:sp>
      <p:sp>
        <p:nvSpPr>
          <p:cNvPr id="8" name="TextBox 7"/>
          <p:cNvSpPr txBox="1"/>
          <p:nvPr/>
        </p:nvSpPr>
        <p:spPr>
          <a:xfrm>
            <a:off x="457200" y="2468627"/>
            <a:ext cx="4419600" cy="346249"/>
          </a:xfrm>
          <a:prstGeom prst="rect">
            <a:avLst/>
          </a:prstGeom>
        </p:spPr>
        <p:style>
          <a:lnRef idx="1">
            <a:schemeClr val="accent5"/>
          </a:lnRef>
          <a:fillRef idx="2">
            <a:schemeClr val="accent5"/>
          </a:fillRef>
          <a:effectRef idx="1">
            <a:schemeClr val="accent5"/>
          </a:effectRef>
          <a:fontRef idx="minor">
            <a:schemeClr val="dk1"/>
          </a:fontRef>
        </p:style>
        <p:txBody>
          <a:bodyPr wrap="square" lIns="68580" tIns="34290" rIns="68580" bIns="34290" rtlCol="0">
            <a:spAutoFit/>
          </a:bodyPr>
          <a:lstStyle/>
          <a:p>
            <a:r>
              <a:rPr lang="en-US" sz="1800" smtClean="0">
                <a:solidFill>
                  <a:prstClr val="black"/>
                </a:solidFill>
                <a:latin typeface="Times New Roman" pitchFamily="18" charset="0"/>
                <a:cs typeface="Times New Roman" pitchFamily="18" charset="0"/>
              </a:rPr>
              <a:t>B. </a:t>
            </a:r>
            <a:r>
              <a:rPr lang="vi-VN" sz="1800">
                <a:solidFill>
                  <a:srgbClr val="000000"/>
                </a:solidFill>
                <a:latin typeface="Times New Roman" pitchFamily="18" charset="0"/>
                <a:cs typeface="Times New Roman" pitchFamily="18" charset="0"/>
              </a:rPr>
              <a:t>Gia đình không hạnh phúc.</a:t>
            </a:r>
            <a:endParaRPr lang="en-US" sz="18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9244330" y="1759351"/>
            <a:ext cx="609600" cy="457200"/>
          </a:xfrm>
          <a:prstGeom prst="rect">
            <a:avLst/>
          </a:prstGeom>
        </p:spPr>
      </p:pic>
      <p:sp>
        <p:nvSpPr>
          <p:cNvPr id="16" name="Cloud 15"/>
          <p:cNvSpPr/>
          <p:nvPr/>
        </p:nvSpPr>
        <p:spPr>
          <a:xfrm>
            <a:off x="5029200" y="1637338"/>
            <a:ext cx="2601533" cy="1648040"/>
          </a:xfrm>
          <a:prstGeom prst="cloud">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endParaRPr lang="en-US" sz="1800">
              <a:solidFill>
                <a:prstClr val="white"/>
              </a:solidFill>
              <a:latin typeface="Times New Roman" pitchFamily="18" charset="0"/>
              <a:cs typeface="Times New Roman" pitchFamily="18" charset="0"/>
            </a:endParaRPr>
          </a:p>
        </p:txBody>
      </p:sp>
      <p:sp>
        <p:nvSpPr>
          <p:cNvPr id="17" name="TextBox 16"/>
          <p:cNvSpPr txBox="1"/>
          <p:nvPr/>
        </p:nvSpPr>
        <p:spPr>
          <a:xfrm>
            <a:off x="5814812" y="2057400"/>
            <a:ext cx="1603420" cy="346249"/>
          </a:xfrm>
          <a:prstGeom prst="rect">
            <a:avLst/>
          </a:prstGeom>
          <a:noFill/>
        </p:spPr>
        <p:txBody>
          <a:bodyPr wrap="square" lIns="68580" tIns="34290" rIns="68580" bIns="34290" rtlCol="0">
            <a:spAutoFit/>
          </a:bodyPr>
          <a:lstStyle/>
          <a:p>
            <a:r>
              <a:rPr lang="en-US" sz="18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66518" y="1526505"/>
            <a:ext cx="565046" cy="431694"/>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21443" y="3990535"/>
            <a:ext cx="450537" cy="344210"/>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66517" y="2505153"/>
            <a:ext cx="450537" cy="344209"/>
          </a:xfrm>
          <a:prstGeom prst="rect">
            <a:avLst/>
          </a:prstGeom>
        </p:spPr>
      </p:pic>
      <p:pic>
        <p:nvPicPr>
          <p:cNvPr id="21" name="q3">
            <a:hlinkClick r:id="rId12" action="ppaction://hlinksldjump"/>
          </p:cNvPr>
          <p:cNvPicPr>
            <a:picLocks noChangeAspect="1"/>
          </p:cNvPicPr>
          <p:nvPr/>
        </p:nvPicPr>
        <p:blipFill rotWithShape="1">
          <a:blip r:embed="rId13"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583947" y="4116474"/>
            <a:ext cx="1238580" cy="949419"/>
          </a:xfrm>
          <a:prstGeom prst="rect">
            <a:avLst/>
          </a:prstGeom>
        </p:spPr>
      </p:pic>
      <p:grpSp>
        <p:nvGrpSpPr>
          <p:cNvPr id="22" name="times up"/>
          <p:cNvGrpSpPr/>
          <p:nvPr/>
        </p:nvGrpSpPr>
        <p:grpSpPr>
          <a:xfrm>
            <a:off x="7858483" y="1337266"/>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1800" kern="0" dirty="0">
                <a:solidFill>
                  <a:sysClr val="window" lastClr="FFFFFF"/>
                </a:solidFill>
                <a:latin typeface="Times New Roman" pitchFamily="18" charset="0"/>
                <a:cs typeface="Times New Roman" pitchFamily="18"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800" kern="0" dirty="0" err="1" smtClean="0">
                  <a:solidFill>
                    <a:sysClr val="window" lastClr="FFFFFF"/>
                  </a:solidFill>
                  <a:latin typeface="Times New Roman" pitchFamily="18" charset="0"/>
                  <a:cs typeface="Times New Roman" pitchFamily="18" charset="0"/>
                </a:rPr>
                <a:t>Hết</a:t>
              </a:r>
              <a:r>
                <a:rPr lang="en-GB" sz="1800" kern="0" dirty="0" smtClean="0">
                  <a:solidFill>
                    <a:sysClr val="window" lastClr="FFFFFF"/>
                  </a:solidFill>
                  <a:latin typeface="Times New Roman" pitchFamily="18" charset="0"/>
                  <a:cs typeface="Times New Roman" pitchFamily="18" charset="0"/>
                </a:rPr>
                <a:t> </a:t>
              </a:r>
              <a:r>
                <a:rPr lang="en-GB" sz="1800" kern="0" dirty="0" err="1" smtClean="0">
                  <a:solidFill>
                    <a:sysClr val="window" lastClr="FFFFFF"/>
                  </a:solidFill>
                  <a:latin typeface="Times New Roman" pitchFamily="18" charset="0"/>
                  <a:cs typeface="Times New Roman" pitchFamily="18" charset="0"/>
                </a:rPr>
                <a:t>Giờ</a:t>
              </a:r>
              <a:endParaRPr lang="en-GB" sz="1800" kern="0" dirty="0">
                <a:solidFill>
                  <a:sysClr val="window" lastClr="FFFFFF"/>
                </a:solidFill>
                <a:latin typeface="Times New Roman" pitchFamily="18" charset="0"/>
                <a:cs typeface="Times New Roman" pitchFamily="18" charset="0"/>
              </a:endParaRPr>
            </a:p>
          </p:txBody>
        </p:sp>
      </p:grpSp>
      <p:sp>
        <p:nvSpPr>
          <p:cNvPr id="25" name="Rectangle 24"/>
          <p:cNvSpPr/>
          <p:nvPr/>
        </p:nvSpPr>
        <p:spPr>
          <a:xfrm>
            <a:off x="8173597" y="23559"/>
            <a:ext cx="548204" cy="228286"/>
          </a:xfrm>
          <a:prstGeom prst="rect">
            <a:avLst/>
          </a:prstGeom>
          <a:solidFill>
            <a:sysClr val="window" lastClr="FFFFFF"/>
          </a:solidFill>
          <a:ln w="12700" cap="flat" cmpd="sng" algn="ctr">
            <a:solidFill>
              <a:srgbClr val="FFC000"/>
            </a:solidFill>
            <a:prstDash val="solid"/>
            <a:miter lim="800000"/>
          </a:ln>
          <a:effectLst/>
        </p:spPr>
        <p:txBody>
          <a:bodyPr lIns="68580" tIns="34290" rIns="68580" bIns="34290" rtlCol="0" anchor="ctr"/>
          <a:lstStyle/>
          <a:p>
            <a:pPr algn="ctr">
              <a:defRPr/>
            </a:pPr>
            <a:r>
              <a:rPr lang="en-US" sz="1800" kern="0" dirty="0" smtClean="0">
                <a:solidFill>
                  <a:srgbClr val="FF0000"/>
                </a:solidFill>
                <a:latin typeface="Times New Roman" pitchFamily="18" charset="0"/>
                <a:cs typeface="Times New Roman" pitchFamily="18" charset="0"/>
              </a:rPr>
              <a:t>START</a:t>
            </a:r>
            <a:endParaRPr lang="en-US" sz="1800" kern="0" dirty="0">
              <a:solidFill>
                <a:srgbClr val="FF0000"/>
              </a:solidFill>
              <a:latin typeface="Times New Roman" pitchFamily="18" charset="0"/>
              <a:cs typeface="Times New Roman" pitchFamily="18" charset="0"/>
            </a:endParaRP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3330" y="251844"/>
            <a:ext cx="1370670" cy="102474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8195816" y="684873"/>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800" kern="0" dirty="0">
                <a:solidFill>
                  <a:sysClr val="windowText" lastClr="000000"/>
                </a:solidFill>
                <a:latin typeface="Times New Roman" pitchFamily="18" charset="0"/>
                <a:cs typeface="Times New Roman" pitchFamily="18" charset="0"/>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800" kern="0" dirty="0">
                <a:solidFill>
                  <a:sysClr val="windowText" lastClr="000000"/>
                </a:solidFill>
                <a:latin typeface="Times New Roman" pitchFamily="18" charset="0"/>
                <a:cs typeface="Times New Roman" pitchFamily="18" charset="0"/>
              </a:endParaRPr>
            </a:p>
          </p:txBody>
        </p:sp>
      </p:grpSp>
      <p:sp>
        <p:nvSpPr>
          <p:cNvPr id="30" name="TextBox 29"/>
          <p:cNvSpPr txBox="1"/>
          <p:nvPr/>
        </p:nvSpPr>
        <p:spPr>
          <a:xfrm>
            <a:off x="8616101" y="718895"/>
            <a:ext cx="281032" cy="346249"/>
          </a:xfrm>
          <a:prstGeom prst="rect">
            <a:avLst/>
          </a:prstGeom>
          <a:noFill/>
        </p:spPr>
        <p:txBody>
          <a:bodyPr wrap="square" lIns="68580" tIns="34290" rIns="68580" bIns="34290" rtlCol="0">
            <a:spAutoFit/>
          </a:bodyPr>
          <a:lstStyle/>
          <a:p>
            <a:pPr>
              <a:defRPr/>
            </a:pPr>
            <a:r>
              <a:rPr lang="en-US" sz="1800" b="1" kern="0" dirty="0" smtClean="0">
                <a:solidFill>
                  <a:srgbClr val="99B2C8"/>
                </a:solidFill>
                <a:latin typeface="Times New Roman" pitchFamily="18" charset="0"/>
                <a:cs typeface="Times New Roman" pitchFamily="18" charset="0"/>
              </a:rPr>
              <a:t>3</a:t>
            </a:r>
            <a:endParaRPr lang="en-US" sz="1800" b="1" kern="0" dirty="0">
              <a:solidFill>
                <a:srgbClr val="99B2C8"/>
              </a:solidFill>
              <a:latin typeface="Times New Roman" pitchFamily="18" charset="0"/>
              <a:cs typeface="Times New Roman" pitchFamily="18" charset="0"/>
            </a:endParaRPr>
          </a:p>
        </p:txBody>
      </p:sp>
      <p:sp>
        <p:nvSpPr>
          <p:cNvPr id="31" name="TextBox 30"/>
          <p:cNvSpPr txBox="1"/>
          <p:nvPr/>
        </p:nvSpPr>
        <p:spPr>
          <a:xfrm>
            <a:off x="8363514" y="909130"/>
            <a:ext cx="341087" cy="346249"/>
          </a:xfrm>
          <a:prstGeom prst="rect">
            <a:avLst/>
          </a:prstGeom>
          <a:noFill/>
        </p:spPr>
        <p:txBody>
          <a:bodyPr wrap="square" lIns="68580" tIns="34290" rIns="68580" bIns="34290" rtlCol="0">
            <a:spAutoFit/>
          </a:bodyPr>
          <a:lstStyle/>
          <a:p>
            <a:pPr>
              <a:defRPr/>
            </a:pPr>
            <a:r>
              <a:rPr lang="en-US" sz="1800" b="1" kern="0" dirty="0" smtClean="0">
                <a:solidFill>
                  <a:srgbClr val="99B2C8"/>
                </a:solidFill>
                <a:latin typeface="Times New Roman" pitchFamily="18" charset="0"/>
                <a:cs typeface="Times New Roman" pitchFamily="18" charset="0"/>
              </a:rPr>
              <a:t>6</a:t>
            </a:r>
            <a:endParaRPr lang="en-US" sz="1800" b="1" kern="0" dirty="0">
              <a:solidFill>
                <a:srgbClr val="99B2C8"/>
              </a:solidFill>
              <a:latin typeface="Times New Roman" pitchFamily="18" charset="0"/>
              <a:cs typeface="Times New Roman" pitchFamily="18" charset="0"/>
            </a:endParaRPr>
          </a:p>
        </p:txBody>
      </p:sp>
      <p:sp>
        <p:nvSpPr>
          <p:cNvPr id="32" name="TextBox 31"/>
          <p:cNvSpPr txBox="1"/>
          <p:nvPr/>
        </p:nvSpPr>
        <p:spPr>
          <a:xfrm>
            <a:off x="8017789" y="747072"/>
            <a:ext cx="308455" cy="346249"/>
          </a:xfrm>
          <a:prstGeom prst="rect">
            <a:avLst/>
          </a:prstGeom>
          <a:noFill/>
        </p:spPr>
        <p:txBody>
          <a:bodyPr wrap="square" lIns="68580" tIns="34290" rIns="68580" bIns="34290" rtlCol="0">
            <a:spAutoFit/>
          </a:bodyPr>
          <a:lstStyle/>
          <a:p>
            <a:pPr>
              <a:defRPr/>
            </a:pPr>
            <a:r>
              <a:rPr lang="en-US" sz="1800" b="1" kern="0" dirty="0" smtClean="0">
                <a:solidFill>
                  <a:srgbClr val="99B2C8"/>
                </a:solidFill>
                <a:latin typeface="Times New Roman" pitchFamily="18" charset="0"/>
                <a:cs typeface="Times New Roman" pitchFamily="18" charset="0"/>
              </a:rPr>
              <a:t>9</a:t>
            </a:r>
            <a:endParaRPr lang="en-US" sz="1800" b="1" kern="0" dirty="0">
              <a:solidFill>
                <a:srgbClr val="99B2C8"/>
              </a:solidFill>
              <a:latin typeface="Times New Roman" pitchFamily="18" charset="0"/>
              <a:cs typeface="Times New Roman" pitchFamily="18" charset="0"/>
            </a:endParaRPr>
          </a:p>
        </p:txBody>
      </p:sp>
      <p:sp>
        <p:nvSpPr>
          <p:cNvPr id="33" name="TextBox 32"/>
          <p:cNvSpPr txBox="1"/>
          <p:nvPr/>
        </p:nvSpPr>
        <p:spPr>
          <a:xfrm>
            <a:off x="8301686" y="534229"/>
            <a:ext cx="371406" cy="346249"/>
          </a:xfrm>
          <a:prstGeom prst="rect">
            <a:avLst/>
          </a:prstGeom>
          <a:noFill/>
        </p:spPr>
        <p:txBody>
          <a:bodyPr wrap="square" lIns="68580" tIns="34290" rIns="68580" bIns="34290" rtlCol="0">
            <a:spAutoFit/>
          </a:bodyPr>
          <a:lstStyle/>
          <a:p>
            <a:pPr>
              <a:defRPr/>
            </a:pPr>
            <a:r>
              <a:rPr lang="en-US" sz="1800" b="1" kern="0" dirty="0" smtClean="0">
                <a:solidFill>
                  <a:srgbClr val="99B2C8"/>
                </a:solidFill>
                <a:latin typeface="Times New Roman" pitchFamily="18" charset="0"/>
                <a:cs typeface="Times New Roman" pitchFamily="18" charset="0"/>
              </a:rPr>
              <a:t>12</a:t>
            </a:r>
            <a:endParaRPr lang="en-US" sz="1800" b="1" kern="0" dirty="0">
              <a:solidFill>
                <a:srgbClr val="99B2C8"/>
              </a:solidFill>
              <a:latin typeface="Times New Roman" pitchFamily="18" charset="0"/>
              <a:cs typeface="Times New Roman" pitchFamily="18" charset="0"/>
            </a:endParaRPr>
          </a:p>
        </p:txBody>
      </p:sp>
    </p:spTree>
    <p:extLst>
      <p:ext uri="{BB962C8B-B14F-4D97-AF65-F5344CB8AC3E}">
        <p14:creationId xmlns:p14="http://schemas.microsoft.com/office/powerpoint/2010/main" val="9330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1376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24"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24"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24"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smtClean="0">
                <a:solidFill>
                  <a:srgbClr val="FF0000"/>
                </a:solidFill>
                <a:latin typeface="Times New Roman" pitchFamily="18" charset="0"/>
                <a:cs typeface="Times New Roman" pitchFamily="18" charset="0"/>
              </a:rPr>
              <a:t>VẬN DỤNG </a:t>
            </a:r>
            <a:endParaRPr lang="en-US" sz="2800"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00152"/>
            <a:ext cx="8229600" cy="1167491"/>
          </a:xfrm>
        </p:spPr>
        <p:txBody>
          <a:bodyPr>
            <a:noAutofit/>
          </a:bodyPr>
          <a:lstStyle/>
          <a:p>
            <a:pPr indent="0" algn="just">
              <a:lnSpc>
                <a:spcPct val="115000"/>
              </a:lnSpc>
              <a:buNone/>
            </a:pPr>
            <a:r>
              <a:rPr lang="es-ES" i="1" smtClean="0">
                <a:latin typeface="Times New Roman"/>
                <a:ea typeface="Calibri"/>
                <a:cs typeface="Times New Roman"/>
              </a:rPr>
              <a:t>- Em </a:t>
            </a:r>
            <a:r>
              <a:rPr lang="es-ES" i="1">
                <a:latin typeface="Times New Roman"/>
                <a:ea typeface="Calibri"/>
                <a:cs typeface="Times New Roman"/>
              </a:rPr>
              <a:t>hãy viết lại những tình huống thường gây căng thẳng cho bản thân, từ đó tìm ra nguyên nhân, lập kế hoạch phòng tránh để không bị rơi vào những tình huống này và cách ứng phó tích cực nếu vẫn gặp những tình huống đó</a:t>
            </a:r>
            <a:r>
              <a:rPr lang="es-ES" i="1" smtClean="0">
                <a:latin typeface="Times New Roman"/>
                <a:ea typeface="Calibri"/>
                <a:cs typeface="Times New Roman"/>
              </a:rPr>
              <a:t>.</a:t>
            </a:r>
            <a:endParaRPr lang="en-US"/>
          </a:p>
        </p:txBody>
      </p:sp>
    </p:spTree>
    <p:extLst>
      <p:ext uri="{BB962C8B-B14F-4D97-AF65-F5344CB8AC3E}">
        <p14:creationId xmlns:p14="http://schemas.microsoft.com/office/powerpoint/2010/main" val="419280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28" y="273847"/>
            <a:ext cx="7886700" cy="994172"/>
          </a:xfrm>
        </p:spPr>
        <p:txBody>
          <a:bodyPr>
            <a:normAutofit/>
          </a:bodyPr>
          <a:lstStyle/>
          <a:p>
            <a:pPr algn="ctr"/>
            <a:r>
              <a:rPr lang="en-US" sz="2800" b="1" smtClean="0">
                <a:solidFill>
                  <a:srgbClr val="FF0000"/>
                </a:solidFill>
                <a:latin typeface="Times New Roman" pitchFamily="18" charset="0"/>
                <a:cs typeface="Times New Roman" pitchFamily="18" charset="0"/>
              </a:rPr>
              <a:t>HƯỚNG DẪN VỀ NHÀ </a:t>
            </a:r>
            <a:endParaRPr lang="en-US" sz="2800"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28650" y="1369218"/>
            <a:ext cx="7886700" cy="1716882"/>
          </a:xfrm>
        </p:spPr>
        <p:txBody>
          <a:bodyPr/>
          <a:lstStyle/>
          <a:p>
            <a:pPr marL="0" indent="0">
              <a:lnSpc>
                <a:spcPct val="115000"/>
              </a:lnSpc>
              <a:buNone/>
            </a:pPr>
            <a:r>
              <a:rPr lang="en-US" sz="1800" smtClean="0">
                <a:latin typeface="Times New Roman"/>
                <a:ea typeface="Calibri"/>
                <a:cs typeface="Times New Roman"/>
              </a:rPr>
              <a:t> + </a:t>
            </a:r>
            <a:r>
              <a:rPr lang="en-US" sz="1800">
                <a:latin typeface="Times New Roman"/>
                <a:ea typeface="Calibri"/>
                <a:cs typeface="Times New Roman"/>
              </a:rPr>
              <a:t>Học </a:t>
            </a:r>
            <a:r>
              <a:rPr lang="en-US" sz="1800" smtClean="0">
                <a:latin typeface="Times New Roman"/>
                <a:ea typeface="Calibri"/>
                <a:cs typeface="Times New Roman"/>
              </a:rPr>
              <a:t>bài, </a:t>
            </a:r>
            <a:r>
              <a:rPr lang="en-US" sz="1800">
                <a:latin typeface="Times New Roman"/>
                <a:ea typeface="Calibri"/>
                <a:cs typeface="Times New Roman"/>
              </a:rPr>
              <a:t>đọc và tìm hiểu nội dung tiếp theo </a:t>
            </a:r>
          </a:p>
          <a:p>
            <a:pPr marL="0" indent="0">
              <a:lnSpc>
                <a:spcPct val="115000"/>
              </a:lnSpc>
              <a:buNone/>
            </a:pPr>
            <a:r>
              <a:rPr lang="en-US" sz="1800" smtClean="0">
                <a:latin typeface="Times New Roman"/>
                <a:ea typeface="Calibri"/>
                <a:cs typeface="Times New Roman"/>
              </a:rPr>
              <a:t> + </a:t>
            </a:r>
            <a:r>
              <a:rPr lang="en-US" sz="1800">
                <a:latin typeface="Times New Roman"/>
                <a:ea typeface="Calibri"/>
                <a:cs typeface="Times New Roman"/>
              </a:rPr>
              <a:t>Nguyên nhân dẫn tới tâm lí căng thẳng </a:t>
            </a:r>
          </a:p>
          <a:p>
            <a:pPr marL="0" indent="0">
              <a:lnSpc>
                <a:spcPct val="115000"/>
              </a:lnSpc>
              <a:buNone/>
            </a:pPr>
            <a:r>
              <a:rPr lang="en-US" sz="1800" smtClean="0">
                <a:latin typeface="Times New Roman"/>
                <a:ea typeface="Calibri"/>
                <a:cs typeface="Times New Roman"/>
              </a:rPr>
              <a:t> + </a:t>
            </a:r>
            <a:r>
              <a:rPr lang="en-US" sz="1800">
                <a:latin typeface="Times New Roman"/>
                <a:ea typeface="Calibri"/>
                <a:cs typeface="Times New Roman"/>
              </a:rPr>
              <a:t>Hậu quả </a:t>
            </a:r>
          </a:p>
          <a:p>
            <a:pPr marL="0" indent="0" algn="just">
              <a:lnSpc>
                <a:spcPct val="115000"/>
              </a:lnSpc>
              <a:buNone/>
              <a:tabLst>
                <a:tab pos="114300" algn="l"/>
                <a:tab pos="4229100" algn="r"/>
              </a:tabLst>
            </a:pPr>
            <a:r>
              <a:rPr lang="en-US" sz="1800" b="1">
                <a:latin typeface="Times New Roman"/>
                <a:ea typeface="Calibri"/>
                <a:cs typeface="Times New Roman"/>
              </a:rPr>
              <a:t> + </a:t>
            </a:r>
            <a:r>
              <a:rPr lang="vi-VN" sz="1800" spc="-38">
                <a:latin typeface="Times New Roman"/>
                <a:ea typeface="Calibri"/>
                <a:cs typeface="Times New Roman"/>
              </a:rPr>
              <a:t>Dự kiến được cách ứng phó tích cực khi căng thẳng.</a:t>
            </a:r>
            <a:endParaRPr lang="en-US" sz="1800">
              <a:latin typeface="Times New Roman"/>
              <a:ea typeface="Calibri"/>
              <a:cs typeface="Times New Roman"/>
            </a:endParaRPr>
          </a:p>
          <a:p>
            <a:endParaRPr lang="en-US"/>
          </a:p>
        </p:txBody>
      </p:sp>
    </p:spTree>
    <p:extLst>
      <p:ext uri="{BB962C8B-B14F-4D97-AF65-F5344CB8AC3E}">
        <p14:creationId xmlns:p14="http://schemas.microsoft.com/office/powerpoint/2010/main" val="274527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ep\Desktop\nhung-dieu-chua-biet-ve-ngay-quoc-te-thieu-nhi-16-bb-baaacaQyQe.jpg"/>
          <p:cNvPicPr>
            <a:picLocks noChangeAspect="1" noChangeArrowheads="1"/>
          </p:cNvPicPr>
          <p:nvPr/>
        </p:nvPicPr>
        <p:blipFill>
          <a:blip r:embed="rId2" cstate="print"/>
          <a:srcRect/>
          <a:stretch>
            <a:fillRect/>
          </a:stretch>
        </p:blipFill>
        <p:spPr bwMode="auto">
          <a:xfrm>
            <a:off x="1086742" y="1108215"/>
            <a:ext cx="6661166" cy="3892958"/>
          </a:xfrm>
          <a:prstGeom prst="rect">
            <a:avLst/>
          </a:prstGeom>
          <a:noFill/>
        </p:spPr>
      </p:pic>
      <p:sp>
        <p:nvSpPr>
          <p:cNvPr id="5" name="TextBox 4"/>
          <p:cNvSpPr txBox="1">
            <a:spLocks noChangeArrowheads="1"/>
          </p:cNvSpPr>
          <p:nvPr/>
        </p:nvSpPr>
        <p:spPr bwMode="auto">
          <a:xfrm>
            <a:off x="159334" y="155783"/>
            <a:ext cx="8776855" cy="90024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p>
            <a:pPr algn="ctr"/>
            <a:r>
              <a:rPr lang="en-US" sz="2700" b="1" dirty="0">
                <a:solidFill>
                  <a:prstClr val="black"/>
                </a:solidFill>
                <a:latin typeface="Times New Roman" pitchFamily="18" charset="0"/>
                <a:cs typeface="Times New Roman" pitchFamily="18" charset="0"/>
              </a:rPr>
              <a:t>CHÚC QUÍ THẦY CÔ SỨC KHỎE VÀ THÀNH CÔNG, CHÚC CÁC EM CHĂM NGOAN HỌC GIỎI!</a:t>
            </a:r>
          </a:p>
        </p:txBody>
      </p:sp>
    </p:spTree>
    <p:extLst>
      <p:ext uri="{BB962C8B-B14F-4D97-AF65-F5344CB8AC3E}">
        <p14:creationId xmlns:p14="http://schemas.microsoft.com/office/powerpoint/2010/main" val="32352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nodeType="withEffect">
                                  <p:stCondLst>
                                    <p:cond delay="0"/>
                                  </p:stCondLst>
                                  <p:iterate type="lt">
                                    <p:tmPct val="10000"/>
                                  </p:iterate>
                                  <p:childTnLst>
                                    <p:set>
                                      <p:cBhvr override="childStyle">
                                        <p:cTn id="6" dur="500" autoRev="1" fill="hold"/>
                                        <p:tgtEl>
                                          <p:spTgt spid="5">
                                            <p:txEl>
                                              <p:pRg st="0" end="0"/>
                                            </p:txEl>
                                          </p:spTgt>
                                        </p:tgtEl>
                                        <p:attrNameLst>
                                          <p:attrName>style.color</p:attrName>
                                        </p:attrNameLst>
                                      </p:cBhvr>
                                      <p:to>
                                        <p:clrVal>
                                          <a:schemeClr val="accent2"/>
                                        </p:clrVal>
                                      </p:to>
                                    </p:set>
                                    <p:set>
                                      <p:cBhvr>
                                        <p:cTn id="7" dur="500" autoRev="1" fill="hold"/>
                                        <p:tgtEl>
                                          <p:spTgt spid="5">
                                            <p:txEl>
                                              <p:pRg st="0" end="0"/>
                                            </p:txEl>
                                          </p:spTgt>
                                        </p:tgtEl>
                                        <p:attrNameLst>
                                          <p:attrName>fillcolor</p:attrName>
                                        </p:attrNameLst>
                                      </p:cBhvr>
                                      <p:to>
                                        <p:clrVal>
                                          <a:schemeClr val="accent2"/>
                                        </p:clrVal>
                                      </p:to>
                                    </p:set>
                                    <p:set>
                                      <p:cBhvr>
                                        <p:cTn id="8" dur="500" autoRev="1"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7323" y="487831"/>
            <a:ext cx="3407508" cy="3560619"/>
          </a:xfrm>
        </p:spPr>
        <p:txBody>
          <a:bodyPr>
            <a:noAutofit/>
          </a:bodyPr>
          <a:lstStyle/>
          <a:p>
            <a:pPr marL="0" indent="0" algn="just">
              <a:lnSpc>
                <a:spcPct val="160000"/>
              </a:lnSpc>
              <a:spcBef>
                <a:spcPts val="0"/>
              </a:spcBef>
              <a:buNone/>
              <a:tabLst>
                <a:tab pos="114300" algn="l"/>
                <a:tab pos="4229100" algn="r"/>
              </a:tabLst>
            </a:pPr>
            <a:r>
              <a:rPr lang="en-US" sz="1800" i="1" smtClean="0">
                <a:solidFill>
                  <a:srgbClr val="FF0000"/>
                </a:solidFill>
                <a:latin typeface="Times New Roman"/>
                <a:ea typeface="Calibri"/>
                <a:cs typeface="Times New Roman"/>
              </a:rPr>
              <a:t>a</a:t>
            </a:r>
            <a:r>
              <a:rPr lang="vi-VN" sz="1800" i="1" smtClean="0">
                <a:solidFill>
                  <a:srgbClr val="FF0000"/>
                </a:solidFill>
                <a:latin typeface="Times New Roman"/>
                <a:ea typeface="Calibri"/>
                <a:cs typeface="Times New Roman"/>
              </a:rPr>
              <a:t>) Em </a:t>
            </a:r>
            <a:r>
              <a:rPr lang="vi-VN" sz="1800" i="1" dirty="0">
                <a:solidFill>
                  <a:srgbClr val="FF0000"/>
                </a:solidFill>
                <a:latin typeface="Times New Roman"/>
                <a:ea typeface="Calibri"/>
                <a:cs typeface="Times New Roman"/>
              </a:rPr>
              <a:t>hãy nêu những tình huống căng thẳng cho các bạn trong các bức tranh </a:t>
            </a:r>
            <a:r>
              <a:rPr lang="vi-VN" sz="1800" i="1">
                <a:solidFill>
                  <a:srgbClr val="FF0000"/>
                </a:solidFill>
                <a:latin typeface="Times New Roman"/>
                <a:ea typeface="Calibri"/>
                <a:cs typeface="Times New Roman"/>
              </a:rPr>
              <a:t>trên</a:t>
            </a:r>
            <a:r>
              <a:rPr lang="vi-VN" sz="1800" i="1" smtClean="0">
                <a:solidFill>
                  <a:srgbClr val="FF0000"/>
                </a:solidFill>
                <a:latin typeface="Times New Roman"/>
                <a:ea typeface="Calibri"/>
                <a:cs typeface="Times New Roman"/>
              </a:rPr>
              <a:t>?</a:t>
            </a:r>
            <a:endParaRPr lang="en-US" sz="1800" i="1" smtClean="0">
              <a:solidFill>
                <a:srgbClr val="FF0000"/>
              </a:solidFill>
              <a:latin typeface="Times New Roman"/>
              <a:ea typeface="Calibri"/>
              <a:cs typeface="Times New Roman"/>
            </a:endParaRPr>
          </a:p>
          <a:p>
            <a:pPr marL="0" indent="0" algn="just">
              <a:lnSpc>
                <a:spcPct val="160000"/>
              </a:lnSpc>
              <a:spcBef>
                <a:spcPts val="0"/>
              </a:spcBef>
              <a:buNone/>
              <a:tabLst>
                <a:tab pos="114300" algn="l"/>
                <a:tab pos="4229100" algn="r"/>
              </a:tabLst>
            </a:pPr>
            <a:r>
              <a:rPr lang="vi-VN" sz="1800" i="1" smtClean="0">
                <a:solidFill>
                  <a:srgbClr val="FF0000"/>
                </a:solidFill>
                <a:latin typeface="Times New Roman"/>
                <a:ea typeface="Calibri"/>
                <a:cs typeface="Times New Roman"/>
              </a:rPr>
              <a:t> b</a:t>
            </a:r>
            <a:r>
              <a:rPr lang="vi-VN" sz="1800" i="1" dirty="0" smtClean="0">
                <a:solidFill>
                  <a:srgbClr val="FF0000"/>
                </a:solidFill>
                <a:latin typeface="Times New Roman"/>
                <a:ea typeface="Calibri"/>
                <a:cs typeface="Times New Roman"/>
              </a:rPr>
              <a:t>)</a:t>
            </a:r>
            <a:r>
              <a:rPr lang="en-US" sz="1800" i="1" dirty="0">
                <a:solidFill>
                  <a:srgbClr val="FF0000"/>
                </a:solidFill>
                <a:latin typeface="Times New Roman"/>
                <a:ea typeface="Calibri"/>
                <a:cs typeface="Times New Roman"/>
              </a:rPr>
              <a:t> </a:t>
            </a:r>
            <a:r>
              <a:rPr lang="vi-VN" sz="1800" i="1" dirty="0">
                <a:solidFill>
                  <a:srgbClr val="FF0000"/>
                </a:solidFill>
                <a:latin typeface="Times New Roman"/>
                <a:ea typeface="Calibri"/>
                <a:cs typeface="Times New Roman"/>
              </a:rPr>
              <a:t>Hãy kể thêm những tình huống gây tâm lí căng thẳng cho học sinh?</a:t>
            </a:r>
            <a:endParaRPr lang="en-US" sz="1800" i="1" dirty="0">
              <a:solidFill>
                <a:srgbClr val="FF0000"/>
              </a:solidFill>
              <a:latin typeface="Times New Roman"/>
              <a:ea typeface="Calibri"/>
              <a:cs typeface="Times New Roman"/>
            </a:endParaRPr>
          </a:p>
          <a:p>
            <a:pPr marL="0" indent="0" algn="just">
              <a:lnSpc>
                <a:spcPct val="160000"/>
              </a:lnSpc>
              <a:spcBef>
                <a:spcPts val="0"/>
              </a:spcBef>
              <a:buNone/>
              <a:tabLst>
                <a:tab pos="114300" algn="l"/>
                <a:tab pos="4229100" algn="r"/>
              </a:tabLst>
            </a:pPr>
            <a:r>
              <a:rPr lang="en-US" sz="1800" dirty="0" smtClean="0">
                <a:solidFill>
                  <a:srgbClr val="FF0000"/>
                </a:solidFill>
              </a:rPr>
              <a:t>c</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Em</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hiểu</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thế</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nào</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là</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căng</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thẳng</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tâm</a:t>
            </a:r>
            <a:r>
              <a:rPr lang="en-US" sz="1800" i="1" dirty="0">
                <a:solidFill>
                  <a:srgbClr val="FF0000"/>
                </a:solidFill>
                <a:latin typeface="Times New Roman"/>
                <a:ea typeface="Calibri"/>
                <a:cs typeface="Times New Roman"/>
              </a:rPr>
              <a:t> </a:t>
            </a:r>
            <a:r>
              <a:rPr lang="en-US" sz="1800" i="1" dirty="0" err="1">
                <a:solidFill>
                  <a:srgbClr val="FF0000"/>
                </a:solidFill>
                <a:latin typeface="Times New Roman"/>
                <a:ea typeface="Calibri"/>
                <a:cs typeface="Times New Roman"/>
              </a:rPr>
              <a:t>lí</a:t>
            </a:r>
            <a:r>
              <a:rPr lang="en-US" sz="1800" i="1" dirty="0">
                <a:solidFill>
                  <a:srgbClr val="FF0000"/>
                </a:solidFill>
                <a:latin typeface="Times New Roman"/>
                <a:ea typeface="Calibri"/>
                <a:cs typeface="Times New Roman"/>
              </a:rPr>
              <a:t>?</a:t>
            </a:r>
          </a:p>
        </p:txBody>
      </p:sp>
      <p:pic>
        <p:nvPicPr>
          <p:cNvPr id="4" name="Picture 128" descr="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557" y="336622"/>
            <a:ext cx="2271713" cy="20228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9" descr="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7939" y="253603"/>
            <a:ext cx="2301479" cy="2014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0" descr="A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507" y="2455718"/>
            <a:ext cx="2290763" cy="2005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7" descr="A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8655" y="2455718"/>
            <a:ext cx="2290763" cy="2005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6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75" name="Group 147"/>
          <p:cNvGraphicFramePr>
            <a:graphicFrameLocks noGrp="1"/>
          </p:cNvGraphicFramePr>
          <p:nvPr>
            <p:extLst/>
          </p:nvPr>
        </p:nvGraphicFramePr>
        <p:xfrm>
          <a:off x="273781" y="683409"/>
          <a:ext cx="8648700" cy="4095401"/>
        </p:xfrm>
        <a:graphic>
          <a:graphicData uri="http://schemas.openxmlformats.org/drawingml/2006/table">
            <a:tbl>
              <a:tblPr/>
              <a:tblGrid>
                <a:gridCol w="2314575">
                  <a:extLst>
                    <a:ext uri="{9D8B030D-6E8A-4147-A177-3AD203B41FA5}">
                      <a16:colId xmlns:a16="http://schemas.microsoft.com/office/drawing/2014/main" val="1339734236"/>
                    </a:ext>
                  </a:extLst>
                </a:gridCol>
                <a:gridCol w="2009775">
                  <a:extLst>
                    <a:ext uri="{9D8B030D-6E8A-4147-A177-3AD203B41FA5}">
                      <a16:colId xmlns:a16="http://schemas.microsoft.com/office/drawing/2014/main" val="665634348"/>
                    </a:ext>
                  </a:extLst>
                </a:gridCol>
                <a:gridCol w="2324100">
                  <a:extLst>
                    <a:ext uri="{9D8B030D-6E8A-4147-A177-3AD203B41FA5}">
                      <a16:colId xmlns:a16="http://schemas.microsoft.com/office/drawing/2014/main" val="248610736"/>
                    </a:ext>
                  </a:extLst>
                </a:gridCol>
                <a:gridCol w="2000250">
                  <a:extLst>
                    <a:ext uri="{9D8B030D-6E8A-4147-A177-3AD203B41FA5}">
                      <a16:colId xmlns:a16="http://schemas.microsoft.com/office/drawing/2014/main" val="1112758630"/>
                    </a:ext>
                  </a:extLst>
                </a:gridCol>
              </a:tblGrid>
              <a:tr h="201758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vi-VN"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endParaRPr lang="en-US" sz="1800" kern="1200" dirty="0">
                        <a:solidFill>
                          <a:srgbClr val="000000"/>
                        </a:solidFill>
                        <a:effectLst/>
                        <a:latin typeface="Times New Roman"/>
                        <a:ea typeface="Batang"/>
                        <a:cs typeface="+mn-cs"/>
                      </a:endParaRPr>
                    </a:p>
                    <a:p>
                      <a:pPr marL="0" marR="0" lvl="0" indent="0" algn="just" defTabSz="914400" rtl="0" eaLnBrk="1" fontAlgn="ctr" latinLnBrk="0" hangingPunct="1">
                        <a:lnSpc>
                          <a:spcPct val="100000"/>
                        </a:lnSpc>
                        <a:spcBef>
                          <a:spcPct val="0"/>
                        </a:spcBef>
                        <a:spcAft>
                          <a:spcPct val="0"/>
                        </a:spcAft>
                        <a:buClrTx/>
                        <a:buSzTx/>
                        <a:buFontTx/>
                        <a:buNone/>
                        <a:tabLst/>
                      </a:pPr>
                      <a:r>
                        <a:rPr lang="en-US" sz="1800" kern="1200" dirty="0" err="1">
                          <a:solidFill>
                            <a:srgbClr val="000000"/>
                          </a:solidFill>
                          <a:effectLst/>
                          <a:latin typeface="Times New Roman"/>
                          <a:ea typeface="Batang"/>
                          <a:cs typeface="+mn-cs"/>
                        </a:rPr>
                        <a:t>Một</a:t>
                      </a:r>
                      <a:r>
                        <a:rPr lang="en-US" sz="1800" kern="1200" dirty="0">
                          <a:solidFill>
                            <a:srgbClr val="000000"/>
                          </a:solidFill>
                          <a:effectLst/>
                          <a:latin typeface="Times New Roman"/>
                          <a:ea typeface="Batang"/>
                          <a:cs typeface="+mn-cs"/>
                        </a:rPr>
                        <a:t> </a:t>
                      </a:r>
                      <a:r>
                        <a:rPr lang="en-US" sz="1800" kern="1200" dirty="0" err="1">
                          <a:solidFill>
                            <a:srgbClr val="000000"/>
                          </a:solidFill>
                          <a:effectLst/>
                          <a:latin typeface="Times New Roman"/>
                          <a:ea typeface="Batang"/>
                          <a:cs typeface="+mn-cs"/>
                        </a:rPr>
                        <a:t>bạn</a:t>
                      </a:r>
                      <a:r>
                        <a:rPr lang="en-US" sz="1800" kern="1200" dirty="0">
                          <a:solidFill>
                            <a:srgbClr val="000000"/>
                          </a:solidFill>
                          <a:effectLst/>
                          <a:latin typeface="Times New Roman"/>
                          <a:ea typeface="Batang"/>
                          <a:cs typeface="+mn-cs"/>
                        </a:rPr>
                        <a:t> HS </a:t>
                      </a:r>
                      <a:r>
                        <a:rPr lang="en-US" sz="1800" kern="1200" dirty="0" err="1">
                          <a:solidFill>
                            <a:srgbClr val="000000"/>
                          </a:solidFill>
                          <a:effectLst/>
                          <a:latin typeface="Times New Roman"/>
                          <a:ea typeface="Batang"/>
                          <a:cs typeface="+mn-cs"/>
                        </a:rPr>
                        <a:t>nam</a:t>
                      </a:r>
                      <a:r>
                        <a:rPr lang="en-US" sz="1800" kern="1200" dirty="0">
                          <a:solidFill>
                            <a:srgbClr val="000000"/>
                          </a:solidFill>
                          <a:effectLst/>
                          <a:latin typeface="Times New Roman"/>
                          <a:ea typeface="Batang"/>
                          <a:cs typeface="+mn-cs"/>
                        </a:rPr>
                        <a:t> </a:t>
                      </a:r>
                      <a:r>
                        <a:rPr lang="vi-VN" sz="1800" dirty="0">
                          <a:solidFill>
                            <a:srgbClr val="000000"/>
                          </a:solidFill>
                          <a:effectLst/>
                          <a:latin typeface="Times New Roman"/>
                          <a:ea typeface="Batang"/>
                        </a:rPr>
                        <a:t>bị các </a:t>
                      </a:r>
                      <a:r>
                        <a:rPr lang="vi-VN" sz="1800" kern="1200" dirty="0">
                          <a:solidFill>
                            <a:srgbClr val="000000"/>
                          </a:solidFill>
                          <a:effectLst/>
                          <a:latin typeface="Times New Roman"/>
                          <a:ea typeface="Batang"/>
                          <a:cs typeface="+mn-cs"/>
                        </a:rPr>
                        <a:t>bạn khác chê cười, chế giễu,</a:t>
                      </a:r>
                      <a:r>
                        <a:rPr lang="en-US" sz="1800" kern="1200" dirty="0">
                          <a:solidFill>
                            <a:srgbClr val="000000"/>
                          </a:solidFill>
                          <a:effectLst/>
                          <a:latin typeface="Times New Roman"/>
                          <a:ea typeface="Batang"/>
                          <a:cs typeface="+mn-cs"/>
                        </a:rPr>
                        <a:t> </a:t>
                      </a:r>
                      <a:r>
                        <a:rPr lang="en-US" sz="1800" kern="1200" dirty="0" err="1">
                          <a:solidFill>
                            <a:srgbClr val="000000"/>
                          </a:solidFill>
                          <a:effectLst/>
                          <a:latin typeface="Times New Roman"/>
                          <a:ea typeface="Batang"/>
                          <a:cs typeface="+mn-cs"/>
                        </a:rPr>
                        <a:t>nói</a:t>
                      </a:r>
                      <a:r>
                        <a:rPr lang="en-US" sz="1800" kern="1200" dirty="0">
                          <a:solidFill>
                            <a:srgbClr val="000000"/>
                          </a:solidFill>
                          <a:effectLst/>
                          <a:latin typeface="Times New Roman"/>
                          <a:ea typeface="Batang"/>
                          <a:cs typeface="+mn-cs"/>
                        </a:rPr>
                        <a:t> </a:t>
                      </a:r>
                      <a:r>
                        <a:rPr lang="en-US" sz="1800" kern="1200" dirty="0" err="1">
                          <a:solidFill>
                            <a:srgbClr val="000000"/>
                          </a:solidFill>
                          <a:effectLst/>
                          <a:latin typeface="Times New Roman"/>
                          <a:ea typeface="Batang"/>
                          <a:cs typeface="+mn-cs"/>
                        </a:rPr>
                        <a:t>xấu</a:t>
                      </a:r>
                      <a:r>
                        <a:rPr lang="en-US" sz="1800" kern="1200" dirty="0">
                          <a:solidFill>
                            <a:srgbClr val="000000"/>
                          </a:solidFill>
                          <a:effectLst/>
                          <a:latin typeface="Times New Roman"/>
                          <a:ea typeface="Batang"/>
                          <a:cs typeface="+mn-cs"/>
                        </a:rPr>
                        <a:t>, </a:t>
                      </a:r>
                      <a:r>
                        <a:rPr lang="en-US" sz="1800" kern="1200" dirty="0" err="1">
                          <a:solidFill>
                            <a:srgbClr val="000000"/>
                          </a:solidFill>
                          <a:effectLst/>
                          <a:latin typeface="Times New Roman"/>
                          <a:ea typeface="Batang"/>
                          <a:cs typeface="+mn-cs"/>
                        </a:rPr>
                        <a:t>tẩy</a:t>
                      </a:r>
                      <a:r>
                        <a:rPr lang="en-US" sz="1800" kern="1200" dirty="0">
                          <a:solidFill>
                            <a:srgbClr val="000000"/>
                          </a:solidFill>
                          <a:effectLst/>
                          <a:latin typeface="Times New Roman"/>
                          <a:ea typeface="Batang"/>
                          <a:cs typeface="+mn-cs"/>
                        </a:rPr>
                        <a:t> </a:t>
                      </a:r>
                      <a:r>
                        <a:rPr lang="en-US" sz="1800" baseline="0" dirty="0" err="1">
                          <a:solidFill>
                            <a:srgbClr val="000000"/>
                          </a:solidFill>
                          <a:effectLst/>
                          <a:latin typeface="Times New Roman"/>
                          <a:ea typeface="Batang"/>
                        </a:rPr>
                        <a:t>chay</a:t>
                      </a:r>
                      <a:r>
                        <a:rPr lang="vi-VN" sz="1800" dirty="0">
                          <a:solidFill>
                            <a:srgbClr val="000000"/>
                          </a:solidFill>
                          <a:effectLst/>
                          <a:latin typeface="Times New Roman"/>
                          <a:ea typeface="Batang"/>
                        </a:rPr>
                        <a:t> </a:t>
                      </a:r>
                      <a:r>
                        <a:rPr lang="en-US" sz="1800" dirty="0" err="1">
                          <a:solidFill>
                            <a:srgbClr val="000000"/>
                          </a:solidFill>
                          <a:effectLst/>
                          <a:latin typeface="Times New Roman"/>
                          <a:ea typeface="Batang"/>
                        </a:rPr>
                        <a:t>nên</a:t>
                      </a:r>
                      <a:r>
                        <a:rPr lang="en-US" sz="1800" baseline="0" dirty="0">
                          <a:solidFill>
                            <a:srgbClr val="000000"/>
                          </a:solidFill>
                          <a:effectLst/>
                          <a:latin typeface="Times New Roman"/>
                          <a:ea typeface="Batang"/>
                        </a:rPr>
                        <a:t> </a:t>
                      </a:r>
                      <a:r>
                        <a:rPr lang="en-US" sz="1800" baseline="0" dirty="0" err="1">
                          <a:solidFill>
                            <a:srgbClr val="000000"/>
                          </a:solidFill>
                          <a:effectLst/>
                          <a:latin typeface="Times New Roman"/>
                          <a:ea typeface="Batang"/>
                        </a:rPr>
                        <a:t>cảm</a:t>
                      </a:r>
                      <a:r>
                        <a:rPr lang="en-US" sz="1800" baseline="0" dirty="0">
                          <a:solidFill>
                            <a:srgbClr val="000000"/>
                          </a:solidFill>
                          <a:effectLst/>
                          <a:latin typeface="Times New Roman"/>
                          <a:ea typeface="Batang"/>
                        </a:rPr>
                        <a:t> </a:t>
                      </a:r>
                      <a:r>
                        <a:rPr lang="en-US" sz="1800" baseline="0" dirty="0" err="1">
                          <a:solidFill>
                            <a:srgbClr val="000000"/>
                          </a:solidFill>
                          <a:effectLst/>
                          <a:latin typeface="Times New Roman"/>
                          <a:ea typeface="Batang"/>
                        </a:rPr>
                        <a:t>thấy</a:t>
                      </a:r>
                      <a:r>
                        <a:rPr lang="en-US" sz="1800" baseline="0" dirty="0">
                          <a:solidFill>
                            <a:srgbClr val="000000"/>
                          </a:solidFill>
                          <a:effectLst/>
                          <a:latin typeface="Times New Roman"/>
                          <a:ea typeface="Batang"/>
                        </a:rPr>
                        <a:t> </a:t>
                      </a:r>
                      <a:r>
                        <a:rPr lang="en-US" sz="1800" baseline="0" dirty="0" err="1">
                          <a:solidFill>
                            <a:srgbClr val="000000"/>
                          </a:solidFill>
                          <a:effectLst/>
                          <a:latin typeface="Times New Roman"/>
                          <a:ea typeface="Batang"/>
                        </a:rPr>
                        <a:t>buồn</a:t>
                      </a:r>
                      <a:r>
                        <a:rPr lang="en-US" sz="1800" baseline="0" dirty="0">
                          <a:solidFill>
                            <a:srgbClr val="000000"/>
                          </a:solidFill>
                          <a:effectLst/>
                          <a:latin typeface="Times New Roman"/>
                          <a:ea typeface="Batang"/>
                        </a:rPr>
                        <a:t>, lo </a:t>
                      </a:r>
                      <a:r>
                        <a:rPr lang="en-US" sz="1800" baseline="0" dirty="0" err="1">
                          <a:solidFill>
                            <a:srgbClr val="000000"/>
                          </a:solidFill>
                          <a:effectLst/>
                          <a:latin typeface="Times New Roman"/>
                          <a:ea typeface="Batang"/>
                        </a:rPr>
                        <a:t>lắng</a:t>
                      </a:r>
                      <a:endParaRPr kumimoji="0" lang="vi-VN" altLang="en-US" sz="1800" b="0" i="0" u="none" strike="noStrike" cap="none" normalizeH="0" baseline="0" dirty="0">
                        <a:ln>
                          <a:noFill/>
                        </a:ln>
                        <a:solidFill>
                          <a:srgbClr val="3333FF"/>
                        </a:solidFill>
                        <a:effectLst/>
                        <a:latin typeface="Arial Unicode MS" pitchFamily="34" charset="-128"/>
                        <a:ea typeface="Arial Unicode MS" pitchFamily="34" charset="-128"/>
                      </a:endParaRP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 </a:t>
                      </a:r>
                      <a:endParaRPr kumimoji="0" lang="vi-VN"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algn="just">
                        <a:lnSpc>
                          <a:spcPct val="115000"/>
                        </a:lnSpc>
                        <a:spcAft>
                          <a:spcPts val="0"/>
                        </a:spcAft>
                      </a:pPr>
                      <a:r>
                        <a:rPr lang="vi-VN" sz="1800" dirty="0">
                          <a:solidFill>
                            <a:srgbClr val="000000"/>
                          </a:solidFill>
                          <a:effectLst/>
                          <a:latin typeface="Times New Roman"/>
                          <a:ea typeface="Batang"/>
                          <a:cs typeface="Times New Roman"/>
                        </a:rPr>
                        <a:t>Bạn </a:t>
                      </a:r>
                      <a:r>
                        <a:rPr lang="en-US" sz="1800" dirty="0">
                          <a:solidFill>
                            <a:srgbClr val="000000"/>
                          </a:solidFill>
                          <a:effectLst/>
                          <a:latin typeface="Times New Roman"/>
                          <a:ea typeface="Batang"/>
                          <a:cs typeface="Times New Roman"/>
                        </a:rPr>
                        <a:t>HS </a:t>
                      </a:r>
                      <a:r>
                        <a:rPr lang="en-US" sz="1800" dirty="0" err="1">
                          <a:solidFill>
                            <a:srgbClr val="000000"/>
                          </a:solidFill>
                          <a:effectLst/>
                          <a:latin typeface="Times New Roman"/>
                          <a:ea typeface="Batang"/>
                          <a:cs typeface="Times New Roman"/>
                        </a:rPr>
                        <a:t>nam</a:t>
                      </a:r>
                      <a:r>
                        <a:rPr lang="en-US" sz="1800" dirty="0">
                          <a:solidFill>
                            <a:srgbClr val="000000"/>
                          </a:solidFill>
                          <a:effectLst/>
                          <a:latin typeface="Times New Roman"/>
                          <a:ea typeface="Batang"/>
                          <a:cs typeface="Times New Roman"/>
                        </a:rPr>
                        <a:t> </a:t>
                      </a:r>
                      <a:r>
                        <a:rPr lang="en-US" sz="1800" dirty="0" err="1">
                          <a:solidFill>
                            <a:srgbClr val="000000"/>
                          </a:solidFill>
                          <a:effectLst/>
                          <a:latin typeface="Times New Roman"/>
                          <a:ea typeface="Batang"/>
                          <a:cs typeface="Times New Roman"/>
                        </a:rPr>
                        <a:t>mệt</a:t>
                      </a:r>
                      <a:r>
                        <a:rPr lang="en-US" sz="1800" baseline="0" dirty="0">
                          <a:solidFill>
                            <a:srgbClr val="000000"/>
                          </a:solidFill>
                          <a:effectLst/>
                          <a:latin typeface="Times New Roman"/>
                          <a:ea typeface="Batang"/>
                          <a:cs typeface="Times New Roman"/>
                        </a:rPr>
                        <a:t> </a:t>
                      </a:r>
                      <a:r>
                        <a:rPr lang="en-US" sz="1800" baseline="0" dirty="0" err="1">
                          <a:solidFill>
                            <a:srgbClr val="000000"/>
                          </a:solidFill>
                          <a:effectLst/>
                          <a:latin typeface="Times New Roman"/>
                          <a:ea typeface="Batang"/>
                          <a:cs typeface="Times New Roman"/>
                        </a:rPr>
                        <a:t>mỏi</a:t>
                      </a:r>
                      <a:r>
                        <a:rPr lang="en-US" sz="1800" baseline="0" dirty="0">
                          <a:solidFill>
                            <a:srgbClr val="000000"/>
                          </a:solidFill>
                          <a:effectLst/>
                          <a:latin typeface="Times New Roman"/>
                          <a:ea typeface="Batang"/>
                          <a:cs typeface="Times New Roman"/>
                        </a:rPr>
                        <a:t> </a:t>
                      </a:r>
                      <a:r>
                        <a:rPr lang="en-US" sz="1800" dirty="0">
                          <a:solidFill>
                            <a:srgbClr val="000000"/>
                          </a:solidFill>
                          <a:effectLst/>
                          <a:latin typeface="Times New Roman"/>
                          <a:ea typeface="Batang"/>
                          <a:cs typeface="Times New Roman"/>
                        </a:rPr>
                        <a:t>do </a:t>
                      </a:r>
                      <a:r>
                        <a:rPr lang="vi-VN" sz="1800" dirty="0">
                          <a:solidFill>
                            <a:srgbClr val="000000"/>
                          </a:solidFill>
                          <a:effectLst/>
                          <a:latin typeface="Times New Roman"/>
                          <a:ea typeface="Batang"/>
                          <a:cs typeface="Times New Roman"/>
                        </a:rPr>
                        <a:t>quá nhiều bài tập cần phải làm, </a:t>
                      </a:r>
                      <a:r>
                        <a:rPr lang="en-US" sz="1800" dirty="0" err="1">
                          <a:solidFill>
                            <a:srgbClr val="000000"/>
                          </a:solidFill>
                          <a:effectLst/>
                          <a:latin typeface="Times New Roman"/>
                          <a:ea typeface="Batang"/>
                          <a:cs typeface="Times New Roman"/>
                        </a:rPr>
                        <a:t>kiến</a:t>
                      </a:r>
                      <a:r>
                        <a:rPr lang="en-US" sz="1800" baseline="0" dirty="0">
                          <a:solidFill>
                            <a:srgbClr val="000000"/>
                          </a:solidFill>
                          <a:effectLst/>
                          <a:latin typeface="Times New Roman"/>
                          <a:ea typeface="Batang"/>
                          <a:cs typeface="Times New Roman"/>
                        </a:rPr>
                        <a:t> </a:t>
                      </a:r>
                      <a:r>
                        <a:rPr lang="en-US" sz="1800" baseline="0" dirty="0" err="1">
                          <a:solidFill>
                            <a:srgbClr val="000000"/>
                          </a:solidFill>
                          <a:effectLst/>
                          <a:latin typeface="Times New Roman"/>
                          <a:ea typeface="Batang"/>
                          <a:cs typeface="Times New Roman"/>
                        </a:rPr>
                        <a:t>thức</a:t>
                      </a:r>
                      <a:r>
                        <a:rPr lang="en-US" sz="1800" baseline="0" dirty="0">
                          <a:solidFill>
                            <a:srgbClr val="000000"/>
                          </a:solidFill>
                          <a:effectLst/>
                          <a:latin typeface="Times New Roman"/>
                          <a:ea typeface="Batang"/>
                          <a:cs typeface="Times New Roman"/>
                        </a:rPr>
                        <a:t> </a:t>
                      </a:r>
                      <a:r>
                        <a:rPr lang="en-US" sz="1800" baseline="0" dirty="0" err="1">
                          <a:solidFill>
                            <a:srgbClr val="000000"/>
                          </a:solidFill>
                          <a:effectLst/>
                          <a:latin typeface="Times New Roman"/>
                          <a:ea typeface="Batang"/>
                          <a:cs typeface="Times New Roman"/>
                        </a:rPr>
                        <a:t>cần</a:t>
                      </a:r>
                      <a:r>
                        <a:rPr lang="en-US" sz="1800" baseline="0" dirty="0">
                          <a:solidFill>
                            <a:srgbClr val="000000"/>
                          </a:solidFill>
                          <a:effectLst/>
                          <a:latin typeface="Times New Roman"/>
                          <a:ea typeface="Batang"/>
                          <a:cs typeface="Times New Roman"/>
                        </a:rPr>
                        <a:t> </a:t>
                      </a:r>
                      <a:r>
                        <a:rPr lang="en-US" sz="1800" baseline="0" dirty="0" err="1">
                          <a:solidFill>
                            <a:srgbClr val="000000"/>
                          </a:solidFill>
                          <a:effectLst/>
                          <a:latin typeface="Times New Roman"/>
                          <a:ea typeface="Batang"/>
                          <a:cs typeface="Times New Roman"/>
                        </a:rPr>
                        <a:t>ôn</a:t>
                      </a:r>
                      <a:r>
                        <a:rPr lang="en-US" sz="1800" baseline="0" dirty="0">
                          <a:solidFill>
                            <a:srgbClr val="000000"/>
                          </a:solidFill>
                          <a:effectLst/>
                          <a:latin typeface="Times New Roman"/>
                          <a:ea typeface="Batang"/>
                          <a:cs typeface="Times New Roman"/>
                        </a:rPr>
                        <a:t> </a:t>
                      </a:r>
                      <a:r>
                        <a:rPr lang="en-US" sz="1800" baseline="0" dirty="0" err="1">
                          <a:solidFill>
                            <a:srgbClr val="000000"/>
                          </a:solidFill>
                          <a:effectLst/>
                          <a:latin typeface="Times New Roman"/>
                          <a:ea typeface="Batang"/>
                          <a:cs typeface="Times New Roman"/>
                        </a:rPr>
                        <a:t>tập</a:t>
                      </a:r>
                      <a:r>
                        <a:rPr lang="en-US" sz="1800" baseline="0" dirty="0">
                          <a:solidFill>
                            <a:srgbClr val="000000"/>
                          </a:solidFill>
                          <a:effectLst/>
                          <a:latin typeface="Times New Roman"/>
                          <a:ea typeface="Batang"/>
                          <a:cs typeface="Times New Roman"/>
                        </a:rPr>
                        <a:t>. </a:t>
                      </a:r>
                      <a:endParaRPr lang="en-US" sz="1800" dirty="0">
                        <a:solidFill>
                          <a:schemeClr val="tx1"/>
                        </a:solidFill>
                        <a:effectLst/>
                        <a:latin typeface="Times New Roman"/>
                        <a:ea typeface="Calibri"/>
                        <a:cs typeface="Times New Roman"/>
                      </a:endParaRP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740415149"/>
                  </a:ext>
                </a:extLst>
              </a:tr>
              <a:tr h="2077821">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 </a:t>
                      </a:r>
                      <a:endParaRPr kumimoji="0" lang="vi-VN"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indent="0" algn="just" defTabSz="914400" rtl="0" eaLnBrk="1" fontAlgn="auto" latinLnBrk="0" hangingPunct="1">
                        <a:lnSpc>
                          <a:spcPct val="115000"/>
                        </a:lnSpc>
                        <a:spcBef>
                          <a:spcPts val="1000"/>
                        </a:spcBef>
                        <a:spcAft>
                          <a:spcPts val="0"/>
                        </a:spcAft>
                        <a:buClrTx/>
                        <a:buSzTx/>
                        <a:buFont typeface="Arial" panose="020B0604020202020204" pitchFamily="34" charset="0"/>
                        <a:buNone/>
                        <a:tabLst/>
                        <a:defRPr/>
                      </a:pPr>
                      <a:r>
                        <a:rPr kumimoji="0" lang="vi-VN" altLang="en-US" sz="1800" b="0" i="0" u="none" strike="noStrike" kern="1200" cap="none" normalizeH="0" baseline="0" dirty="0">
                          <a:ln>
                            <a:noFill/>
                          </a:ln>
                          <a:solidFill>
                            <a:schemeClr val="tx1"/>
                          </a:solidFill>
                          <a:effectLst/>
                          <a:latin typeface="+mj-lt"/>
                          <a:ea typeface="Arial Unicode MS" pitchFamily="34" charset="-128"/>
                          <a:cs typeface="+mn-cs"/>
                        </a:rPr>
                        <a:t>Bạn </a:t>
                      </a:r>
                      <a:r>
                        <a:rPr kumimoji="0" lang="en-US" altLang="en-US" sz="18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HS </a:t>
                      </a:r>
                      <a:r>
                        <a:rPr kumimoji="0" lang="en-US" altLang="en-US" sz="18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nữ</a:t>
                      </a:r>
                      <a:r>
                        <a:rPr kumimoji="0" lang="en-US" altLang="en-US" sz="18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lang="en-US" sz="1800" dirty="0" err="1">
                          <a:solidFill>
                            <a:schemeClr val="tx1"/>
                          </a:solidFill>
                          <a:effectLst/>
                          <a:latin typeface="Times New Roman" panose="02020603050405020304" pitchFamily="18" charset="0"/>
                          <a:ea typeface="Batang"/>
                          <a:cs typeface="Times New Roman" panose="02020603050405020304" pitchFamily="18" charset="0"/>
                        </a:rPr>
                        <a:t>khóc</a:t>
                      </a:r>
                      <a:r>
                        <a:rPr lang="en-US" sz="1800" dirty="0">
                          <a:solidFill>
                            <a:schemeClr val="tx1"/>
                          </a:solidFill>
                          <a:effectLst/>
                          <a:latin typeface="Times New Roman" panose="02020603050405020304" pitchFamily="18" charset="0"/>
                          <a:ea typeface="Batang"/>
                          <a:cs typeface="Times New Roman" panose="02020603050405020304" pitchFamily="18" charset="0"/>
                        </a:rPr>
                        <a:t>,</a:t>
                      </a:r>
                      <a:r>
                        <a:rPr lang="en-US" sz="1800" baseline="0" dirty="0">
                          <a:solidFill>
                            <a:schemeClr val="tx1"/>
                          </a:solidFill>
                          <a:effectLst/>
                          <a:latin typeface="Times New Roman" panose="02020603050405020304" pitchFamily="18" charset="0"/>
                          <a:ea typeface="Batang"/>
                          <a:cs typeface="Times New Roman" panose="02020603050405020304" pitchFamily="18" charset="0"/>
                        </a:rPr>
                        <a:t> lo </a:t>
                      </a:r>
                      <a:r>
                        <a:rPr lang="en-US" sz="1800" baseline="0" dirty="0" err="1">
                          <a:solidFill>
                            <a:schemeClr val="tx1"/>
                          </a:solidFill>
                          <a:effectLst/>
                          <a:latin typeface="Times New Roman" panose="02020603050405020304" pitchFamily="18" charset="0"/>
                          <a:ea typeface="Batang"/>
                          <a:cs typeface="Times New Roman" panose="02020603050405020304" pitchFamily="18" charset="0"/>
                        </a:rPr>
                        <a:t>sợ</a:t>
                      </a:r>
                      <a:r>
                        <a:rPr lang="vi-VN" sz="1800" kern="1200" dirty="0">
                          <a:solidFill>
                            <a:schemeClr val="tx1"/>
                          </a:solidFill>
                          <a:effectLst/>
                          <a:latin typeface="Times New Roman" panose="02020603050405020304" pitchFamily="18" charset="0"/>
                          <a:ea typeface="Batang"/>
                          <a:cs typeface="Times New Roman" panose="02020603050405020304" pitchFamily="18" charset="0"/>
                        </a:rPr>
                        <a:t> </a:t>
                      </a:r>
                      <a:r>
                        <a:rPr lang="vi-VN" sz="1800" kern="1200" dirty="0">
                          <a:solidFill>
                            <a:schemeClr val="tx1"/>
                          </a:solidFill>
                          <a:effectLst/>
                          <a:latin typeface="+mj-lt"/>
                          <a:ea typeface="Batang"/>
                          <a:cs typeface="Times New Roman"/>
                        </a:rPr>
                        <a:t>khi bài kiểm </a:t>
                      </a:r>
                      <a:r>
                        <a:rPr lang="vi-VN" sz="1800" dirty="0">
                          <a:solidFill>
                            <a:schemeClr val="tx1"/>
                          </a:solidFill>
                          <a:effectLst/>
                          <a:latin typeface="+mj-lt"/>
                          <a:ea typeface="Batang"/>
                          <a:cs typeface="Times New Roman"/>
                        </a:rPr>
                        <a:t>tra bị điểm kém,</a:t>
                      </a:r>
                      <a:r>
                        <a:rPr lang="en-US" sz="1800" dirty="0">
                          <a:solidFill>
                            <a:schemeClr val="tx1"/>
                          </a:solidFill>
                          <a:effectLst/>
                          <a:latin typeface="+mj-lt"/>
                          <a:ea typeface="Batang"/>
                          <a:cs typeface="Times New Roman"/>
                        </a:rPr>
                        <a:t> </a:t>
                      </a:r>
                      <a:r>
                        <a:rPr lang="vi-VN" sz="1800" dirty="0">
                          <a:solidFill>
                            <a:schemeClr val="tx1"/>
                          </a:solidFill>
                          <a:effectLst/>
                          <a:latin typeface="+mj-lt"/>
                          <a:ea typeface="Batang"/>
                          <a:cs typeface="Times New Roman"/>
                        </a:rPr>
                        <a:t>bạn rất sợ sẽ bị bố mắng.</a:t>
                      </a:r>
                      <a:endParaRPr lang="en-US" sz="1800" dirty="0">
                        <a:solidFill>
                          <a:schemeClr val="tx1"/>
                        </a:solidFill>
                        <a:effectLst/>
                        <a:latin typeface="+mj-lt"/>
                        <a:ea typeface="Calibri"/>
                        <a:cs typeface="Times New Roman"/>
                      </a:endParaRP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en-US" sz="11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endParaRPr kumimoji="0" lang="vi-VN"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vi-VN" altLang="en-US" sz="1800" b="0" i="0" u="none" strike="noStrike" cap="none" normalizeH="0" baseline="0" dirty="0">
                          <a:ln>
                            <a:noFill/>
                          </a:ln>
                          <a:solidFill>
                            <a:schemeClr val="tx1"/>
                          </a:solidFill>
                          <a:effectLst/>
                          <a:latin typeface="+mj-lt"/>
                          <a:ea typeface="Arial Unicode MS" pitchFamily="34" charset="-128"/>
                        </a:rPr>
                        <a:t>Bạn </a:t>
                      </a:r>
                      <a:r>
                        <a:rPr kumimoji="0" lang="en-US" altLang="en-US" sz="18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nữ</a:t>
                      </a:r>
                      <a:r>
                        <a:rPr kumimoji="0" lang="en-US" altLang="en-US" sz="18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vi-VN" altLang="en-US" sz="1800" b="0" i="0" u="none" strike="noStrike" cap="none" normalizeH="0" baseline="0" dirty="0">
                          <a:ln>
                            <a:noFill/>
                          </a:ln>
                          <a:solidFill>
                            <a:schemeClr val="tx1"/>
                          </a:solidFill>
                          <a:effectLst/>
                          <a:latin typeface="+mj-lt"/>
                          <a:ea typeface="Arial Unicode MS" pitchFamily="34" charset="-128"/>
                        </a:rPr>
                        <a:t>cảm thấy </a:t>
                      </a:r>
                      <a:r>
                        <a:rPr kumimoji="0" lang="en-US" altLang="en-US" sz="18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căng</a:t>
                      </a:r>
                      <a:r>
                        <a:rPr kumimoji="0" lang="en-US" altLang="en-US" sz="18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en-US" sz="18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thẳng</a:t>
                      </a:r>
                      <a:r>
                        <a:rPr kumimoji="0" lang="en-US" altLang="en-US" sz="18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a:t>
                      </a:r>
                      <a:r>
                        <a:rPr kumimoji="0" lang="en-US" altLang="en-US" sz="1800" b="0" i="0" u="none" strike="noStrike" cap="none" normalizeH="0" baseline="0" dirty="0">
                          <a:ln>
                            <a:noFill/>
                          </a:ln>
                          <a:solidFill>
                            <a:schemeClr val="tx1"/>
                          </a:solidFill>
                          <a:effectLst/>
                          <a:latin typeface="+mj-lt"/>
                          <a:ea typeface="Arial Unicode MS" pitchFamily="34" charset="-128"/>
                        </a:rPr>
                        <a:t> </a:t>
                      </a:r>
                      <a:r>
                        <a:rPr kumimoji="0" lang="vi-VN" altLang="en-US" sz="1800" b="0" i="0" u="none" strike="noStrike" cap="none" normalizeH="0" baseline="0" dirty="0">
                          <a:ln>
                            <a:noFill/>
                          </a:ln>
                          <a:solidFill>
                            <a:schemeClr val="tx1"/>
                          </a:solidFill>
                          <a:effectLst/>
                          <a:latin typeface="+mj-lt"/>
                          <a:ea typeface="Arial Unicode MS" pitchFamily="34" charset="-128"/>
                        </a:rPr>
                        <a:t>sợ hãi khi bố mẹ cãi nhau</a:t>
                      </a:r>
                      <a:r>
                        <a:rPr kumimoji="0" lang="en-US" altLang="en-US" sz="1800" b="0" i="0" u="none" strike="noStrike" cap="none" normalizeH="0" baseline="0" dirty="0">
                          <a:ln>
                            <a:noFill/>
                          </a:ln>
                          <a:solidFill>
                            <a:schemeClr val="tx1"/>
                          </a:solidFill>
                          <a:effectLst/>
                          <a:latin typeface="+mj-lt"/>
                          <a:ea typeface="Arial Unicode MS" pitchFamily="34" charset="-128"/>
                        </a:rPr>
                        <a:t>.</a:t>
                      </a:r>
                      <a:r>
                        <a:rPr kumimoji="0" lang="vi-VN" altLang="en-US" sz="1800" b="0" i="0" u="none" strike="noStrike" cap="none" normalizeH="0" baseline="0" dirty="0">
                          <a:ln>
                            <a:noFill/>
                          </a:ln>
                          <a:solidFill>
                            <a:schemeClr val="tx1"/>
                          </a:solidFill>
                          <a:effectLst/>
                          <a:latin typeface="+mj-lt"/>
                          <a:ea typeface="Arial Unicode MS" pitchFamily="34" charset="-128"/>
                        </a:rPr>
                        <a:t> </a:t>
                      </a:r>
                      <a:r>
                        <a:rPr kumimoji="0" lang="vi-VN" altLang="en-US" sz="1800" b="0" i="0" u="none" strike="noStrike" cap="none" normalizeH="0" baseline="0" dirty="0">
                          <a:ln>
                            <a:noFill/>
                          </a:ln>
                          <a:solidFill>
                            <a:schemeClr val="tx1"/>
                          </a:solidFill>
                          <a:effectLst/>
                          <a:latin typeface="Arial Unicode MS" pitchFamily="34" charset="-128"/>
                          <a:ea typeface="Arial Unicode MS" pitchFamily="34" charset="-128"/>
                        </a:rPr>
                        <a:t> </a:t>
                      </a:r>
                    </a:p>
                  </a:txBody>
                  <a:tcPr marL="68580" marR="68580" marT="34290" marB="34290" anchor="ct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839895409"/>
                  </a:ext>
                </a:extLst>
              </a:tr>
            </a:tbl>
          </a:graphicData>
        </a:graphic>
      </p:graphicFrame>
      <p:pic>
        <p:nvPicPr>
          <p:cNvPr id="11285" name="Picture 127" descr="A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2677" y="2743448"/>
            <a:ext cx="2117969" cy="2005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28" descr="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56" y="689113"/>
            <a:ext cx="2238606" cy="19933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129" descr="A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892" y="705226"/>
            <a:ext cx="2276217" cy="1975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130" descr="A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562" y="2720051"/>
            <a:ext cx="2240280" cy="20395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9" name="AutoShape 148"/>
          <p:cNvSpPr>
            <a:spLocks noChangeArrowheads="1"/>
          </p:cNvSpPr>
          <p:nvPr/>
        </p:nvSpPr>
        <p:spPr bwMode="auto">
          <a:xfrm>
            <a:off x="2689628" y="747491"/>
            <a:ext cx="352425" cy="264319"/>
          </a:xfrm>
          <a:prstGeom prst="rightArrow">
            <a:avLst>
              <a:gd name="adj1" fmla="val 50000"/>
              <a:gd name="adj2" fmla="val 33333"/>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11290" name="AutoShape 149"/>
          <p:cNvSpPr>
            <a:spLocks noChangeArrowheads="1"/>
          </p:cNvSpPr>
          <p:nvPr/>
        </p:nvSpPr>
        <p:spPr bwMode="auto">
          <a:xfrm>
            <a:off x="2653121" y="2740180"/>
            <a:ext cx="352425" cy="264319"/>
          </a:xfrm>
          <a:prstGeom prst="rightArrow">
            <a:avLst>
              <a:gd name="adj1" fmla="val 50000"/>
              <a:gd name="adj2" fmla="val 33333"/>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11291" name="AutoShape 150"/>
          <p:cNvSpPr>
            <a:spLocks noChangeArrowheads="1"/>
          </p:cNvSpPr>
          <p:nvPr/>
        </p:nvSpPr>
        <p:spPr bwMode="auto">
          <a:xfrm>
            <a:off x="6993756" y="747490"/>
            <a:ext cx="352425" cy="264319"/>
          </a:xfrm>
          <a:prstGeom prst="rightArrow">
            <a:avLst>
              <a:gd name="adj1" fmla="val 50000"/>
              <a:gd name="adj2" fmla="val 33333"/>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11292" name="AutoShape 151"/>
          <p:cNvSpPr>
            <a:spLocks noChangeArrowheads="1"/>
          </p:cNvSpPr>
          <p:nvPr/>
        </p:nvSpPr>
        <p:spPr bwMode="auto">
          <a:xfrm>
            <a:off x="6993756" y="2740180"/>
            <a:ext cx="352425" cy="264319"/>
          </a:xfrm>
          <a:prstGeom prst="rightArrow">
            <a:avLst>
              <a:gd name="adj1" fmla="val 50000"/>
              <a:gd name="adj2" fmla="val 33333"/>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sp>
        <p:nvSpPr>
          <p:cNvPr id="10" name="Rectangle 9"/>
          <p:cNvSpPr>
            <a:spLocks noChangeArrowheads="1"/>
          </p:cNvSpPr>
          <p:nvPr/>
        </p:nvSpPr>
        <p:spPr bwMode="auto">
          <a:xfrm>
            <a:off x="2602523" y="695569"/>
            <a:ext cx="1930400" cy="1946030"/>
          </a:xfrm>
          <a:prstGeom prst="rect">
            <a:avLst/>
          </a:prstGeom>
          <a:solidFill>
            <a:srgbClr val="FFFF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lIns="68580" tIns="34290" rIns="68580" bIns="34290" anchor="ctr"/>
          <a:lstStyle/>
          <a:p>
            <a:pPr algn="ctr">
              <a:buClr>
                <a:srgbClr val="000000"/>
              </a:buClr>
              <a:buFont typeface="Arial"/>
              <a:buNone/>
              <a:defRPr/>
            </a:pPr>
            <a:endParaRPr lang="x-none" sz="1100" kern="0">
              <a:solidFill>
                <a:prstClr val="white"/>
              </a:solidFill>
              <a:cs typeface="Arial" pitchFamily="34" charset="0"/>
              <a:sym typeface="Arial"/>
            </a:endParaRPr>
          </a:p>
        </p:txBody>
      </p:sp>
      <p:sp>
        <p:nvSpPr>
          <p:cNvPr id="6" name="Rectangle 9">
            <a:extLst>
              <a:ext uri="{FF2B5EF4-FFF2-40B4-BE49-F238E27FC236}">
                <a16:creationId xmlns:a16="http://schemas.microsoft.com/office/drawing/2014/main" id="{18C768FF-51FA-8200-78C7-9DC235751D46}"/>
              </a:ext>
            </a:extLst>
          </p:cNvPr>
          <p:cNvSpPr>
            <a:spLocks noChangeArrowheads="1"/>
          </p:cNvSpPr>
          <p:nvPr/>
        </p:nvSpPr>
        <p:spPr bwMode="auto">
          <a:xfrm>
            <a:off x="6940063" y="695568"/>
            <a:ext cx="1965960" cy="1985109"/>
          </a:xfrm>
          <a:prstGeom prst="rect">
            <a:avLst/>
          </a:prstGeom>
          <a:solidFill>
            <a:srgbClr val="FFFF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lIns="68580" tIns="34290" rIns="68580" bIns="34290" anchor="ctr"/>
          <a:lstStyle/>
          <a:p>
            <a:pPr algn="ctr">
              <a:buClr>
                <a:srgbClr val="000000"/>
              </a:buClr>
              <a:buFont typeface="Arial"/>
              <a:buNone/>
              <a:defRPr/>
            </a:pPr>
            <a:endParaRPr lang="x-none" sz="1100" kern="0">
              <a:solidFill>
                <a:prstClr val="white"/>
              </a:solidFill>
              <a:cs typeface="Arial" pitchFamily="34" charset="0"/>
              <a:sym typeface="Arial"/>
            </a:endParaRPr>
          </a:p>
        </p:txBody>
      </p:sp>
      <p:sp>
        <p:nvSpPr>
          <p:cNvPr id="8" name="Rectangle 9">
            <a:extLst>
              <a:ext uri="{FF2B5EF4-FFF2-40B4-BE49-F238E27FC236}">
                <a16:creationId xmlns:a16="http://schemas.microsoft.com/office/drawing/2014/main" id="{18A8C381-D22A-E36C-DD5C-566C6170B874}"/>
              </a:ext>
            </a:extLst>
          </p:cNvPr>
          <p:cNvSpPr>
            <a:spLocks noChangeArrowheads="1"/>
          </p:cNvSpPr>
          <p:nvPr/>
        </p:nvSpPr>
        <p:spPr bwMode="auto">
          <a:xfrm>
            <a:off x="2594706" y="2711941"/>
            <a:ext cx="1965960" cy="2039112"/>
          </a:xfrm>
          <a:prstGeom prst="rect">
            <a:avLst/>
          </a:prstGeom>
          <a:solidFill>
            <a:schemeClr val="accent6">
              <a:lumMod val="60000"/>
              <a:lumOff val="40000"/>
            </a:schemeClr>
          </a:solidFill>
          <a:ln>
            <a:noFill/>
          </a:ln>
          <a:extLst/>
        </p:spPr>
        <p:txBody>
          <a:bodyPr lIns="68580" tIns="34290" rIns="68580" bIns="34290" anchor="ctr"/>
          <a:lstStyle/>
          <a:p>
            <a:pPr algn="ctr">
              <a:buClr>
                <a:srgbClr val="000000"/>
              </a:buClr>
              <a:buFont typeface="Arial"/>
              <a:buNone/>
              <a:defRPr/>
            </a:pPr>
            <a:endParaRPr lang="x-none" sz="1100" kern="0">
              <a:solidFill>
                <a:prstClr val="white"/>
              </a:solidFill>
              <a:cs typeface="Arial" pitchFamily="34" charset="0"/>
              <a:sym typeface="Arial"/>
            </a:endParaRPr>
          </a:p>
        </p:txBody>
      </p:sp>
      <p:sp>
        <p:nvSpPr>
          <p:cNvPr id="11" name="Rectangle 9">
            <a:extLst>
              <a:ext uri="{FF2B5EF4-FFF2-40B4-BE49-F238E27FC236}">
                <a16:creationId xmlns:a16="http://schemas.microsoft.com/office/drawing/2014/main" id="{AACBFC17-476A-F079-4165-348F14A8A6A8}"/>
              </a:ext>
            </a:extLst>
          </p:cNvPr>
          <p:cNvSpPr>
            <a:spLocks noChangeArrowheads="1"/>
          </p:cNvSpPr>
          <p:nvPr/>
        </p:nvSpPr>
        <p:spPr bwMode="auto">
          <a:xfrm>
            <a:off x="6938414" y="2720025"/>
            <a:ext cx="1965960" cy="2023030"/>
          </a:xfrm>
          <a:prstGeom prst="rect">
            <a:avLst/>
          </a:prstGeom>
          <a:solidFill>
            <a:schemeClr val="accent6">
              <a:lumMod val="60000"/>
              <a:lumOff val="40000"/>
            </a:schemeClr>
          </a:solidFill>
          <a:ln>
            <a:noFill/>
          </a:ln>
          <a:extLst/>
        </p:spPr>
        <p:txBody>
          <a:bodyPr lIns="68580" tIns="34290" rIns="68580" bIns="34290" anchor="ctr"/>
          <a:lstStyle/>
          <a:p>
            <a:pPr algn="ctr">
              <a:buClr>
                <a:srgbClr val="000000"/>
              </a:buClr>
              <a:buFont typeface="Arial"/>
              <a:buNone/>
              <a:defRPr/>
            </a:pPr>
            <a:endParaRPr lang="x-none" sz="1100" kern="0">
              <a:solidFill>
                <a:prstClr val="white"/>
              </a:solidFill>
              <a:cs typeface="Arial" pitchFamily="34" charset="0"/>
              <a:sym typeface="Arial"/>
            </a:endParaRPr>
          </a:p>
        </p:txBody>
      </p:sp>
      <p:sp>
        <p:nvSpPr>
          <p:cNvPr id="2" name="Rectangle 1"/>
          <p:cNvSpPr/>
          <p:nvPr/>
        </p:nvSpPr>
        <p:spPr>
          <a:xfrm>
            <a:off x="172116" y="173948"/>
            <a:ext cx="8750365" cy="377026"/>
          </a:xfrm>
          <a:prstGeom prst="rect">
            <a:avLst/>
          </a:prstGeom>
        </p:spPr>
        <p:txBody>
          <a:bodyPr wrap="square" lIns="68580" tIns="34290" rIns="68580" bIns="34290">
            <a:spAutoFit/>
          </a:bodyPr>
          <a:lstStyle/>
          <a:p>
            <a:r>
              <a:rPr lang="en-US" sz="2000" i="1" dirty="0">
                <a:solidFill>
                  <a:srgbClr val="FF0000"/>
                </a:solidFill>
                <a:latin typeface="Times New Roman"/>
                <a:ea typeface="Calibri"/>
                <a:cs typeface="Times New Roman"/>
              </a:rPr>
              <a:t>a</a:t>
            </a:r>
            <a:r>
              <a:rPr lang="vi-VN" sz="2000" i="1" dirty="0">
                <a:solidFill>
                  <a:srgbClr val="FF0000"/>
                </a:solidFill>
                <a:latin typeface="Times New Roman"/>
                <a:ea typeface="Calibri"/>
                <a:cs typeface="Times New Roman"/>
              </a:rPr>
              <a:t>) Em hãy nêu những tình huống căng thẳng cho các bạn trong các bức tranh trên? </a:t>
            </a:r>
            <a:endParaRPr lang="en-US" sz="2000" dirty="0"/>
          </a:p>
        </p:txBody>
      </p:sp>
    </p:spTree>
    <p:extLst>
      <p:ext uri="{BB962C8B-B14F-4D97-AF65-F5344CB8AC3E}">
        <p14:creationId xmlns:p14="http://schemas.microsoft.com/office/powerpoint/2010/main" val="1218589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79" y="59030"/>
            <a:ext cx="8817428" cy="534940"/>
          </a:xfrm>
        </p:spPr>
        <p:txBody>
          <a:bodyPr>
            <a:noAutofit/>
          </a:bodyPr>
          <a:lstStyle/>
          <a:p>
            <a:pPr marL="0" indent="0">
              <a:lnSpc>
                <a:spcPct val="160000"/>
              </a:lnSpc>
              <a:spcBef>
                <a:spcPts val="0"/>
              </a:spcBef>
              <a:buNone/>
              <a:tabLst>
                <a:tab pos="114300" algn="l"/>
                <a:tab pos="4229100" algn="r"/>
              </a:tabLst>
            </a:pPr>
            <a:r>
              <a:rPr lang="en-US" sz="2400" dirty="0" smtClean="0">
                <a:solidFill>
                  <a:srgbClr val="FF0000"/>
                </a:solidFill>
                <a:latin typeface="Times New Roman"/>
                <a:ea typeface="Calibri"/>
                <a:cs typeface="Times New Roman"/>
              </a:rPr>
              <a:t>b. </a:t>
            </a:r>
            <a:r>
              <a:rPr lang="vi-VN" sz="2400" dirty="0" smtClean="0">
                <a:solidFill>
                  <a:srgbClr val="FF0000"/>
                </a:solidFill>
                <a:latin typeface="+mj-lt"/>
              </a:rPr>
              <a:t>Hãy </a:t>
            </a:r>
            <a:r>
              <a:rPr lang="vi-VN" sz="2400" dirty="0">
                <a:solidFill>
                  <a:srgbClr val="FF0000"/>
                </a:solidFill>
                <a:latin typeface="+mj-lt"/>
              </a:rPr>
              <a:t>kể thêm những tình huống gây tâm lí căng thẳng cho học sinh?</a:t>
            </a:r>
            <a:endParaRPr lang="en-US" sz="2400" dirty="0">
              <a:solidFill>
                <a:srgbClr val="FF0000"/>
              </a:solidFill>
              <a:latin typeface="+mj-lt"/>
            </a:endParaRPr>
          </a:p>
          <a:p>
            <a:pPr marL="0" indent="0">
              <a:lnSpc>
                <a:spcPct val="160000"/>
              </a:lnSpc>
              <a:spcBef>
                <a:spcPts val="0"/>
              </a:spcBef>
              <a:buNone/>
              <a:tabLst>
                <a:tab pos="114300" algn="l"/>
                <a:tab pos="4229100" algn="r"/>
              </a:tabLst>
            </a:pPr>
            <a:endParaRPr lang="en-US" dirty="0">
              <a:solidFill>
                <a:srgbClr val="FF0000"/>
              </a:solidFill>
            </a:endParaRPr>
          </a:p>
        </p:txBody>
      </p:sp>
      <p:sp>
        <p:nvSpPr>
          <p:cNvPr id="4" name="Content Placeholder 2"/>
          <p:cNvSpPr txBox="1">
            <a:spLocks/>
          </p:cNvSpPr>
          <p:nvPr/>
        </p:nvSpPr>
        <p:spPr>
          <a:xfrm>
            <a:off x="685800" y="1516488"/>
            <a:ext cx="7601755" cy="60852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Bef>
                <a:spcPts val="0"/>
              </a:spcBef>
              <a:buNone/>
              <a:tabLst>
                <a:tab pos="114300" algn="l"/>
                <a:tab pos="4229100" algn="r"/>
              </a:tabLst>
            </a:pPr>
            <a:endParaRPr lang="en-US" sz="1800" dirty="0">
              <a:solidFill>
                <a:srgbClr val="FF0000"/>
              </a:solidFill>
            </a:endParaRPr>
          </a:p>
        </p:txBody>
      </p:sp>
      <p:graphicFrame>
        <p:nvGraphicFramePr>
          <p:cNvPr id="6" name="Table 5"/>
          <p:cNvGraphicFramePr>
            <a:graphicFrameLocks noGrp="1"/>
          </p:cNvGraphicFramePr>
          <p:nvPr/>
        </p:nvGraphicFramePr>
        <p:xfrm>
          <a:off x="945660" y="828919"/>
          <a:ext cx="6783754" cy="3291840"/>
        </p:xfrm>
        <a:graphic>
          <a:graphicData uri="http://schemas.openxmlformats.org/drawingml/2006/table">
            <a:tbl>
              <a:tblPr firstRow="1" bandRow="1">
                <a:tableStyleId>{5C22544A-7EE6-4342-B048-85BDC9FD1C3A}</a:tableStyleId>
              </a:tblPr>
              <a:tblGrid>
                <a:gridCol w="3391877">
                  <a:extLst>
                    <a:ext uri="{9D8B030D-6E8A-4147-A177-3AD203B41FA5}">
                      <a16:colId xmlns:a16="http://schemas.microsoft.com/office/drawing/2014/main" val="20000"/>
                    </a:ext>
                  </a:extLst>
                </a:gridCol>
                <a:gridCol w="3391877">
                  <a:extLst>
                    <a:ext uri="{9D8B030D-6E8A-4147-A177-3AD203B41FA5}">
                      <a16:colId xmlns:a16="http://schemas.microsoft.com/office/drawing/2014/main" val="20001"/>
                    </a:ext>
                  </a:extLst>
                </a:gridCol>
              </a:tblGrid>
              <a:tr h="370840">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3200" smtClean="0">
                          <a:latin typeface="Times New Roman" panose="02020603050405020304" pitchFamily="18" charset="0"/>
                          <a:cs typeface="Times New Roman" panose="02020603050405020304" pitchFamily="18" charset="0"/>
                        </a:rPr>
                        <a:t>Các tình huống gây căng thẳng: </a:t>
                      </a:r>
                    </a:p>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sz="2800" smtClean="0">
                          <a:latin typeface="Times New Roman" panose="02020603050405020304" pitchFamily="18" charset="0"/>
                          <a:cs typeface="Times New Roman" panose="02020603050405020304" pitchFamily="18" charset="0"/>
                        </a:rPr>
                        <a:t>- Bị tẩy chay,</a:t>
                      </a:r>
                      <a:endParaRPr lang="en-US" sz="28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 Tự ti về bản thân, </a:t>
                      </a:r>
                    </a:p>
                  </a:txBody>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 Bị bắt nạt,</a:t>
                      </a:r>
                      <a:endParaRPr lang="en-US" sz="28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 Thay đổi về cơ thể, </a:t>
                      </a:r>
                    </a:p>
                  </a:txBody>
                  <a:tcPr/>
                </a:tc>
                <a:extLst>
                  <a:ext uri="{0D108BD9-81ED-4DB2-BD59-A6C34878D82A}">
                    <a16:rowId xmlns:a16="http://schemas.microsoft.com/office/drawing/2014/main" val="10002"/>
                  </a:ext>
                </a:extLst>
              </a:tr>
              <a:tr h="370840">
                <a:tc>
                  <a:txBody>
                    <a:bodyPr/>
                    <a:lstStyle/>
                    <a:p>
                      <a:r>
                        <a:rPr lang="en-US" sz="2800" smtClean="0">
                          <a:latin typeface="Times New Roman" panose="02020603050405020304" pitchFamily="18" charset="0"/>
                          <a:cs typeface="Times New Roman" panose="02020603050405020304" pitchFamily="18" charset="0"/>
                        </a:rPr>
                        <a:t>- Thay đổi về chỗ ở,</a:t>
                      </a:r>
                      <a:endParaRPr lang="en-US" sz="28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 Sức khỏe có vấn đề</a:t>
                      </a:r>
                    </a:p>
                  </a:txBody>
                  <a:tcPr/>
                </a:tc>
                <a:extLst>
                  <a:ext uri="{0D108BD9-81ED-4DB2-BD59-A6C34878D82A}">
                    <a16:rowId xmlns:a16="http://schemas.microsoft.com/office/drawing/2014/main" val="10003"/>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 Áp lực về học tập, </a:t>
                      </a:r>
                    </a:p>
                    <a:p>
                      <a:endParaRPr lang="en-US" sz="28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 ………</a:t>
                      </a:r>
                      <a:endParaRPr lang="en-US" sz="280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9340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05" y="2533008"/>
            <a:ext cx="7886700" cy="1385455"/>
          </a:xfrm>
        </p:spPr>
        <p:txBody>
          <a:bodyPr>
            <a:noAutofit/>
          </a:bodyPr>
          <a:lstStyle/>
          <a:p>
            <a:pPr algn="just">
              <a:lnSpc>
                <a:spcPct val="150000"/>
              </a:lnSpc>
            </a:pPr>
            <a:r>
              <a:rPr lang="en-US" sz="2400" b="1" smtClean="0">
                <a:latin typeface="Times New Roman" pitchFamily="18" charset="0"/>
                <a:cs typeface="Times New Roman" pitchFamily="18" charset="0"/>
              </a:rPr>
              <a:t>- </a:t>
            </a:r>
            <a:r>
              <a:rPr lang="vi-VN" sz="2800" smtClean="0"/>
              <a:t>Các </a:t>
            </a:r>
            <a:r>
              <a:rPr lang="vi-VN" sz="2800" dirty="0"/>
              <a:t>tình huống gây căng thẳng: </a:t>
            </a:r>
            <a:r>
              <a:rPr lang="de-DE" sz="2800" dirty="0">
                <a:latin typeface="Times New Roman" panose="02020603050405020304" pitchFamily="18" charset="0"/>
                <a:cs typeface="Times New Roman" panose="02020603050405020304" pitchFamily="18" charset="0"/>
              </a:rPr>
              <a:t>Bị tẩy chay, bị bắt nạt, áp lực về học tập, tự ti, thay đổi sinh lí, thay đổi về cơ thể, sức khỏe có vấn đề ....</a:t>
            </a: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99499" y="1000595"/>
            <a:ext cx="7886700" cy="138545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smtClean="0">
                <a:latin typeface="Times New Roman" panose="02020603050405020304" pitchFamily="18" charset="0"/>
                <a:cs typeface="Times New Roman" panose="02020603050405020304" pitchFamily="18" charset="0"/>
              </a:rPr>
              <a:t>- Căng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795441" y="317237"/>
            <a:ext cx="7886700" cy="138545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err="1" smtClean="0">
                <a:solidFill>
                  <a:srgbClr val="FF0000"/>
                </a:solidFill>
                <a:latin typeface="Times New Roman"/>
                <a:ea typeface="Calibri"/>
                <a:cs typeface="Times New Roman"/>
              </a:rPr>
              <a:t>Vậy</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theo</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em</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thế</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nào</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là</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căng</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thẳng</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tâm</a:t>
            </a:r>
            <a:r>
              <a:rPr lang="en-US" sz="2800" b="1" i="1" dirty="0" smtClean="0">
                <a:solidFill>
                  <a:srgbClr val="FF0000"/>
                </a:solidFill>
                <a:latin typeface="Times New Roman"/>
                <a:ea typeface="Calibri"/>
                <a:cs typeface="Times New Roman"/>
              </a:rPr>
              <a:t> </a:t>
            </a:r>
            <a:r>
              <a:rPr lang="en-US" sz="2800" b="1" i="1" dirty="0" err="1" smtClean="0">
                <a:solidFill>
                  <a:srgbClr val="FF0000"/>
                </a:solidFill>
                <a:latin typeface="Times New Roman"/>
                <a:ea typeface="Calibri"/>
                <a:cs typeface="Times New Roman"/>
              </a:rPr>
              <a:t>lí</a:t>
            </a:r>
            <a:r>
              <a:rPr lang="en-US" sz="2800" b="1" i="1" dirty="0" smtClean="0">
                <a:solidFill>
                  <a:srgbClr val="FF0000"/>
                </a:solidFill>
                <a:latin typeface="Times New Roman"/>
                <a:ea typeface="Calibri"/>
                <a:cs typeface="Times New Roman"/>
              </a:rPr>
              <a:t>?</a:t>
            </a:r>
            <a:r>
              <a:rPr lang="en-US" sz="2800" dirty="0" smtClean="0">
                <a:solidFill>
                  <a:srgbClr val="FF0000"/>
                </a:solidFill>
                <a:latin typeface="Times New Roman"/>
                <a:ea typeface="Calibri"/>
                <a:cs typeface="Times New Roman"/>
              </a:rPr>
              <a:t/>
            </a:r>
            <a:br>
              <a:rPr lang="en-US" sz="2800" dirty="0" smtClean="0">
                <a:solidFill>
                  <a:srgbClr val="FF0000"/>
                </a:solidFill>
                <a:latin typeface="Times New Roman"/>
                <a:ea typeface="Calibri"/>
                <a:cs typeface="Times New Roman"/>
              </a:rPr>
            </a:br>
            <a:r>
              <a:rPr lang="en-US" sz="2400" dirty="0" smtClean="0">
                <a:solidFill>
                  <a:srgbClr val="FF0000"/>
                </a:solidFill>
              </a:rPr>
              <a:t/>
            </a:r>
            <a:br>
              <a:rPr lang="en-US" sz="2400" dirty="0" smtClean="0">
                <a:solidFill>
                  <a:srgbClr val="FF0000"/>
                </a:solidFill>
              </a:rPr>
            </a:br>
            <a:endParaRPr lang="en-US" sz="2400" dirty="0"/>
          </a:p>
        </p:txBody>
      </p:sp>
    </p:spTree>
    <p:extLst>
      <p:ext uri="{BB962C8B-B14F-4D97-AF65-F5344CB8AC3E}">
        <p14:creationId xmlns:p14="http://schemas.microsoft.com/office/powerpoint/2010/main" val="347383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539" y="960417"/>
            <a:ext cx="8844325" cy="2946823"/>
          </a:xfrm>
        </p:spPr>
        <p:txBody>
          <a:bodyPr>
            <a:noAutofit/>
          </a:bodyPr>
          <a:lstStyle/>
          <a:p>
            <a:pPr marL="0" indent="0" algn="just">
              <a:lnSpc>
                <a:spcPct val="115000"/>
              </a:lnSpc>
              <a:buNone/>
              <a:tabLst>
                <a:tab pos="114300" algn="l"/>
                <a:tab pos="4229100" algn="r"/>
              </a:tabLst>
            </a:pPr>
            <a:r>
              <a:rPr lang="en-US" spc="-38" dirty="0" err="1" smtClean="0">
                <a:latin typeface="Times New Roman"/>
                <a:ea typeface="Calibri"/>
                <a:cs typeface="Times New Roman"/>
              </a:rPr>
              <a:t>Quan</a:t>
            </a:r>
            <a:r>
              <a:rPr lang="en-US" spc="-38" dirty="0" smtClean="0">
                <a:latin typeface="Times New Roman"/>
                <a:ea typeface="Calibri"/>
                <a:cs typeface="Times New Roman"/>
              </a:rPr>
              <a:t> </a:t>
            </a:r>
            <a:r>
              <a:rPr lang="en-US" spc="-38" dirty="0" err="1">
                <a:latin typeface="Times New Roman"/>
                <a:ea typeface="Calibri"/>
                <a:cs typeface="Times New Roman"/>
              </a:rPr>
              <a:t>sát</a:t>
            </a:r>
            <a:r>
              <a:rPr lang="en-US" spc="-38" dirty="0">
                <a:latin typeface="Times New Roman"/>
                <a:ea typeface="Calibri"/>
                <a:cs typeface="Times New Roman"/>
              </a:rPr>
              <a:t> </a:t>
            </a:r>
            <a:r>
              <a:rPr lang="en-US" spc="-38" dirty="0" err="1">
                <a:latin typeface="Times New Roman"/>
                <a:ea typeface="Calibri"/>
                <a:cs typeface="Times New Roman"/>
              </a:rPr>
              <a:t>các</a:t>
            </a:r>
            <a:r>
              <a:rPr lang="en-US" spc="-38" dirty="0">
                <a:latin typeface="Times New Roman"/>
                <a:ea typeface="Calibri"/>
                <a:cs typeface="Times New Roman"/>
              </a:rPr>
              <a:t> </a:t>
            </a:r>
            <a:r>
              <a:rPr lang="en-US" spc="-38" dirty="0" err="1">
                <a:latin typeface="Times New Roman"/>
                <a:ea typeface="Calibri"/>
                <a:cs typeface="Times New Roman"/>
              </a:rPr>
              <a:t>bức</a:t>
            </a:r>
            <a:r>
              <a:rPr lang="en-US" spc="-38" dirty="0">
                <a:latin typeface="Times New Roman"/>
                <a:ea typeface="Calibri"/>
                <a:cs typeface="Times New Roman"/>
              </a:rPr>
              <a:t> </a:t>
            </a:r>
            <a:r>
              <a:rPr lang="en-US" spc="-38" dirty="0" err="1" smtClean="0">
                <a:latin typeface="Times New Roman"/>
                <a:ea typeface="Calibri"/>
                <a:cs typeface="Times New Roman"/>
              </a:rPr>
              <a:t>tranh</a:t>
            </a:r>
            <a:r>
              <a:rPr lang="en-US" spc="-38" dirty="0" smtClean="0">
                <a:latin typeface="Times New Roman"/>
                <a:ea typeface="Calibri"/>
                <a:cs typeface="Times New Roman"/>
              </a:rPr>
              <a:t> 1,2,3,4,5,6,7 </a:t>
            </a:r>
            <a:r>
              <a:rPr lang="en-US" spc="-38" dirty="0">
                <a:latin typeface="Times New Roman"/>
                <a:ea typeface="Calibri"/>
                <a:cs typeface="Times New Roman"/>
              </a:rPr>
              <a:t>(</a:t>
            </a:r>
            <a:r>
              <a:rPr lang="en-US" spc="-38" dirty="0" err="1">
                <a:latin typeface="Times New Roman"/>
                <a:ea typeface="Calibri"/>
                <a:cs typeface="Times New Roman"/>
              </a:rPr>
              <a:t>trang</a:t>
            </a:r>
            <a:r>
              <a:rPr lang="en-US" spc="-38" dirty="0">
                <a:latin typeface="Times New Roman"/>
                <a:ea typeface="Calibri"/>
                <a:cs typeface="Times New Roman"/>
              </a:rPr>
              <a:t> 32 </a:t>
            </a:r>
            <a:r>
              <a:rPr lang="en-US" spc="-38" err="1">
                <a:latin typeface="Times New Roman"/>
                <a:ea typeface="Calibri"/>
                <a:cs typeface="Times New Roman"/>
              </a:rPr>
              <a:t>Sgk</a:t>
            </a:r>
            <a:r>
              <a:rPr lang="en-US" spc="-38" smtClean="0">
                <a:latin typeface="Times New Roman"/>
                <a:ea typeface="Calibri"/>
                <a:cs typeface="Times New Roman"/>
              </a:rPr>
              <a:t>) </a:t>
            </a:r>
            <a:r>
              <a:rPr lang="en-US" spc="-38" dirty="0" err="1">
                <a:latin typeface="Times New Roman"/>
                <a:ea typeface="Calibri"/>
                <a:cs typeface="Times New Roman"/>
              </a:rPr>
              <a:t>thảo</a:t>
            </a:r>
            <a:r>
              <a:rPr lang="en-US" spc="-38" dirty="0">
                <a:latin typeface="Times New Roman"/>
                <a:ea typeface="Calibri"/>
                <a:cs typeface="Times New Roman"/>
              </a:rPr>
              <a:t> </a:t>
            </a:r>
            <a:r>
              <a:rPr lang="en-US" spc="-38" dirty="0" err="1">
                <a:latin typeface="Times New Roman"/>
                <a:ea typeface="Calibri"/>
                <a:cs typeface="Times New Roman"/>
              </a:rPr>
              <a:t>luận</a:t>
            </a:r>
            <a:r>
              <a:rPr lang="en-US" spc="-38" dirty="0">
                <a:latin typeface="Times New Roman"/>
                <a:ea typeface="Calibri"/>
                <a:cs typeface="Times New Roman"/>
              </a:rPr>
              <a:t> </a:t>
            </a:r>
            <a:r>
              <a:rPr lang="en-US" spc="-38" dirty="0" err="1">
                <a:latin typeface="Times New Roman"/>
                <a:ea typeface="Calibri"/>
                <a:cs typeface="Times New Roman"/>
              </a:rPr>
              <a:t>nhóm</a:t>
            </a:r>
            <a:r>
              <a:rPr lang="en-US" spc="-38" dirty="0">
                <a:latin typeface="Times New Roman"/>
                <a:ea typeface="Calibri"/>
                <a:cs typeface="Times New Roman"/>
              </a:rPr>
              <a:t> </a:t>
            </a:r>
            <a:r>
              <a:rPr lang="en-US" spc="-38" dirty="0" err="1">
                <a:latin typeface="Times New Roman"/>
                <a:ea typeface="Calibri"/>
                <a:cs typeface="Times New Roman"/>
              </a:rPr>
              <a:t>và</a:t>
            </a:r>
            <a:r>
              <a:rPr lang="en-US" spc="-38" dirty="0">
                <a:latin typeface="Times New Roman"/>
                <a:ea typeface="Calibri"/>
                <a:cs typeface="Times New Roman"/>
              </a:rPr>
              <a:t> </a:t>
            </a:r>
            <a:r>
              <a:rPr lang="en-US" spc="-38" dirty="0" err="1">
                <a:latin typeface="Times New Roman"/>
                <a:ea typeface="Calibri"/>
                <a:cs typeface="Times New Roman"/>
              </a:rPr>
              <a:t>trả</a:t>
            </a:r>
            <a:r>
              <a:rPr lang="en-US" spc="-38" dirty="0">
                <a:latin typeface="Times New Roman"/>
                <a:ea typeface="Calibri"/>
                <a:cs typeface="Times New Roman"/>
              </a:rPr>
              <a:t> </a:t>
            </a:r>
            <a:r>
              <a:rPr lang="en-US" spc="-38" dirty="0" err="1">
                <a:latin typeface="Times New Roman"/>
                <a:ea typeface="Calibri"/>
                <a:cs typeface="Times New Roman"/>
              </a:rPr>
              <a:t>lời</a:t>
            </a:r>
            <a:r>
              <a:rPr lang="en-US" spc="-38" dirty="0">
                <a:latin typeface="Times New Roman"/>
                <a:ea typeface="Calibri"/>
                <a:cs typeface="Times New Roman"/>
              </a:rPr>
              <a:t> </a:t>
            </a:r>
            <a:r>
              <a:rPr lang="en-US" spc="-38" dirty="0" err="1">
                <a:latin typeface="Times New Roman"/>
                <a:ea typeface="Calibri"/>
                <a:cs typeface="Times New Roman"/>
              </a:rPr>
              <a:t>câu</a:t>
            </a:r>
            <a:r>
              <a:rPr lang="en-US" spc="-38" dirty="0">
                <a:latin typeface="Times New Roman"/>
                <a:ea typeface="Calibri"/>
                <a:cs typeface="Times New Roman"/>
              </a:rPr>
              <a:t> </a:t>
            </a:r>
            <a:r>
              <a:rPr lang="en-US" spc="-38" dirty="0" err="1">
                <a:latin typeface="Times New Roman"/>
                <a:ea typeface="Calibri"/>
                <a:cs typeface="Times New Roman"/>
              </a:rPr>
              <a:t>hỏi</a:t>
            </a:r>
            <a:r>
              <a:rPr lang="en-US" spc="-38" dirty="0">
                <a:latin typeface="Times New Roman"/>
                <a:ea typeface="Calibri"/>
                <a:cs typeface="Times New Roman"/>
              </a:rPr>
              <a:t> </a:t>
            </a:r>
            <a:endParaRPr lang="en-US" dirty="0">
              <a:latin typeface="Times New Roman"/>
              <a:ea typeface="Calibri"/>
              <a:cs typeface="Times New Roman"/>
            </a:endParaRPr>
          </a:p>
          <a:p>
            <a:pPr marL="0" indent="0">
              <a:lnSpc>
                <a:spcPct val="115000"/>
              </a:lnSpc>
              <a:buNone/>
            </a:pPr>
            <a:r>
              <a:rPr lang="en-US" i="1" dirty="0" err="1">
                <a:solidFill>
                  <a:srgbClr val="FF0000"/>
                </a:solidFill>
                <a:latin typeface="Times New Roman"/>
                <a:ea typeface="Calibri"/>
                <a:cs typeface="Times New Roman"/>
              </a:rPr>
              <a:t>Câu</a:t>
            </a:r>
            <a:r>
              <a:rPr lang="en-US" i="1" dirty="0">
                <a:solidFill>
                  <a:srgbClr val="FF0000"/>
                </a:solidFill>
                <a:latin typeface="Times New Roman"/>
                <a:ea typeface="Calibri"/>
                <a:cs typeface="Times New Roman"/>
              </a:rPr>
              <a:t> 1: </a:t>
            </a:r>
            <a:r>
              <a:rPr lang="en-US" i="1" dirty="0" err="1">
                <a:solidFill>
                  <a:srgbClr val="FF0000"/>
                </a:solidFill>
                <a:latin typeface="Times New Roman"/>
                <a:ea typeface="Calibri"/>
                <a:cs typeface="Times New Roman"/>
              </a:rPr>
              <a:t>Em</a:t>
            </a:r>
            <a:r>
              <a:rPr lang="en-US" i="1" dirty="0">
                <a:solidFill>
                  <a:srgbClr val="FF0000"/>
                </a:solidFill>
                <a:latin typeface="Times New Roman"/>
                <a:ea typeface="Calibri"/>
                <a:cs typeface="Times New Roman"/>
              </a:rPr>
              <a:t> h</a:t>
            </a:r>
            <a:r>
              <a:rPr lang="vi-VN" i="1" dirty="0">
                <a:solidFill>
                  <a:srgbClr val="FF0000"/>
                </a:solidFill>
                <a:latin typeface="Times New Roman"/>
                <a:ea typeface="Calibri"/>
                <a:cs typeface="Times New Roman"/>
              </a:rPr>
              <a:t>ãy nêu biểu hiện của cơ thể </a:t>
            </a:r>
            <a:r>
              <a:rPr lang="en-US" i="1" dirty="0" err="1">
                <a:solidFill>
                  <a:srgbClr val="FF0000"/>
                </a:solidFill>
                <a:latin typeface="Times New Roman"/>
                <a:ea typeface="Calibri"/>
                <a:cs typeface="Times New Roman"/>
              </a:rPr>
              <a:t>khi</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gặp</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tâm</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lí</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căng</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thẳng</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được</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mô</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tả</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trong</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mỗi</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bức</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tranh</a:t>
            </a:r>
            <a:r>
              <a:rPr lang="en-US" i="1" dirty="0">
                <a:solidFill>
                  <a:srgbClr val="FF0000"/>
                </a:solidFill>
                <a:latin typeface="Times New Roman"/>
                <a:ea typeface="Calibri"/>
                <a:cs typeface="Times New Roman"/>
              </a:rPr>
              <a:t>?</a:t>
            </a:r>
            <a:endParaRPr lang="en-US" dirty="0">
              <a:solidFill>
                <a:srgbClr val="FF0000"/>
              </a:solidFill>
              <a:latin typeface="Times New Roman"/>
              <a:ea typeface="Calibri"/>
              <a:cs typeface="Times New Roman"/>
            </a:endParaRPr>
          </a:p>
          <a:p>
            <a:pPr marL="0" indent="0">
              <a:lnSpc>
                <a:spcPct val="115000"/>
              </a:lnSpc>
              <a:buNone/>
            </a:pPr>
            <a:r>
              <a:rPr lang="en-US" i="1" dirty="0" err="1">
                <a:solidFill>
                  <a:srgbClr val="FF0000"/>
                </a:solidFill>
                <a:latin typeface="Times New Roman"/>
                <a:ea typeface="Calibri"/>
                <a:cs typeface="Times New Roman"/>
              </a:rPr>
              <a:t>Câu</a:t>
            </a:r>
            <a:r>
              <a:rPr lang="en-US" i="1" dirty="0">
                <a:solidFill>
                  <a:srgbClr val="FF0000"/>
                </a:solidFill>
                <a:latin typeface="Times New Roman"/>
                <a:ea typeface="Calibri"/>
                <a:cs typeface="Times New Roman"/>
              </a:rPr>
              <a:t> 2: </a:t>
            </a:r>
            <a:r>
              <a:rPr lang="en-US" i="1" dirty="0" err="1">
                <a:solidFill>
                  <a:srgbClr val="FF0000"/>
                </a:solidFill>
                <a:latin typeface="Times New Roman"/>
                <a:ea typeface="Calibri"/>
                <a:cs typeface="Times New Roman"/>
              </a:rPr>
              <a:t>Ngoài</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ra</a:t>
            </a:r>
            <a:r>
              <a:rPr lang="en-US" i="1" dirty="0">
                <a:solidFill>
                  <a:srgbClr val="FF0000"/>
                </a:solidFill>
                <a:latin typeface="Times New Roman"/>
                <a:ea typeface="Calibri"/>
                <a:cs typeface="Times New Roman"/>
              </a:rPr>
              <a:t>, t</a:t>
            </a:r>
            <a:r>
              <a:rPr lang="vi-VN" i="1" dirty="0">
                <a:solidFill>
                  <a:srgbClr val="FF0000"/>
                </a:solidFill>
                <a:latin typeface="Times New Roman"/>
                <a:ea typeface="Calibri"/>
                <a:cs typeface="Times New Roman"/>
              </a:rPr>
              <a:t>heo em cơ thể thường có biểu hiện gì khi </a:t>
            </a:r>
            <a:r>
              <a:rPr lang="en-US" i="1" dirty="0" err="1">
                <a:solidFill>
                  <a:srgbClr val="FF0000"/>
                </a:solidFill>
                <a:latin typeface="Times New Roman"/>
                <a:ea typeface="Calibri"/>
                <a:cs typeface="Times New Roman"/>
              </a:rPr>
              <a:t>bị</a:t>
            </a:r>
            <a:r>
              <a:rPr lang="vi-VN" i="1" dirty="0">
                <a:solidFill>
                  <a:srgbClr val="FF0000"/>
                </a:solidFill>
                <a:latin typeface="Times New Roman"/>
                <a:ea typeface="Calibri"/>
                <a:cs typeface="Times New Roman"/>
              </a:rPr>
              <a:t> căng thẳng? </a:t>
            </a:r>
            <a:endParaRPr lang="en-US" dirty="0">
              <a:solidFill>
                <a:srgbClr val="FF0000"/>
              </a:solidFill>
              <a:latin typeface="Times New Roman"/>
              <a:ea typeface="Calibri"/>
              <a:cs typeface="Times New Roman"/>
            </a:endParaRPr>
          </a:p>
          <a:p>
            <a:pPr marL="0" indent="0">
              <a:lnSpc>
                <a:spcPct val="115000"/>
              </a:lnSpc>
              <a:buNone/>
            </a:pPr>
            <a:r>
              <a:rPr lang="en-US" i="1" dirty="0" err="1">
                <a:solidFill>
                  <a:srgbClr val="FF0000"/>
                </a:solidFill>
                <a:latin typeface="Times New Roman"/>
                <a:ea typeface="Calibri"/>
                <a:cs typeface="Times New Roman"/>
              </a:rPr>
              <a:t>Câu</a:t>
            </a:r>
            <a:r>
              <a:rPr lang="en-US" i="1" dirty="0">
                <a:solidFill>
                  <a:srgbClr val="FF0000"/>
                </a:solidFill>
                <a:latin typeface="Times New Roman"/>
                <a:ea typeface="Calibri"/>
                <a:cs typeface="Times New Roman"/>
              </a:rPr>
              <a:t> 3:  </a:t>
            </a:r>
            <a:r>
              <a:rPr lang="vi-VN" i="1" dirty="0">
                <a:solidFill>
                  <a:srgbClr val="FF0000"/>
                </a:solidFill>
                <a:latin typeface="Times New Roman"/>
                <a:ea typeface="Calibri"/>
                <a:cs typeface="Times New Roman"/>
              </a:rPr>
              <a:t>Em hãy xếp các biểu hiện </a:t>
            </a:r>
            <a:r>
              <a:rPr lang="en-US" i="1" dirty="0" err="1">
                <a:solidFill>
                  <a:srgbClr val="FF0000"/>
                </a:solidFill>
                <a:latin typeface="Times New Roman"/>
                <a:ea typeface="Calibri"/>
                <a:cs typeface="Times New Roman"/>
              </a:rPr>
              <a:t>của</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cơ</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thể</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khi</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bị</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căng</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thẳng</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vào</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một</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trong</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bốn</a:t>
            </a:r>
            <a:r>
              <a:rPr lang="en-US" i="1" dirty="0">
                <a:solidFill>
                  <a:srgbClr val="FF0000"/>
                </a:solidFill>
                <a:latin typeface="Times New Roman"/>
                <a:ea typeface="Calibri"/>
                <a:cs typeface="Times New Roman"/>
              </a:rPr>
              <a:t> </a:t>
            </a:r>
            <a:r>
              <a:rPr lang="en-US" i="1" dirty="0" err="1">
                <a:solidFill>
                  <a:srgbClr val="FF0000"/>
                </a:solidFill>
                <a:latin typeface="Times New Roman"/>
                <a:ea typeface="Calibri"/>
                <a:cs typeface="Times New Roman"/>
              </a:rPr>
              <a:t>nhóm</a:t>
            </a:r>
            <a:r>
              <a:rPr lang="en-US" i="1" dirty="0">
                <a:solidFill>
                  <a:srgbClr val="FF0000"/>
                </a:solidFill>
                <a:latin typeface="Times New Roman"/>
                <a:ea typeface="Calibri"/>
                <a:cs typeface="Times New Roman"/>
              </a:rPr>
              <a:t> </a:t>
            </a:r>
            <a:endParaRPr lang="en-US" i="1" dirty="0" smtClean="0">
              <a:solidFill>
                <a:srgbClr val="FF0000"/>
              </a:solidFill>
              <a:latin typeface="Times New Roman"/>
              <a:ea typeface="Calibri"/>
              <a:cs typeface="Times New Roman"/>
            </a:endParaRPr>
          </a:p>
          <a:p>
            <a:pPr marL="1414463" lvl="3" indent="-385763">
              <a:lnSpc>
                <a:spcPct val="100000"/>
              </a:lnSpc>
              <a:buAutoNum type="arabicPeriod"/>
            </a:pPr>
            <a:r>
              <a:rPr lang="en-US" sz="1800" dirty="0" err="1" smtClean="0">
                <a:latin typeface="Times New Roman" panose="02020603050405020304" pitchFamily="18" charset="0"/>
                <a:cs typeface="Times New Roman" panose="02020603050405020304" pitchFamily="18" charset="0"/>
              </a:rPr>
              <a:t>Thể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chất</a:t>
            </a:r>
            <a:r>
              <a:rPr lang="en-US" sz="1800" dirty="0" smtClean="0">
                <a:latin typeface="Times New Roman" panose="02020603050405020304" pitchFamily="18" charset="0"/>
                <a:cs typeface="Times New Roman" panose="02020603050405020304" pitchFamily="18" charset="0"/>
              </a:rPr>
              <a:t>: </a:t>
            </a:r>
          </a:p>
          <a:p>
            <a:pPr marL="1414463" lvl="3" indent="-385763">
              <a:lnSpc>
                <a:spcPct val="100000"/>
              </a:lnSpc>
              <a:buAutoNum type="arabicPeriod"/>
            </a:pPr>
            <a:r>
              <a:rPr lang="en-US" sz="1800" dirty="0" err="1" smtClean="0">
                <a:latin typeface="Times New Roman" panose="02020603050405020304" pitchFamily="18" charset="0"/>
                <a:cs typeface="Times New Roman" panose="02020603050405020304" pitchFamily="18" charset="0"/>
              </a:rPr>
              <a:t>Tinh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thần</a:t>
            </a:r>
            <a:endParaRPr lang="en-US" sz="1800" dirty="0" smtClean="0">
              <a:latin typeface="Times New Roman" panose="02020603050405020304" pitchFamily="18" charset="0"/>
              <a:cs typeface="Times New Roman" panose="02020603050405020304" pitchFamily="18" charset="0"/>
            </a:endParaRPr>
          </a:p>
          <a:p>
            <a:pPr marL="1414463" lvl="3" indent="-385763">
              <a:lnSpc>
                <a:spcPct val="100000"/>
              </a:lnSpc>
              <a:buAutoNum type="arabicPeriod"/>
            </a:pPr>
            <a:r>
              <a:rPr lang="en-US" sz="1800" dirty="0" err="1" smtClean="0">
                <a:latin typeface="Times New Roman" panose="02020603050405020304" pitchFamily="18" charset="0"/>
                <a:cs typeface="Times New Roman" panose="02020603050405020304" pitchFamily="18" charset="0"/>
              </a:rPr>
              <a:t>Hành</a:t>
            </a:r>
            <a:r>
              <a:rPr lang="en-US" sz="1800" dirty="0" smtClean="0">
                <a:latin typeface="Times New Roman" panose="02020603050405020304" pitchFamily="18" charset="0"/>
                <a:cs typeface="Times New Roman" panose="02020603050405020304" pitchFamily="18" charset="0"/>
              </a:rPr>
              <a:t> vi</a:t>
            </a:r>
          </a:p>
          <a:p>
            <a:pPr marL="1414463" lvl="3" indent="-385763">
              <a:lnSpc>
                <a:spcPct val="100000"/>
              </a:lnSpc>
              <a:buAutoNum type="arabicPeriod"/>
            </a:pPr>
            <a:r>
              <a:rPr lang="en-US" sz="1800" dirty="0" err="1" smtClean="0">
                <a:latin typeface="Times New Roman" panose="02020603050405020304" pitchFamily="18" charset="0"/>
                <a:cs typeface="Times New Roman" panose="02020603050405020304" pitchFamily="18" charset="0"/>
              </a:rPr>
              <a:t>Cảm</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endParaRPr lang="en-US" sz="1800" dirty="0">
              <a:latin typeface="Times New Roman" panose="02020603050405020304" pitchFamily="18" charset="0"/>
              <a:cs typeface="Times New Roman" panose="02020603050405020304" pitchFamily="18" charset="0"/>
            </a:endParaRPr>
          </a:p>
          <a:p>
            <a:pPr marL="0" indent="0">
              <a:lnSpc>
                <a:spcPct val="115000"/>
              </a:lnSpc>
              <a:buNone/>
            </a:pPr>
            <a:endParaRPr lang="en-US" dirty="0">
              <a:latin typeface="Times New Roman" panose="02020603050405020304" pitchFamily="18" charset="0"/>
              <a:cs typeface="Times New Roman" panose="02020603050405020304" pitchFamily="18" charset="0"/>
            </a:endParaRPr>
          </a:p>
          <a:p>
            <a:pPr marL="0" indent="0">
              <a:lnSpc>
                <a:spcPct val="115000"/>
              </a:lnSpc>
              <a:buNone/>
            </a:pPr>
            <a:endParaRPr lang="en-US" dirty="0">
              <a:latin typeface="Times New Roman" panose="02020603050405020304" pitchFamily="18" charset="0"/>
              <a:cs typeface="Times New Roman" panose="02020603050405020304" pitchFamily="18" charset="0"/>
            </a:endParaRPr>
          </a:p>
          <a:p>
            <a:pPr marL="0" indent="0">
              <a:lnSpc>
                <a:spcPct val="115000"/>
              </a:lnSpc>
              <a:buNone/>
            </a:pPr>
            <a:endParaRPr lang="en-US" dirty="0">
              <a:latin typeface="Times New Roman" panose="02020603050405020304" pitchFamily="18" charset="0"/>
              <a:cs typeface="Times New Roman" panose="02020603050405020304" pitchFamily="18" charset="0"/>
            </a:endParaRPr>
          </a:p>
          <a:p>
            <a:pPr marL="0" indent="0">
              <a:lnSpc>
                <a:spcPct val="115000"/>
              </a:lnSpc>
              <a:buNone/>
            </a:pPr>
            <a:endParaRPr lang="en-US" dirty="0">
              <a:solidFill>
                <a:srgbClr val="FF0000"/>
              </a:solidFill>
              <a:latin typeface="Times New Roman"/>
              <a:ea typeface="Calibri"/>
              <a:cs typeface="Times New Roman"/>
            </a:endParaRPr>
          </a:p>
          <a:p>
            <a:pPr marL="0" indent="0">
              <a:lnSpc>
                <a:spcPct val="115000"/>
              </a:lnSpc>
              <a:buNone/>
            </a:pPr>
            <a:r>
              <a:rPr lang="en-US" i="1" dirty="0">
                <a:solidFill>
                  <a:srgbClr val="FF0000"/>
                </a:solidFill>
                <a:latin typeface="Times New Roman"/>
                <a:ea typeface="Calibri"/>
                <a:cs typeface="Times New Roman"/>
              </a:rPr>
              <a:t>                    </a:t>
            </a:r>
            <a:endParaRPr lang="en-US" dirty="0"/>
          </a:p>
        </p:txBody>
      </p:sp>
      <p:sp>
        <p:nvSpPr>
          <p:cNvPr id="4" name="Title 1"/>
          <p:cNvSpPr>
            <a:spLocks noGrp="1"/>
          </p:cNvSpPr>
          <p:nvPr>
            <p:ph type="title"/>
          </p:nvPr>
        </p:nvSpPr>
        <p:spPr>
          <a:xfrm>
            <a:off x="2109081" y="412421"/>
            <a:ext cx="4232564" cy="360218"/>
          </a:xfrm>
        </p:spPr>
        <p:txBody>
          <a:bodyPr>
            <a:noAutofit/>
          </a:bodyPr>
          <a:lstStyle/>
          <a:p>
            <a:pPr algn="ctr"/>
            <a:r>
              <a:rPr lang="en-US" sz="2800" b="1" dirty="0" smtClean="0">
                <a:solidFill>
                  <a:srgbClr val="FF0000"/>
                </a:solidFill>
                <a:latin typeface="Times New Roman"/>
                <a:ea typeface="Calibri"/>
                <a:cs typeface="Times New Roman"/>
              </a:rPr>
              <a:t>THẢO LUẬN NHÓM</a:t>
            </a:r>
            <a:endParaRPr lang="en-US" sz="2800" b="1" dirty="0"/>
          </a:p>
        </p:txBody>
      </p:sp>
      <p:pic>
        <p:nvPicPr>
          <p:cNvPr id="8" name="9convert.com - Đồng hồ đếm ngược 3 phút.mp4">
            <a:hlinkClick r:id="" action="ppaction://media"/>
          </p:cNvPr>
          <p:cNvPicPr>
            <a:picLocks noRot="1" noChangeAspect="1"/>
          </p:cNvPicPr>
          <p:nvPr>
            <a:videoFile r:link="rId1"/>
          </p:nvPr>
        </p:nvPicPr>
        <p:blipFill>
          <a:blip r:embed="rId3" cstate="print"/>
          <a:stretch>
            <a:fillRect/>
          </a:stretch>
        </p:blipFill>
        <p:spPr>
          <a:xfrm>
            <a:off x="6909708" y="163285"/>
            <a:ext cx="2046514" cy="824847"/>
          </a:xfrm>
          <a:prstGeom prst="rect">
            <a:avLst/>
          </a:prstGeom>
        </p:spPr>
      </p:pic>
    </p:spTree>
    <p:extLst>
      <p:ext uri="{BB962C8B-B14F-4D97-AF65-F5344CB8AC3E}">
        <p14:creationId xmlns:p14="http://schemas.microsoft.com/office/powerpoint/2010/main" val="220786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842629" y="153180"/>
            <a:ext cx="7500614" cy="346249"/>
          </a:xfrm>
          <a:prstGeom prst="rect">
            <a:avLst/>
          </a:prstGeom>
          <a:ln/>
          <a:extLst/>
        </p:spPr>
        <p:style>
          <a:lnRef idx="2">
            <a:schemeClr val="accent1"/>
          </a:lnRef>
          <a:fillRef idx="1">
            <a:schemeClr val="lt1"/>
          </a:fillRef>
          <a:effectRef idx="0">
            <a:schemeClr val="accent1"/>
          </a:effectRef>
          <a:fontRef idx="minor">
            <a:schemeClr val="dk1"/>
          </a:fontRef>
        </p:style>
        <p:txBody>
          <a:bodyPr wrap="square" lIns="68580" tIns="34290" rIns="68580" bIns="34290" anchor="ctr">
            <a:spAutoFit/>
          </a:bodyPr>
          <a:lstStyle/>
          <a:p>
            <a:pPr fontAlgn="base">
              <a:spcBef>
                <a:spcPct val="0"/>
              </a:spcBef>
              <a:spcAft>
                <a:spcPct val="0"/>
              </a:spcAft>
            </a:pPr>
            <a:r>
              <a:rPr lang="en-US" altLang="en-US" sz="1800" dirty="0">
                <a:solidFill>
                  <a:srgbClr val="FF0000"/>
                </a:solidFill>
                <a:latin typeface="Times New Roman" panose="02020603050405020304" pitchFamily="18" charset="0"/>
                <a:ea typeface="Arial Unicode MS" pitchFamily="34" charset="-128"/>
                <a:cs typeface="Times New Roman" panose="02020603050405020304" pitchFamily="18" charset="0"/>
              </a:rPr>
              <a:t>B</a:t>
            </a:r>
            <a:r>
              <a:rPr lang="vi-VN" altLang="en-US" sz="1800" dirty="0" smtClean="0">
                <a:solidFill>
                  <a:srgbClr val="FF0000"/>
                </a:solidFill>
                <a:latin typeface="Times New Roman" panose="02020603050405020304" pitchFamily="18" charset="0"/>
                <a:ea typeface="Arial Unicode MS" pitchFamily="34" charset="-128"/>
                <a:cs typeface="Times New Roman" panose="02020603050405020304" pitchFamily="18" charset="0"/>
              </a:rPr>
              <a:t>iểu hiện của cơ thể khi gặp tâm lí căng thẳng được mô tả trong mỗi bức tranh. </a:t>
            </a:r>
          </a:p>
        </p:txBody>
      </p:sp>
      <p:sp>
        <p:nvSpPr>
          <p:cNvPr id="45060" name="Rectangle 4"/>
          <p:cNvSpPr>
            <a:spLocks noChangeArrowheads="1"/>
          </p:cNvSpPr>
          <p:nvPr/>
        </p:nvSpPr>
        <p:spPr bwMode="auto">
          <a:xfrm>
            <a:off x="611988" y="2581282"/>
            <a:ext cx="1395413" cy="36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p>
            <a:pPr algn="ctr" fontAlgn="base">
              <a:spcBef>
                <a:spcPct val="0"/>
              </a:spcBef>
              <a:spcAft>
                <a:spcPct val="0"/>
              </a:spcAft>
            </a:pPr>
            <a:r>
              <a:rPr lang="vi-VN" altLang="en-US" sz="1900" b="1" dirty="0" smtClean="0">
                <a:solidFill>
                  <a:srgbClr val="FF3300"/>
                </a:solidFill>
                <a:latin typeface="+mj-lt"/>
                <a:ea typeface="Arial Unicode MS" pitchFamily="34" charset="-128"/>
                <a:cs typeface="Arial" pitchFamily="34" charset="0"/>
              </a:rPr>
              <a:t>Đau đầu</a:t>
            </a:r>
            <a:r>
              <a:rPr lang="vi-VN" altLang="en-US" b="1" dirty="0" smtClean="0">
                <a:solidFill>
                  <a:srgbClr val="FF3300"/>
                </a:solidFill>
                <a:latin typeface="+mj-lt"/>
                <a:ea typeface="Arial Unicode MS" pitchFamily="34" charset="-128"/>
                <a:cs typeface="Arial" pitchFamily="34" charset="0"/>
              </a:rPr>
              <a:t> </a:t>
            </a:r>
          </a:p>
        </p:txBody>
      </p:sp>
      <p:sp>
        <p:nvSpPr>
          <p:cNvPr id="45061" name="Rectangle 5"/>
          <p:cNvSpPr>
            <a:spLocks noChangeArrowheads="1"/>
          </p:cNvSpPr>
          <p:nvPr/>
        </p:nvSpPr>
        <p:spPr bwMode="auto">
          <a:xfrm>
            <a:off x="2769404" y="2563164"/>
            <a:ext cx="1485022" cy="3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fontAlgn="base">
              <a:spcBef>
                <a:spcPct val="0"/>
              </a:spcBef>
              <a:spcAft>
                <a:spcPct val="0"/>
              </a:spcAft>
            </a:pPr>
            <a:r>
              <a:rPr lang="vi-VN" altLang="en-US" sz="1700" b="1" dirty="0" smtClean="0">
                <a:solidFill>
                  <a:srgbClr val="FF3300"/>
                </a:solidFill>
                <a:latin typeface="+mj-lt"/>
                <a:ea typeface="Arial Unicode MS" pitchFamily="34" charset="-128"/>
                <a:cs typeface="Arial" pitchFamily="34" charset="0"/>
              </a:rPr>
              <a:t>Đổ mồ hôi tay</a:t>
            </a:r>
            <a:r>
              <a:rPr lang="vi-VN" altLang="en-US" dirty="0" smtClean="0">
                <a:solidFill>
                  <a:srgbClr val="FF3300"/>
                </a:solidFill>
                <a:latin typeface="+mj-lt"/>
                <a:ea typeface="Arial Unicode MS" pitchFamily="34" charset="-128"/>
                <a:cs typeface="Arial" pitchFamily="34" charset="0"/>
              </a:rPr>
              <a:t> </a:t>
            </a:r>
          </a:p>
        </p:txBody>
      </p:sp>
      <p:sp>
        <p:nvSpPr>
          <p:cNvPr id="45062" name="Rectangle 6"/>
          <p:cNvSpPr>
            <a:spLocks noChangeArrowheads="1"/>
          </p:cNvSpPr>
          <p:nvPr/>
        </p:nvSpPr>
        <p:spPr bwMode="auto">
          <a:xfrm>
            <a:off x="5031585" y="2563164"/>
            <a:ext cx="1558760" cy="3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fontAlgn="base">
              <a:spcBef>
                <a:spcPct val="0"/>
              </a:spcBef>
              <a:spcAft>
                <a:spcPct val="0"/>
              </a:spcAft>
            </a:pPr>
            <a:r>
              <a:rPr lang="vi-VN" altLang="en-US" sz="1700" b="1" dirty="0" smtClean="0">
                <a:solidFill>
                  <a:srgbClr val="FF3300"/>
                </a:solidFill>
                <a:latin typeface="+mj-lt"/>
                <a:ea typeface="Arial Unicode MS" pitchFamily="34" charset="-128"/>
                <a:cs typeface="Arial" pitchFamily="34" charset="0"/>
              </a:rPr>
              <a:t>Khóc, buồn bã </a:t>
            </a:r>
          </a:p>
        </p:txBody>
      </p:sp>
      <p:sp>
        <p:nvSpPr>
          <p:cNvPr id="45063" name="Rectangle 7"/>
          <p:cNvSpPr>
            <a:spLocks noChangeArrowheads="1"/>
          </p:cNvSpPr>
          <p:nvPr/>
        </p:nvSpPr>
        <p:spPr bwMode="auto">
          <a:xfrm>
            <a:off x="7363497" y="2551521"/>
            <a:ext cx="1100301" cy="3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fontAlgn="base">
              <a:spcBef>
                <a:spcPct val="0"/>
              </a:spcBef>
              <a:spcAft>
                <a:spcPct val="0"/>
              </a:spcAft>
            </a:pPr>
            <a:r>
              <a:rPr lang="vi-VN" altLang="en-US" sz="1700" b="1" dirty="0" smtClean="0">
                <a:solidFill>
                  <a:srgbClr val="FF3300"/>
                </a:solidFill>
                <a:latin typeface="Times New Roman" panose="02020603050405020304" pitchFamily="18" charset="0"/>
                <a:ea typeface="Arial Unicode MS" pitchFamily="34" charset="-128"/>
                <a:cs typeface="Times New Roman" panose="02020603050405020304" pitchFamily="18" charset="0"/>
              </a:rPr>
              <a:t>Đau bụng</a:t>
            </a:r>
            <a:r>
              <a:rPr lang="vi-VN" altLang="en-US" dirty="0" smtClean="0">
                <a:solidFill>
                  <a:prstClr val="black"/>
                </a:solidFill>
                <a:latin typeface="Times New Roman" panose="02020603050405020304" pitchFamily="18" charset="0"/>
                <a:ea typeface="Arial Unicode MS" pitchFamily="34" charset="-128"/>
                <a:cs typeface="Times New Roman" panose="02020603050405020304" pitchFamily="18" charset="0"/>
              </a:rPr>
              <a:t> </a:t>
            </a:r>
          </a:p>
        </p:txBody>
      </p:sp>
      <p:sp>
        <p:nvSpPr>
          <p:cNvPr id="45064" name="Rectangle 8"/>
          <p:cNvSpPr>
            <a:spLocks noChangeArrowheads="1"/>
          </p:cNvSpPr>
          <p:nvPr/>
        </p:nvSpPr>
        <p:spPr bwMode="auto">
          <a:xfrm>
            <a:off x="712001" y="4844411"/>
            <a:ext cx="1645322" cy="3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fontAlgn="base">
              <a:spcBef>
                <a:spcPct val="0"/>
              </a:spcBef>
              <a:spcAft>
                <a:spcPct val="0"/>
              </a:spcAft>
            </a:pPr>
            <a:r>
              <a:rPr lang="vi-VN" altLang="en-US" sz="1700" b="1" dirty="0" smtClean="0">
                <a:solidFill>
                  <a:srgbClr val="FF3300"/>
                </a:solidFill>
                <a:latin typeface="Times New Roman" panose="02020603050405020304" pitchFamily="18" charset="0"/>
                <a:ea typeface="Arial Unicode MS" pitchFamily="34" charset="-128"/>
                <a:cs typeface="Times New Roman" panose="02020603050405020304" pitchFamily="18" charset="0"/>
              </a:rPr>
              <a:t>Tức giận, la hét </a:t>
            </a:r>
          </a:p>
        </p:txBody>
      </p:sp>
      <p:sp>
        <p:nvSpPr>
          <p:cNvPr id="45065" name="Rectangle 9"/>
          <p:cNvSpPr>
            <a:spLocks noChangeArrowheads="1"/>
          </p:cNvSpPr>
          <p:nvPr/>
        </p:nvSpPr>
        <p:spPr bwMode="auto">
          <a:xfrm>
            <a:off x="3579026" y="4844411"/>
            <a:ext cx="2259273" cy="3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fontAlgn="base">
              <a:spcBef>
                <a:spcPct val="0"/>
              </a:spcBef>
              <a:spcAft>
                <a:spcPct val="0"/>
              </a:spcAft>
            </a:pPr>
            <a:r>
              <a:rPr lang="vi-VN" altLang="en-US" sz="1700" b="1" dirty="0" smtClean="0">
                <a:solidFill>
                  <a:srgbClr val="FF3300"/>
                </a:solidFill>
                <a:latin typeface="+mj-lt"/>
                <a:ea typeface="Arial Unicode MS" pitchFamily="34" charset="-128"/>
                <a:cs typeface="Arial" pitchFamily="34" charset="0"/>
              </a:rPr>
              <a:t>Không muốn ăn, uống</a:t>
            </a:r>
            <a:r>
              <a:rPr lang="vi-VN" altLang="en-US" dirty="0" smtClean="0">
                <a:solidFill>
                  <a:prstClr val="black"/>
                </a:solidFill>
                <a:latin typeface="+mj-lt"/>
                <a:ea typeface="Arial Unicode MS" pitchFamily="34" charset="-128"/>
                <a:cs typeface="Arial" pitchFamily="34" charset="0"/>
              </a:rPr>
              <a:t> </a:t>
            </a:r>
          </a:p>
        </p:txBody>
      </p:sp>
      <p:sp>
        <p:nvSpPr>
          <p:cNvPr id="45066" name="Rectangle 10"/>
          <p:cNvSpPr>
            <a:spLocks noChangeArrowheads="1"/>
          </p:cNvSpPr>
          <p:nvPr/>
        </p:nvSpPr>
        <p:spPr bwMode="auto">
          <a:xfrm>
            <a:off x="6093623" y="4821790"/>
            <a:ext cx="2927725" cy="3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fontAlgn="base">
              <a:spcBef>
                <a:spcPct val="0"/>
              </a:spcBef>
              <a:spcAft>
                <a:spcPct val="0"/>
              </a:spcAft>
            </a:pPr>
            <a:r>
              <a:rPr lang="vi-VN" altLang="en-US" sz="1700" b="1" dirty="0" smtClean="0">
                <a:solidFill>
                  <a:srgbClr val="FF3300"/>
                </a:solidFill>
                <a:latin typeface="Times New Roman" panose="02020603050405020304" pitchFamily="18" charset="0"/>
                <a:ea typeface="Arial Unicode MS" pitchFamily="34" charset="-128"/>
                <a:cs typeface="Times New Roman" panose="02020603050405020304" pitchFamily="18" charset="0"/>
              </a:rPr>
              <a:t>Thu mình, tự cô lập bản thân </a:t>
            </a:r>
          </a:p>
        </p:txBody>
      </p:sp>
    </p:spTree>
    <p:extLst>
      <p:ext uri="{BB962C8B-B14F-4D97-AF65-F5344CB8AC3E}">
        <p14:creationId xmlns:p14="http://schemas.microsoft.com/office/powerpoint/2010/main" val="4196223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linds(horizontal)">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blinds(horizontal)">
                                      <p:cBhvr>
                                        <p:cTn id="12" dur="500"/>
                                        <p:tgtEl>
                                          <p:spTgt spid="45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blinds(horizontal)">
                                      <p:cBhvr>
                                        <p:cTn id="17" dur="500"/>
                                        <p:tgtEl>
                                          <p:spTgt spid="450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3"/>
                                        </p:tgtEl>
                                        <p:attrNameLst>
                                          <p:attrName>style.visibility</p:attrName>
                                        </p:attrNameLst>
                                      </p:cBhvr>
                                      <p:to>
                                        <p:strVal val="visible"/>
                                      </p:to>
                                    </p:set>
                                    <p:animEffect transition="in" filter="blinds(horizontal)">
                                      <p:cBhvr>
                                        <p:cTn id="22" dur="500"/>
                                        <p:tgtEl>
                                          <p:spTgt spid="450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4"/>
                                        </p:tgtEl>
                                        <p:attrNameLst>
                                          <p:attrName>style.visibility</p:attrName>
                                        </p:attrNameLst>
                                      </p:cBhvr>
                                      <p:to>
                                        <p:strVal val="visible"/>
                                      </p:to>
                                    </p:set>
                                    <p:animEffect transition="in" filter="blinds(horizontal)">
                                      <p:cBhvr>
                                        <p:cTn id="27" dur="500"/>
                                        <p:tgtEl>
                                          <p:spTgt spid="450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5"/>
                                        </p:tgtEl>
                                        <p:attrNameLst>
                                          <p:attrName>style.visibility</p:attrName>
                                        </p:attrNameLst>
                                      </p:cBhvr>
                                      <p:to>
                                        <p:strVal val="visible"/>
                                      </p:to>
                                    </p:set>
                                    <p:animEffect transition="in" filter="blinds(horizontal)">
                                      <p:cBhvr>
                                        <p:cTn id="32" dur="500"/>
                                        <p:tgtEl>
                                          <p:spTgt spid="450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66"/>
                                        </p:tgtEl>
                                        <p:attrNameLst>
                                          <p:attrName>style.visibility</p:attrName>
                                        </p:attrNameLst>
                                      </p:cBhvr>
                                      <p:to>
                                        <p:strVal val="visible"/>
                                      </p:to>
                                    </p:set>
                                    <p:animEffect transition="in" filter="blinds(horizontal)">
                                      <p:cBhvr>
                                        <p:cTn id="37"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45062" grpId="0"/>
      <p:bldP spid="45063" grpId="0"/>
      <p:bldP spid="45064" grpId="0"/>
      <p:bldP spid="45065" grpId="0"/>
      <p:bldP spid="450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9578" y="4171962"/>
            <a:ext cx="876300" cy="90765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82751" y="-10885"/>
            <a:ext cx="690917" cy="71564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562551" flipH="1">
            <a:off x="-2871" y="-125983"/>
            <a:ext cx="512224" cy="942217"/>
          </a:xfrm>
          <a:prstGeom prst="rect">
            <a:avLst/>
          </a:prstGeom>
        </p:spPr>
      </p:pic>
      <p:sp>
        <p:nvSpPr>
          <p:cNvPr id="12" name="TextBox 11">
            <a:extLst>
              <a:ext uri="{FF2B5EF4-FFF2-40B4-BE49-F238E27FC236}">
                <a16:creationId xmlns:a16="http://schemas.microsoft.com/office/drawing/2014/main" id="{691C4DF6-62C4-8710-FB27-68AFBCFA267B}"/>
              </a:ext>
            </a:extLst>
          </p:cNvPr>
          <p:cNvSpPr txBox="1"/>
          <p:nvPr/>
        </p:nvSpPr>
        <p:spPr>
          <a:xfrm>
            <a:off x="1039091" y="1042517"/>
            <a:ext cx="6643254" cy="1938992"/>
          </a:xfrm>
          <a:prstGeom prst="rect">
            <a:avLst/>
          </a:prstGeom>
          <a:noFill/>
        </p:spPr>
        <p:txBody>
          <a:bodyPr wrap="square" lIns="68580" tIns="34290" rIns="68580" bIns="34290">
            <a:spAutoFit/>
          </a:bodyPr>
          <a:lstStyle/>
          <a:p>
            <a:pPr marL="285764" indent="-285764" algn="just" defTabSz="457223">
              <a:lnSpc>
                <a:spcPct val="150000"/>
              </a:lnSpc>
              <a:buFont typeface="Wingdings" panose="05000000000000000000" pitchFamily="2" charset="2"/>
              <a:buChar char="Ø"/>
            </a:pPr>
            <a:r>
              <a:rPr lang="en-US" sz="2700" dirty="0" smtClean="0">
                <a:solidFill>
                  <a:prstClr val="black"/>
                </a:solidFill>
                <a:latin typeface="Times New Roman" panose="02020603050405020304" pitchFamily="18" charset="0"/>
                <a:ea typeface="Arial"/>
                <a:cs typeface="Times New Roman" panose="02020603050405020304" pitchFamily="18" charset="0"/>
              </a:rPr>
              <a:t> Lo </a:t>
            </a:r>
            <a:r>
              <a:rPr lang="en-US" sz="2700" dirty="0" err="1">
                <a:solidFill>
                  <a:prstClr val="black"/>
                </a:solidFill>
                <a:latin typeface="Times New Roman" panose="02020603050405020304" pitchFamily="18" charset="0"/>
                <a:ea typeface="Arial"/>
                <a:cs typeface="Times New Roman" panose="02020603050405020304" pitchFamily="18" charset="0"/>
              </a:rPr>
              <a:t>âu</a:t>
            </a:r>
            <a:r>
              <a:rPr lang="en-US" sz="2700" dirty="0">
                <a:solidFill>
                  <a:prstClr val="black"/>
                </a:solidFill>
                <a:latin typeface="Times New Roman" panose="02020603050405020304" pitchFamily="18" charset="0"/>
                <a:ea typeface="Arial"/>
                <a:cs typeface="Times New Roman" panose="02020603050405020304" pitchFamily="18" charset="0"/>
              </a:rPr>
              <a:t>, </a:t>
            </a:r>
            <a:r>
              <a:rPr lang="en-US" sz="2700" dirty="0" err="1">
                <a:solidFill>
                  <a:prstClr val="black"/>
                </a:solidFill>
                <a:latin typeface="Times New Roman" panose="02020603050405020304" pitchFamily="18" charset="0"/>
                <a:ea typeface="Arial"/>
                <a:cs typeface="Times New Roman" panose="02020603050405020304" pitchFamily="18" charset="0"/>
              </a:rPr>
              <a:t>chán</a:t>
            </a:r>
            <a:r>
              <a:rPr lang="en-US" sz="2700" dirty="0">
                <a:solidFill>
                  <a:prstClr val="black"/>
                </a:solidFill>
                <a:latin typeface="Times New Roman" panose="02020603050405020304" pitchFamily="18" charset="0"/>
                <a:ea typeface="Arial"/>
                <a:cs typeface="Times New Roman" panose="02020603050405020304" pitchFamily="18" charset="0"/>
              </a:rPr>
              <a:t> </a:t>
            </a:r>
            <a:r>
              <a:rPr lang="en-US" sz="2700" dirty="0" err="1">
                <a:solidFill>
                  <a:prstClr val="black"/>
                </a:solidFill>
                <a:latin typeface="Times New Roman" panose="02020603050405020304" pitchFamily="18" charset="0"/>
                <a:ea typeface="Arial"/>
                <a:cs typeface="Times New Roman" panose="02020603050405020304" pitchFamily="18" charset="0"/>
              </a:rPr>
              <a:t>nản</a:t>
            </a:r>
            <a:r>
              <a:rPr lang="en-US" sz="2700" dirty="0">
                <a:solidFill>
                  <a:prstClr val="black"/>
                </a:solidFill>
                <a:latin typeface="Times New Roman" panose="02020603050405020304" pitchFamily="18" charset="0"/>
                <a:ea typeface="Arial"/>
                <a:cs typeface="Times New Roman" panose="02020603050405020304" pitchFamily="18" charset="0"/>
              </a:rPr>
              <a:t>, </a:t>
            </a:r>
            <a:r>
              <a:rPr lang="en-US" sz="2700" dirty="0" err="1">
                <a:solidFill>
                  <a:prstClr val="black"/>
                </a:solidFill>
                <a:latin typeface="Times New Roman" panose="02020603050405020304" pitchFamily="18" charset="0"/>
                <a:ea typeface="Arial"/>
                <a:cs typeface="Times New Roman" panose="02020603050405020304" pitchFamily="18" charset="0"/>
              </a:rPr>
              <a:t>mệt</a:t>
            </a:r>
            <a:r>
              <a:rPr lang="en-US" sz="2700" dirty="0">
                <a:solidFill>
                  <a:prstClr val="black"/>
                </a:solidFill>
                <a:latin typeface="Times New Roman" panose="02020603050405020304" pitchFamily="18" charset="0"/>
                <a:ea typeface="Arial"/>
                <a:cs typeface="Times New Roman" panose="02020603050405020304" pitchFamily="18" charset="0"/>
              </a:rPr>
              <a:t> </a:t>
            </a:r>
            <a:r>
              <a:rPr lang="en-US" sz="2700" dirty="0" err="1" smtClean="0">
                <a:solidFill>
                  <a:prstClr val="black"/>
                </a:solidFill>
                <a:latin typeface="Times New Roman" panose="02020603050405020304" pitchFamily="18" charset="0"/>
                <a:ea typeface="Arial"/>
                <a:cs typeface="Times New Roman" panose="02020603050405020304" pitchFamily="18" charset="0"/>
              </a:rPr>
              <a:t>mỏi</a:t>
            </a:r>
            <a:r>
              <a:rPr lang="en-US" sz="2700" dirty="0" smtClean="0">
                <a:solidFill>
                  <a:prstClr val="black"/>
                </a:solidFill>
                <a:latin typeface="Times New Roman" panose="02020603050405020304" pitchFamily="18" charset="0"/>
                <a:ea typeface="Arial"/>
                <a:cs typeface="Times New Roman" panose="02020603050405020304" pitchFamily="18" charset="0"/>
              </a:rPr>
              <a:t>, </a:t>
            </a:r>
            <a:r>
              <a:rPr lang="en-US" sz="2700" dirty="0" err="1" smtClean="0">
                <a:solidFill>
                  <a:prstClr val="black"/>
                </a:solidFill>
                <a:latin typeface="Times New Roman" panose="02020603050405020304" pitchFamily="18" charset="0"/>
                <a:ea typeface="Arial"/>
                <a:cs typeface="Times New Roman" panose="02020603050405020304" pitchFamily="18" charset="0"/>
              </a:rPr>
              <a:t>buồn</a:t>
            </a:r>
            <a:r>
              <a:rPr lang="en-US" sz="2700" dirty="0" smtClean="0">
                <a:solidFill>
                  <a:prstClr val="black"/>
                </a:solidFill>
                <a:latin typeface="Times New Roman" panose="02020603050405020304" pitchFamily="18" charset="0"/>
                <a:ea typeface="Arial"/>
                <a:cs typeface="Times New Roman" panose="02020603050405020304" pitchFamily="18" charset="0"/>
              </a:rPr>
              <a:t> </a:t>
            </a:r>
            <a:r>
              <a:rPr lang="en-US" sz="2700" dirty="0" err="1">
                <a:solidFill>
                  <a:prstClr val="black"/>
                </a:solidFill>
                <a:latin typeface="Times New Roman" panose="02020603050405020304" pitchFamily="18" charset="0"/>
                <a:ea typeface="Arial"/>
                <a:cs typeface="Times New Roman" panose="02020603050405020304" pitchFamily="18" charset="0"/>
              </a:rPr>
              <a:t>bã</a:t>
            </a:r>
            <a:r>
              <a:rPr lang="en-US" sz="2700" dirty="0">
                <a:solidFill>
                  <a:prstClr val="black"/>
                </a:solidFill>
                <a:latin typeface="Times New Roman" panose="02020603050405020304" pitchFamily="18" charset="0"/>
                <a:ea typeface="Arial"/>
                <a:cs typeface="Times New Roman" panose="02020603050405020304" pitchFamily="18" charset="0"/>
              </a:rPr>
              <a:t>, </a:t>
            </a:r>
            <a:r>
              <a:rPr lang="en-US" sz="2700" dirty="0" err="1" smtClean="0">
                <a:solidFill>
                  <a:prstClr val="black"/>
                </a:solidFill>
                <a:latin typeface="Times New Roman" panose="02020603050405020304" pitchFamily="18" charset="0"/>
                <a:ea typeface="Arial"/>
                <a:cs typeface="Times New Roman" panose="02020603050405020304" pitchFamily="18" charset="0"/>
              </a:rPr>
              <a:t>sợ</a:t>
            </a:r>
            <a:r>
              <a:rPr lang="en-US" sz="2700" dirty="0" smtClean="0">
                <a:solidFill>
                  <a:prstClr val="black"/>
                </a:solidFill>
                <a:latin typeface="Times New Roman" panose="02020603050405020304" pitchFamily="18" charset="0"/>
                <a:ea typeface="Arial"/>
                <a:cs typeface="Times New Roman" panose="02020603050405020304" pitchFamily="18" charset="0"/>
              </a:rPr>
              <a:t> </a:t>
            </a:r>
            <a:r>
              <a:rPr lang="en-US" sz="2700" dirty="0" err="1" smtClean="0">
                <a:solidFill>
                  <a:prstClr val="black"/>
                </a:solidFill>
                <a:latin typeface="Times New Roman" panose="02020603050405020304" pitchFamily="18" charset="0"/>
                <a:ea typeface="Arial"/>
                <a:cs typeface="Times New Roman" panose="02020603050405020304" pitchFamily="18" charset="0"/>
              </a:rPr>
              <a:t>hải</a:t>
            </a:r>
            <a:r>
              <a:rPr lang="en-US" sz="2700" dirty="0" smtClean="0">
                <a:solidFill>
                  <a:prstClr val="black"/>
                </a:solidFill>
                <a:latin typeface="Times New Roman" panose="02020603050405020304" pitchFamily="18" charset="0"/>
                <a:ea typeface="Arial"/>
                <a:cs typeface="Times New Roman" panose="02020603050405020304" pitchFamily="18" charset="0"/>
              </a:rPr>
              <a:t>.</a:t>
            </a:r>
            <a:endParaRPr lang="en-US" sz="2700" dirty="0">
              <a:solidFill>
                <a:prstClr val="black"/>
              </a:solidFill>
              <a:latin typeface="Times New Roman" panose="02020603050405020304" pitchFamily="18" charset="0"/>
              <a:ea typeface="Calibri"/>
              <a:cs typeface="Times New Roman" panose="02020603050405020304" pitchFamily="18" charset="0"/>
            </a:endParaRPr>
          </a:p>
          <a:p>
            <a:pPr marL="285764" indent="-285764" algn="just" defTabSz="457223">
              <a:lnSpc>
                <a:spcPct val="150000"/>
              </a:lnSpc>
              <a:buFont typeface="Wingdings" panose="05000000000000000000" pitchFamily="2" charset="2"/>
              <a:buChar char="Ø"/>
            </a:pP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Chán</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ăn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ngủ</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đau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tim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đập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nhanh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hoa</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mắt</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smtClean="0">
                <a:solidFill>
                  <a:prstClr val="black"/>
                </a:solidFill>
                <a:latin typeface="Times New Roman" panose="02020603050405020304" pitchFamily="18" charset="0"/>
                <a:cs typeface="Times New Roman" panose="02020603050405020304" pitchFamily="18" charset="0"/>
              </a:rPr>
              <a:t>chóng</a:t>
            </a:r>
            <a:r>
              <a:rPr lang="en-US" sz="2700" dirty="0" smtClean="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mặt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đổ</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mồ</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hôi</a:t>
            </a:r>
            <a:r>
              <a:rPr lang="en-US" sz="2700" dirty="0">
                <a:solidFill>
                  <a:prstClr val="black"/>
                </a:solidFill>
                <a:latin typeface="Times New Roman" panose="02020603050405020304" pitchFamily="18" charset="0"/>
                <a:cs typeface="Times New Roman" panose="02020603050405020304" pitchFamily="18" charset="0"/>
              </a:rPr>
              <a:t>.</a:t>
            </a:r>
            <a:endParaRPr lang="vi-VN" sz="2700" dirty="0">
              <a:solidFill>
                <a:prstClr val="black"/>
              </a:solidFill>
              <a:cs typeface="Arial" panose="020B0604020202020204" pitchFamily="34" charset="0"/>
            </a:endParaRPr>
          </a:p>
        </p:txBody>
      </p:sp>
      <p:sp>
        <p:nvSpPr>
          <p:cNvPr id="3" name="TextBox 2"/>
          <p:cNvSpPr txBox="1"/>
          <p:nvPr/>
        </p:nvSpPr>
        <p:spPr>
          <a:xfrm>
            <a:off x="1039091" y="212501"/>
            <a:ext cx="7180849" cy="715581"/>
          </a:xfrm>
          <a:prstGeom prst="rect">
            <a:avLst/>
          </a:prstGeom>
          <a:noFill/>
        </p:spPr>
        <p:txBody>
          <a:bodyPr wrap="square" lIns="68580" tIns="34290" rIns="68580" bIns="34290" rtlCol="0">
            <a:spAutoFit/>
          </a:bodyPr>
          <a:lstStyle/>
          <a:p>
            <a:pPr algn="ctr"/>
            <a:r>
              <a:rPr lang="en-US" sz="2800" dirty="0" err="1">
                <a:solidFill>
                  <a:srgbClr val="FF0000"/>
                </a:solidFill>
                <a:latin typeface="Times New Roman" panose="02020603050405020304" pitchFamily="18" charset="0"/>
                <a:cs typeface="Times New Roman" pitchFamily="18" charset="0"/>
              </a:rPr>
              <a:t>Biểu</a:t>
            </a:r>
            <a:r>
              <a:rPr lang="en-US" sz="2800" dirty="0">
                <a:solidFill>
                  <a:srgbClr val="FF0000"/>
                </a:solidFill>
                <a:latin typeface="Times New Roman" panose="02020603050405020304" pitchFamily="18" charset="0"/>
                <a:cs typeface="Times New Roman" pitchFamily="18" charset="0"/>
              </a:rPr>
              <a:t> </a:t>
            </a:r>
            <a:r>
              <a:rPr lang="en-US" sz="2800" dirty="0" err="1">
                <a:solidFill>
                  <a:srgbClr val="FF0000"/>
                </a:solidFill>
                <a:latin typeface="Times New Roman" panose="02020603050405020304" pitchFamily="18" charset="0"/>
                <a:cs typeface="Times New Roman" pitchFamily="18" charset="0"/>
              </a:rPr>
              <a:t>hiệu</a:t>
            </a:r>
            <a:r>
              <a:rPr lang="en-US" sz="2800" dirty="0">
                <a:solidFill>
                  <a:srgbClr val="FF0000"/>
                </a:solidFill>
                <a:latin typeface="Times New Roman" panose="02020603050405020304" pitchFamily="18" charset="0"/>
                <a:cs typeface="Times New Roman" pitchFamily="18" charset="0"/>
              </a:rPr>
              <a:t> </a:t>
            </a:r>
            <a:r>
              <a:rPr lang="en-US" sz="2800" dirty="0" err="1">
                <a:solidFill>
                  <a:srgbClr val="FF0000"/>
                </a:solidFill>
                <a:latin typeface="Times New Roman" panose="02020603050405020304" pitchFamily="18" charset="0"/>
                <a:cs typeface="Times New Roman" pitchFamily="18" charset="0"/>
              </a:rPr>
              <a:t>khi</a:t>
            </a:r>
            <a:r>
              <a:rPr lang="en-US" sz="2800" dirty="0">
                <a:solidFill>
                  <a:srgbClr val="FF0000"/>
                </a:solidFill>
                <a:latin typeface="Times New Roman" panose="02020603050405020304" pitchFamily="18" charset="0"/>
                <a:cs typeface="Times New Roman" pitchFamily="18" charset="0"/>
              </a:rPr>
              <a:t> </a:t>
            </a:r>
            <a:r>
              <a:rPr lang="en-US" sz="2800" dirty="0" err="1">
                <a:solidFill>
                  <a:srgbClr val="FF0000"/>
                </a:solidFill>
                <a:latin typeface="Times New Roman" panose="02020603050405020304" pitchFamily="18" charset="0"/>
                <a:cs typeface="Times New Roman" pitchFamily="18" charset="0"/>
              </a:rPr>
              <a:t>tâm</a:t>
            </a:r>
            <a:r>
              <a:rPr lang="en-US" sz="2800" dirty="0">
                <a:solidFill>
                  <a:srgbClr val="FF0000"/>
                </a:solidFill>
                <a:latin typeface="Times New Roman" panose="02020603050405020304" pitchFamily="18" charset="0"/>
                <a:cs typeface="Times New Roman" pitchFamily="18" charset="0"/>
              </a:rPr>
              <a:t> </a:t>
            </a:r>
            <a:r>
              <a:rPr lang="en-US" sz="2800" dirty="0" err="1">
                <a:solidFill>
                  <a:srgbClr val="FF0000"/>
                </a:solidFill>
                <a:latin typeface="Times New Roman" panose="02020603050405020304" pitchFamily="18" charset="0"/>
                <a:cs typeface="Times New Roman" pitchFamily="18" charset="0"/>
              </a:rPr>
              <a:t>lí</a:t>
            </a:r>
            <a:r>
              <a:rPr lang="en-US" sz="2800" dirty="0">
                <a:solidFill>
                  <a:srgbClr val="FF0000"/>
                </a:solidFill>
                <a:latin typeface="Times New Roman" panose="02020603050405020304" pitchFamily="18" charset="0"/>
                <a:cs typeface="Times New Roman" pitchFamily="18" charset="0"/>
              </a:rPr>
              <a:t> </a:t>
            </a:r>
            <a:r>
              <a:rPr lang="en-US" sz="2800" dirty="0" err="1">
                <a:solidFill>
                  <a:srgbClr val="FF0000"/>
                </a:solidFill>
                <a:latin typeface="Times New Roman" panose="02020603050405020304" pitchFamily="18" charset="0"/>
                <a:cs typeface="Times New Roman" pitchFamily="18" charset="0"/>
              </a:rPr>
              <a:t>bị</a:t>
            </a:r>
            <a:r>
              <a:rPr lang="en-US" sz="2800" dirty="0">
                <a:solidFill>
                  <a:srgbClr val="FF0000"/>
                </a:solidFill>
                <a:latin typeface="Times New Roman" panose="02020603050405020304" pitchFamily="18" charset="0"/>
                <a:cs typeface="Times New Roman" pitchFamily="18" charset="0"/>
              </a:rPr>
              <a:t> </a:t>
            </a:r>
            <a:r>
              <a:rPr lang="en-US" sz="2800" dirty="0" err="1">
                <a:solidFill>
                  <a:srgbClr val="FF0000"/>
                </a:solidFill>
                <a:latin typeface="Times New Roman" panose="02020603050405020304" pitchFamily="18" charset="0"/>
                <a:cs typeface="Times New Roman" pitchFamily="18" charset="0"/>
              </a:rPr>
              <a:t>căng</a:t>
            </a:r>
            <a:r>
              <a:rPr lang="en-US" sz="2800" dirty="0">
                <a:solidFill>
                  <a:srgbClr val="FF0000"/>
                </a:solidFill>
                <a:latin typeface="Times New Roman" panose="02020603050405020304" pitchFamily="18" charset="0"/>
                <a:cs typeface="Times New Roman" pitchFamily="18" charset="0"/>
              </a:rPr>
              <a:t> </a:t>
            </a:r>
            <a:r>
              <a:rPr lang="en-US" sz="2800" dirty="0" err="1" smtClean="0">
                <a:solidFill>
                  <a:srgbClr val="FF0000"/>
                </a:solidFill>
                <a:latin typeface="Times New Roman" panose="02020603050405020304" pitchFamily="18" charset="0"/>
                <a:cs typeface="Times New Roman" pitchFamily="18" charset="0"/>
              </a:rPr>
              <a:t>thẳng</a:t>
            </a:r>
            <a:r>
              <a:rPr lang="en-US" sz="2800" dirty="0" smtClean="0">
                <a:solidFill>
                  <a:srgbClr val="FF0000"/>
                </a:solidFill>
                <a:latin typeface="Times New Roman" panose="02020603050405020304" pitchFamily="18" charset="0"/>
                <a:cs typeface="Times New Roman" pitchFamily="18" charset="0"/>
              </a:rPr>
              <a:t>?</a:t>
            </a:r>
            <a:endParaRPr lang="en-US" sz="2800" b="1" u="sng" dirty="0">
              <a:solidFill>
                <a:srgbClr val="FF0000"/>
              </a:solidFill>
              <a:latin typeface="Times New Roman" panose="02020603050405020304" pitchFamily="18" charset="0"/>
              <a:cs typeface="Times New Roman" panose="02020603050405020304" pitchFamily="18" charset="0"/>
            </a:endParaRPr>
          </a:p>
          <a:p>
            <a:endParaRPr lang="vi-VN" dirty="0">
              <a:solidFill>
                <a:prstClr val="black"/>
              </a:solidFill>
            </a:endParaRPr>
          </a:p>
        </p:txBody>
      </p:sp>
    </p:spTree>
    <p:extLst>
      <p:ext uri="{BB962C8B-B14F-4D97-AF65-F5344CB8AC3E}">
        <p14:creationId xmlns:p14="http://schemas.microsoft.com/office/powerpoint/2010/main" val="326666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TotalTime>
  <Words>1283</Words>
  <Application>Microsoft Office PowerPoint</Application>
  <PresentationFormat>On-screen Show (16:9)</PresentationFormat>
  <Paragraphs>162</Paragraphs>
  <Slides>23</Slides>
  <Notes>0</Notes>
  <HiddenSlides>0</HiddenSlides>
  <MMClips>24</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23</vt:i4>
      </vt:variant>
    </vt:vector>
  </HeadingPairs>
  <TitlesOfParts>
    <vt:vector size="39" baseType="lpstr">
      <vt:lpstr>Arial</vt:lpstr>
      <vt:lpstr>Arial Unicode MS</vt:lpstr>
      <vt:lpstr>Batang</vt:lpstr>
      <vt:lpstr>Calibri</vt:lpstr>
      <vt:lpstr>Calibri Light</vt:lpstr>
      <vt:lpstr>Times New Roman</vt:lpstr>
      <vt:lpstr>Wingdings</vt:lpstr>
      <vt:lpstr>Office Theme</vt:lpstr>
      <vt:lpstr>3_Office Theme</vt:lpstr>
      <vt:lpstr>5_Office Theme</vt:lpstr>
      <vt:lpstr>6_Office Theme</vt:lpstr>
      <vt:lpstr>7_Office Theme</vt:lpstr>
      <vt:lpstr>2_Office Theme</vt:lpstr>
      <vt:lpstr>4_Office Theme</vt:lpstr>
      <vt:lpstr>8_Office Theme</vt:lpstr>
      <vt:lpstr>9_Office Theme</vt:lpstr>
      <vt:lpstr>PowerPoint Presentation</vt:lpstr>
      <vt:lpstr>PowerPoint Presentation</vt:lpstr>
      <vt:lpstr>PowerPoint Presentation</vt:lpstr>
      <vt:lpstr>PowerPoint Presentation</vt:lpstr>
      <vt:lpstr>PowerPoint Presentation</vt:lpstr>
      <vt:lpstr>- Các tình huống gây căng thẳng: Bị tẩy chay, bị bắt nạt, áp lực về học tập, tự ti, thay đổi sinh lí, thay đổi về cơ thể, sức khỏe có vấn đề ....</vt:lpstr>
      <vt:lpstr>THẢO LUẬN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vt:lpstr>
      <vt:lpstr>HƯỚNG DẪN VỀ NHÀ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tonu</dc:creator>
  <cp:lastModifiedBy>ADMIN</cp:lastModifiedBy>
  <cp:revision>226</cp:revision>
  <dcterms:created xsi:type="dcterms:W3CDTF">2022-10-14T13:34:12Z</dcterms:created>
  <dcterms:modified xsi:type="dcterms:W3CDTF">2024-12-05T01:42:22Z</dcterms:modified>
</cp:coreProperties>
</file>