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  <p:sldMasterId id="2147483864" r:id="rId17"/>
  </p:sldMasterIdLst>
  <p:notesMasterIdLst>
    <p:notesMasterId r:id="rId48"/>
  </p:notesMasterIdLst>
  <p:sldIdLst>
    <p:sldId id="257" r:id="rId18"/>
    <p:sldId id="266" r:id="rId19"/>
    <p:sldId id="270" r:id="rId20"/>
    <p:sldId id="271" r:id="rId21"/>
    <p:sldId id="264" r:id="rId22"/>
    <p:sldId id="267" r:id="rId23"/>
    <p:sldId id="263" r:id="rId24"/>
    <p:sldId id="260" r:id="rId25"/>
    <p:sldId id="272" r:id="rId26"/>
    <p:sldId id="275" r:id="rId27"/>
    <p:sldId id="259" r:id="rId28"/>
    <p:sldId id="268" r:id="rId29"/>
    <p:sldId id="277" r:id="rId30"/>
    <p:sldId id="279" r:id="rId31"/>
    <p:sldId id="280" r:id="rId32"/>
    <p:sldId id="278" r:id="rId33"/>
    <p:sldId id="282" r:id="rId34"/>
    <p:sldId id="283" r:id="rId35"/>
    <p:sldId id="284" r:id="rId36"/>
    <p:sldId id="281" r:id="rId37"/>
    <p:sldId id="287" r:id="rId38"/>
    <p:sldId id="288" r:id="rId39"/>
    <p:sldId id="289" r:id="rId40"/>
    <p:sldId id="290" r:id="rId41"/>
    <p:sldId id="276" r:id="rId42"/>
    <p:sldId id="291" r:id="rId43"/>
    <p:sldId id="285" r:id="rId44"/>
    <p:sldId id="294" r:id="rId45"/>
    <p:sldId id="273" r:id="rId46"/>
    <p:sldId id="274" r:id="rId47"/>
  </p:sldIdLst>
  <p:sldSz cx="9144000" cy="6858000" type="screen4x3"/>
  <p:notesSz cx="6858000" cy="9144000"/>
  <p:defaultTextStyle>
    <a:defPPr>
      <a:defRPr lang="en-US"/>
    </a:defPPr>
    <a:lvl1pPr marL="0" algn="l" defTabSz="913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34" algn="l" defTabSz="913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46" algn="l" defTabSz="913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258" algn="l" defTabSz="913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90" algn="l" defTabSz="913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770" algn="l" defTabSz="913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516" algn="l" defTabSz="913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268" algn="l" defTabSz="913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055" algn="l" defTabSz="913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85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0C1EE-4B58-4C07-8EDF-64DB1A53808B}" type="doc">
      <dgm:prSet loTypeId="urn:microsoft.com/office/officeart/2005/8/layout/vList2#2" qsTypeId="urn:microsoft.com/office/officeart/2005/8/quickstyle/simple1#1" csTypeId="urn:microsoft.com/office/officeart/2005/8/colors/accent1_2#2"/>
      <dgm:spPr/>
      <dgm:t>
        <a:bodyPr/>
        <a:lstStyle/>
        <a:p>
          <a:endParaRPr altLang="en-US"/>
        </a:p>
      </dgm:t>
    </dgm:pt>
    <dgm:pt modelId="{489F28D7-30C9-4A30-BFA5-08A859A5C3A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u="none" baseline="0" dirty="0" err="1">
              <a:latin typeface="Times New Roman" pitchFamily="18" charset="0"/>
              <a:cs typeface="Times New Roman" pitchFamily="18" charset="0"/>
              <a:rtl val="0"/>
            </a:rPr>
            <a:t>Tổng</a:t>
          </a:r>
          <a:r>
            <a:rPr lang="en-US" sz="2800" b="0" i="0" u="none" baseline="0" dirty="0">
              <a:latin typeface="Times New Roman" pitchFamily="18" charset="0"/>
              <a:cs typeface="Times New Roman" pitchFamily="18" charset="0"/>
              <a:rtl val="0"/>
            </a:rPr>
            <a:t> </a:t>
          </a:r>
          <a:r>
            <a:rPr lang="en-US" sz="2800" b="0" i="0" u="none" baseline="0" dirty="0" err="1">
              <a:latin typeface="Times New Roman" pitchFamily="18" charset="0"/>
              <a:cs typeface="Times New Roman" pitchFamily="18" charset="0"/>
              <a:rtl val="0"/>
            </a:rPr>
            <a:t>quát</a:t>
          </a:r>
          <a:r>
            <a:rPr lang="en-US" sz="2800" b="0" i="0" u="none" baseline="0" dirty="0">
              <a:latin typeface="Times New Roman" pitchFamily="18" charset="0"/>
              <a:cs typeface="Times New Roman" pitchFamily="18" charset="0"/>
              <a:rtl val="0"/>
            </a:rPr>
            <a:t> ta </a:t>
          </a:r>
          <a:r>
            <a:rPr lang="en-US" sz="2800" b="0" i="0" u="none" baseline="0" dirty="0" err="1">
              <a:latin typeface="Times New Roman" pitchFamily="18" charset="0"/>
              <a:cs typeface="Times New Roman" pitchFamily="18" charset="0"/>
              <a:rtl val="0"/>
            </a:rPr>
            <a:t>có</a:t>
          </a:r>
          <a:r>
            <a:rPr lang="en-US" sz="2800" b="0" i="0" u="none" baseline="0" dirty="0">
              <a:latin typeface="Times New Roman" pitchFamily="18" charset="0"/>
              <a:cs typeface="Times New Roman" pitchFamily="18" charset="0"/>
              <a:rtl val="0"/>
            </a:rPr>
            <a:t> </a:t>
          </a:r>
          <a:r>
            <a:rPr lang="en-US" sz="2800" b="0" i="0" u="none" baseline="0" dirty="0" err="1">
              <a:latin typeface="Times New Roman" pitchFamily="18" charset="0"/>
              <a:cs typeface="Times New Roman" pitchFamily="18" charset="0"/>
              <a:rtl val="0"/>
            </a:rPr>
            <a:t>định</a:t>
          </a:r>
          <a:r>
            <a:rPr lang="en-US" sz="2800" b="0" i="0" u="none" baseline="0" dirty="0">
              <a:latin typeface="Times New Roman" pitchFamily="18" charset="0"/>
              <a:cs typeface="Times New Roman" pitchFamily="18" charset="0"/>
              <a:rtl val="0"/>
            </a:rPr>
            <a:t> </a:t>
          </a:r>
          <a:r>
            <a:rPr lang="en-US" sz="2800" b="0" i="0" u="none" baseline="0" dirty="0" err="1">
              <a:latin typeface="Times New Roman" pitchFamily="18" charset="0"/>
              <a:cs typeface="Times New Roman" pitchFamily="18" charset="0"/>
              <a:rtl val="0"/>
            </a:rPr>
            <a:t>nghĩa</a:t>
          </a:r>
          <a:r>
            <a:rPr lang="en-US" sz="2800" b="0" i="0" u="none" baseline="0" dirty="0">
              <a:latin typeface="Times New Roman" pitchFamily="18" charset="0"/>
              <a:cs typeface="Times New Roman" pitchFamily="18" charset="0"/>
              <a:rtl val="0"/>
            </a:rPr>
            <a:t>:</a:t>
          </a:r>
          <a:endParaRPr lang="en-US" altLang="en-US" sz="2800" b="0" i="0" u="none" baseline="0" dirty="0">
            <a:latin typeface="Times New Roman" pitchFamily="18" charset="0"/>
            <a:cs typeface="Times New Roman" pitchFamily="18" charset="0"/>
            <a:rtl val="0"/>
          </a:endParaRPr>
        </a:p>
      </dgm:t>
    </dgm:pt>
    <dgm:pt modelId="{5072AC93-1870-4341-84FC-CC4ED69C6EE5}" type="parTrans" cxnId="{2BFFBAAB-BA20-4F2C-91EA-CFF480CEB417}">
      <dgm:prSet/>
      <dgm:spPr/>
      <dgm:t>
        <a:bodyPr/>
        <a:lstStyle/>
        <a:p>
          <a:endParaRPr lang="en-US"/>
        </a:p>
      </dgm:t>
    </dgm:pt>
    <dgm:pt modelId="{077A3972-32AA-4BF5-83EC-F30C2803D9D8}" type="sibTrans" cxnId="{2BFFBAAB-BA20-4F2C-91EA-CFF480CEB417}">
      <dgm:prSet/>
      <dgm:spPr/>
      <dgm:t>
        <a:bodyPr/>
        <a:lstStyle/>
        <a:p>
          <a:endParaRPr lang="en-US"/>
        </a:p>
      </dgm:t>
    </dgm:pt>
    <dgm:pt modelId="{9594BF00-52D9-484D-868F-5E6B0034BBEF}" type="pres">
      <dgm:prSet presAssocID="{E420C1EE-4B58-4C07-8EDF-64DB1A5380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030C1-5E71-4C6B-987D-A3875E1BF356}" type="pres">
      <dgm:prSet presAssocID="{489F28D7-30C9-4A30-BFA5-08A859A5C3A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49A8A4-D458-4F8E-AD27-EA6739927995}" type="presOf" srcId="{489F28D7-30C9-4A30-BFA5-08A859A5C3A1}" destId="{8B0030C1-5E71-4C6B-987D-A3875E1BF356}" srcOrd="0" destOrd="0" presId="urn:microsoft.com/office/officeart/2005/8/layout/vList2#2"/>
    <dgm:cxn modelId="{2BFFBAAB-BA20-4F2C-91EA-CFF480CEB417}" srcId="{E420C1EE-4B58-4C07-8EDF-64DB1A53808B}" destId="{489F28D7-30C9-4A30-BFA5-08A859A5C3A1}" srcOrd="0" destOrd="0" parTransId="{5072AC93-1870-4341-84FC-CC4ED69C6EE5}" sibTransId="{077A3972-32AA-4BF5-83EC-F30C2803D9D8}"/>
    <dgm:cxn modelId="{6F1AADB3-FD65-4E3B-B557-5EFE61355A57}" type="presOf" srcId="{E420C1EE-4B58-4C07-8EDF-64DB1A53808B}" destId="{9594BF00-52D9-484D-868F-5E6B0034BBEF}" srcOrd="0" destOrd="0" presId="urn:microsoft.com/office/officeart/2005/8/layout/vList2#2"/>
    <dgm:cxn modelId="{31F6D43D-EDE0-4247-A781-603979CAC9AB}" type="presParOf" srcId="{9594BF00-52D9-484D-868F-5E6B0034BBEF}" destId="{8B0030C1-5E71-4C6B-987D-A3875E1BF356}" srcOrd="0" destOrd="0" presId="urn:microsoft.com/office/officeart/2005/8/layout/vList2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20C1EE-4B58-4C07-8EDF-64DB1A53808B}" type="doc">
      <dgm:prSet loTypeId="urn:microsoft.com/office/officeart/2005/8/layout/vList2#2" qsTypeId="urn:microsoft.com/office/officeart/2005/8/quickstyle/simple1#1" csTypeId="urn:microsoft.com/office/officeart/2005/8/colors/accent1_2#2" phldr="1"/>
      <dgm:spPr/>
      <dgm:t>
        <a:bodyPr/>
        <a:lstStyle/>
        <a:p>
          <a:endParaRPr altLang="en-US"/>
        </a:p>
      </dgm:t>
    </dgm:pt>
    <dgm:pt modelId="{489F28D7-30C9-4A30-BFA5-08A859A5C3A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u="none" baseline="0" dirty="0" smtClean="0">
              <a:latin typeface="Times New Roman" pitchFamily="18" charset="0"/>
              <a:cs typeface="Times New Roman" pitchFamily="18" charset="0"/>
              <a:rtl val="0"/>
            </a:rPr>
            <a:t>Ta </a:t>
          </a:r>
          <a:r>
            <a:rPr lang="en-US" sz="2800" b="0" i="0" u="none" baseline="0" dirty="0" err="1">
              <a:latin typeface="Times New Roman" pitchFamily="18" charset="0"/>
              <a:cs typeface="Times New Roman" pitchFamily="18" charset="0"/>
              <a:rtl val="0"/>
            </a:rPr>
            <a:t>có</a:t>
          </a:r>
          <a:r>
            <a:rPr lang="en-US" sz="2800" b="0" i="0" u="none" baseline="0" dirty="0">
              <a:latin typeface="Times New Roman" pitchFamily="18" charset="0"/>
              <a:cs typeface="Times New Roman" pitchFamily="18" charset="0"/>
              <a:rtl val="0"/>
            </a:rPr>
            <a:t> </a:t>
          </a:r>
          <a:r>
            <a:rPr lang="en-US" sz="2800" b="0" i="0" u="none" baseline="0" dirty="0" err="1">
              <a:latin typeface="Times New Roman" pitchFamily="18" charset="0"/>
              <a:cs typeface="Times New Roman" pitchFamily="18" charset="0"/>
              <a:rtl val="0"/>
            </a:rPr>
            <a:t>định</a:t>
          </a:r>
          <a:r>
            <a:rPr lang="en-US" sz="2800" b="0" i="0" u="none" baseline="0" dirty="0">
              <a:latin typeface="Times New Roman" pitchFamily="18" charset="0"/>
              <a:cs typeface="Times New Roman" pitchFamily="18" charset="0"/>
              <a:rtl val="0"/>
            </a:rPr>
            <a:t> </a:t>
          </a:r>
          <a:r>
            <a:rPr lang="en-US" sz="2800" b="0" i="0" u="none" baseline="0" dirty="0" err="1">
              <a:latin typeface="Times New Roman" pitchFamily="18" charset="0"/>
              <a:cs typeface="Times New Roman" pitchFamily="18" charset="0"/>
              <a:rtl val="0"/>
            </a:rPr>
            <a:t>nghĩa</a:t>
          </a:r>
          <a:r>
            <a:rPr lang="en-US" sz="2800" b="0" i="0" u="none" baseline="0" dirty="0">
              <a:latin typeface="Times New Roman" pitchFamily="18" charset="0"/>
              <a:cs typeface="Times New Roman" pitchFamily="18" charset="0"/>
              <a:rtl val="0"/>
            </a:rPr>
            <a:t>:</a:t>
          </a:r>
          <a:endParaRPr lang="en-US" altLang="en-US" sz="2800" b="0" i="0" u="none" baseline="0" dirty="0">
            <a:latin typeface="Times New Roman" pitchFamily="18" charset="0"/>
            <a:cs typeface="Times New Roman" pitchFamily="18" charset="0"/>
            <a:rtl val="0"/>
          </a:endParaRPr>
        </a:p>
      </dgm:t>
    </dgm:pt>
    <dgm:pt modelId="{5072AC93-1870-4341-84FC-CC4ED69C6EE5}" type="parTrans" cxnId="{2BFFBAAB-BA20-4F2C-91EA-CFF480CEB417}">
      <dgm:prSet/>
      <dgm:spPr/>
      <dgm:t>
        <a:bodyPr/>
        <a:lstStyle/>
        <a:p>
          <a:endParaRPr lang="en-US"/>
        </a:p>
      </dgm:t>
    </dgm:pt>
    <dgm:pt modelId="{077A3972-32AA-4BF5-83EC-F30C2803D9D8}" type="sibTrans" cxnId="{2BFFBAAB-BA20-4F2C-91EA-CFF480CEB417}">
      <dgm:prSet/>
      <dgm:spPr/>
      <dgm:t>
        <a:bodyPr/>
        <a:lstStyle/>
        <a:p>
          <a:endParaRPr lang="en-US"/>
        </a:p>
      </dgm:t>
    </dgm:pt>
    <dgm:pt modelId="{9594BF00-52D9-484D-868F-5E6B0034BBEF}" type="pres">
      <dgm:prSet presAssocID="{E420C1EE-4B58-4C07-8EDF-64DB1A5380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030C1-5E71-4C6B-987D-A3875E1BF356}" type="pres">
      <dgm:prSet presAssocID="{489F28D7-30C9-4A30-BFA5-08A859A5C3A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3A9340-8928-4CCE-A9C7-BDC51021D041}" type="presOf" srcId="{E420C1EE-4B58-4C07-8EDF-64DB1A53808B}" destId="{9594BF00-52D9-484D-868F-5E6B0034BBEF}" srcOrd="0" destOrd="0" presId="urn:microsoft.com/office/officeart/2005/8/layout/vList2#2"/>
    <dgm:cxn modelId="{10918249-DBB1-4FD5-9FB5-4E1876E3BA6A}" type="presOf" srcId="{489F28D7-30C9-4A30-BFA5-08A859A5C3A1}" destId="{8B0030C1-5E71-4C6B-987D-A3875E1BF356}" srcOrd="0" destOrd="0" presId="urn:microsoft.com/office/officeart/2005/8/layout/vList2#2"/>
    <dgm:cxn modelId="{2BFFBAAB-BA20-4F2C-91EA-CFF480CEB417}" srcId="{E420C1EE-4B58-4C07-8EDF-64DB1A53808B}" destId="{489F28D7-30C9-4A30-BFA5-08A859A5C3A1}" srcOrd="0" destOrd="0" parTransId="{5072AC93-1870-4341-84FC-CC4ED69C6EE5}" sibTransId="{077A3972-32AA-4BF5-83EC-F30C2803D9D8}"/>
    <dgm:cxn modelId="{6963EE32-9633-4765-9C19-7D99568E120B}" type="presParOf" srcId="{9594BF00-52D9-484D-868F-5E6B0034BBEF}" destId="{8B0030C1-5E71-4C6B-987D-A3875E1BF356}" srcOrd="0" destOrd="0" presId="urn:microsoft.com/office/officeart/2005/8/layout/v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8E8806-44BD-4488-B606-424513D24203}" type="doc">
      <dgm:prSet loTypeId="urn:microsoft.com/office/officeart/2005/8/layout/vList2#6" qsTypeId="urn:microsoft.com/office/officeart/2005/8/quickstyle/simple1#4" csTypeId="urn:microsoft.com/office/officeart/2005/8/colors/accent1_2#6"/>
      <dgm:spPr/>
      <dgm:t>
        <a:bodyPr/>
        <a:lstStyle/>
        <a:p>
          <a:endParaRPr altLang="en-US"/>
        </a:p>
      </dgm:t>
    </dgm:pt>
    <dgm:pt modelId="{C5DC4A84-96E4-427E-A5AC-CD1E005DEF9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u="none" baseline="0" dirty="0" err="1">
              <a:latin typeface="Times New Roman" pitchFamily="18" charset="0"/>
              <a:cs typeface="Times New Roman" pitchFamily="18" charset="0"/>
              <a:rtl val="0"/>
            </a:rPr>
            <a:t>Luyện</a:t>
          </a:r>
          <a:r>
            <a:rPr lang="en-US" sz="3200" b="0" i="0" u="none" baseline="0" dirty="0">
              <a:latin typeface="Times New Roman" pitchFamily="18" charset="0"/>
              <a:cs typeface="Times New Roman" pitchFamily="18" charset="0"/>
              <a:rtl val="0"/>
            </a:rPr>
            <a:t> </a:t>
          </a:r>
          <a:r>
            <a:rPr lang="en-US" sz="3200" b="0" i="0" u="none" baseline="0" dirty="0" err="1">
              <a:latin typeface="Times New Roman" pitchFamily="18" charset="0"/>
              <a:cs typeface="Times New Roman" pitchFamily="18" charset="0"/>
              <a:rtl val="0"/>
            </a:rPr>
            <a:t>tập</a:t>
          </a:r>
          <a:r>
            <a:rPr lang="en-US" sz="3200" b="0" i="0" u="none" baseline="0" dirty="0">
              <a:latin typeface="Times New Roman" pitchFamily="18" charset="0"/>
              <a:cs typeface="Times New Roman" pitchFamily="18" charset="0"/>
              <a:rtl val="0"/>
            </a:rPr>
            <a:t> 2</a:t>
          </a:r>
          <a:endParaRPr lang="en-US" altLang="en-US" sz="3200" b="0" i="0" u="none" baseline="0" dirty="0">
            <a:latin typeface="Times New Roman" pitchFamily="18" charset="0"/>
            <a:cs typeface="Times New Roman" pitchFamily="18" charset="0"/>
            <a:rtl val="0"/>
          </a:endParaRPr>
        </a:p>
      </dgm:t>
    </dgm:pt>
    <dgm:pt modelId="{BBBC2058-0069-4F92-9388-448BCEA3F61A}" type="parTrans" cxnId="{00BE510E-7C8A-49FB-9DE4-F994D70169D7}">
      <dgm:prSet/>
      <dgm:spPr/>
      <dgm:t>
        <a:bodyPr/>
        <a:lstStyle/>
        <a:p>
          <a:endParaRPr lang="en-US"/>
        </a:p>
      </dgm:t>
    </dgm:pt>
    <dgm:pt modelId="{64919195-7C1F-49E7-8CB3-1854A8D14C2F}" type="sibTrans" cxnId="{00BE510E-7C8A-49FB-9DE4-F994D70169D7}">
      <dgm:prSet/>
      <dgm:spPr/>
      <dgm:t>
        <a:bodyPr/>
        <a:lstStyle/>
        <a:p>
          <a:endParaRPr lang="en-US"/>
        </a:p>
      </dgm:t>
    </dgm:pt>
    <dgm:pt modelId="{F17660D0-260F-4CCC-8C70-03F40453E650}" type="pres">
      <dgm:prSet presAssocID="{7C8E8806-44BD-4488-B606-424513D242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0E2876-183F-4C84-8BB8-20463310312C}" type="pres">
      <dgm:prSet presAssocID="{C5DC4A84-96E4-427E-A5AC-CD1E005DEF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4383E6-799C-4130-A81B-17A657ECF429}" type="presOf" srcId="{C5DC4A84-96E4-427E-A5AC-CD1E005DEF9B}" destId="{070E2876-183F-4C84-8BB8-20463310312C}" srcOrd="0" destOrd="0" presId="urn:microsoft.com/office/officeart/2005/8/layout/vList2#6"/>
    <dgm:cxn modelId="{00BE510E-7C8A-49FB-9DE4-F994D70169D7}" srcId="{7C8E8806-44BD-4488-B606-424513D24203}" destId="{C5DC4A84-96E4-427E-A5AC-CD1E005DEF9B}" srcOrd="0" destOrd="0" parTransId="{BBBC2058-0069-4F92-9388-448BCEA3F61A}" sibTransId="{64919195-7C1F-49E7-8CB3-1854A8D14C2F}"/>
    <dgm:cxn modelId="{528271CD-8738-4C7C-A653-C4591ADD2DB3}" type="presOf" srcId="{7C8E8806-44BD-4488-B606-424513D24203}" destId="{F17660D0-260F-4CCC-8C70-03F40453E650}" srcOrd="0" destOrd="0" presId="urn:microsoft.com/office/officeart/2005/8/layout/vList2#6"/>
    <dgm:cxn modelId="{FBA2D432-4B9F-43E4-A1A1-EA91137E85C6}" type="presParOf" srcId="{F17660D0-260F-4CCC-8C70-03F40453E650}" destId="{070E2876-183F-4C84-8BB8-20463310312C}" srcOrd="0" destOrd="0" presId="urn:microsoft.com/office/officeart/2005/8/layout/vList2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030C1-5E71-4C6B-987D-A3875E1BF356}">
      <dsp:nvSpPr>
        <dsp:cNvPr id="0" name=""/>
        <dsp:cNvSpPr/>
      </dsp:nvSpPr>
      <dsp:spPr>
        <a:xfrm>
          <a:off x="0" y="86"/>
          <a:ext cx="4385553" cy="490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u="none" kern="1200" baseline="0" dirty="0" err="1">
              <a:latin typeface="Times New Roman" pitchFamily="18" charset="0"/>
              <a:cs typeface="Times New Roman" pitchFamily="18" charset="0"/>
              <a:rtl val="0"/>
            </a:rPr>
            <a:t>Tổng</a:t>
          </a:r>
          <a:r>
            <a:rPr lang="en-US" sz="2800" b="0" i="0" u="none" kern="1200" baseline="0" dirty="0">
              <a:latin typeface="Times New Roman" pitchFamily="18" charset="0"/>
              <a:cs typeface="Times New Roman" pitchFamily="18" charset="0"/>
              <a:rtl val="0"/>
            </a:rPr>
            <a:t> </a:t>
          </a:r>
          <a:r>
            <a:rPr lang="en-US" sz="2800" b="0" i="0" u="none" kern="1200" baseline="0" dirty="0" err="1">
              <a:latin typeface="Times New Roman" pitchFamily="18" charset="0"/>
              <a:cs typeface="Times New Roman" pitchFamily="18" charset="0"/>
              <a:rtl val="0"/>
            </a:rPr>
            <a:t>quát</a:t>
          </a:r>
          <a:r>
            <a:rPr lang="en-US" sz="2800" b="0" i="0" u="none" kern="1200" baseline="0" dirty="0">
              <a:latin typeface="Times New Roman" pitchFamily="18" charset="0"/>
              <a:cs typeface="Times New Roman" pitchFamily="18" charset="0"/>
              <a:rtl val="0"/>
            </a:rPr>
            <a:t> ta </a:t>
          </a:r>
          <a:r>
            <a:rPr lang="en-US" sz="2800" b="0" i="0" u="none" kern="1200" baseline="0" dirty="0" err="1">
              <a:latin typeface="Times New Roman" pitchFamily="18" charset="0"/>
              <a:cs typeface="Times New Roman" pitchFamily="18" charset="0"/>
              <a:rtl val="0"/>
            </a:rPr>
            <a:t>có</a:t>
          </a:r>
          <a:r>
            <a:rPr lang="en-US" sz="2800" b="0" i="0" u="none" kern="1200" baseline="0" dirty="0">
              <a:latin typeface="Times New Roman" pitchFamily="18" charset="0"/>
              <a:cs typeface="Times New Roman" pitchFamily="18" charset="0"/>
              <a:rtl val="0"/>
            </a:rPr>
            <a:t> </a:t>
          </a:r>
          <a:r>
            <a:rPr lang="en-US" sz="2800" b="0" i="0" u="none" kern="1200" baseline="0" dirty="0" err="1">
              <a:latin typeface="Times New Roman" pitchFamily="18" charset="0"/>
              <a:cs typeface="Times New Roman" pitchFamily="18" charset="0"/>
              <a:rtl val="0"/>
            </a:rPr>
            <a:t>định</a:t>
          </a:r>
          <a:r>
            <a:rPr lang="en-US" sz="2800" b="0" i="0" u="none" kern="1200" baseline="0" dirty="0">
              <a:latin typeface="Times New Roman" pitchFamily="18" charset="0"/>
              <a:cs typeface="Times New Roman" pitchFamily="18" charset="0"/>
              <a:rtl val="0"/>
            </a:rPr>
            <a:t> </a:t>
          </a:r>
          <a:r>
            <a:rPr lang="en-US" sz="2800" b="0" i="0" u="none" kern="1200" baseline="0" dirty="0" err="1">
              <a:latin typeface="Times New Roman" pitchFamily="18" charset="0"/>
              <a:cs typeface="Times New Roman" pitchFamily="18" charset="0"/>
              <a:rtl val="0"/>
            </a:rPr>
            <a:t>nghĩa</a:t>
          </a:r>
          <a:r>
            <a:rPr lang="en-US" sz="2800" b="0" i="0" u="none" kern="1200" baseline="0" dirty="0">
              <a:latin typeface="Times New Roman" pitchFamily="18" charset="0"/>
              <a:cs typeface="Times New Roman" pitchFamily="18" charset="0"/>
              <a:rtl val="0"/>
            </a:rPr>
            <a:t>:</a:t>
          </a:r>
          <a:endParaRPr lang="en-US" altLang="en-US" sz="2800" b="0" i="0" u="none" kern="1200" baseline="0" dirty="0">
            <a:latin typeface="Times New Roman" pitchFamily="18" charset="0"/>
            <a:cs typeface="Times New Roman" pitchFamily="18" charset="0"/>
            <a:rtl val="0"/>
          </a:endParaRPr>
        </a:p>
      </dsp:txBody>
      <dsp:txXfrm>
        <a:off x="23924" y="24010"/>
        <a:ext cx="4337705" cy="4422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030C1-5E71-4C6B-987D-A3875E1BF356}">
      <dsp:nvSpPr>
        <dsp:cNvPr id="0" name=""/>
        <dsp:cNvSpPr/>
      </dsp:nvSpPr>
      <dsp:spPr>
        <a:xfrm>
          <a:off x="0" y="86"/>
          <a:ext cx="3013954" cy="490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u="none" kern="1200" baseline="0" dirty="0" smtClean="0">
              <a:latin typeface="Times New Roman" pitchFamily="18" charset="0"/>
              <a:cs typeface="Times New Roman" pitchFamily="18" charset="0"/>
              <a:rtl val="0"/>
            </a:rPr>
            <a:t>Ta </a:t>
          </a:r>
          <a:r>
            <a:rPr lang="en-US" sz="2800" b="0" i="0" u="none" kern="1200" baseline="0" dirty="0" err="1">
              <a:latin typeface="Times New Roman" pitchFamily="18" charset="0"/>
              <a:cs typeface="Times New Roman" pitchFamily="18" charset="0"/>
              <a:rtl val="0"/>
            </a:rPr>
            <a:t>có</a:t>
          </a:r>
          <a:r>
            <a:rPr lang="en-US" sz="2800" b="0" i="0" u="none" kern="1200" baseline="0" dirty="0">
              <a:latin typeface="Times New Roman" pitchFamily="18" charset="0"/>
              <a:cs typeface="Times New Roman" pitchFamily="18" charset="0"/>
              <a:rtl val="0"/>
            </a:rPr>
            <a:t> </a:t>
          </a:r>
          <a:r>
            <a:rPr lang="en-US" sz="2800" b="0" i="0" u="none" kern="1200" baseline="0" dirty="0" err="1">
              <a:latin typeface="Times New Roman" pitchFamily="18" charset="0"/>
              <a:cs typeface="Times New Roman" pitchFamily="18" charset="0"/>
              <a:rtl val="0"/>
            </a:rPr>
            <a:t>định</a:t>
          </a:r>
          <a:r>
            <a:rPr lang="en-US" sz="2800" b="0" i="0" u="none" kern="1200" baseline="0" dirty="0">
              <a:latin typeface="Times New Roman" pitchFamily="18" charset="0"/>
              <a:cs typeface="Times New Roman" pitchFamily="18" charset="0"/>
              <a:rtl val="0"/>
            </a:rPr>
            <a:t> </a:t>
          </a:r>
          <a:r>
            <a:rPr lang="en-US" sz="2800" b="0" i="0" u="none" kern="1200" baseline="0" dirty="0" err="1">
              <a:latin typeface="Times New Roman" pitchFamily="18" charset="0"/>
              <a:cs typeface="Times New Roman" pitchFamily="18" charset="0"/>
              <a:rtl val="0"/>
            </a:rPr>
            <a:t>nghĩa</a:t>
          </a:r>
          <a:r>
            <a:rPr lang="en-US" sz="2800" b="0" i="0" u="none" kern="1200" baseline="0" dirty="0">
              <a:latin typeface="Times New Roman" pitchFamily="18" charset="0"/>
              <a:cs typeface="Times New Roman" pitchFamily="18" charset="0"/>
              <a:rtl val="0"/>
            </a:rPr>
            <a:t>:</a:t>
          </a:r>
          <a:endParaRPr lang="en-US" altLang="en-US" sz="2800" b="0" i="0" u="none" kern="1200" baseline="0" dirty="0">
            <a:latin typeface="Times New Roman" pitchFamily="18" charset="0"/>
            <a:cs typeface="Times New Roman" pitchFamily="18" charset="0"/>
            <a:rtl val="0"/>
          </a:endParaRPr>
        </a:p>
      </dsp:txBody>
      <dsp:txXfrm>
        <a:off x="23924" y="24010"/>
        <a:ext cx="2966106" cy="4422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E2876-183F-4C84-8BB8-20463310312C}">
      <dsp:nvSpPr>
        <dsp:cNvPr id="0" name=""/>
        <dsp:cNvSpPr/>
      </dsp:nvSpPr>
      <dsp:spPr>
        <a:xfrm>
          <a:off x="0" y="175"/>
          <a:ext cx="2470785" cy="456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u="none" kern="1200" baseline="0" dirty="0" err="1">
              <a:latin typeface="Times New Roman" pitchFamily="18" charset="0"/>
              <a:cs typeface="Times New Roman" pitchFamily="18" charset="0"/>
              <a:rtl val="0"/>
            </a:rPr>
            <a:t>Luyện</a:t>
          </a:r>
          <a:r>
            <a:rPr lang="en-US" sz="3200" b="0" i="0" u="none" kern="1200" baseline="0" dirty="0">
              <a:latin typeface="Times New Roman" pitchFamily="18" charset="0"/>
              <a:cs typeface="Times New Roman" pitchFamily="18" charset="0"/>
              <a:rtl val="0"/>
            </a:rPr>
            <a:t> </a:t>
          </a:r>
          <a:r>
            <a:rPr lang="en-US" sz="3200" b="0" i="0" u="none" kern="1200" baseline="0" dirty="0" err="1">
              <a:latin typeface="Times New Roman" pitchFamily="18" charset="0"/>
              <a:cs typeface="Times New Roman" pitchFamily="18" charset="0"/>
              <a:rtl val="0"/>
            </a:rPr>
            <a:t>tập</a:t>
          </a:r>
          <a:r>
            <a:rPr lang="en-US" sz="3200" b="0" i="0" u="none" kern="1200" baseline="0" dirty="0">
              <a:latin typeface="Times New Roman" pitchFamily="18" charset="0"/>
              <a:cs typeface="Times New Roman" pitchFamily="18" charset="0"/>
              <a:rtl val="0"/>
            </a:rPr>
            <a:t> 2</a:t>
          </a:r>
          <a:endParaRPr lang="en-US" altLang="en-US" sz="3200" b="0" i="0" u="none" kern="1200" baseline="0" dirty="0">
            <a:latin typeface="Times New Roman" pitchFamily="18" charset="0"/>
            <a:cs typeface="Times New Roman" pitchFamily="18" charset="0"/>
            <a:rtl val="0"/>
          </a:endParaRPr>
        </a:p>
      </dsp:txBody>
      <dsp:txXfrm>
        <a:off x="22301" y="22476"/>
        <a:ext cx="2426183" cy="412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#6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730AA-8FAF-4470-A64A-14B6FFB0C09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204BE-2A94-4C50-8694-0F7DA41FF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6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34" algn="l" defTabSz="9135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46" algn="l" defTabSz="9135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258" algn="l" defTabSz="9135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90" algn="l" defTabSz="9135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770" algn="l" defTabSz="9135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516" algn="l" defTabSz="9135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268" algn="l" defTabSz="9135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055" algn="l" defTabSz="9135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57764-FA98-4B94-AE94-1C23058483E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B72C-8D5F-4A84-9753-115225084D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40F2-B85C-4543-8BE5-CA5D1E42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4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B72C-8D5F-4A84-9753-115225084D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40F2-B85C-4543-8BE5-CA5D1E42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823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385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704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6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53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37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2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0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90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72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309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899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44" indent="0">
              <a:buNone/>
              <a:defRPr sz="1100" b="1"/>
            </a:lvl2pPr>
            <a:lvl3pPr marL="511688" indent="0">
              <a:buNone/>
              <a:defRPr sz="1000" b="1"/>
            </a:lvl3pPr>
            <a:lvl4pPr marL="767532" indent="0">
              <a:buNone/>
              <a:defRPr sz="900" b="1"/>
            </a:lvl4pPr>
            <a:lvl5pPr marL="1023376" indent="0">
              <a:buNone/>
              <a:defRPr sz="900" b="1"/>
            </a:lvl5pPr>
            <a:lvl6pPr marL="1279220" indent="0">
              <a:buNone/>
              <a:defRPr sz="900" b="1"/>
            </a:lvl6pPr>
            <a:lvl7pPr marL="1535042" indent="0">
              <a:buNone/>
              <a:defRPr sz="900" b="1"/>
            </a:lvl7pPr>
            <a:lvl8pPr marL="1790907" indent="0">
              <a:buNone/>
              <a:defRPr sz="900" b="1"/>
            </a:lvl8pPr>
            <a:lvl9pPr marL="2046722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44" indent="0">
              <a:buNone/>
              <a:defRPr sz="1100" b="1"/>
            </a:lvl2pPr>
            <a:lvl3pPr marL="511688" indent="0">
              <a:buNone/>
              <a:defRPr sz="1000" b="1"/>
            </a:lvl3pPr>
            <a:lvl4pPr marL="767532" indent="0">
              <a:buNone/>
              <a:defRPr sz="900" b="1"/>
            </a:lvl4pPr>
            <a:lvl5pPr marL="1023376" indent="0">
              <a:buNone/>
              <a:defRPr sz="900" b="1"/>
            </a:lvl5pPr>
            <a:lvl6pPr marL="1279220" indent="0">
              <a:buNone/>
              <a:defRPr sz="900" b="1"/>
            </a:lvl6pPr>
            <a:lvl7pPr marL="1535042" indent="0">
              <a:buNone/>
              <a:defRPr sz="900" b="1"/>
            </a:lvl7pPr>
            <a:lvl8pPr marL="1790907" indent="0">
              <a:buNone/>
              <a:defRPr sz="900" b="1"/>
            </a:lvl8pPr>
            <a:lvl9pPr marL="2046722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156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159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199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28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28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44" indent="0">
              <a:buNone/>
              <a:defRPr sz="700"/>
            </a:lvl2pPr>
            <a:lvl3pPr marL="511688" indent="0">
              <a:buNone/>
              <a:defRPr sz="600"/>
            </a:lvl3pPr>
            <a:lvl4pPr marL="767532" indent="0">
              <a:buNone/>
              <a:defRPr sz="500"/>
            </a:lvl4pPr>
            <a:lvl5pPr marL="1023376" indent="0">
              <a:buNone/>
              <a:defRPr sz="500"/>
            </a:lvl5pPr>
            <a:lvl6pPr marL="1279220" indent="0">
              <a:buNone/>
              <a:defRPr sz="500"/>
            </a:lvl6pPr>
            <a:lvl7pPr marL="1535042" indent="0">
              <a:buNone/>
              <a:defRPr sz="500"/>
            </a:lvl7pPr>
            <a:lvl8pPr marL="1790907" indent="0">
              <a:buNone/>
              <a:defRPr sz="500"/>
            </a:lvl8pPr>
            <a:lvl9pPr marL="2046722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207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94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44" indent="0">
              <a:buNone/>
              <a:defRPr sz="1600"/>
            </a:lvl2pPr>
            <a:lvl3pPr marL="511688" indent="0">
              <a:buNone/>
              <a:defRPr sz="1300"/>
            </a:lvl3pPr>
            <a:lvl4pPr marL="767532" indent="0">
              <a:buNone/>
              <a:defRPr sz="1100"/>
            </a:lvl4pPr>
            <a:lvl5pPr marL="1023376" indent="0">
              <a:buNone/>
              <a:defRPr sz="1100"/>
            </a:lvl5pPr>
            <a:lvl6pPr marL="1279220" indent="0">
              <a:buNone/>
              <a:defRPr sz="1100"/>
            </a:lvl6pPr>
            <a:lvl7pPr marL="1535042" indent="0">
              <a:buNone/>
              <a:defRPr sz="1100"/>
            </a:lvl7pPr>
            <a:lvl8pPr marL="1790907" indent="0">
              <a:buNone/>
              <a:defRPr sz="1100"/>
            </a:lvl8pPr>
            <a:lvl9pPr marL="2046722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44" indent="0">
              <a:buNone/>
              <a:defRPr sz="700"/>
            </a:lvl2pPr>
            <a:lvl3pPr marL="511688" indent="0">
              <a:buNone/>
              <a:defRPr sz="600"/>
            </a:lvl3pPr>
            <a:lvl4pPr marL="767532" indent="0">
              <a:buNone/>
              <a:defRPr sz="500"/>
            </a:lvl4pPr>
            <a:lvl5pPr marL="1023376" indent="0">
              <a:buNone/>
              <a:defRPr sz="500"/>
            </a:lvl5pPr>
            <a:lvl6pPr marL="1279220" indent="0">
              <a:buNone/>
              <a:defRPr sz="500"/>
            </a:lvl6pPr>
            <a:lvl7pPr marL="1535042" indent="0">
              <a:buNone/>
              <a:defRPr sz="500"/>
            </a:lvl7pPr>
            <a:lvl8pPr marL="1790907" indent="0">
              <a:buNone/>
              <a:defRPr sz="500"/>
            </a:lvl8pPr>
            <a:lvl9pPr marL="2046722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748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7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6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6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B72C-8D5F-4A84-9753-115225084D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40F2-B85C-4543-8BE5-CA5D1E42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323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621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202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22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6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73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59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46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3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17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06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90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170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405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66" indent="0">
              <a:buNone/>
              <a:defRPr sz="1100" b="1"/>
            </a:lvl2pPr>
            <a:lvl3pPr marL="511732" indent="0">
              <a:buNone/>
              <a:defRPr sz="1000" b="1"/>
            </a:lvl3pPr>
            <a:lvl4pPr marL="767598" indent="0">
              <a:buNone/>
              <a:defRPr sz="900" b="1"/>
            </a:lvl4pPr>
            <a:lvl5pPr marL="1023464" indent="0">
              <a:buNone/>
              <a:defRPr sz="900" b="1"/>
            </a:lvl5pPr>
            <a:lvl6pPr marL="1279330" indent="0">
              <a:buNone/>
              <a:defRPr sz="900" b="1"/>
            </a:lvl6pPr>
            <a:lvl7pPr marL="1535176" indent="0">
              <a:buNone/>
              <a:defRPr sz="900" b="1"/>
            </a:lvl7pPr>
            <a:lvl8pPr marL="1791061" indent="0">
              <a:buNone/>
              <a:defRPr sz="900" b="1"/>
            </a:lvl8pPr>
            <a:lvl9pPr marL="204690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66" indent="0">
              <a:buNone/>
              <a:defRPr sz="1100" b="1"/>
            </a:lvl2pPr>
            <a:lvl3pPr marL="511732" indent="0">
              <a:buNone/>
              <a:defRPr sz="1000" b="1"/>
            </a:lvl3pPr>
            <a:lvl4pPr marL="767598" indent="0">
              <a:buNone/>
              <a:defRPr sz="900" b="1"/>
            </a:lvl4pPr>
            <a:lvl5pPr marL="1023464" indent="0">
              <a:buNone/>
              <a:defRPr sz="900" b="1"/>
            </a:lvl5pPr>
            <a:lvl6pPr marL="1279330" indent="0">
              <a:buNone/>
              <a:defRPr sz="900" b="1"/>
            </a:lvl6pPr>
            <a:lvl7pPr marL="1535176" indent="0">
              <a:buNone/>
              <a:defRPr sz="900" b="1"/>
            </a:lvl7pPr>
            <a:lvl8pPr marL="1791061" indent="0">
              <a:buNone/>
              <a:defRPr sz="900" b="1"/>
            </a:lvl8pPr>
            <a:lvl9pPr marL="204690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513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331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570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17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17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66" indent="0">
              <a:buNone/>
              <a:defRPr sz="700"/>
            </a:lvl2pPr>
            <a:lvl3pPr marL="511732" indent="0">
              <a:buNone/>
              <a:defRPr sz="600"/>
            </a:lvl3pPr>
            <a:lvl4pPr marL="767598" indent="0">
              <a:buNone/>
              <a:defRPr sz="500"/>
            </a:lvl4pPr>
            <a:lvl5pPr marL="1023464" indent="0">
              <a:buNone/>
              <a:defRPr sz="500"/>
            </a:lvl5pPr>
            <a:lvl6pPr marL="1279330" indent="0">
              <a:buNone/>
              <a:defRPr sz="500"/>
            </a:lvl6pPr>
            <a:lvl7pPr marL="1535176" indent="0">
              <a:buNone/>
              <a:defRPr sz="500"/>
            </a:lvl7pPr>
            <a:lvl8pPr marL="1791061" indent="0">
              <a:buNone/>
              <a:defRPr sz="500"/>
            </a:lvl8pPr>
            <a:lvl9pPr marL="204690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142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83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66" indent="0">
              <a:buNone/>
              <a:defRPr sz="1600"/>
            </a:lvl2pPr>
            <a:lvl3pPr marL="511732" indent="0">
              <a:buNone/>
              <a:defRPr sz="1300"/>
            </a:lvl3pPr>
            <a:lvl4pPr marL="767598" indent="0">
              <a:buNone/>
              <a:defRPr sz="1100"/>
            </a:lvl4pPr>
            <a:lvl5pPr marL="1023464" indent="0">
              <a:buNone/>
              <a:defRPr sz="1100"/>
            </a:lvl5pPr>
            <a:lvl6pPr marL="1279330" indent="0">
              <a:buNone/>
              <a:defRPr sz="1100"/>
            </a:lvl6pPr>
            <a:lvl7pPr marL="1535176" indent="0">
              <a:buNone/>
              <a:defRPr sz="1100"/>
            </a:lvl7pPr>
            <a:lvl8pPr marL="1791061" indent="0">
              <a:buNone/>
              <a:defRPr sz="1100"/>
            </a:lvl8pPr>
            <a:lvl9pPr marL="204690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66" indent="0">
              <a:buNone/>
              <a:defRPr sz="700"/>
            </a:lvl2pPr>
            <a:lvl3pPr marL="511732" indent="0">
              <a:buNone/>
              <a:defRPr sz="600"/>
            </a:lvl3pPr>
            <a:lvl4pPr marL="767598" indent="0">
              <a:buNone/>
              <a:defRPr sz="500"/>
            </a:lvl4pPr>
            <a:lvl5pPr marL="1023464" indent="0">
              <a:buNone/>
              <a:defRPr sz="500"/>
            </a:lvl5pPr>
            <a:lvl6pPr marL="1279330" indent="0">
              <a:buNone/>
              <a:defRPr sz="500"/>
            </a:lvl6pPr>
            <a:lvl7pPr marL="1535176" indent="0">
              <a:buNone/>
              <a:defRPr sz="500"/>
            </a:lvl7pPr>
            <a:lvl8pPr marL="1791061" indent="0">
              <a:buNone/>
              <a:defRPr sz="500"/>
            </a:lvl8pPr>
            <a:lvl9pPr marL="204690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8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585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246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298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816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685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9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7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6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5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4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3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2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09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361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1977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90" indent="0">
              <a:buNone/>
              <a:defRPr sz="1100" b="1"/>
            </a:lvl2pPr>
            <a:lvl3pPr marL="511780" indent="0">
              <a:buNone/>
              <a:defRPr sz="1000" b="1"/>
            </a:lvl3pPr>
            <a:lvl4pPr marL="767670" indent="0">
              <a:buNone/>
              <a:defRPr sz="900" b="1"/>
            </a:lvl4pPr>
            <a:lvl5pPr marL="1023560" indent="0">
              <a:buNone/>
              <a:defRPr sz="900" b="1"/>
            </a:lvl5pPr>
            <a:lvl6pPr marL="1279450" indent="0">
              <a:buNone/>
              <a:defRPr sz="900" b="1"/>
            </a:lvl6pPr>
            <a:lvl7pPr marL="1535323" indent="0">
              <a:buNone/>
              <a:defRPr sz="900" b="1"/>
            </a:lvl7pPr>
            <a:lvl8pPr marL="1791229" indent="0">
              <a:buNone/>
              <a:defRPr sz="900" b="1"/>
            </a:lvl8pPr>
            <a:lvl9pPr marL="204709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90" indent="0">
              <a:buNone/>
              <a:defRPr sz="1100" b="1"/>
            </a:lvl2pPr>
            <a:lvl3pPr marL="511780" indent="0">
              <a:buNone/>
              <a:defRPr sz="1000" b="1"/>
            </a:lvl3pPr>
            <a:lvl4pPr marL="767670" indent="0">
              <a:buNone/>
              <a:defRPr sz="900" b="1"/>
            </a:lvl4pPr>
            <a:lvl5pPr marL="1023560" indent="0">
              <a:buNone/>
              <a:defRPr sz="900" b="1"/>
            </a:lvl5pPr>
            <a:lvl6pPr marL="1279450" indent="0">
              <a:buNone/>
              <a:defRPr sz="900" b="1"/>
            </a:lvl6pPr>
            <a:lvl7pPr marL="1535323" indent="0">
              <a:buNone/>
              <a:defRPr sz="900" b="1"/>
            </a:lvl7pPr>
            <a:lvl8pPr marL="1791229" indent="0">
              <a:buNone/>
              <a:defRPr sz="900" b="1"/>
            </a:lvl8pPr>
            <a:lvl9pPr marL="204709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2509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563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373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05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05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90" indent="0">
              <a:buNone/>
              <a:defRPr sz="700"/>
            </a:lvl2pPr>
            <a:lvl3pPr marL="511780" indent="0">
              <a:buNone/>
              <a:defRPr sz="600"/>
            </a:lvl3pPr>
            <a:lvl4pPr marL="767670" indent="0">
              <a:buNone/>
              <a:defRPr sz="500"/>
            </a:lvl4pPr>
            <a:lvl5pPr marL="1023560" indent="0">
              <a:buNone/>
              <a:defRPr sz="500"/>
            </a:lvl5pPr>
            <a:lvl6pPr marL="1279450" indent="0">
              <a:buNone/>
              <a:defRPr sz="500"/>
            </a:lvl6pPr>
            <a:lvl7pPr marL="1535323" indent="0">
              <a:buNone/>
              <a:defRPr sz="500"/>
            </a:lvl7pPr>
            <a:lvl8pPr marL="1791229" indent="0">
              <a:buNone/>
              <a:defRPr sz="500"/>
            </a:lvl8pPr>
            <a:lvl9pPr marL="204709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8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580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71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90" indent="0">
              <a:buNone/>
              <a:defRPr sz="1600"/>
            </a:lvl2pPr>
            <a:lvl3pPr marL="511780" indent="0">
              <a:buNone/>
              <a:defRPr sz="1300"/>
            </a:lvl3pPr>
            <a:lvl4pPr marL="767670" indent="0">
              <a:buNone/>
              <a:defRPr sz="1100"/>
            </a:lvl4pPr>
            <a:lvl5pPr marL="1023560" indent="0">
              <a:buNone/>
              <a:defRPr sz="1100"/>
            </a:lvl5pPr>
            <a:lvl6pPr marL="1279450" indent="0">
              <a:buNone/>
              <a:defRPr sz="1100"/>
            </a:lvl6pPr>
            <a:lvl7pPr marL="1535323" indent="0">
              <a:buNone/>
              <a:defRPr sz="1100"/>
            </a:lvl7pPr>
            <a:lvl8pPr marL="1791229" indent="0">
              <a:buNone/>
              <a:defRPr sz="1100"/>
            </a:lvl8pPr>
            <a:lvl9pPr marL="2047097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90" indent="0">
              <a:buNone/>
              <a:defRPr sz="700"/>
            </a:lvl2pPr>
            <a:lvl3pPr marL="511780" indent="0">
              <a:buNone/>
              <a:defRPr sz="600"/>
            </a:lvl3pPr>
            <a:lvl4pPr marL="767670" indent="0">
              <a:buNone/>
              <a:defRPr sz="500"/>
            </a:lvl4pPr>
            <a:lvl5pPr marL="1023560" indent="0">
              <a:buNone/>
              <a:defRPr sz="500"/>
            </a:lvl5pPr>
            <a:lvl6pPr marL="1279450" indent="0">
              <a:buNone/>
              <a:defRPr sz="500"/>
            </a:lvl6pPr>
            <a:lvl7pPr marL="1535323" indent="0">
              <a:buNone/>
              <a:defRPr sz="500"/>
            </a:lvl7pPr>
            <a:lvl8pPr marL="1791229" indent="0">
              <a:buNone/>
              <a:defRPr sz="500"/>
            </a:lvl8pPr>
            <a:lvl9pPr marL="204709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849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048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715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766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758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1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2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5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4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39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29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93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761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14" indent="0">
              <a:buNone/>
              <a:defRPr sz="1100" b="1"/>
            </a:lvl2pPr>
            <a:lvl3pPr marL="511828" indent="0">
              <a:buNone/>
              <a:defRPr sz="1000" b="1"/>
            </a:lvl3pPr>
            <a:lvl4pPr marL="767742" indent="0">
              <a:buNone/>
              <a:defRPr sz="900" b="1"/>
            </a:lvl4pPr>
            <a:lvl5pPr marL="1023656" indent="0">
              <a:buNone/>
              <a:defRPr sz="900" b="1"/>
            </a:lvl5pPr>
            <a:lvl6pPr marL="1279570" indent="0">
              <a:buNone/>
              <a:defRPr sz="900" b="1"/>
            </a:lvl6pPr>
            <a:lvl7pPr marL="1535470" indent="0">
              <a:buNone/>
              <a:defRPr sz="900" b="1"/>
            </a:lvl7pPr>
            <a:lvl8pPr marL="1791397" indent="0">
              <a:buNone/>
              <a:defRPr sz="900" b="1"/>
            </a:lvl8pPr>
            <a:lvl9pPr marL="2047293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14" indent="0">
              <a:buNone/>
              <a:defRPr sz="1100" b="1"/>
            </a:lvl2pPr>
            <a:lvl3pPr marL="511828" indent="0">
              <a:buNone/>
              <a:defRPr sz="1000" b="1"/>
            </a:lvl3pPr>
            <a:lvl4pPr marL="767742" indent="0">
              <a:buNone/>
              <a:defRPr sz="900" b="1"/>
            </a:lvl4pPr>
            <a:lvl5pPr marL="1023656" indent="0">
              <a:buNone/>
              <a:defRPr sz="900" b="1"/>
            </a:lvl5pPr>
            <a:lvl6pPr marL="1279570" indent="0">
              <a:buNone/>
              <a:defRPr sz="900" b="1"/>
            </a:lvl6pPr>
            <a:lvl7pPr marL="1535470" indent="0">
              <a:buNone/>
              <a:defRPr sz="900" b="1"/>
            </a:lvl7pPr>
            <a:lvl8pPr marL="1791397" indent="0">
              <a:buNone/>
              <a:defRPr sz="900" b="1"/>
            </a:lvl8pPr>
            <a:lvl9pPr marL="2047293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775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6499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5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7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5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38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17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89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7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5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31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305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93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93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14" indent="0">
              <a:buNone/>
              <a:defRPr sz="700"/>
            </a:lvl2pPr>
            <a:lvl3pPr marL="511828" indent="0">
              <a:buNone/>
              <a:defRPr sz="600"/>
            </a:lvl3pPr>
            <a:lvl4pPr marL="767742" indent="0">
              <a:buNone/>
              <a:defRPr sz="500"/>
            </a:lvl4pPr>
            <a:lvl5pPr marL="1023656" indent="0">
              <a:buNone/>
              <a:defRPr sz="500"/>
            </a:lvl5pPr>
            <a:lvl6pPr marL="1279570" indent="0">
              <a:buNone/>
              <a:defRPr sz="500"/>
            </a:lvl6pPr>
            <a:lvl7pPr marL="1535470" indent="0">
              <a:buNone/>
              <a:defRPr sz="500"/>
            </a:lvl7pPr>
            <a:lvl8pPr marL="1791397" indent="0">
              <a:buNone/>
              <a:defRPr sz="500"/>
            </a:lvl8pPr>
            <a:lvl9pPr marL="2047293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438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59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14" indent="0">
              <a:buNone/>
              <a:defRPr sz="1600"/>
            </a:lvl2pPr>
            <a:lvl3pPr marL="511828" indent="0">
              <a:buNone/>
              <a:defRPr sz="1300"/>
            </a:lvl3pPr>
            <a:lvl4pPr marL="767742" indent="0">
              <a:buNone/>
              <a:defRPr sz="1100"/>
            </a:lvl4pPr>
            <a:lvl5pPr marL="1023656" indent="0">
              <a:buNone/>
              <a:defRPr sz="1100"/>
            </a:lvl5pPr>
            <a:lvl6pPr marL="1279570" indent="0">
              <a:buNone/>
              <a:defRPr sz="1100"/>
            </a:lvl6pPr>
            <a:lvl7pPr marL="1535470" indent="0">
              <a:buNone/>
              <a:defRPr sz="1100"/>
            </a:lvl7pPr>
            <a:lvl8pPr marL="1791397" indent="0">
              <a:buNone/>
              <a:defRPr sz="1100"/>
            </a:lvl8pPr>
            <a:lvl9pPr marL="2047293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14" indent="0">
              <a:buNone/>
              <a:defRPr sz="700"/>
            </a:lvl2pPr>
            <a:lvl3pPr marL="511828" indent="0">
              <a:buNone/>
              <a:defRPr sz="600"/>
            </a:lvl3pPr>
            <a:lvl4pPr marL="767742" indent="0">
              <a:buNone/>
              <a:defRPr sz="500"/>
            </a:lvl4pPr>
            <a:lvl5pPr marL="1023656" indent="0">
              <a:buNone/>
              <a:defRPr sz="500"/>
            </a:lvl5pPr>
            <a:lvl6pPr marL="1279570" indent="0">
              <a:buNone/>
              <a:defRPr sz="500"/>
            </a:lvl6pPr>
            <a:lvl7pPr marL="1535470" indent="0">
              <a:buNone/>
              <a:defRPr sz="500"/>
            </a:lvl7pPr>
            <a:lvl8pPr marL="1791397" indent="0">
              <a:buNone/>
              <a:defRPr sz="500"/>
            </a:lvl8pPr>
            <a:lvl9pPr marL="2047293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9845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012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680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163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074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4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8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7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7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6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57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5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478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851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40" indent="0">
              <a:buNone/>
              <a:defRPr sz="1100" b="1"/>
            </a:lvl2pPr>
            <a:lvl3pPr marL="511880" indent="0">
              <a:buNone/>
              <a:defRPr sz="1000" b="1"/>
            </a:lvl3pPr>
            <a:lvl4pPr marL="767820" indent="0">
              <a:buNone/>
              <a:defRPr sz="900" b="1"/>
            </a:lvl4pPr>
            <a:lvl5pPr marL="1023760" indent="0">
              <a:buNone/>
              <a:defRPr sz="900" b="1"/>
            </a:lvl5pPr>
            <a:lvl6pPr marL="1279700" indent="0">
              <a:buNone/>
              <a:defRPr sz="900" b="1"/>
            </a:lvl6pPr>
            <a:lvl7pPr marL="1535630" indent="0">
              <a:buNone/>
              <a:defRPr sz="900" b="1"/>
            </a:lvl7pPr>
            <a:lvl8pPr marL="1791579" indent="0">
              <a:buNone/>
              <a:defRPr sz="900" b="1"/>
            </a:lvl8pPr>
            <a:lvl9pPr marL="2047506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40" indent="0">
              <a:buNone/>
              <a:defRPr sz="1100" b="1"/>
            </a:lvl2pPr>
            <a:lvl3pPr marL="511880" indent="0">
              <a:buNone/>
              <a:defRPr sz="1000" b="1"/>
            </a:lvl3pPr>
            <a:lvl4pPr marL="767820" indent="0">
              <a:buNone/>
              <a:defRPr sz="900" b="1"/>
            </a:lvl4pPr>
            <a:lvl5pPr marL="1023760" indent="0">
              <a:buNone/>
              <a:defRPr sz="900" b="1"/>
            </a:lvl5pPr>
            <a:lvl6pPr marL="1279700" indent="0">
              <a:buNone/>
              <a:defRPr sz="900" b="1"/>
            </a:lvl6pPr>
            <a:lvl7pPr marL="1535630" indent="0">
              <a:buNone/>
              <a:defRPr sz="900" b="1"/>
            </a:lvl7pPr>
            <a:lvl8pPr marL="1791579" indent="0">
              <a:buNone/>
              <a:defRPr sz="900" b="1"/>
            </a:lvl8pPr>
            <a:lvl9pPr marL="2047506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011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6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387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9442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80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80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40" indent="0">
              <a:buNone/>
              <a:defRPr sz="700"/>
            </a:lvl2pPr>
            <a:lvl3pPr marL="511880" indent="0">
              <a:buNone/>
              <a:defRPr sz="600"/>
            </a:lvl3pPr>
            <a:lvl4pPr marL="767820" indent="0">
              <a:buNone/>
              <a:defRPr sz="500"/>
            </a:lvl4pPr>
            <a:lvl5pPr marL="1023760" indent="0">
              <a:buNone/>
              <a:defRPr sz="500"/>
            </a:lvl5pPr>
            <a:lvl6pPr marL="1279700" indent="0">
              <a:buNone/>
              <a:defRPr sz="500"/>
            </a:lvl6pPr>
            <a:lvl7pPr marL="1535630" indent="0">
              <a:buNone/>
              <a:defRPr sz="500"/>
            </a:lvl7pPr>
            <a:lvl8pPr marL="1791579" indent="0">
              <a:buNone/>
              <a:defRPr sz="500"/>
            </a:lvl8pPr>
            <a:lvl9pPr marL="2047506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5150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46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40" indent="0">
              <a:buNone/>
              <a:defRPr sz="1600"/>
            </a:lvl2pPr>
            <a:lvl3pPr marL="511880" indent="0">
              <a:buNone/>
              <a:defRPr sz="1300"/>
            </a:lvl3pPr>
            <a:lvl4pPr marL="767820" indent="0">
              <a:buNone/>
              <a:defRPr sz="1100"/>
            </a:lvl4pPr>
            <a:lvl5pPr marL="1023760" indent="0">
              <a:buNone/>
              <a:defRPr sz="1100"/>
            </a:lvl5pPr>
            <a:lvl6pPr marL="1279700" indent="0">
              <a:buNone/>
              <a:defRPr sz="1100"/>
            </a:lvl6pPr>
            <a:lvl7pPr marL="1535630" indent="0">
              <a:buNone/>
              <a:defRPr sz="1100"/>
            </a:lvl7pPr>
            <a:lvl8pPr marL="1791579" indent="0">
              <a:buNone/>
              <a:defRPr sz="1100"/>
            </a:lvl8pPr>
            <a:lvl9pPr marL="204750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40" indent="0">
              <a:buNone/>
              <a:defRPr sz="700"/>
            </a:lvl2pPr>
            <a:lvl3pPr marL="511880" indent="0">
              <a:buNone/>
              <a:defRPr sz="600"/>
            </a:lvl3pPr>
            <a:lvl4pPr marL="767820" indent="0">
              <a:buNone/>
              <a:defRPr sz="500"/>
            </a:lvl4pPr>
            <a:lvl5pPr marL="1023760" indent="0">
              <a:buNone/>
              <a:defRPr sz="500"/>
            </a:lvl5pPr>
            <a:lvl6pPr marL="1279700" indent="0">
              <a:buNone/>
              <a:defRPr sz="500"/>
            </a:lvl6pPr>
            <a:lvl7pPr marL="1535630" indent="0">
              <a:buNone/>
              <a:defRPr sz="500"/>
            </a:lvl7pPr>
            <a:lvl8pPr marL="1791579" indent="0">
              <a:buNone/>
              <a:defRPr sz="500"/>
            </a:lvl8pPr>
            <a:lvl9pPr marL="2047506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580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5699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465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5487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7912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7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4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9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8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8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81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78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75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2802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7728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70" indent="0">
              <a:buNone/>
              <a:defRPr sz="1100" b="1"/>
            </a:lvl2pPr>
            <a:lvl3pPr marL="511940" indent="0">
              <a:buNone/>
              <a:defRPr sz="1000" b="1"/>
            </a:lvl3pPr>
            <a:lvl4pPr marL="767910" indent="0">
              <a:buNone/>
              <a:defRPr sz="900" b="1"/>
            </a:lvl4pPr>
            <a:lvl5pPr marL="1023880" indent="0">
              <a:buNone/>
              <a:defRPr sz="900" b="1"/>
            </a:lvl5pPr>
            <a:lvl6pPr marL="1279850" indent="0">
              <a:buNone/>
              <a:defRPr sz="900" b="1"/>
            </a:lvl6pPr>
            <a:lvl7pPr marL="1535813" indent="0">
              <a:buNone/>
              <a:defRPr sz="900" b="1"/>
            </a:lvl7pPr>
            <a:lvl8pPr marL="1791789" indent="0">
              <a:buNone/>
              <a:defRPr sz="900" b="1"/>
            </a:lvl8pPr>
            <a:lvl9pPr marL="204775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70" indent="0">
              <a:buNone/>
              <a:defRPr sz="1100" b="1"/>
            </a:lvl2pPr>
            <a:lvl3pPr marL="511940" indent="0">
              <a:buNone/>
              <a:defRPr sz="1000" b="1"/>
            </a:lvl3pPr>
            <a:lvl4pPr marL="767910" indent="0">
              <a:buNone/>
              <a:defRPr sz="900" b="1"/>
            </a:lvl4pPr>
            <a:lvl5pPr marL="1023880" indent="0">
              <a:buNone/>
              <a:defRPr sz="900" b="1"/>
            </a:lvl5pPr>
            <a:lvl6pPr marL="1279850" indent="0">
              <a:buNone/>
              <a:defRPr sz="900" b="1"/>
            </a:lvl6pPr>
            <a:lvl7pPr marL="1535813" indent="0">
              <a:buNone/>
              <a:defRPr sz="900" b="1"/>
            </a:lvl7pPr>
            <a:lvl8pPr marL="1791789" indent="0">
              <a:buNone/>
              <a:defRPr sz="900" b="1"/>
            </a:lvl8pPr>
            <a:lvl9pPr marL="204775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73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794" indent="0">
              <a:buNone/>
              <a:defRPr sz="1100" b="1"/>
            </a:lvl2pPr>
            <a:lvl3pPr marL="511588" indent="0">
              <a:buNone/>
              <a:defRPr sz="1000" b="1"/>
            </a:lvl3pPr>
            <a:lvl4pPr marL="767382" indent="0">
              <a:buNone/>
              <a:defRPr sz="900" b="1"/>
            </a:lvl4pPr>
            <a:lvl5pPr marL="1023176" indent="0">
              <a:buNone/>
              <a:defRPr sz="900" b="1"/>
            </a:lvl5pPr>
            <a:lvl6pPr marL="1278970" indent="0">
              <a:buNone/>
              <a:defRPr sz="900" b="1"/>
            </a:lvl6pPr>
            <a:lvl7pPr marL="1534740" indent="0">
              <a:buNone/>
              <a:defRPr sz="900" b="1"/>
            </a:lvl7pPr>
            <a:lvl8pPr marL="1790557" indent="0">
              <a:buNone/>
              <a:defRPr sz="900" b="1"/>
            </a:lvl8pPr>
            <a:lvl9pPr marL="2046313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794" indent="0">
              <a:buNone/>
              <a:defRPr sz="1100" b="1"/>
            </a:lvl2pPr>
            <a:lvl3pPr marL="511588" indent="0">
              <a:buNone/>
              <a:defRPr sz="1000" b="1"/>
            </a:lvl3pPr>
            <a:lvl4pPr marL="767382" indent="0">
              <a:buNone/>
              <a:defRPr sz="900" b="1"/>
            </a:lvl4pPr>
            <a:lvl5pPr marL="1023176" indent="0">
              <a:buNone/>
              <a:defRPr sz="900" b="1"/>
            </a:lvl5pPr>
            <a:lvl6pPr marL="1278970" indent="0">
              <a:buNone/>
              <a:defRPr sz="900" b="1"/>
            </a:lvl6pPr>
            <a:lvl7pPr marL="1534740" indent="0">
              <a:buNone/>
              <a:defRPr sz="900" b="1"/>
            </a:lvl7pPr>
            <a:lvl8pPr marL="1790557" indent="0">
              <a:buNone/>
              <a:defRPr sz="900" b="1"/>
            </a:lvl8pPr>
            <a:lvl9pPr marL="2046313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6479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81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9518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65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65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70" indent="0">
              <a:buNone/>
              <a:defRPr sz="700"/>
            </a:lvl2pPr>
            <a:lvl3pPr marL="511940" indent="0">
              <a:buNone/>
              <a:defRPr sz="600"/>
            </a:lvl3pPr>
            <a:lvl4pPr marL="767910" indent="0">
              <a:buNone/>
              <a:defRPr sz="500"/>
            </a:lvl4pPr>
            <a:lvl5pPr marL="1023880" indent="0">
              <a:buNone/>
              <a:defRPr sz="500"/>
            </a:lvl5pPr>
            <a:lvl6pPr marL="1279850" indent="0">
              <a:buNone/>
              <a:defRPr sz="500"/>
            </a:lvl6pPr>
            <a:lvl7pPr marL="1535813" indent="0">
              <a:buNone/>
              <a:defRPr sz="500"/>
            </a:lvl7pPr>
            <a:lvl8pPr marL="1791789" indent="0">
              <a:buNone/>
              <a:defRPr sz="500"/>
            </a:lvl8pPr>
            <a:lvl9pPr marL="204775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275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31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70" indent="0">
              <a:buNone/>
              <a:defRPr sz="1600"/>
            </a:lvl2pPr>
            <a:lvl3pPr marL="511940" indent="0">
              <a:buNone/>
              <a:defRPr sz="1300"/>
            </a:lvl3pPr>
            <a:lvl4pPr marL="767910" indent="0">
              <a:buNone/>
              <a:defRPr sz="1100"/>
            </a:lvl4pPr>
            <a:lvl5pPr marL="1023880" indent="0">
              <a:buNone/>
              <a:defRPr sz="1100"/>
            </a:lvl5pPr>
            <a:lvl6pPr marL="1279850" indent="0">
              <a:buNone/>
              <a:defRPr sz="1100"/>
            </a:lvl6pPr>
            <a:lvl7pPr marL="1535813" indent="0">
              <a:buNone/>
              <a:defRPr sz="1100"/>
            </a:lvl7pPr>
            <a:lvl8pPr marL="1791789" indent="0">
              <a:buNone/>
              <a:defRPr sz="1100"/>
            </a:lvl8pPr>
            <a:lvl9pPr marL="204775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70" indent="0">
              <a:buNone/>
              <a:defRPr sz="700"/>
            </a:lvl2pPr>
            <a:lvl3pPr marL="511940" indent="0">
              <a:buNone/>
              <a:defRPr sz="600"/>
            </a:lvl3pPr>
            <a:lvl4pPr marL="767910" indent="0">
              <a:buNone/>
              <a:defRPr sz="500"/>
            </a:lvl4pPr>
            <a:lvl5pPr marL="1023880" indent="0">
              <a:buNone/>
              <a:defRPr sz="500"/>
            </a:lvl5pPr>
            <a:lvl6pPr marL="1279850" indent="0">
              <a:buNone/>
              <a:defRPr sz="500"/>
            </a:lvl6pPr>
            <a:lvl7pPr marL="1535813" indent="0">
              <a:buNone/>
              <a:defRPr sz="500"/>
            </a:lvl7pPr>
            <a:lvl8pPr marL="1791789" indent="0">
              <a:buNone/>
              <a:defRPr sz="500"/>
            </a:lvl8pPr>
            <a:lvl9pPr marL="204775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1847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1467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3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3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380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407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9792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99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99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9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3915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89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9504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00" indent="0">
              <a:buNone/>
              <a:defRPr sz="1100" b="1"/>
            </a:lvl2pPr>
            <a:lvl3pPr marL="512000" indent="0">
              <a:buNone/>
              <a:defRPr sz="1000" b="1"/>
            </a:lvl3pPr>
            <a:lvl4pPr marL="768000" indent="0">
              <a:buNone/>
              <a:defRPr sz="900" b="1"/>
            </a:lvl4pPr>
            <a:lvl5pPr marL="1024000" indent="0">
              <a:buNone/>
              <a:defRPr sz="900" b="1"/>
            </a:lvl5pPr>
            <a:lvl6pPr marL="1280000" indent="0">
              <a:buNone/>
              <a:defRPr sz="900" b="1"/>
            </a:lvl6pPr>
            <a:lvl7pPr marL="1535997" indent="0">
              <a:buNone/>
              <a:defRPr sz="900" b="1"/>
            </a:lvl7pPr>
            <a:lvl8pPr marL="1791999" indent="0">
              <a:buNone/>
              <a:defRPr sz="900" b="1"/>
            </a:lvl8pPr>
            <a:lvl9pPr marL="2047996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00" indent="0">
              <a:buNone/>
              <a:defRPr sz="1100" b="1"/>
            </a:lvl2pPr>
            <a:lvl3pPr marL="512000" indent="0">
              <a:buNone/>
              <a:defRPr sz="1000" b="1"/>
            </a:lvl3pPr>
            <a:lvl4pPr marL="768000" indent="0">
              <a:buNone/>
              <a:defRPr sz="900" b="1"/>
            </a:lvl4pPr>
            <a:lvl5pPr marL="1024000" indent="0">
              <a:buNone/>
              <a:defRPr sz="900" b="1"/>
            </a:lvl5pPr>
            <a:lvl6pPr marL="1280000" indent="0">
              <a:buNone/>
              <a:defRPr sz="900" b="1"/>
            </a:lvl6pPr>
            <a:lvl7pPr marL="1535997" indent="0">
              <a:buNone/>
              <a:defRPr sz="900" b="1"/>
            </a:lvl7pPr>
            <a:lvl8pPr marL="1791999" indent="0">
              <a:buNone/>
              <a:defRPr sz="900" b="1"/>
            </a:lvl8pPr>
            <a:lvl9pPr marL="2047996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4344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4381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2584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1" y="182050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50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00" indent="0">
              <a:buNone/>
              <a:defRPr sz="700"/>
            </a:lvl2pPr>
            <a:lvl3pPr marL="512000" indent="0">
              <a:buNone/>
              <a:defRPr sz="600"/>
            </a:lvl3pPr>
            <a:lvl4pPr marL="768000" indent="0">
              <a:buNone/>
              <a:defRPr sz="500"/>
            </a:lvl4pPr>
            <a:lvl5pPr marL="1024000" indent="0">
              <a:buNone/>
              <a:defRPr sz="500"/>
            </a:lvl5pPr>
            <a:lvl6pPr marL="1280000" indent="0">
              <a:buNone/>
              <a:defRPr sz="500"/>
            </a:lvl6pPr>
            <a:lvl7pPr marL="1535997" indent="0">
              <a:buNone/>
              <a:defRPr sz="500"/>
            </a:lvl7pPr>
            <a:lvl8pPr marL="1791999" indent="0">
              <a:buNone/>
              <a:defRPr sz="500"/>
            </a:lvl8pPr>
            <a:lvl9pPr marL="2047996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9560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16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00" indent="0">
              <a:buNone/>
              <a:defRPr sz="1600"/>
            </a:lvl2pPr>
            <a:lvl3pPr marL="512000" indent="0">
              <a:buNone/>
              <a:defRPr sz="1300"/>
            </a:lvl3pPr>
            <a:lvl4pPr marL="768000" indent="0">
              <a:buNone/>
              <a:defRPr sz="1100"/>
            </a:lvl4pPr>
            <a:lvl5pPr marL="1024000" indent="0">
              <a:buNone/>
              <a:defRPr sz="1100"/>
            </a:lvl5pPr>
            <a:lvl6pPr marL="1280000" indent="0">
              <a:buNone/>
              <a:defRPr sz="1100"/>
            </a:lvl6pPr>
            <a:lvl7pPr marL="1535997" indent="0">
              <a:buNone/>
              <a:defRPr sz="1100"/>
            </a:lvl7pPr>
            <a:lvl8pPr marL="1791999" indent="0">
              <a:buNone/>
              <a:defRPr sz="1100"/>
            </a:lvl8pPr>
            <a:lvl9pPr marL="204799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41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00" indent="0">
              <a:buNone/>
              <a:defRPr sz="700"/>
            </a:lvl2pPr>
            <a:lvl3pPr marL="512000" indent="0">
              <a:buNone/>
              <a:defRPr sz="600"/>
            </a:lvl3pPr>
            <a:lvl4pPr marL="768000" indent="0">
              <a:buNone/>
              <a:defRPr sz="500"/>
            </a:lvl4pPr>
            <a:lvl5pPr marL="1024000" indent="0">
              <a:buNone/>
              <a:defRPr sz="500"/>
            </a:lvl5pPr>
            <a:lvl6pPr marL="1280000" indent="0">
              <a:buNone/>
              <a:defRPr sz="500"/>
            </a:lvl6pPr>
            <a:lvl7pPr marL="1535997" indent="0">
              <a:buNone/>
              <a:defRPr sz="500"/>
            </a:lvl7pPr>
            <a:lvl8pPr marL="1791999" indent="0">
              <a:buNone/>
              <a:defRPr sz="500"/>
            </a:lvl8pPr>
            <a:lvl9pPr marL="2047996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8431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6966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0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0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4793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886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837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1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1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1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2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2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10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0779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6329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3596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973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0520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9146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32" indent="0">
              <a:buNone/>
              <a:defRPr sz="1600"/>
            </a:lvl2pPr>
            <a:lvl3pPr marL="512064" indent="0">
              <a:buNone/>
              <a:defRPr sz="1300"/>
            </a:lvl3pPr>
            <a:lvl4pPr marL="768096" indent="0">
              <a:buNone/>
              <a:defRPr sz="1100"/>
            </a:lvl4pPr>
            <a:lvl5pPr marL="1024128" indent="0">
              <a:buNone/>
              <a:defRPr sz="1100"/>
            </a:lvl5pPr>
            <a:lvl6pPr marL="1280160" indent="0">
              <a:buNone/>
              <a:defRPr sz="1100"/>
            </a:lvl6pPr>
            <a:lvl7pPr marL="1536192" indent="0">
              <a:buNone/>
              <a:defRPr sz="1100"/>
            </a:lvl7pPr>
            <a:lvl8pPr marL="1792224" indent="0">
              <a:buNone/>
              <a:defRPr sz="1100"/>
            </a:lvl8pPr>
            <a:lvl9pPr marL="204825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2126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322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10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53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53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794" indent="0">
              <a:buNone/>
              <a:defRPr sz="700"/>
            </a:lvl2pPr>
            <a:lvl3pPr marL="511588" indent="0">
              <a:buNone/>
              <a:defRPr sz="600"/>
            </a:lvl3pPr>
            <a:lvl4pPr marL="767382" indent="0">
              <a:buNone/>
              <a:defRPr sz="500"/>
            </a:lvl4pPr>
            <a:lvl5pPr marL="1023176" indent="0">
              <a:buNone/>
              <a:defRPr sz="500"/>
            </a:lvl5pPr>
            <a:lvl6pPr marL="1278970" indent="0">
              <a:buNone/>
              <a:defRPr sz="500"/>
            </a:lvl6pPr>
            <a:lvl7pPr marL="1534740" indent="0">
              <a:buNone/>
              <a:defRPr sz="500"/>
            </a:lvl7pPr>
            <a:lvl8pPr marL="1790557" indent="0">
              <a:buNone/>
              <a:defRPr sz="500"/>
            </a:lvl8pPr>
            <a:lvl9pPr marL="2046313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B72C-8D5F-4A84-9753-115225084D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40F2-B85C-4543-8BE5-CA5D1E42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45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19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794" indent="0">
              <a:buNone/>
              <a:defRPr sz="1600"/>
            </a:lvl2pPr>
            <a:lvl3pPr marL="511588" indent="0">
              <a:buNone/>
              <a:defRPr sz="1300"/>
            </a:lvl3pPr>
            <a:lvl4pPr marL="767382" indent="0">
              <a:buNone/>
              <a:defRPr sz="1100"/>
            </a:lvl4pPr>
            <a:lvl5pPr marL="1023176" indent="0">
              <a:buNone/>
              <a:defRPr sz="1100"/>
            </a:lvl5pPr>
            <a:lvl6pPr marL="1278970" indent="0">
              <a:buNone/>
              <a:defRPr sz="1100"/>
            </a:lvl6pPr>
            <a:lvl7pPr marL="1534740" indent="0">
              <a:buNone/>
              <a:defRPr sz="1100"/>
            </a:lvl7pPr>
            <a:lvl8pPr marL="1790557" indent="0">
              <a:buNone/>
              <a:defRPr sz="1100"/>
            </a:lvl8pPr>
            <a:lvl9pPr marL="2046313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794" indent="0">
              <a:buNone/>
              <a:defRPr sz="700"/>
            </a:lvl2pPr>
            <a:lvl3pPr marL="511588" indent="0">
              <a:buNone/>
              <a:defRPr sz="600"/>
            </a:lvl3pPr>
            <a:lvl4pPr marL="767382" indent="0">
              <a:buNone/>
              <a:defRPr sz="500"/>
            </a:lvl4pPr>
            <a:lvl5pPr marL="1023176" indent="0">
              <a:buNone/>
              <a:defRPr sz="500"/>
            </a:lvl5pPr>
            <a:lvl6pPr marL="1278970" indent="0">
              <a:buNone/>
              <a:defRPr sz="500"/>
            </a:lvl6pPr>
            <a:lvl7pPr marL="1534740" indent="0">
              <a:buNone/>
              <a:defRPr sz="500"/>
            </a:lvl7pPr>
            <a:lvl8pPr marL="1790557" indent="0">
              <a:buNone/>
              <a:defRPr sz="500"/>
            </a:lvl8pPr>
            <a:lvl9pPr marL="2046313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49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35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69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9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1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9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32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94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616" indent="0">
              <a:buNone/>
              <a:defRPr sz="1800" b="1"/>
            </a:lvl3pPr>
            <a:lvl4pPr marL="1370368" indent="0">
              <a:buNone/>
              <a:defRPr sz="1600" b="1"/>
            </a:lvl4pPr>
            <a:lvl5pPr marL="1827230" indent="0">
              <a:buNone/>
              <a:defRPr sz="1600" b="1"/>
            </a:lvl5pPr>
            <a:lvl6pPr marL="2283950" indent="0">
              <a:buNone/>
              <a:defRPr sz="1600" b="1"/>
            </a:lvl6pPr>
            <a:lvl7pPr marL="2740736" indent="0">
              <a:buNone/>
              <a:defRPr sz="1600" b="1"/>
            </a:lvl7pPr>
            <a:lvl8pPr marL="3197524" indent="0">
              <a:buNone/>
              <a:defRPr sz="1600" b="1"/>
            </a:lvl8pPr>
            <a:lvl9pPr marL="3654345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616" indent="0">
              <a:buNone/>
              <a:defRPr sz="1800" b="1"/>
            </a:lvl3pPr>
            <a:lvl4pPr marL="1370368" indent="0">
              <a:buNone/>
              <a:defRPr sz="1600" b="1"/>
            </a:lvl4pPr>
            <a:lvl5pPr marL="1827230" indent="0">
              <a:buNone/>
              <a:defRPr sz="1600" b="1"/>
            </a:lvl5pPr>
            <a:lvl6pPr marL="2283950" indent="0">
              <a:buNone/>
              <a:defRPr sz="1600" b="1"/>
            </a:lvl6pPr>
            <a:lvl7pPr marL="2740736" indent="0">
              <a:buNone/>
              <a:defRPr sz="1600" b="1"/>
            </a:lvl7pPr>
            <a:lvl8pPr marL="3197524" indent="0">
              <a:buNone/>
              <a:defRPr sz="1600" b="1"/>
            </a:lvl8pPr>
            <a:lvl9pPr marL="3654345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1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03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3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B72C-8D5F-4A84-9753-115225084D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40F2-B85C-4543-8BE5-CA5D1E42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88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616" indent="0">
              <a:buNone/>
              <a:defRPr sz="1000"/>
            </a:lvl3pPr>
            <a:lvl4pPr marL="1370368" indent="0">
              <a:buNone/>
              <a:defRPr sz="900"/>
            </a:lvl4pPr>
            <a:lvl5pPr marL="1827230" indent="0">
              <a:buNone/>
              <a:defRPr sz="900"/>
            </a:lvl5pPr>
            <a:lvl6pPr marL="2283950" indent="0">
              <a:buNone/>
              <a:defRPr sz="900"/>
            </a:lvl6pPr>
            <a:lvl7pPr marL="2740736" indent="0">
              <a:buNone/>
              <a:defRPr sz="900"/>
            </a:lvl7pPr>
            <a:lvl8pPr marL="3197524" indent="0">
              <a:buNone/>
              <a:defRPr sz="900"/>
            </a:lvl8pPr>
            <a:lvl9pPr marL="3654345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28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30" tIns="45720" rIns="9143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616" indent="0">
              <a:buNone/>
              <a:defRPr sz="2400"/>
            </a:lvl3pPr>
            <a:lvl4pPr marL="1370368" indent="0">
              <a:buNone/>
              <a:defRPr sz="2000"/>
            </a:lvl4pPr>
            <a:lvl5pPr marL="1827230" indent="0">
              <a:buNone/>
              <a:defRPr sz="2000"/>
            </a:lvl5pPr>
            <a:lvl6pPr marL="2283950" indent="0">
              <a:buNone/>
              <a:defRPr sz="2000"/>
            </a:lvl6pPr>
            <a:lvl7pPr marL="2740736" indent="0">
              <a:buNone/>
              <a:defRPr sz="2000"/>
            </a:lvl7pPr>
            <a:lvl8pPr marL="3197524" indent="0">
              <a:buNone/>
              <a:defRPr sz="2000"/>
            </a:lvl8pPr>
            <a:lvl9pPr marL="3654345" indent="0">
              <a:buNone/>
              <a:defRPr sz="2000"/>
            </a:lvl9pPr>
          </a:lstStyle>
          <a:p>
            <a:pPr marL="0" marR="0" lvl="0" indent="0" algn="l" defTabSz="91361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616" indent="0">
              <a:buNone/>
              <a:defRPr sz="1000"/>
            </a:lvl3pPr>
            <a:lvl4pPr marL="1370368" indent="0">
              <a:buNone/>
              <a:defRPr sz="900"/>
            </a:lvl4pPr>
            <a:lvl5pPr marL="1827230" indent="0">
              <a:buNone/>
              <a:defRPr sz="900"/>
            </a:lvl5pPr>
            <a:lvl6pPr marL="2283950" indent="0">
              <a:buNone/>
              <a:defRPr sz="900"/>
            </a:lvl6pPr>
            <a:lvl7pPr marL="2740736" indent="0">
              <a:buNone/>
              <a:defRPr sz="900"/>
            </a:lvl7pPr>
            <a:lvl8pPr marL="3197524" indent="0">
              <a:buNone/>
              <a:defRPr sz="900"/>
            </a:lvl8pPr>
            <a:lvl9pPr marL="3654345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70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9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0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0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83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8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74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221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79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5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3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1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89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71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5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28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11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19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790" indent="0">
              <a:buNone/>
              <a:defRPr sz="1100" b="1"/>
            </a:lvl2pPr>
            <a:lvl3pPr marL="511580" indent="0">
              <a:buNone/>
              <a:defRPr sz="1000" b="1"/>
            </a:lvl3pPr>
            <a:lvl4pPr marL="767370" indent="0">
              <a:buNone/>
              <a:defRPr sz="900" b="1"/>
            </a:lvl4pPr>
            <a:lvl5pPr marL="1023160" indent="0">
              <a:buNone/>
              <a:defRPr sz="900" b="1"/>
            </a:lvl5pPr>
            <a:lvl6pPr marL="1278950" indent="0">
              <a:buNone/>
              <a:defRPr sz="900" b="1"/>
            </a:lvl6pPr>
            <a:lvl7pPr marL="1534716" indent="0">
              <a:buNone/>
              <a:defRPr sz="900" b="1"/>
            </a:lvl7pPr>
            <a:lvl8pPr marL="1790529" indent="0">
              <a:buNone/>
              <a:defRPr sz="900" b="1"/>
            </a:lvl8pPr>
            <a:lvl9pPr marL="204628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790" indent="0">
              <a:buNone/>
              <a:defRPr sz="1100" b="1"/>
            </a:lvl2pPr>
            <a:lvl3pPr marL="511580" indent="0">
              <a:buNone/>
              <a:defRPr sz="1000" b="1"/>
            </a:lvl3pPr>
            <a:lvl4pPr marL="767370" indent="0">
              <a:buNone/>
              <a:defRPr sz="900" b="1"/>
            </a:lvl4pPr>
            <a:lvl5pPr marL="1023160" indent="0">
              <a:buNone/>
              <a:defRPr sz="900" b="1"/>
            </a:lvl5pPr>
            <a:lvl6pPr marL="1278950" indent="0">
              <a:buNone/>
              <a:defRPr sz="900" b="1"/>
            </a:lvl6pPr>
            <a:lvl7pPr marL="1534716" indent="0">
              <a:buNone/>
              <a:defRPr sz="900" b="1"/>
            </a:lvl7pPr>
            <a:lvl8pPr marL="1790529" indent="0">
              <a:buNone/>
              <a:defRPr sz="900" b="1"/>
            </a:lvl8pPr>
            <a:lvl9pPr marL="204628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51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1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B72C-8D5F-4A84-9753-115225084D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40F2-B85C-4543-8BE5-CA5D1E42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55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0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55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55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790" indent="0">
              <a:buNone/>
              <a:defRPr sz="700"/>
            </a:lvl2pPr>
            <a:lvl3pPr marL="511580" indent="0">
              <a:buNone/>
              <a:defRPr sz="600"/>
            </a:lvl3pPr>
            <a:lvl4pPr marL="767370" indent="0">
              <a:buNone/>
              <a:defRPr sz="500"/>
            </a:lvl4pPr>
            <a:lvl5pPr marL="1023160" indent="0">
              <a:buNone/>
              <a:defRPr sz="500"/>
            </a:lvl5pPr>
            <a:lvl6pPr marL="1278950" indent="0">
              <a:buNone/>
              <a:defRPr sz="500"/>
            </a:lvl6pPr>
            <a:lvl7pPr marL="1534716" indent="0">
              <a:buNone/>
              <a:defRPr sz="500"/>
            </a:lvl7pPr>
            <a:lvl8pPr marL="1790529" indent="0">
              <a:buNone/>
              <a:defRPr sz="500"/>
            </a:lvl8pPr>
            <a:lvl9pPr marL="204628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27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21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790" indent="0">
              <a:buNone/>
              <a:defRPr sz="1600"/>
            </a:lvl2pPr>
            <a:lvl3pPr marL="511580" indent="0">
              <a:buNone/>
              <a:defRPr sz="1300"/>
            </a:lvl3pPr>
            <a:lvl4pPr marL="767370" indent="0">
              <a:buNone/>
              <a:defRPr sz="1100"/>
            </a:lvl4pPr>
            <a:lvl5pPr marL="1023160" indent="0">
              <a:buNone/>
              <a:defRPr sz="1100"/>
            </a:lvl5pPr>
            <a:lvl6pPr marL="1278950" indent="0">
              <a:buNone/>
              <a:defRPr sz="1100"/>
            </a:lvl6pPr>
            <a:lvl7pPr marL="1534716" indent="0">
              <a:buNone/>
              <a:defRPr sz="1100"/>
            </a:lvl7pPr>
            <a:lvl8pPr marL="1790529" indent="0">
              <a:buNone/>
              <a:defRPr sz="1100"/>
            </a:lvl8pPr>
            <a:lvl9pPr marL="204628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790" indent="0">
              <a:buNone/>
              <a:defRPr sz="700"/>
            </a:lvl2pPr>
            <a:lvl3pPr marL="511580" indent="0">
              <a:buNone/>
              <a:defRPr sz="600"/>
            </a:lvl3pPr>
            <a:lvl4pPr marL="767370" indent="0">
              <a:buNone/>
              <a:defRPr sz="500"/>
            </a:lvl4pPr>
            <a:lvl5pPr marL="1023160" indent="0">
              <a:buNone/>
              <a:defRPr sz="500"/>
            </a:lvl5pPr>
            <a:lvl6pPr marL="1278950" indent="0">
              <a:buNone/>
              <a:defRPr sz="500"/>
            </a:lvl6pPr>
            <a:lvl7pPr marL="1534716" indent="0">
              <a:buNone/>
              <a:defRPr sz="500"/>
            </a:lvl7pPr>
            <a:lvl8pPr marL="1790529" indent="0">
              <a:buNone/>
              <a:defRPr sz="500"/>
            </a:lvl8pPr>
            <a:lvl9pPr marL="204628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127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07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493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2A78-5F3E-46C2-80F5-81BD319C58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5E7C-8746-4E82-9187-E011AC544A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90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2A78-5F3E-46C2-80F5-81BD319C58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5E7C-8746-4E82-9187-E011AC544A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591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9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2A78-5F3E-46C2-80F5-81BD319C58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5E7C-8746-4E82-9187-E011AC544A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316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2A78-5F3E-46C2-80F5-81BD319C58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5E7C-8746-4E82-9187-E011AC544A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00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616" indent="0">
              <a:buNone/>
              <a:defRPr sz="1800" b="1"/>
            </a:lvl3pPr>
            <a:lvl4pPr marL="1370368" indent="0">
              <a:buNone/>
              <a:defRPr sz="1600" b="1"/>
            </a:lvl4pPr>
            <a:lvl5pPr marL="1827230" indent="0">
              <a:buNone/>
              <a:defRPr sz="1600" b="1"/>
            </a:lvl5pPr>
            <a:lvl6pPr marL="2283950" indent="0">
              <a:buNone/>
              <a:defRPr sz="1600" b="1"/>
            </a:lvl6pPr>
            <a:lvl7pPr marL="2740736" indent="0">
              <a:buNone/>
              <a:defRPr sz="1600" b="1"/>
            </a:lvl7pPr>
            <a:lvl8pPr marL="3197524" indent="0">
              <a:buNone/>
              <a:defRPr sz="1600" b="1"/>
            </a:lvl8pPr>
            <a:lvl9pPr marL="36543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616" indent="0">
              <a:buNone/>
              <a:defRPr sz="1800" b="1"/>
            </a:lvl3pPr>
            <a:lvl4pPr marL="1370368" indent="0">
              <a:buNone/>
              <a:defRPr sz="1600" b="1"/>
            </a:lvl4pPr>
            <a:lvl5pPr marL="1827230" indent="0">
              <a:buNone/>
              <a:defRPr sz="1600" b="1"/>
            </a:lvl5pPr>
            <a:lvl6pPr marL="2283950" indent="0">
              <a:buNone/>
              <a:defRPr sz="1600" b="1"/>
            </a:lvl6pPr>
            <a:lvl7pPr marL="2740736" indent="0">
              <a:buNone/>
              <a:defRPr sz="1600" b="1"/>
            </a:lvl7pPr>
            <a:lvl8pPr marL="3197524" indent="0">
              <a:buNone/>
              <a:defRPr sz="1600" b="1"/>
            </a:lvl8pPr>
            <a:lvl9pPr marL="36543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2A78-5F3E-46C2-80F5-81BD319C58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5E7C-8746-4E82-9187-E011AC544A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7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4" indent="0">
              <a:buNone/>
              <a:defRPr sz="2000" b="1"/>
            </a:lvl2pPr>
            <a:lvl3pPr marL="913546" indent="0">
              <a:buNone/>
              <a:defRPr sz="1800" b="1"/>
            </a:lvl3pPr>
            <a:lvl4pPr marL="1370258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770" indent="0">
              <a:buNone/>
              <a:defRPr sz="1600" b="1"/>
            </a:lvl6pPr>
            <a:lvl7pPr marL="2740516" indent="0">
              <a:buNone/>
              <a:defRPr sz="1600" b="1"/>
            </a:lvl7pPr>
            <a:lvl8pPr marL="3197268" indent="0">
              <a:buNone/>
              <a:defRPr sz="1600" b="1"/>
            </a:lvl8pPr>
            <a:lvl9pPr marL="36540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4" indent="0">
              <a:buNone/>
              <a:defRPr sz="2000" b="1"/>
            </a:lvl2pPr>
            <a:lvl3pPr marL="913546" indent="0">
              <a:buNone/>
              <a:defRPr sz="1800" b="1"/>
            </a:lvl3pPr>
            <a:lvl4pPr marL="1370258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770" indent="0">
              <a:buNone/>
              <a:defRPr sz="1600" b="1"/>
            </a:lvl6pPr>
            <a:lvl7pPr marL="2740516" indent="0">
              <a:buNone/>
              <a:defRPr sz="1600" b="1"/>
            </a:lvl7pPr>
            <a:lvl8pPr marL="3197268" indent="0">
              <a:buNone/>
              <a:defRPr sz="1600" b="1"/>
            </a:lvl8pPr>
            <a:lvl9pPr marL="36540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B72C-8D5F-4A84-9753-115225084D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40F2-B85C-4543-8BE5-CA5D1E42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670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2A78-5F3E-46C2-80F5-81BD319C58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5E7C-8746-4E82-9187-E011AC544A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526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2A78-5F3E-46C2-80F5-81BD319C58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5E7C-8746-4E82-9187-E011AC544A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078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616" indent="0">
              <a:buNone/>
              <a:defRPr sz="1000"/>
            </a:lvl3pPr>
            <a:lvl4pPr marL="1370368" indent="0">
              <a:buNone/>
              <a:defRPr sz="900"/>
            </a:lvl4pPr>
            <a:lvl5pPr marL="1827230" indent="0">
              <a:buNone/>
              <a:defRPr sz="900"/>
            </a:lvl5pPr>
            <a:lvl6pPr marL="2283950" indent="0">
              <a:buNone/>
              <a:defRPr sz="900"/>
            </a:lvl6pPr>
            <a:lvl7pPr marL="2740736" indent="0">
              <a:buNone/>
              <a:defRPr sz="900"/>
            </a:lvl7pPr>
            <a:lvl8pPr marL="3197524" indent="0">
              <a:buNone/>
              <a:defRPr sz="900"/>
            </a:lvl8pPr>
            <a:lvl9pPr marL="36543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2A78-5F3E-46C2-80F5-81BD319C58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5E7C-8746-4E82-9187-E011AC544A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968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616" indent="0">
              <a:buNone/>
              <a:defRPr sz="2400"/>
            </a:lvl3pPr>
            <a:lvl4pPr marL="1370368" indent="0">
              <a:buNone/>
              <a:defRPr sz="2000"/>
            </a:lvl4pPr>
            <a:lvl5pPr marL="1827230" indent="0">
              <a:buNone/>
              <a:defRPr sz="2000"/>
            </a:lvl5pPr>
            <a:lvl6pPr marL="2283950" indent="0">
              <a:buNone/>
              <a:defRPr sz="2000"/>
            </a:lvl6pPr>
            <a:lvl7pPr marL="2740736" indent="0">
              <a:buNone/>
              <a:defRPr sz="2000"/>
            </a:lvl7pPr>
            <a:lvl8pPr marL="3197524" indent="0">
              <a:buNone/>
              <a:defRPr sz="2000"/>
            </a:lvl8pPr>
            <a:lvl9pPr marL="365434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616" indent="0">
              <a:buNone/>
              <a:defRPr sz="1000"/>
            </a:lvl3pPr>
            <a:lvl4pPr marL="1370368" indent="0">
              <a:buNone/>
              <a:defRPr sz="900"/>
            </a:lvl4pPr>
            <a:lvl5pPr marL="1827230" indent="0">
              <a:buNone/>
              <a:defRPr sz="900"/>
            </a:lvl5pPr>
            <a:lvl6pPr marL="2283950" indent="0">
              <a:buNone/>
              <a:defRPr sz="900"/>
            </a:lvl6pPr>
            <a:lvl7pPr marL="2740736" indent="0">
              <a:buNone/>
              <a:defRPr sz="900"/>
            </a:lvl7pPr>
            <a:lvl8pPr marL="3197524" indent="0">
              <a:buNone/>
              <a:defRPr sz="900"/>
            </a:lvl8pPr>
            <a:lvl9pPr marL="36543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2A78-5F3E-46C2-80F5-81BD319C58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5E7C-8746-4E82-9187-E011AC544A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20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2A78-5F3E-46C2-80F5-81BD319C58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5E7C-8746-4E82-9187-E011AC544A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5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2A78-5F3E-46C2-80F5-81BD319C58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5E7C-8746-4E82-9187-E011AC544A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395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D5C9-D3F8-4440-AB84-D8F122D022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4DE0-0079-4A6F-8C53-26AAE49612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736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D5C9-D3F8-4440-AB84-D8F122D022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4DE0-0079-4A6F-8C53-26AAE49612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50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9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D5C9-D3F8-4440-AB84-D8F122D022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4DE0-0079-4A6F-8C53-26AAE49612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13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D5C9-D3F8-4440-AB84-D8F122D022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4DE0-0079-4A6F-8C53-26AAE49612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1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B72C-8D5F-4A84-9753-115225084D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40F2-B85C-4543-8BE5-CA5D1E42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696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616" indent="0">
              <a:buNone/>
              <a:defRPr sz="1800" b="1"/>
            </a:lvl3pPr>
            <a:lvl4pPr marL="1370368" indent="0">
              <a:buNone/>
              <a:defRPr sz="1600" b="1"/>
            </a:lvl4pPr>
            <a:lvl5pPr marL="1827230" indent="0">
              <a:buNone/>
              <a:defRPr sz="1600" b="1"/>
            </a:lvl5pPr>
            <a:lvl6pPr marL="2283950" indent="0">
              <a:buNone/>
              <a:defRPr sz="1600" b="1"/>
            </a:lvl6pPr>
            <a:lvl7pPr marL="2740736" indent="0">
              <a:buNone/>
              <a:defRPr sz="1600" b="1"/>
            </a:lvl7pPr>
            <a:lvl8pPr marL="3197524" indent="0">
              <a:buNone/>
              <a:defRPr sz="1600" b="1"/>
            </a:lvl8pPr>
            <a:lvl9pPr marL="36543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616" indent="0">
              <a:buNone/>
              <a:defRPr sz="1800" b="1"/>
            </a:lvl3pPr>
            <a:lvl4pPr marL="1370368" indent="0">
              <a:buNone/>
              <a:defRPr sz="1600" b="1"/>
            </a:lvl4pPr>
            <a:lvl5pPr marL="1827230" indent="0">
              <a:buNone/>
              <a:defRPr sz="1600" b="1"/>
            </a:lvl5pPr>
            <a:lvl6pPr marL="2283950" indent="0">
              <a:buNone/>
              <a:defRPr sz="1600" b="1"/>
            </a:lvl6pPr>
            <a:lvl7pPr marL="2740736" indent="0">
              <a:buNone/>
              <a:defRPr sz="1600" b="1"/>
            </a:lvl7pPr>
            <a:lvl8pPr marL="3197524" indent="0">
              <a:buNone/>
              <a:defRPr sz="1600" b="1"/>
            </a:lvl8pPr>
            <a:lvl9pPr marL="36543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D5C9-D3F8-4440-AB84-D8F122D022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4DE0-0079-4A6F-8C53-26AAE49612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684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D5C9-D3F8-4440-AB84-D8F122D022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4DE0-0079-4A6F-8C53-26AAE49612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083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D5C9-D3F8-4440-AB84-D8F122D022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4DE0-0079-4A6F-8C53-26AAE49612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75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616" indent="0">
              <a:buNone/>
              <a:defRPr sz="1000"/>
            </a:lvl3pPr>
            <a:lvl4pPr marL="1370368" indent="0">
              <a:buNone/>
              <a:defRPr sz="900"/>
            </a:lvl4pPr>
            <a:lvl5pPr marL="1827230" indent="0">
              <a:buNone/>
              <a:defRPr sz="900"/>
            </a:lvl5pPr>
            <a:lvl6pPr marL="2283950" indent="0">
              <a:buNone/>
              <a:defRPr sz="900"/>
            </a:lvl6pPr>
            <a:lvl7pPr marL="2740736" indent="0">
              <a:buNone/>
              <a:defRPr sz="900"/>
            </a:lvl7pPr>
            <a:lvl8pPr marL="3197524" indent="0">
              <a:buNone/>
              <a:defRPr sz="900"/>
            </a:lvl8pPr>
            <a:lvl9pPr marL="36543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D5C9-D3F8-4440-AB84-D8F122D022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4DE0-0079-4A6F-8C53-26AAE49612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772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616" indent="0">
              <a:buNone/>
              <a:defRPr sz="2400"/>
            </a:lvl3pPr>
            <a:lvl4pPr marL="1370368" indent="0">
              <a:buNone/>
              <a:defRPr sz="2000"/>
            </a:lvl4pPr>
            <a:lvl5pPr marL="1827230" indent="0">
              <a:buNone/>
              <a:defRPr sz="2000"/>
            </a:lvl5pPr>
            <a:lvl6pPr marL="2283950" indent="0">
              <a:buNone/>
              <a:defRPr sz="2000"/>
            </a:lvl6pPr>
            <a:lvl7pPr marL="2740736" indent="0">
              <a:buNone/>
              <a:defRPr sz="2000"/>
            </a:lvl7pPr>
            <a:lvl8pPr marL="3197524" indent="0">
              <a:buNone/>
              <a:defRPr sz="2000"/>
            </a:lvl8pPr>
            <a:lvl9pPr marL="365434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616" indent="0">
              <a:buNone/>
              <a:defRPr sz="1000"/>
            </a:lvl3pPr>
            <a:lvl4pPr marL="1370368" indent="0">
              <a:buNone/>
              <a:defRPr sz="900"/>
            </a:lvl4pPr>
            <a:lvl5pPr marL="1827230" indent="0">
              <a:buNone/>
              <a:defRPr sz="900"/>
            </a:lvl5pPr>
            <a:lvl6pPr marL="2283950" indent="0">
              <a:buNone/>
              <a:defRPr sz="900"/>
            </a:lvl6pPr>
            <a:lvl7pPr marL="2740736" indent="0">
              <a:buNone/>
              <a:defRPr sz="900"/>
            </a:lvl7pPr>
            <a:lvl8pPr marL="3197524" indent="0">
              <a:buNone/>
              <a:defRPr sz="900"/>
            </a:lvl8pPr>
            <a:lvl9pPr marL="36543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D5C9-D3F8-4440-AB84-D8F122D022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4DE0-0079-4A6F-8C53-26AAE49612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269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D5C9-D3F8-4440-AB84-D8F122D022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4DE0-0079-4A6F-8C53-26AAE49612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643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D5C9-D3F8-4440-AB84-D8F122D022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4DE0-0079-4A6F-8C53-26AAE49612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090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985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036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9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5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B72C-8D5F-4A84-9753-115225084D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40F2-B85C-4543-8BE5-CA5D1E42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065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444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616" indent="0">
              <a:buNone/>
              <a:defRPr sz="1800" b="1"/>
            </a:lvl3pPr>
            <a:lvl4pPr marL="1370368" indent="0">
              <a:buNone/>
              <a:defRPr sz="1600" b="1"/>
            </a:lvl4pPr>
            <a:lvl5pPr marL="1827230" indent="0">
              <a:buNone/>
              <a:defRPr sz="1600" b="1"/>
            </a:lvl5pPr>
            <a:lvl6pPr marL="2283950" indent="0">
              <a:buNone/>
              <a:defRPr sz="1600" b="1"/>
            </a:lvl6pPr>
            <a:lvl7pPr marL="2740736" indent="0">
              <a:buNone/>
              <a:defRPr sz="1600" b="1"/>
            </a:lvl7pPr>
            <a:lvl8pPr marL="3197524" indent="0">
              <a:buNone/>
              <a:defRPr sz="1600" b="1"/>
            </a:lvl8pPr>
            <a:lvl9pPr marL="3654345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616" indent="0">
              <a:buNone/>
              <a:defRPr sz="1800" b="1"/>
            </a:lvl3pPr>
            <a:lvl4pPr marL="1370368" indent="0">
              <a:buNone/>
              <a:defRPr sz="1600" b="1"/>
            </a:lvl4pPr>
            <a:lvl5pPr marL="1827230" indent="0">
              <a:buNone/>
              <a:defRPr sz="1600" b="1"/>
            </a:lvl5pPr>
            <a:lvl6pPr marL="2283950" indent="0">
              <a:buNone/>
              <a:defRPr sz="1600" b="1"/>
            </a:lvl6pPr>
            <a:lvl7pPr marL="2740736" indent="0">
              <a:buNone/>
              <a:defRPr sz="1600" b="1"/>
            </a:lvl7pPr>
            <a:lvl8pPr marL="3197524" indent="0">
              <a:buNone/>
              <a:defRPr sz="1600" b="1"/>
            </a:lvl8pPr>
            <a:lvl9pPr marL="3654345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7561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21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725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616" indent="0">
              <a:buNone/>
              <a:defRPr sz="1000"/>
            </a:lvl3pPr>
            <a:lvl4pPr marL="1370368" indent="0">
              <a:buNone/>
              <a:defRPr sz="900"/>
            </a:lvl4pPr>
            <a:lvl5pPr marL="1827230" indent="0">
              <a:buNone/>
              <a:defRPr sz="900"/>
            </a:lvl5pPr>
            <a:lvl6pPr marL="2283950" indent="0">
              <a:buNone/>
              <a:defRPr sz="900"/>
            </a:lvl6pPr>
            <a:lvl7pPr marL="2740736" indent="0">
              <a:buNone/>
              <a:defRPr sz="900"/>
            </a:lvl7pPr>
            <a:lvl8pPr marL="3197524" indent="0">
              <a:buNone/>
              <a:defRPr sz="900"/>
            </a:lvl8pPr>
            <a:lvl9pPr marL="3654345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2868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30" tIns="45720" rIns="9143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616" indent="0">
              <a:buNone/>
              <a:defRPr sz="2400"/>
            </a:lvl3pPr>
            <a:lvl4pPr marL="1370368" indent="0">
              <a:buNone/>
              <a:defRPr sz="2000"/>
            </a:lvl4pPr>
            <a:lvl5pPr marL="1827230" indent="0">
              <a:buNone/>
              <a:defRPr sz="2000"/>
            </a:lvl5pPr>
            <a:lvl6pPr marL="2283950" indent="0">
              <a:buNone/>
              <a:defRPr sz="2000"/>
            </a:lvl6pPr>
            <a:lvl7pPr marL="2740736" indent="0">
              <a:buNone/>
              <a:defRPr sz="2000"/>
            </a:lvl7pPr>
            <a:lvl8pPr marL="3197524" indent="0">
              <a:buNone/>
              <a:defRPr sz="2000"/>
            </a:lvl8pPr>
            <a:lvl9pPr marL="3654345" indent="0">
              <a:buNone/>
              <a:defRPr sz="2000"/>
            </a:lvl9pPr>
          </a:lstStyle>
          <a:p>
            <a:pPr marL="0" marR="0" lvl="0" indent="0" algn="l" defTabSz="91361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616" indent="0">
              <a:buNone/>
              <a:defRPr sz="1000"/>
            </a:lvl3pPr>
            <a:lvl4pPr marL="1370368" indent="0">
              <a:buNone/>
              <a:defRPr sz="900"/>
            </a:lvl4pPr>
            <a:lvl5pPr marL="1827230" indent="0">
              <a:buNone/>
              <a:defRPr sz="900"/>
            </a:lvl5pPr>
            <a:lvl6pPr marL="2283950" indent="0">
              <a:buNone/>
              <a:defRPr sz="900"/>
            </a:lvl6pPr>
            <a:lvl7pPr marL="2740736" indent="0">
              <a:buNone/>
              <a:defRPr sz="900"/>
            </a:lvl7pPr>
            <a:lvl8pPr marL="3197524" indent="0">
              <a:buNone/>
              <a:defRPr sz="900"/>
            </a:lvl8pPr>
            <a:lvl9pPr marL="3654345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574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099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0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0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56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024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8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4" indent="0">
              <a:buNone/>
              <a:defRPr sz="1200"/>
            </a:lvl2pPr>
            <a:lvl3pPr marL="913546" indent="0">
              <a:buNone/>
              <a:defRPr sz="1000"/>
            </a:lvl3pPr>
            <a:lvl4pPr marL="1370258" indent="0">
              <a:buNone/>
              <a:defRPr sz="900"/>
            </a:lvl4pPr>
            <a:lvl5pPr marL="1827090" indent="0">
              <a:buNone/>
              <a:defRPr sz="900"/>
            </a:lvl5pPr>
            <a:lvl6pPr marL="2283770" indent="0">
              <a:buNone/>
              <a:defRPr sz="900"/>
            </a:lvl6pPr>
            <a:lvl7pPr marL="2740516" indent="0">
              <a:buNone/>
              <a:defRPr sz="900"/>
            </a:lvl7pPr>
            <a:lvl8pPr marL="3197268" indent="0">
              <a:buNone/>
              <a:defRPr sz="900"/>
            </a:lvl8pPr>
            <a:lvl9pPr marL="36540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B72C-8D5F-4A84-9753-115225084D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40F2-B85C-4543-8BE5-CA5D1E42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890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9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80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638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616" indent="0">
              <a:buNone/>
              <a:defRPr sz="1800" b="1"/>
            </a:lvl3pPr>
            <a:lvl4pPr marL="1370368" indent="0">
              <a:buNone/>
              <a:defRPr sz="1600" b="1"/>
            </a:lvl4pPr>
            <a:lvl5pPr marL="1827230" indent="0">
              <a:buNone/>
              <a:defRPr sz="1600" b="1"/>
            </a:lvl5pPr>
            <a:lvl6pPr marL="2283950" indent="0">
              <a:buNone/>
              <a:defRPr sz="1600" b="1"/>
            </a:lvl6pPr>
            <a:lvl7pPr marL="2740736" indent="0">
              <a:buNone/>
              <a:defRPr sz="1600" b="1"/>
            </a:lvl7pPr>
            <a:lvl8pPr marL="3197524" indent="0">
              <a:buNone/>
              <a:defRPr sz="1600" b="1"/>
            </a:lvl8pPr>
            <a:lvl9pPr marL="3654345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616" indent="0">
              <a:buNone/>
              <a:defRPr sz="1800" b="1"/>
            </a:lvl3pPr>
            <a:lvl4pPr marL="1370368" indent="0">
              <a:buNone/>
              <a:defRPr sz="1600" b="1"/>
            </a:lvl4pPr>
            <a:lvl5pPr marL="1827230" indent="0">
              <a:buNone/>
              <a:defRPr sz="1600" b="1"/>
            </a:lvl5pPr>
            <a:lvl6pPr marL="2283950" indent="0">
              <a:buNone/>
              <a:defRPr sz="1600" b="1"/>
            </a:lvl6pPr>
            <a:lvl7pPr marL="2740736" indent="0">
              <a:buNone/>
              <a:defRPr sz="1600" b="1"/>
            </a:lvl7pPr>
            <a:lvl8pPr marL="3197524" indent="0">
              <a:buNone/>
              <a:defRPr sz="1600" b="1"/>
            </a:lvl8pPr>
            <a:lvl9pPr marL="3654345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258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072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106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616" indent="0">
              <a:buNone/>
              <a:defRPr sz="1000"/>
            </a:lvl3pPr>
            <a:lvl4pPr marL="1370368" indent="0">
              <a:buNone/>
              <a:defRPr sz="900"/>
            </a:lvl4pPr>
            <a:lvl5pPr marL="1827230" indent="0">
              <a:buNone/>
              <a:defRPr sz="900"/>
            </a:lvl5pPr>
            <a:lvl6pPr marL="2283950" indent="0">
              <a:buNone/>
              <a:defRPr sz="900"/>
            </a:lvl6pPr>
            <a:lvl7pPr marL="2740736" indent="0">
              <a:buNone/>
              <a:defRPr sz="900"/>
            </a:lvl7pPr>
            <a:lvl8pPr marL="3197524" indent="0">
              <a:buNone/>
              <a:defRPr sz="900"/>
            </a:lvl8pPr>
            <a:lvl9pPr marL="3654345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975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30" tIns="45720" rIns="9143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616" indent="0">
              <a:buNone/>
              <a:defRPr sz="2400"/>
            </a:lvl3pPr>
            <a:lvl4pPr marL="1370368" indent="0">
              <a:buNone/>
              <a:defRPr sz="2000"/>
            </a:lvl4pPr>
            <a:lvl5pPr marL="1827230" indent="0">
              <a:buNone/>
              <a:defRPr sz="2000"/>
            </a:lvl5pPr>
            <a:lvl6pPr marL="2283950" indent="0">
              <a:buNone/>
              <a:defRPr sz="2000"/>
            </a:lvl6pPr>
            <a:lvl7pPr marL="2740736" indent="0">
              <a:buNone/>
              <a:defRPr sz="2000"/>
            </a:lvl7pPr>
            <a:lvl8pPr marL="3197524" indent="0">
              <a:buNone/>
              <a:defRPr sz="2000"/>
            </a:lvl8pPr>
            <a:lvl9pPr marL="3654345" indent="0">
              <a:buNone/>
              <a:defRPr sz="2000"/>
            </a:lvl9pPr>
          </a:lstStyle>
          <a:p>
            <a:pPr marL="0" marR="0" lvl="0" indent="0" algn="l" defTabSz="91361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616" indent="0">
              <a:buNone/>
              <a:defRPr sz="1000"/>
            </a:lvl3pPr>
            <a:lvl4pPr marL="1370368" indent="0">
              <a:buNone/>
              <a:defRPr sz="900"/>
            </a:lvl4pPr>
            <a:lvl5pPr marL="1827230" indent="0">
              <a:buNone/>
              <a:defRPr sz="900"/>
            </a:lvl5pPr>
            <a:lvl6pPr marL="2283950" indent="0">
              <a:buNone/>
              <a:defRPr sz="900"/>
            </a:lvl6pPr>
            <a:lvl7pPr marL="2740736" indent="0">
              <a:buNone/>
              <a:defRPr sz="900"/>
            </a:lvl7pPr>
            <a:lvl8pPr marL="3197524" indent="0">
              <a:buNone/>
              <a:defRPr sz="900"/>
            </a:lvl8pPr>
            <a:lvl9pPr marL="3654345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38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609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0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0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912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34" indent="0">
              <a:buNone/>
              <a:defRPr sz="2800"/>
            </a:lvl2pPr>
            <a:lvl3pPr marL="913546" indent="0">
              <a:buNone/>
              <a:defRPr sz="2400"/>
            </a:lvl3pPr>
            <a:lvl4pPr marL="1370258" indent="0">
              <a:buNone/>
              <a:defRPr sz="2000"/>
            </a:lvl4pPr>
            <a:lvl5pPr marL="1827090" indent="0">
              <a:buNone/>
              <a:defRPr sz="2000"/>
            </a:lvl5pPr>
            <a:lvl6pPr marL="2283770" indent="0">
              <a:buNone/>
              <a:defRPr sz="2000"/>
            </a:lvl6pPr>
            <a:lvl7pPr marL="2740516" indent="0">
              <a:buNone/>
              <a:defRPr sz="2000"/>
            </a:lvl7pPr>
            <a:lvl8pPr marL="3197268" indent="0">
              <a:buNone/>
              <a:defRPr sz="2000"/>
            </a:lvl8pPr>
            <a:lvl9pPr marL="365405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4" indent="0">
              <a:buNone/>
              <a:defRPr sz="1200"/>
            </a:lvl2pPr>
            <a:lvl3pPr marL="913546" indent="0">
              <a:buNone/>
              <a:defRPr sz="1000"/>
            </a:lvl3pPr>
            <a:lvl4pPr marL="1370258" indent="0">
              <a:buNone/>
              <a:defRPr sz="900"/>
            </a:lvl4pPr>
            <a:lvl5pPr marL="1827090" indent="0">
              <a:buNone/>
              <a:defRPr sz="900"/>
            </a:lvl5pPr>
            <a:lvl6pPr marL="2283770" indent="0">
              <a:buNone/>
              <a:defRPr sz="900"/>
            </a:lvl6pPr>
            <a:lvl7pPr marL="2740516" indent="0">
              <a:buNone/>
              <a:defRPr sz="900"/>
            </a:lvl7pPr>
            <a:lvl8pPr marL="3197268" indent="0">
              <a:buNone/>
              <a:defRPr sz="900"/>
            </a:lvl8pPr>
            <a:lvl9pPr marL="36540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B72C-8D5F-4A84-9753-115225084D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40F2-B85C-4543-8BE5-CA5D1E42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599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418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6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47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2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1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9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76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5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278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541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24" indent="0">
              <a:buNone/>
              <a:defRPr sz="1100" b="1"/>
            </a:lvl2pPr>
            <a:lvl3pPr marL="511648" indent="0">
              <a:buNone/>
              <a:defRPr sz="1000" b="1"/>
            </a:lvl3pPr>
            <a:lvl4pPr marL="767472" indent="0">
              <a:buNone/>
              <a:defRPr sz="900" b="1"/>
            </a:lvl4pPr>
            <a:lvl5pPr marL="1023296" indent="0">
              <a:buNone/>
              <a:defRPr sz="900" b="1"/>
            </a:lvl5pPr>
            <a:lvl6pPr marL="1279120" indent="0">
              <a:buNone/>
              <a:defRPr sz="900" b="1"/>
            </a:lvl6pPr>
            <a:lvl7pPr marL="1534920" indent="0">
              <a:buNone/>
              <a:defRPr sz="900" b="1"/>
            </a:lvl7pPr>
            <a:lvl8pPr marL="1790767" indent="0">
              <a:buNone/>
              <a:defRPr sz="900" b="1"/>
            </a:lvl8pPr>
            <a:lvl9pPr marL="204655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24" indent="0">
              <a:buNone/>
              <a:defRPr sz="1100" b="1"/>
            </a:lvl2pPr>
            <a:lvl3pPr marL="511648" indent="0">
              <a:buNone/>
              <a:defRPr sz="1000" b="1"/>
            </a:lvl3pPr>
            <a:lvl4pPr marL="767472" indent="0">
              <a:buNone/>
              <a:defRPr sz="900" b="1"/>
            </a:lvl4pPr>
            <a:lvl5pPr marL="1023296" indent="0">
              <a:buNone/>
              <a:defRPr sz="900" b="1"/>
            </a:lvl5pPr>
            <a:lvl6pPr marL="1279120" indent="0">
              <a:buNone/>
              <a:defRPr sz="900" b="1"/>
            </a:lvl6pPr>
            <a:lvl7pPr marL="1534920" indent="0">
              <a:buNone/>
              <a:defRPr sz="900" b="1"/>
            </a:lvl7pPr>
            <a:lvl8pPr marL="1790767" indent="0">
              <a:buNone/>
              <a:defRPr sz="900" b="1"/>
            </a:lvl8pPr>
            <a:lvl9pPr marL="204655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131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164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145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38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38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24" indent="0">
              <a:buNone/>
              <a:defRPr sz="700"/>
            </a:lvl2pPr>
            <a:lvl3pPr marL="511648" indent="0">
              <a:buNone/>
              <a:defRPr sz="600"/>
            </a:lvl3pPr>
            <a:lvl4pPr marL="767472" indent="0">
              <a:buNone/>
              <a:defRPr sz="500"/>
            </a:lvl4pPr>
            <a:lvl5pPr marL="1023296" indent="0">
              <a:buNone/>
              <a:defRPr sz="500"/>
            </a:lvl5pPr>
            <a:lvl6pPr marL="1279120" indent="0">
              <a:buNone/>
              <a:defRPr sz="500"/>
            </a:lvl6pPr>
            <a:lvl7pPr marL="1534920" indent="0">
              <a:buNone/>
              <a:defRPr sz="500"/>
            </a:lvl7pPr>
            <a:lvl8pPr marL="1790767" indent="0">
              <a:buNone/>
              <a:defRPr sz="500"/>
            </a:lvl8pPr>
            <a:lvl9pPr marL="204655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49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04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24" indent="0">
              <a:buNone/>
              <a:defRPr sz="1600"/>
            </a:lvl2pPr>
            <a:lvl3pPr marL="511648" indent="0">
              <a:buNone/>
              <a:defRPr sz="1300"/>
            </a:lvl3pPr>
            <a:lvl4pPr marL="767472" indent="0">
              <a:buNone/>
              <a:defRPr sz="1100"/>
            </a:lvl4pPr>
            <a:lvl5pPr marL="1023296" indent="0">
              <a:buNone/>
              <a:defRPr sz="1100"/>
            </a:lvl5pPr>
            <a:lvl6pPr marL="1279120" indent="0">
              <a:buNone/>
              <a:defRPr sz="1100"/>
            </a:lvl6pPr>
            <a:lvl7pPr marL="1534920" indent="0">
              <a:buNone/>
              <a:defRPr sz="1100"/>
            </a:lvl7pPr>
            <a:lvl8pPr marL="1790767" indent="0">
              <a:buNone/>
              <a:defRPr sz="1100"/>
            </a:lvl8pPr>
            <a:lvl9pPr marL="2046559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24" indent="0">
              <a:buNone/>
              <a:defRPr sz="700"/>
            </a:lvl2pPr>
            <a:lvl3pPr marL="511648" indent="0">
              <a:buNone/>
              <a:defRPr sz="600"/>
            </a:lvl3pPr>
            <a:lvl4pPr marL="767472" indent="0">
              <a:buNone/>
              <a:defRPr sz="500"/>
            </a:lvl4pPr>
            <a:lvl5pPr marL="1023296" indent="0">
              <a:buNone/>
              <a:defRPr sz="500"/>
            </a:lvl5pPr>
            <a:lvl6pPr marL="1279120" indent="0">
              <a:buNone/>
              <a:defRPr sz="500"/>
            </a:lvl6pPr>
            <a:lvl7pPr marL="1534920" indent="0">
              <a:buNone/>
              <a:defRPr sz="500"/>
            </a:lvl7pPr>
            <a:lvl8pPr marL="1790767" indent="0">
              <a:buNone/>
              <a:defRPr sz="500"/>
            </a:lvl8pPr>
            <a:lvl9pPr marL="204655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093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279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6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20" rIns="9143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6"/>
            <a:ext cx="8229600" cy="4525963"/>
          </a:xfrm>
          <a:prstGeom prst="rect">
            <a:avLst/>
          </a:prstGeom>
        </p:spPr>
        <p:txBody>
          <a:bodyPr vert="horz" lIns="91430" tIns="45720" rIns="9143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72"/>
            <a:ext cx="2133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9B72C-8D5F-4A84-9753-115225084D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72"/>
            <a:ext cx="2895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72"/>
            <a:ext cx="2133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40F2-B85C-4543-8BE5-CA5D1E42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6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5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9" indent="-342559" algn="l" defTabSz="91354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18" indent="-285467" algn="l" defTabSz="91354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02" indent="-228356" algn="l" defTabSz="9135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4" indent="-228356" algn="l" defTabSz="91354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81" indent="-228356" algn="l" defTabSz="91354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60" indent="-228356" algn="l" defTabSz="9135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72" indent="-228356" algn="l" defTabSz="9135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84" indent="-228356" algn="l" defTabSz="9135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18" indent="-228356" algn="l" defTabSz="9135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4" algn="l" defTabSz="913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6" algn="l" defTabSz="913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58" algn="l" defTabSz="913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70" algn="l" defTabSz="913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16" algn="l" defTabSz="913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68" algn="l" defTabSz="913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55" algn="l" defTabSz="9135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8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88"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88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51168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78" indent="-191878" algn="l" defTabSz="5116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24" indent="-159918" algn="l" defTabSz="51168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610" indent="-127922" algn="l" defTabSz="51168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454" indent="-127922" algn="l" defTabSz="51168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98" indent="-127922" algn="l" defTabSz="51168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125" indent="-127922" algn="l" defTabSz="5116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896" indent="-127922" algn="l" defTabSz="5116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805" indent="-127922" algn="l" defTabSz="5116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628" indent="-127922" algn="l" defTabSz="5116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6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44" algn="l" defTabSz="5116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688" algn="l" defTabSz="5116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532" algn="l" defTabSz="5116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376" algn="l" defTabSz="5116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220" algn="l" defTabSz="5116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042" algn="l" defTabSz="5116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907" algn="l" defTabSz="5116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722" algn="l" defTabSz="5116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3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32"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3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6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511732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95" indent="-191895" algn="l" defTabSz="51173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62" indent="-159930" algn="l" defTabSz="5117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665" indent="-127933" algn="l" defTabSz="51173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531" indent="-127933" algn="l" defTabSz="511732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397" indent="-127933" algn="l" defTabSz="511732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248" indent="-127933" algn="l" defTabSz="51173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050" indent="-127933" algn="l" defTabSz="51173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973" indent="-127933" algn="l" defTabSz="51173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820" indent="-127933" algn="l" defTabSz="51173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7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66" algn="l" defTabSz="5117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732" algn="l" defTabSz="5117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598" algn="l" defTabSz="5117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464" algn="l" defTabSz="5117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330" algn="l" defTabSz="5117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176" algn="l" defTabSz="5117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061" algn="l" defTabSz="5117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901" algn="l" defTabSz="5117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8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80"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8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0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51178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14" indent="-191914" algn="l" defTabSz="51178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04" indent="-159943" algn="l" defTabSz="51178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25" indent="-127945" algn="l" defTabSz="51178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615" indent="-127945" algn="l" defTabSz="51178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505" indent="-127945" algn="l" defTabSz="51178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382" indent="-127945" algn="l" defTabSz="51178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218" indent="-127945" algn="l" defTabSz="51178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156" indent="-127945" algn="l" defTabSz="51178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030" indent="-127945" algn="l" defTabSz="51178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7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90" algn="l" defTabSz="5117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780" algn="l" defTabSz="5117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670" algn="l" defTabSz="5117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560" algn="l" defTabSz="5117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450" algn="l" defTabSz="5117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323" algn="l" defTabSz="5117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229" algn="l" defTabSz="5117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097" algn="l" defTabSz="5117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2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28"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28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2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51182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33" indent="-191933" algn="l" defTabSz="51182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46" indent="-159956" algn="l" defTabSz="51182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85" indent="-127957" algn="l" defTabSz="51182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699" indent="-127957" algn="l" defTabSz="51182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13" indent="-127957" algn="l" defTabSz="51182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517" indent="-127957" algn="l" defTabSz="5118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386" indent="-127957" algn="l" defTabSz="5118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340" indent="-127957" algn="l" defTabSz="5118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240" indent="-127957" algn="l" defTabSz="5118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14" algn="l" defTabSz="5118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28" algn="l" defTabSz="5118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42" algn="l" defTabSz="5118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56" algn="l" defTabSz="5118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570" algn="l" defTabSz="5118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470" algn="l" defTabSz="5118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397" algn="l" defTabSz="5118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293" algn="l" defTabSz="5118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8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80"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8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9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51188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53" indent="-191953" algn="l" defTabSz="51188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92" indent="-159970" algn="l" defTabSz="51188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50" indent="-127970" algn="l" defTabSz="51188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790" indent="-127970" algn="l" defTabSz="51188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730" indent="-127970" algn="l" defTabSz="51188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662" indent="-127970" algn="l" defTabSz="51188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568" indent="-127970" algn="l" defTabSz="51188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538" indent="-127970" algn="l" defTabSz="51188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468" indent="-127970" algn="l" defTabSz="51188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40" algn="l" defTabSz="5118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80" algn="l" defTabSz="5118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20" algn="l" defTabSz="5118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760" algn="l" defTabSz="5118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700" algn="l" defTabSz="5118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630" algn="l" defTabSz="5118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579" algn="l" defTabSz="5118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506" algn="l" defTabSz="5118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4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40"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4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9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51194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76" indent="-191976" algn="l" defTabSz="51194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44" indent="-159986" algn="l" defTabSz="51194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925" indent="-127985" algn="l" defTabSz="51194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895" indent="-127985" algn="l" defTabSz="51194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865" indent="-127985" algn="l" defTabSz="51194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830" indent="-127985" algn="l" defTabSz="51194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778" indent="-127985" algn="l" defTabSz="51194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767" indent="-127985" algn="l" defTabSz="51194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730" indent="-127985" algn="l" defTabSz="51194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70" algn="l" defTabSz="5119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40" algn="l" defTabSz="5119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10" algn="l" defTabSz="5119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880" algn="l" defTabSz="5119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850" algn="l" defTabSz="5119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813" algn="l" defTabSz="5119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789" algn="l" defTabSz="5119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751" algn="l" defTabSz="5119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00"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3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51200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00" indent="-192000" algn="l" defTabSz="5120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97" indent="-160002" algn="l" defTabSz="5120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00" indent="-128000" algn="l" defTabSz="51200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000" indent="-128000" algn="l" defTabSz="5120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28000" algn="l" defTabSz="5120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998" indent="-128000" algn="l" defTabSz="5120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988" indent="-128000" algn="l" defTabSz="5120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996" indent="-128000" algn="l" defTabSz="5120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993" indent="-128000" algn="l" defTabSz="5120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00" algn="l" defTabSz="5120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00" algn="l" defTabSz="5120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00" algn="l" defTabSz="5120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000" algn="l" defTabSz="5120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000" algn="l" defTabSz="5120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997" algn="l" defTabSz="5120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999" algn="l" defTabSz="5120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996" algn="l" defTabSz="5120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8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5120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5120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52" indent="-160020" algn="l" defTabSz="5120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" indent="-128016" algn="l" defTabSz="5120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128016" algn="l" defTabSz="5120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58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588"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5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588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5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0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51158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39" indent="-191839" algn="l" defTabSz="5115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636" indent="-159891" algn="l" defTabSz="51158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485" indent="-127897" algn="l" defTabSz="51158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279" indent="-127897" algn="l" defTabSz="51158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073" indent="-127897" algn="l" defTabSz="51158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6845" indent="-127897" algn="l" defTabSz="5115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546" indent="-127897" algn="l" defTabSz="5115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423" indent="-127897" algn="l" defTabSz="5115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190" indent="-127897" algn="l" defTabSz="5115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5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794" algn="l" defTabSz="5115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588" algn="l" defTabSz="5115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382" algn="l" defTabSz="5115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176" algn="l" defTabSz="5115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8970" algn="l" defTabSz="5115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740" algn="l" defTabSz="5115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557" algn="l" defTabSz="5115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313" algn="l" defTabSz="5115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1430" tIns="45720" rIns="91430" bIns="45720"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26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91430" tIns="45720" rIns="91430" bIns="45720" anchor="t" anchorCtr="0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2"/>
            <a:ext cx="2133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3616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2"/>
            <a:ext cx="2895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3616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2"/>
            <a:ext cx="2133600" cy="365125"/>
          </a:xfrm>
          <a:prstGeom prst="rect">
            <a:avLst/>
          </a:prstGeom>
        </p:spPr>
        <p:txBody>
          <a:bodyPr vert="horz" wrap="square" lIns="91430" tIns="45720" rIns="9143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3616" fontAlgn="base">
              <a:spcBef>
                <a:spcPct val="0"/>
              </a:spcBef>
              <a:spcAft>
                <a:spcPct val="0"/>
              </a:spcAft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 defTabSz="91361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4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677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361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036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72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587" indent="-34258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8" indent="-2854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2" indent="-2283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44" indent="-2283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47" indent="-2283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60" indent="-228376" algn="l" defTabSz="9136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12" indent="-228376" algn="l" defTabSz="9136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64" indent="-228376" algn="l" defTabSz="9136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8" indent="-228376" algn="l" defTabSz="9136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16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8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30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50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6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4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45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58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580"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58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9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51158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36" indent="-191836" algn="l" defTabSz="51158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630" indent="-159889" algn="l" defTabSz="51158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475" indent="-127895" algn="l" defTabSz="51158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265" indent="-127895" algn="l" defTabSz="51158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055" indent="-127895" algn="l" defTabSz="51158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6822" indent="-127895" algn="l" defTabSz="51158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518" indent="-127895" algn="l" defTabSz="51158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393" indent="-127895" algn="l" defTabSz="51158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156" indent="-127895" algn="l" defTabSz="51158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5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790" algn="l" defTabSz="5115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580" algn="l" defTabSz="5115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370" algn="l" defTabSz="5115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160" algn="l" defTabSz="5115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8950" algn="l" defTabSz="5115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716" algn="l" defTabSz="5115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529" algn="l" defTabSz="5115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281" algn="l" defTabSz="5115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20" rIns="9143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6"/>
            <a:ext cx="8229600" cy="4525963"/>
          </a:xfrm>
          <a:prstGeom prst="rect">
            <a:avLst/>
          </a:prstGeom>
        </p:spPr>
        <p:txBody>
          <a:bodyPr vert="horz" lIns="91430" tIns="45720" rIns="9143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6"/>
            <a:ext cx="2133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16"/>
            <a:fld id="{0AEC2A78-5F3E-46C2-80F5-81BD319C58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616"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6"/>
            <a:ext cx="2895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6"/>
            <a:ext cx="2133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16"/>
            <a:fld id="{13D85E7C-8746-4E82-9187-E011AC544A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6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5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36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87" indent="-342587" algn="l" defTabSz="9136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8" indent="-285490" algn="l" defTabSz="91361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2" indent="-228376" algn="l" defTabSz="9136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44" indent="-228376" algn="l" defTabSz="91361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47" indent="-228376" algn="l" defTabSz="91361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60" indent="-228376" algn="l" defTabSz="9136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12" indent="-228376" algn="l" defTabSz="9136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64" indent="-228376" algn="l" defTabSz="9136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8" indent="-228376" algn="l" defTabSz="9136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16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8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30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50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6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4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45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20" rIns="9143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6"/>
            <a:ext cx="8229600" cy="4525963"/>
          </a:xfrm>
          <a:prstGeom prst="rect">
            <a:avLst/>
          </a:prstGeom>
        </p:spPr>
        <p:txBody>
          <a:bodyPr vert="horz" lIns="91430" tIns="45720" rIns="9143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6"/>
            <a:ext cx="2133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16"/>
            <a:fld id="{B0E0D5C9-D3F8-4440-AB84-D8F122D022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616"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6"/>
            <a:ext cx="2895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6"/>
            <a:ext cx="2133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16"/>
            <a:fld id="{151A4DE0-0079-4A6F-8C53-26AAE49612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6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1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36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87" indent="-342587" algn="l" defTabSz="9136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8" indent="-285490" algn="l" defTabSz="91361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2" indent="-228376" algn="l" defTabSz="9136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44" indent="-228376" algn="l" defTabSz="91361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47" indent="-228376" algn="l" defTabSz="91361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60" indent="-228376" algn="l" defTabSz="9136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12" indent="-228376" algn="l" defTabSz="9136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64" indent="-228376" algn="l" defTabSz="9136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8" indent="-228376" algn="l" defTabSz="9136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16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8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30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50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6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4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45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1430" tIns="45720" rIns="91430" bIns="45720"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26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91430" tIns="45720" rIns="91430" bIns="45720" anchor="t" anchorCtr="0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2"/>
            <a:ext cx="2133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3616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2"/>
            <a:ext cx="2895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3616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2"/>
            <a:ext cx="2133600" cy="365125"/>
          </a:xfrm>
          <a:prstGeom prst="rect">
            <a:avLst/>
          </a:prstGeom>
        </p:spPr>
        <p:txBody>
          <a:bodyPr vert="horz" wrap="square" lIns="91430" tIns="45720" rIns="9143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3616" fontAlgn="base">
              <a:spcBef>
                <a:spcPct val="0"/>
              </a:spcBef>
              <a:spcAft>
                <a:spcPct val="0"/>
              </a:spcAft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 defTabSz="91361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0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677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361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036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72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587" indent="-34258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8" indent="-2854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2" indent="-2283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44" indent="-2283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47" indent="-2283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60" indent="-228376" algn="l" defTabSz="9136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12" indent="-228376" algn="l" defTabSz="9136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64" indent="-228376" algn="l" defTabSz="9136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8" indent="-228376" algn="l" defTabSz="9136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16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8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30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50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6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4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45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1430" tIns="45720" rIns="91430" bIns="45720"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26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91430" tIns="45720" rIns="91430" bIns="45720" anchor="t" anchorCtr="0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2"/>
            <a:ext cx="2133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3616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2"/>
            <a:ext cx="2895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3616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2"/>
            <a:ext cx="2133600" cy="365125"/>
          </a:xfrm>
          <a:prstGeom prst="rect">
            <a:avLst/>
          </a:prstGeom>
        </p:spPr>
        <p:txBody>
          <a:bodyPr vert="horz" wrap="square" lIns="91430" tIns="45720" rIns="9143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3616" fontAlgn="base">
              <a:spcBef>
                <a:spcPct val="0"/>
              </a:spcBef>
              <a:spcAft>
                <a:spcPct val="0"/>
              </a:spcAft>
              <a:defRPr/>
            </a:pPr>
            <a:fld id="{1DC42FAF-0022-4B92-BA45-8250F39CB923}" type="slidenum">
              <a:rPr lang="vi-VN" altLang="en-US" smtClean="0">
                <a:cs typeface="Arial" panose="020B0604020202020204" pitchFamily="34" charset="0"/>
              </a:rPr>
              <a:pPr defTabSz="91361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6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677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361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036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72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587" indent="-34258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78" indent="-2854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2" indent="-2283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44" indent="-2283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47" indent="-2283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60" indent="-228376" algn="l" defTabSz="9136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12" indent="-228376" algn="l" defTabSz="9136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64" indent="-228376" algn="l" defTabSz="9136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8" indent="-228376" algn="l" defTabSz="9136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16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8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30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50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6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4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45" algn="l" defTabSz="9136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4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48"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48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8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51164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63" indent="-191863" algn="l" defTabSz="51164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689" indent="-159907" algn="l" defTabSz="51164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560" indent="-127912" algn="l" defTabSz="51164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84" indent="-127912" algn="l" defTabSz="51164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08" indent="-127912" algn="l" defTabSz="51164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013" indent="-127912" algn="l" defTabSz="51164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756" indent="-127912" algn="l" defTabSz="51164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652" indent="-127912" algn="l" defTabSz="51164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453" indent="-127912" algn="l" defTabSz="51164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24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648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472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296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120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920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767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559" algn="l" defTabSz="5116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1.jpe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310.png"/><Relationship Id="rId4" Type="http://schemas.openxmlformats.org/officeDocument/2006/relationships/image" Target="../media/image37.png"/><Relationship Id="rId9" Type="http://schemas.openxmlformats.org/officeDocument/2006/relationships/image" Target="../media/image3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2.jpeg"/><Relationship Id="rId12" Type="http://schemas.openxmlformats.org/officeDocument/2006/relationships/image" Target="../media/image4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46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36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4.sv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39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60.png"/><Relationship Id="rId5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62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72.png"/><Relationship Id="rId5" Type="http://schemas.openxmlformats.org/officeDocument/2006/relationships/image" Target="../media/image26.sv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76.png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3.xml"/><Relationship Id="rId5" Type="http://schemas.microsoft.com/office/2007/relationships/hdphoto" Target="../media/hdphoto6.wdp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21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ổng hợp tải hình nền powerpoint mầm non miễn phí cho trường mầm non và  tiểu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45"/>
          <p:cNvSpPr>
            <a:spLocks noChangeArrowheads="1" noChangeShapeType="1" noTextEdit="1"/>
          </p:cNvSpPr>
          <p:nvPr/>
        </p:nvSpPr>
        <p:spPr bwMode="auto">
          <a:xfrm>
            <a:off x="1143000" y="762000"/>
            <a:ext cx="7400925" cy="1112838"/>
          </a:xfrm>
          <a:prstGeom prst="rect">
            <a:avLst/>
          </a:prstGeom>
        </p:spPr>
        <p:txBody>
          <a:bodyPr wrap="none" lIns="91430" tIns="45720" rIns="9143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NHIỆT LIỆT CHÀO MỪNG  </a:t>
            </a:r>
          </a:p>
        </p:txBody>
      </p:sp>
      <p:sp>
        <p:nvSpPr>
          <p:cNvPr id="4" name="WordArt 43"/>
          <p:cNvSpPr>
            <a:spLocks noChangeArrowheads="1" noChangeShapeType="1" noTextEdit="1"/>
          </p:cNvSpPr>
          <p:nvPr/>
        </p:nvSpPr>
        <p:spPr bwMode="auto">
          <a:xfrm>
            <a:off x="889371" y="1889429"/>
            <a:ext cx="7543800" cy="1219200"/>
          </a:xfrm>
          <a:prstGeom prst="rect">
            <a:avLst/>
          </a:prstGeom>
        </p:spPr>
        <p:txBody>
          <a:bodyPr wrap="none" lIns="91430" tIns="45720" rIns="9143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QUÝ THẦY CÔ ĐẾN DỰ GIỜ</a:t>
            </a:r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685800" y="3108751"/>
            <a:ext cx="731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20" rIns="9143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MÔN:TOÁN 7</a:t>
            </a:r>
          </a:p>
        </p:txBody>
      </p:sp>
    </p:spTree>
    <p:extLst>
      <p:ext uri="{BB962C8B-B14F-4D97-AF65-F5344CB8AC3E}">
        <p14:creationId xmlns:p14="http://schemas.microsoft.com/office/powerpoint/2010/main" val="190221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i ca sinh v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i ca sinh v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47" y="0"/>
            <a:ext cx="2257425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defTabSz="913616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pic>
        <p:nvPicPr>
          <p:cNvPr id="4" name="Picture 3" descr="hinh3.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76200"/>
            <a:ext cx="3886200" cy="33680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53035" y="609618"/>
            <a:ext cx="5409565" cy="954107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defTabSz="913616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3.4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79653" y="3751659"/>
            <a:ext cx="5114290" cy="461665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defTabSz="913616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120∘</a:t>
            </a:r>
          </a:p>
        </p:txBody>
      </p:sp>
      <p:grpSp>
        <p:nvGrpSpPr>
          <p:cNvPr id="7" name="Group 4"/>
          <p:cNvGrpSpPr/>
          <p:nvPr/>
        </p:nvGrpSpPr>
        <p:grpSpPr>
          <a:xfrm>
            <a:off x="4402525" y="1769461"/>
            <a:ext cx="509905" cy="88900"/>
            <a:chOff x="432" y="1728"/>
            <a:chExt cx="96" cy="48"/>
          </a:xfrm>
        </p:grpSpPr>
        <p:sp>
          <p:nvSpPr>
            <p:cNvPr id="8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" name="Group 4"/>
          <p:cNvGrpSpPr/>
          <p:nvPr/>
        </p:nvGrpSpPr>
        <p:grpSpPr>
          <a:xfrm>
            <a:off x="874506" y="2362200"/>
            <a:ext cx="509905" cy="88900"/>
            <a:chOff x="432" y="1728"/>
            <a:chExt cx="96" cy="48"/>
          </a:xfrm>
        </p:grpSpPr>
        <p:sp>
          <p:nvSpPr>
            <p:cNvPr id="11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3" name="Group 4"/>
          <p:cNvGrpSpPr/>
          <p:nvPr/>
        </p:nvGrpSpPr>
        <p:grpSpPr>
          <a:xfrm>
            <a:off x="1672887" y="2362200"/>
            <a:ext cx="509905" cy="88900"/>
            <a:chOff x="432" y="1728"/>
            <a:chExt cx="96" cy="48"/>
          </a:xfrm>
        </p:grpSpPr>
        <p:sp>
          <p:nvSpPr>
            <p:cNvPr id="14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" name="Group 4"/>
          <p:cNvGrpSpPr/>
          <p:nvPr/>
        </p:nvGrpSpPr>
        <p:grpSpPr>
          <a:xfrm>
            <a:off x="2554383" y="2362200"/>
            <a:ext cx="509905" cy="88900"/>
            <a:chOff x="432" y="1728"/>
            <a:chExt cx="96" cy="48"/>
          </a:xfrm>
        </p:grpSpPr>
        <p:sp>
          <p:nvSpPr>
            <p:cNvPr id="17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9" name="Group 4"/>
          <p:cNvGrpSpPr/>
          <p:nvPr/>
        </p:nvGrpSpPr>
        <p:grpSpPr>
          <a:xfrm>
            <a:off x="1001871" y="2905056"/>
            <a:ext cx="509905" cy="88900"/>
            <a:chOff x="432" y="1728"/>
            <a:chExt cx="96" cy="48"/>
          </a:xfrm>
        </p:grpSpPr>
        <p:sp>
          <p:nvSpPr>
            <p:cNvPr id="20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roup 4"/>
          <p:cNvGrpSpPr/>
          <p:nvPr/>
        </p:nvGrpSpPr>
        <p:grpSpPr>
          <a:xfrm>
            <a:off x="1882668" y="2908974"/>
            <a:ext cx="509905" cy="88900"/>
            <a:chOff x="432" y="1728"/>
            <a:chExt cx="96" cy="48"/>
          </a:xfrm>
        </p:grpSpPr>
        <p:sp>
          <p:nvSpPr>
            <p:cNvPr id="23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" name="Group 4"/>
          <p:cNvGrpSpPr/>
          <p:nvPr/>
        </p:nvGrpSpPr>
        <p:grpSpPr>
          <a:xfrm>
            <a:off x="2649727" y="2912892"/>
            <a:ext cx="509905" cy="88900"/>
            <a:chOff x="432" y="1728"/>
            <a:chExt cx="96" cy="48"/>
          </a:xfrm>
        </p:grpSpPr>
        <p:sp>
          <p:nvSpPr>
            <p:cNvPr id="26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8" name="Group 4"/>
          <p:cNvGrpSpPr/>
          <p:nvPr/>
        </p:nvGrpSpPr>
        <p:grpSpPr>
          <a:xfrm>
            <a:off x="1001871" y="3355340"/>
            <a:ext cx="509905" cy="88900"/>
            <a:chOff x="432" y="1728"/>
            <a:chExt cx="96" cy="48"/>
          </a:xfrm>
        </p:grpSpPr>
        <p:sp>
          <p:nvSpPr>
            <p:cNvPr id="29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1" name="Group 4"/>
          <p:cNvGrpSpPr/>
          <p:nvPr/>
        </p:nvGrpSpPr>
        <p:grpSpPr>
          <a:xfrm>
            <a:off x="1001871" y="3818929"/>
            <a:ext cx="509905" cy="88900"/>
            <a:chOff x="432" y="1728"/>
            <a:chExt cx="96" cy="48"/>
          </a:xfrm>
        </p:grpSpPr>
        <p:sp>
          <p:nvSpPr>
            <p:cNvPr id="32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" name="Rectangle 2"/>
          <p:cNvSpPr/>
          <p:nvPr/>
        </p:nvSpPr>
        <p:spPr>
          <a:xfrm>
            <a:off x="76839" y="1760221"/>
            <a:ext cx="5104765" cy="461665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defTabSz="913616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là:mOt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7" name="Group 4"/>
          <p:cNvGrpSpPr/>
          <p:nvPr/>
        </p:nvGrpSpPr>
        <p:grpSpPr>
          <a:xfrm>
            <a:off x="3429298" y="1769461"/>
            <a:ext cx="509905" cy="88900"/>
            <a:chOff x="432" y="1728"/>
            <a:chExt cx="96" cy="48"/>
          </a:xfrm>
        </p:grpSpPr>
        <p:sp>
          <p:nvSpPr>
            <p:cNvPr id="38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4" name="Rectangle 33"/>
          <p:cNvSpPr/>
          <p:nvPr/>
        </p:nvSpPr>
        <p:spPr>
          <a:xfrm>
            <a:off x="262933" y="2362202"/>
            <a:ext cx="2983489" cy="461665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pPr defTabSz="913616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4226" y="2895711"/>
            <a:ext cx="2815174" cy="461665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pPr defTabSz="913616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8759" y="3357265"/>
            <a:ext cx="2856852" cy="461665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pPr defTabSz="913616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180∘ -  60∘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9180" y="4191001"/>
            <a:ext cx="2845492" cy="457200"/>
            <a:chOff x="0" y="150"/>
            <a:chExt cx="3482340" cy="583263"/>
          </a:xfrm>
          <a:scene3d>
            <a:camera prst="orthographicFront"/>
            <a:lightRig rig="flat" dir="t"/>
          </a:scene3d>
        </p:grpSpPr>
        <p:sp>
          <p:nvSpPr>
            <p:cNvPr id="44" name="Rounded Rectangle 43"/>
            <p:cNvSpPr/>
            <p:nvPr/>
          </p:nvSpPr>
          <p:spPr>
            <a:xfrm>
              <a:off x="0" y="150"/>
              <a:ext cx="3482340" cy="583263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5" name="Rounded Rectangle 4"/>
            <p:cNvSpPr/>
            <p:nvPr/>
          </p:nvSpPr>
          <p:spPr>
            <a:xfrm>
              <a:off x="28473" y="28623"/>
              <a:ext cx="3425394" cy="5263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1144"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i="1" dirty="0" err="1">
                  <a:latin typeface="Times New Roman" pitchFamily="18" charset="0"/>
                  <a:cs typeface="Times New Roman" pitchFamily="18" charset="0"/>
                  <a:rtl val="0"/>
                </a:rPr>
                <a:t>Hai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  <a:rtl val="0"/>
                </a:rPr>
                <a:t>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  <a:rtl val="0"/>
                </a:rPr>
                <a:t>góc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  <a:rtl val="0"/>
                </a:rPr>
                <a:t>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  <a:rtl val="0"/>
                </a:rPr>
                <a:t>đối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  <a:rtl val="0"/>
                </a:rPr>
                <a:t>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  <a:rtl val="0"/>
                </a:rPr>
                <a:t>đỉnh</a:t>
              </a:r>
              <a:endParaRPr lang="en-US" altLang="en-US" sz="2800" i="1" dirty="0">
                <a:latin typeface="Times New Roman" pitchFamily="18" charset="0"/>
                <a:cs typeface="Times New Roman" pitchFamily="18" charset="0"/>
                <a:rtl val="0"/>
              </a:endParaRPr>
            </a:p>
          </p:txBody>
        </p:sp>
      </p:grpSp>
      <p:grpSp>
        <p:nvGrpSpPr>
          <p:cNvPr id="46" name="Google Shape;895;p35">
            <a:extLst>
              <a:ext uri="{FF2B5EF4-FFF2-40B4-BE49-F238E27FC236}">
                <a16:creationId xmlns="" xmlns:a16="http://schemas.microsoft.com/office/drawing/2014/main" id="{C260F5B8-06B4-4267-BE5B-E0278A27861B}"/>
              </a:ext>
            </a:extLst>
          </p:cNvPr>
          <p:cNvGrpSpPr/>
          <p:nvPr/>
        </p:nvGrpSpPr>
        <p:grpSpPr>
          <a:xfrm flipH="1">
            <a:off x="-5160" y="4648201"/>
            <a:ext cx="1097943" cy="533400"/>
            <a:chOff x="2005600" y="1271425"/>
            <a:chExt cx="1165950" cy="1261475"/>
          </a:xfrm>
        </p:grpSpPr>
        <p:sp>
          <p:nvSpPr>
            <p:cNvPr id="47" name="Google Shape;896;p35">
              <a:extLst>
                <a:ext uri="{FF2B5EF4-FFF2-40B4-BE49-F238E27FC236}">
                  <a16:creationId xmlns="" xmlns:a16="http://schemas.microsoft.com/office/drawing/2014/main" id="{D9A33F72-1CCF-42F9-91F1-7E9639F6EAB7}"/>
                </a:ext>
              </a:extLst>
            </p:cNvPr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050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897;p35">
              <a:extLst>
                <a:ext uri="{FF2B5EF4-FFF2-40B4-BE49-F238E27FC236}">
                  <a16:creationId xmlns="" xmlns:a16="http://schemas.microsoft.com/office/drawing/2014/main" id="{6527BA67-D7AE-438A-A035-A71F4D69D13E}"/>
                </a:ext>
              </a:extLst>
            </p:cNvPr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050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898;p35">
              <a:extLst>
                <a:ext uri="{FF2B5EF4-FFF2-40B4-BE49-F238E27FC236}">
                  <a16:creationId xmlns="" xmlns:a16="http://schemas.microsoft.com/office/drawing/2014/main" id="{794F0C41-AE0F-4163-A968-C2206030EE0C}"/>
                </a:ext>
              </a:extLst>
            </p:cNvPr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050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899;p35">
              <a:extLst>
                <a:ext uri="{FF2B5EF4-FFF2-40B4-BE49-F238E27FC236}">
                  <a16:creationId xmlns="" xmlns:a16="http://schemas.microsoft.com/office/drawing/2014/main" id="{13792F2C-7958-4780-A64F-04686D860FEE}"/>
                </a:ext>
              </a:extLst>
            </p:cNvPr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050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B61DE56-1D54-4DCF-B951-7C02BE01C6FD}"/>
              </a:ext>
            </a:extLst>
          </p:cNvPr>
          <p:cNvSpPr txBox="1"/>
          <p:nvPr/>
        </p:nvSpPr>
        <p:spPr>
          <a:xfrm rot="21421429">
            <a:off x="100537" y="4617673"/>
            <a:ext cx="1036349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defTabSz="1218050">
              <a:buClr>
                <a:srgbClr val="000000"/>
              </a:buClr>
            </a:pP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HĐ3</a:t>
            </a:r>
          </a:p>
        </p:txBody>
      </p:sp>
      <p:sp>
        <p:nvSpPr>
          <p:cNvPr id="52" name="Text Box 4"/>
          <p:cNvSpPr txBox="1"/>
          <p:nvPr/>
        </p:nvSpPr>
        <p:spPr>
          <a:xfrm>
            <a:off x="1105766" y="4748450"/>
            <a:ext cx="4914034" cy="1815882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3" name="Picture 52" descr="doidi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928906"/>
            <a:ext cx="3043546" cy="28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5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1"/>
      <p:bldP spid="5" grpId="2"/>
      <p:bldP spid="6" grpId="1"/>
      <p:bldP spid="6" grpId="2"/>
      <p:bldP spid="3" grpId="0"/>
      <p:bldP spid="34" grpId="0"/>
      <p:bldP spid="35" grpId="0"/>
      <p:bldP spid="36" grpId="0"/>
      <p:bldP spid="52" grpId="1"/>
      <p:bldP spid="5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83+ về tải hình nền powerpoint đơn giản - coedo.co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48" y="403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oidi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"/>
            <a:ext cx="2780874" cy="25896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892" y="340711"/>
            <a:ext cx="6272719" cy="52322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defTabSz="913616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có:Chung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863940"/>
            <a:ext cx="6324599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defTabSz="913616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1344" y="1752600"/>
            <a:ext cx="2823381" cy="523220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pPr defTabSz="913616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Ox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Ox’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11136" y="2209804"/>
            <a:ext cx="2632075" cy="461665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defTabSz="913616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grpSp>
        <p:nvGrpSpPr>
          <p:cNvPr id="10" name="Google Shape;895;p35">
            <a:extLst>
              <a:ext uri="{FF2B5EF4-FFF2-40B4-BE49-F238E27FC236}">
                <a16:creationId xmlns="" xmlns:a16="http://schemas.microsoft.com/office/drawing/2014/main" id="{C260F5B8-06B4-4267-BE5B-E0278A27861B}"/>
              </a:ext>
            </a:extLst>
          </p:cNvPr>
          <p:cNvGrpSpPr/>
          <p:nvPr/>
        </p:nvGrpSpPr>
        <p:grpSpPr>
          <a:xfrm flipH="1">
            <a:off x="-13848" y="2656335"/>
            <a:ext cx="1009682" cy="533400"/>
            <a:chOff x="2005600" y="1271425"/>
            <a:chExt cx="1165950" cy="1261475"/>
          </a:xfrm>
        </p:grpSpPr>
        <p:sp>
          <p:nvSpPr>
            <p:cNvPr id="11" name="Google Shape;896;p35">
              <a:extLst>
                <a:ext uri="{FF2B5EF4-FFF2-40B4-BE49-F238E27FC236}">
                  <a16:creationId xmlns="" xmlns:a16="http://schemas.microsoft.com/office/drawing/2014/main" id="{D9A33F72-1CCF-42F9-91F1-7E9639F6EAB7}"/>
                </a:ext>
              </a:extLst>
            </p:cNvPr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050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97;p35">
              <a:extLst>
                <a:ext uri="{FF2B5EF4-FFF2-40B4-BE49-F238E27FC236}">
                  <a16:creationId xmlns="" xmlns:a16="http://schemas.microsoft.com/office/drawing/2014/main" id="{6527BA67-D7AE-438A-A035-A71F4D69D13E}"/>
                </a:ext>
              </a:extLst>
            </p:cNvPr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050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98;p35">
              <a:extLst>
                <a:ext uri="{FF2B5EF4-FFF2-40B4-BE49-F238E27FC236}">
                  <a16:creationId xmlns="" xmlns:a16="http://schemas.microsoft.com/office/drawing/2014/main" id="{794F0C41-AE0F-4163-A968-C2206030EE0C}"/>
                </a:ext>
              </a:extLst>
            </p:cNvPr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050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99;p35">
              <a:extLst>
                <a:ext uri="{FF2B5EF4-FFF2-40B4-BE49-F238E27FC236}">
                  <a16:creationId xmlns="" xmlns:a16="http://schemas.microsoft.com/office/drawing/2014/main" id="{13792F2C-7958-4780-A64F-04686D860FEE}"/>
                </a:ext>
              </a:extLst>
            </p:cNvPr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050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B61DE56-1D54-4DCF-B951-7C02BE01C6FD}"/>
              </a:ext>
            </a:extLst>
          </p:cNvPr>
          <p:cNvSpPr txBox="1"/>
          <p:nvPr/>
        </p:nvSpPr>
        <p:spPr>
          <a:xfrm rot="21421429">
            <a:off x="20783" y="2677887"/>
            <a:ext cx="962119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defTabSz="1218050">
              <a:buClr>
                <a:srgbClr val="000000"/>
              </a:buClr>
            </a:pP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HĐ4</a:t>
            </a:r>
          </a:p>
        </p:txBody>
      </p:sp>
      <p:sp>
        <p:nvSpPr>
          <p:cNvPr id="7" name="Rectangle 6"/>
          <p:cNvSpPr/>
          <p:nvPr/>
        </p:nvSpPr>
        <p:spPr>
          <a:xfrm>
            <a:off x="32955" y="4544156"/>
            <a:ext cx="5399112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Đo rồi so sánh số đo hai góc xOy và x’Oy’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hinh3.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010" y="2749774"/>
            <a:ext cx="3513578" cy="22969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22010" y="2679568"/>
            <a:ext cx="4572000" cy="954107"/>
          </a:xfrm>
          <a:prstGeom prst="rect">
            <a:avLst/>
          </a:prstGeom>
        </p:spPr>
        <p:txBody>
          <a:bodyPr lIns="91430" tIns="45720" rIns="91430" bIns="4572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hai đường thẳng xx’ và yy’ cắt nhau tại O (H.3.5)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14814" y="3601391"/>
            <a:ext cx="5295386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 đoán xem hai góc xOy và x’Oy’ có bằng nhau không?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9857" y="5903784"/>
            <a:ext cx="3146900" cy="52322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ˆxOy=ˆx′Oy′=31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3206" y="5410199"/>
            <a:ext cx="8224382" cy="52322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 dự đoán hai góc xOy và x’Oy’ có bằng nhau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B61DE56-1D54-4DCF-B951-7C02BE01C6FD}"/>
              </a:ext>
            </a:extLst>
          </p:cNvPr>
          <p:cNvSpPr txBox="1"/>
          <p:nvPr/>
        </p:nvSpPr>
        <p:spPr>
          <a:xfrm rot="21421429">
            <a:off x="77761" y="5434824"/>
            <a:ext cx="962119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defTabSz="1218050">
              <a:buClr>
                <a:srgbClr val="000000"/>
              </a:buClr>
            </a:pP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ĐA:</a:t>
            </a:r>
          </a:p>
        </p:txBody>
      </p:sp>
    </p:spTree>
    <p:extLst>
      <p:ext uri="{BB962C8B-B14F-4D97-AF65-F5344CB8AC3E}">
        <p14:creationId xmlns:p14="http://schemas.microsoft.com/office/powerpoint/2010/main" val="158184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8" grpId="1"/>
      <p:bldP spid="7" grpId="0"/>
      <p:bldP spid="16" grpId="0"/>
      <p:bldP spid="18" grpId="0"/>
      <p:bldP spid="19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" y="0"/>
            <a:ext cx="9211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09105851"/>
              </p:ext>
            </p:extLst>
          </p:nvPr>
        </p:nvGraphicFramePr>
        <p:xfrm>
          <a:off x="643647" y="304800"/>
          <a:ext cx="3013954" cy="490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57200" y="800712"/>
            <a:ext cx="7086600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góc đối đỉnh </a:t>
            </a:r>
            <a:r>
              <a: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 hai góc mà mỗi cạnh của góc này là tia đối của một cạnh của góc kia.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282" y="1754808"/>
            <a:ext cx="673100" cy="6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2"/>
          <p:cNvSpPr txBox="1"/>
          <p:nvPr/>
        </p:nvSpPr>
        <p:spPr>
          <a:xfrm>
            <a:off x="1126382" y="1654802"/>
            <a:ext cx="6417418" cy="954107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hinh3.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2608902"/>
            <a:ext cx="6400800" cy="2034872"/>
          </a:xfrm>
          <a:prstGeom prst="rect">
            <a:avLst/>
          </a:prstGeom>
        </p:spPr>
      </p:pic>
      <p:sp>
        <p:nvSpPr>
          <p:cNvPr id="11" name="Text Box 7"/>
          <p:cNvSpPr txBox="1"/>
          <p:nvPr/>
        </p:nvSpPr>
        <p:spPr>
          <a:xfrm>
            <a:off x="377761" y="4643790"/>
            <a:ext cx="7242243" cy="1384995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3.6.b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8"/>
          <p:cNvSpPr txBox="1"/>
          <p:nvPr/>
        </p:nvSpPr>
        <p:spPr>
          <a:xfrm>
            <a:off x="1617980" y="5742940"/>
            <a:ext cx="5773420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Na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Na’,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2596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/>
      <p:bldP spid="9" grpId="1"/>
      <p:bldP spid="9" grpId="2"/>
      <p:bldP spid="11" grpId="0"/>
      <p:bldP spid="11" grpId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" y="611445"/>
            <a:ext cx="9034535" cy="52322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ai đường thẳng cắt nhau thì tạo ra mấy cặp góc đối đỉnh?</a:t>
            </a:r>
          </a:p>
        </p:txBody>
      </p:sp>
      <p:sp>
        <p:nvSpPr>
          <p:cNvPr id="4" name="Rectangle 3"/>
          <p:cNvSpPr/>
          <p:nvPr/>
        </p:nvSpPr>
        <p:spPr>
          <a:xfrm>
            <a:off x="-33266" y="152400"/>
            <a:ext cx="9253465" cy="52322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giải thích vì sao hình a không phải là hai góc đối đỉnh?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066800"/>
            <a:ext cx="7620000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311" y="1575657"/>
            <a:ext cx="8958335" cy="52322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ý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2 đường thẳng cắt nhau tạo thành 2 cặp góc đối đỉnh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306" y="1981200"/>
            <a:ext cx="1091945" cy="523220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pPr lvl="0"/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Ví dụ: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img.loigiaihay.com/picture/2022/0930/capture_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98988"/>
            <a:ext cx="3362386" cy="163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57776" y="2654727"/>
            <a:ext cx="4429477" cy="52322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ˆO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=ˆO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ˆO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=ˆO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 đối đỉnh)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021" y="3810066"/>
            <a:ext cx="8977625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2 đường thẳng cắt nhau và trong các góc tạo thành có một góc vuông thì 2 đường thẳng đó vuông góc.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s://img.loigiaihay.com/picture/2022/0930/capture_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24" y="4648200"/>
            <a:ext cx="2323276" cy="221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1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5746" y="152400"/>
            <a:ext cx="2879725" cy="523220"/>
          </a:xfrm>
          <a:prstGeom prst="rect">
            <a:avLst/>
          </a:prstGeom>
          <a:noFill/>
        </p:spPr>
        <p:txBody>
          <a:bodyPr wrap="square" lIns="91430" tIns="45720" rIns="91430" bIns="45720" rtlCol="0" anchor="t">
            <a:spAutoFit/>
          </a:bodyPr>
          <a:lstStyle/>
          <a:p>
            <a:pPr defTabSz="913616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Tập</a:t>
            </a:r>
            <a:r>
              <a:rPr 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suy</a:t>
            </a:r>
            <a:r>
              <a:rPr 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luận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6834" y="762024"/>
            <a:ext cx="5561966" cy="3108543"/>
          </a:xfrm>
          <a:prstGeom prst="rect">
            <a:avLst/>
          </a:prstGeom>
          <a:noFill/>
        </p:spPr>
        <p:txBody>
          <a:bodyPr wrap="square" lIns="91430" tIns="45720" rIns="91430" bIns="45720" rtlCol="0" anchor="t">
            <a:spAutoFit/>
          </a:bodyPr>
          <a:lstStyle/>
          <a:p>
            <a:pPr defTabSz="913616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4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3616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đỉnh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xOy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x’Oy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so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3616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xOy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x’Oy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3.5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 descr="hinh3.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22610"/>
            <a:ext cx="3505200" cy="250983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59434" y="2971800"/>
            <a:ext cx="506730" cy="83820"/>
            <a:chOff x="432" y="1728"/>
            <a:chExt cx="96" cy="48"/>
          </a:xfrm>
        </p:grpSpPr>
        <p:sp>
          <p:nvSpPr>
            <p:cNvPr id="6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" name="Group 7"/>
          <p:cNvGrpSpPr/>
          <p:nvPr/>
        </p:nvGrpSpPr>
        <p:grpSpPr>
          <a:xfrm>
            <a:off x="2966402" y="2951747"/>
            <a:ext cx="506730" cy="83820"/>
            <a:chOff x="432" y="1728"/>
            <a:chExt cx="96" cy="48"/>
          </a:xfrm>
        </p:grpSpPr>
        <p:sp>
          <p:nvSpPr>
            <p:cNvPr id="9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1"/>
              <p:cNvSpPr txBox="1"/>
              <p:nvPr/>
            </p:nvSpPr>
            <p:spPr>
              <a:xfrm>
                <a:off x="280040" y="4446905"/>
                <a:ext cx="6280866" cy="523220"/>
              </a:xfrm>
              <a:prstGeom prst="rect">
                <a:avLst/>
              </a:prstGeom>
              <a:noFill/>
            </p:spPr>
            <p:txBody>
              <a:bodyPr wrap="none" lIns="91430" tIns="45720" rIns="91430" bIns="45720" rtlCol="0" anchor="t">
                <a:spAutoFit/>
              </a:bodyPr>
              <a:lstStyle/>
              <a:p>
                <a:pPr defTabSz="91361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Vì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 O</a:t>
                </a:r>
                <a:r>
                  <a:rPr lang="en-US" sz="28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2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và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 O</a:t>
                </a:r>
                <a:r>
                  <a:rPr lang="en-US" sz="28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3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kề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bù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nên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 O</a:t>
                </a:r>
                <a:r>
                  <a:rPr lang="en-US" sz="28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2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 + O</a:t>
                </a:r>
                <a:r>
                  <a:rPr lang="en-US" sz="28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3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 = 180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  (2)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40" y="4446905"/>
                <a:ext cx="6280866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039" t="-11628" r="-87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2"/>
          <p:cNvSpPr txBox="1"/>
          <p:nvPr/>
        </p:nvSpPr>
        <p:spPr>
          <a:xfrm>
            <a:off x="943991" y="5015875"/>
            <a:ext cx="5674931" cy="523220"/>
          </a:xfrm>
          <a:prstGeom prst="rect">
            <a:avLst/>
          </a:prstGeom>
          <a:noFill/>
        </p:spPr>
        <p:txBody>
          <a:bodyPr wrap="none" lIns="91430" tIns="45720" rIns="91430" bIns="45720" rtlCol="0" anchor="t">
            <a:spAutoFit/>
          </a:bodyPr>
          <a:lstStyle/>
          <a:p>
            <a:pPr defTabSz="913616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(1)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(2) ta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: O</a:t>
            </a:r>
            <a:r>
              <a:rPr lang="en-US" sz="28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+ O</a:t>
            </a:r>
            <a:r>
              <a:rPr lang="en-US" sz="28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3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= O</a:t>
            </a:r>
            <a:r>
              <a:rPr lang="en-US" sz="28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+ O</a:t>
            </a:r>
            <a:r>
              <a:rPr lang="en-US" sz="28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3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1261181" y="5715000"/>
            <a:ext cx="2462513" cy="523220"/>
          </a:xfrm>
          <a:prstGeom prst="rect">
            <a:avLst/>
          </a:prstGeom>
          <a:noFill/>
        </p:spPr>
        <p:txBody>
          <a:bodyPr wrap="none" lIns="91430" tIns="45720" rIns="91430" bIns="45720" rtlCol="0" anchor="t">
            <a:spAutoFit/>
          </a:bodyPr>
          <a:lstStyle/>
          <a:p>
            <a:pPr defTabSz="913616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Suy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O1 = O2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297128" y="3863708"/>
            <a:ext cx="336550" cy="76200"/>
            <a:chOff x="432" y="1728"/>
            <a:chExt cx="96" cy="48"/>
          </a:xfrm>
        </p:grpSpPr>
        <p:sp>
          <p:nvSpPr>
            <p:cNvPr id="22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4" name="Group 23"/>
          <p:cNvGrpSpPr/>
          <p:nvPr/>
        </p:nvGrpSpPr>
        <p:grpSpPr>
          <a:xfrm>
            <a:off x="775683" y="4453723"/>
            <a:ext cx="336550" cy="76200"/>
            <a:chOff x="432" y="1728"/>
            <a:chExt cx="96" cy="48"/>
          </a:xfrm>
        </p:grpSpPr>
        <p:sp>
          <p:nvSpPr>
            <p:cNvPr id="25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7" name="Group 26"/>
          <p:cNvGrpSpPr/>
          <p:nvPr/>
        </p:nvGrpSpPr>
        <p:grpSpPr>
          <a:xfrm>
            <a:off x="1666188" y="4472606"/>
            <a:ext cx="336550" cy="76200"/>
            <a:chOff x="432" y="1728"/>
            <a:chExt cx="96" cy="48"/>
          </a:xfrm>
        </p:grpSpPr>
        <p:sp>
          <p:nvSpPr>
            <p:cNvPr id="28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0" name="Group 29"/>
          <p:cNvGrpSpPr/>
          <p:nvPr/>
        </p:nvGrpSpPr>
        <p:grpSpPr>
          <a:xfrm>
            <a:off x="3580063" y="4469832"/>
            <a:ext cx="336550" cy="76200"/>
            <a:chOff x="432" y="1728"/>
            <a:chExt cx="96" cy="48"/>
          </a:xfrm>
        </p:grpSpPr>
        <p:sp>
          <p:nvSpPr>
            <p:cNvPr id="31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6" name="Group 35"/>
          <p:cNvGrpSpPr/>
          <p:nvPr/>
        </p:nvGrpSpPr>
        <p:grpSpPr>
          <a:xfrm>
            <a:off x="4355698" y="4434506"/>
            <a:ext cx="336550" cy="76200"/>
            <a:chOff x="432" y="1728"/>
            <a:chExt cx="96" cy="48"/>
          </a:xfrm>
        </p:grpSpPr>
        <p:sp>
          <p:nvSpPr>
            <p:cNvPr id="37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9" name="Group 38"/>
          <p:cNvGrpSpPr/>
          <p:nvPr/>
        </p:nvGrpSpPr>
        <p:grpSpPr>
          <a:xfrm>
            <a:off x="3767570" y="5023027"/>
            <a:ext cx="336550" cy="76200"/>
            <a:chOff x="432" y="1728"/>
            <a:chExt cx="96" cy="48"/>
          </a:xfrm>
        </p:grpSpPr>
        <p:sp>
          <p:nvSpPr>
            <p:cNvPr id="40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2" name="Group 41"/>
          <p:cNvGrpSpPr/>
          <p:nvPr/>
        </p:nvGrpSpPr>
        <p:grpSpPr>
          <a:xfrm>
            <a:off x="4549540" y="5061127"/>
            <a:ext cx="336550" cy="76200"/>
            <a:chOff x="432" y="1728"/>
            <a:chExt cx="96" cy="48"/>
          </a:xfrm>
        </p:grpSpPr>
        <p:sp>
          <p:nvSpPr>
            <p:cNvPr id="43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5" name="Group 44"/>
          <p:cNvGrpSpPr/>
          <p:nvPr/>
        </p:nvGrpSpPr>
        <p:grpSpPr>
          <a:xfrm>
            <a:off x="5302250" y="5061127"/>
            <a:ext cx="336550" cy="76200"/>
            <a:chOff x="432" y="1728"/>
            <a:chExt cx="96" cy="48"/>
          </a:xfrm>
        </p:grpSpPr>
        <p:sp>
          <p:nvSpPr>
            <p:cNvPr id="46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8" name="Group 47"/>
          <p:cNvGrpSpPr/>
          <p:nvPr/>
        </p:nvGrpSpPr>
        <p:grpSpPr>
          <a:xfrm>
            <a:off x="6097554" y="5061127"/>
            <a:ext cx="336550" cy="76200"/>
            <a:chOff x="432" y="1728"/>
            <a:chExt cx="96" cy="48"/>
          </a:xfrm>
        </p:grpSpPr>
        <p:sp>
          <p:nvSpPr>
            <p:cNvPr id="49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1" name="Group 50"/>
          <p:cNvGrpSpPr/>
          <p:nvPr/>
        </p:nvGrpSpPr>
        <p:grpSpPr>
          <a:xfrm>
            <a:off x="2338438" y="5731309"/>
            <a:ext cx="336550" cy="76200"/>
            <a:chOff x="432" y="1728"/>
            <a:chExt cx="96" cy="48"/>
          </a:xfrm>
        </p:grpSpPr>
        <p:sp>
          <p:nvSpPr>
            <p:cNvPr id="52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3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4" name="Group 53"/>
          <p:cNvGrpSpPr/>
          <p:nvPr/>
        </p:nvGrpSpPr>
        <p:grpSpPr>
          <a:xfrm>
            <a:off x="3178174" y="5715000"/>
            <a:ext cx="336550" cy="76200"/>
            <a:chOff x="432" y="1728"/>
            <a:chExt cx="96" cy="48"/>
          </a:xfrm>
        </p:grpSpPr>
        <p:sp>
          <p:nvSpPr>
            <p:cNvPr id="55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6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56"/>
              <p:cNvSpPr txBox="1"/>
              <p:nvPr/>
            </p:nvSpPr>
            <p:spPr>
              <a:xfrm>
                <a:off x="244096" y="3836052"/>
                <a:ext cx="6191098" cy="523220"/>
              </a:xfrm>
              <a:prstGeom prst="rect">
                <a:avLst/>
              </a:prstGeom>
              <a:noFill/>
            </p:spPr>
            <p:txBody>
              <a:bodyPr wrap="none" lIns="91430" tIns="45720" rIns="91430" bIns="45720" rtlCol="0" anchor="t">
                <a:spAutoFit/>
              </a:bodyPr>
              <a:lstStyle/>
              <a:p>
                <a:pPr defTabSz="91361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Vì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 O</a:t>
                </a:r>
                <a:r>
                  <a:rPr lang="en-US" sz="28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1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và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 O</a:t>
                </a:r>
                <a:r>
                  <a:rPr lang="en-US" sz="28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3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kề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bù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nên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 O</a:t>
                </a:r>
                <a:r>
                  <a:rPr lang="en-US" sz="28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1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 + O</a:t>
                </a:r>
                <a:r>
                  <a:rPr lang="en-US" sz="2800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3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 = 180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+mn-ea"/>
                  </a:rPr>
                  <a:t> (1)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Text 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96" y="3836052"/>
                <a:ext cx="619109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969" t="-11628" r="-98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737266" y="3838057"/>
            <a:ext cx="336550" cy="76200"/>
            <a:chOff x="432" y="1728"/>
            <a:chExt cx="96" cy="48"/>
          </a:xfrm>
        </p:grpSpPr>
        <p:sp>
          <p:nvSpPr>
            <p:cNvPr id="59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1" name="Group 60"/>
          <p:cNvGrpSpPr/>
          <p:nvPr/>
        </p:nvGrpSpPr>
        <p:grpSpPr>
          <a:xfrm>
            <a:off x="1692910" y="3870543"/>
            <a:ext cx="336550" cy="76200"/>
            <a:chOff x="432" y="1728"/>
            <a:chExt cx="96" cy="48"/>
          </a:xfrm>
        </p:grpSpPr>
        <p:sp>
          <p:nvSpPr>
            <p:cNvPr id="62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3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4" name="Group 63"/>
          <p:cNvGrpSpPr/>
          <p:nvPr/>
        </p:nvGrpSpPr>
        <p:grpSpPr>
          <a:xfrm>
            <a:off x="3580063" y="3825608"/>
            <a:ext cx="336550" cy="76200"/>
            <a:chOff x="432" y="1728"/>
            <a:chExt cx="96" cy="48"/>
          </a:xfrm>
        </p:grpSpPr>
        <p:sp>
          <p:nvSpPr>
            <p:cNvPr id="65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6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19159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  <p:bldP spid="14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0" y="-20955"/>
            <a:ext cx="1627506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defTabSz="913616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"/>
              <p:cNvSpPr txBox="1"/>
              <p:nvPr/>
            </p:nvSpPr>
            <p:spPr>
              <a:xfrm>
                <a:off x="76835" y="478374"/>
                <a:ext cx="5447030" cy="1815882"/>
              </a:xfrm>
              <a:prstGeom prst="rect">
                <a:avLst/>
              </a:prstGeom>
              <a:noFill/>
            </p:spPr>
            <p:txBody>
              <a:bodyPr wrap="square" lIns="91430" tIns="45720" rIns="91430" bIns="45720" rtlCol="0">
                <a:spAutoFit/>
              </a:bodyPr>
              <a:lstStyle/>
              <a:p>
                <a:pPr defTabSz="91361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xx’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yy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’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O (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3.7).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xOy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60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x’Oy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’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x’Oy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5" y="478374"/>
                <a:ext cx="5447030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2352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hinh3.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991" y="618490"/>
            <a:ext cx="3685333" cy="342011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17591" y="2252662"/>
            <a:ext cx="3190875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defTabSz="913616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Giải.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67476" y="2775882"/>
            <a:ext cx="5176404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defTabSz="913616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x’Oy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 =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8"/>
              <p:cNvSpPr txBox="1"/>
              <p:nvPr/>
            </p:nvSpPr>
            <p:spPr>
              <a:xfrm>
                <a:off x="402445" y="3300940"/>
                <a:ext cx="4487545" cy="523220"/>
              </a:xfrm>
              <a:prstGeom prst="rect">
                <a:avLst/>
              </a:prstGeom>
              <a:noFill/>
            </p:spPr>
            <p:txBody>
              <a:bodyPr wrap="square" lIns="91430" tIns="45720" rIns="91430" bIns="45720" rtlCol="0">
                <a:spAutoFit/>
              </a:bodyPr>
              <a:lstStyle/>
              <a:p>
                <a:pPr defTabSz="91361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x’Oy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’ = 60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45" y="3300940"/>
                <a:ext cx="448754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71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9"/>
              <p:cNvSpPr txBox="1"/>
              <p:nvPr/>
            </p:nvSpPr>
            <p:spPr>
              <a:xfrm>
                <a:off x="271173" y="3839467"/>
                <a:ext cx="5330825" cy="523220"/>
              </a:xfrm>
              <a:prstGeom prst="rect">
                <a:avLst/>
              </a:prstGeom>
              <a:noFill/>
            </p:spPr>
            <p:txBody>
              <a:bodyPr wrap="square" lIns="91430" tIns="45720" rIns="91430" bIns="45720" rtlCol="0">
                <a:spAutoFit/>
              </a:bodyPr>
              <a:lstStyle/>
              <a:p>
                <a:pPr defTabSz="91361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x’Oy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xOy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180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kề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bù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73" y="3839467"/>
                <a:ext cx="5330825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286" t="-11628" r="-102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0"/>
              <p:cNvSpPr txBox="1"/>
              <p:nvPr/>
            </p:nvSpPr>
            <p:spPr>
              <a:xfrm>
                <a:off x="310038" y="4396750"/>
                <a:ext cx="5414645" cy="523220"/>
              </a:xfrm>
              <a:prstGeom prst="rect">
                <a:avLst/>
              </a:prstGeom>
              <a:noFill/>
            </p:spPr>
            <p:txBody>
              <a:bodyPr wrap="square" lIns="91430" tIns="45720" rIns="91430" bIns="45720" rtlCol="0">
                <a:spAutoFit/>
              </a:bodyPr>
              <a:lstStyle/>
              <a:p>
                <a:pPr defTabSz="91361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x’Oy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180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xOy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38" y="4396750"/>
                <a:ext cx="5414645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236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1"/>
              <p:cNvSpPr txBox="1"/>
              <p:nvPr/>
            </p:nvSpPr>
            <p:spPr>
              <a:xfrm>
                <a:off x="1428858" y="5005003"/>
                <a:ext cx="3759200" cy="523220"/>
              </a:xfrm>
              <a:prstGeom prst="rect">
                <a:avLst/>
              </a:prstGeom>
              <a:noFill/>
            </p:spPr>
            <p:txBody>
              <a:bodyPr wrap="square" lIns="91430" tIns="45720" rIns="91430" bIns="45720" rtlCol="0">
                <a:spAutoFit/>
              </a:bodyPr>
              <a:lstStyle/>
              <a:p>
                <a:pPr defTabSz="91361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x’Oy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180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- 60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858" y="5005003"/>
                <a:ext cx="3759200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324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2"/>
              <p:cNvSpPr txBox="1"/>
              <p:nvPr/>
            </p:nvSpPr>
            <p:spPr>
              <a:xfrm>
                <a:off x="1538155" y="5551504"/>
                <a:ext cx="3455670" cy="523220"/>
              </a:xfrm>
              <a:prstGeom prst="rect">
                <a:avLst/>
              </a:prstGeom>
              <a:noFill/>
            </p:spPr>
            <p:txBody>
              <a:bodyPr wrap="square" lIns="91430" tIns="45720" rIns="91430" bIns="45720" rtlCol="0">
                <a:spAutoFit/>
              </a:bodyPr>
              <a:lstStyle/>
              <a:p>
                <a:pPr defTabSz="91361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x’Oy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120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155" y="5551504"/>
                <a:ext cx="3455670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352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95" name="Group 4"/>
          <p:cNvGrpSpPr/>
          <p:nvPr/>
        </p:nvGrpSpPr>
        <p:grpSpPr>
          <a:xfrm>
            <a:off x="735352" y="2784571"/>
            <a:ext cx="484505" cy="76200"/>
            <a:chOff x="432" y="1728"/>
            <a:chExt cx="96" cy="48"/>
          </a:xfrm>
        </p:grpSpPr>
        <p:sp>
          <p:nvSpPr>
            <p:cNvPr id="8196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197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" name="Group 4"/>
          <p:cNvGrpSpPr/>
          <p:nvPr/>
        </p:nvGrpSpPr>
        <p:grpSpPr>
          <a:xfrm>
            <a:off x="1867329" y="2810639"/>
            <a:ext cx="484505" cy="76200"/>
            <a:chOff x="432" y="1728"/>
            <a:chExt cx="96" cy="48"/>
          </a:xfrm>
        </p:grpSpPr>
        <p:sp>
          <p:nvSpPr>
            <p:cNvPr id="15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7" name="Group 4"/>
          <p:cNvGrpSpPr/>
          <p:nvPr/>
        </p:nvGrpSpPr>
        <p:grpSpPr>
          <a:xfrm>
            <a:off x="1659424" y="3300940"/>
            <a:ext cx="484505" cy="76200"/>
            <a:chOff x="432" y="1728"/>
            <a:chExt cx="96" cy="48"/>
          </a:xfrm>
        </p:grpSpPr>
        <p:sp>
          <p:nvSpPr>
            <p:cNvPr id="18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0" name="Group 4"/>
          <p:cNvGrpSpPr/>
          <p:nvPr/>
        </p:nvGrpSpPr>
        <p:grpSpPr>
          <a:xfrm>
            <a:off x="446478" y="3852702"/>
            <a:ext cx="484505" cy="76200"/>
            <a:chOff x="432" y="1728"/>
            <a:chExt cx="96" cy="48"/>
          </a:xfrm>
        </p:grpSpPr>
        <p:sp>
          <p:nvSpPr>
            <p:cNvPr id="21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3" name="Group 4"/>
          <p:cNvGrpSpPr/>
          <p:nvPr/>
        </p:nvGrpSpPr>
        <p:grpSpPr>
          <a:xfrm>
            <a:off x="1538294" y="3890802"/>
            <a:ext cx="484505" cy="76200"/>
            <a:chOff x="432" y="1728"/>
            <a:chExt cx="96" cy="48"/>
          </a:xfrm>
        </p:grpSpPr>
        <p:sp>
          <p:nvSpPr>
            <p:cNvPr id="24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6" name="Group 4"/>
          <p:cNvGrpSpPr/>
          <p:nvPr/>
        </p:nvGrpSpPr>
        <p:grpSpPr>
          <a:xfrm>
            <a:off x="1613605" y="4396884"/>
            <a:ext cx="484505" cy="76200"/>
            <a:chOff x="432" y="1728"/>
            <a:chExt cx="96" cy="48"/>
          </a:xfrm>
        </p:grpSpPr>
        <p:sp>
          <p:nvSpPr>
            <p:cNvPr id="27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9" name="Group 4"/>
          <p:cNvGrpSpPr/>
          <p:nvPr/>
        </p:nvGrpSpPr>
        <p:grpSpPr>
          <a:xfrm>
            <a:off x="3530100" y="4434984"/>
            <a:ext cx="484505" cy="76200"/>
            <a:chOff x="432" y="1728"/>
            <a:chExt cx="96" cy="48"/>
          </a:xfrm>
        </p:grpSpPr>
        <p:sp>
          <p:nvSpPr>
            <p:cNvPr id="30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2" name="Group 4"/>
          <p:cNvGrpSpPr/>
          <p:nvPr/>
        </p:nvGrpSpPr>
        <p:grpSpPr>
          <a:xfrm>
            <a:off x="1684016" y="5018305"/>
            <a:ext cx="484505" cy="76200"/>
            <a:chOff x="432" y="1728"/>
            <a:chExt cx="96" cy="48"/>
          </a:xfrm>
        </p:grpSpPr>
        <p:sp>
          <p:nvSpPr>
            <p:cNvPr id="33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5" name="Group 4"/>
          <p:cNvGrpSpPr/>
          <p:nvPr/>
        </p:nvGrpSpPr>
        <p:grpSpPr>
          <a:xfrm>
            <a:off x="1809134" y="5552440"/>
            <a:ext cx="484505" cy="76200"/>
            <a:chOff x="432" y="1728"/>
            <a:chExt cx="96" cy="48"/>
          </a:xfrm>
        </p:grpSpPr>
        <p:sp>
          <p:nvSpPr>
            <p:cNvPr id="36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7"/>
              <p:cNvSpPr txBox="1"/>
              <p:nvPr/>
            </p:nvSpPr>
            <p:spPr>
              <a:xfrm>
                <a:off x="6400800" y="2411758"/>
                <a:ext cx="843280" cy="461665"/>
              </a:xfrm>
              <a:prstGeom prst="rect">
                <a:avLst/>
              </a:prstGeom>
              <a:noFill/>
            </p:spPr>
            <p:txBody>
              <a:bodyPr wrap="square" lIns="91430" tIns="45720" rIns="91430" bIns="45720" rtlCol="0">
                <a:spAutoFit/>
              </a:bodyPr>
              <a:lstStyle/>
              <a:p>
                <a:pPr defTabSz="91361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0000"/>
                    </a:solidFill>
                    <a:latin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endParaRPr lang="en-US" sz="2400" i="1">
                  <a:solidFill>
                    <a:srgbClr val="FF0000"/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38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411730"/>
                <a:ext cx="843280" cy="54165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8"/>
              <p:cNvSpPr txBox="1"/>
              <p:nvPr/>
            </p:nvSpPr>
            <p:spPr>
              <a:xfrm>
                <a:off x="6477000" y="1752601"/>
                <a:ext cx="881380" cy="461665"/>
              </a:xfrm>
              <a:prstGeom prst="rect">
                <a:avLst/>
              </a:prstGeom>
              <a:noFill/>
            </p:spPr>
            <p:txBody>
              <a:bodyPr wrap="square" lIns="91430" tIns="45720" rIns="91430" bIns="45720" rtlCol="0">
                <a:spAutoFit/>
              </a:bodyPr>
              <a:lstStyle/>
              <a:p>
                <a:pPr defTabSz="91361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gradFill>
                      <a:gsLst>
                        <a:gs pos="0">
                          <a:srgbClr val="14CD68"/>
                        </a:gs>
                        <a:gs pos="100000">
                          <a:srgbClr val="035C7D"/>
                        </a:gs>
                      </a:gsLst>
                      <a:lin scaled="0"/>
                    </a:gradFill>
                    <a:latin typeface="Arial" panose="020B0604020202020204" pitchFamily="34" charset="0"/>
                  </a:rPr>
                  <a:t>120</a:t>
                </a:r>
                <a14:m>
                  <m:oMath xmlns:m="http://schemas.openxmlformats.org/officeDocument/2006/math">
                    <m:r>
                      <a:rPr lang="en-US" sz="2400" i="1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endParaRPr lang="en-US" sz="2400" i="1">
                  <a:gradFill>
                    <a:gsLst>
                      <a:gs pos="0">
                        <a:srgbClr val="14CD68"/>
                      </a:gs>
                      <a:gs pos="100000">
                        <a:srgbClr val="035C7D"/>
                      </a:gs>
                    </a:gsLst>
                    <a:lin scaled="0"/>
                  </a:gra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39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752600"/>
                <a:ext cx="881380" cy="541655"/>
              </a:xfrm>
              <a:prstGeom prst="rect">
                <a:avLst/>
              </a:prstGeom>
              <a:blipFill rotWithShape="1">
                <a:blip r:embed="rId10"/>
                <a:stretch>
                  <a:fillRect b="-261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2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91949756"/>
              </p:ext>
            </p:extLst>
          </p:nvPr>
        </p:nvGraphicFramePr>
        <p:xfrm>
          <a:off x="76217" y="76201"/>
          <a:ext cx="2470785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3814" y="533400"/>
            <a:ext cx="5899785" cy="1815882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Hai đường thẳng xx’ và yy’ cắt nhau tại O sao cho góc xOy vuông (H.3.8). Khi đó các góc yOx’, x’Oy’, xOy’ cũng đều là góc vuông. Vì sao?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inh3.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112"/>
            <a:ext cx="3124200" cy="28929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1" y="2269082"/>
            <a:ext cx="5638800" cy="738664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defTabSz="91361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Có:Tia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Ox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Ox’</a:t>
            </a:r>
          </a:p>
        </p:txBody>
      </p:sp>
      <p:sp>
        <p:nvSpPr>
          <p:cNvPr id="7" name="Rectangle 6"/>
          <p:cNvSpPr/>
          <p:nvPr/>
        </p:nvSpPr>
        <p:spPr>
          <a:xfrm>
            <a:off x="660133" y="2743200"/>
            <a:ext cx="4205170" cy="738664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pPr defTabSz="91361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436" y="3276600"/>
                <a:ext cx="7696199" cy="738664"/>
              </a:xfrm>
              <a:prstGeom prst="rect">
                <a:avLst/>
              </a:prstGeom>
            </p:spPr>
            <p:txBody>
              <a:bodyPr wrap="square" lIns="91430" tIns="45720" rIns="91430" bIns="45720">
                <a:spAutoFit/>
              </a:bodyPr>
              <a:lstStyle/>
              <a:p>
                <a:pPr defTabSz="913616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=&gt;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xOy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x’Oy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’ = 90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đỉnh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36" y="3276600"/>
                <a:ext cx="7696199" cy="738664"/>
              </a:xfrm>
              <a:prstGeom prst="rect">
                <a:avLst/>
              </a:prstGeom>
              <a:blipFill rotWithShape="1">
                <a:blip r:embed="rId8"/>
                <a:stretch>
                  <a:fillRect l="-1584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4"/>
          <p:cNvGrpSpPr/>
          <p:nvPr/>
        </p:nvGrpSpPr>
        <p:grpSpPr>
          <a:xfrm>
            <a:off x="871086" y="3443764"/>
            <a:ext cx="434340" cy="76200"/>
            <a:chOff x="432" y="1728"/>
            <a:chExt cx="96" cy="48"/>
          </a:xfrm>
        </p:grpSpPr>
        <p:sp>
          <p:nvSpPr>
            <p:cNvPr id="10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" name="Group 4"/>
          <p:cNvGrpSpPr/>
          <p:nvPr/>
        </p:nvGrpSpPr>
        <p:grpSpPr>
          <a:xfrm>
            <a:off x="1905000" y="3443764"/>
            <a:ext cx="434340" cy="76200"/>
            <a:chOff x="432" y="1728"/>
            <a:chExt cx="96" cy="48"/>
          </a:xfrm>
        </p:grpSpPr>
        <p:sp>
          <p:nvSpPr>
            <p:cNvPr id="13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93433" y="3733800"/>
                <a:ext cx="8088677" cy="738664"/>
              </a:xfrm>
              <a:prstGeom prst="rect">
                <a:avLst/>
              </a:prstGeom>
            </p:spPr>
            <p:txBody>
              <a:bodyPr wrap="square" lIns="91430" tIns="45720" rIns="91430" bIns="45720">
                <a:spAutoFit/>
              </a:bodyPr>
              <a:lstStyle/>
              <a:p>
                <a:pPr defTabSz="913616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Lại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xOy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x’Oy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180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kề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bù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)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33" y="3733800"/>
                <a:ext cx="8088677" cy="738664"/>
              </a:xfrm>
              <a:prstGeom prst="rect">
                <a:avLst/>
              </a:prstGeom>
              <a:blipFill rotWithShape="1">
                <a:blip r:embed="rId9"/>
                <a:stretch>
                  <a:fillRect l="-1507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05731"/>
            <a:ext cx="45720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4"/>
          <p:cNvGrpSpPr/>
          <p:nvPr/>
        </p:nvGrpSpPr>
        <p:grpSpPr>
          <a:xfrm>
            <a:off x="2559366" y="3867627"/>
            <a:ext cx="434340" cy="76200"/>
            <a:chOff x="432" y="1728"/>
            <a:chExt cx="96" cy="48"/>
          </a:xfrm>
        </p:grpSpPr>
        <p:sp>
          <p:nvSpPr>
            <p:cNvPr id="18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31342" y="4191000"/>
                <a:ext cx="3347371" cy="738664"/>
              </a:xfrm>
              <a:prstGeom prst="rect">
                <a:avLst/>
              </a:prstGeom>
            </p:spPr>
            <p:txBody>
              <a:bodyPr wrap="none" lIns="91430" tIns="45720" rIns="91430" bIns="45720">
                <a:spAutoFit/>
              </a:bodyPr>
              <a:lstStyle/>
              <a:p>
                <a:pPr defTabSz="913616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=&gt; 90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x’Oy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180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42" y="4191000"/>
                <a:ext cx="3347371" cy="738664"/>
              </a:xfrm>
              <a:prstGeom prst="rect">
                <a:avLst/>
              </a:prstGeom>
              <a:blipFill rotWithShape="1">
                <a:blip r:embed="rId11"/>
                <a:stretch>
                  <a:fillRect l="-3825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4"/>
          <p:cNvGrpSpPr/>
          <p:nvPr/>
        </p:nvGrpSpPr>
        <p:grpSpPr>
          <a:xfrm>
            <a:off x="1796415" y="4389409"/>
            <a:ext cx="434340" cy="76200"/>
            <a:chOff x="432" y="1728"/>
            <a:chExt cx="96" cy="48"/>
          </a:xfrm>
        </p:grpSpPr>
        <p:sp>
          <p:nvSpPr>
            <p:cNvPr id="22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564284" y="4191000"/>
                <a:ext cx="3220733" cy="738664"/>
              </a:xfrm>
              <a:prstGeom prst="rect">
                <a:avLst/>
              </a:prstGeom>
            </p:spPr>
            <p:txBody>
              <a:bodyPr wrap="none" lIns="91430" tIns="45720" rIns="91430" bIns="45720">
                <a:spAutoFit/>
              </a:bodyPr>
              <a:lstStyle/>
              <a:p>
                <a:pPr defTabSz="913616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=&gt;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x’Oy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=180 - 90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284" y="4191000"/>
                <a:ext cx="3220733" cy="738664"/>
              </a:xfrm>
              <a:prstGeom prst="rect">
                <a:avLst/>
              </a:prstGeom>
              <a:blipFill rotWithShape="1">
                <a:blip r:embed="rId12"/>
                <a:stretch>
                  <a:fillRect l="-3977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4"/>
          <p:cNvGrpSpPr/>
          <p:nvPr/>
        </p:nvGrpSpPr>
        <p:grpSpPr>
          <a:xfrm>
            <a:off x="4298957" y="4351309"/>
            <a:ext cx="434340" cy="76200"/>
            <a:chOff x="432" y="1728"/>
            <a:chExt cx="96" cy="48"/>
          </a:xfrm>
        </p:grpSpPr>
        <p:sp>
          <p:nvSpPr>
            <p:cNvPr id="26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65" y="4648200"/>
                <a:ext cx="2292595" cy="738664"/>
              </a:xfrm>
              <a:prstGeom prst="rect">
                <a:avLst/>
              </a:prstGeom>
            </p:spPr>
            <p:txBody>
              <a:bodyPr wrap="none" lIns="91430" tIns="45720" rIns="91430" bIns="45720">
                <a:spAutoFit/>
              </a:bodyPr>
              <a:lstStyle/>
              <a:p>
                <a:pPr defTabSz="913616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=&gt;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x’Oy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5" y="4648200"/>
                <a:ext cx="2292595" cy="738664"/>
              </a:xfrm>
              <a:prstGeom prst="rect">
                <a:avLst/>
              </a:prstGeom>
              <a:blipFill rotWithShape="1">
                <a:blip r:embed="rId13"/>
                <a:stretch>
                  <a:fillRect l="-5305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4"/>
          <p:cNvGrpSpPr/>
          <p:nvPr/>
        </p:nvGrpSpPr>
        <p:grpSpPr>
          <a:xfrm>
            <a:off x="940865" y="4800600"/>
            <a:ext cx="434340" cy="76200"/>
            <a:chOff x="432" y="1728"/>
            <a:chExt cx="96" cy="48"/>
          </a:xfrm>
        </p:grpSpPr>
        <p:sp>
          <p:nvSpPr>
            <p:cNvPr id="30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31304" y="5257800"/>
                <a:ext cx="8150694" cy="738664"/>
              </a:xfrm>
              <a:prstGeom prst="rect">
                <a:avLst/>
              </a:prstGeom>
            </p:spPr>
            <p:txBody>
              <a:bodyPr wrap="square" lIns="91430" tIns="45720" rIns="91430" bIns="45720">
                <a:spAutoFit/>
              </a:bodyPr>
              <a:lstStyle/>
              <a:p>
                <a:pPr defTabSz="913616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=&gt;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x’Oy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xOy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’ = 90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đỉnh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)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04" y="5257800"/>
                <a:ext cx="8150694" cy="738664"/>
              </a:xfrm>
              <a:prstGeom prst="rect">
                <a:avLst/>
              </a:prstGeom>
              <a:blipFill rotWithShape="1">
                <a:blip r:embed="rId14"/>
                <a:stretch>
                  <a:fillRect l="-1571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4"/>
          <p:cNvGrpSpPr/>
          <p:nvPr/>
        </p:nvGrpSpPr>
        <p:grpSpPr>
          <a:xfrm>
            <a:off x="979671" y="5386864"/>
            <a:ext cx="434340" cy="76200"/>
            <a:chOff x="432" y="1728"/>
            <a:chExt cx="96" cy="48"/>
          </a:xfrm>
        </p:grpSpPr>
        <p:sp>
          <p:nvSpPr>
            <p:cNvPr id="34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6" name="Group 4"/>
          <p:cNvGrpSpPr/>
          <p:nvPr/>
        </p:nvGrpSpPr>
        <p:grpSpPr>
          <a:xfrm>
            <a:off x="2068223" y="5386864"/>
            <a:ext cx="434340" cy="76200"/>
            <a:chOff x="432" y="1728"/>
            <a:chExt cx="96" cy="48"/>
          </a:xfrm>
        </p:grpSpPr>
        <p:sp>
          <p:nvSpPr>
            <p:cNvPr id="37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2" name="Rectangle 31"/>
          <p:cNvSpPr/>
          <p:nvPr/>
        </p:nvSpPr>
        <p:spPr>
          <a:xfrm>
            <a:off x="43814" y="5847724"/>
            <a:ext cx="9023986" cy="738664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defTabSz="91361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yOx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x’Oy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0" name="Group 4"/>
          <p:cNvGrpSpPr/>
          <p:nvPr/>
        </p:nvGrpSpPr>
        <p:grpSpPr>
          <a:xfrm>
            <a:off x="2068223" y="6002079"/>
            <a:ext cx="434340" cy="76200"/>
            <a:chOff x="432" y="1728"/>
            <a:chExt cx="96" cy="48"/>
          </a:xfrm>
        </p:grpSpPr>
        <p:sp>
          <p:nvSpPr>
            <p:cNvPr id="41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roup 4"/>
          <p:cNvGrpSpPr/>
          <p:nvPr/>
        </p:nvGrpSpPr>
        <p:grpSpPr>
          <a:xfrm>
            <a:off x="3129917" y="5996464"/>
            <a:ext cx="434340" cy="76200"/>
            <a:chOff x="432" y="1728"/>
            <a:chExt cx="96" cy="48"/>
          </a:xfrm>
        </p:grpSpPr>
        <p:sp>
          <p:nvSpPr>
            <p:cNvPr id="44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6" name="Group 4"/>
          <p:cNvGrpSpPr/>
          <p:nvPr/>
        </p:nvGrpSpPr>
        <p:grpSpPr>
          <a:xfrm>
            <a:off x="4000499" y="5982427"/>
            <a:ext cx="434340" cy="76200"/>
            <a:chOff x="432" y="1728"/>
            <a:chExt cx="96" cy="48"/>
          </a:xfrm>
        </p:grpSpPr>
        <p:sp>
          <p:nvSpPr>
            <p:cNvPr id="47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7921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6" grpId="0"/>
      <p:bldP spid="15" grpId="0"/>
      <p:bldP spid="16" grpId="0"/>
      <p:bldP spid="20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2590800" y="0"/>
            <a:ext cx="4191000" cy="538328"/>
            <a:chOff x="0" y="0"/>
            <a:chExt cx="10113178" cy="806982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0113178" cy="806982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901623" y="211252"/>
              <a:ext cx="5445557" cy="384477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 defTabSz="511644">
                <a:lnSpc>
                  <a:spcPts val="2038"/>
                </a:lnSpc>
              </a:pP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LUYỆN TẬP</a:t>
              </a: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0" y="710225"/>
            <a:ext cx="3657600" cy="43277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511644"/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3.1 (SGK - tr45)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095" y="1268079"/>
            <a:ext cx="6606796" cy="482593"/>
          </a:xfrm>
          <a:prstGeom prst="rect">
            <a:avLst/>
          </a:prstGeom>
        </p:spPr>
        <p:txBody>
          <a:bodyPr wrap="none" lIns="51206" tIns="25603" rIns="51206" bIns="25603">
            <a:spAutoFit/>
          </a:bodyPr>
          <a:lstStyle/>
          <a:p>
            <a:pPr defTabSz="511644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3.13,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8800"/>
            <a:ext cx="4751030" cy="210013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31407" y="3810000"/>
            <a:ext cx="1295400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511644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4850" y="4292593"/>
            <a:ext cx="7505700" cy="913480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defTabSz="511644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mOx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511644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AMB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BMC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585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43728" y="117860"/>
            <a:ext cx="3720141" cy="533399"/>
            <a:chOff x="119975" y="-54174"/>
            <a:chExt cx="14844762" cy="1358610"/>
          </a:xfrm>
        </p:grpSpPr>
        <p:sp>
          <p:nvSpPr>
            <p:cNvPr id="12" name="AutoShape 12"/>
            <p:cNvSpPr/>
            <p:nvPr/>
          </p:nvSpPr>
          <p:spPr>
            <a:xfrm>
              <a:off x="119975" y="-54174"/>
              <a:ext cx="14844762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541307" y="317356"/>
              <a:ext cx="14002102" cy="7839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511684">
                <a:lnSpc>
                  <a:spcPts val="2419"/>
                </a:lnSpc>
              </a:pPr>
              <a:r>
                <a:rPr lang="en-US" sz="2800" b="1" dirty="0" err="1">
                  <a:solidFill>
                    <a:srgbClr val="FFE36D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FFE36D"/>
                  </a:solidFill>
                  <a:latin typeface="Times New Roman" pitchFamily="18" charset="0"/>
                  <a:cs typeface="Times New Roman" pitchFamily="18" charset="0"/>
                </a:rPr>
                <a:t> 3.2 (SGK - tr45)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04811" y="676380"/>
            <a:ext cx="6021699" cy="421038"/>
          </a:xfrm>
          <a:prstGeom prst="rect">
            <a:avLst/>
          </a:prstGeom>
        </p:spPr>
        <p:txBody>
          <a:bodyPr wrap="none" lIns="51206" tIns="25603" rIns="51206" bIns="25603">
            <a:spAutoFit/>
          </a:bodyPr>
          <a:lstStyle/>
          <a:p>
            <a:pPr defTabSz="511684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3.14,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9318" y="3977186"/>
            <a:ext cx="8918489" cy="790370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defTabSz="511684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xHy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mHt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xHt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mHy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4" name="Picture 2" descr="Hình 3.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36"/>
            <a:ext cx="7029450" cy="24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\widehat {yHx},\widehat {mHt}"/>
          <p:cNvSpPr>
            <a:spLocks noChangeAspect="1" noChangeArrowheads="1"/>
          </p:cNvSpPr>
          <p:nvPr/>
        </p:nvSpPr>
        <p:spPr bwMode="auto">
          <a:xfrm>
            <a:off x="155582" y="-136524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20" rIns="9143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\widehat {yHx},\widehat {mHt}"/>
          <p:cNvSpPr>
            <a:spLocks noChangeAspect="1" noChangeArrowheads="1"/>
          </p:cNvSpPr>
          <p:nvPr/>
        </p:nvSpPr>
        <p:spPr bwMode="auto">
          <a:xfrm>
            <a:off x="307975" y="15969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20" rIns="9143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9310" y="4756992"/>
            <a:ext cx="8918490" cy="83099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defTabSz="511684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AOB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COD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AOD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COB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2256112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2717802"/>
            <a:ext cx="5257800" cy="913480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defTabSz="511728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bẹt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699062"/>
            <a:ext cx="3009900" cy="328705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defTabSz="511728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20" y="5562683"/>
            <a:ext cx="9075020" cy="94995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1600200" y="2068829"/>
            <a:ext cx="19050" cy="295887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9616" y="2209800"/>
            <a:ext cx="1991184" cy="265355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75816" y="2362200"/>
            <a:ext cx="1914984" cy="24384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" y="3581400"/>
            <a:ext cx="29718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6" descr="Answer - Free education icons">
            <a:extLst>
              <a:ext uri="{FF2B5EF4-FFF2-40B4-BE49-F238E27FC236}">
                <a16:creationId xmlns="" xmlns:a16="http://schemas.microsoft.com/office/drawing/2014/main" id="{8BCB1354-43F9-427F-A293-30BD0F421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" y="152483"/>
            <a:ext cx="1199233" cy="127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loud 11">
            <a:extLst>
              <a:ext uri="{FF2B5EF4-FFF2-40B4-BE49-F238E27FC236}">
                <a16:creationId xmlns="" xmlns:a16="http://schemas.microsoft.com/office/drawing/2014/main" id="{4957FAE6-7581-42FD-B8D8-6DD178F5EC0F}"/>
              </a:ext>
            </a:extLst>
          </p:cNvPr>
          <p:cNvSpPr/>
          <p:nvPr/>
        </p:nvSpPr>
        <p:spPr>
          <a:xfrm>
            <a:off x="1384033" y="228602"/>
            <a:ext cx="6858000" cy="1659833"/>
          </a:xfrm>
          <a:prstGeom prst="cloud">
            <a:avLst/>
          </a:prstGeom>
          <a:solidFill>
            <a:srgbClr val="918C7F">
              <a:lumMod val="75000"/>
            </a:srgbClr>
          </a:solidFill>
          <a:ln w="25400" cap="flat" cmpd="sng" algn="ctr">
            <a:solidFill>
              <a:srgbClr val="FF866A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91430" tIns="45720" rIns="91430" bIns="45720" rtlCol="0" anchor="ctr"/>
          <a:lstStyle/>
          <a:p>
            <a:pPr algn="ctr" defTabSz="511728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994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87" y="-381000"/>
            <a:ext cx="9175156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ổng hợp hình nền powerpoint 3d Nhiều phiên bản độc đ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76"/>
            <a:ext cx="9137856" cy="688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1676400" y="1981202"/>
            <a:ext cx="7299424" cy="2624718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marL="287744" indent="-287744" algn="ctr">
              <a:lnSpc>
                <a:spcPct val="90000"/>
              </a:lnSpc>
              <a:spcBef>
                <a:spcPct val="20000"/>
              </a:spcBef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8:GÓC Ở VỊ TRÍ ĐẶC BIỆT. TIA PHÂN GIÁC CỦA MỘT GÓC</a:t>
            </a:r>
          </a:p>
          <a:p>
            <a:pPr marL="287744" indent="-287744" algn="ctr">
              <a:lnSpc>
                <a:spcPct val="90000"/>
              </a:lnSpc>
              <a:spcBef>
                <a:spcPct val="20000"/>
              </a:spcBef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(TIẾT 2)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8600" y="4605920"/>
            <a:ext cx="2705100" cy="2582146"/>
          </a:xfrm>
          <a:prstGeom prst="rect">
            <a:avLst/>
          </a:prstGeom>
        </p:spPr>
      </p:pic>
      <p:pic>
        <p:nvPicPr>
          <p:cNvPr id="6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38892"/>
          <a:stretch>
            <a:fillRect/>
          </a:stretch>
        </p:blipFill>
        <p:spPr>
          <a:xfrm>
            <a:off x="6781800" y="3581400"/>
            <a:ext cx="2414872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0466" y="89122"/>
            <a:ext cx="5019674" cy="596737"/>
            <a:chOff x="0" y="0"/>
            <a:chExt cx="6597474" cy="135861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659747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1" y="317356"/>
              <a:ext cx="6223383" cy="700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511824">
                <a:lnSpc>
                  <a:spcPts val="2419"/>
                </a:lnSpc>
              </a:pPr>
              <a:r>
                <a:rPr lang="en-US" sz="2800" b="1" dirty="0">
                  <a:solidFill>
                    <a:srgbClr val="FFE36D"/>
                  </a:solidFill>
                  <a:latin typeface="Times New Roman" pitchFamily="18" charset="0"/>
                  <a:cs typeface="Times New Roman" pitchFamily="18" charset="0"/>
                </a:rPr>
                <a:t>2. Tia </a:t>
              </a:r>
              <a:r>
                <a:rPr lang="en-US" sz="2800" b="1" dirty="0" err="1">
                  <a:solidFill>
                    <a:srgbClr val="FFE36D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b="1" dirty="0">
                  <a:solidFill>
                    <a:srgbClr val="FFE36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E36D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800" b="1" dirty="0">
                  <a:solidFill>
                    <a:srgbClr val="FFE36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E36D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FFE36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E36D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solidFill>
                    <a:srgbClr val="FFE36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E36D"/>
                  </a:solidFill>
                  <a:latin typeface="Times New Roman" pitchFamily="18" charset="0"/>
                  <a:cs typeface="Times New Roman" pitchFamily="18" charset="0"/>
                </a:rPr>
                <a:t>góc</a:t>
              </a:r>
              <a:endParaRPr lang="en-US" sz="2800" b="1" dirty="0">
                <a:solidFill>
                  <a:srgbClr val="FFE36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5813" y="733645"/>
            <a:ext cx="2454490" cy="517076"/>
            <a:chOff x="-1012674" y="-558228"/>
            <a:chExt cx="11077447" cy="1523038"/>
          </a:xfrm>
        </p:grpSpPr>
        <p:sp>
          <p:nvSpPr>
            <p:cNvPr id="18" name="AutoShape 18"/>
            <p:cNvSpPr/>
            <p:nvPr/>
          </p:nvSpPr>
          <p:spPr>
            <a:xfrm>
              <a:off x="-1012674" y="-558228"/>
              <a:ext cx="11077447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-980811" y="-175763"/>
              <a:ext cx="10259892" cy="755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511824">
                <a:lnSpc>
                  <a:spcPts val="2038"/>
                </a:lnSpc>
              </a:pP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Tia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endPara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25236" y="1371659"/>
            <a:ext cx="867892" cy="53827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511824"/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HĐ5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9656" y="1283672"/>
            <a:ext cx="8018147" cy="913480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 defTabSz="511824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(H.3.9).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28" y="2178704"/>
            <a:ext cx="4805459" cy="15550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5651555"/>
            <a:ext cx="8686800" cy="698037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defTabSz="511824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b.Em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xOz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zOy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8433" y="5410201"/>
            <a:ext cx="7340168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defTabSz="511824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Tia Oz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342427" y="6283514"/>
                <a:ext cx="1894223" cy="496636"/>
              </a:xfrm>
              <a:prstGeom prst="rect">
                <a:avLst/>
              </a:prstGeom>
            </p:spPr>
            <p:txBody>
              <a:bodyPr wrap="none" lIns="51206" tIns="25603" rIns="51206" bIns="25603">
                <a:spAutoFit/>
              </a:bodyPr>
              <a:lstStyle/>
              <a:p>
                <a:pPr defTabSz="51182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27" y="6283514"/>
                <a:ext cx="1894223" cy="4966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4190" y="3735602"/>
            <a:ext cx="9079811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defTabSz="511824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Oz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529" y="4572001"/>
            <a:ext cx="9027270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defTabSz="511824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a.Em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Oz so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971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5" grpId="0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2325"/>
          <a:stretch>
            <a:fillRect/>
          </a:stretch>
        </p:blipFill>
        <p:spPr>
          <a:xfrm>
            <a:off x="13" y="0"/>
            <a:ext cx="2523303" cy="680642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10" y="-89284"/>
            <a:ext cx="2553903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600208"/>
            <a:ext cx="8991600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Đường thẳng chứa tia phân giác của một góc là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 phân giác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của góc đó.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5186"/>
            <a:ext cx="9144000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lvl="0"/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Tia nằm giữa hai cạnh của một góc và tạo với hai cạnh ấy hai góc bằng nhau được gọi là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tia phân giác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của góc đó.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17" y="2209832"/>
            <a:ext cx="3738504" cy="951543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5076" y="2895601"/>
                <a:ext cx="9115124" cy="700705"/>
              </a:xfrm>
              <a:prstGeom prst="rect">
                <a:avLst/>
              </a:prstGeom>
            </p:spPr>
            <p:txBody>
              <a:bodyPr wrap="square" lIns="91430" tIns="45720" rIns="91430" bIns="45720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nl-NL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Khi Oz là tia phân giác của góc xOy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nl-NL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6" y="2895601"/>
                <a:ext cx="9115124" cy="700705"/>
              </a:xfrm>
              <a:prstGeom prst="rect">
                <a:avLst/>
              </a:prstGeom>
              <a:blipFill rotWithShape="1">
                <a:blip r:embed="rId6"/>
                <a:stretch>
                  <a:fillRect l="-1337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15" y="3596305"/>
            <a:ext cx="3359846" cy="232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621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64464" y="188776"/>
            <a:ext cx="1688136" cy="466517"/>
            <a:chOff x="0" y="0"/>
            <a:chExt cx="15449827" cy="135861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544982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513409" y="317356"/>
              <a:ext cx="14722334" cy="896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511876">
                <a:lnSpc>
                  <a:spcPts val="2419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2: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97334" y="766200"/>
            <a:ext cx="6296891" cy="1344368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defTabSz="511876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70⁰,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13" y="335402"/>
            <a:ext cx="2625949" cy="2908292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2293246" y="2300540"/>
            <a:ext cx="1364354" cy="940639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511876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3469" y="3562503"/>
                <a:ext cx="6604531" cy="1090965"/>
              </a:xfrm>
              <a:prstGeom prst="rect">
                <a:avLst/>
              </a:prstGeom>
              <a:noFill/>
            </p:spPr>
            <p:txBody>
              <a:bodyPr wrap="square" lIns="51206" tIns="25603" rIns="51206" bIns="25603" rtlCol="0">
                <a:spAutoFit/>
              </a:bodyPr>
              <a:lstStyle/>
              <a:p>
                <a:pPr algn="just" defTabSz="511876"/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Vì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mOn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511876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𝑚𝑂𝑡</m:t>
                        </m:r>
                      </m:e>
                    </m:acc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𝑡𝑂𝑛</m:t>
                        </m:r>
                      </m:e>
                    </m:acc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70⁰ = 35⁰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69" y="3562503"/>
                <a:ext cx="6604531" cy="1090965"/>
              </a:xfrm>
              <a:prstGeom prst="rect">
                <a:avLst/>
              </a:prstGeom>
              <a:blipFill rotWithShape="1">
                <a:blip r:embed="rId3"/>
                <a:stretch>
                  <a:fillRect l="-2585" t="-7263" b="-8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118" y="3919519"/>
            <a:ext cx="2139882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6546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Same Side Corner Rectangle 30"/>
          <p:cNvSpPr/>
          <p:nvPr/>
        </p:nvSpPr>
        <p:spPr>
          <a:xfrm flipV="1">
            <a:off x="42778" y="183611"/>
            <a:ext cx="2324100" cy="508081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511936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883" y="209099"/>
            <a:ext cx="2275907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511936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458" y="723391"/>
            <a:ext cx="9102825" cy="913480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defTabSz="511936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65⁰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(H.3.12).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8" y="1674303"/>
            <a:ext cx="2852822" cy="1634687"/>
          </a:xfrm>
          <a:prstGeom prst="rect">
            <a:avLst/>
          </a:prstGeom>
        </p:spPr>
      </p:pic>
      <p:grpSp>
        <p:nvGrpSpPr>
          <p:cNvPr id="36" name="Group 8"/>
          <p:cNvGrpSpPr/>
          <p:nvPr/>
        </p:nvGrpSpPr>
        <p:grpSpPr>
          <a:xfrm>
            <a:off x="4174178" y="1674273"/>
            <a:ext cx="1017121" cy="383552"/>
            <a:chOff x="0" y="0"/>
            <a:chExt cx="2712322" cy="1076023"/>
          </a:xfrm>
        </p:grpSpPr>
        <p:sp>
          <p:nvSpPr>
            <p:cNvPr id="3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38" name="TextBox 10"/>
            <p:cNvSpPr txBox="1"/>
            <p:nvPr/>
          </p:nvSpPr>
          <p:spPr>
            <a:xfrm>
              <a:off x="248091" y="269275"/>
              <a:ext cx="2216141" cy="683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511936">
                <a:lnSpc>
                  <a:spcPts val="1882"/>
                </a:lnSpc>
              </a:pPr>
              <a:r>
                <a:rPr lang="en-US" sz="28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endPara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895600" y="2225254"/>
                <a:ext cx="6217652" cy="1030436"/>
              </a:xfrm>
              <a:prstGeom prst="rect">
                <a:avLst/>
              </a:prstGeom>
            </p:spPr>
            <p:txBody>
              <a:bodyPr wrap="square" lIns="51206" tIns="25603" rIns="51206" bIns="25603">
                <a:spAutoFit/>
              </a:bodyPr>
              <a:lstStyle/>
              <a:p>
                <a:pPr defTabSz="511936">
                  <a:spcAft>
                    <a:spcPts val="448"/>
                  </a:spcAft>
                </a:pPr>
                <a:r>
                  <a:rPr lang="nl-NL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  Am là tia phân giác của góc </a:t>
                </a:r>
                <a:r>
                  <a:rPr lang="nl-NL" sz="2800" i="1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xAy</a:t>
                </a:r>
                <a:r>
                  <a:rPr lang="nl-NL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 defTabSz="511936">
                  <a:spcAft>
                    <a:spcPts val="448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𝑥𝐴𝑦</m:t>
                          </m:r>
                        </m:e>
                      </m:acc>
                      <m:r>
                        <a:rPr lang="nl-NL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𝑥𝐴𝑚</m:t>
                          </m:r>
                        </m:e>
                      </m:acc>
                      <m:r>
                        <a:rPr lang="nl-NL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=2.6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nl-NL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225254"/>
                <a:ext cx="6217652" cy="1030436"/>
              </a:xfrm>
              <a:prstGeom prst="rect">
                <a:avLst/>
              </a:prstGeom>
              <a:blipFill rotWithShape="1">
                <a:blip r:embed="rId4"/>
                <a:stretch>
                  <a:fillRect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7"/>
          <p:cNvSpPr txBox="1"/>
          <p:nvPr/>
        </p:nvSpPr>
        <p:spPr>
          <a:xfrm>
            <a:off x="233278" y="3334940"/>
            <a:ext cx="2133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654" y="3657604"/>
                <a:ext cx="9070474" cy="1562479"/>
              </a:xfrm>
              <a:prstGeom prst="rect">
                <a:avLst/>
              </a:prstGeom>
              <a:noFill/>
            </p:spPr>
            <p:txBody>
              <a:bodyPr wrap="square" lIns="91430" tIns="45720" rIns="91430" bIns="45720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Vẽ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Oz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Oxy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68⁰,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thước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hướng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dẫn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Oz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xOy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68⁰ = 34⁰. Ta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4" y="3657604"/>
                <a:ext cx="9070474" cy="1562479"/>
              </a:xfrm>
              <a:prstGeom prst="rect">
                <a:avLst/>
              </a:prstGeom>
              <a:blipFill rotWithShape="1">
                <a:blip r:embed="rId5"/>
                <a:stretch>
                  <a:fillRect l="-1411" t="-3906" r="-806" b="-4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0"/>
            <a:ext cx="6858000" cy="145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97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4" grpId="0"/>
      <p:bldP spid="3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79" y="-9005"/>
            <a:ext cx="1904668" cy="584775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r>
              <a:rPr lang="en-US" sz="3200" b="1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b="1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79" y="381002"/>
            <a:ext cx="5534477" cy="738664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6395"/>
            <a:ext cx="4798424" cy="19916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356" y="1905004"/>
            <a:ext cx="9084644" cy="1384995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Quả cân ở đĩa cân bên trái nặng bao nhiêu kilôgam để cân thăng bằng, tức là kim trên mặt đồng hồ của cân là tia phân giác của góc AOB?</a:t>
            </a:r>
            <a:endParaRPr lang="en-US" sz="2800" dirty="0">
              <a:latin typeface="+mj-lt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28103" y="3200401"/>
            <a:ext cx="788469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3096" y="5208959"/>
            <a:ext cx="9030904" cy="52322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vi-VN" sz="2800" dirty="0">
                <a:latin typeface="+mj-lt"/>
                <a:cs typeface="Arial" panose="020B0604020202020204" pitchFamily="34" charset="0"/>
              </a:rPr>
              <a:t>Vậy khối lượng của quả cân để cân thăng bằng là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: </a:t>
            </a:r>
            <a:r>
              <a:rPr lang="vi-VN" sz="2800" dirty="0">
                <a:latin typeface="+mj-lt"/>
                <a:cs typeface="Arial" panose="020B0604020202020204" pitchFamily="34" charset="0"/>
              </a:rPr>
              <a:t>4 -1 = 3 kg.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814" y="3221049"/>
            <a:ext cx="8251257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lvl="0"/>
            <a:r>
              <a:rPr lang="vi-VN" sz="2800" dirty="0">
                <a:solidFill>
                  <a:prstClr val="black"/>
                </a:solidFill>
                <a:latin typeface="Times New Roman"/>
                <a:cs typeface="Arial" panose="020B0604020202020204" pitchFamily="34" charset="0"/>
              </a:rPr>
              <a:t>Để cân thăng bằng thì khối lượng của hai bên đĩa cân phải như nhau.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4162519"/>
            <a:ext cx="8837024" cy="52322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lvl="0"/>
            <a:r>
              <a:rPr lang="vi-VN" sz="2800" dirty="0">
                <a:solidFill>
                  <a:prstClr val="black"/>
                </a:solidFill>
                <a:latin typeface="Times New Roman"/>
                <a:cs typeface="Arial" panose="020B0604020202020204" pitchFamily="34" charset="0"/>
              </a:rPr>
              <a:t>Khối lượng đĩa cân bên phải là: 3,5 + 0,5 = 4 kg.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9169" y="4685739"/>
            <a:ext cx="8860285" cy="52322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lvl="0"/>
            <a:r>
              <a:rPr lang="vi-VN" sz="2800" dirty="0">
                <a:solidFill>
                  <a:prstClr val="black"/>
                </a:solidFill>
                <a:latin typeface="Times New Roman"/>
                <a:cs typeface="Arial" panose="020B0604020202020204" pitchFamily="34" charset="0"/>
              </a:rPr>
              <a:t>Suy ra khối lượng đĩa cân bên trái cũng là 4 kg.</a:t>
            </a:r>
          </a:p>
        </p:txBody>
      </p:sp>
    </p:spTree>
    <p:extLst>
      <p:ext uri="{BB962C8B-B14F-4D97-AF65-F5344CB8AC3E}">
        <p14:creationId xmlns:p14="http://schemas.microsoft.com/office/powerpoint/2010/main" val="137346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  <p:bldP spid="9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0" y="253261"/>
            <a:ext cx="3505200" cy="471740"/>
            <a:chOff x="-1734883" y="-1475224"/>
            <a:chExt cx="7204136" cy="679304"/>
          </a:xfrm>
        </p:grpSpPr>
        <p:sp>
          <p:nvSpPr>
            <p:cNvPr id="20" name="AutoShape 20"/>
            <p:cNvSpPr/>
            <p:nvPr/>
          </p:nvSpPr>
          <p:spPr>
            <a:xfrm>
              <a:off x="-1734883" y="-1475224"/>
              <a:ext cx="7144217" cy="679304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-1321358" y="-1339003"/>
              <a:ext cx="6790611" cy="4062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511996">
                <a:lnSpc>
                  <a:spcPts val="2150"/>
                </a:lnSpc>
              </a:pPr>
              <a:r>
                <a:rPr lang="en-US" sz="2800" b="1" dirty="0" err="1">
                  <a:solidFill>
                    <a:srgbClr val="FFE36D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FFE36D"/>
                  </a:solidFill>
                  <a:latin typeface="Times New Roman" pitchFamily="18" charset="0"/>
                  <a:cs typeface="Times New Roman" pitchFamily="18" charset="0"/>
                </a:rPr>
                <a:t> 3.3 (SGK - tr45)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739707"/>
            <a:ext cx="9067800" cy="2246769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defTabSz="511996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60⁰.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511996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511996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b.Tính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yOm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511996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c.Vẽ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8"/>
          <p:cNvGrpSpPr/>
          <p:nvPr/>
        </p:nvGrpSpPr>
        <p:grpSpPr>
          <a:xfrm>
            <a:off x="1853217" y="3826904"/>
            <a:ext cx="1017121" cy="383552"/>
            <a:chOff x="0" y="0"/>
            <a:chExt cx="2712322" cy="1076023"/>
          </a:xfrm>
        </p:grpSpPr>
        <p:sp>
          <p:nvSpPr>
            <p:cNvPr id="11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12" name="TextBox 10"/>
            <p:cNvSpPr txBox="1"/>
            <p:nvPr/>
          </p:nvSpPr>
          <p:spPr>
            <a:xfrm>
              <a:off x="248091" y="269275"/>
              <a:ext cx="2216141" cy="683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511936">
                <a:lnSpc>
                  <a:spcPts val="1882"/>
                </a:lnSpc>
              </a:pPr>
              <a:r>
                <a:rPr lang="en-US" sz="28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endPara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2188" y="2514600"/>
            <a:ext cx="3505200" cy="1752600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9991"/>
          <a:stretch>
            <a:fillRect/>
          </a:stretch>
        </p:blipFill>
        <p:spPr>
          <a:xfrm>
            <a:off x="7133975" y="4648216"/>
            <a:ext cx="2010041" cy="2133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-8299" y="4732574"/>
                <a:ext cx="8012247" cy="1122359"/>
              </a:xfrm>
              <a:prstGeom prst="rect">
                <a:avLst/>
              </a:prstGeom>
            </p:spPr>
            <p:txBody>
              <a:bodyPr wrap="square" lIns="91430" tIns="45720" rIns="91430" bIns="4572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b.Ta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𝑦𝑂𝑚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8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(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xOy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yOm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kề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bù</a:t>
                </a: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99" y="4732574"/>
                <a:ext cx="8012247" cy="1122359"/>
              </a:xfrm>
              <a:prstGeom prst="rect">
                <a:avLst/>
              </a:prstGeom>
              <a:blipFill rotWithShape="1">
                <a:blip r:embed="rId6"/>
                <a:stretch>
                  <a:fillRect l="-1598" t="-3804" b="-14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214" y="4184419"/>
                <a:ext cx="6465771" cy="523220"/>
              </a:xfrm>
              <a:prstGeom prst="rect">
                <a:avLst/>
              </a:prstGeom>
            </p:spPr>
            <p:txBody>
              <a:bodyPr wrap="square" lIns="91430" tIns="45720" rIns="91430" bIns="4572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a.Hai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kể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bù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𝑚𝑂𝑦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𝑦𝑂𝑥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4" y="4184419"/>
                <a:ext cx="6465771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98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4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304805"/>
            <a:ext cx="8839200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c.Do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xOy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ˆ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=ˆ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xOt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=12ˆxOy=12.60°=30°.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143000"/>
            <a:ext cx="8991600" cy="52322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 Om là tia đối của tia Ox nên ˆxOm=180°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" y="1574936"/>
            <a:ext cx="9410700" cy="52322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lvl="0"/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 Ot là tia phân giác của góc xOy nên Ot nằm giữa OxvàOm.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21" y="1981200"/>
            <a:ext cx="3804804" cy="523220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 có ˆxOt+ˆtOm=ˆxOm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25128" y="2438400"/>
            <a:ext cx="8790272" cy="52322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 đó ˆtOm=ˆxOm−ˆxOt=180°−30°=150°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1618" y="2819400"/>
            <a:ext cx="4068722" cy="523220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 ˆtOy=30°;ˆtOm=150°.</a:t>
            </a:r>
          </a:p>
        </p:txBody>
      </p:sp>
      <p:sp>
        <p:nvSpPr>
          <p:cNvPr id="11" name="TextBox 25"/>
          <p:cNvSpPr txBox="1"/>
          <p:nvPr/>
        </p:nvSpPr>
        <p:spPr>
          <a:xfrm>
            <a:off x="457200" y="3276601"/>
            <a:ext cx="7233534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881" y="3657600"/>
            <a:ext cx="3276600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3.4 (SGK - tr45)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7504" y="4061561"/>
                <a:ext cx="7584364" cy="537583"/>
              </a:xfrm>
              <a:prstGeom prst="rect">
                <a:avLst/>
              </a:prstGeom>
            </p:spPr>
            <p:txBody>
              <a:bodyPr wrap="none" lIns="91430" tIns="45720" rIns="91430" bIns="4572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3.15a,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45⁰.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4" y="4061561"/>
                <a:ext cx="7584364" cy="537583"/>
              </a:xfrm>
              <a:prstGeom prst="rect">
                <a:avLst/>
              </a:prstGeom>
              <a:blipFill rotWithShape="1">
                <a:blip r:embed="rId2"/>
                <a:stretch>
                  <a:fillRect l="-1688" t="-7955" r="-643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1" y="4953016"/>
            <a:ext cx="2385130" cy="17525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25789" y="4429780"/>
            <a:ext cx="2667000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38415" y="4895469"/>
                <a:ext cx="7063795" cy="1867691"/>
              </a:xfrm>
              <a:prstGeom prst="rect">
                <a:avLst/>
              </a:prstGeom>
              <a:noFill/>
            </p:spPr>
            <p:txBody>
              <a:bodyPr wrap="square" lIns="91430" tIns="45720" rIns="91430" bIns="45720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180⁰ (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kề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bù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180⁰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180⁰ - 45⁰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135⁰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15" y="4895469"/>
                <a:ext cx="7063795" cy="1867691"/>
              </a:xfrm>
              <a:prstGeom prst="rect">
                <a:avLst/>
              </a:prstGeom>
              <a:blipFill rotWithShape="1">
                <a:blip r:embed="rId5"/>
                <a:stretch>
                  <a:fillRect l="-1726" t="-2288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9371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2019300" y="1433940"/>
            <a:ext cx="1333500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512060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07601" y="5786255"/>
            <a:ext cx="1628345" cy="1070343"/>
          </a:xfrm>
          <a:prstGeom prst="rect">
            <a:avLst/>
          </a:prstGeom>
        </p:spPr>
      </p:pic>
      <p:sp>
        <p:nvSpPr>
          <p:cNvPr id="13" name="TextBox 35"/>
          <p:cNvSpPr txBox="1"/>
          <p:nvPr/>
        </p:nvSpPr>
        <p:spPr>
          <a:xfrm>
            <a:off x="133708" y="193960"/>
            <a:ext cx="3219092" cy="314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2060">
              <a:lnSpc>
                <a:spcPts val="2419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3.5 (SGK - tr45)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8754" y="508918"/>
                <a:ext cx="9025246" cy="925022"/>
              </a:xfrm>
              <a:prstGeom prst="rect">
                <a:avLst/>
              </a:prstGeom>
            </p:spPr>
            <p:txBody>
              <a:bodyPr wrap="square" lIns="51206" tIns="25603" rIns="51206" bIns="25603">
                <a:spAutoFit/>
              </a:bodyPr>
              <a:lstStyle/>
              <a:p>
                <a:pPr defTabSz="512060"/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3.15b,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𝑥𝐵𝑚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36⁰.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vừa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54" y="508918"/>
                <a:ext cx="9025246" cy="925022"/>
              </a:xfrm>
              <a:prstGeom prst="rect">
                <a:avLst/>
              </a:prstGeom>
              <a:blipFill rotWithShape="1">
                <a:blip r:embed="rId3"/>
                <a:stretch>
                  <a:fillRect l="-1823" t="-7237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26576"/>
            <a:ext cx="3015996" cy="26695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9191" y="5526107"/>
            <a:ext cx="7016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ˆyBn=ˆxBm=36°;ˆyBm=ˆxBn=144°.</a:t>
            </a:r>
            <a:endParaRPr lang="vi-VN" sz="28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376" y="1916533"/>
            <a:ext cx="58080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 góc xBm và góc xBn là hai góc kề bù nên ˆxBm+ˆxBn=180°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5710" y="2819400"/>
            <a:ext cx="3180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Hay 36°+ˆxBn=180°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54" y="3276600"/>
            <a:ext cx="4355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 đó ˆxBn=180°−36°=144°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648" y="3699029"/>
            <a:ext cx="89351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 xBm và góc yBn là hai góc đối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ˆyBn=ˆxBm=36°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981" y="4572000"/>
            <a:ext cx="88608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 yBm và góc xBn là hai góc đối đỉnh nên ˆyBm=ˆxBn=144°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79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3" grpId="0"/>
      <p:bldP spid="14" grpId="0"/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a dạng mẫu - Powerpoint background for kindergarten Phù hợp với từng loại  nhu cầu của giáo dục mầ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457316"/>
            <a:ext cx="5715000" cy="646331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 defTabSz="913616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HƯỚNG DẪN VỀ NHÀ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9050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459504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SBT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5300" y="295265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6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Quan_he_giua_canh_va_goc_doi_dien_trong_mot_tam_giac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34" y="2895712"/>
            <a:ext cx="3048789" cy="29717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AutoShape 13"/>
          <p:cNvSpPr/>
          <p:nvPr/>
        </p:nvSpPr>
        <p:spPr>
          <a:xfrm rot="10800000">
            <a:off x="190500" y="228600"/>
            <a:ext cx="8763000" cy="1981200"/>
          </a:xfrm>
          <a:prstGeom prst="cloudCallout">
            <a:avLst>
              <a:gd name="adj1" fmla="val 14634"/>
              <a:gd name="adj2" fmla="val -85042"/>
            </a:avLst>
          </a:prstGeom>
          <a:solidFill>
            <a:srgbClr val="CCFF33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10800000" lIns="91430" tIns="45720" rIns="91430" bIns="45720" anchor="t" anchorCtr="0"/>
          <a:lstStyle/>
          <a:p>
            <a:pPr algn="ctr" defTabSz="913616" fontAlgn="base">
              <a:spcBef>
                <a:spcPct val="0"/>
              </a:spcBef>
              <a:spcAft>
                <a:spcPct val="0"/>
              </a:spcAft>
            </a:pPr>
            <a:endParaRPr lang="vi-VN" altLang="en-GB" sz="2400" dirty="0">
              <a:solidFill>
                <a:prstClr val="black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62000" y="802220"/>
            <a:ext cx="79248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0" tIns="45720" rIns="91430" bIns="45720">
            <a:spAutoFit/>
          </a:bodyPr>
          <a:lstStyle/>
          <a:p>
            <a:pPr algn="ctr" defTabSz="9136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Khi đặt các dây lạt để cắt bánh chưng, các dây lạt tạo ra trên mặt bánh chưng những cặp góc</a:t>
            </a:r>
          </a:p>
          <a:p>
            <a:pPr algn="ctr" defTabSz="9136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đặc biệt.</a:t>
            </a:r>
          </a:p>
        </p:txBody>
      </p:sp>
      <p:pic>
        <p:nvPicPr>
          <p:cNvPr id="4102" name="Picture 4" descr="banhchu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18" y="2362200"/>
            <a:ext cx="3203575" cy="2566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val Callout 2"/>
          <p:cNvSpPr/>
          <p:nvPr/>
        </p:nvSpPr>
        <p:spPr>
          <a:xfrm>
            <a:off x="3722152" y="5081588"/>
            <a:ext cx="5181600" cy="1524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spcCol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79352" y="5366605"/>
            <a:ext cx="4724400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algn="ctr"/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 cặp góc đó có mối quan hệ với nhau như thế nào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312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086" grpId="0" bldLvl="0" animBg="1"/>
      <p:bldP spid="3086" grpId="1" animBg="1"/>
      <p:bldP spid="3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077" y="1783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9199" y="5410312"/>
            <a:ext cx="9114817" cy="1200329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algn="ctr" defTabSz="1218050">
              <a:buClr>
                <a:srgbClr val="000000"/>
              </a:buClr>
            </a:pPr>
            <a:r>
              <a:rPr lang="en-US" sz="36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HẸN GẶP LẠI CÁC EM TRONG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5289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lin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48" y="-126998"/>
            <a:ext cx="9099352" cy="21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lulin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378796" y="3367683"/>
            <a:ext cx="6846888" cy="8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lulin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727152"/>
            <a:ext cx="9079706" cy="21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blulin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661764" y="3320253"/>
            <a:ext cx="6985001" cy="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12824" y="1447919"/>
            <a:ext cx="8763000" cy="2760140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marL="287744" indent="-287744" algn="ctr">
              <a:lnSpc>
                <a:spcPct val="90000"/>
              </a:lnSpc>
              <a:spcBef>
                <a:spcPct val="20000"/>
              </a:spcBef>
            </a:pP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8</a:t>
            </a:r>
          </a:p>
          <a:p>
            <a:pPr marL="287744" indent="-287744" algn="ctr">
              <a:lnSpc>
                <a:spcPct val="90000"/>
              </a:lnSpc>
              <a:spcBef>
                <a:spcPct val="20000"/>
              </a:spcBef>
            </a:pP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 Ở VỊ TRÍ ĐẶC BIỆT. TIA PHÂN GIÁC CỦA MỘT GÓC</a:t>
            </a:r>
          </a:p>
          <a:p>
            <a:pPr marL="287744" indent="-287744" algn="ctr">
              <a:lnSpc>
                <a:spcPct val="90000"/>
              </a:lnSpc>
              <a:spcBef>
                <a:spcPct val="20000"/>
              </a:spcBef>
            </a:pP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(TIẾT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8156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76201"/>
            <a:ext cx="4572000" cy="584775"/>
          </a:xfrm>
          <a:prstGeom prst="rect">
            <a:avLst/>
          </a:prstGeom>
        </p:spPr>
        <p:txBody>
          <a:bodyPr lIns="91430" tIns="45720" rIns="91430" bIns="45720">
            <a:spAutoFit/>
          </a:bodyPr>
          <a:lstStyle/>
          <a:p>
            <a:r>
              <a:rPr lang="vi-VN" sz="3200" b="1" dirty="0">
                <a:latin typeface="+mj-lt"/>
              </a:rPr>
              <a:t>1.Góc ở vị trí đặc biệt</a:t>
            </a:r>
            <a:endParaRPr lang="en-US" sz="3200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3634" y="1219201"/>
            <a:ext cx="7678366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HĐ1: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Quan sát hình vẽ bên. Em hãy nhận xét quan hệ về đỉnh, về cạnh của hai góc được đánh dấu.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3640" y="751933"/>
            <a:ext cx="2647949" cy="467268"/>
            <a:chOff x="0" y="45"/>
            <a:chExt cx="2647949" cy="467268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45"/>
              <a:ext cx="2647949" cy="46726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2810" y="22855"/>
              <a:ext cx="2602329" cy="4216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1144"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>
                  <a:latin typeface="Times New Roman" pitchFamily="18" charset="0"/>
                  <a:cs typeface="Times New Roman" pitchFamily="18" charset="0"/>
                  <a:rtl val="0"/>
                </a:rPr>
                <a:t>Hai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rtl val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rtl val="0"/>
                </a:rPr>
                <a:t>góc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rtl val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rtl val="0"/>
                </a:rPr>
                <a:t>kề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  <a:rtl val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  <a:rtl val="0"/>
                </a:rPr>
                <a:t>bù</a:t>
              </a:r>
              <a:endParaRPr lang="en-US" altLang="en-US" sz="3200" dirty="0">
                <a:latin typeface="Times New Roman" pitchFamily="18" charset="0"/>
                <a:cs typeface="Times New Roman" pitchFamily="18" charset="0"/>
                <a:rtl val="0"/>
              </a:endParaRPr>
            </a:p>
          </p:txBody>
        </p:sp>
      </p:grpSp>
      <p:pic>
        <p:nvPicPr>
          <p:cNvPr id="13" name="Picture 12" descr="banhchung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974" y="2362200"/>
            <a:ext cx="2868026" cy="2688364"/>
          </a:xfrm>
          <a:prstGeom prst="rect">
            <a:avLst/>
          </a:prstGeom>
        </p:spPr>
      </p:pic>
      <p:sp>
        <p:nvSpPr>
          <p:cNvPr id="14" name="Text Box 3"/>
          <p:cNvSpPr txBox="1"/>
          <p:nvPr/>
        </p:nvSpPr>
        <p:spPr>
          <a:xfrm>
            <a:off x="799492" y="2362312"/>
            <a:ext cx="4610708" cy="954107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defTabSz="913616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đánh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dấu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xOy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yOz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4"/>
          <p:cNvSpPr txBox="1"/>
          <p:nvPr/>
        </p:nvSpPr>
        <p:spPr>
          <a:xfrm>
            <a:off x="820681" y="3304359"/>
            <a:ext cx="2742565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defTabSz="913616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Chung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</p:txBody>
      </p:sp>
      <p:sp>
        <p:nvSpPr>
          <p:cNvPr id="16" name="Text Box 7"/>
          <p:cNvSpPr txBox="1"/>
          <p:nvPr/>
        </p:nvSpPr>
        <p:spPr>
          <a:xfrm>
            <a:off x="846516" y="3722595"/>
            <a:ext cx="4030291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defTabSz="913616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Chung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Oz.</a:t>
            </a:r>
          </a:p>
        </p:txBody>
      </p:sp>
      <p:sp>
        <p:nvSpPr>
          <p:cNvPr id="17" name="Text Box 8"/>
          <p:cNvSpPr txBox="1"/>
          <p:nvPr/>
        </p:nvSpPr>
        <p:spPr>
          <a:xfrm>
            <a:off x="846527" y="4191000"/>
            <a:ext cx="4411291" cy="954107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defTabSz="913616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Ox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84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685801"/>
            <a:ext cx="8077200" cy="2246769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HĐ2: </a:t>
            </a:r>
            <a:r>
              <a:rPr lang="vi-VN" sz="2800" dirty="0">
                <a:solidFill>
                  <a:srgbClr val="FF0000"/>
                </a:solidFill>
                <a:latin typeface="Times New Roman"/>
              </a:rPr>
              <a:t>Cho ba tia Ox, Oy, Oz như Hình 3,1, trong đó Ox và Oy là hai tia đối nhau.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/>
              </a:rPr>
              <a:t>a) Em hãy nhận xét quan hệ về đỉnh, về cạnh của hai góc xOz và zOy.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/>
              </a:rPr>
              <a:t>b) Đo rồi tính tổng số đo hai góc xOz và zOy.</a:t>
            </a:r>
          </a:p>
        </p:txBody>
      </p:sp>
      <p:pic>
        <p:nvPicPr>
          <p:cNvPr id="8194" name="Picture 2" descr="HĐ2 trang 41 Toán 7 Tập 1 | Kết nối tri thức Giải Toán lớp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05" y="2932626"/>
            <a:ext cx="2962515" cy="186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4760" y="5145222"/>
            <a:ext cx="6541851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Tổng số đo hai góc zOy và xOz là: 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                    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40</a:t>
            </a:r>
            <a:r>
              <a:rPr lang="vi-VN" sz="2800" baseline="30000" dirty="0">
                <a:solidFill>
                  <a:srgbClr val="000000"/>
                </a:solidFill>
                <a:latin typeface="+mj-lt"/>
              </a:rPr>
              <a:t>o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 + 140</a:t>
            </a:r>
            <a:r>
              <a:rPr lang="vi-VN" sz="2800" baseline="30000" dirty="0">
                <a:solidFill>
                  <a:srgbClr val="000000"/>
                </a:solidFill>
                <a:latin typeface="+mj-lt"/>
              </a:rPr>
              <a:t>o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 = 180</a:t>
            </a:r>
            <a:r>
              <a:rPr lang="vi-VN" sz="2800" baseline="30000" dirty="0">
                <a:solidFill>
                  <a:srgbClr val="000000"/>
                </a:solidFill>
                <a:latin typeface="+mj-lt"/>
              </a:rPr>
              <a:t>o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2895600"/>
            <a:ext cx="5943600" cy="52322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.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>Hai góc xOz và zOy có chung đỉnh 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8274" y="3343364"/>
            <a:ext cx="3130965" cy="523220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/>
              </a:rPr>
              <a:t>chung cạnh là tia Oz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3128" y="3733800"/>
            <a:ext cx="5705272" cy="52322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lvl="0"/>
            <a:r>
              <a:rPr lang="vi-VN" sz="2800" dirty="0">
                <a:solidFill>
                  <a:srgbClr val="000000"/>
                </a:solidFill>
                <a:latin typeface="Times New Roman"/>
              </a:rPr>
              <a:t>hai cạnh Ox và Oy là hai tia đối nhau.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566" y="4191000"/>
            <a:ext cx="5732834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/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>Dùng thước đo góc ta đo được: Góc zOy bằng 40</a:t>
            </a:r>
            <a:r>
              <a:rPr lang="vi-VN" sz="2800" baseline="30000" dirty="0">
                <a:solidFill>
                  <a:srgbClr val="000000"/>
                </a:solidFill>
                <a:latin typeface="Times New Roman"/>
              </a:rPr>
              <a:t>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67009" y="4621887"/>
            <a:ext cx="3015549" cy="523220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pPr lvl="0"/>
            <a:r>
              <a:rPr lang="vi-VN" sz="2800" dirty="0">
                <a:solidFill>
                  <a:srgbClr val="000000"/>
                </a:solidFill>
                <a:latin typeface="Times New Roman"/>
              </a:rPr>
              <a:t>góc xOz bằng 140</a:t>
            </a:r>
            <a:r>
              <a:rPr lang="vi-VN" sz="2800" baseline="30000" dirty="0">
                <a:solidFill>
                  <a:srgbClr val="000000"/>
                </a:solidFill>
                <a:latin typeface="Times New Roman"/>
              </a:rPr>
              <a:t>o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537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6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7849" y="5257800"/>
            <a:ext cx="4168302" cy="52322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Ta có: ˆxOz+ˆyOz=180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914404"/>
            <a:ext cx="7772400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 góc có một cạnh chung, 2 cạnh còn lại là hai tia đối nhau được gọi là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góc kề bù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752600"/>
            <a:ext cx="2000784" cy="523220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Tính chất: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1752600"/>
            <a:ext cx="5625238" cy="523220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góc kề bù có tổng số đo là 180 độ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img.loigiaihay.com/picture/2022/0930/capture_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75820"/>
            <a:ext cx="3733800" cy="191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8114" y="4267200"/>
            <a:ext cx="8007772" cy="52322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 xOz và góc yOz là 2 góc kề bù vì có tia Oz chung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9510" y="4741438"/>
            <a:ext cx="4427795" cy="523220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tia Ox và Oy là 2 tia đối 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496884530"/>
              </p:ext>
            </p:extLst>
          </p:nvPr>
        </p:nvGraphicFramePr>
        <p:xfrm>
          <a:off x="643650" y="304800"/>
          <a:ext cx="4385553" cy="490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8184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Powerpoint đẹp 15 - Kinh nghiệm dạy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" y="-24318"/>
            <a:ext cx="9135894" cy="688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0"/>
            <a:ext cx="8458200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Hai góc được đánh dấu trong hình nào dưới đây là hai góc kề bù?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2" descr="Câu hỏi thường gặp">
            <a:extLst>
              <a:ext uri="{FF2B5EF4-FFF2-40B4-BE49-F238E27FC236}">
                <a16:creationId xmlns="" xmlns:a16="http://schemas.microsoft.com/office/drawing/2014/main" id="{C21C5F66-5179-430E-8CBC-2E57276E2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4" y="11349"/>
            <a:ext cx="533399" cy="5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37" y="1066802"/>
            <a:ext cx="7872333" cy="2992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62874"/>
            <a:ext cx="1194430" cy="1205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70" y="2211502"/>
            <a:ext cx="1194430" cy="1205338"/>
          </a:xfrm>
          <a:prstGeom prst="rect">
            <a:avLst/>
          </a:prstGeom>
        </p:spPr>
      </p:pic>
      <p:sp>
        <p:nvSpPr>
          <p:cNvPr id="9" name="Multiply 8"/>
          <p:cNvSpPr/>
          <p:nvPr/>
        </p:nvSpPr>
        <p:spPr>
          <a:xfrm>
            <a:off x="4343400" y="2788545"/>
            <a:ext cx="916940" cy="956591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91430" tIns="45720" rIns="91430" bIns="45720" rtlCol="0" anchor="ctr"/>
          <a:lstStyle/>
          <a:p>
            <a:pPr algn="ctr" defTabSz="913595"/>
            <a:endParaRPr lang="en-US" kern="0" dirty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3614793"/>
            <a:ext cx="969525" cy="8883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02660" y="3918335"/>
            <a:ext cx="6603069" cy="584775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105" y="4886319"/>
            <a:ext cx="1114387" cy="523220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ý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71" y="5409651"/>
            <a:ext cx="8954832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14" name="Text Box 4"/>
          <p:cNvSpPr txBox="1"/>
          <p:nvPr/>
        </p:nvSpPr>
        <p:spPr>
          <a:xfrm>
            <a:off x="60800" y="882654"/>
            <a:ext cx="3520600" cy="461665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/>
          <p:nvPr/>
        </p:nvSpPr>
        <p:spPr>
          <a:xfrm>
            <a:off x="6298633" y="697985"/>
            <a:ext cx="2772410" cy="830997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9"/>
          <p:cNvSpPr txBox="1"/>
          <p:nvPr/>
        </p:nvSpPr>
        <p:spPr>
          <a:xfrm>
            <a:off x="2435743" y="4503110"/>
            <a:ext cx="4495800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4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/>
      <p:bldP spid="14" grpId="0"/>
      <p:bldP spid="14" grpId="1"/>
      <p:bldP spid="15" grpId="1"/>
      <p:bldP spid="15" grpId="2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9" descr="kenha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350" y="82712"/>
            <a:ext cx="3422650" cy="2391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82712"/>
                <a:ext cx="6096000" cy="1815882"/>
              </a:xfrm>
              <a:prstGeom prst="rect">
                <a:avLst/>
              </a:prstGeom>
            </p:spPr>
            <p:txBody>
              <a:bodyPr wrap="square" lIns="91430" tIns="45720" rIns="91430" bIns="45720">
                <a:spAutoFit/>
              </a:bodyPr>
              <a:lstStyle/>
              <a:p>
                <a:pPr defTabSz="913616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∙</m:t>
                    </m:r>
                  </m:oMath>
                </a14:m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kề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chung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còn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lại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nằm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khác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phía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chứa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chung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2712"/>
                <a:ext cx="6096000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2100" t="-3367" b="-8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0" descr="h3.3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23" y="2453157"/>
            <a:ext cx="2446337" cy="1878747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0" y="1910268"/>
            <a:ext cx="5638800" cy="954107"/>
          </a:xfrm>
          <a:prstGeom prst="rect">
            <a:avLst/>
          </a:prstGeom>
          <a:noFill/>
          <a:ln w="9525">
            <a:noFill/>
          </a:ln>
        </p:spPr>
        <p:txBody>
          <a:bodyPr wrap="square" lIns="91430" tIns="45720" rIns="91430" bIns="4572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3.3a, </a:t>
            </a:r>
            <a:r>
              <a:rPr lang="en-US" sz="2800" dirty="0" err="1">
                <a:latin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xOy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yOz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kề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/>
              <p:nvPr/>
            </p:nvSpPr>
            <p:spPr>
              <a:xfrm>
                <a:off x="0" y="2742995"/>
                <a:ext cx="6172200" cy="9541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1430" tIns="45720" rIns="91430" bIns="4572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∙</m:t>
                    </m:r>
                  </m:oMath>
                </a14:m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itchFamily="18" charset="0"/>
                  </a:rPr>
                  <a:t>bù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itchFamily="18" charset="0"/>
                  </a:rPr>
                  <a:t>nhau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itchFamily="18" charset="0"/>
                  </a:rPr>
                  <a:t>tổng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itchFamily="18" charset="0"/>
                  </a:rPr>
                  <a:t>đo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180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2995"/>
                <a:ext cx="6172200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2073" t="-6410" r="-197" b="-1730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08" descr="haigocbunhau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3505201"/>
            <a:ext cx="4494212" cy="1524000"/>
          </a:xfrm>
          <a:prstGeom prst="rect">
            <a:avLst/>
          </a:prstGeom>
        </p:spPr>
      </p:pic>
      <p:pic>
        <p:nvPicPr>
          <p:cNvPr id="8" name="Picture 71" descr="h3.3b.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8156" y="4458016"/>
            <a:ext cx="3161665" cy="2018665"/>
          </a:xfrm>
          <a:prstGeom prst="rect">
            <a:avLst/>
          </a:prstGeom>
        </p:spPr>
      </p:pic>
      <p:sp>
        <p:nvSpPr>
          <p:cNvPr id="9" name="Text Box 12"/>
          <p:cNvSpPr txBox="1"/>
          <p:nvPr/>
        </p:nvSpPr>
        <p:spPr>
          <a:xfrm>
            <a:off x="136310" y="4953000"/>
            <a:ext cx="6112090" cy="1815882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) Ox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(H.3.3b).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4"/>
          <p:cNvGrpSpPr/>
          <p:nvPr/>
        </p:nvGrpSpPr>
        <p:grpSpPr>
          <a:xfrm>
            <a:off x="1219200" y="6297038"/>
            <a:ext cx="410210" cy="76200"/>
            <a:chOff x="432" y="1728"/>
            <a:chExt cx="96" cy="48"/>
          </a:xfrm>
        </p:grpSpPr>
        <p:sp>
          <p:nvSpPr>
            <p:cNvPr id="11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3" name="Group 4"/>
          <p:cNvGrpSpPr/>
          <p:nvPr/>
        </p:nvGrpSpPr>
        <p:grpSpPr>
          <a:xfrm>
            <a:off x="2458678" y="6297849"/>
            <a:ext cx="410210" cy="76200"/>
            <a:chOff x="432" y="1728"/>
            <a:chExt cx="96" cy="48"/>
          </a:xfrm>
        </p:grpSpPr>
        <p:sp>
          <p:nvSpPr>
            <p:cNvPr id="14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" name="Group 4"/>
          <p:cNvGrpSpPr/>
          <p:nvPr/>
        </p:nvGrpSpPr>
        <p:grpSpPr>
          <a:xfrm>
            <a:off x="3413601" y="6286500"/>
            <a:ext cx="410210" cy="76200"/>
            <a:chOff x="432" y="1728"/>
            <a:chExt cx="96" cy="48"/>
          </a:xfrm>
        </p:grpSpPr>
        <p:sp>
          <p:nvSpPr>
            <p:cNvPr id="17" name="Line 5"/>
            <p:cNvSpPr/>
            <p:nvPr/>
          </p:nvSpPr>
          <p:spPr>
            <a:xfrm flipV="1">
              <a:off x="432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" name="Line 6"/>
            <p:cNvSpPr/>
            <p:nvPr/>
          </p:nvSpPr>
          <p:spPr>
            <a:xfrm>
              <a:off x="480" y="1728"/>
              <a:ext cx="48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2418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NoSidebar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GENSWF_SLIDE_TITLE" val="Giới thiệu tiết 1"/>
  <p:tag name="GENSWF_ADVANCE_TIME" val="59.89"/>
  <p:tag name="ISPRING_SLIDE_ID_2" val="{38A33EFC-EBAC-4D69-9704-7BBD3E5F88A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2163</Words>
  <Application>Microsoft Office PowerPoint</Application>
  <PresentationFormat>On-screen Show (4:3)</PresentationFormat>
  <Paragraphs>194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Office Theme</vt:lpstr>
      <vt:lpstr>2_Office Theme</vt:lpstr>
      <vt:lpstr>4_Office Theme</vt:lpstr>
      <vt:lpstr>1_Office Theme</vt:lpstr>
      <vt:lpstr>3_Office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055</cp:lastModifiedBy>
  <cp:revision>46</cp:revision>
  <dcterms:created xsi:type="dcterms:W3CDTF">2024-09-01T07:45:55Z</dcterms:created>
  <dcterms:modified xsi:type="dcterms:W3CDTF">2024-12-03T14:40:51Z</dcterms:modified>
</cp:coreProperties>
</file>