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305" r:id="rId3"/>
    <p:sldId id="309" r:id="rId4"/>
    <p:sldId id="308" r:id="rId5"/>
    <p:sldId id="310" r:id="rId6"/>
    <p:sldId id="307" r:id="rId7"/>
    <p:sldId id="306" r:id="rId8"/>
    <p:sldId id="311" r:id="rId9"/>
    <p:sldId id="314" r:id="rId10"/>
    <p:sldId id="313" r:id="rId11"/>
    <p:sldId id="312" r:id="rId12"/>
    <p:sldId id="315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14325600" cy="10294751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362200" y="5219700"/>
            <a:ext cx="144780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" y="35954"/>
            <a:ext cx="18267608" cy="3813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277100"/>
            <a:ext cx="13469333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75834" y="7200900"/>
            <a:ext cx="14478000" cy="5600700"/>
            <a:chOff x="0" y="0"/>
            <a:chExt cx="5490351" cy="2783840"/>
          </a:xfrm>
        </p:grpSpPr>
        <p:sp>
          <p:nvSpPr>
            <p:cNvPr id="4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572500"/>
            <a:ext cx="5954233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2" y="-1"/>
            <a:ext cx="18451132" cy="63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0"/>
            <a:ext cx="9240982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0500"/>
            <a:ext cx="1838103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 smtClean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7200" b="1" spc="120" dirty="0">
              <a:solidFill>
                <a:srgbClr val="3330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42093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00300"/>
            <a:ext cx="17820861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4300"/>
            <a:ext cx="17820860" cy="47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2709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" y="3390900"/>
            <a:ext cx="182152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162300" y="4686300"/>
            <a:ext cx="119634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963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16" y="5981700"/>
            <a:ext cx="88395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2"/>
            <a:ext cx="18288000" cy="5697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9300"/>
            <a:ext cx="17969501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50" y="7486918"/>
            <a:ext cx="16383000" cy="2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186213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70" y="-30587"/>
            <a:ext cx="18321270" cy="3906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0700"/>
            <a:ext cx="186499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200400" y="5448300"/>
            <a:ext cx="119634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42402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200400" y="5448300"/>
            <a:ext cx="119634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3" y="-24148"/>
            <a:ext cx="18694256" cy="2348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39100"/>
            <a:ext cx="7418183" cy="13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24</Words>
  <Application>Microsoft Office PowerPoint</Application>
  <PresentationFormat>Custom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Admin</cp:lastModifiedBy>
  <cp:revision>66</cp:revision>
  <dcterms:created xsi:type="dcterms:W3CDTF">2006-08-16T00:00:00Z</dcterms:created>
  <dcterms:modified xsi:type="dcterms:W3CDTF">2023-11-27T08:35:18Z</dcterms:modified>
  <dc:identifier>DAFD8QqN0sk</dc:identifier>
</cp:coreProperties>
</file>