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sldIdLst>
    <p:sldId id="348" r:id="rId2"/>
    <p:sldId id="329" r:id="rId3"/>
    <p:sldId id="351" r:id="rId4"/>
    <p:sldId id="341" r:id="rId5"/>
    <p:sldId id="349" r:id="rId6"/>
    <p:sldId id="342" r:id="rId7"/>
    <p:sldId id="352" r:id="rId8"/>
    <p:sldId id="343" r:id="rId9"/>
    <p:sldId id="344" r:id="rId10"/>
    <p:sldId id="345" r:id="rId11"/>
    <p:sldId id="350" r:id="rId12"/>
    <p:sldId id="31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38" autoAdjust="0"/>
    <p:restoredTop sz="94660"/>
  </p:normalViewPr>
  <p:slideViewPr>
    <p:cSldViewPr>
      <p:cViewPr>
        <p:scale>
          <a:sx n="84" d="100"/>
          <a:sy n="84" d="100"/>
        </p:scale>
        <p:origin x="-1008" y="-46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72F55-9A54-4816-B76B-9A43A11F6567}" type="datetimeFigureOut">
              <a:rPr lang="en-US" smtClean="0"/>
              <a:pPr/>
              <a:t>11/14/2022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E8E1C-1491-4DB8-A44C-E884FF3721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D46B1-3F7C-4426-B2FD-D252C839A373}"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987D3-39B2-486A-9BE9-AFB01E0FC6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BD46B1-3F7C-4426-B2FD-D252C839A373}" type="datetimeFigureOut">
              <a:rPr lang="en-US" smtClean="0"/>
              <a:pPr/>
              <a:t>11/14/2022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9987D3-39B2-486A-9BE9-AFB01E0FC6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achmem.vn/books/292/exercises/492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achmem.vn/books/292/exercises/492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achmem.vn/books/292/exercises/492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achmem.vn/books/292/exercises/4924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achmem.vn/books/292/exercises/4924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achmem.vn/books/292/exercises/4925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GAAAASECAIAAACkue5qAAAACXBIWXMAABYlAAAWJQFJUiTwAAAgAElEQVR42uzcy9Ok133Y99855+nu9/7OfTCDwY2gTFIWRVqU5Yi2o3KlrMSbxEl2/gNSWaayyiJZZOsqe5eqZJdF4o2rrMS2ItlVTlUki7ET3UiZJgUTIAECGGCAGczlvXX385yTxdPd887gIslmIFD8fAoFDgfvpa/Pc77nnKdTay3+bR0fH+/t7QU/wf5dXj8AAPBZkwxwAQAARtlDAAAAIJAAAAAEEgAAgEACAAAQSAAAAAIJAABAIAEAAAgkAAAAgQQAACCQAAAABBIAAIBAAgAAEEgAAAACCQAAQCABAAAIJAAAAIEEAAAgkAAAAAQSAACAQAIAABBIAAAAAgkAAEAgAQAACCQAAACBBAAAIJAAAAAEEgAAgEACAAAQSAAAAAIJAABAIAEAAAgkAAAAgQQAACCQAAAABBIAAIBAAgAAEEgAAAAIJAAAAIEEAAAgkAAAAAQSAACAQAIAABBIAAAAAgkAAEAgAQAACCQAAACBBAAAIJAAAAAEEgAAgEACAAAQSAAAAAIJAABAIAEAAAgkAAAAgQQAACCQAAAABBIAAIBAAgAAEEgAAAACCQAAQCABAAAIJAAAAIEEAAAgkAAAAAQSAACAQAIAABBIAAAAAgkAAEAgAQAACCQAAACBBAAAIJAAAAAEEgAAgEACAABAIAEAAAgkAAAAgQQAACCQAAAABBIAAIBAAgAAEEgAAAB/ct2/yzcfHx/v7e15EPlIrTUPAgAAP16SUSwAAMDIFjsAAACBBAAAIJAAAAAEEgAAgEACAAAQSAAAAAIJAABAIAEAAAgkAAAAgQQAACCQAAAABBIAAIBAAgAAEEgAAAACCQAAQCABAAAIJAAAAIEEAAAgkAAAAAQSAACAQAIAABBIAAAAAgkAAEAgAQAACCQAAIAfM92/yzcfHx/v7e15EP+Maa15EAAA+MmUjIYBAABGttgBAAAIJAAAAIEEAAAgkAAAAAQSAACAQAIAABBIAAAAAgkAAEAgAQAACCQAAACBBAAAIJAAAAAEEgAAgEACAAAQSAAAAAIJAABAIAEAAAgkAAAAgQQAACCQAAAABBIAAIBAAgAAEEgAAAACCQAAQCABAAAIJAAAgB9P3WfwNqWUPDF8staaBwEAgB99jBhoAgAAjGyxAwAAEEgAAAACCQAAQCABAAAIJAAAAIEEAAAgkAAAAAQSAACAQAIAABBIAAAAAgkAAEAgAQAACCQAAACBBAAAIJAAAAAEEgAAgEACAAAQSAAAAAIJAABAIAEAAAgkAAAAgQQAACCQAAAABBIAAIBAAgAAEEgAAAACCQAAQCABAAAIJAAAAIEEAAAgkAAAAAQSAACAQAIAABBIAAAAAgkAAEAgAQAACCQAAAAEEgAAgEACAAAQSAAAAAIJAABAIAEAAAgkAAAAgQQAACCQAAAABBIAAIBAAgAAEEgAAAACCQAAQCABAAAIJAAAAIEEAAAgkAAAAAQSAACAQAIAABBIAAAAAgkAAEAgAQAACCQAAACBBAAAIJAAAAAEEgAAgEACAAD4MdV5CD41fd9PJhOPw49Qa82DAADAj1AyxAQAABjZYgcAACCQAAAABBIAAIBAAgAAEEgAAAACCQAAQCABAAAIJAAAAIEEAAAgkAAAAAQSAACAQAIAABBIAAAAAgkAAEAgAQAACCQAAACBBAAAIJAAAAAEEgAAgEACAAAQSAAAAAIJAABAIAEAAAgkAAAAgQQAACCQAAAAfjx1HoJPWUrJg/DJWmseBAAA/nSG6wajAAAAI1vsAAAABBIAAIBAAgAAEEgAAAACCQAAQCABAAAIJAAAAIEEAAAgkAAAAAQSAACAQAIAABBIAAAAAgkAAEAgAQAACCQAAACBBAAAIJAAAAAEEgAAgEACAAAQSAAAAAIJAABAIAEAAAgkAAAAgQQAACCQAAAABBIAAIBAAgAAEEgAAAACCQAAQCABAAAIJAAAAIEEAAAgkAAAAAQSAACAQAIAABBIAAAAAgkAAACBBAAAIJAAAAAEEgAAgEACAAAQSAAAAAIJAABAIAEAAAgkAAAAgQQAACCQAAAABBIAAIBAAgAAEEgAAAACCQAAQCABAAAIJAAAAIEEAAAgkAAAAAQSAACAQAIAABBIAAAAAgkAAEAgAQAACCQAAACBBAAAIJAAAAAEEgAAgEACAAAQSAAAAAIJAABAIAEAAAgkAAAAgQQAACCQAAAABBIAAIBAAgAAEEgAAAAIJAAAAIEEAAAgkAAAAAQSAACAQAIAABBIAAAAAgkAAEAgAQAACCQAAACBBAAAIJAAAAAEEgAAgEACAAAQSAAAAAIJAABAIAEAAAgkAAAAgQQAACCQAAAABBIAAIBAAgAAEEgAAAACCQAAQCABAAAIJAAAAIEEAAAgkAAAAAQSAACAQAIAABBIAAAAAgkAAEAgAQAACCQAAACBBAAAIJAAAAAEEgAAgEACAABAIAEAAAgkAAAAgQQAACCQAAAABBIAAIBAAgAAEEgAAAACCQAAQCABAAAIJAAAAIEEAAAgkAAAAAQSAACAQAIAABBIAAAAAgkAAEAgAQAACCQAAACBBAAAIJAAAAAEEgAAgEACAAAQSAAAAAIJAABAIAEAAAgkAAAAgQQAACCQAAAABBIAAIBAAgAAEEgAAAACCQAAQCABAAAIJAAAAIEEAAAgkAAAAAQSAAAAAgkAAEAgAQAACCQAAACBBAAAIJAAAAAEEgAAgEACAAAQSAAAAAIJAABAIAEAAAgkAAAAgQQAACCQAAAABBIAAIBAAgAAEEgAAAACCQAAQCABAAAIJAAAAIEEAAAgkAAAAAQSAACAQAIAABBIAAAAAgkAAEAgAQAACCQAAACBBAAAIJAAAAAEEgAAgEACAAAQSAAAAAIJAABAIAEAAAgkAAAAgQQAACCQAAAAEEgAAAACCQAAQCABAAAIJAAAAIEEAAAgkAAAAAQSAACAQAIAABBIAAAAPwrdP/gH/+Dv//2/n1L6Cbzzv/M7v/NzP/dzP5n3HQAA/rTM5/O/+3f/7gsvvPAZvG357Ozs9u3bP5lPzJ07d4Zh8AIFAIBP0+/93u+11j6bt62LiJs3b/69v/f3fgKfmJTS3/7bf/vFF1/0GgUAgE9zHP6ZvW2uQQIAABBIAAAAAgkAAEAgAQAACCQAAACBBAAAIJAAAAAEEgAAgEACAAAQSAAAAAIJAABAIAEAAAgkAAAAgQQAACCQAAAABBIAAIBAAgAAEEgAAAACCQAAQCABAAAIJAAAAIEEAAAgkAAAAAQSAACAQAIAABBIAAAAP566b3zjG7/+67+eUvoJvPNf/vKXX3rpJS8CAAD4NH3+859/8803X3zxxc9iIP2lv/SXbt++/Xf+zt/5CXxiXnrppd/8zd+8deuW1ygAAHya4/AbN258Nm9bV0qZzWafzXr7FNy6desn9r4DAMCfllLKZ/OGuQYJAABAIAEAAAgkAAAAgQQAACCQAAAABBIAAIBAAgAAEEgAAAACCQAAQCABAAAIJAAAAIEEAAAgkAAAAAQSAACAQAIAABBIAAAAAgkAAEAgAQAACCQAAACBBAAAIJAAAAAEEgAAwGdX5yH4BCklD8KPRGvNgwAAgEAyrAcAAH5s2GIHAAAgkAAAAAQSAACAQAIAABBIAAAAAgkAAEAgAQAACCQAAACBBAAAIJAAAAAEEgAAgEACAAAQSAAAAAIJAABAIAEAAAgkAAAAgQQAACCQAAAABBIAAIBAAgAAEEgAAAACCQAAQCABAAAIJAAAAIEEAAAgkAAAAAQSAACAQAIAABBIAAAAf4Z0HoJP8PLLL7/22mseB/iz6nOf+9yrr77qcQAANqwgfZLXXnvtc5/7nMcB/qzWkRkQAOApVpD+WI1kFAV/JutoFhGvvhqleEDgM2EY4tlnY2vLIwEIJI0EfNp1FBE3IuKXfzm8u+Ez8+aMf/bP4sUXPRKAQPoxaKTd6STnFBGRIreIiJRSRORI/TCUnCeTaau1tVZKyTlyi9ZiiJQiRepzixxb0y5iebRczP/yL97a3Ss5Ymd7azKd1DrkFqWUrutyyTmlUsqkpFJK6XJEpIgUKedIKZWUUkqRJymNt65G1JRSarW2msuktVRrzGY7KZXvfOe7NbqcIyJSqa3WtKzRWkop5VxTa9Fyyq1vxw9Pjo5O7tx9dPmZZ7/8tb/48PjkH/3K//HM9SvPXtu9cvHgnTduL5enZVJnO7OzfvLm23cuXrw8nU5Pjh88+8y1owcPjk8Wudv7/g9v94v4K3/5a5cvX/7H//ifXry001rrhyGlmG3vHh0dtYgWbXwIhxatRUS0zf+0FhEp52it1la6Mp1sRUSrkUqOiFpri8cPflo/BKPVzzn/X9d/M/7tRz+757+mtkgp8urbNz8w55wipajz+bzL6atf+crv/d7vtpxSV1LXRUSrNcZnIFop3cOHD59//vmU0nvvvdcvl3v7e/P5vESOiEmZ1VrP5vNuexYtaoo01NSiS7mfzyep5Gk3DLVPLefSYljOT1urX/0LP/e73/z9yXS2XPZ5snX//v0LBwfz+Xx/dy+l9ODBB8MwdNOyNZum2nKK1lrOeba103WT8V7knObzs8P9g8VyfrC/d3T8cHdnJ6WYn/Xz+Tx15ez0dLnsj4+Pnn/21p13361Dba1NJrPjk5OaYmhRU4yP/sceNXLXNlJOKaWUcrQ01NrXPEk55/l8aDlKmfZ9H13ZPOlPPCEpxid9/KGPn9PaIiK1YfUlqY1PdBtvVn7iWU4p1Zae+pmj//K//m//m//uvz//9r7zX/xXZz/95dpaq63W2qLVuvr1KSLl3OWWc8op55xyKU+98FJ7vFl5c29yHr81jYeMnFKk9U9cfenm+yNqai1tvqStv6C2iNZqay1HTas3zPgrhqHf/K6UYny4V6/TVsdnIKKllEouueT0xJsjxjs7/qsOw1Bby5PW0vhotoja95HGL0+ttWhtkrqUcqxuUc25jD9uJfqU6nifxwdivEUpbQ6V7al3YM6P93i31dvv3JO+uSuRxgeppYho0c490W31fLUWKcUwtLY5LLao0SJSSrm2WluLoZbWUsqjiBiGmlKsfnyLaMscNaWUc07nrH9dyyVFauMXtxZt9WTm1toTN+7c03T+L1tEa6mNt7mde+l/6F2wet2kND5T44OZc04lR87rn//Et9RWa621RovcWm0t2ngrU4rW1v83aovW1kfRiPahn5M+dJxMTx4/U6vp3MF1fCTPH4+HoY5vyha1tlg9QeMdiag1hjo+ca228YSwvgkpvvIv/8/uV3/14+ro9PR0e3s7IpbL5fgOnc1mrbX3Prh/2sf//L/8r1cuXXr33Xe/8pUv/8Iv/MKVSwen86G1YWtrGhF33n1vGIaU4plnnomISYppXT9Jmzfe2lCHB48eHh4eDq2VXI5Pjh88evjNb//rf/J//cbX/+q/f3iwt1wuI+Ly4YXr16+fHB33ff+t3/3dv/7X//ozly6enJ3dfefOZDLpuu769atp/QwPw3D+3PT4pfWjMD6O9U/6XePrKuL8/U9P/tjNa7hGtNZKah/308bXX0qplLI6CazHSKmvESlyGg8p4++o0VKkFi1HarVGxHC2yDnnbhLRIrd4+uHJTxw1049m2b/v+248ibeWUnrllVcmk8lLL730b/Gjxrs//uHpv29dN0m3b78XET944/Wzs7NbLzz/wgvP33/w8Fvf+lZEXLp65ad/+ovvvvf+zs5Oa213e6f1Q79cRkqvvfZa6rovfenP3bv/MCL+4A/+4Es//TO/+Y3f+vznP7/s+6vP3Dg6Onrttddu3rz54nO3JpPJZNIdZtfPCKRPUUqxPlGmfO5cklqUlLpSupLHk01XSi4p1VZrTVFSSpFqblFSmuRUI6azuHiwvbMTJaXt7elsNmttSBFd6UYlp5zzpMullK6MgTSeIKOUUlKOnKJ1Kaexjh4HUq25m0Tk1tJsut0Pcbg7idyVkiMiSm3DkJbjWCxHSTVajdalEi1Pa9+fHu1O863rl29cv7x8cz7JQ5sflzp78dnrj955c/vw4HR+EqnuXdwq5XI/nzx6+PDq1d1nrx9+5923Lu0f1jLbmeba1RvXLqUU0xKXD/eOjo5qyVtbW6l0wzy3NB5Ecmut1jQeJdvjQUVqreWcWotao5Q07XJKqdbIJUfEUJ/oog+fYFaJ9aFA+uOcisZBREqr09e5cWpLObfWSsqplt3t2da0TEts7W4vh9pSaa3lSVdKGc8QpZR5Ll/43MuvvPLKVumm2zvDMGx3066UiGhDS13a3dlf9P3Qatd1tR8mueQWNUeuLUpqpfTRIqdSpn1uQz/MStnd3l729blbz929d//iweGVixfv3r23t7U9Pzt99tozRyePdnZ23r799oX97e2tWa0151zbMobaatva2rpz5+50mravXLj3/r1Ynp6eHW91bT6fb2/tnyxOL+xdbMuzuhyuXb5wYW/7vdvL7cmktdZ1aZGipig5alqdG7v4mAdzrJb189hylJYjtZRiSFFKbimiSy3nUqLkvBmerMdHNbXcxpFqPD2aXr8BW4rcWk2pRqQ8/lVpEdEiPZXN9VyRnD+rX7l86emB10//+ft/8z9rLUWL2mrE+ObNpeRuUkruxlPzZljz9JgyYlYmH34d5vVQPOUYxlH0ph9TGl8t41cOQ9QxwdZj1q6U1lpdRVL0UYfVCHM10h7H2OM9SylPSs45lZJzzuMT1VqL1DajsWE55HM2t2QYhr7vhyFqKtHaUOs4Ii85txTjTRr/ZtbNci4porU61NpqixQ5pa7rui51qUUM4yxOa9FaLaWMUzurAXJqXU5PDkOfHF60qOmJx7C1dn6ksRkRrVIwotY2DMMwDKtnJJWU8tDqeC/6OvZBrtFaa7nVaWo5lTHeo0XfDylHzilFjkipDV2KvDrO5kiptvODxRpdpBxj9Y2P/XI5tJbWL/uPPbBsnuvanp7cOV9J43AtrRtuM9jafM0Qj8Pqybxq65+f6hhs50Zp7byUn3oRPvVi/nAvjQn0eLYoRU5581pOY2eN/ZoiItWh1tVUw/iHNrTaR619bbUuaxsP45ufeH5i6yv/6v/5hEP0OPLe3KTNDe66ri2Xf+tv/a0777zzwQcf3Lv3ft/3Z4s6nZbFoj548CgifuVXfiWldHh4sL+//0u/9EsX9nafCIF2bgYtxXK5vHjh4tHpyc72zoOHDw4PDo9Ojn/2Z3/2zffvXrt2bX528vr3fxAR82vXtre3t2dby+Xyy1/+8vb2dovY2dp6u1+++OLzR0cn4xM63rUyHv/b47fkj3J88klTgH/Ut0X6Y3xhytFqSk8eSp+e78g5j6+6nPLQhlUT5lLrUEo3TngMdRhndFpKJdZzG7FOpnE+pLZIP36jxPG4Oh5Rxye6rPWL+pu/8S8n0+lsNnv55ZfPzs6uXL+2WCwjYmdnJyImk8nx8emrr7761a9+dRiGrqRSuofz+cHB7uXLl68+c/3NN2/ffvediHj11VdvPffC17/+9VdffXW2tfXw4cOjo6Nf/g9+6ff/4DvtiXkXBNKnZajjiXCcMDx3ZB1qznkymeScN9OCtbbcnpqCGadd03K5OLzcTWeTSItSuvMzqankPP6TUykllRzjv8cZy3GSOJfIKedU62qes0VKUVJqq7n1iJyjRSqTfHx6XFs/6bquyxHR16FFRE6ppZRSWw05Wy5dq9FS1BRR8v7Fw8hxenZcunjxxWfvvffW7/7ub186POi6XGM4Oj1ZPnpw4eDizZt/7td+7Z/u7Lau63Z391KeHJ2eRZfvv1/v3LtbunxwYdZNJ0OrkeLCxYsPHj1KKVLO4zReay2nvJlkGv+w+b/jXPo47zlOQ39k57QP9c/TJ57NKOSP0UibgW9aPTLr702rWcYa9XR+dv2Zqy2nrb2dnZ3ds/l8Op0OdVjMF9H6bmzOuph0MSmxODuOtlwu+q7rIkXfLyMiR6kR/dkySi6l9P2iK2Xol5HSZFr6xbIOy8lkkiL6NuSUh6GfbU8n024Y+v39/bPF6b1779+6dWu5nE+npcvR7czuvn/v+PRke9bdunG1XyxKKYvFcmvWzbZmOeejo5NhGLa2ymQymc1m3RjeXVf7oSvl3r17BwcH8/l8e3v75OR4uVwcHx9Np5PU0rmHd/3YblZJ2kety7W6mYBMaRyXLVPLyxoplb5GTTlKrtFqP4xLl2m1utNSHXNmGJ/yujltt81KziZ4W9rUUkTKaT1Fnz403jq/yJM+8fRfc/Qp55RyWv3mbjW4zjXncaD9eOp3PBE+dXwY/+O5haPV3OFQI6JFrvE4vVOtrdbNuDn6loaIPI5ro7VaY7lomzHnuD7RUlvduba5y+PxopRc0moVoUXK3WbtptVa+36odUg1RW0t1ZZzzePiXooUOZfSpVrGG9paWS2blVI276bVWbf1pdQxLWqry+Vy1YFp0pVpVyLH6l3botao0WpKJaXIOcVqka190litfTiJU5yb5a+tjjcm51zramnk/EpUSjlS6lLXIobW+n4YWhtqSxEtcldbF7XkVrpVf8RWN97F1qLVFqkbv7S1WLbVjMlqBW+07Mej8PqOpuVyWD0X668db/Z4zEoprUKitrpe6GzruZi2Tu7VIDVFipTKpNbWD7Uul2P2jLPsrbahDhEt5bRai2pPxM/q4UvdU0PLJ57BcUFqfaKKJ+aBHi9efVzjjT9hGWl8Vz6+T+s/r25Hi9pSrcMQQ60x1FajDm2oQ2u11XT+YPy4EnPOOf0Rs96llL7vxxHn+fs1m80uzHbvP3w0Wfv2t799enr6wgsv3Lz5zCuvvBIRL3/+8z//8z//g9e//9prrx3s7Y4zizna45vRHp+zt7a2arSu6/qhPzw4fO37r52cnd568aXt2Wx3Z+flF1842NuPiKuXL29tbe3v7p2dnV3e2/3OK//mhWdv7u/uPvPMM6+9/sbB7t7e3s7Dhw8jYnd3dzabbar1R1tHT6yw/MkLKX3UJONTJ9YWkSKVT3oDr46bYyF0pUspjXE4mXUtcqQcKa9OHSlFyhFpiFZbymk1XBpayjlHLqvk/sh71j7T5TROOmymbMZpjpzzUJe333mn67qXX375+Pj42WefHaJtb01yKXfv3o2IH7791re+9a2vfe1re1uzo7P53Xv3r126MJvN+iGuXLkyDLW19ujRo4i4evVqzvm99977937hax88PO5bfO5zL/zBv37l3XffnU678fW/d+OZaefCWoH0qT1SuducODbjlPGUPB5EhmGotaZx/ns8q61ncNcjytZaHWrb39+dTLrW5l3XrQ/0bTPwyjmnMi5G5/F8v8qYnMftPi1FbasdIJEipy6lmlKrQ6TUUk6RUmstlzhdnLVcc1mtRY8VlMZGyjmNG2JajZL6YRgicjctk7qzt1cj9bXWPkoevvSll1793veWd5aXL1/aPdia17OHD5eXLu2eHN+/fm2/y/l3fvubz167kSazRTfc/oN3Xnhh5y/8wl/8xm/+Rp9alHS6WMymk4MLhw8ePYzUVg/WOMZtq+W4Fk/OHEeM5TduG1jV0noY0T7qON42B+i0en6eOJCnSJsp3k+cMxt/XVv9use/a6h9101ySsva7x8cnJ6dHp+cLvq+pNR1uaQymZRSJpMuRyrRhksXLr7xxg92trevXrk0X/QlRz+0vd2diMilOz45Pj473d7ePpvPZ9Pp8my+d2nv7OQkR6qTru/7VmvJpWt52S+Xy+HSlcMP7j987+7R8Xw5n/d9X+/evdsv2taknKaz5XK+XJ7dunlt2fd9G0rX5Zz39vbG+/vWW7cjuueeO5jPT69duzbObM0Xp1euXHr4wf3t7e3jk+MvfelLr3zvlf39/cVi8dxzt/qz+Xzeb00nm20g4+zq6gmJJ05eLVKLVCNHRB4XPdo4EZhbWu2L6lPLpQzD0GorXYlofR1KybXVNFZBapFTWw9/06pm2hNb7M6dzJ+aha0pPbUpJD05+ProLUPn391dTCY5WkSqm9fLOA+ackppXNp4Yu3oqRWAmsaTforV0Hv1mzdbqVIdF5WHFGkc49Za61DHUXKNVNNqBmZcOOprn9Z77lprbXj87tlsbRq3z00mk0mXJmVcZ24RKZcYd2O1iFpbn8uw7IfW5xRlXGNa3YA23uSuKxG5m8V6cJ9SSpsdQat7nWLZ9+Muw/Ed3HfjFqkoOXVd63IqabUHprUcbb3Ks3rQ2jjD83FDsbZZEIy2WZBZ1eDmaUxPbGU5Py0y3qmx8Wqtw1CHWmttkaKklMuk68o0tUm0c8/dudqstQ7DosbQ8oef31UejNNk0cY9da3W1lI8Xj5KrbUW/WaBK52bZIlVQ6VN7Ee0FKXWWltNKcdqI2FdLvvV3rhWo0U/1LEwVwWUxt/9eDqprfZdrt+rKT2VGWPMb1aBWo1UulXf1fVmv9jsF0x9G554Xta/a70mmdpqxihqW7VOrWN5r8qrtvE4kIaWW2u561K0HDF0q7FxzucP1zHe4KfWhT5uhn7TaZt7lHOezcrDe0evvPLKX/zaV3/jn9/+whe+sLe39/bt29995Q//0a/+wwuHFyLi2rVr/9s//N8PDw+uP/PM3YcPL+3vx2p6cX1UOTfIXQ59pNR13aNHj46Oj6az2cHhYc7561//+gcPH7333nsnJycRMd/bWywWe9s7e9s7d+7eu3nz5tvvvnP5wsWo7eLFi7PJ5IMPHty/f39MuzGQPrxG96eotZafqJsPTRRujvIxzt1E+viIXfbLrnTjUL7kLkXuusnqR3Zd31rr+1RyKl2NOFvOT87OImJrOo3Zdsk5Irqt2eqX5jLW/Iejr338YfxPfxp9GFJKXddtZtDGA2nf96XLf+Wv/tXT05O9vf3DCwe19rmUWuPRo0ef/zFagtoAACAASURBVPznI+K7f/iH169ee/bmjaPjk3fu3Nnb3Vv2Q4rW9/102vW1LhaL3d3diLhx40ZEXLp06Tf++f994eLFZ59/rl/2BwcHy+XyB6+/MZ1OJ5PJT127IpAE0qdnOunKhw7frbUcadzONM6ijSOqca/O+bWj1dgltdZiZ2crouWcuq6Mi0CtrS4jiJxbTqtzRckpp9rGnFml03i0aetVjpRzpJaii1RXlzuN+2dq1Mjz+byUUlvNq70pKaUcuUWMDZBTbinKuBFlqG1otZt2+wcHuwf7Z4uzUmI6jeOTRy+8+Nz8ZPnDH765u7t16cqls+XD7Z3pfD4vKV+6sL/cmb35zls3br3UR8Qkrl5/pkXcf/RgtrUVKVJuk0mJ9c7+iNZ1ZRhaTmm12+TJEec4FFttjRkHRTnVYTVWqmMxxmqL/2ZqebXT/vEx8+kC2pwG0xPnwg8fY9PmzLCeFx4P110/9KmbDLVt7Wx/cP+DFjGb7SyX7ehkSKs9JzWij5Zr7XPp6tC3SI9OlsPQco5W090PjiKitWWkNplO7t27lyL9h7/8y9/4xjdOTu7knEvK08l0ur0VtZWcu65r0Q4vXp5szY6Pj3/+a18eWjqdn6VUlovFhf392vfbk8licdZanJw8ijTsbO9209np6enR0fHx8dnlyxcuXDjIuRwfH+WcS5cf3n9weLj/6P6DkvPJ6cn1Z67dvnO3H5Ypxd7e7jC0w8PDO8e3U6rjmGy80GU9AFufHeuYJHmI1FKuUYZIfY3F2TDUWNY01DbUZWttaClazTGuedbWWi6r/Uxd101KTinlVnOOklqkLkeN1FqrOcZYGjdijPPwdbw4bXVpSqwuz2jr2YXzz2g+Ny282Re0WWNKH1XG56ZSx01kbdzRlOr4Ki2rqn/y+oHHfyhlvFU1Njugzo/BI4Y2DLXWllLLObcWKeVSutV4IKW62i84XnHUoh/GDXZjw0QZdzbltFo3aTmP241aa0OtZahtUsbtTuN/jpYjxoc65TKZtNVUZl6vB65HzC3WQ+txE+V49GrdpKxnE1Z9nPJk/ZWRIrqupHM7e3KLcUfaegoi5ZTW15iMU0St1nb+op6n1nrH4DjXRJvLbdb/fnJwtllBGmflW0tlfC1ERBnnXur4XTm1HC1a9G287KGuv7GlTZTWqC0NbbX1cUyXOLdKEylqbS1Sa8PjtZLxWNrGSZlW2zAuVq7qaL3M+fhfuTz+82q2IVpdjr+uts2y6jiZtT6PDOsTdsotVivq4+mg5LRJuNUevujPH1GfWrJIq6ssc4s2xLBZIFhtlktRUh5Hzedr9ok/l27T7auFo2i1jn+s0VJtrbVUW61RaxvfFLWtJgxTrHezpc25bP2M/5HlkFKaTCarhdlhGDcmjf/p8qW9w8PDX/+n/+wXf/EX7917/+LFizefvf7nv/wz//nsP/4f/sf/KSKOTo5/7mtf+/3f/73vv/H61WvXtre2ptPpZgnt/DGhRrTViyhvbW29+96dg4ODwwuHZ8v+nbdvDykvl/Ojo6OIeLvvv/jnvjAp3e3bt1+8dfPu/Qf/4l/8i7/21/7a8zdupohHR8eHFw8fPrq/ucHj2temNn/E60h/8u4az8EfcUz8iM3r44unRfnYQJp004iYTbf6oT87W25vz8a/aS1aGWeLVmt2x/PTO3fef+/eeyVPrly9dLB7sD2bRsTOdDZEnM37yaSUlCJK/nAkpc/uBrLFYtF13bifaDOVs1gslstlN9m+cfPqd7/7vR+8/oOX8kutten21jAMJycn4/Vs21tbdRh+7df/yYsvvvjyyy+fHZ+8d+f9UspkOt2aHdy9d//VV1+dzKYR8dxzz7319jt/+L1/8/777z9z40bL5Utf+qnvfe97X/ziF28999x0Op1Op7OJS5AE0qc71/KRh+8Pb+4al5hzyrXWVHKkFlFzSqXk3PqUY29vJ6LmnGodptPJONdYo+XVNQhxfg96Tvn82tJmgieVspnvjait5XGisXRd39dxMu/+g4e5dOM8cUS0nFJdn3RTjrRe/RqitbasQz8MW9s7uevOFvPbt29fvFi6Uvt+ePDw4f7u/vMvPh8tv/r91/cPuouX9l9/7Z3pZDIM88k0X716+Yc//OFpTC9e2Nrd3Vss5sfHZ/v7e7XWxSLduL63tT2ttU8pJpPJ6elp13XD+vqDJ67oWC+m1VpTzm28zDqntj6O19bSE9GzWnkbPyPh47bMPbHd6hPPSeOF5ZHOX5y6mgTqusnp2elkOrty7foP3nhjMpmcLec5lSFqKdFS7vtlpMglD23IJdeoJY9XoA0tpTxJfV8jYtJt1aFvLe1u7x09epQin5ycTSaTcWDRLxd5uazLflj2JdJkMmldOXrnuJtMtw/2vv/6D/f29l566aXT46MfvvFGHZZtGPrlouT4yld/9uT05Pbtd5b9ydWrh9Pp7PLltLe3d3R0lFJaLpfL5aL2w/ZsOp11lw8PIrUvfuHzN599bjnU7e2t/f39vu8vXjw4OztbLpdjIZaSF4s+rVYuo672RURLqeY8tDzUthhiPtT5cjjr63KIGqlGHlqKKONXRmsl9anWFLlFjT5FG1KktFx2pdRao9aImKSYTPNsMu266NKwvrJ880pdXcBzfrnw/OLCZrvQE3sCz71n83rc/ngzUjw5JhqeaJ9+6MfVzdVI92Pmth+vYq23G52/qOP8tSLTNNlsvWstxsuCNyvPrbVU8nrg2FJru9Ot8SemSCXnVsbrGcd37GoNYRjGq6JbpCG18ULFNG7HS5H6vuayWWke98xtLmxZ74RbjYyjRpRpOb/YMcTq+p/x96WI3DZlE5HGJ/jcqCy1p9YuNvuvxuNUba2ltnlztRbjvsAnBmHrJbLH79zWWl1V4fixEE8uKaSyGbG1llef0TDudE2zWR6vgYn1kDeirGotjRcVtVqHWodWo7UYUvQthqENw+NNMo+P8219FVTKsbr2Ji3m/bn1rpZyGT8hY0zdp2e912t8T51WVp9mknLKaXj86SDp/GbK1et0GHJt569iOr+aupnYOR/wm6d8HaaPPwgkldLyE5ckRUo1RUtPnM6eWvfIqY2zejVqjlajttZS1EhRW20pWj+M7778eH9sq2mzkSJFzeul6LZOxLYq0k+0uZ7+9PR03L61u7vbdd3JyWnLs5/6qZ/63ve+98Ybb7z1zlvXbjyzG9MPPvigXjz4T/7TvxkRr7766v/7O7+9tTX70s/8+bduv/2Fl19u45JIi9WxKZ3fwlAePHp0uL+fSvfSSy+/8sory+Uw3dq5cePG9WtX533/7rvvRsQffue7KaVJSRcvXuxbzOfzL37xi9/85jfPjk9efvnlvb3dh4+Otra2xge/7/vNh3+M7/pN3f3p7QfL0Z7cvxZPL9w8/oiOOm4ZjU94kobaSk59jQ8ePhqi7WxvRcQHDx5NZ7NuNi05asTD07M777/39tu37927m1Lu6/DB5OFk0kXE1UtXcoo2tMPDg+1pt3ptPHm8zi2d32r3mVpHGtfnn1p0HS8/u3///pXrVy5dvfJTX/x8rVFy3H7nvZzz87du/PbvvBsROzs73/72t3/mZ37m+pWr+zvbddkfLxaHh4d33ntvd3f3jTfeeP7557d3dyLi8uXLy75+69v/atxud//+/Q8+eLS/v3/jmSvf/FffHgPp0q1nS2d4L5A+LTmtN4A8dYjJqctdrW3Z96sTzLhTaL1voLV+PGXVOrShTyn29ndLSaXL4zsn5/HDYfL4Tz73T0ppvLI/p5wil5RzzucmYjcnxRzRIqdore9TRNne2UqpLBbLnLuUU85dRKTWj3ckrT8Wr66uSFpd6LxcLi9cOpzNto5OT4+OH17YP7hwsH/vwZ227O8/OLl48fL1GxfffvfNo0enH9y9X4fTC4db8/nJ6cnxbLrzi7/4C99+9e1XXv3eszduDMv+3bfvXfrpF6IOuzvbz9y4fu/e3ZRia2u6WPSttVxKPwxPneDHC37H6luNL2pN4/jm8U79j6jT/792LLS03tmVuvFM1lrJeVK6B/cfpFa3uklfa4poQ605cs7RWmoxnUz6YSjjBffjZsvaaqsll3HSOlLJNU7PTnd39nZ39+eLfrq9M6w+1SdypJRLK1FrW/ZtVsrFg0s1og5pZ7azv394//7DYaiz2Vak6dnR0e7ebt8vdvd2j0+Ol8NyHEacns1zyvPlotba5fLw4cP9vd0333xzWPYvvnTz1e+/dfPZa/fvnSyW/Vtv/DDnbjabHR0d5Zy2d7bGZ+D862vcD9TWI77abS/6Nl8s5sthMdRlTUPLNXV9izZeQrce4ObxL1qqbRgej1TLOIW+XLacU4oupVZbXSzjdOgnqe1t58m4FJvHTVJpPYb/mER5oo7a+RHt441S49Jgi4/cIVJrDH2sPgJude3Lapo8PXn981M7ux7Pm4wT+fH4IvqnXqtDqynWH2WX0lBXe+zaek9Z1DpehpHHI02LstoaO64PDC1Szm0VLKsPmhvGjwgrOef1hc+rvXOrbDtXRP1Qc81t3DL4xIxPjoiU58t2bkNwG4Yh2uMvS61NVh/Jt3lI0rmdqa0bf/34SVWptYiSS04ROVYfPZFXH4g3vh1qHY+RabPkVLrVgsIqb1dLZeN1XH0douZxI9p6N9j4cZ55vajVYlyzahFDjWH8MMLWhmF9zc2QxvrYLPC1FrUOfd+PC0ZDin5VWCme+vS21crWsLo0qY2Lc2VVzqvdwLlfP6HnPjduHQLp/Galc5sMW+S02hccLdabc9a7sqOt+jKv/jU+vnnzYZurS5dWjbX+uIlxrTHH449qWA/Y1ns215snH3/0VsT5Zb/Ha/RtfX3VZiKirhq2thpD359fQWrrzyJZT0W0qKuFztWnObSc1h9XsjqoltLSOkE/6SKX2Hz639HR0fvvvx8RN2/eHC+hnGxNtra6v/E3/qPFYt7Nuu985ztf+epX9vb3I+KZ69fHtaZf/fVfu3792oWrV157/Qe3nnvu0u7uM1euthTz+XxrNovVlYRRcpkvFru7uw+Ojra3tpZ9//yLL+QWk63t6Xw+7rLc292NiMsXL21vbdUWe7vbDx48GK/Kmy8W3//BD+bLxXO3ntvb2RmW8/PHiicOGp84IfvUOW5c1PyEphpXqDZ/GCdqx795ar/o5if3y34yndTahlZLV8Y06mtN6wNVv1jMptN+uZxNJkOrKdLR6byupwN2d7eX/ZAi9UM/nUxbtNOTs73d7flyePPtt9PttH9wEBHv3rlz4fKVCxcvXbp4eNovl7W+8trrJ8cnxydnpZSTN96alu5gfz8iymR7ZzZbzBfbe/vTiPli2YZhMplMxt1i9fHbsbYWdehKN17490devfbJ+zbH1chx2afv+81myD+pzbMz/sBNNaWSL125dHxydvnyhdffeGvol7eee/7KlUsRsVgO4yfmbW3NLl+6dOHChTffeuvevXsvf+6lDxaL09PTe/fuvfbaa5euXr148WKZdBHxW7/1W/sHFx48eFBrvXfv3oXLV95///2Tk5NXX3u99sO9R3f3dnbazRsG7QLp01OH+tFLu+Oi/zAMdRjHkkOtOaLWmtv6Ot/VCazVOsxmsbOzU+vxtJRJV/L60otxhais/j1+jl1e7WdJqaz/HC1yyqmkcavF42nD1eh1HBDlrpvduXOnH9L2dNoiL5bjlRU5Wh13Ez3esR6pb33f9+Oc1qVLly5cuHD8wQepxeHhbmqtS2WxOElpOtvefvjoeHtn6/qVa6/84Xd3travXLmU83SxODk6ftSinZ2cbk/j1Vde25pNJl1EG1qtX//6V4+Pj374wzdv3ry5mC/fvfPeZNoNqzpKT0+3p5RzrutRRHt8YlgdF3Pu6rnPD33qXPL0M/Pk7O0fa0ZtM/zc7C2KSJHG6eSSy7ItW60vv/S5yaSklJfDUHKez+dn83lar6fX1lKrKeflcjn0/eqTbWodZ3T6oUWkaSqLeX/x4NLRo5PWUl+jpjaMs00putKVVNpyGPr++OSopXR48cJ8Ma+1r8NyUftobfWpWzG0vu/7/4+9N3+S67ry/M45974l96U2LIWVAAhxFSTuklocTbfdrXG73W37h+mxI7pnfvfE+C+wI+wZL+Nf/MOEHbbbEeMJh60ZucNt97ilbrFJUSJFUVxFggQIoAAUaq/KPV++5d5z/MN9LzOrAFLsaYXssJmMqACIqqzMfO/dd8853+/nm42TcSYpeVDyK8ZaAfACXymVJMlgMKhUKtbaMPT9agUAPI+szcrl8ng8OnbsWJIki0tL9+7dO7l6fDgcxPGkmN8cAhEzgyEEgN4kS1kZq0SIEQw6p00Bq7YZgjj/Sw67Z0FCTykkFCEpMMP5dhmcmYOAgQAEOUo40OBpT5NSjjCLAoICfEQ9OS2bcc5YAlOTRwGpnvaqi2HKg9ofh8nOR+wQ82X8/SU6g7Dl6ekKc9YdLPaqKic35m9Baw1AJEefUHIB4WwvmG9rWMSIHJ4GYG4hQAIUAluYVdwEGRGB7fRdk7gpFJADNZKgK9cBLYAgGiMyZ8ef/+peWwY8/2k44HLxV7TAGgDRwfgUIgqCBQAGp5BFckobFATLwIJseba/B0QjxQLnEAcAgMAA1gora21sxMyNO4pDlldKCkUbAcrfghXmonLJP0aG+6d8hWxMaY0KUM+45DhV8c0QdMjMYvMCxhIyMzjCiPsdqZmWIzPdU9EXoEJGOJU7o+t5YYFcB0G0xcnrOI2KBLmoigSA0Q3U5poYxQmPAECc3xnAgrtehK2rrpzE0qApdpn5S9SHO81ymJ48XQdyiDhAkllHKXRnqKuyCgwKAYigBUDhAkapiYBUfpyIEFVOBsepfdddLG6h/yyhu+/3er1ms9lqtT788EMAeP3115944omLly4Hgd7e7aVpeuzY8pcf+9L3X3ql0+kuLy//k//2n/ztv/P7ALC+udEbDgbj4V7nIAiC/+Wff+exhy89/8yzqyvHB+ORBUnT1G3T727c29vbu3TpUq1atSC+1saaUX+grRz0emGl2m7V3/roYwA4s3qqXgoTw9vb21manD9/7r333plMJqdWV0fj8cbW5sMXLuaoayI3XoCCaPd5+nrz9EH4RWiHyWQSlkue0kprd+5qRMPWTV1Q5XJ8sG61RSLqR8NW0ECFWcrGEZ6UQiILICCWbeD7AsCIhkVrMhbGcbq1uwMAQRAsyuKtW7cajcby8nKWppXQ9yulFGBjd2ft3nq323UvOwhKdG9ncXmpUqtfv3H9+ImTm7v7pbB8MBidOnkqCP14kuwcdAGg3lwUUJ29rtJBUg2NSSeThG1Wq9UWWi1NwDbvcCGiTYGJCYlF6K8xSCIiJ3Ir0P95VfmvNJE7at/KVyrEja1dz/cB4Pjx4zdv3hwOh+1WgxBYoFqtAkAURZ7nNZvNMAyDIAgCb21tDRHPnD179uzZq9eunThx4qDTAYB6vf7Ek098dP3axsbGcDj88lef6vV6W1tb/X63Wg7v3buXxsmV8+dC3/9i3/5FgfQreqTW0hxxFqfOgjiuVCpO2O9aPQSgiEQsKWXd0EY8BEWCmc1qdQzLJIYJvalMDpCxqIbyOkm5ARLkDKji/uZ04pgjHAqzDCIRCAlbstZWKkG1WjnYd518UHnbFVxsCpMFIeXYd0AALGABres7V1stPyxzsmfjbDedHOwdHD9xvFpZHgyHzUat1+myYcuj4yfbw765c29nablFfkkjNFvtjfUfnzzRePabz+1s3vMIaoHO0FYb1c3tnpXyXmeSpmm50phMIiR35zZCAkzTffiU/OXu9hbBIXwBlQP0WbEzOc0MmoEPvNnk2EF0227I1cyYyyryCIbDX2UGO8M5czgDirGpsWZpeWEYjT/4+KMwLBEhFK53QK6UykREPpoEn37+qY2NDbaWlCr5QWoN2MLugCjCpaBkjYnjeK+z+aUvPZRkCSoSFIXELCgYRwlnFlg0yPbevlG4vX/Q8Msqg8RkoCGeRP3BZGWpBtaAAR/8ZGKSyEgaNRoNBOj3+0EQJmk8HCSer8SahYXGcDCYRKP2QiPL0sWl1ifX1y5cuHTQ7YOiccK1WqtSCtZv3UZBQIuELMY15q1FIZWyAgAjmIkLqhDroAxIwkyEBBac+UUYCcmp3HV+BorNVTSujHeViDHCjIry+gEVJRbQsRYFKQ//cS65OZ7eXGkE8/E4M/XlDGt3eCj4KQNiRXMNB5TDQRb3k+WnzsOpnopz8dbUn5KPzLTWWikhvF+tNAXiTQuq+89kV5zPM8Fzi6JS80VdDl8gLPDfR2pI9LQvAiZjYevkbblIz+YUbkFBonmd8Py2GAGoUOy5x2Qymb6SHNvmtJjkXDjCANbmSjNEtAzW5AMIdk4VRnDZYQDIwsIIIiialCJNCtFJuBiNCDNmNmMHunHzmpxpTm4pZBCHxJrWkGytK53dkSJFUMQQTTNb3G4118YAWJ4/gJDnCuUiw9wRigQg5HgElM/GgIURUCsWcD2vnHXOrqpHIhQgEmbHoJkt6s7pJG7gRrmvCcX9WhdaB3kYniCSzaeH7owvwDs5xwYVCqE4GCoSAaHz9wk6iP6MiPBpUwukmQJzDsTttIrMzCqHqCAQOiJRbsQq6kF3QHPtnVNFAc5lQFnO8hQuKDilInLkvP2MOYkxxvf9F154AQAeffTRarWaGd7a2vv4+iethfbCwsJP3nzrkUceOXls6er1m2EYvvXWW664WlpaeuaZp//8pR+gVu12e2Nz2wtKf/7yy6VS6dKlS0ut1p/8n38KAAcHBxcuXOgPRpVy5c7t9SRJHnrooXa7DQDDKKqWyhqgXqkCwPLycpRknue1Wq16pbRzcLC6urq2trZ66tTt27cvXLyYFbttdX942mdWO0dUlJ/HrVSuVpIsy1MFhFNjNJGdzgAZNJHLRhDXIAFothqWAQh835tYBoC76+sA4AX+xsYGAFw6/1C70VBau2M6SdPtvd3jp04DQLfbXVu/l7LcuH3n4xs3n3zyST/0jYAI7Ha6w0mcWI7jGADOLh/PUh5Fk6BUnUziTqeXxKn2wnqrtb271243o9EkGg4A4MTKJPQD1N7KsUUWKKEwDLsHewLjer2uSCUm80UDgKdR+5oFKC9sWER+WclIfx1Nyhw95VBP7eTJYwywvbtfo9p4PI7jODO1zc3NdqvlMN+VsDQklcVJOQg//vjjy5cvj0ajRqPRbrcrlUq5XG40Gs12s5jwg+d57Xa7VCpNJpNyuXzx4sUnHn3klZdfqlerw0Ke88XjiwLpV/RIcmPGtDrKCaGaSJiRFBUbnOnSJuhAt4jsE3hE1hj2fdIaLBMAAmhBBGRmnnKBYSakcJQ31zsEzO3qOCW2FaI/xgIGh8AInJp4OJQ0m1hriBiE2FoAUAyMwgoFAJmUkACJiFIkYo3JSFG53kDU6TgFw1deeOLdt9/e3OgsLx9baC6xFU+p0FPMCZFXqZeTVG6tbdbr9eVjK6T8OOaFldCvBgeDA2VB0lRXiInHE3j+m78ZhPqdt3/SPzjwfB+Is8nEzdaASLgA3kJhx3eJJoKOkuxpzci5kkXs/DL0C+4feYMfEDGXh7meZWG/PvqVQNDm9vbCxwLIROQH/mg88MvH/HKJPO2FIYICIMOWBa3JRKzlGBGjKNJ+ee3Ohk0zl9GRJImLwwIAYzJjsjAsKaQ4jh16exKPm7Wq8lU5DINSqdFc8FbCdnuBrIC1g9Hw5EMXEJFHZtDvg4LhZGjF7O/v+doz8aS/39NAtbAy8AICscYOut2Dftpqhe3FhXKpFE1GYBLttQOPhsPehQsX1tfXgVRqs1ar2R8Ow3IJyJYrlcDTnNpS6DECaZcz4yjzmnWQZQIASZbaKfYa2FMEgFnGM9GOCCAREoubIU2FTbmZRJgFmIhIKcxDCDHnt4EG8iySFdEAANZRIwmnFhWEw1ci4n3iutnB/1xBWFLY24phFODhnuQsN3ZuNDRvMcrnAHPtdgDQRQ0DR5ORaLo7n06r7n/C+SrF/Ws+yVTK2RgKjS7BbPKDzOxYhe5XT19qxuQ8S/k/WWBHesvfGnuhT5DrEgVAIQE6UxnOtCJz9si5tzDFPDhdX/6pu0gfKBzqRsAUjR+3F2YWYDAutYhZIblqSin0PFHiShrHjFZWWMS4egEhX3GnnYxZlHZRsAkCOXZ8sSBbkzPXp0lQ7oNy8/PcJZUP4XMsnp4jQRWzQCiORZHyU4z4WMAwS4GOAAYHKkA37lKIqIppeL6Kkwjl8gLHKszjd92oKNdm58ASl7WacxHdJwYAjiQxswyBELJhdilgMhML5AY4V6xMz8P5SyPnIio1Gx5O9+hFvo3M0uJgOhs5PG/kqaCBBYTRWMMCztZlC6PR/GCEXILcnCrp0x7GmEajAQBZlo3HYwBotVoAMI6Gvu+fO3euvdgeDocXzp8bRZMfv/Gzm7fXFpeXXnr5LwFgMBgsHz/2zvvvnTl3dnt7+ytPP7W3uf3SX75kjN3d3bEAydmzX3rsUQD43ve+12g2ur0eIS0stDudLggz0He+8y+efub5ZgPHUdxutQDglZdfFoDnnnuuVq1s7++vra0N+r2VY8cm0aRcKff6vXq15vs+AGhSnwa9+LR3Op9AdQTbeP+TCECaGc/zLEiWJu4sNQ6QWHiK7DRFQCAViwgIKs3STGA0iT65fQsAtvZ3San+YJCZTJESRV994kkxpqS9zd2Dq9evPfb001GaAMDYZAejYafTmUwmRPijN3/q+95kMrlw4eJuv7vT63qeTlEAoDceE+iV5sLqqdNbu7uD0cgwDMcRM1ertU5v6JHywwoA3L137/btO4UVOGXmOEqSZBJ4fq/XC32PhSfjMQA88vDlaqVkjAFPISKzBQD9V+e2IKOQ5QAAIABJREFU3b+S/7IQGoc2JwiT1BrhRqOxt7d7+86d23fvvPDss8vLi5Movn37NgCcP3P69OnVJE5NlvW6Pa3V+fPnL126dGtt7dVXX332hReuX7++cnwFAHZ2dk+dPnvx4sX19fW9/f04jhfbzRv7+1evXn308uVkEq2trWn1BcLuiwLpV/gIS6Upxa4okNiJYeeRuG4tU0qRoDUZAyilWCyARkRroVqtHNHwzPPyH3iNPbCrlMsXchH/7GajtftFdjweO4w4CE0TMCBX8h6yUzHnG4UgCCqVCjNPJmPf18Ph8Omnnxr2stdfe/fsmcWnn7ny5k9e9/wgs8loNFJaLS4tPPLYIz/84Y9bC61er2dSaNTrgReORpEIEJFfKhkr5Gvte0E5jLN0NB4vLzbH46FCsshHWuaHWuzFOnVED3O/uO4z1rL5Ls7nNSwJoRwVNGdZFoa+SXmh1UKWJJqU/JIfeElqEYgUsbjGsBfHcZoYZMUZEGlE1Np3R989Vans5/tXpJrXcBqwcjmM4kQZ6PcHgkPhPcMShqVPbuycPFn+G7/2jf/mH/93XiUMGuU//Ht/sHXz9u7m7r39/rHl0nAy8TQtnlzOwAjK8eMrnsZavX7hwjlRGlElWToeDoPwRDwcVWvlRrlarzVBVKXSWlw4Ua8dDAeDra3NG3fvCnhKqdFopJRKkhQUAnlKueJcKeUnaTYYJQAA5BFp1xl1Vukjw5DpSASFDXyqbGa644fDrC1CZ+8+dKDlr3Jb+jz/80iB5NrhgDljecppzU+hQ3762bRnppkhZa11FDKl1QMjjKcX/vxe59NsCdMPxG1k3Q7e87zZtnIuSJSZKecL8nyR5sonV59YcY2C6cAERcQYW9iIXU8ZEB1dEwC8oq/vlHhFXBvm/DRr6fAnLHw4xlR7ungjONX2sggVG3e2RgTYWmfRN27ThihixaICyj1DgCKMhB4qttatLfniNqNcsAs7Ymvzc5JQMJ8/FsUATnfzeZzlFH6dH1xnl2LMSZrg8PTTWhSVBwiATgqLRKB9naPsHMud3f3B0e7QsnUIAERyDa+p8cZ5jghAQX5OuNGXMTavuNAFJSnDNnO1hYgVAcuZzdhywTo9tFixWMsmj2ByKDalKR+juSQaIsD5QneeyigiwIZAAEEpLEAngoRQlJ3y4GWW5k486+SwAiCMlnVRSNK0Cn3gsg+/KOtUa+0YP0qphYWF6f+vVCrNchiUytc+uX7r1q1v/ca3Nnd219fXq/XaU099ZZLEAPDm2289fPny/sFep9cbRdErr/7wW1/7tTOnT3uk3nvvvUk8GYxHjVodAJ5+5pk0yx4+f/72rbXa+fMLCwujcaSUOn36TKvVOtg/OHVyWesVAHjjjTe+8Y1veJ7nKUqSxPO8F772gjGmVWvsdQ9azfZ4PGqVSlBAYj7/tpuZ3a38yOpxP4F99jMKLYJY1r6vAO/tbPYOOmGlDAAPnTlngJFZCD1QjIAgBkAJgPZu3rh+/dbNjZ1tADAolUZ9v3PgCL3jn0dhGMaj8ZmTqxt31vcODv7Xf/Hd5VMnAWAyHt+9d6/dbA5GI7F2cXn5oN/r9HqNhQXW2oBkxjjiyCdrtzjmjz66/vb77929dw8RlaeV7x0cHBBRFEUri0tpmgLAuD+oVqu+9j784KqAzbJEAfqBp0kZkxKwp+nhi5cA4MyZM81G1YViYW7g+6U95D4Z/79aaQTzZBSFazdudg86H3zwQa1WW1xcLJUrSnmLC6EDwU8mied5k2iysND48pNPjofj48srw+FwaWnpwoULzHz27Nk4TQCgVqvdunVrbW3to48+AsQ33ngjSRIReeKRLx1faIvNKn7w/zj/44sC6f9fD7Z25k3JjbcMAJ7S96Wj8LyhHPNEnxxb3GrUhY2j2ClEjWQgbwM73xHNpD6ARx/ukpsJuBEFkQTsdAeTx4ozRlHkedoYB55mAFDowN6O1sNTDJjJTJYZESBUpVJJKUrSSaVSiqLoxLHlMaUXLx3vdvZffuWlZq0WlppJBqNR1Ov1lpcqjWa12Sp3u51JlIYeLLcWbJZtb2wBASnfL1cSa0TRYDxilSVZuryyxFmilLLWPCilsMiCnMbLiDCzkULOlNsK/moz8SMj78/YMUs+6jj6ryU/yJIkTWFlZaXbOwCQMAySJCZUgCJiBVJg1gqBk3rNF0jSLOcXWbakEB2RDyA1E+15bDgzrLWnlHZFAnpakFAHiASgPOVpHURmB/16xqU4hWazstsZ/aP//L8+e+J4KdDD7gGZChKQxsaC3un0d9e3V5YX0nTQ6R1YyykLiA5K4aDXr9bKUX/47LNP37211u12T58+YzL56OoN36tmaXb58sOs9frGRrfbUQCMAoq0r62ABUyNkBLUmFg2eTqpYsGcByDidmkF608XuSguR5wQKD877xNqQ2E/cE1rlyAxndXQX51Q9Nkilrm/Hn3ifNjivL/TcPc5XLcTJk1nC/NlQF7eMDuymSNz3L/Rs8zTd+pkaVNU8bxL/v5T2v06d8M7VLPNlVsAU7KJzH+P1npaCLGxIDwdv7kWjWNF5opdESfLAnChauCQIVBYm5DmL6gjb1GMtZbtbM9NmFkmQkAiTZ7SnlOe5W5CAADRvvPwuzFIyozkEpwUQk5wYBZ2fA8WT3nC2j2NY6CIiCLU2lMKFSJnYqeMbgBjjGNnF4N5yskrRxDts3qVi0mzFI38lNl13sFaBpsfO3TAURJg46SF+YRAXMWF+Vchzl1QrkYQRqFcqwjkwIXF0NIJ1nydL/TGirE2zRJgJmbH/dEEoJC1B+wOG2jS7lcVN4fACQtyzTAAG4uFKA9lRmlwheX0rJ7u6rxpZi0UAuUC8g/5nWMu6jY/ewuhoYsWkjwOyxH1rBUrxWEAEnSHe0axcGiEz/Ow1jrnm4shci8+DEPf9yeJiEgYhl//+tevXr169ty5fr//zgfvf/Ob3zh58iQA/B//8k8BoNPpLK2sbG9vn3voobBc9oPw9q21n739zrdefPFHP/rxo196BAAuXbr009d/cu7sed8PSqXQpDYIQhF58sknAdVgMBhGcaUcAsDFixeZGQHi1Lgh1a1btx599NF3fv7elcefdK9zsVKFuSocPl9KbJZlSZIAQBAEvu8rpdI0nUwm9Xr9037EU94gGdvMVKu1JEu6/d4oGqvQB4Ddzr4VRgEv8EtBqH2PAC0DktrZ27txa20wGqNSANA52B+lidKaCD2tM2Nv3LrVP+iu31kfdLrjJB5a3ux2AODShYsrx0/sbu8wyPLi8vrG5rA/iOJJmr5lhfd2dhkc2BuSKG6Um7vbewIQlEue5w33D2rNRmZYKQSgySRxYjwQEsYoisPQ931dqpSBJU2TxCYKAdhE42SKd8eiH/RLZDX9EoFPR4LyJpPJhQsX3h68vb27s7297ZSicRxrVTl16hQAKEA3F9Val0ulTrc7HI9qzcbSYuvKlSsffvyxexIA2NvbW1xaybJsNBodO37cGFOpVM6fP99sNnud/Wa9duHc2S8Edl8USL/SR2YMzbJWGFwiOgAwKxW6Fq84tRvmLBTP81zonlIEINYapXLGN2ButyYiYHJdEHJROHnYiUtLFFQyXylNd0IF8Xa2KyICpYgZlVKZtZPJpFSqWGuRcgsjMQmIayxiHpeh3Y8bYwAwDEulUmkSR53OvoBFEQKMJsOwpC9cPDUejzY21hcW2tVaeTSa+L6/uNgejwcAdmlx8d7d7XIAlVLJxOloGNV9JQKIKmN76sypVmvp3ffeUAqNSTWRAhSg3Ns8xy5yMShIeft2eiOnYgfJnBefR+qcB24x4T5vPX6KW2luo6yPbKBd3GmWZUoprcHzvDRN640WoRNQhdYaa5lEZRlbi1GULFWWTIaTSDydt6s9z8s9GQBalezEIiqfCCwJs0IPUazYLEs937PMgMJsBqOIAE4cW9o/2B4CBHZY9/VonG3srns+HqvWQs9asQfdzjjpNBvNhaVqHA8qlTKDsBWlPRDU2jPGCsPi4sLS0uIrP3gDIL58Ocyy+PjK0p1bN6V1MonGvSgC5lar2d0/sJY9T1mRzBogIt8SehlgkhkrAAA+KbfDQUSlPK21olwTkofQFIJ7EuDD1ZHIYVUcsyqyfYjI065ctALTreN0f5ZTDtnt5/Mn/Vyx9L/wG1KTxWl6uFA/JLeQbBoASm4CM70rFzIhXZCfQFg+rbZzW9LpbGca6nJ/w3JerPtAEYgrJueYEEfpEcWAhYnI872g7DEDs53CtABFu7mCMwFlIAzGypyRanasBCAntM095os0K24QdAiwKTJlAwKy6HyKNWX0zou10Jc86kkEjDEOK+wqJGSXt+NRfgBoalxx4yM2IDmZIOfqAiEqxZLrCN1mnw7jAZxXfvZ2IOfsQQHp9pRCradLh0JdwOTySZ3ve66mQhIAIeflmqLiAAHUnBwNrdhZNpcIYR6cV3wiwgWlg9CJ/XRBj0RAUi6WWQAEWJiFwWWSOyuSTIPJZ6HDMi2dAQXEHnbTHR1dClvX/MApWShvF0xR54L2CDzgyFclyAJ5kpSItWw5/+pew1zanJtY6k9btw/NeAEs28wYlyFDxfU/SRMroLXng2o1aovtWqn6WLfX02Fw5cqVl195tdaqA8BXv/LM2q3bJ4+ffuGF54bd0St/8fL4Su9HP/xhvVZ/7PHHtre3r1+/3tk/AIBXXnnlb/3mtweDYRRNOp2+yczxlQXLEE3iSTpoLzZSYyBOAaDdXnjv51e//vyz6zvbQeDHcSaMr776oyxLe6N+WPIXFpuu4KY8jgNACgzAXFCBsdZa9n0PAKJJ/O67716/fpMZPKXrjerS0lK73aqUy0qpaq0xHg1rtWrRt2W39yCtoizr90eD0Whwc200HjXarerSslUEAHf3O7v7e8CiPd2oNeM4Xmi1FxYW3n7nnShJDvqD4WjoeIyNWitJUzFMWilUCLB30CPAe3v7SRxXqvUyUhSnAHDt2s0sS5vNpkJ89+33HVQQEfe3D6DQqLjLTaHq7u0psUEYisniOLJJ4teqSRILoGZOhgMH+lBIo17HGlNeWuztHASBDwJxkiBhpVrR2gOCO/e2AeDnV6/tLy1ppZaX2vVqGR2MkaYAkrn2Wh5nPN/3KPrcApIxagVGACBKJtrT/f5ABwEjZtZmWVYKQwc5jJPE9/2cU5ImYRAoUgWoFhCJ2bpsOtfwcP1QzgGsFE0mfhB2u/3Tp0/H42Q8jvb39/f29mrVyoWHzgMAAdVqZdOolCuBMC+0Gx/8/N2vPPVVAqhXyidXVpIkcVPTGzdv/vStt1oLC9/8G9/c2tpqtduep5YWG6+9/urlhx4abA0fvviw///KIN0vCqT/zz58z1NK5Ruy/PYGAOBrR+u3pICA5jY3yvloENGazPcoSyaBB5VqYDkLfG2tCb0AoJiNHOpeOCis20w4A7QgyREtxPwf3GtzAgdEiZMIcCZcZp5L5EBBFOdAQmRmzrIMBI2xx4+3lVICtLu3VSoFvhd4nhdFQ6XBsqnWwiA4cXDQ6Q2TUqkEYkqlMEpGSlOWpe5etb5xV6q+JlUNy1r5vtaC5AWe71GaRIS2UinFo1Euc0dyqdsAgIrcvgwRLVulVGYFkZRS7nvyz4aKgJ38M5oZtz6FZHdoSHUkPvb+ffMUr5dr7Ugc6phArGVELJfL4/G40aghULUWhqGvPdLai+OoUql4nt7d3RWRJOs++/wjpbDiCDme51kraZoAgMlSEDDG9vujXq/fqDesFcPWGGAGmxljJUnTcrk66EQKoFlaSI2ZCOx00+MlXfVLvVGkq76xeNAdVCvl4wvHS6VwNI4U+RR6vl8aR5MwKLNCpXRQCohobW3v+acf7vW7J1erSaIOOtuNZjmOB9VaOIlHrfbCdqdTrtaiKCqXy2kiYahSNkrpOM1AQHtelJosE7eVsSZVSgOgy/vCPBkFnZqrmJDkcR8W7FR6d2S7775zqiRxW18A8ZUWNiKCSApRWIAFlZI5iHCRHeN2rvxpCsz7XWoPLJaslcwwAkAB83dY7WmMpAsjKkojmssdzvVQOREE3B1Tpjq06cjZwjREFYRZrD1EDIfCie+EVYDCFnLmNxC4dF1GokIFyIokJ1kAO7pLYfOiaSJOkaTEBGQtIIJSKG7/ai3bPP4ph/1Znqa0OtMM4CxzCsGh5wp+GYA1hpTSSrmPwFOKXOGSjzDA5pC6YmxRlEMgAvPjuWKjbe0MsTAtpBFAI4EiUZJHjwpyDrEjrXIhWS4i9vJPwb1ijQCi3HaeLaPT2hXrNLqQA8CcFsDOw1RgrYsJyTQnFwA8hfm2B3JyNeca0dxop2kGeC9QezNgKJCwMBa0FnLDJbbTYayIAJIVmzMeEMH5gFwUdj6Ecscg/09rlUdwilO0sc3TrfJP0Y0QpxATFMy3rzJNyJpC8ARRKWLMcYlHopAKUyYq16zIr2LLMMtrEgGwIpKXWWAZDCCjWAGbRwUoFu1Ehg73wKbYxgJ/tlTKMnueJ4iWOWN2K/Z4Eo1Go+WlE2Ho7e/tnDyxrDx94/atnd2da9evnzx9RvkBADz77HPf//73L5y9OBmm9bD+/FPPv/3WG41mvdvpGJNd/fkHX//6101qAOC5557b3ti+du36m2+++Q//4X/iEwBAkkqzUenc6y4vLSbDkRUGAAOQGfvq6z+rVCqtVuPE6uqXH3m4Px4iys1bnzCbLz/x5GDcB4BQB2EQuiVBkXI+exaIJkmapo1mTSn14fUbAPDf/9Ef3V672+kMFGkiEmCF1GzWT548ubK08OKvfeO5577qvKBRNGo2altbW63Wgk2zsBwuLq5UG6347h3NfP3OnS9f+eokTQDgXrfX6Q8Hg1EaJ6dOnGy3Wnvd0Sd3N3f3O5V6LUpNaiSdjAGAjW3WG51OBwBsmDXbLZtxbzyq1etBpXbn3r1GfUGYAIAtKgqScUZEu9sHAJgl6fw5IyIiBgBArGZOJmMPJU1T1/GUSeRbOxwOwzD0fN/NhSZx7MaAaTTyDJtsZNkx5VXfjLTWqAi6QwD48OMb77/34bPPfOXChTNJnHlaB75mSQElTz2BI/0muE/GiYiAWgFAPIkBYBxP6s1GbzRKQYJaVUROn1ztjIZhGL5/9eqlS5cyY31PA0AUT7TvEahiPRdUIMaC55odMyUqgzCCgHhe+NprP/W0zxb/7t/9eyzm9s2bzPzBBz+/efMGAJw6efzixYvLiwsAkCaZ0uqZp65cvfrB81//Nd9T6+vrpVr1ypUnAaA/GjJKuVZ57LFHFxZaq6sn/ux7/3L9zidKeTs7W/Vac+HYiWOViqIvsmK/KJB+dQ8RsYcGF7mfWDnjMzgXbDHoIJdeSiDCWilNkLIJPCiVApEYWPzAV4pExAntiDDPOSrEdnkb71Ob4kJ5fEbOF5qabpk5iiKH/J6fhxTtQBZw5Za4TENEtFaSJK3XG0Q0Go9b7bqNJwBULld9T5fLfhR306GpV1dazYWHL1/43ve+53ulWq3WH3RqlSog9fpRrRl+/cWvf7JxTxDq1Rpk5sN33++MAcCLMxOEsNhuZElEIMrzjDH4KfkMs7+iOG2iHObcPRC1/Asn5vcpIR80Ty+2p5DTflwyEyrt9wddQWm0Wtdv3EKkaqnS6fQ8z3O7fDc/SdI4itNKJVzf2MvVU1aQSJESgMDTAIBgEEFYJ+nk3/qdf/O1137iB35Zc1hqCIrvkx+WAUiAhsP2ZJJGPCyVK//Ov/FNv+SPBgOybLs9tra83B4lHWWzkyvH7t28/bVnnhqz+dFrr/meJqJ2u42+DoLaxuZtRFxeKSGJMakxCaCNJsPV1dWrH1+/cO781ubWiZOnhsPx8ZOniFTg+bmBBEmQ2AFfmdM4YQOel29G2aTCoDV5LhmTrbPsUJ5+Ds5nNaVgTT/26VmaN5uLUUxurBchQhZGZKd4c/mSClz9TA/Sx/0yBLTMLrm4ULG6C9Bd0yrnYhfvwPO8qS9lVuGQmhoL1YPiNZX25LC0SeaodAp1Xk85GIk4erRYFkBGRCWi5jR+iHn2ppP+OTXjHBM8t9cXuWIIIvn7KMjnlBOWZ68BZkNaN0OzRxJ7EJWTGjpgvSqFh64+scW4QaZ1MMySgOa+s0jFwcMojCM39Ll2EMzka7P6LX/JIpBTtt1sws0uhEVEoQIE7ZJktcrJNjQr06wFcZ4oQWcGeuCw7tDWapa2mq8hlFP0NHyahSYvo10Q9cz/6YoMYDAsYHMmgrVJ/iNIgKhJM4g4ExcCESlPTb1hUDjQUJiF84/cwRiKj3ZenAlzOZv52YFTYnyR5QSW4GjE7TReWQAECXBmYyU6PFcEREI2FpmBhTMjSIzMJI7DYNmlJjAVmbOOJEAuSu4XeZAUKQYQlOnNLk3TwWDAlkDR1tbWwsrST3765idrt/713/q2HwTvf3j1/fffB4B/72///t/6zd96+aVXjh07durUqfPnz25u3Gm1Wtba7/3Z9y+cP6+1d+LYCaeUMyZ96KFzjz/++N7eQbVciaLo+Ep7EKWLi4vrm5tJkl48dxYA/vcf/zjLsj/493//T/+vH2zv3HvxxV97/a23Lj18fqHSMCY5d/7Mnbu3Lp2+CHm/02Q2S1Pj+z4Iae0hQqUcVMpBynD37vp3//iPAeDtt96dTBLthawILGdZYtJsOB4NRuONjcr1G7c+unb93/23fw8A/FK52xslqdnc2jlz7tRuf5gZM44nZ8+eVZ4Xv/lmHKfvvvc+AAxGQ9/3o9GYmUej8enV0/1Od21tbRSNlpij8XgymbiGb6VSqdVqcRSVy+VJksRxbIWzLEvTVGtNAlmcaO0DgEd51JIxho3VWufeWjkq9EXgzJg0joMgcJljUx/gFEUzDQ7SWgdBUCqVBlEMwsxgJZepMjMQupCi8Xgcj0abm5sCXy6FXr8/8hpVAIfyoflmaD57tM48efQKNUmmPa9SqQEA+UEQhkTa00G1Uu/3+1Ga9XvDnXgvnqT31jdPra5mxsJ9TMJ8O2EZiN3tDwryuCBZscZkne4+sznY2z+2vHJr7cbq6qrv+6PR6MUXXxwOhwBQq5TK5bK1kiRJEHhKqVK1YkHiJO6NxmGp1BsM3vvoOgB0uv076xvnL13sDQbvf/jBO++/0+0emDQeDEa1ams8vjGKor/z279dq1S+2LV/USD9ih5pms7u74cmSN401qCgVzmWpsdicjEeOfettBoUBh6bCAm1JieiJUX5mOg+y8SRB6DzNigo6AWkXDYiitC89yOOY9eMt5ZduhIAiC0weAgiVgDdCZCmaZYZBGo0Gkqp4aifJJPewd5irT0eRpVKmVQWhp4xtj8YhkFNQDWaC1li3nrr7cxMlpeXo3GWJFBreEG1tLO/ozQaYxSpRrnS6x9kxiBjo1UDm/kE4Kk0M56vxVhknHo9DrX8i6XNIXcYZtiEI6XUZ6vm5iuizxbX5b833566nWoBvRU2qWWBhaW28vwss5VyKbOg/TAzmWv5g0IW8QK/5nuk0GS2XKkYY5hFKe0UjJw7wrUiNYljYT0YmfWNvUqlDADCnbwHiySCvd4gTSATjMVYtsqAWEAPfI0NwsVmPYgj1EyCu1trD188s7axf+2Te+fOX6iXwygaBQGhp48da5Qq586cPplmk7LvWbbLyytB4BtjSmF1eXml3V4a9ieIKgyrRKoclofdnqdAjEVPG2uRwdeKLQNLtey5jEAxrFBIKa2QyNmzgQGNLcwfAKgcqw2O4NrmbfHT/sLUiuNgAyLsadRKIXJOIhGxlimnuP7yKyQ3HDoSAjuzZxBRAYrIjDHWTiFg8wQwKCxz05v9zLYOgIYAZ+fhfM7SITPMDCxWhMgXP2KYxRgXHk1KgbVYFDau9+H+yALG8pRiNwOiG54St93/nYKV52lmR+gU82q6nMlZRPDS3JtDBAeWnu8f3x8nMldoHhW8/AKRpEuTkxwVXfyKQ+1hRKE8jSuHa5NYh+XOG70EQrOgSZfBBUUNJyAgJKKOsAQPF9J2/mAVdSkUWBnRmj5tIcoDVnHW6clDbcUBH5RLJvasYxYjS57HqtwyqHLr60zfBiLOwCPCIM6ypVCpw2UnWpiSIQAgBXMf7GdWLxECojC6wSMigM156NOzVFmH9nfswTlmui0giVYoM9YFRhlj08xYFsuujCUAy2Bc98+tB1opReQppX4RhUwpJeCeM3XT7CAIqtVqkiRLC4vRJH7mmWc6/V672dJEP3nt9d6gv7+zG5ZLAPAnf/InV65c+b3f+73vfve7JjNfefLxs2cfGo0GcZw98sijo8Hg5o1bd2/fBYB6ve4R7e3t/e7v/q6nAdEOht1O9+CRyxc3tnc9IlHq5u07APDii9/c3d3dPeg+9tjlV3/8wx+89GdJMun0NrI0fvyJR9565w1gu7V1GwBCP2i3F0phJbO2Xmv2B+NKuU6kbcaeH6Sp/Y/+4/90c3MLALQOPZ8yS0JESKAAPGXY9gbj8SQe3bp90O19dP0GAPz2b/92u1UHgDRNjjNUK+XOcHj9xo3zADt7ewvt9vVr19du3XJ9kHq9nmW2UattbWzG0SQeT7RW49EoGo+r5cqoP2jWGgBw4dx5YW7V67u7e+fPn+8PBmt37vieZmsH43EpLGVZ5mnPaWpEOMsyYxlBFCFbw8xZZoy1zoc5HbX7BIatdXbCnF6LqKjZagkIW3ajQwVaK01aAWJYKgEykkZFSB4RuUShwWAAAGxtpVL56NrHzVeaX73yeCkM2Q225KjH2P3RWqOIZNqeKDghThEkCgFAgwcKEmPsaLh7sH/m1KmNra1et9eo14+vnrx185bWeqHdBgBP+woJ84YCCggY63T4bgotNq+UFKIxPBlH25tb9Vqt3+v+xm98a2tz6523386SpN0L9h4qAAAgAElEQVRuLy8vOyJiZ/+g2+ndONh/7LFHAXE4GgPiTqd7/dba+uYWan3t1q3eO+8CwDAaR3H807fejoaj4WjAbEphMBj0CNBkoLXnPE5fbNq/KJB+dY+wFM4odiBEpPIIV5jPf3R1zLTfNg1pZrbCUCoHShEKeVorlfvRXTt2GnoIwAAqjz48DLyabk6mS4A1ha1Z5Vs4p32aTOI5vmue6+ycvESKUITZigFApQiRmMUPwmq1JiKDwUBYzp09kwziH/zgpZOrSyvH2pIYJMMi9XrdGM5S02jUBexoHO/u7ZXCBgtUm00BztLY02SzLI7G5XJwYrk5HMpokhACgZAiYzMXrYsiKISGZxudPKgVJfcYu6WMncsZ7jM+fs7i535R+wMtH/N771kSihVA9rU3mcRnz54dDsZJasoVtCLAgugJozBorSxYZtZKWbYIzNbLjGtz+khWITnTLbMlDVGcNhrN3nCofS8xhghArPY8aw2z1Z5vOHNXp4sD8kLNmQ0BmW1WDdajfjMZNquVUiW8c2//uRef+eTmzdGo392nscdJOkHUQrR2+0aSJtVSRXtqMhr6nj/sdc6dO7e1tVUq13e2e+fOaGvtJIqOH19aXl7xUe9sbAiDVirNMkIkAMcMPrmyYv3S+x+vAUC9jErlswztK+35meVJmhoXkZvT6V1pAQigUYGLjRSbe1REFCBbVlrFbC0bp95my8rThOxprRBBhNm63BWxrjNwaF/tThL5a9dMhboPjkhY3aVtjGFrFBYAFcHMGvdThHnPO6dXu3075/YT4WkNIWJhnht2JNdIXKwMIqkpWi2fDLuZEosTRyEishAwGpNBnvQqIg5f6coWdnOhQtmVC98UHCqQ5md601budDgDAMYwHKY+kMMCTC37eQ5ojmRw5snZbOQBF6EjwME0h/XoVYufeRVPRWL59T6/KrpYNwTLAKLmukhuuc7FYDAXKAQC5GZHhWCtGH982oAacepRPCrdmUJJ5zB1cmTZmWaqOp5CLn4EJCQrAuIsXow2QxEryPks0OHg0FnepZD45ZxvEUUkRZIbIjCDA43nNEbnkZhFLEtqEySZwhSntwl3bgJgOQxAin8BsihWhK3DmlsWsEzMede/cIC5oR0XabceF7NDFvT9ss0PIAmCUpbI5JkVeaoUu9dpfhGt0p2NSZqkaZqT9LV2MTK+H1QrpU5vePXDDz+8+tHFRy7/8EevKU8/dO78YDQEgA8//PArX/nK+vr6mTNn3nj9Jy88//xXv/rUd77znWeeeebu3butLzU2NtY7nS4APPzw5Xaj/sQTTywstr/73e8+/uhjt2/f/va3vx3Fyc2bNxcWFt577z2HFw/D8NadNc9TQai+9rWnK9Xw5Zdf6g/2wjD4p//sfzh2bDkIfQW5Rx9RiUA0ji9dfswYOX/u0s0bd0n0b/3mt//Z//w/rt/dDIISANy7d6+9sAKITvMrgCJkLKfGRklartTvbmx3B2MA+Nl771+8ePHv//3/ACzuD6KfvfXT3qBbrtZ/9Npr+/v7x0+cuHv3XjyOAKDRaGVJlkySvShOkiTLMhLSmipBOZqMf/yjH40Gw1B7APDhu++dO3fOGPPh+z9//MtPPv/881+6dOmDjz8aDAblcnk0Gk/xvdOlQ6yNJ1ESTwLfs5lJjHG+P0QUN1F3qmQ3vimInZbZWAuYuRmUI08yc4pZarJoNLLGEIFSntKayINCS+I2M+Vy+c6tW6127dq1a7t7W7/zO78TxUk1DEAcMkSOTIpcKAAVcyXLYoyxRnzfB8rXKyNiLYzjCU+iaqdTKpXL5Uqj0Ww3ap/cXAvCsNfrnz51AgDSNNNIMt2KIQoblxaQG+oKUzQqlMzEg9E3v/bcBx9/curUauCrSrkc+sF4OLxy5YpS2vN8ADhzphLHydLSslJaQCZp2m4vrG9vs/a39/e3tncH41Gt2QKAURxPsow8v1SrZ8KDYa9Sq3u+F8exVsHjjz56/Phx/4uU2C8KpF/lI8sy0FryiRBlmUEB3/cJyaVhuEQfQiIhAQFiZEFRBIBMiGIY2m1fabYZgAQgnvIEwGY2054nDEioSWuliVz0ERCgcjISh0oTIVKCYo1o8hwEFtA1Gp3wVkA8NjIZpIoDjaHh2IrJbbpgRCyyFsJMWBMSp1lqbTRhFr9SKy8sKqV6+/uYJgGElaZeWX54c/fg9vpurVG3yF6otE9ZHPloTXygNC6vNOOUuiOOGFuLq5NxOtzcbAdeGkcp+CF4QRCOkyhQ/o3bBwsLlZWVpojYlAGAQALPM+nEdSjdXsJaFqJciy6ikQAtZ4mi0OmexW2uikFTrv//NL6zwAOFyEX6+33fnYfISu6YyAf1JCJxDPV6LYqixfZqve5lmc2yzLIkSaKUmsQJAHAhWWRm6yJWQCxlbiVVngYA3/dZrDHx6VMrIkmajsvlMiIJEwJai0RenDCjtiDGcmbYrbMeUGq4VAkt4DiTciXc7A/baXLmWPlUo/XRwX6AkUkDj8oKS4iYJGmtXg2UV6tWFGE2GvtKEVK71d7a2kLFgPFgdJCZcacvURyP+pXQD+PJMPSBDITgW8FYYlI6STNNstqu7WgAgHbDR4EsMqHylPL3+uNRmtnAs0oZUForFMiSVHueoCihsiVgg14qii2qUHtVAEzZ92sDk4pmi5wkxic/pNCMx+Uq+JyQym3YTmQmiixw7tQp3OjO90xEAjStNGZKOVEgM55DQZiU+0cXrv89Xzm4mmHaa3flExfW96kmbVoImLnZgiC4zaSDUrpa0kXaT7H1+d6iMBDmJhiAnAqoFLPNI2XAFnUyWWYpXpjW2tUJbpQQJwncR3GY2uyJEAnoyEQ6Lw5zx1IxDDlUGMwj8mkOFlNcsEc+xs/SvtLUhTStn+S+Guiz2xz3z2TmzExu6EF5IQmu1yQuGLogAbOdHv18YOLqp9ynI5hHsMwqZ5yTmeUowsNFpsyXqVN+6TxpcH7oLXkqA4iwC6V1RcU08UAVhY2L5syMZcg1hC4JF2aseULE1BYlnlNPT7PICjU1IeXlpCOdosb8+Z2I25W6xJxHDPfSqHhf0wwrA9P8JXAzLedwR/d6lef5BcWPxb3yHLEKSCzg3oILcQJJwFpmsGzyHkDOnBBj+ReeAw52P5+TgYi+7ydJ4nulVrP25ONPvPrqj7oHndXjJ/Z6nRs3bjhr+69/6282643zZx+qlivvv/3Owd7evc3NL11+NIldo4G19t02/dixY9FwUKlUPvroo4ceeqherz7yyOXNzXsAtH73bvegt7O9/dRTTwGA0vS//fF3v/zEI5cuXu70O5ub91qL9ffff2dhsbW0sggEhhMdeAAQkCqXqyxqkiWjSf/O7c1ub9DrjsthbX194y/+/KVSqTIeRgBQr7QUqijJbEGGJ1LKGaFAkixrLbQdGLpaLb/9zjv/5T/+r/7Df/APfvqzt+J4snZn/cSJ1bW1O0EQ7O93SqVKqVQBgCROx/GEM47juFKpiBHP18ymVCr1up3RYJhM4oQjAOgedEySEhFbe/2jj33fP332jK+9NE09pZcXFg8OumzSXIattdZaBIFtmmWVVsuAsCW2aCF3PDoxHoh1a2yWZW7SGMdxmqZHro5p0ZUKZ0mCJIQGEUUos9ZVIMvLy04GORiPVICVSmW8OXzrnbfPnT5VCpYVkhTo4HnLMSk1v4CwYGY4TdPE2mq1hNp5JrQxnKTGC4NKtX5j7Xa9Xn/ssS9t7hyMhtFoPKGqjiYZADgnkjCKU5QLWEHrehOAIMAWtFsfCMRClqYffPDRzz/4YH9/fzwYHBwcIOKlixd73e5gMDh27BgANBvVoBQAgAVAwHZ74e7Wpg78rb3dvYODOEvjzMSdrpN9n1w9fdDtAnOlUs5Mcm9rs92sP/HEE488/NjO5s6rP/zxN554shyGX+zbvyiQfkUPayxN74ForXWJo+DrMBekO1WM5JelzMURAiDbTCmo1SooQKiIVJGMXsh7ilz12UqBc+3SvMPnMjdAaURhrTUzZDYFRZ7bwKUZERi2pImNsWxIAYFiNsVTIaKSXN4BCMJsnViiFIZ+4IvYOIkIJEsTJusH3urq6p2Njc2tTSfXDgNfmBvNRuDxva17Kk0f/tKV9a140LvNVhSRQqyUS53hQZqlNa/Si8YAoj2/UvXTzFrr9izse54Xeju7+1p7CJQkmda+sUxERngWxznrG7q2lb5/fPTAmdLnGSg9aANWHMSZUaBAkwk0Gs1qtXrx4uqJEyeOHTvBbJq1EhFYa9M0TdPU9/3JZHL37l1H7o6iaDQaRVHkkrNZLAB0unFiTL8PSpcsq/39rFTqh2HZ930zyYIgsKAGo0FqQZiUFwSKkiQZTzjwtQ50lFqNqlyqAQZBJRSkg17/9TeuHnRsWFqKYmM49QPv1/+1X7948eJrr732wx++XKvXDBtBrFarWxtbP3n9DREwiTGJkcy2qo3heFQuVwb9ce1Uux/FlkJDSimdpDFrTNOs5EM03Fk8u7hSAwDw0PphiZVKE56M+tpyI9QT4YnhchgOBoNquVyrBoPBYLHZ8jUNdvcbtUpYb9fLqqkS3xiJ2QZeAqRSLwEa9scVCLVAnA6DEvgeasxjgp0KimTqV5Gi5uGps2V6uB5IZfj8iRZH7tPzajF37BzQPK9tioFnfqIWqJWCMS2kHV4lp1J66hAc3On1p/rDKcaMZjt+dl5EyC8EhaigCIrNF5aCl8AiSvv31zbFKYyAyGBQDhGuj3ybc2EdmXvMf7+aHwzJ0avM4tFJ3tGPXQDxkMQO7v/nuYCEBwnt6P7t8hxODYHIVW5FemtRCslUVsezvxeFzVRg5hB/958SM6S78LwiMQ9HmmUKATM88Menh97a3Hnkyq28CGa2gK5UsEZyoabk1AxXJbPDSDibX1FRiCN3w6xGdJs0QlSkSBEg+ToHd7vpGDnT+DR51rIYmeqaDwuYp+W3G64SIBDlcXpq7kOY1irGGGMzAbZsM2ONZcMMAhbABcQyC1iD7roWYcCcV0kO9QHymcNgBMxM5nu+iPieDwCD4aBUKXtK+yGOh5NOv3dmdfUP/+APf/LmT0Vk9cRJAHIjpsFgkCbJ9tbWY48+Wq9UWfjUmdODweDGjRthGNbrdWvN8tKC+xD6/X6/33/mmae3d7aPHTtx7drHP//5B9/61t+slmsI+K1vfevNn/4UALq9zsOXHjpzdnU47P/T/+mPJpOxH+og1Hv7u6VSGJaDnd3NRr0EAEmSGOGgVD15dnUSZ2G1XKqVt3b2TSb/6L/4z/b3dj30s0kGABq9yXBcrTdim2VZZo1BIvIVCVhgRdQfDPrDgROEV8uVa9evvfTyXz7/teeufnR1aWVlFI3rjYawDPtDzwtCZxQUkIw5M/EkFhYiaq+2l5YWsyx5+803NVJirSYFAEE5vLN2u16vK8CIxy/9+V94vn/s5IlTZ05rJMMc+Ho8jgAgLJUqpVKWpuRpRWgJbfZ/s/dmQZKd133nOd9yt9wza6/e0UBjaQAEF5AUN3CRRIoS5dCIkhVSKGakka2xXjQahz1hh6WHibDDnnmdpwlrYuyxOaKtzYIWIiiRBAECZGPtBUA3utFb7ZV75l2/5czDdzOruhskhxEznBfcjkhUF6qzMu+9ee93zvn/f//CKE3GIBFDYAB8dilTSjHGsiwjgCzLEHE4GrkrSxRFqihqtRoAaKWiKAqjKAg8AABrPBns7e8NBhOlFBCdOnnSTZB6+93l5eXhqJuk6Wjc/6u//uvf/ge/1R0MqlFUCUILYLR24HKOYIisNsLzjLGMMySI8yweT/e6vaXVpYCFk0kOAOPpNM3TRBWg1G632+t2e8NhWK2OBsMiSRnnfhBOkgQAltoNKptZ6IirhVY3Nm+vrqwsR0tO9OKKbcGkQFaNKi444tGzjyDiiRMnkjiuVqtaFUuLC416FQBypYUQqii4kO9cu7a9t6vBFoZ29ra1hcF4MklSLiQAMCnSXHHBBoN+GPoSwQVcvXTu1W99/TlfetVqzZJ9b9H+XoH0/8N2cP+wZUN4TpF0K4TDt1i3AGLIrLVIUIkiSwaQ+Kw5xzkcDj06ZD8AuBP5NU+vL1dICJYUAXKOwBEQjCGLXHhyNBopVXDOCBRYY7FU6Rwgo2Be0ZUWScYgikIiq1RBRI1GVZkMiPqDXq3BWvXGE088ce7cuVF//L6zjybjSVEoBlSr1QeTaRynWtlGHbr7+1oVRFYK7vu+W8aVFFfknDECILIIFsECWc5EvV6N48wNpg8CQ2e28vKvwOxssM44pzvXcO9a6hysdL/P7fb7rphnC1WagXId2NYYsBaOHTt2/vz5bz37Yq3mAyBjYEkFATfGMMYrlWg8VtWq96UvffHpp5+pVMIwDP0gWGzW1z3BGOMlL1j40huNh/VqjTH+Cz//iUqlaqzV2mpj8lwxyYejOM2LLM2nSTaZptb4gJAkU2NyYxQrmLEsiVO0dkJYC7ynPv2x//DvrlGRM0GTIg1Y5aVXX3nz6pXdrR0viKJa9dL5C6ZQx9aPeJ63troipRwPx8eOHBsPJ9UwyLrpYntxkqUWWG6MAuKCG6NBcDIFl4AMTAZbG7ceeeAYAGzt7AiGxuPMJcxzJkIvtxQXyto8jKRSBVPJw0eWQs+7cX3jgSPNhVazXolCUBWtTZ5noeCylsbGy9h+L69wj9KcgX7//cujSX+cKCrnd/MjVXbmXJXkWgYzu1p5vO48vo6zdS84+/sedmtpRsUrvzMPQyICwXj5gZ/FkpaAsJmoXUg5+0hxAGFLkYkThWg65PGA2UzKIlg3niECMkCIAGScj4iE4JwxITiA45WBBcudGoSM0S6ZGgRnjg/hmizzgp6QGLC5cNRRb9mdDQV753KeHRoWHaqL5o8E+gcJoO7q2R4w6rBU1iE4sA0elCh0x48D0Q8aICDcpaZ0uxdKB3dJdTEHgOlSwUizf1WKyGYWhLJLVA7ey5LKOkvV7AUJIcuvEZDAGDMHEjoBmS2jpexsV92lB5w/ezngISq5h9ZaY0Ebo4w2FkyZdwu6FBgDlSJjtDMQvLWAFvDAwwRuQOTmUgxdchQ65qNBRoiAkCo1k9sREmCh2J1aYicQdQWee0+H2euziSsrgR8WiHEAMAQMgRGCS4mYJxQDGVKWLEOQHDhjFkiW9lkn3AsYIREYS4bIEmpjoaQG/ZBOhrshFqqYn6LVapUxTmQRWa0W+r6fZvnxY8eU0a+8fn6/2+0NR1/4whfc0T99+nSjWh2NpqdOnvzTP/8z35ef++nPnTx17Nlnnw1Df3n5DFnryrz77rvvmWeeCYLg4sWLv/arv1qvN/f3e2+/ffV9j7/v3/7bf3vzxg1iBgBu3bqxvLL4/PPP9Qf7e3u7QSC1zXujlDGoVqvTJDEWxuMYACaTYb3Z2djczAu7tLj6gQ998O233+n3+4vtZasUA6iGwcLKEQAYDye7+11SOWhl83yh0+GCjUYDQLQ65x5niOsrS+7YSYFFnG9t3hj07nvt9dePHDs6Go1qtdpoMJ5MJp7w4okAACn9frd369at4XCIwIMofOvNy5zBIw+e+Sf/wz/+9re//ed/8qe9bhcArOdHnh95/mAwKHH6RKNev9loHFld6w36YGmh3QaAvb09MOZLX/pSr9f75jf+bnlhsd/vO86n8D2llFIqd3hba/0g8IJAa+17ntY6DENHq3OBB3EcH+QfCLG8slKrV7e3tz1PtJcWtDUAIsuyLEnW19YGgwEA+L5cXV0F1Gme7Xb3jTHPfue55faC4Pzo0aPNZn06nTqcw9LSAkfOPC8zxWg0aTQaSZxfunSp1x2Mp5PO7tLxkycdJiFOk3E8nSSp53lpUfRGo0oY7eztb29tgTKh7z945qF2pwoAea4DXygyAgUAZEqNkunG3k6cZ4RYr9WQwIsCACBlizy3Sjca9RMnjodh6Pv+yy+/+tRTTx1ZX4mT/MKFCydPngSAxaWOteD7HgA0W+3t/e54GgeVSqFMtdHkMuCTyWAwAoDe/q4X+EbptfUVtHbj9s2PPvmhy5cvX37rrQ+974OX33yr0Who/Z4H6b0C6cfpQQp8KcRczWWtZQRSSnILd3BevYMlwdzD4BpsxhBn0G41AUByLiTnjBOaErbqepCc3du1JQLGODDXybMHoheGxloLFrlAzg1wZ1JAHowmSa6Kqh8AaWSWAcJsrW+gJP+wWc6SG3zneV6tVqq1cDgcbm7dXO8060EjTxOdpP1ej0uPkZWCrSy3n3v+WZ95R9bXGKr9Qb/RaB09euz8+Rd8KT/5iY+RVVma8naz3WqpolBKEVEQhNNcT8bZkSNLDMFaLYVUqqhEfhSG00lCREJwre3hgXvp0wBmyVoCbQkAJKNZixEB4IenuuGPkvt2MH+4y/pARVFIia1Wa39/v1b3GWO+Hxaq8KSfq0IIv9AGMhjHcWdpoT/Kt/e6YRjOhFLgbCEz9xgYjQjAmNWFkVIqRZxbQBuGlcJoIMq18APf94MnP/TYmVOn//Kv/1ZGYRjJKPQE5xUuqkEA1gISMcizZJINH3vioaVmO0kTLdhgMgqr1Z3d3ahSDSNvPB6dffTh3c3taTz1PJnGSXVxcXNzs9lp7+7tL559uD9952Sreu3izQcffoB0FngIJpNMqkwJ7mXW7g8UR7h8O16bSgCoB1HgMUVUrQYLTBS5Ik1aa6z5cZZMMh01K/VqtL815JJ//n0nfYEStKf6QIXmGirCBw9N4UslGN8rbLKZHI/wibMP1Y8c/Y9/9kxYQ0MELh3YnRJggRiWLC+3XmUzJjXOoVvzT9zdaUvvNlm6d+HlcprdOs6YctTAGEdAjtoNIEp7FbsDGgIAaPQd8jXOSpzRnTX57PQm4AhczK/ATo10VznHLKG2iMiAGdQAxpGf3WpP3OFdRDDzqsTSIYbyvFjBmR3nLrDE/K9SsHlZiHigg5uPfRj7wd19+D6Agjn8bU61u+v4HFbA3uWuvnMkRXf8hrnFa17sWWWdl4sjEhfKaHLKQMaQOw+E2zdOlYx2XiG5ooQxBvKgHHPE6jmHgCwy4eY589fB5wBz974Y3jU1mu9wa60FUsrakl9oZ7va+TS4EECAxDkQGjLWGmdMsmAtAll3rjNGYo53KPO+y32r4WAIYxkQWnZXvUoAIgzfBYpzh86JWweSt9aB4gnIRQy7boSLGmcAHFEgepxzKv15HJAYWPScHHMOXTz8ETDWGmONsdp9QQ41AdoaY39I2zsvct/zwRrOuOuRO0Co1loyrygsY6xaCZLC7O7u7u7uNprNRx57/Nq1a044t7Oz0+feztb2Zz714aNH16MomE7HW1tbjz76yGgwuHz5LY4MADqdTi2qrK8fPXfu5atXr/6rf/mv4zju9/vxNBVMaq3jOO7199yJs7u7vdfd6iy0pJSe5zPBNFmlVJIqAiGF2NvdAYDJdFBvDqOo3mwGk0ny+uvnNzd2iej27dubWxsMLLPmvhNHAWA6GK8tLe5Pxnv9nsmMz0CbQmVxrVarVWpcstFoZIsUAEajkfB4u92uVYLxaBBVK9M0y7XxCx3HidXWWDMdTQFga2srjuPJJFbGCMHytEjT3Kiit7sz7HZ/7dd+7cMf+OCf/Oc/BoDXX3k1y7K9nV3P85RSYRg64I7Oi3ajOR6PuZCmUACw1Fmo1+uteqO7uycZj6fTKAyJKM/zLE7SNGWMVSoVAAjqVWMtkwKBUHAmBZMCEWXgOwAs92ScpQBQq9UMUFSrBlG0fvRof9Dd3N7u7e8L9HzfHw0G77zzjpPY5Xne7/fH4zHjvN5qAsBgMq5VG0ZNa5OGDPz+aOjCZ4fToe/7eZ4fP3ay1e5kRba5sz0Yj3KjRnEyzjYSbVyBRAiEkCilEYeTKXDBhARgCHwwHGyn6amTO53OaQCIi9zzBRPCAFiC7f3uzZs3b21tB1FVhpEfBePhNHTnvGSVan0wGWeTye72ZrPZ/PjHP77UWfB9nwD6/X6W53Z24UOEpDC+x5ud9oMPPXLpylsaMIp28jzf3+9N0tRdk+v1pu/7nOOw12cIKysr3W6XrL3v5KkXnv/Ol3/hy1JKVxy+t71XIP2YtqJQRhvHcWKA2liBIDifC9qNtYJzay1wboxxTlzOGVkLYLVS1SrUqjWrx5wzIbjgaJHb0qfKXXDKPCIWGcxuqyQEL2U2rkWJzIG5pedrY3JtETlnUZyrWqUhg7CwQvgBIVpjgEiKQCntOsSIZKxFxnHWMtXaMMa1NtVqlTGWpgki+L5nTAHIDCAiNhs1o9IinVbbneNHj2Rxcf7CpUaj0Wy1tQWtTDydhoFXqwRX3r7q+4JzlqWq1x9UGlVEJr2AsmQ6hUazmSZdWxSeJ5wJfzqdcsZAMGMtY8waW/ohHLMXysA1a+eeITZPxpzf4H8ApIG+X4E0Hy/cZeV0SY1wCE49124xWl1d7fV61tpKpZJnGgh1ZgI/stZK5GiYzkyrvkAaTU4ilFZZAC45N9ZwPgurZYKhLdMeeEFkQ48rZRljWUFC+L3RAEDHSTYY7n3iE0/d2hg99+IFryKBITLmIXmEzIJgjLCIC+sFXOVqoeFj4TUrIAUEofSCoDB5pVbTVlfCSCB88hMfu3jhwtmzjxRFevzoyVqrvrKyur2z1el0zjx8enll+UGd12tRnmnpcV8GhaI8h71J/tnPf/GnvvDzxnBmRLx/GwCe+aP/lWGhtYrjiSVRC71mFPk8GgwGq8udAigtMquzR062IyaZTsEUFkyiFEmmpUfEPMt9i5XI90webCRPHq99/qNPvnV95yt/8XXeCq0tGJmZ5QOEcIGn5g57P7ESbQD0bhq5H01cB2AZc6gucHmvQpRZQIwhQyZY2QqBuxFJZS/DTTjny8HDdf69P/+uhfy90/t53M0AACAASURBVE5ks8UlATIBnB8eJt9VTXEOLk4HZp+Vey1AMOMruFnBLLx0zk04oJ2968u0PyIM464J1Z3ZUO9mOUL8wYYke4/+jWB2oWAIAIILh/lWbkBTYjCJrAWD4DyG1rkMLRBaY8kFDlFpU7rrSjLD25SHk/HyLfG5QQvKctT9kJ6PrWal0bw8cAUSonDoNnQyUrrXhmWJHDPdEAFnSDMpNgBYawDyQ0wfLqWEEnrOEFEyEgzuMkodpinmlmkzozPP6HNaa9fMAkAC6VCBhyF1eIgQz32GQAxAcEbIpO/PcJ9uPyKABYsEZIx1jDKaYzBmnIkyQ9YSEBRmprj7Ye0swYXSygIYYxxLrT/oR9WKdQNVYNpql2597OhRa+HMww/u7febjQYADAaD115+JfSjn/7pn46TotmoM2GXl9qXr1y6cfPq25cv55lK4xQATpw4+dWvfHV7e1tro5TZ3d5dXFiM4+StS29XwuDI0dXl5eXH3/8YAEiPXX3nSljxG43a5s4mEyyQke9VChWPx1k8Vb4vGQQAsNg+VsR22N9vLywFQZVzr91sh0vhhVcupJNxI6hZlTGdAYBOJ51afWGpOezv1CRwk6yvrjxx9v7trc3dvZ3Ir2hJYeQBwLHVk34QfPQnPgKIN965vLS0sLXXS5I0EB5jrNlsDrqDzY1NAJgMxwAQSF8KMsYqpawlIOt7/Pr163/wL/7FU5966tOf/BQATAej7a2tahgZpeM0iYKw0AosFXk+GY/7+91xPI2TBADWVteKPL9y+fLe/l4lDJVSo8mkEkXNao01GkVRFHnhilgkiqoV5NxN3gulytA2xDzPwjBqtduTyRgApOdNppO8yKUve4N+EAZRJLMsi8dJGiduKjUajQCgUglHo5ElqjfqhlRRFJ3FhfbSYq1WTZLpm9feRiSlcwCYFPHy8hIC29rf6faG3W5/f687nSRhVDEI8XSqtrdG4zEA+GHgB4EhUtb2BgOydn9vf3t7x5dexQ/0ZPr8Cy9cfOMiAAhBDzx4PyJKzxeevH379s72dqxyy/Cd2zd96R1dXcsLCwDT8VhrfeToEUAajfutVlsVSgjGORuPx77vra+vu9SpwWjUbDRa7TYAWAt+4C8vr+ztd/f3ukEUedL3VOmB9blIpjGRbbc6P/mZT+/v7V69cvnmOzeLNHv/4++/cePGpUuXfvNX/6tmvfbeuv29AunHtuHMY8wQgc8EDULwoiiY4NqqQutqrZpOYxc9AQTGGgbIOc8ze2Qt4Ay0UcyX7laMDN1Eep67Ut722AGitzQylR1cBxMHxjhZS5Yba4OwGqe2nyRKeeNpHHn5JLbEvUJlgSfIkMqN6zNabt0qiTGGLvOe0FoYjydCeK1Wh6EoClUUqtfrLy40tTaCe3mu6rV6GscMrNXFJM44+mfPPrK43P7aM99qL7SkEJNhcuLkiSAIhsO+kNytwZLMEHBLXFtQ1tZbQnh+y+94nAa7PWN0HMdY2o0sY9zaWdkz8xcDMEAgi5bIzQsMWXuoz+xkcD9o0Ub4fXWSOMs7KrU7M3Hd7A+bBckAwGQaLyy2hPQ2t3qBL0ejieDSRYJYpZQyUnKPy+EUTt1/JknjtNB1xgwhImlghSmE8BwtgICAIQc2mozDMDQa8jwPAl8bYhymWQqM8rzQBriAdrt18+omB1bxqtoqZOQxJoHAKIYGGa/XOBdMc2uMqVUwTdJmp1WR/vb2TmexlY2nwGB/PAq8o9rkN29d32RsGivhyRfPvfLJT33iue+88qEnHr1y8aqU1RfOXVxeeWCSgxcsNjur73vo4U9+9qfAC2qtTn8wTiZp6EUBWwAA4XsLnQaOR3FWLLZrYGFvt18NeKtRl0i+4DWvCkgCmWCcM2lQWgSDaI31QQiGyIxkPM0AgH3+I2cWjt/3v//ld6/s9lutapxkKFyOC0cGBFopAwBCuKJ+fkTtoWX8uw+FnLbp8Kr7+9UnjBHnFkuQ3EzlisQYMYYMCQldrPK9aVpuc9SgexEI96Q/w+HpzR0Xl3tO0cMWfwtmXm+5oLTDz4yAnNwM28EIkOAgqaastpx9C+bYb/cZQ0RCQEIyh8qDeWl5F4yBfqRLJjs8NAMGeDfd7q7yAH/Q/yUAQ/aeodwdexsJyIIFcIvvQhV2VrQggCFmaKbdnY2ySnGhazuBZfcg7A7LDm0JYcT5ESwX9QgIpU30rsr5zoNIWZbTLPjBkdaNMU6eZq1LlTQuBo8zZMAYcyGuLjEYgRlk1jW7ZpwJ4Qrz0p1kjbWqtM1ZU17LrDM1GWtRo7BUUkkODg2C78nZe+SzWKQ5peZQXY1kSbtuO0NkDI1RzlzEZso8S4budF7BTCVY0h0dvL6U7EHgCRee9UPPLqWVtVb6fr/fd7Xr5cuXH3n07EKrYwva2NgIw3BxdYEANjc3r1279sEPPzkaxxHnAPDyuZcqlcpnPvMZrXXkhwB04+a1p//mT/f29mq1xnQ0fvzxJ86/dgEAvvKVr+hcWwvVSv0Xf/HLr7782vPPvRAEAWc8y/LefvfatWvXr18FgN/6737zV37ll//sz/7s1sZW4EdAnIh5fhhYVigwmozmybgAgCPrHdKsSLLdzX6SbdYa9YfOPHTtrau1KGpWq5Nev+GFAUcAOL62JKQc5/lau97pdIoiAzSLFR8XmgHTUTUcx96JE8cBYH9//8jRtWbF16bINbt6/XoOrFVv+n4QT+N0Gm/cuj2dTADAaCOllEIWRhudM4IgiiLfZ5Rvbtx+8IEzX/urvz73nRcB4B//3u/9n//u3xtjJpOJUx7rQgGAYPyl753b2tkGRC8MAOCll875vh9F4crKitXal9J4njVmOp24RQvnjEPpzGy124SADLXWyNCWgYz245/4BOe81+vt7OwAwHQ6DcKw2WodObK+tLLc7e5deevtzdsbjWqz0Wgg0XQ6ddOeD3zgiWkaK6WcJj9Ok2kSj5O4tbiQ9Pvb3b2lhY4XhQCgVW4Y3b5xsz8cJNP8yNHj7cWF7vDaaG/PECCwcRyPkxgAQgaZ0dMkkVKmWYaWqtUqEsRJApbCKEqzbDxxpZSYFEkcxy4QfZrEQRAgw3PnX02nscf4L3/5l04fPQIAXhjs3bodBF6jVX/ife9zpobNrc3Tp09/9d//h3feeSdOMrdc5J4XRdGR9WOnTp1qL3SQsyROp9M4S1IpfQZcoEiSDABynVhrF9udn/rs5777wnd2Nm4XeTbsDgNPMMQXX3ghyzL7Hub7vQLpx7qnPOlJj4wlsoIjQ2a1EwjYVrudxPEjZx/Ni/Tcy681G1XGuVFaCqGKTHo+kS00tFpNB2v1OHfzE0vmYB3OS4H84WzEedyKg7ox5IBgyDJgxDDPch542kCc6SDqLNXW+v3x9tatRnNpf7dvrQaQSikJkUsFQSwxQrMlGVkDqrCeDNKkqNWaRGxne79WbdVq/s72fq1eZ0z6Ps/SNIlHi50FAMzT6TjO/TAMwujEydU4Uc888zXBoVmvZHmaF4WQ0gAFUQU5xGnBhBdWKsluf2dPHxmNOaRoikh4ShXMWs6YFEAEVBrE7+DhGrBI3CGojCUA4PPk0VmDdm5z/wHGhXf/fplQP/cTAADZA41fObJzwSBCCN8LJ9PpF3/2p1rNDhFppY0xxioAmsZTo42xZnl5aW2ltbmZnDp1zPdYlmdKKWuUZcboqVvoW4NC+u4txNMUEKWUcZq7CJzpNHbqHykhL8CP5O5gS4O1FIPRQMA9n8hwj/NSm2PBWk8KY8woSwIhuoOJyrUnq8iDZDpGCZxL4fkG+WCsfuKj73/zzUuGWL1Zn07jY8ePDEdFs3PsQx/96Sc+9jPL6yd+4tO/ZBQw5lnAwWS8v7t1QnqpjlM95iy+eeN1ABAS8iw9uroqGe7t7RrDwgiFB6NJnxNUoigIw1ypQZoqQ4YM4940yaOm8KWsijD0ebWGmqiysr6wdrp95P5nX3r91rAIKtU8NgEXxpD0pLVG64Jzz/OYo8JimVF+b/mLP9g0eLf07p7NkyyYLRDhTkiDq5bQEenuzAc8vLmk4IOOBtG7qvgOhEZ33sAQiOEdRdcdbfuZh6eMILIE1vADgZyj/xPOvSl48AwHa3R9wNljDO+yaFkEflDPHCjr5nPsw7osojtGZPNxxsyydYe07AeVgYiHq0i6B4J31zMIAZYOZ5LOy7jylWgNxjpzCwAyLn3B0GdMGV0ohZYECjhEbigVsFDONtiMrDMHsrtDSXN4e+nmPJDYCSHcFIYsufH+PAt4jnE/mCkhaKNc3usd4VeInDOBnAOXzJNCuN84d2YenDaOVc7QQbaJoNC5u7AwJqyxyqJh7CA1Coihw/VzYJIxRGs4guACPXlv4wARyKq5VLw8mw6rQxGJJDsITSoxDjN+pLPheod5JHM+ZGmjLc1HRISOYG6cDJnQwg8xIRVFwTnvdrsbGxt7e3sAsLGxEURhvDQd9yZLS0srKwtJYQDZ+vp6XuhmvQJ45NatW26C9Bu/8RsMIJCQZdDtdv/qr57uDbvr6+uc43Q63d3dVUoBQL/fX1te29zcliL4L//l6Z/9ws+98vL548eP7+1ue4J2d3er9Zrr+v/hH/7hb/+j33riiSf+7tvfdOv70SQWnqe0TZLMuiBcKwEglNXd7n6aFmcff1Bb88ILL3zvO+c+/fFPrp88mfSGb/V6nuSjQQ8AFlsdRpaTPba2HFYr1lauXr168fX94ydPHF9fvb11C7SWzAKAL7HVqHic9nf2Uss4577wAWA4GeeZEoBKqU6rBQBbt7cF4xat1jpLc22NshaMGfd2Ftqd/n630Wi44/Xiiy+ePXt249ZtN5RLslQI4Xne4uLiq6++mmRpVKk46ZrneZ7nfefbzz311FNhGA4Gg2CWA8s5l1xYa+M4BoBJErdXVwjBzEh089C5p59+utVqFTNIw3Q6NcY8++yzjOFoMm4263laTCYTnZupnCBR4PmORxfHcVZktVpNSgmMVyoVQrxy7eper8uItLWD0TBTGQAUWbK5u7PYXlxYXhrJSXfQTyZxkmeBH+hCWevUyBwAGAprwFjwmABEYDAeT/M0a9bqtVrDKp1MU00GAHSmRpvjNE0rtSoiEsN6GCqlunt79ajqe/7FS2/4TAJAo1ZfXV0DhHgyrdSiosg2Nja+9a1vfeMb33jjrSutVivPczdpV2m6tblz5e1rr51/fW3tSLPdeuDBh0+dOp1nejSdbG3vcs7DMAQAMzWa7Ac+8IGb12+89uqrp44fu3TxQjqN1++77603Ly90FgeDwf9j6cR723sF0v8bW5bn2hi0REScASIKZFJKY+14Ms6y/OIbl4IgYEIkWeFJBpYYY1JKZ/ORAtqtFkMmeGl7ZUIAMYN368QYYzjLJr83sQQRgZgz5hIx4YlEGUOk0jwIiHFvcWVN5V1lVOhxYwqrCxABHngRSvE6Y9zqEr9mLbZaC9VKvciN1qSVMdo++eRHhqPJiy++WAvDVqNW5HkUek57T2Tq9frO3u40ni4sdDwpdjfTra2Nq1evamNanYU8TgWTnh8aAkPUH0zeemtAAJtb3ftPLeaxtoDukuT69RzQIjCGZMEh7IChs3yU7nJCdxExZhZ2e2j55YjMP1J9NPf3H27zl6A8oDJxbk4GABoM1Gc+c3Zra+uPvvrMylKlKDTnwDkiEGdGCh+QBJdh5H/1K19BpE5nSUoZhMtSCC54EMggiJxphKw1mhjnzWZzd2/f87wkSRjnWmuli9E45YIrpZI0ieMk9Ow07R0/uUJFlk1jhkZnmQEgNFJI0tZHJA1cIJdhro1lILg/SI0Fqvk1FacLnU6SJrllaW6nCQRhVWt28dJbeZ698vJr+3372Z/9md/9nd8dTePxNOYiyA2FQUiaevvdnf3d1RNH8yzL81xZfePWzoMPPwQAo+tv7N+4wrRaatTalSAt0lwrrRRKIQnrYUUKQdpqz9NWxxMlDdaqtUBYBnmtGTSrYStauH5t68bGxqc+/1+rU/d//MwHv/hLv3H+pVffeufK3u7OsLu3s701mY6YEExbacGTsmw6AyERMjoUNPp9G8+zFfzhGun7nSZsRkmZQRpsCTMpBWiHYrjetSAv4y8OScvelYd2LzvuUKVAc5/hARQaDhmB7pqWfJ/HQ3okNqtkrKX5zKQ0/s/sQAeJY+/6gudfW2uB8UPwhXkRxXA2VimJ6jNzWClKnL9TlxL5LiOg2fiHrHuXBwG3dx5bnOMYDlmDZompAMSQWCm5QwSGc98/40Iic4nabnLsiBIIwsUkMCjRbne9/bl33K33zVw1ODuIpVDNGAd3U7mBO9l3h+dIgOQH3sEU7x6WIANAQFOK0axRCixYp0czRESMkSc5k4wDc7chBdohTBGQiOeW5eTiXsrSscx+KtHnaHXO6EAsOeMgHiRncjTO2oRz89kcLYcAwCyx8jt4KKr3YO8hEgdANiuv2eGTm5xvyrrXy0p700EY1V3wjrtO6Xqt3h8NL1y4sL274wJDNdm337l2+fLlL33h55VSkzizCJVKwJEl8SRNCrL65IljAPDf/uZ/853nv33m9JlOp1MJ+bPf+DtE/vjZx7rdbhpPHz370BtvvPnNbzwHAM16ezgcx9OsXoUrb779yvIr/+Sf/t4/+2f/4/FjR0nbWr05jceNdgMAbty49fVn/vZnfvYLT338E987dy7PVZIkRaEIGFjyPOF5AXIGABcuXGg2m+vLK9997sU3376aFzaMajv9otmuha2jC+vp8XbHJZtRHnMIQtAkWDEdHz9+PB2Or1y7SoXd63dbjaXhdHjz5rY7uElcdBZXt3b2Fjud3RubpCBWyhbG9wOJLMsKZgkAqpVKkiTZeMyF16o30BNJVkynUxGEwvc4Y4O9PSkEAFy5fOmXv/xLF18/V634gnvWpJyJqBKsLXW+m8SSsWGvW6lV3QH1GO12dxGLMBBTAQ89dKbb7e/v77vEvyAIaqLupih5HBNgEafGapPnTnuKxix3OpVKpdftLzbbANCuNRqNBgArTNG/8DrYUgtKQvsyrEaVWq2WxgkATCfjSiV87NFHidHWzta43+vt7oVRdWtrs9FotNvNQmXus1qrtpgUt25tBVF1NBpbA4yJSqXhe0HS7yFHFCg8DwB83zeGAu5XvIghDbr7Qei3Fpq1avXym6994+/+Lh7H7//Q+wHggz/xkdFkKH2vUqnkeZapYjqd7u3tocFCGw763CuvTqcJANSq0aOPPHJ0dc3jOJnEb7z55je+8Y04y8eTiR9Utvd71Wp1v9sHgDxX9Xo9iqKiUO9cvS68jRe+890T953KVeF7wdrq6sLCwjROAeDNN99stVqtZv0/f/U/Hl1bj6fTVqu1dXujWqvF0+TWxu1apfreiv29AunHujGGvFScWyBmHVhRSKVyIuKMqaIo8tyT3GpttBXI8zyv1huqyHOlUWJ/NGXM515owSpSZAk4B0tSSo8JtIbQEmeApZCECcYQGAKBRmLIGKBrjDpoL4IQWV74QdSsyv5gbPPdiudldnrz9hWBDEEgMO5xpbWTa1sAJBKkPeDKNSCBjDHa2la9ThyTdJrFI09AnKdcimF/78jaYq1S29nZHk8GCwvtarXOuGACG43m9u6tSiUwVg1HQ+6zDzz5kZOnj7997Q0RMi5AApdckLGMAaPiwx9ce+fG1upCHY0RyAAsMLSGZpHaxBiSJkDnsWaupY3AwRICYslVBmM0E/LehvSdcFg7X1zOUnOYoy/NH4kYgAU49EgMAMkigQEw5VqF0ABzq+Nmq97rdkMPEFmj0SCAPM+lEGRJEWilg8BPR9r1fce3d13/3gKRiwm35GDrjNHOdvb3//5PhtXo//rq037IpZREiglpiZJUBWHkeTKqBMTE//Z/fLXdXDh9suNzJhlVK34QeF7gIwME9Lj0uczSNE0T6UkNkGUZWJNn+XiSeIGswlJ/NF5erHdazeFgv1YVw2HXD7wwqptJsryy/s//1W9bUdnrj5Msk9LjyHrD7kb/RjWq+J4XeNgIgsFkFI/GQRBUokZ3mAPAqUc+sHl7I06SgFEkJYCZZuNC540wrHhhPaoXmfID66FXZ9gKE2tsEIiazxdWjiSkt3rxx37uFz76xeU/+N1/evGVNz/80COxLq5ev7508vjHfuonfcGLdJrEk4RUf9i7/Ob58y+9du7571X9kEsLkFlmXDSS4B6iRYba6HtKo5nuyYklnSW/nLK8G/bQApl5gMYBHXG+RiyTNg81Mu6qcO7x2+A9JdAd/JXDBRWAW6Xb2TJy3n0vA7tm8dCzNFC3Op1nniKC40PfbWFiMEOBWyDggmYIh7tW8DNBHN4LiXFNGTc/MZYsuAV1Od84PKGy1tChLClEZLNJSDlQAuR3Bq2WMy4ojTplPXVo3X3HkAvBGGtKbsIh+dYBPY6BZqUSbzbDIiAw5C6bnAyzxqEqcHbcwdE/kLkJu5n903lpdLhAYlzQnUWyczpxxrlgjDH/HkjDHRUXIwuWgO46T+aVHhEx4MbYGdpHHz6vEFFaDsYjYC7B2O0ewTkiGKMFRz8QgOJQbCtplbkIZvc7pJCEOGsGAdEhkoNTMoAARJeAzGa1qp2fNkRhwGnm/6IS332olCVkJO5Qk96BYi9nUsbSrA4kdyOY207doCzPM9/zObKiyBkyzuVkOsmKIk6SSq169bvX+8MBADApbm5vnb7vNIv8S+cuVmvVRx55eH8wWllZfvrpm29euvDYY4+laQoAC/Xq+x89OxwOx0O6eP7WZ576dK8/bLSbf/O1P0+nyfJC8283blQCDwAG3T4Zf7mzDkZ0mgs3r7/9p3+889jjR7a2tz3RRi65FxlFAOCL8HvfeZlZPHv24VZUS8exF/Ekzyyg4GI0HJoizYoEAJBrpdLt2xsLUeP+Iw8WrIZRZwhLX78wJBU1Vx6zUtV4DgABJBHF3NiAsVGejza211qLrcc7mliCbH93WmkuouAA8PDZh+5/8IHucCTCha2d7kI1Gk2mTIReozmaJDKMHnvksUuvvQYAoHPfmjDwvSC0iHGSA7BKvR2nw0EaS4YykgF3jeDBt7/59PsfO9Xr7o+G2WJzMYxqUb1+/uXvVgMBwExCNUQAWFhsW1RnH3hYYDLq315ZWdnb30wzI4NABlGu8t54JCUCQK1aWWq3ERhTajjqS6OEYQ/d/+BgNKqElTTL1zoL424PAM7c/+Crr72mcmtAV33f5kUouN9uedIL/SAv0t713Va9DgC1ijfqTr/+9NNrq8tHjqwvnriPBCsEEzJkYI1SySgZjcYA0Gl38iKpRZ0814KiXKnMEJGZUgwgChsbpclwAJgOxgEP6rJixlmWT9uBqIXcF0V3843Nq68/fN8i2KUsHZbzf+ExhNGov7S0UOzHk163XamT5WSxUm0JL+qnMQA01xZySa9ee+OFr7+QjDNldG8wZZKPUsuN1iTTcZZoAIBavZVk+XTSj4IwSxJtbaVRefXVl9fW1mu1mrF24+Y77gP0sQ8/qbU598K3PvvUJ41Wt27dbrebT3zw/UurK9rY9vIiEtx1f3lve69A+v9284WQUiJIRJSMG2PIWAdttdpwp8RA5IggOQKSBi+QuUpBGubZwtKFixvDvv7AoycefvA+K9I0G3IEzoADI00gETlDgYwxJ4SzYLQlT0gCQmaBY+knRiTkjAsyJEFwwkiC1w4Ym0gp9zevm6xXq1SNLoBxa4kLpmzhFkxI2mMk0RjiyvWVCTTZRrvl+Z5O4njSF9wyIb3IH493gcxkktdq4fLa0vbOth7FgB4D1ay3Nrdu+IFstZrXbmwVlq8ePWqNLdKMVyIDRus8kB4jg4hAmksecPAFcUvaSQTBOtRWGahSqlcIsWwRW4sMwDiX0SFPx9wE7xqYxhJj31+8TgA0q5HueoR3eWTAtHMoMDduQCTGrFUGGo3ajXduCg6ejJI4F77gUhpjCAyCYAILpVyUqNKFtcA5WkBLBpBxjkAMLQMAzgRh1lk8urm9YwHq9YbWBjGyxNIkA5DT2Noko0GqjOacbW70GSPOAMEgAYJlBAhglBZCjsfqd/7RL/d723/5n15sd0BKVg18z5fAwkpU0QZXljvHjqzeuv52p9n47FMf9n3/2InTG9u9j5157Mu/8uv/6Y///Oxj72uENShoMpxAENTCCtVMHMcy8IJKmBeZznOBjBEIIbIiB4DW8okPfObnnn/mTxcrgchoPI4b1ZqoV4TUKwsNiTKLgUb59t5eq17r1P1qJSzyrN1ubw0mWdD5xX/wu43100ZhsbDUPnHCKhNZrHjeeNjf2r25sNDxGRYG+lPtVZb/3t/71d/5h79348qt3/ntf9jdvlmp+CRIk+ZCaLDcAhiD7F0ABzPcIR4MYAhmScB3b8aSstZlGs2FYrMGOLCZEYfKRCYoFZiHKMicITpb28zBNANaz/4AK+M7rTVkbaacHcaRuRlaBvYAfw2zF8CQs5lPEWgOygQAQD5zzLnxx6GVNAGhy2d02lzOnOWR0H3m4J4JFWGpvp2b8xgi4az1gMjcSAYARFk2Gm1nuxgBgDgnYvNywpKdxxKUjn8LQLqcLLCS2ocIyIAsIQLjOI+6suVkg8pjBwSIZcrv3aXHbDwDCMIyS9yFCwGaMheWIYJrtQAKhEOgczIlPh4AgNzE21pwBQaBFUICYOn9JEIwrKyamRuMzAbhhOXli8+uTjQLoII5M8PtfsYZInNzPUeMtwTWuChVNC7fCMEh9Kyxhwps8tCCdRR+Y61BBEe/Y5wj8wyALQzYwu1fj3PGOUrmdqex1lhjwBl+StWgteAGjDODH5KxiAzQXWntLHBpDkInVRg6YFFYLKWeB643S5pK9n55/OdVMzh7GJTO0pk6z4mZ2YG/EBhKzwIabYiQCaGUEBN/nAAAIABJREFUSZO8vbhw49bty5fffvLJj/zFXz4NALs7u8vLq9Mk+/Zzz504dvz++0/fvr3R6/WOHDly33339Xu90XDobhl7k8nxo+tSiFqt5kk5Go2N4d3d7r/5l//L1575i+7+zu0bm9VKBwAafjgc5KQYl6JerSIV/f1BVMUH73uATHDj+oZPFHIBANrqIkm2b9168P5T1SByn/AwCLj0cqXyoogqNSsYAExH4zTHqh/VGiupTUV12VY6V7f6MmwSU3uj3UJPRIMDQMWXNs8AyWhVb7RyQ2mW5xoG46mydPzYUS+qtJcWAeDBB8/E2fill85prU/ed6K5sPjW1Xd6/XFeZA888ND2xqZg/MNPPgkA3/v2NwWpgIvQJ4NgjKYCQOlQMsaRk7ZknKYuS+PBcCCQfF8uLi91FpYbrcXXLr7pR9VqEybjeG39uDU5ABw9dtRQoWz+xqWLUvDxeMhFxEVoiOJpmqvM8z0XZ4SMXbx4QSlz7Mh6vVH/zKc//cBD9//P//rf3Hf/6SRJuBRkwJXZf/RHXz1+8gSSWFtbJ2mSLNZaS88DS+PJKE8TMtYF725tb0guPF+++cYbFy9cOH78+LH7jptAHDt9Yjyebm1tgcF6re6c21k67ff6UviEjDFWjUImhRAiCP1pMhgOBkWiASDwmAQqskQw21yoesIMBruFx+6//8Rw0H3t/KXIr9734KMA8NQnPzWOp6PR/mi4JxhR4ZlCCWYrUX1pca3b7aE2C9UIAJLh4Ot/fZFzf3e/t7ywHoZhpmmSxLVGO6pWlVJaa89PAKDVaGRJarJiaXGRMWaM+uLPf/H6rRvnz19IktjzfN/zi0IBwIsvvBiG0XA4jKep73uci4WFpUZDd7u9zuJCKUTi/L1F+3sF0o9vM8YiateOzR1ymovDOKk7VBOEyCUnyEwW+mw8KY4u1Y4vHz//vYvvXN5+6Mzlj37isUceu0+pyXQyAsEDP7BokYGxpIik9DgHQAuMEbCZ+YAROOUuLznjDMmS0TkAE5Ix5IDGGu15AshY68zJZv7arLXWEEMQwIQfWGamcV4UmjEehBVATohZUSBh4PnWQhgGqkgsQZqlkySp15qPP/aBl869fn379t7ufhhGhUqTJE1TCn1c6DRv3b7uEo3AWKPIob2q1eo0nQIA52C0Rk8yQCLigHq23xyQzDEP0NVIdztGDtDEd2WAup1zl+FhDlcAYj/SUbbOpgyHmMtElmzkQavVOj++YAms1V7oI4csSzgyl8LBuXBTcvdKfN8v2VluhETIWBmtaK01BEKI0Wjo+7wolJSSCI02plDKEgFwKYgzYwwZQsHdoI8BcIaMC48h44C+8DxvMlat1vKlN67UauBJ35Nca+1LP8+SPMuJaNjd7e7sVKPwe1dea7ebWtvl9aPfeu783/z3v7+xsdtsdlRher1erVYPw9AF2gJAGWchhFKKc14UBWMsDMOxygGgnyTrDzyydv3W9Uvna55t1tvpaGgpbS54kzTxWOr5fnuhlRSp5ZhZA4UBUbk1Baod+eznf6HSWut2e4sLq2tnTo8RMhJa8woPYzNFT4xVur6wVPcizbKFzorU+srF6+tH1379N3/9f/qDfx5iLfAim8cFszo3NQIBAJwRsru79Q5KjIfGjDSrB94F3UFYxtuw+UzCnVnztfdMsOTqnZk/o3xK4pw51MG8KHL/cT8MgGTZAX/P2lyTJWusMcYaa8EqRmZuc2KMBb5fcsdngWIc7kUUHPrC2ruGY+6zP4tNLeVvjneGc70azdRNJcMZ5xlBMHu5B/HzVh8GN3Mxl/C5pXZZDM33v4tKPGRJKt/KPCHtTgIElcGhpY5uHmlgD2DcwGfjQXd07s5FIJdVZWdjIHKFi5N0oSOoMQJbRkuRUdo61XEZ9sOA8XI859iJiJwdkDuMybEMKGLGPf2BbJMYoFXFXRPKO05LJENmdiU4sFySRWvJwRoMWKSSZ4EEHBkwcGh5jowjAZIyukzY45wQtQWHJbXWIlkkAnRKvxyAEAnZnOsIxhoL7C7WCEew1pmxrHFCr9nmDtbhd6QOKUjnZrPDibFSSsZcLC0ydoeylIg0AVkCNuP03+Ftm3c1kDHGgYPgIARY63lyZWWpMPaD73//+dcvPvvsc0tLKwAwnMbVai1N0263KxjP83wymaytrXmeZ6393Oc+d/Xq1ZKZBDCeJlevXr127drW1tbJk6fOPPDomTNn8jS/8tbbe3s7J4+eevvKTQAgHdeqiyo1eZyRKmo1v1qrRR5nhlfDyunjx6rVKEumABDHY8ZBq/ytS5carWbgebVGY3/QHwwGKAWX0g8jwzwAmI4NiiiqLYKsVeuNxz/66a8995KywmoEi4VlcQH7kwIAIsvqUqBRShkMMCmyvLAkhNK5FwYANp4Mtnc3AOB7557r9rv7vT0p5aU33hBRbXH9OJBYXTu6vdNdXl4d7O4y0ACwsrTATO57LIoiZUlyGiW5Bkq1BSJGliNzQF60WBTFNE5H42kQ1VaPNm5u7fGgevKBtcebrReef/Ho0sJkPAAA6QWD3qDVrjY7zeFooi0xwCgIPQNJnGmlGMeiAADIMz0cTZaXl7v93hd/7mdu3bj57Hee9QJ/PJlkSf7Ag2cGvXFeFADw5Ec+XGiVTouFpcVB3MtH+XQ6FUJILoxVYSWq1ypJFgNApV47srpKRDd1wTlfXFkOKtWgWQnDyv7+QEoZRKG7KSdJwjkPgkBKmaRplikAzbTjn1RqYRgPhpo0AEi0ZPIiHZIkyZtBgH7AGo3aqdMn88LEuVUF1OstAHj+2ReanWazFS60WwKLRoWRsWixSK2HuYRiqdXwEAEgnU49YGcfemS9ffLW7e3tnR3P85ZrVW0NlzKKoizLHHbCdYcKrW7cvCmlfOihh86de/n5F5+/eeO2NgVZrNUr1UodAAqVnTh+qtvtTSfJyupSd7//zvWrjXorqgSOaO/ceu8t2t8rkH58m9baWuPss8ZYweeObbzrKg+lZSFm3EflmZwXcdGqdZ784CNn718dj4avX7j+J3/yza9/69KZ+5cff/T08tEFncXMcsEEgeUIgecDUV6kmkgGnCEiMrCMITLGATmAZWgRLAEYAmCWIxK56PKcgVVFxjkyYMoSWutwUgw5AgmG2lhltNLWWIiqDS/iStvt7T2ti8CvWJMHQYWIMlVEgW8M1zongtFwkiSp1ur++0+/+urLyPTS6oIUAQBUa5GQ2O/3EEEKYfLC3YvTVC0sL0ySCQAIxlVhsFKqcQ74yI4MO+sqE7nOJRKgIYvWYRhKGYi1lh3K7oBSIMPLUBE2M6UQ2Xl79/t7kN514kRzxRRzRZqxpBgHKXkcT5ZW1yTnWZETWcYwzwrfD6fTFMD6vp/nViBKiVmcO2eUEAIBrLEGrJt6IxEHWFlaeP7b3SwzrZbU2hKhUjmg5dy5ISwZbbXmDARJBBIMuOAcgXFgNItRNcZjsNxZGHd7IWcB5wyAC78oNKLI0yKKKujhoD9tNjuN1mKt2bh+41bHyt//g98PK80rN/YYDzzPHwz64/FESskYc9bb8Xg8v69Ya/M8D8NQSqm0AYBau7bR65946Mk8pluXz5k887n8v9l7r2BLr/Q87/tW+sPO+8TOCY1upJkBJxEiSIkihxymIWVZEk3JChRJy7JcvnCZZcvlsnxhlcukyiXZVbIllUmLIs00HFESZxhnOIMw4ACDQWwAnePJZ+c/rfT5Yv17n9PdGMoql6kb7AsUqtE4Z+9//2F9633f5+VCTiYwnulGmyPomFnOEg4kZYJJ8944f+RDH106cY51j04rUlHqAE5cfGynrM7zqNSz4d7+2sqyde7GreuXb145duTEUmfNs2x3NK5Mtj/c/7H/6C/94s/975sbd5AxxlGKRPhKOSMQLJF7MPyPD1ySfzzyWyCJADKrW3uAsYPhB0NZ2UH2ZFH4esja6eyi2RZrlFwNk4YAhRMcgde6BYJUSBCqkwUBcFJ8HsUIG/WmrDgXIDg47wgQ6QGh9DBPAgDQO7x/glrUHLHQQGsNIpIHZEGDpPvMYDU98sAbZb0/zN0LbIi56gNhioZDBTsLNP/iyIsDN2y4rjljfPEbFxSKxe9HOJg2woxzWOoCAEJPh6q4wyB0n3mRcSL0Hh2BJ3Ah8kI1RRo8BYp/0DEoZBeRHQ67hL8Z4k3zQu05So4IyNUnwPyrn5N16vANOYeHUHsPszqMt4im9jMC1nBBQgDPWH1zYGGniAEDJrisAW8UDMPeW7cggoSZNGxF1WA678g57xwBcc4YZ1JwFqarUH7HWI2DP/Qm544+R0Qo+II18k1KFPB9LZp4OOo6d6tSMFLOh23vvQdwiy/xfj9isIICgCHLkJXWkveSc2ddVZXeu8H+/mgyO/vII7Oy2t7dAYCl/jJ5HI+mWSd/9913l5eXP/GJj1vrGEI4Jnfu3InjGADOnz8/mUwajUY4bk888cT1q9dPnDhx8ujSU489udHpvfiHXz19/AwA2IqKzBmnmYUkiWIUqClpxGu9/kp/iXPebKST6QgAyjLnks/KGTIUiNt7OwZQe8+jmEuVZdlomhsXAYBMVlXc9qL7bd/5XVt78AfPv2agAUKMS0POJVHHgN8uR8G0ebQTc+tcZXOYVZX2RBIiFITob1y/LOPoxKmTAHCqfWx32G9vNPf29yvtCsDB1a1Hzj/WWTq+tMy3N28DhZMbzpw4AiZX6KTghTaggTkyAOg9MMZQcsHD1B5HEZDMNQGT00m18cIr3/3pH4gz/aGnP7o/nPzFc09tXb862t8EgNt3rgNXN2/ffepDT/7Ij/y53/v9L2qNeZ4XhTFap2kax5H1BgBmedlot0SkgPjrb7159fIVGQngrNDVLM8G49FgNP7YJz8BAJ/+nu9/6+23r7x3/dJ7b4OgSVZUlVZhyAfwSJU1zXYLAMoiv711jxzNyqrT6cg4aba6KLipyFXAuHr1G2+/c+kSAGRZdvTY8U98/OOesCxyAN9Im8ZWg73t6QCPrZ9Q5GWkAKCVSvJWAkQR6/Qoy4f95ai/1N7e3fSIf/a7Pn1vY7y1PQCA2UzvDW522uLs2TUQJdjcm1wJlU2G49172cxyHue5BYC00RRCvv3qpdfeumw8q4wWUmpjnHOzIg+nf7iROm3KslxdWfHWzfb2e0tLZ88/srmxs75+VCm5ubnV7fQXhojt7V3OVLutIpUCjKyh8Xh69+69KIrqLRfnP1i0fzAg/Qla7OIIiEKQ0TMnBBdcGGM4u0+4mPOPwCNV2jAmwKNi0Erj2XiHfLZ6JPmrH/3UtVv3btwZZqX+mX/wL08caVx45Nz3fOpxlRAAeHIODKBD7uJYApm6HYkAkIfUuPeeMyDygCgFY4wBkPMOnB0N9zhnhJ48OOc4AjKam2eYJ0QQhCiEIgTjZgT49NMfvb21t7W9E0cSALIs7y+tjoaTJO4y5hGZJ6cUR2CCka7GgokjRztSqc3tfRhmCLzfX/cOp9MZ5wyArNZKtjjn2WgkpeSce8akEOG5TgQu1FYgX1QlYghUwyKhjoQhmwxzxDkDAOv8fMV6kFI4yAPMzUOLlRV9Ey7xN6OZBTBcyBGzA/HQIUKr1SKMHzm3ljaSSvsoARWLJJJADpGlaWKtE4J3W53dvZ00aRD4qtRZPnPWI4OyqGazEgCsEafPVCpJuFKPnD9nTCE4GGf1JKsqQ8hDRoGxsI0qisoiAmMkiUnBFKt3g5VUsyyTieiurO2OZpp4KhJAEAKJHHmUnIfeQyKYTLJ7mzvHTj2yO3jvpz79maef/uTW3qjTXd7Y2tNadzqd0WhcFEWgZgkhGGPj8fjcuXMAbGdnx1qbpmlRFJHiACBRsyabgj/30Q+/d/nrTeJmb9hkUUyqdH7WKFyDsdgxEA3RvnJzene6+UM/9mNHL3yLBuniDiQROWs9k83urDL7w31bZStr7SQRN3f3mlEC3uZ7w9P947vbG7nNlRSdZiIp/qt/9b/8n37mf8yraSMmZQwSsz4CyS2ZEBGCsAWKCOBrx9vBJjc/TOF+MGHIeW3aXjiBDiXL67LRRSrmIL1+wGHjgt0nZTxwgjHUxhEe4NfcHFdPRI68d+j94dpWDGOMcxDiJIiEzDNkLEjKLMgLnBAcACOs+zyRgkmO0JP1IVxDCAw4A1Zzvj0FP9TicglHLo7UwSwCtenlkPrBCFkgRNeZGcYOkxIQMayxFjTOw4DscOEfJlUcxtLUFxrZg2arYFr2/v4xN4x2h3UnDOCHoCi5QEzw3gXfWshLAfpgiSSPh+QOYNzfH3MioGBjrnHvAM47CKXBBEQkOQtlrYt01pxGuNBQ+IFFsnYP3wccUDyeUyQQIWQrA3SEERAj5GyerUQEAGvLwzcsDB5PxLA9F67WB05lzzyhIe8JgZAZRyxEKn1A++EiYQVzah/MUTeL97sgZQA8uLNgrb/vxnpgwDu4XuChGNZiIncLZZPuo+Mc6I8AjjxHYagi8hFXyNjW9u5oNDpx4uS1G7f+8CvPHzl2XIgIAO7ceq/VaT/6yPmnnnpqMhrt7+9/9rO/cfv27WefffaZZ56x1n7sYx8LA5JS6s6dO0VRPPPMM6urqy+//LXHHr3QbkcI7rGLF04fP/m5X/ncqRNnACBRjVdffs1xD4jNCFuxTGPZTxvdpNEUwjkz2d7kigFAzDDLZokUjnldFHmWk5QopSNflmVlXRq1sikDgGnmI9n6sT//E1/+ytfevnwzaq8MZ7mBiBhzhBqNTHpOKAAYmqIYZV0FMYumuU7TJBK8rPLKm+2t7ek063S7QBYAsmwGBGdOn0vS5o2N/Xtb0+//c3/5k89861tvvHn75jVfTc6sLSnIAYBTAkxz5xRzwGwnYhKV4TKOE4ccPM0dlYDADKDRkLRa7129unr05BtX7v7d//5vvfVuEUEzm4xPXXjy2fVvB4A/eum5L/3hbzvk12/cWFpe/tR3fff/9Qu/wkXUaHSOrK8a7yaTcVB7AGD96JHRaGRMFU0iESkZiSNHjty8eXN5bXVvf7+sbBh3v/SVL0spLzz+2M5g553L7wDzyHnwrsdxXJlqMhvXGw26TJLk6Np6d7k/nU63dnfPXXjs9//wuSc/9DRCwxk/m7hHzn0IADiXRZEhJNb4IreddvzoubPNZjwc7HOk2f50rX0klsEK6KtymjW0cTNr93tddeP2zVY3scBK7VDR3a1Bs7UMAFs7e51uA4UYjafj0c1+N4oE5fmw3WnrEiWHjbsD8hEAxK1mkrTubGwlaYe0roxN4hSw5JwrFcVxfPLkyZs3bwbNxzmnhEy6SaPZmmTZK698nYg5R7NZYYzb3x8t2KeMsdlsppTS2o5GEyGiNE1brVaI29UB1A9eHwxIf2IvxkLl68GuYTCQPFB4EtYKDoABR04EmqHjALHU5CuyRmscTUYykavrLY7J3/+ff/h/+O9+9tnVftRslW4mJQcUFpFL5ZFKT4Lz8LxknHPkYUUVgKjOWcaY9xZRBbam1qbSeZIkRF4pZb1DxHqnGgAE984CYBTFuYbr128dWVtLG83bd+/xqKmiOM9njSTd3bx3986de3fvuKpaXVmRkjOunXOtduyoSpuIoGfZ2M/EsWOnjh199K1//ht70eTWrQ1dmUhK732SJLNx0Ww09vf3wwZJVelWqzUYTZSKizxTKtJaE4b4NEMk722wcxBAKC5xfg6aIgxLMAAIMC6yNvzY4E9CRHcY1l0vMDxA7Zr6dxIKVaScN955JlFrk0iV5brVEmnaeO211xvNOIqahdZcorFV2A+3BhjDnZ3yJ37yz1X5/j/7Z7+51FcAhOiBec4EF1wwGUYuFadRxP/R//YPu91WdylN0l6rmViHRDJOGADEcaSUGE+G/X5XMulLxoBVVSaVqMrcGGsro7V3tigqKMaj6e6tXswarClQG2crS5XWQsTOEWVTGaksmzXarVyzb7zx5l/58R9/6iPfMilypVJAWFrqb29vHzt2NIqiRqMR6i+iKELEJEmqqhqNJlmWKaVC5XmkOgDQSdaF4mRvkYSTj1145fd/70NHVsfe7DAbp01bxszIvdFoMB1ZHHfW1n/4b/zoqfMXwUvOJXHCSKARjoTTnnm6de3dpW661IysLWIUUIkY+NLyyv7u/igrQOIa11d/82emsfi25VMv/Mo//O2vfePn/sUv7e7udToiE7pCkhbRBwnEC8mEEMbog+j+YRb2N3mVxs0qHbqaQ+EZZ6J2nCEgofEhj0MILPw5MgpdNcig7mZdzCc13SGsAYGAyJKxFuqqIiJAR4Acg+NMIkM/l0/mRre56RQYoAh1yWA9gfdI4MmT4IIwFEsTAiADJPBzEYmQeCiYrk2FzPraOrrAd9MiQQVE89bORfo+bLtAXcVKBM55S4ulP4G2DuZBIkQMOOlDQ80B6Zux+zqZ3qcdNVzd6B/m6NGBxITOOfJwiCSH8+wM1So7uXkfaejJQoasxnQgMuAsxMQYOzgSc2wFEHkgD66e0JAASHJcZKyQuJRi7kskX6NB6oLdEK1heF8YbOHBXtgPGQaWXvhEJtiKWRiHARkBhtrZ+fcwx/Dh/KRAggMG/YJCfnCeI+NM8tpURmHXqD6xAAAoPLYOTMXeL6Dk9U2V/ti9ZwJr30c4el9NafEr7rvFAjm6D/N4OKgW3idn8srta6+99pqt9IXzF5f6/SqrOOdZlqWt5k//9E+//vbbv/ZrvwYA/X7ferpz586v/uqvJlH04Q9/+DOf+QwifulLX7LWXrhwYXl5OcC7rbVnT598YXNzOBx2Op1ZNnn1Gy+dPnPSu6LT6f3zn/95BBAMAODWjasrS+12GudZJpldW26dPX1SCTGZjtDahpLaO+7nrnVtAP1gMk677ShKMFLjonAe0nbbcWkdjMYlABw9euHjH/tT/+TnflmqVtxcGcy0I6GtFSpBxrQ2isu0sQQAJh9P98dSSBYJ66mVtpTiszKvtN7d3wNPUaXCc81pvbc/ihq20V768Pqj3//IJ0Vj6Xd/74Xd3e3j6yuWs0vvXnnk+BIA9CNel28hKCHiWDEhIWpA7jXxw0h6R2CcNwTD3fGJsxf3RrMrNze+/OLm2rEjNveNrlIme+/aTQA49+hjz3/1K8ZXs7z8wud/5+jRo48++ujmxs5oMFRRwaWYVw+DEEoIsby8bK2+cuW9M2fONJrJu+++G8fx9va21np19ejm5iYAHDt6EhFHo9HNmzeNMVwyrauiyJJYxbGK4wignhCiSCJAoSuBbjQaSaH2BqOnnvyWKGoiE09/5OMXLny01WyHUzrP8xMnj+7vbbzyyouT0e5oMM4nw43NO+jI5brf7fF2EwAY895VQngCX5rcGENg+/1uqZVH44FNprlQDgA8qrwiWVrri5f/6BVvB+fPnXz6w0+NJtOl7tHTJ08ePWYZNACgKB3DmETjRCQ7S33nHGNsMpl0+z1nLCGsLC2/9tprAHDz+o0kSbz3YS9yb28vy2dpml69enU2m4ULLZhFhRB5niNiu9323k+nUymltTbP8ySJFsmADxbtHwxIf3KvsiwF5z50TzgvhIhVtLj1H7bxEBEyIvTWGSVUqBuSEpXQ2pUCVRJ1/+ArL12+es869huf/YPV5ejDTx8Hk3NnWUh2G4ZOSi845+hRSLSVIW94BAwdea+k1NYyxijsCgMIIYQQ+/v7QgjOuSeGyOvE8HxP1lkjBAP0WTZVjV6UqEuXLiHjlca//hP/qWfqlZf/KJvNOGPk7HiWeQ27u9eOHlvv9/vT6aTdXraOtDO9TjLLJ5X2rXZ3a2doDDz1kY8sry6/8vVxUHjDZiRHJoSYjSdKyso6zsE756wLRrpDj9Va4Ao53wXjCeuPhkSeFvU36L23jImDrXoWpqBD28B0UKn071oGQAxt2H3GhSmLVaV95PTp8XjqHHAuySMgR2QMgJMQGFaqAFAeP/LYW2++zTkm6VJw/Xnw4MEReFtvzWrtp+gBMC8mQGPrSKlob39otGeMOU9SMl1pAP+f/NRfv3z1+u//zleaTWGMUxFIwYRSkYpbrVRw2Wl3NI/+xa994fgj5+NICiG0KU+cOBbH0WwybTUbtjJ5VXnPxrOst7J/4fHHP/0Dn8mqam9vtLTMI5WmSWR1rKTUpd7e3KqqKssyxliv1+PITKUjqZAgVlGr0SzzYrxxFwBe+Ln/c3t76yOf/p5nv/u7P/zEJ21u3rn2KlHFSwYTnSpgplhO0rWznaK7/sQzf3btxJk4bqbIuJBpOy2NiSDihMy5lU7DVpl3HKPm/nBPsYZ2VrdxwMaYCzsYXjx7olnubdy9p3pq5qbXs3ceP57+L//V933+sy//6y++LvvKRzFRFb5npZRztqoqKbm1jvOHg0msjuQ8YHyyVBhC8Cz4mBAEq2uFCJFR0B+gHltqLxkROZh74hhbbL3XHqS5cwnDn6mgLdStxIiCkwdn0XjvyR0Wr+qVrHNz0njQMzgG1998ZiGtOTJAIAT0YUC6D1/AOQTaQZhnarrJAvaNtJA+ansYAVv4o4LjDuvbR6hwZ3hfE+5hB12tABh/WDti9UcGqqniBympw7a4xZuu+1wPrbwRGdB8cKzbbL31PmymhEGUzcupGPiIASP0tYSMiMyHuNg8XYVAjAJ8ggLC3c9vkEhAzFMgW8wPU7iX1BElQsHClOIZcT8/jqHR2IMnB9oZOtCeg5+SDj4McgbikOji6ndHjgicM96TQP7wt7OQyr3zh/3JixnpkHQZxisGGJ4lYV/P0xyh/c2ANnXPknfImP/jDMnB2X3wJ3N7An0zxf7BlRoS8ppxQodxk94jq8Wz3/j8Z69cubK8tHzn1u2nn/6IUvI3/9W/5Ex+7CMfffTihdffeO3Xf+Nzs1kGAFGSMOejSEkBWuvXXnumlAmwAAAgAElEQVTt9u3bvV4PEff393/rt37rzJkzi4oIY0yIxTvnnK/a3ejt94Zf/sqXdzZ33n3rMnrE02cAYH1tmZyZjoepEv1u5+Sx5W5LGa0jRrPRwMbKG7OxtQkAKk0KU6SsOZlMz164sHv5vekkm2qT9noexDTLlbPrx84CAJfd5196vXKxtXFZ+kyDSNIoMqXJtdEMmCOR2RCvb4n+iVG5EzdjHjXuDYbZaD/i/ta1q3GsrNMeBaEEAB7HraVIxa2z5y92V0/vZ+Kd65uDcYWyuTsuQJu41ZvmGgCoLBsC7ayMFedciKjdW+tXIGb7BQNpnCvLqqgqAPDAZCNuxo2sNIPCQLpkeOPnfulzK0eOPnrxiTPH1qvSNjqrANBeahhgSdrc3bkXS3nv3ubK8pGd7W0EeeTIseF4OB6PO90OAJRVMZ1OjTFal+12ezAYDEcURZH3Poqibre7kD5ee+21T3ziE+12+7GLT7zy6sv5dIZAkZRBwOecGas54wAwmY6PHjnuiSbZrKj07mCIyDutFSGbq+tH33n7JqDc2d4BAC4k5zjYv9xsqHNnn+i2FIdyeSl9+qknYsG6aevu7dtB1Lx+48r+cLfbTyTnrVZnf7R78fwjd+7cKrSM4yNvvv5Gt9s3zgNAVnmIxLSocq2Pn3v07bdeGubVcKZX+kdefePdF577Rck7grUBYHdnlMTtyhomfWVLhpwxdNYZoznjaSNtNVu37twGAF1WURJb67x3yFhZVVJKrbUQotvtPsClabVaIcwphOj3+957a20URQs9GeGDHqQPBqQ/wRd5IEah4yzcbRlji32X+pk3Xxl4AgLmQRBwYyrBoRE2P9ADwGQy3dzcabTas9nMe5hOtJCxirEsfUVotSvLQmuLAK1Wizxxgb1OUyiWV0WzmTaSeDqd+Dm6S0ophAomovF46gk9Ld5AbSSHeohCXWYilsC41lWzkaRpPJ3my8vrjTSeFkZJMTFVVWSMIzgbN5oiUruDQZw2kSXbO9PZrBC85T1GUauqXLezure/XVlqdSOHeVHMems9Z6YETokICRljOzs7K0dXEVFJQd47azky8o4Bw0PP17DZCxTAdbQAgB0Up8xXA865UFcf5OYQxLyfacXCfu9hv9D/2xeiI0/g8WBAwqqitbX14XDsLAAwAMEQQyMTgCurQgiJhAyh0VS7w00Vg6WyXvMBAZvTAogBAENpreOCOxtoumgsWUdSRYxxXxQImCbRNCtOnTrz5htvSoHNRsvYCpEYI6UEeTMZjzjnO1ubSqokju7cKSUPUQr/6jdec95zYJJ7suARojh5/EMfKXT5Qz/yHyTNlpnmniDPcyQmpey0O865kDuaTqdxHE8mE6VUu91mjFVV0Wg0lFLXr1/Psuxo0gSAp46eHF+69Mq//KWPPX784888debs6jd+N66GN1qNKfqsl3b3JrRRpe1TT6ycvmC46vaWu43m7//mv37iiSeX03ht/agwmM0mQmoHjCMiRPv7VVEykbCyzHu9NVfayXAnkXy9t/b2y6+PU7904ZztfPj0hW+78uLr77z84g/8+N85/8zrP/sz/5hnU0gkjyPnTFVpKUWkhDEVY/fxuGvmHL3/Y8Mj9yhq95nz9SIw7OEDIYFg4tB0sdBdDkAM1tvARmbAGOOhWamOvQAxIkdzyQaRAFxlYK4y+XDSPxSj8t67eXdQTXOcq1OAwBgLFGaoEW2Hc0BAQIy5QwoQSM7rycrTYnBCqIHOWFcHBZsYw5AzwTouDwwRgc9R4OHlrJvLdPMIfjgstdvP84NKpPCLHYA/HG457EymQ5IRHoqy+AMWGnliYXGLQbZDxhhyzhnjRIRkGVmcp4yAkFiYggIlI8A5aub0glGxOKIsUO/8g0VGoeo0vAuHNZdirmqRFFJwgQw9kbPOPHTLwfsg1yGhVOslda9XqHsOETAiCN9pzUOcD0I1WTAQbWoFcGHRJAhkxPBxBCJfTNkhjwkHZDxiyO5X6SCY6BbvE/9tHZMhI/rHKEgP4uODFHlwrZFHWmwyANaOOw9s4er87d//PCLOsmmzkX7puS+OB8ONu5udTu83f+uu/J2oMiZNo6XlJQDYHeyPpxOEOI1aVuvJZDIajQJYInxlOzs7C3PHIqnlvScwjbbc3dz50hef39sZd5KO0+7m7XsA8MzHP7qzeUvxBiOVxonk2ukZeJYosTsczqaUl4WUAgCctd7B3bsbR0+evHb5xmSce66QyWymMz2ojCck7UsAYCLTRlovBHLtwQM455RgSCiJE3jBeIjDEUtISB6xsc8aIhqW+3c3dhuCNHDQrih0qund6/cAYO3o6cHUfuLbPlKAfPWF1/cmYCAylhlLxlEqY13pjf0hAJxYSvJJLkFNJhUwSNLGeN+ItDHIdeGoqlxRWW0IAJCzmKQgTqCccFllkzhKWPT6pSvvXLv38Y88+S3nTzX6KQCMZtXTH/3k17/2ZQ+s1LrM8rOn03ar0Wr2lBLkSUqpKw0ASZJwZIU2RZZzgWmaSsmrqsqLotlsO2uz6SzPcwBQ0k7Hk2baaTYa2SRTSnKOgK7Xa8VS7u5szmaTNE0BIJLCmgqAlWUpZeQdfOHzv5vGKydPPdru3usvrXlv40YTANBKo41guLezYczkL/z57zu2qu7dvXn31uW93a31/vJosBfQRLduXzt6dC2RqjJVPsumk9mTT30kTsudvfLNt95qNNYQBbAYABjLh+Px8vIKY6woeJp0i4o2Ngdry2e1xTsbu0nkyM0AIC9sVLrHn7g4GG5Xo2mSxlk+NZVVSjitO8v9lX7flTkADMYT50x4GqAHybDVamitQzlyMHEELVRrPc8m0KE677BT9AG87oMB6d/Hq9lsSMGdsY1GwzuXZ3m4BcP9j4faWI9oLQqhiNBpaKbQbrYZVkoiilKl5qlvOXfl2sxYVxhaXl7+3L969e3rlx3zgkutrXOAyEM/utPGeadk6HS3vW73zJnj60vR2RPdR88eX11dYQzLquSCc6lmZUkQZCU3Tz5TvTsK4C0Jwa0xwIR3xluN6DnHXrenlIJCW1NVZUZkyJpmM/FEyFFGcZZlUdQkJwZ7M+dQV8Y5EUctGTX2RsM4hWYv2h1slFWm1FqufTDwW2vjOEYOzjkgL4UAImttWOsgY+AJgNWrOgQEtniM0qKv8+DZvlg1AWeMC6GNDZFjay1jgg6YywejUe2hr7nH/9Z/hv/Pc85rmw4gAjgPvaUlIIwigQDknbd2ms2I8IkLJ1vN9BuvXnJEgkOv17xz57rzpG1OYVSrx8Bg3PIhaMEV86SZZNZZIYTWut2T5MGYqtdIjK2c08BgZb25tbsJUo0L8h6jJLZGcw+M8XpNA7G2UGYWkYPxgjFEJqRwTsdxxBGB02gyTZrxX/iLP7a9NyTgRCxNm51Oubuzbxs+jpWQEhGNMadPn97Y2NzZ2WGMX7t27cknn0zTdDAYRpEKbd/tVmtQVQDQ+PZPfGitd+l3vvzzf/dnz507tnr22Pr5M+N+b+P6TcXlza3yme/81Lde+JbLdzeOnzwK3Duyb735OiFcvnbt+TffWlle78vkyacu9pbbsyp3GrzhyONGI9kfbnS6HYXJ5mgvN+z0Iyd0tn3l9efPn+pYa13c/Ma9ITvx5K1bk1/YEqNy6T/+e/9AFqNf+Ll/vLmxvbLSiJO0KHKpIlaXBC2maxaW1HXu56HdNW/Ja1jwyihEUdDj/HRyYcA51CWKDIOjzFprnaNQTla7qtz8bx7e66+VzqAzuUAhY3Uyx3iy8+BcSHjwBf8LarIjzmeosH5mnoAchQmLQACycB3V5BhiDA4aSqGm488tqHMf2UFVKxHaWsclB7X2BQeXFCEDxoDmiUE8GBPDIcKaS+kXyAZ/n5uL0TwME0AK96/DCcCFKQbmKh0sLvo5DhBIKQEHLDsi8tZ6AAMADChktRajJqux/vXH9UiE5GpaW61gHKRmiDw4R3Y+zhEAWesOqXpzdF6YExkigvFkvFt8hPlPOpDy7v+YXnAHwQ+JiBjw4b6uGeAAQAI4AFLtNiQKyJa6GgoZelEPoPUJbryv26zrr92BqwnjYToSggNhpSvOGWPMOMcOWOR10RYcbCYxo+0fk9skIkSpdRV2poJzMVjjwtxE3hNg8D8v3ATWGoI640SBMuMcB0KAqsyttZXRt+/eVkn0HUAAMMvHnPPNHXNkbX043L9z6+5KfxnA5/ksTSGKYiIYj4cAoIuSMzDGbG9vS84DY+Ywdm8wGBzGmYSXEAI4bm3vXb169e69XckSLhrj/f3trQEAkGdSShXxSJDiDBloU3KKGOOO/M7ODiI+/uSTISu1M9xPrP3Up77353/plwSPKVbe47TSlSnjtN1stneHJQB4ngE2CLm1zpMAYtZaSR6942R9cBeG8B4wAHFveyQpO7bWtxg55F5gkradLVu9dDTNIa4AoOvF933mh0vLX3v7yvZIrx05Oyv0aDTSRa618REkgCxKAWBvnKMuVjotJySgKLGxP5jijO9kxrIIIfYqChVl1rlJhU7rJG0wEXldzgrX7KXnHlmZFeXlqzd7sVzpXwSA2WT0sU8+8/xzvxdF0XQ0qyk+lc5gpp1HxG6rPZ5NAaAoCvDovVdCECOyzoAH5znn09GYSdFKeDCPNZKEiGylFReRkJJzZ3VlCrXUbaZpPovSuWEy7EOnrYaScVVZ8nwymZw4/uj66pK2lKbxdKbn+yRgrJWJ6na7t29vv/7q19+LTD7daaVcMn/12rtHVteGwyycIdubO3F0xDns91a6/d5wML19d/v6rZ3JyDLe2tsdfu3rlwAAoo6K5blTf0pKPx2Nx8ORyXhE8sK5siw1Am82m9oAAExm2dbtrW4v5Yx2tjbTdFxkWRonrWRpXIyL6eTI44+BrQDAmmo4zJFMGseNRkPFSVGVzhlEZAyUUkLUZ7UxVR04IFwUOYaNe/+Bse6DAenfTwbJe2aBIVZ5DkSCodEVm+sMC3DuYq0hUHGChOuSfK8BSexKXco4Uo3lUeGjRlumdrbtNMhbA31zcEdEDWusc45IhkcxEkdEzwUxmpQVeSeYmObTW/feQzDOUr8rut1mq5k8cnZFcJHGNJuMOu1mYp3VlcCcg1nuNzi6UIgIPq4MM1JyzqGohPOpEllWLa+edCS0HulyW3HdayTWelsaR9Rqtc6dO/fyy18be885X1pZbjRao1GW5aCtfufKzcF42OykrdbKxp1tyYWpNKLwoe8wEoReCmWqMo1Uns/imE+n02a7qY1BhtYv3H+MIzrw4B0iSsWLSnMutXacS+PJEwvCujeVkKzdSJ33iZLeh4lUMMZ8jVOun9r1QpSAwKNHj54RI/Tg0YNDYoQeiYV/d+DQowfwxBhTxhZccONAcI5cE4CKeF5mjz3++MnjfaNngrP19WPTyeTWtauoy7/2o9/DOKu09eXgu77to1GcVlXlCMuyyktdFNZYT96MxjkAlHq2ub0ro3ZelmmsytkYPSI4DsoZy5jQuUXGOXii+Pa9gScw5azT6WhjPIkobujKIOOA1O10qqoAcETmyPoa1nn1aDiZbI6GwansfPL3/uu/PzOsNLzfWR2NJ5yzXrcLAPujoWW202xKqbK8RBTHjpy0Fd24fWM6zSaziXYlk15XBhBbaaMqtBQRAGRk1i88eu7M+esvvHD3ua/Q5tblr770sR/+/pXHH2/1V+y9nfGl9/a+/MKNO7e+0W0/8slPUtIzXDaW1wyY5R7vtWRSqZtX7iX9ZRaX2u1HQss03djeAYHO6mz3jp1ky0dOCoKvP/85Obsmh60oalZF9dtff27PJt/6zDOq2P7MJ3/wxuXLDXnk8y+++n/8r//o1375FweD3UQqACUYCSTyxjkvJLeetKukigiYsZYecv0wxgQXIdlRFxzV4Q+P83UqzAH0i9U0oA+yMee4yMMQefIHhIPF4sx7f9DAE2ScGgFO5IkQGa8zP4gARMzjQbaHIZtXMC1se4fS+QQAMjjw5hMPAQg+R8YFo6q37+ecOrh7eRIPeLcWvr+aVm4dEdRFPR7YXMSobXghmHWgkDwsz4YS2IPh4T5+NAIhPzRfvI+RHunAXcYW1IzDP74W9e7TRx5Qkuc2sPmwTPXXCggMBUd5eEJT9z8hg2q9GBXC/efQG1igPBZg8IfcZWQXh4xCmA3ngjkQ1EB/XGhcQA8O9I4WH4MAoWbT1Z8EiBxjFkJvL3jO2P5g+6WXvrq9vdVut/7Mn/nObmeVMTTGBIvOA5GkBw4p3E/oDkcNgdqtVpZPlRQErigyYzUiKaWEZAQMmSqrQkpJ4LlAZ52IAtaCO2e9c5xxQExVfO/OrZdefGF3b3dnf0/G6uiJo+GXnn30NBLcvH4zbao7e9u9ftOTNrZQEebFWE9G5BdjMJOSo6dF3NR7v/DREVEcxzWVnvNQ0BxewODy9dtXb+41mkdT1S1LUBGXogcA2zvTSMRM+lghR++Nt8YzZ5CJYyfPyLSRZVluTPiZ60eOy3T07uVryGPOMCs9iyOllC4rIZKitIW2AGAhl1EkJDfGBaejLXLkhqFhviIy1mIwzjGRCA6N3qrJ9zVEw8xYjEunpWfWMUEsbrSHMw0AF9vrr7575+rNbR63k86xu1u7gIyrqL+yVpYzU0wYE932EgAUQ8tZY0axp8iRoDIaaHI+MrKrCZ0DQmBh/a3qVFvhWTEte/2VbrdT6crNiihJHdHb71zutVMAOHNqtb+89PiTH3r15eeVitvtluRyeWnJEzfW67Iqra51ISX0rEySpBEnjmxVlNYbKWQjjgtbOkem0ipSAMAB8+k0V800ihtxaoxOZERkBYLizFSldVopBQBFXoD1zUar02zvVyNj3emTJ86dOdZfSWdZ5aFA5jl3ACCUIODGFiplnJntnduKFY3YU6SKfLS5cbPIxmVZK13tZnswmBlX7g8mJ04fe+/Slbcuvdfpr586eXJza/zVF15USQ8AbL7vDNu4+o7Rw+3t6zbLV5ZPnDpyfLw73Lp7L5ZCF5mxIdSnl1bildXm7tYmeEPOKI6NWLUiBY20GSlfVa0kAoBumubTERADb4psWukChSRwiB6QvDfOMyIbfCLWmfloRAw548gYZ8hrJs9DV/EHrw8GpP+fLXbu/bmJD9XvLIIwJRPckyGCtNUSql+5eHNv8o0vfeP6nYEDaLQTa5EIHBltjK+8iFRgvtVWh7m7LDyVpYqMMe125+ja+t7+sMx9Vtlq19/bmFy/MQHyrUbDVJr8bqsRCXQnji03YqpKkcSYKAQAwT1yzxgncgieATJCweTy6nqSNquqMka3Wk0fmem0ZB5nWX7h0UfG43FZ5Cur/arUg90dgCHyBIhZba5dvhLFqttpv/Ha61WRBVhQcMEBCyEd4Jxba5AzIfjKytLdOztxmgipjNXIEMGTmzfIU23gcd4JwZ1zUgldOe98t98fDoYhZsAomNUIiMA7xjkyJHI86D2LrnbChYUfBUJtdGOMIyCrPSsEgKLu1axVJME4kOfImbWIjHvSvQ6sr69feue9rc1b08kuUOWc/fJzb3JjTi6rpy6cvfv2m7u7k6qyt994UxvnvHaOjK3SWOWVjqIIkZHj3/HhxwDg8uWhkL4oRw2CD1148tiJY1U1FTKSvFFp0243p7NRFLG8yPauvfFjP/BtnMv9wQiFBGSl9tqY8TQ31hPD0WSiIqaNnU3LjTfedJ4zJImopGx14iwrvbf/9J/+k/X1I7dv3llbWzfGSqGklKWuWs0OF2o6GxNRURRxFGPEvPHHjx/L8+mNG1eILsZxHMcR54KjYCSUjLTVAKAk187ermYr3/HMkUcvXnvpa8v7u9e/8LKUuL29eYypGBCd7wo48+wzjZMnxhVYlJX11lfdZufE0eP9ztHRJN8c7lWzzFW6ESV7+0M9nnZSNZ7u5uCTRkv6fHb7jtu+F2d5uZlXlTfQ/t4PP5GefFKbck101vzMju+9d/nGvSNH/spf+8kf/5t/69b1Ky8+/8XP/vqvj3buKIFKRABWO6+UJAbGGCUFV/B+gB9P5ML2G5EjcIdy7bUvCAi+Gd04nLTvbzGqeQg0JwpS/Wd8sZ0dstOemA8CigN/ULOEwACDgZPRYmDxBADO1aABhnV+v1YRGAAieG8RFyWqiA7MfFbAQ5IAzpfoSB5rzSvw0+bEpIMlcvAIUq0RMWDzFfP8Lx7gmulhe6t/yJd13+ocIVSxHIKiPfS4OtR++E1AlPdjHh5YJRx8g/NWrJrIHuAaBISeGBwioD/wwxgemrYQF4zxh8cJeF+YIRAXHO7DudMDAxxxjwQHLbq1MIQAwAgdkF+ofyE1GT4NunrcQ8OY9URllVljOWcvv/z822+/3uv17t7b+Tf/Zvinv/17T5w4HUXCGofAGCPE0BdXx7AOTWthLvKe/FzXC/Mkszqvisnbb7575+6N7Z2NPJ/OsokU8syZM6fPnD977snlpbWyyqNIOWtULJ5/4blZNlNSRkqdOnV2ub/EPNjKgNfgdbedlKVq99qnT6zTW5cA4PkXv7K/u9eIk7t3bj37p76dOdzb3r189d3HLz5VaaN1IWUkZQQA0+m0qEwzTQEgRIxCMCNkcYmo3+8fGmi9974sywBSShpL09mVTmP11KmLaPlgZ89UGQBMJq7bZBx8CaQ4oGPWAGnyZErrJlkeRXEAVTjnp8NR1Gi+8cbbRam7q6upiNNud3+Sz+5tICqjfTCEk/OMMS6ZrjwQY+BcVfAEBFrOSTsgdA5EsIhzIYXwAK4yZppVveU14ctqui85B49ZQc9+96cA4Pqd3airRGN5NLPDIltfWTK6nM7yUhcq4o1OD8xsb7QHAE3ViNNW5ZxQkSMxLa2LG9PKyaRbGaedBgLFFQAwGSqpvRQcZFpZGk0zKaVgWOa5LmaO+feuXgeACxdP7u4NP/U93/v2G69Yb4qiuHXzltZmmlWAvCirrCqSRhJSANNi5Iz1jAEjgYyQcQJvneKiMgasQwUAANaP9ofM8mazefbk6Zu3bgiGmRmP9ge9XqudNooSdFXBXIje29ld6qMudVnqJ594rNkWxk56/e7ecMc5OdwYAMBoPJtMRrrKT59aa0TWOTcYbRTS7G/n3lZJM8rK2XBvDADe4SNnz7c7vSSJXvjqc8srq9cv3+o0e2dOnB5Nzf7+ltazcG2Xuem2W1vXL3U78ROnT4yGccTF7p17HdXauH6jkyhjy+XlPgDE0o2nk5df+gNnUXIZ8YYHHGxv7d673W60mxH/4u9+odlMAWCWl8PJgKmICayMA4YG0fpaJkLkc8kIiJwQav7A8pxLIZgQCjghRnC4IP2D1wcD0p/M65s9CB/2UYR/F5Kc1yKJxrZS6fIkU1954eXLNwdRikmjkZVmOC6TJPHW6Kpot9se0ANaa733QggpJThvra2qCgCiKAr7YbPZ7EZ1CxFVFBGVPI6jZtMYUxball6yiBiRhkTJS9du9dviwhNnWynqbAgAVTmLYs7AIaITYQGGkUo4F8bYLMsrrZMkEpwr5xQI62x3qTcY7CWpdM5qrRnjDPH8o2fevvReGNxW2iuyyN+7dKksstNH1hgH5+p6QcFFkNeMNs12azbLwyMtGLoYZ4vt4WAywUWqgEK7uwdkxlbOQ5IkExYGJP4wSRnxPqZlTXleuHMW7nqYk63C4oMOzHzzFlDmTQmOIXNIKLwC8NaaSKLiajwYSREDCSG5jKjjtcmyvUH+5ju3vPdRpNqdxv7+/traGqBsNBqeKFKSCZ4kCed8OpnNhnsAcOH42oVjK9lMCyWR653Lf+TIz6a5N7woiiSNyjIbT0FreM79oYohbkNhII5Fo9XqLfVPrq8m51YZY72lpTiOjx07du/evU6n1+/3t7e3K22nheEifue9K1967rmf+Mn/rNNOh4PdpaU+eNDWcS6ljIgojlkjTQWC976sikbSaibpW2+++dJLL21ubW1sb6RJAgAyipFbRhyJK66YRgDwjLVQHG03BoPxII6bf/qZtbXOO5//Anv5tYsyUg1Zers9zKcFvfnZ3/quv9xtX7ywRTTZm7QazbZKsmEukyJdaadUTKtJUbhxWd7d3gZnIzT729ud9SMNLnfvblnJH/nEf8g/9Klqsm/IDWdm8MaN7efeOn/qxFLiX3r5S2tudC7utN2PaA15Xoi4+d2f/uG//jd+8r/9b376X33us9122mw0wZRlZeI4iiVZq4PZ7n0ihlBXaSESm+sTC66AQPbw8vewPQwY/vF3jLrZ85t0y9RdoHPxB+fbIgf2LgBeu0bnKbsDZvihGQQQsC6TWfQgQd28SfCwngKLSQYFE/c9Vx8Cz/nFe8bQSeQPRhkihvXFyRA5h4clFAQ8BM9/v3ssv2+qeR8dyt8vRz04JtEDY+0DQ1oA14RDFijW1tqQqAk5fkIe5MP5kfULzsSBI7GGH7z/nLZo8qFaF8T7W1YDgZMe+JD3v0nw3gEwROZ9/TUEIx7n3KMjJMbQe4fgyduiKKJYSiE8kbWaoLx87Z0XX/zqtWvXp9NpmqZVVUkph/vbxpjmhagqphysLksppbfaO5dls0ajGSexrirGOBFTSlVVVZaltS5NEymltS5WUVmVnAkkb03xzlvfeP2NV7J8uLLS297cvn7jeqSiK+++hSj+0o/+jWef/Q5PDoXn4KfD/Vdeeu7Nt94QnDvnHrv4xA/+4GfOnjrNkQ9277369ReN1saZZrd17cY7P2GkBBCYrK0eY+An4+HLr7x46viJwWB04uSpy1eutFpdIjmZFqUeA0CWZUxg2lCeNHlACLW26LQtirys8uH+djhvfJgxgREyIHSoLMRJay3tnjCq3+uvy87JO1feBYBrm+PHz/WYM8JaRl44hgTOM2P95s6WF0wm6ebuHgB4a44eW8ikcjAAACAASURBVP+hH/jewXj0f3/211qJ9zBd7fZ67Q75KmON7UHFVQMA0DHBUDBEMAQWgXnSnEdciJqnRD6YLLngQkjvXBS3Ysibabzej6tJNdwaV6VJ28uffPY79zMPAAYbHKJWozctBolSe3t7/X63t9QfjQaALm2mZFlVZgAwLiYyaXMOzU6POzbeHTjHpvlM8sgQY1xEUaRUneYty7wsy+76Wu7NbDKNeGup353OxsUsW17qel2EEtJiVkJkj6+v9rpLd4cDTW61twIA2c6eipKkmYBgPFIAkGczyQVZU5LninPJIoicc1prBA4QXB0eACbT4db2xhX7nlJxHMdbWxv9fhcAjLOhd32aZ1EUAUAzTaWKx+NpZQrGHaHtrzRXV9r37t3b3h4+99zLswLG4wIA8kprXUYSqvLcyaOdqgDp8vXTRzhE3po8z0f5eJaNAOBDT344iWWaxp5Mo5ncvn1zZXVpZe3Izdt3z51/8vq1u404CShjTtXK8prgbjrZdWa4P9i5+OiFs2fPzmaz0WTY760Ph/vhKE2zIkoUEa6uHinzajbLkyju9JdspZH81s6eYMxDqDDRZVlKIgmKI3EhiEjKKGTdvffez28mTIUhfw4JY4gY9tU52tqv++8cv/7g9cGA9P9xQnpoWfOwiWK+HPGVLrvddlEUccq1l1/44ot7g0mz0yamHGKcspiRM1ooJoXyZJ1nQkVSyvBottaS99ZZpVQdciBSSoX/JCM5yUdEjjnSDhE4j5WxnpiMpDReW1NFSt7bzb784tc+9Z3fylQMANwbxjyBC4C4ymhnKVZJnCSWvPdeiojLiIOTWmvrmp2WiqQD01/uchTW+KrSIoKjR1ZfeeXlVruX5frS2+80W42kkZCpuDhoPpnHsYBzERDk3hPjAQS8mFfCis8f8sEDAHBkHjzWpZ3IGCL5KIoBgLwlckTogRhyQk+ELmTh6816mu+Ae0BE4HUSGHHRNot4eFmDdFBmQ1IIQAqu+poI5X0k5ZH1ldFoGPawEZ3VRjBheDw2enezVAwIjOQTY/z17btUkyW85IAcvANPoGTYcAfixHkUE6G3sVRScUSUXEQ86nXbXNg4biytijRNy5IQOQoK1SVhVbRx43oAqd/BaDKZPnruxP7u3s6OWV+PGo3mtKgMk8OsnGT5f/G3//b5i0/u7e4ur6zryiZRYzyazKazUOfCpWAMK11VVSmFtLr8w6/90RuvvV5VpRTs4qPnV1eXi6IAQvLogSIlAbk3HADyvOIA1muvKI1S0FXpnWo1RkXeitReNrlXmh/9qb/5+ksv5ZeuvvjLv/jsf/53Wqvrt0n32muVdteu3ogGu09+9CNLK51pObbgeJzu7O7ORoNWzNaXlxoCdT7pLnX+H/beLEiz/KoTO+e/3e3bcs/aq7qqu3pTS+puNZIQIARYjA22GQYcHi8PfoLxgifCQQyEI8bj8IT9YIcdYeOJCQLPeGI8fgAk1kEgkDSgBi29Vy/VtVdX7pnfftf/co4fbmZ2dXU3Mi966vvwRea33Pry1r3/e875bXldv9lUJ0+di85e6KTpZUby4EkmSrrJ7ifW1zde/gYJna2u7QdvnV1cXtvb2371zWu//N/+dz/4w5//H//xPxpN814nVtI424ACcihYvt+qgYACOUSA0OIpIASiAMRDc1zRTvMPT1t+X+kPRO9ZGj4gaqn1YwgB4IOE7C2P711+nDie4B9rqcKhv/ih7FEISYfC/MMpABxnPQEwgG9JfYewUKvO5/u+8gM/44PGR+/7G/ForHDkrSf4CFtDaE+TcIjiIh4ywN6zyQdu2w/2kIFand6HAEB4X7sCcB/+8m6D9NcOTvFIXXQMDUVat2NYrXWLIdJ7d0Dk7j9WdCQ3+tDB2dEXO+5/KIQH/xwW90F59yW6tQBNICE0MYcgUCkCIJAMGIDrxpHPgUuJGIKr65IhlPMZBZ8kURKbN99884WXvrOxcbcoCq1N09jJ+ICIBKpOp/Pwww9TCPfeub69defatWuDhcHFhy5+4998gwI99dRT58+fR4FSqLW1E+/cHb399rWtra26rp999tmPf/wpqZS1TQjONWREtL+3dfvGWzubt2bz0f6u8t7boiqnpdbxwqD7wvPffO2F7wiBTz/9yeFwuLW1devqm6GYpd2up3Cw/c5fPf/1G28tF9Pp21ffHB/sOOcYeXP7Tu1ruPwZAHjk/HPO5+cvrFy99qJtRp2+T7JekU90HDdWIsZSp0Y2AIBa1mGyPbkjEXpZD4MpZ6UipYUxGpa7WZyK8WwfANJ+N69dZ3GttjKvwFm5f1CuP/wpnZ0q5eCg1mWd08ojAFC7/euz+cOruprvR6HIhLJl0KrDQkddE5QeW0+oAQDZnVpf0bEX493/4G9/emUl8+UBM1bcefLxM1964aCYzpVTACBB12XR1DVKLaVEEN1eVFqHAU0UqSgD4X1jAUBKSLrZaM8SAdvp+dXO5RPxzsb2SDXnH324d/JJ3zm5uVMBAGbdKO4NJ6N+AnU1TeK0LGsQbCJJgoqmQPTx8gIAuCqOlxfu3b575swZo6PXrl83yiSJrG0hpFFCYSBuDmHRTHCaCD8/iJE7XSPB1gdbkYDEIOUT760zDADeOTRKy/jzn//xL+/tKEHjyfCRRy/f294k6a2v87qKhACAQBxp9LaRJq5d1Uv7dVWBELV1g342Ho87kZ7MhwCw0O/3upFtLIPb3t/vL2cBrIyEiuO90YSEipJeO0ZhKQtblr7I3bTTy/rri6XdVtI9/dT6b/7WV+/eeCXrnMAgACDVqKWPI3r7rb8IzdpP/vjny6mri7rIy34nXlzorK10H718HgCKsup20CQuzqLOgjo42H3sySfL0iWx3r63sdRbUCTbIgI7PJ5tpGmSJpGMzaMfe2ppadkJIbM06nenTZEtDNKkDwC1n01nRX9w0nlNLISKWWoH6AUwB62k1HreNACAxiyvrofgQgjEgZzXSjIdrkkSQB6lWjNDrGNm9tyy+JRSSmmjpcjHY9F6q36kRvqoQfo+b8dRem3gadvZt4/HSobjW2GSdOZ5nSSpisTG/rhxIVtabXxQJmIXnHcInKQJIoH3ICASKgCGQMf2uI5cm3WotKEQWr542yY1TYOs0qQjhLTOIQqltWdPwIWttEStdF5brc3bNybMr/zEjzwHAFoBYIHoUQAIIGbyrFPd7fdIsHcBQRJLQFSx9lUQWmmj5vnERDrWCQWczfKLFy8C2ygGBFdVebCwvrZ++uzJ7a13vKvZHKawU6AQAgAaE8laWeukUEJKZqjrOu3GdV2iPK7YDnPlAxAEDkTBk5TKOi9AKgTnXKsJJqGm8zlq2zQuTeMQQEiWUrZ2XgL5vsf2f0S96yWLLdcJ4N3KDd8zbEbwgaXAEBwgSAFEwQYXRdq6ejza76SDEBoIVmlVlxUBzENQUVpSYCYjIojIeW9i460TQgdgb0NrtNU4JikAoCQlPa9IkWKY5dXqSrq0utLkuQweyVHtauuDVHvDSZkHLTU7jgxZS84HpVuNCwvJzoOW8FcbB1LJQLKYS6OnIHXNUFn39/6r/+LkuQvOi6WFtckwT7PedFoYrYloOp0ChUCOgJRSAmW329vY2Cjm814n269yIXFxcdA0TdXUadYVQtWVtc5JwYwKAITo+VBZMa9EKaUZSBlPiquvXl8z3Z1iuvxTP/HMD366bvjKjd96VkHsm2//i3/1xN/5uTNnTjkjCFSntzCbjb/5x1994mOPry8sUuOHO3t333xr0Es9mijWdTNPut2Ka9WLSZu7k/2OiTJvO2mmZJQOFsDE0dqJQM3lZ34wOL/r2Psi63Wm+SxvGs94d3v/U5/7wp/9xU//yR/9wV987c/euvLK+GBPS1AglIraSe0DENIRRHD8Ox1F0RxKEOE+9OOBtFlGIOb/PxD0h2j32zPyvZqfQ77ofW8TEhjEYeAnECEc+lWiOPaLO6SWCkQO4cikBBkBtRT43ibuwd7hAbzl/ZhYeE9n2b5BHJod4DGC82FpuQz0fn3Le9ub70FzfoBA9yBchPcDYh/WI+H9/R4zG62ZyTknhNRaBnLHsTzvwwU/6As+2KPx/Y/v65ORfAujHa57bQjT/cYhCOitZyFr78b74+F0Np7lk7xsnCut5Xp/795be7s7wN7aWiBEWjZNyeRPnzoZnLt5+xYRKaVn06lzXildFCWCBMbvfPsFKeXz3/zzPJ8nSaxN5Kxr++23r71eVyUAC6E6nf4Xv/jFa9eubW1tT8YTIW2aCSbe3Nq69vbbSplLZx/RCu/cur7xzp2qmV+6dBECRzpZGvSzdIDENp+JRtW2+dL/+/9kaYoAXJW+yJNeN+11HPlrV994YTxOo9jWVVPlcRwH4G5mUtTtBdDpLXSy5Z3tm0Jg1kkaWyBrDtBJk62NXdvg8vKyiREAmnqqRLW8ku3t7CuMy6oUQZ9YP+PqZjwexnHmCQfLAwCYVXU2WCycYNUVSYJSLp6KKm/yRtrGB1A6yUQEAGAC5FW5OalXorSuy6A4izNbeYwU6qxoGhUnLtQA0OsNdkfDr/zB7/QG8ke/+EPT0YaAMonTTpQWeZTPCiEjCOKoMWdkQqAjrSz2+/3pfJ6XVZIkcZLFSQYALDBQeOjipfHu3b3rbz7x1KnTZzpXXv7WI5cv78780uqJnXmTVxYAunHkmCfTaYh4abAwbwIf2mISQ0tGP7zhJVkmTZJ0ekmnl5hIGlUVpYozPGzRA74bhN2yLZmck1pGkUkiExstpWxjOIpyHikBAKPRSGFnNMTP/9CPfP2P/3A82jm1tooCsk5aW9/v9/LadrsZAByUBQERkPOWgK21DK2LJszyedrJyrxo54/B2V6n+8RjjzHKr/7p10LQABCCCxQYCAQ0jUWFLc5mdCxFkRd5oCCVAmajtUBECGtrK3du77KMASBO0qKcDE4vuorHo3EcR2+8fPu5Tz4TLSRG8eJCx/lKSg0Ak1mxun4iMN++c/OdexuDQS/Py4ODyWg01jI4p5AP1dzACtnUVej3unne7O7evHABsqzqdvtp1J+52ntR1wQAKKJOZrrdBWeDkq4sS5Zw9uzZkyfXJ+Px9etvozz2pquD963Pp2wPt5THa2KLMvER+6FuXAgBmI0xOo7blMKiPEz/Y/qIYPdRg/T9FiExMR+zVto2oDUMPS4FjvGTQOyboKOEQTnyHAIIUfnKB/KN1VqnRgK3cUBStKF+ApCIKLQsu7bd0tocCnSkYgAhFQMHZhPFmkCC4uAVSIFIwSrBKClSyja1C4hSSZl4qq/eGAX3EgD89I99UgpEmDNQbRvP5J1LlYo7cVGXB/t7UsjxZN7rpwQkJHY7naoqtBFpmpKVIZCSZm1tZTIfLix20nShbNx4VJw/d+HRJy699tqLq0sLbYUnBHpHzKy1rutaKe2cl1JVdWNMpFXUNFYI6bxnBgSJQjAJ63xgNibGwIFqYBAgQ2iEVJGKvAYAqJzzBARybzgS03kgUEoGOnSnlQIAUAC1xsWIgCCPdBjH5CaBeOhUeyQAEW2p12aqGCO8IxSgBRmtLZGS8Fff+fYTTz5hTApEPlSTybjXXdjc3vPAAl0Ab4yyvhaMykjrHQMTkwAEqQJzCNi2pACg6vKhtcG5RKEFn8hOr9/tL/neQirRN3MlrA3WAQplfE3kSCOQd9DmfgK44IhACMkgPIPzDFIBCBfYu/D62zts4n/4j/7Rw5cfy+taCl2UzgcxnRXBhSSlxaWVwUJ/f39vNp8gCCJCKWezubU2y1JYWRgOt0Fg8NY3FpTmwCilUvpQLeMJABQhSmUj7VEXZaFrmD3/ytre/AIbApGkXYx6fpSf6Z2O9++cSJOogSu/90fP/Of/6eubu5EeZFlqyhkSXn31StxJTdq1ZXVmqX/t7bcWT5/Y3NlBpvMPPSxNGqedU2urWkBuqzlCEFonqYnTwcLg1In1hcEiOdnYYCJdlOO7b96O43Rtfb2um8locufexmwy7fRXfubn/uNf/Hu/VM6nd27ceP211373d75kPb//6m5dF45VJe095vg+EwAQCPAwR/ZIIS6O6ubQikDaTrz1uzu0b2mhVAQSRwofQAEgW3H9oXaoBZXoXQQCsM3SvB/kYQ7IrRfC0UtHruPUQjbH8T6ArarmEJ5FQBCB/f29w/u5gozvY4u97zDhEaB1HGLDcOzUIA6Ddo68PPk4pKk14kN+wB7jvbpOFu86VR4l5R4ek0OzpnB8iFp7iNYmG/noORYUWoCvtSA8jF9lgczISEBKC+89CGYIxMFZe+W7r7z2ysuuqZM46g96LrimbiIlT586ff78Q0tLqzrKAKX1zCgAZGsbeOSG0fIyj0KciAEkgGjBqKMumgULJAZiAgKjiYBCcJVtGlu3lQ6RDcF6F4iLeT2ZzqxzBNy0ghWJgVlI0Vi7e+fuvetvIQStoC7nsVa+dWwMdPfqDW/bYC6oQi2ElozlvAHQUpmicCikdSFCFF5NR0XSBRaAAp13wjqgYJRSgslVv/Ol38y62TzPUcq//PZf/MVffUMJtdAfSBSx0ftbd9MsESoMFnqdkFZlQ8ydTmqMUDpoKXw9ddJ0ekl/6aQUAphVTGkHl5d6AsUkL5Qxg36nyHNlRH+h19RVFhsm5YNvz4D5fB7F/U6ve29ruroU7+7sLC8sS2Ek2OBndeldo+LYAEBsfJzoteVeBDToLNapLaYV+Xm/ly4tnkw6SeWK/tIyAIS9YdRdHe1WzJENceFlabGoQ9NULDCOdBRFCgwASJ9EemVWbEWoFaToSYBwtul3035/MNzeUya98tobALDcM7XtXrq4qpO4ck3jm64Snhw7JxgoBCNTDwHeYzxyNHdhaEthAm5FU+0bPJP3vtvtvv7S5sricllZFtGpsxdu3Lq7fuHx4XDsYKGlmVVljmQGg0GqvHOOCAADE6A4VALi0eU2nk0AoGmaqqoUCu/9ZDJJe6iS7oMThKM1IE4To2SaJHFsjFYKRSvUHE+a7dkQAOriod7Z1YO9vTPrC5cvX/7an92q67ooiuXFpTsbm1JKZCpmcwBI4hhdTYjeewKuqoqIHAXnXAhhaWmJiAaDAQAkJqqqSmutTBzHsdCmnVaEwLbxKMF7iqQGgKpqlFJS6DiKEcTuzt4L331xfTH9/d/5/a9//bs6XknTtHIAALZuut3+/v4wMiilYsLFhaVerx+byNtmNpsvrSzGcQoAOu6OJvPG2pu37q6dODWZjPaHo7294XA8jTQFisq6bluULMuMNisrK71ehyE8enmxjSQ+efLU449+/LXXr736yuu7u8N2UbeWtra2HnnkESLa33c7Ozvz6XBvf11LaW0za0o80q8KCVJKIrK2ccErEz3QIB1SDRAQ5TFnu3Xr8d7XdS0BAEiw+Ihh91GD9H2Hj46wo9YPpy0gWv7YA5lIIVCadXUcu+BDExgFMgspsyhyziEwErU+WW2FqpSytj5ut9rlz3vvjqxyQCDRUdIfIgEHYqkQWQAFgVJL9OTaBUgr6XwQAm2AAIoA37i2AQDdiH/qi5/y3jtfBBSeSWu90OsGtnVTNE0DxEnSefqTz/zl818FCkVRffe73zWGrW0i1e/2FryfSR3VTdUdpEmcSK1IwNLqGgi1P5yePXWCyR0Pj4kojuOmaeLMDMejleUT6C0zK6Wa4FpaS1XVWiVN4yiwMXEUp5PJdF4WS0tLKIQ05p17m0VRA7O3DgCkEMygTBylEREE50hoam8DiKGl6wNz25wwEB0nRIa2UQIMDxR/eJ+okRkZA0KQAr3lSIt5Ec6d7b36xtu3bm4iKGNMmkkhTC/r7M8qS4KIEWRV2JPrqxxob+/AaClQtdQnQgBQrSpfsgcAEaArZVeJSHdz4levbu++vhO0REf9roq0c4E9gEAwjFogSGzTS2Sr3VWohULktqlLs0ygaGyTJOmdjY3lkyd+9b//xyruvHL1xsLSkok5SpIk60klkbiqirLMtdaDhQWh5XQ2sdanRjd1NZlNAf2J0yc2t+7O5zkil1UeJV0AFCARWQiplODWmUeFmoJnBFAdiM1ksnvlrTPMhutE0DtXXjn/8Y+dO3eKPvXJnd+/UzvqrfY26/nt57/5yGee2w0wqecq0dYBSwVaseTx/OD8pVNRR/yrP/iT2SzvCnzjytUf+vwX+gvhr25dX1lZXlgYBGYWcb0/hRC0FN9qSqnN0vqZTzz9dD6fbW9uLiwu6EzubG455+raEvHHnvxYEkUcgm2qgPLs5SfOPvL4j/97P7N0avUD+qMH4I7WIPFd5Kc9uVr3BDzM4XkPUbONHz2s8A+BvuOPHwV6tY1C63/XviDeTUa+DwB5EHw4wpLuA00Q8b1AKN//Mx55KhwGigEhiL+GgPYBgM+HYWLvCpHofc/j+z7KR8gQP6gi+oAZFD7w5zDf3zIxCz7aw/00xSPNFbMIAYADMCG0VuVEhIwKRGsXWNfexJH1ljEIicPpwd2NWzrCsixf+/Z3GmeTLDNaVnlh66bb6V16+NFHHn3yyY8/u37ybFm7JrAPVDd11TR5ntdNzYjGRCaOothIqWeTWVlU49k0L3JqTxQGwagYkSgAhEhKoW1d12XVlsgoBKEgYMcUGNhjIBLAUgALDt6pdrjiPdV1qjExZjLe151EIk6n44Ve3zoX61gpVRVFbS0qiSicDQwQm8Raz4EQkKl1k0YIoIUGxizNQGJdl85apZSUqq4qtl5IOZtN66apXAOIWiktZJ3nQAQMURq3JX47d5KiaZMtaueneU4hsLMSBSPXtomjWElFFJhoNL0HDE1wcRYrKdtinYm887Vz5F0gD0sAADpJZ0VujDhz5vzacrS+MrBllepkfDD/+OWTSsaInGYaAPoLq1L7pq5O9U9ncXfQXxyPxht3NxeX4rPnzzUhDPP5YPU0APh0+SBXMzesS9NQPKsQZOIQQaMRUiOBLWtXAkBwtRbq4MCXfXOifwpDVRbTMLcVzDfvDU8+/MTP/Pzffe6HfwwAdu9evXfntYtPfmxpObq5eS/RNo7ZV3XlxkVIJAmkI7ITH94TsZ1ZEAHgeDwWSsVxTEQHBwft+by8tnr69Fnm8OynPnX3jeffuH5zfSU5/fATN7aGV6/fOfPIWk1NL10GgLwKztpunNV1XhRFnA0OQU8Oh7NaOkoYCAAgmtrduHFzZXFJCqW17ve6hWUEEiwEH7nj47sXl/NhnudV1er1gJkF+73t7aeeugwA/W76zt3bTTlKTHjuuecWBunGndv3Nu9FUZomiWuqTpIMx7NWL9QqKkMIJo6klJ1Op6WHtQGyTdMsLy61ErHt4dZsNjtxqu89aXkUodayUZTRSjtvASD4YLQSQtuapGQUCkCvLp58+uPPnVx77M++/u3tvblEAwBSqxCC0UkS49a9reH+dD4v33jjDUG8trL86BOXxpPx1tYIAFxg5/xoMhmNimVlqiYEKBofhI4CgAsexKH+czItaksfe+r8zu7W7t6W9fz6619u6ibrZE8+8VS/s/T0Jz750ouvAsD1a7eTuHPu0rnP/+jnPDWRjoTAzc2NN998czIcLSx3y1JWZQkAVVk6R5JJCUECOIB1zf10F26HUAAMoJSWUraP5FwbgkxEcZIcjujwIxDpowbp+7gJKY1SrVNCO+xpBb735+u1K6AQwhjdGkMHAqUjITURkffWURInQggOrm6skFLHETEUZaGVbO133vWBYm73r5RqIVQ4yk33wQsDoJg8MyARCkYBxgiNKFgwq4AIUihQKqBjMgDw3Zc3H7146uKlbm3zAByYBPPKyrKQ4LmRyGVZp90FADWfzQe9XhRFSRJZOyOiQFTVjTYxgGhcHadRZIxnn6ZmcWllON7XRgohAh2K0ZVS3ntjjJTShQYAqqpCoSITV1VtUuVcQ8QClfdeCtXtdK++dVeY+InHLnbKQkrZ7ffn8/nSwtK5s72trd1ZngPA6on14Dx7n8WJZ3A+MLfSBdnKMNruEY5qwftj5uE4tQVAKf3+mhhRolCBHJBDlIgUWApRffqzPxLH5qXXfrvfM5Xn4X4Rx/XWKA8BTZwBAAUfvL946dE7N2+HACKOvPfUgo4oAKmNgRTsAYAIrBFWBvZWRBkaEaWdmoXQFo0sGkcoVBI1lryXiKKsG6EEMIRATI0UgqjxNhAIpWSguYmUbVzj/A9//gf/wa/86nhWOKEeevIxY2QcZ1FkIm2m4wn70OutkCfvPSPoJEv7i8xMztdF3u2m+XT44gvfsbbpdrOFhUFVlI1jKUyn228nAiGE1tmMgFEIqMk0CHk9vXs3tWUHgtBWgJ8Mt9Zi+a0v/dbeS68+MugQu5HPOTSb/+abPamK1RMToRSgiSKtpaNQTQ4gNKPx6LkfeHpYhd/88u8KLct6/nv/+suLy+uf+6FPd1cXxrMKCAR7IExMNB4Oh5PhD3/hRwcrK6+8/CIHdo2NdNIUOz6EQBQoPP7441tbG841y8vL3V7PdFMvqSxLESWo5Pt5Uocq/SPq3HGA5qG7N7gjdEkwt/YDLXLROs8hHWqX2rQiguPKvQ2sYgAmPIooImTRzmr5Q/lbQoi/Kcb915D6EJGYPqwvOl7E/mZL4t/wGyJ/DxIdva9rfR+Ib/nYI4GP3MkDtoYIwCygHYwgCWJAb33rwODIIwN4W1WzwBylJu4kt27dnoyHWoq97W0lRbDeBj892GciwWybZjSdjfPizeu3vvvKlaef+0yU9fNGW4+NtyEEag/ooTytNfcjahopBSMGZhQCBQoGCSBbtjSxI3K+lgBSGQ6eGAQgMwXygUJg0iiMBvIu2AbJZxp2tzYPdrby+SR4pyFQU3SMUcxRknXTtG4aQjGtyiROs+WBto1tLDNopSlQU9ZGADMhoEAptaIQsm5GyLWzTVGkVj60gwAAIABJREFUWTpIM06Sw9zhrGOURAGOQu1sl0J71UsQRkoJCAi1d4etH5N1ligYY6SQIYSmsSEEIUzwFEeR0LrxPCsaFK1SDZXSQkHjXds7GWOm44lQsnQ+iWL0h9iuNDrLknfeeWs23Mqn+Olnnnj4/JmN23c/+Wi/nNUSVZrF1uUAMMtHWRqfvPTQaLe0pe8av3R2KdZVXuS2OUh6i82oGc9KAIh7a9t3t2d1OrdpgG4FJpAUQkRIwVd5OfG2PrTCR3Lk2azsNT7kcgF5KY1Xl9Yn02mFphbdf/ovfvsf/Mp/AwB/69/9sVhTmd974/W/DFFmKeyNhgtpX6toPsrZsi3dId/pyPjjEHpFAABjjPU+hJCmaRSnrSn2wcHBcDheW179z/6Tf+sP671rxd43X7iSarj0+DPffvH1zmBxf2MaqwAAWqC1rq6LOs+VUq13JACiaDuxdjDLANDUvpP1/aKtysZ1Xb/fn41GVVmiigUQttOT965AURR5752ztXWCoS1OjOA4kbtb9wDgWowLg+yxR855Z4GbT3/6090f/fyv/dqv3bh158K589t7e50sjaMUAHZ2tpYWBoFcnudSytY1pLINIsZxbK1l5tlsBgASkIiapmFmIUAiErFz3rmGAoUkAoFRrAEgL3IhZBzHaacTJ6YoimJW37u7OxkXL734SlVWnSyd5Q0ARHFG5KuilIC9dHDnxjscmo3ZvcsPX7px8+23rr3R6fUWFlYAwERxPq/Hs2nW6e/ujWpXA8o068aprEqazixqbONGojitmno6n8+LvGlqqSDtxqhDmqrGzWdb0/X10xfOnwSAuiqkMCdPLv3Z1/6wKKdFUXW73ccvP/r5H/mMtXZzc3M0Go2GEwDY29ubz+fOO4/ovffOJW23c8TBPnbQJAQK3kQ6jk1rQmutbQ9mnCSMUgCg+KhB+qhB+j5ukdKytccJodX1tlICIQSFQIfZKYKASKCJTBM8AQstUYIPDRNobbSUTGStlwBxnDCAqy0jRMbc5z3bOn3KoyBa9sELFlKJ9qaMiFKhEOhcJVFFiWbPrm2fWCIReTJGBQoCgICEpLjfA4CaZ1/79hunLvy40taN7xjBJcu0vyZ1Op++M52OIiMGS4PJfJykJoo4uHltQ11WSdJ97rOf+d3f+71eJ7vy+neDsI0NidYYst5ADxYWNrdvJ7EGIAq+pTELKcuyzNKeCDw5mHW7i3leojSdXjabzQPIJFKaoSwKbGCSV5O4nDRU+2rzxatofRorIg5SWrJZPPrExYc6xgDAtJiNjIwEzMkZZdIoYsIGOQCgPEpGYRSIghGAuDVIfl8Z+YFJjsyBnJdSMqBECVK2zsdZEt2+fQ8ZiAlRSCHrhiKjGAKyJ/LBOSlhYaH38nhfG+WCE1JKhHCkwhYIIQQOhxmRTFYJhUpWxLOavCriOM4yjeCNiYRSFkBIGckoeB9FxgULAhklMTKjDyCN9o6JQWk1rxsU8hf/6//yb/+dn8vnc4ESOMxnE0DQZt7r9KUQaZqO9w5effXVYp53u13i0O31TBzVdc1ExXy2vbXx0gvfPn3qBDPHUWKUKvNCaF8V5frJU6urJzxRCKQ0AkDjmqppJvmMXK3Lwo3H6yw7hIV1kU6XUB+8cbW4e/OhlQHvbJgkcs4OTByK5t7zLy7+rS/ONAgd28YKR2SLcj5HwVm/P8qLP/3KV2IBGCWBGGwznYy+/KXf7/W7Tz35ZL/fN0rv7uzu7g4funjhzPkLDLy5uQkgAFkoLMpJGiWLg6U4zpqGbl/fPHH61GBlZTw7mMzH3V4n6UQsOC9Kel8v0XJeWkODd+mygEdGAyzaoFYGROI2cAoRUQYODIBCB5AIBCFIIC1Ytmw3IYWU1gXvvRRolAYpmrqJoihQQH63K3hA1PSBAM77bfHe+yp/2DvhA/wM3vOvHMe4fdhLH4b4HO/1A3f/oIEBv4uxfeAbHhBB3b/L1lMONBH7tkFFRgDpvQcWSmhPAYSpgiqruvFN42rnmrrMy/lcM2iEg7293VtvZ9o11p25cO7yE49+/atfOXPm9Gh/b3dne+udexwCaUUAAqV3jbUuMtFsPreOxnm5sbf73Kd/iMwKqgQQpdQqknVjESUKCa0BN4U4joRgBggcCJk4MBETew5IBIDeeq20kVjlc29t8C4EJ7XsDXpGUiCvOIyG+9ub74wO9iSFbmoOdrYSI0Vwi91uksRaZ51uX2k1KwqU4uDgQMdR1TSBfAgBg+/1et65OIqno7FWopdlCMje93td58K8KJSSZV0KZ33lfQgQGWM0sa+dQ4SSvDHaUSAEaTRKqaSs8iKKEwQQEqKM4iRi5ihKvfM+eAS0znrv40yhTMqKFEgUoFF555WSAciF4Iks+kTJJIqCJ2YORCZOmCHtxFLKyXjWngJFXQFKKVWadvo9s7258yM/8Ck3n9XTvN+N+92uMWo6qwGgLENdTvZ3UFFalXMJ9uSZE6fXl9+8Ptzcur1uzGgyQ5sBQG/t1Gja1D5pQoQqQxMHD0qhQCcggKy0llrHAKCSaJIXcbw8Gx3sTCeNpPWV1fMXTryzuXH7+tbBpNqb5s+/+BoAPHX59Jd+89d/4seeOXf+4miky5Gd5/XywnosB36rcC64xiodfdgF1A7+W4s2QNle0XEcp2mnqqo//upL//ZP/fQ7t64Mkp4Ed2tzH1TceKitU64BgMoG732/vxBnqda6sUfdFwFI0Tq0t3V1r9vvdHrj/YOdnR3k0DRNW0X4dxcNemBQc2wW5X2QRyR1aWQvS199+VsAsL99Z2Wpr7h87lNPz2fN22+/fWb95C/8wi/877/2T27evJmkHWlUmc8B4OT6idHBnmc/n8/j4K1zSqnaNi2drB2ntmQZlCpNUwCo8uLc2bNSmaZp1FDkec4CiQgItE4BIIkSY0xL6tNRZCIVLy4Mh1Mkee3qdZ30hJYUHAAohElZSiGKvM59cfnyYy+98LxCu731zmQyGk8nFy4+PJ3eAYD+YOHKa28tr60qJTZ3NrIsEkKknTZ5xVlbO9ewRADQaezyZmd304fah2o03hUyWDdvbNg/2Lh+7dbKygkkCQAmCnEsvZ89+fil4WhvNBohiqIcX7ny8vb29r179/r9hbJsz+QSUSZJ0mbH13X9nhSE+/KvAQCEEoBKSBd88N45p7XWWnkmICDEjyh2HzVI3+cNmVigYGQiFkK0JYk8Lq0QiYiV0MYwIgGAQGYickIIEEBgLaEAZEEBBBEJFFIqZobALDgQUQjc6hOOprPMLKUQoh30MjOHQAig0bSsfSQOTEIemkYopa3zwBSck4hKCGnaiAEwg/7N3f1bW8NHL/S0oLyZs1yIugtSRMGxURKJOt2ucyFN0iyWPhA5Z0S20F+ragtIQCUF61EPFk889cinb974XdJ0b+tuXgwjAwgeIAhUzEhEPjip0TofCFWUzHaGOiJjIErju3f3Tq0PJqMyZRY1pBCTSnMqKy1A6gzi0oaoEz/82MXrGzf2tsd3bt/9/NOfBICO872TpzZn84hCVdXGGOsICAMEgahQKM+aAFE0CjyAhA+Gmj8wvYqBpGRACyCYWYIM7Bih10s3NzdRAFEAIaKo19jGs0ckKQU0HDysrHTTOCrrWkmhVRSImUXreAZSCAQWrUoFNEEGSnpkEMHEXgICSwgIwEyIwoVAGAQAB68RCcABKWECgmARGLy1be2qlS6rGpm//Fu/fenyI/c2NiRyJ+lY6zrddLAwQKmapgkh1E1YWTt14sSp629fu/LaK1FkimKeZZl1NkkSgvDrv/F/lfn8c5/5gaWFQWCeTKZZ1tHeC6nu3b45G0/WTpwMDKODfQBoiqKyTc0BycnGaiWdgDwEL5R3rikqraVciPf2h2f7/boouotJRcEn6qCYNreu2fVVGyeRUcZWrizSOO4urTih/7f/4zeIKYtlCKUSQhkk5lSrUNUvfus71nsGIQT80t//+8RQVDUBLg1W3rr2dtrrPvvcM2tLi8HabtozMjVRZzzNCVlHMu1FzlXWlkQefEiFlh9gNo2HEhx+Hxu/7agFcpuQAy3BG60ngqB1LKQMDIGon6XD/Z3VQWc63HvpO9+aTicqiqMkW1k7cf78QzrJlFRFUQSmFnp+13UbQTLw98BP4K/voA5TWxE/fA/fY6b4gfvH9/ouvKe8O5wTfWiP9ADEhPwgNf5BUt8HGbDTodc1opTWt0uvFCgI0LsQAnjvmjpvGutJbE8r6wMDSwmIIVYohZDAyNyJozzWIZ8ihzvXr25v373y8ksvfOdbSsozp093Ll3qd7sYJ+N54VwdaTU62N/b3SOG+XweJVwXuUDqd01gjOLYe19VxSBNnQ9SCe+DJ4riGLxHBBZIgJ6894SCJBBCYArAnCgl0VNt9zfu5JOx942QPJuM4iwi5NlklGhZFAUEf+7MKUG+nM/OLPd73czX9drqsveBABtb5zMPAgPB+uLavMjH02FRldbbuijTOEHmdEUbKbq9TlEUwfo0iUOw3rsk1gAgiLJIWYRYqaasm8ZlvY4jO5vNlATIYqW11iq0OqgQJEKwVmqNwBKtbywBCREFH5RQs3wmlUhMXDdFWfm8dINuX6EK1onAWaRt8MaAMBEhcEPVfA4g4yiGwL1OdzSeDudj64L3BGcAAALytCiVSVbOPoRuEnz5L//vf/mpjz8RaUgNkZtZD6EpAaCfJXWNTVFFSTafjrN4uS5n49lkY+NO1l+dTufz3AXnAeC1W2/uDRHi9ThbnjXaeoVCuBCAvKKgjELNnhEArAtBRCoZpAuaqqSph+8Mq2eePZGRjEahAHXq0hPfvnIDAE6ePVtg9w++8cIXfvQZJnaF7KWr2/tlrGZVBcgyy7pVXR9DtcxMgEIIRgKB3W5fGeOCb8Gf9nohorIssji9dftW+ZlHTl64fOfG6088emn7yptPf+YLw1GVptlsOgEAIXVkzHQ6UYf+/IoObeYZQbR24VK2phdRVTaf/cxn/2g8Hg5HxXze6XQaa6XWQrIQQEQc/OGFppTWugV2pNRCSABGKV1gaOyJpYX1lQEAgG/Gw92v/NG//vNvfPUHnnt60O+A9zu7W8988uOnT5289vbN4WS81O8CwPbODiKXRdlS7rUxx4ReKWVZlv2sM6umANDqow4ODj725FMvvfoqMzvnvLPMBEQIIk6SuqrbD+azuYmixYWFqq7nk/nd2l46efLq62/2+/1AOJmPW/9IH+r11aXpeKqFSHvZn/zxVy+cWb78yCNJBJG5dDAeV7VztlV987PPfiIvSwY6c+65EJq7G3cvXTw/m1e23nvy8Ydv37gVSABAWY1VRLNi9/JjF3tjAlHW1Uxo1/h5T9FDl/onTy6vLKwBQFOHyKR5Xrz66iuBaKHXqxs7m+xY60cH+0kky3ySJhkA+AYZwDV1HPXzppFCJFoRUTuRb8mThxEViFEUaSXqupznufchTpIkSRCxaSwxRkcl30fbRw3S92nz3resz8NV7vgGj0hEQimUwnsvUCqliDmEIKVsP4jIUkpECCGAUCFw61UC4tjJHsh7ASiFaN2EgVpShGAAKWUIgQMpLSkQAGupkNigaBXTRmAgYiYp0AeLbSq2BwJqXW2OxdCdXvzNv3zx8Yd/0lqHyHEio1gYiQoZiIBokPWm04nwUogYpQuy9uDTbjKejNI07feS6WxcWx9pjUh7e/uf+tyzqycXr14f6lR58swIQjKHQ3obQOMstbmY2uSVTVB5YpMke8MiEXJpZa2cVHnZjKsmMCQ6sp4IUBqR18VbV6821HQ60fY0f/3qdQBY9B5d89iZs8n44G6e1yIECNoocC3+FgBRYGvhw0oAs3h/JfwAv+i4EESUnkigYsnkQaEIISDAmdPra0v9XpIShapqmERZc+O9FLounRRYAyz1e5PhPjmIjahrK1qLcmYUiNDaIVPbIDGARBbAgQICKQRQIDkoqZgR2kB4KbCtxIkPA2paKXjrFe0DCimVqus6MqYo67fffH2x352PDrzzKE1eVstGN02tjTFKyMjYprHWEspLDz96/uLDX/njr1SNw1gNlhZffvnFf/7Pf4M8ZZ3OC1eudNP00kMXPvbEE8roLEuNMkQ8m+wf7G5rrT05AJBaSCFjDx1lkogn1OScZ9ITh7Ybd0Ikp0/slLnXsUXrXBG0CF0RGeO3t9eWl27V0+1RrvNyeWHx5q2b299+abQ/FSCiqMtUo6sFewaBgK17EQmJxjjfxEn2f/76P1tdXVlfX2tc+OxnP/uzP/PvZ4OlAEIwY0IA6BBqO2mwZKCq9JGJJIpUJzsbW9S45cVF+b6mmYhD+Gs83DA4FFIAiNravKrLurYUAAUIoU0UGZMlUQ0+EvzP/umvffUPf4dczcFLE1tCD5h2Bs8+/emf/7mfP3XmDAM750HJQ1p56+gAKP4m3csHAUrhA5Go+/CZ79UgiQ9rkN41dPiQHX/wnu93uAYAAd+Dxcf4HhZgK3Q5rBpD8A1VHgIBkQ3B13Vd13Wr8275ds75RJlYkrONloJdw2WlbeWLeV0WRkoo9nc33jFxzBLv3BmtLS4sra7s7O52s/T6xrW97a2AypFgDqlRtqmbvEAhqXJNgL2y3rp965JS/f6gmQ8lwUrWIZjJOPLBsUIGRKxASRSSJRBDIAKjmDw7rwBkrDhQCCwQpNbxqaUiQ2TX6cZvvz2b5cPuoLOWdGTgzqlFBMzn8/Nnz5w5/QP7e3uvvfKKVqqcltbVSgslzTzPx5NCSj0ajQ5GQ2IC5KYpAdHJuVRChhBFRgAsDnp1U2edNHiXGONdyOJEAWkhvQ1CSDFQZdWUVXP21OlpdzYZ7104f67b7929d29/NNRGsxCDQa+YziVisM4oRcwn108aY/b3923jzqyc6ff7eVHs7uwow7HmlYWl5W4/H09tVVtrz66fAK02D/bmTZXpDFKjpNYqqqwNNvja+zoET+HohNnd319fWwo1OAupTGIhuklSF83S6kJdzhGoaZqz5y4AAIEYT6dX37phk6hxvH8w2p8cEIT+YNmRvvLaTZWdnY4JAILvxKYzsQhCmNhU88aYWHJARJbsiQ8dUAAIcGFxcTYrjYrT/opI5Fu3riy+8tZ/9Hf/w9XHp7/5u390UDSPn7sEAPHiwrM/+NMvvfSNr/3lde+GF1bTM6nZ2NlEynNaASWDpffPHYio9Zr03ocPorYy09LS0mw+uredX3j0yRt3bjUyleliaUVlg3PEvj1QIgQPTFIpFILDYQpBaw3DxEzIQgCAQN3vL37845f+9KuxUXK4v1/nedbrAgdkQm5lUYcqSSAGYs/+mGchxLH/CkvBF86eAoA333pj0EubppqO9/78GzOlxcnVlaZpJIr19XXBsL+9E+kIAJI4qprDYYpSKo7jKIryqqzrug2Xb3Gk42kIETFQcDUzhxAAghQcmIK3VU2tQtsYVeQNAKXJKjDNpxOFyc7mnrMuMoYQYteQaHXLwWjJwUdxNJsefOrpx37iC5/e3Lh64cKpe/duP3zx5Ob2zmg4B4BHLl8+2B9fvnxhd3d3OD5Is/jihXNGidMnV/qdnvV46cLpb73wMgCcPHtmf3JAUnR76vyFizu7dy9dejSKxfhg33u/vnpidWnt9o0NAMi6hoJbXkk++YlHsjhbO3Hi5s3bw+FoZ3uPl7p148+eeeiVV14DgDSKiqoWLMj5fqdbVZVWkjkEAZ4AWBC2rrxHKdvOOeeIXGSiLImVktYHLeSJUyf73Z7WH9X2HzVI30/86MgHrb3Oj38+HpS26ahCymMJZrug4KGnzGG14VxrEY7M7LxHRJRCCIEBgVrRimgD40MI3nulFLdFIgpkkEJIIRAxWCePcuWFkAGYiZTS2IYeCiAgFxwzoxBCaQDwDWvdvfvO/mhYx1G/5NIzGSPnk2FdTIFdEsdGo4CgD+mECEaScFk3LZrCGCklaqWhcaurq5PRyFno9/q9rJfndRxlcGhB3Nr9KSk1gGj9c6u6Nkk6yQ80YOPD0tryfFbOxoWuQuXD1IdxUwOAYGDvLZMn1JGazvNOJ3XeIsDG8AAA4n5XBbd7587lRx+NbPni9WtMGGtlWDqiRmGjgQBUCJJJEARUDN9DKfHuCBwBlAKhgnWtxxiFAAQK2BazpX6/3+1kWba8sCYlMtSgZVkLUHoyGvX7XQD64c89Gcdp0zSTySx4bpqmqIu6rq2zLkBwAAADDcE1wph2xVcSGEBJlAKBgMS71axq5WTISqpWqCpREXggEBIBYHFxYTabDbrxL//yr/xP/8M/fOyxy0xeCuGrWTEWGKpz585JKefz3BZVEqVlkUdxJwBHcWdxtZt1ev/L//o/v/TStxYW+nHfVGXZy7qj2fT573x3b3jw73zxJwdLy7PJdDafEZH1TeCQ5zMAUEYAIHrhpBlNhtXW9klykZFE7CNjh1NBeOr0ubtXrwWje0sLe3t73XjgE127vNidTdSd5/duvbE/6kuoG6gU6CiKITmxvGrisLP5Tqy00UoIQY6wFa2yd66RgevJREr4xV/9pZ/92Z9VSg/6i7Oi3h1XTcNEEMWpJ9c2o3FHTmaz/b2DWCaJiuejiaurJx6+9Oabr5+MHv4gthi994n3nDZM2DS+to31LjAIoRRKYmCU1obm/2PvTYMtO6/zvLW+aY9nuvPteQLQjYkUAAIgBQ6AJEqcUpTEuKjBJcWVSlLlkuzIUsquWImtuJRUyonklBI5UkRZkaxYVMmkRZGgKVIkMZAEiXlsAD133+47nnlP37BWfpzbjcZAUqlK8Rf2j1t9bp2+9+zufc5ea73vet5q7CuchObcqy/9+0//aUuDK0bA7OupY+UZwYWvPPhgVRS/9Mu/3Op0hRTXyqJdZvf3y/Dht2BGf5fL+Ls88/thyK9Z2q55bHZRdbgLxwN+fY/02mThuzjx3rj1xG9kcL8e5nAt8Om6DhDROlfXtbW2biyqtgvX1o9MFCttnNb60qXzTz/9dCxxOYvI1VLB3Hx3OuqXo/7yXDfTsq5GWWxu3L9024nj5y9dPHP+3NkzZ8qmGk2mxug0ToIPVVMHEkJETAGCj40MIVjvA3EAgSr6wmc+MzeXHb/h2MqevdpEcZIySBTq6NEb4iRrGiulAYxRotAChGSQgRw5Qq0g+OH29s72tjFpGsf1dBJc3UsioySim0vkgdUDBw7sK6dTW9m6qotpsbBnNTG6GI6PHTqy0JkbDIaX166sriy3OmlV1L3WHB7S49F0dX7p7LmzxqgQ3GBn20TaAzGw0Wp5ZXnfvr2OXONsYysTGWBQDImON5gSZZTQSmpPXKRNfzIa9neSND24f18xGQ9G/elkIoE14sLyIgJk2pTTaSubX1ldHQyG5185r2YahYjcBE+vXfTWx0liq6rdzsPEX1y/kOsoUSaWpupXJKCt83bSwYBZN62rajAYF5Pi/IXLQmpm1JExUbI7jqSQ5i1SIjY8n3VS2SxkSnJ5/vz5NNZxpOvGXdnYBgAho2nZOK9GRW1dYCR01PgmsKhdmBS+FUfFhADAo1YyhUYABWUAudEgxQx4NCNLgti9HhnH47GWptdt99cvHdizlGfvfPLkC4M/+Dcf/ujHmuCmVXHbO941a/qP3Hjgi1+2yP7ypTW0i609CVMEQdQ2OP9aTPBrsfJXV5GYwTlH1/D2+Lo3xdmzZ5dX5s9fWvvhH75z/NmwvjU+dMOJ/ma/sTNFgQBAUCAPLDgYwQjX0gVnO05CKL46cgiBx+PxQw89i4hN3aRpun7pUtrK+boDrvsAmXUm1y9XX3uzU3DzvS4AuKZAjo2SHEXOOUB55syZhYUFo/Tm5uZ4MknjJE9zAHDBt1qtaVM552rbCCnjOJ6B+2YnEkK4CpMI1/BXztkQXOOdc46ZlZQ6UlrLmRsQkYmIyWutlRYAIOXutnZRTIq6qp1FbQDAaJEkWioxHgw77bzX600mo1dfeenSxef371sYDtzpUy9ubgwAYDIZGp0NhttMIAScevVkp9eeTofzi0veyqpyC3NzWWIAYDQaaC2sLd97/7tdM17dmxtDvbn88KGly5fWysnohRfX5ntLAJAmUZb2Ll24/M7bbrSlQyXeeeuJjY2to4cOnT17IYmzG47d/MrLLwOAbYJCiOO4sTWwHA9H3V6baLZUSzTbZRW7dgaj5aw+FAxKKWMMAHBwcRzXVbl+6fLMsvj28XaD9INrkGaznxkpbtaczL4ppfREFEgphTO1h1kIyYRX4xeZAiCClJLAaaWufRZINSPgBYCZtQ4BwM/CMRBQSVTSez+jVtuwG8RELjAgoCAiYlIzpUGgUBJnQ5cACpWQ0nnPAWZ51UrH1lbGRI9+4/l3375ItK2jOEoTaVRZFtZbpfClV54n55PEoEAGg4IChCiJx9UYJQN5LVEr2UrTrf7QN7A0vzQeFPWEIcRSmJlKMiuqZgipqnEmShtP3nNgMZ42QuoXX7m4sDg/smG4vo1SCqWamhnANx4CETJKUdtGKVUWVRJHQdEV6wEgMWI+TvXmtNwaHDt08DSd2awbkCQQkQXBbEGevSDJLGa5sczwFj0S41UW8y5lCBFBBLLKiBCclDqE4Bk7XYzbc99+7mIUXQwBQEgAyQwEXgpChkij9xDFWiAyk9ZRnERGxYiIIE3UiuKWMiglaAAASFxD1QSBtBIKQUvwxHkaay04cAjIAKQCMEoUTMAcQIjZB6QSSGFm4cHAvq6KLIkQYC5Xv/9//O5//+v/ZHFpaWKd8y4ELwRLiRsbl6fjcv/+/ciArL2vep3uHbff/C9+8zefef45ELi4uIASB6NhpM32cBQbzZ5OnVv77f/99+YW5jpZrpQMRCGEVprP9ToAkCqRtzsyylGjqJ0GnetM1CULaCblSm/+pe88bZVMPY7XNkXwrcJXg41aBFYdAAAgAElEQVQdoIkjzdmg2ehP+nmesOc4UYnRUohMRnY6AmCjlefgm0YzdTPVyfM8iTpx1M6ixIg9K+09e/fy2rP/9n/6znhUbG0Pj9zyzg/9nV88etNta5e2gm2YqXaVSVVZVRJEO82ngyqKTa/d1d2OkuFf/+6/+nv/8L9+w9XgqGlCuXvd4ixL4/UCsnMAIAzERlwv1Fwlx0kjBNV8rqkNM1V1L8maekrBxZKjNE1TPRja/tqFyXQwJat0hAxy1noICIKAAfmtP3bezOOeHVLK68HBEsUbvHDXSaP4lg66N5roZrjEWQYsIHlntA6+EZJnezJ+VzBnBAyBBEoEsQv0QwFA8MYkJfHGDm3WBV59KW9YoxIY3vIVSimTJEmSFOj6JCVkEj7IspzOxfqBe9+VRLEOUBVjBofIvdaKW5ixM3y/PPvVJx678OqFnc1Jaesg2fpaQchl0hI6AQ2R9kksQCGhRIyVrOtqOh6B1oDKA0odSxM1NTz7xMkXnjsttArILPDee+89eOhQMR0JliqCNI+U5shIpSQCOKuqKRVVVRVlIqMDq3uSNFJKT6dme3t7XDeGZJJme47eXtfNS6d2JpOxQEYQSZI3FStnJYQzV57v93eUVMtLK4Ny+vLZV7TSC/PzeRYvpVmWpvfd957xeHzx4oXxcDiZDOqm2Hv4QNbtNkDrW5tb/T4wuKbeu7oSaxN8UzTTOIqCJYkEyEqJFGWrvWw59ObmFxbm1tfXrbNNXSdJzERKSvJOILaOHmnqenFxYZ3DkZW78lY+Ho3yLHfeOe9t3XgKeZ4DyjiKq7Jkoj3Lq9PJZDQaGa2yLAdEAtFq9cppUU6m586c3Zd2d3a2i6qKs+zGEzdJsXsHdM5FSnvXIJumavr1tJ5uunKYp5ooJGlrY/syAMRJZzhtmlowuLLxqdDtdmu8MRlPbOBWHC2VhSwLCQC1QIiVVtKRC34aKWsYkckLR8geJQGKmZWJ2duy24mKnc3Vpd6hI4cuXKSlozddHmz9wZ/830vL+9P5pU9/5nMA8MH73yMAtvoIIE12eGtUb0a8kPS0lv1+uTMMutsFi9f7RXl385AIWIiGEYWaxd7g9Z7SSOuz587VvjZPRQ988MNf/9rXh+Oml7edZwogZ77f4BtvPYSAQSolWDED7cLoBNEueGamkBsdn3r1DIIYDSdEtLi4GJwXwjNJCtdBLBkEA80Sm2AGlUEUUiotlVKCkGtEBwASeTIeKiWIXaRjpVTe7RLR+vp6HEVaGok8s+1JgY33M8wDSjFbPZoxrq72Qm52+rZplJDee6JAZKWCdhwb00almMg6Z12zC8SzpLWIY2NdReST1GitBoOBQMyzVEXYElnjAwBMpv2qqZUynU6rLkZnT5/Zu5xIBSeOH9mz2p0UgxtvWE4MA0CnY9qtTlm7/s5obnE+NuCaKZAG305NPupPONQQLADsP3C4JlcUO1/72t9kKbY7+tjRPePJznQ0WFyYL4vB0WP7ep1FADh9+tz5c2fPn77w8jPPRirZv+9gnKZZ2u4tzs23u3GSR1G2d2UZAE6fOmeEbmf5YDiWSq8uLwf2gfAaIRkF4iwlFzGQnwG+EVEJQA6BkcgbLfbvWYmElEK+XbS/3SD94I4QgpZy1pcrpUIIIQRjjG9sFEVAhIjGGNBy5s5HlLOY+2sD3dloRAmJwCF4BIhMFEKwTaOUZGDiIIWcqUZhph0xMxIjaa2991IL773RhhgBhQNAiczomKQUWkhgIE9a6uACghAsFOpAu1YXIVlIyTp95ZXLJ/a1kWPQMSvjSY3GVqdzUZ4TZg7s1vqaMqbV22edjbPFJrRsmKJu6Tia1tsotInNdn8ry6GVxcHVw63B/n3LwOS9V0pIqerGGmOsC8RAIKx3tQ92BnJjUGliQVcsGZQnRh9ElMTAACS1YIGEYAAFCiAMFEjMAirg1Y2dqptkHMr1y3cf2P/eO+76/COPVkVFRjohZ0makkGicmSlFFeLTnqd0+eqBjjzO0gp4jjeReAGB8GlRgMhKClEtHf/0sbWFiGAVFILFJohBgBp2LpGkCAUKNgS+eAQpQYcloUUVgjprFdKeOdQcPAevAeA973zaATOB6ekVEooAcboREutBWpkgsBsBTCBRARCI6QNHnbBHECISqBRyjMBcKSlQo5JcNX/3/7H3/iVf/xPk5UDUXuuCLDSnj99ab0qy6WFpSjtUAidOLN1XdfV8RuP7t+7/NDDf7Mwv1AH522ItJk5zj2hjBIAQA3bo2JUOiLy1kopAbZnfDZyDgRCFFFZ5SHcgeLo6n4MApo6uDqK9YvPPv+qr9+1upIV1WBaZEorKaUNHY40swiwT0XnKUwi0QSfA1A9zRbbH3jP3TSd9lqpkdTK48W5+W4aS3bgG18Xti68bZi57J8TKo48tIEwhW9+8bOf+tSn7n7fh/7nf/m/WDb9cW2EmOwMXXAcQjvutBc6kVTBVr4Z//N/9s8vnn+5KqdveHdba8uyuFbWf1/m9ZudbM77LFK3nDh+9NDBxSyialqMh662AiUq1eouLMzHd7z3/WmW1UL4mWP2tQYpSCElyu+tCH03f9r1L+baxPcNy0hv6dB7Q+8UOAgEnMHXWESxbJpaK+VDHUWmrCc7w+319SsC1aFDh1vt7mw4jYCIEmfh00Dfa6np6kLgtV+Kr/cViu+HqQB6vcYkwRidxFG30wZAoaR1FFMbRZCCgSSQRBDWFn/y2T966ulHM451iARy4+o8TzuRmTdRTIy+aZoatNCCjZBaSo3IUcwLhhEb58dlo7WpiaaND1JUddPO0g/9xIfe/8ADvd68UqqYFpHRRhob/O7pETORjjjLOwvMV6HlgpREIYnoYHDAKAQSk3OeA0sllRSNrfmaRIBCS8kAtqqJ2TvHdeOLan5u/qYbb0yiWEo5GY29c8xcTAtnG8dua7A5KqYvn37l5MsvvXLmNAMhMlO46da70iRFaYgIPAERMgTnCViFkLVbQitCGKGSC4n23k0LC2CMQikMIDPXAhqot0NSxgv9uuayCkHK2lpnAYCCCMQxEaBDtMAkBG5evFJVNROFME0nTbfT+9H7P3Bwz4FyWmxdWW91lkeDARH1h8P+aFg7JgkAUBTFpUuX9i0tMQUpI3bVaDiVDD7guQuXrbWd7jzIDACqalpZoaJIG2isJ+A4y8ZTNy3JB1KxqD0DRwDgKiAMWZZPnC3LaRrFyjcCgJCdYI+CEGY3DEWgtVhfO7c6Py/Ym0jdfd97z6ydeeThv9k7lwd2KISzCAB/8ZmvGqUDdIAVed7YHi+psHR4cWF+frPaZrFRNJW8iiHb3UFimm0izSJTUUolribxXXfl+2Dbnc7mzqA/enJpaemH33f/I1/9emIIUUsZUO4KL9Y2dWgcktRRYiRc04H4eg4RFEXBTFmaTidyMBhQaHqt1mQy6eoY6LWApusHE7v+FLGbtKO11lpHgnsdVU8mAHDDsWNXrqxJZO8xSRKlhbPNnj17gHjYH9ShJiIRMQA44rquZ3RvVVfWOWttCEFrfQ3/PZvvhBC0nLGCgzFIFIhdIDCMIHiWbzLLUqvqOm+leZ4X01EIoZUnRqk9KyuRVlv9K6cvnBqP+rX3AJC3F/btXRkPm3I6VUqeOvXq0YOd995372h0rnHj2289urz8nmLsAeAb33x8Z3s632sdPXLQeq+Uv3zlyr59q612V2A0HIyUoBMnbgKACqVE7s3Nb21tuY6Jkvbm5sbG1gV29cbG2uaVzfHKWImLANDOenfdcftHPvgTWxc2gXBhfmlzq5+mbSaYlr4oKy30R378gwDwpzuf3tweOGvTOK5K64JLW7FkDlJes57iVYtdUTdxHAshrLWBqK5rIYQAguCOHT64srhojH67aH+7QfrBHbtMuav10+zh7E0++4NQUmvtkeu6NlHEu44xlgKvycdEFGsDuwIUCyZm0ggAFGltbYNEglkCCCml2I1YlgAKhVJmxr4UBAJYCGQmJgImKVArlAjARN5JpQQKAkZGYhYghCQAqEM/z1LPYMswHE+U4KOHDkd579FHnvr2E2vb2+tpkmtlyqJeXGhd3hgMJxtVYY1g+eCTK3vmtcKOCQsLaXthz6jGcVlnLaHi0NiRkLUQDhiVMggyhACMKFTwPgAzClSGMMgo3RlOLDVJlm8ORjUxYBC7EZfAzChm83tAZimElFIo9AHAM5MAAIU0Gtare/ZwWX3l0Ud+7McfeN/77v7CQ9+WAqUQGEgpFYInCrEyrrFCyzexjWcCvRBClGWVJLF1wTk3Mwk4H9JUkScg5uCrpj64f3U83FIAmQEfbHDWRAKlFCJEBss6WB8QAQWmrVxp2VSNFMbboIUKwMaYPE2J/GDQ72YGALI8H29d1L1US2QKSawARZZGWjJQIAICmJGwhEUiJgGKBDMGD0pqb60RQkJghDRNXFW0Ou3ALmbOkX7rf/jv3vuxn3rgo//JxUuXX3n+mZV9+7O8MywqVuNOu0fEWa/npsXIyX/wj//ZXz/6xMbmWis1gl3gmUfUMLB1QSlFTLSbd04qUhLRNo68BYBMR7fdfuuRQ4c++uEfv3jqZbt2JRuV9YXL47X1tY21wF50smqnXivHi5hHkRqHKUiASDe2RqG9bFJho5pvuemYRnvr0vLNh/clbUHcZKZjhKBd34mzo6K0DTE5VxfFxLoGEL13QjZNHerGNjbEcdi/0nvskS9/6IP3//GffbrbW372hZNV4+qqamd5d0+mIv7yf/yrv/ny518++WwcicXFOIreOF3TRs/c8N+tQfq+SOtIKHaF1vL4jUeb/sba2lY1HEQqMiquhmVhZbr/0IkTJ6SUWikpDRBf3yDha+Gzb+wu3lL/eX2bgQDAgd7ymW9wAr/ZtnftCRIE8lVFiBEZtFZRJH1RVfX0//r93z358lM+eCkNs3zve+//+Mc/gWiENBLFbNzw/Ux8bzyd/6+spTeB+xAAUAgtZQjBec9aSmmIraMgBGjUoXFSYl0Wmpls5YObzWTL8XBuYSE3CU4nyoW2MQBETEhOQWjlWWTiWWj3tGbfUJaoifULrbnb7n333e9598LyStLqEMomYBMIVByEKHwAmM3FCACR1SxUeFeeQ2BENwsEBslSEBHTLCtbggQP4AGEzmQkZoF75H0VyBiDsWbvhWQAe+zQzd1u99KltfFkwkRxHI/H48WFBa2jikiquDOfZV27tHr4XXfd96Uvf/HhR79eNfXcwsLKnkOtTg/iTiBUCEoAO8/k4yT2zpNAobSQUhvTONtUlRDYNE0ry5QUWkkOFIJHgSH4siyrumqaxnuPgM45qaRAwcBKqyhWxhiBwjvnrW2apqlqJWWapocPHYIkv7Q1hsDze4/cni+Mh6PFxcWAsDPYOXv+vHjiMQDITczWaxDBeWttPZlsrW/Eys11Ykugk8yxUFIDwMZwK0m7rTQtq1Hw1DBVRRNqMpj4oIpp4yWRkADQQODgcyPRB7KVTiIEppnuyiBQAu967ASTEGJ+YWEwHqWd/PkXXzHnz//kz37s8JFjn/6j38sSBTwZDi0AzOVzRTFZmOu0siyO5icbvrKjK1slQFo1RN4BlkIn8Fqi1+wGhAwEzEReSAAWAGIWWgQASATMdRU0IxICqPPnL64urd55592Xz10IwoJAQAkAjAHIsw/sLDuLMsaZvQ4RiZACswSQAIBaXr6yvrLU6811jYI0TWzVT5XUHAQFSQoF+V0jBc9aJqlmD0EIkAKURCXRIHCYNOUOAHRbZnsjIKJnkgqZA0gYjQabm+ve+yzJXe2GoxEANN5lvQ4Fj7Kyvl+VpY6MUbKTZzs79a6bVyoAYLAsiaQiNb7/R+4cDPtbW1ujceFshRwpZaTUo8lwJjp1lE5MNCgKYt/KpeRqe2ft6OEjR44eUDGevXB+7comANiqacqKvI+08jVba4XSjz32VKD+dLKB/IGnnnj6tlvvAoAoSo4cWXr51TN79x0IxXRpefny+poyUkhKMrV3/7xJxKGbDgDA9tS+cvr0+taaieJLlzYD9wZ9zHLT7S4ThbvffdNoMGpKBwBlXV3ZXn/11dPvOH77lQvr59cudDrztat7vcX+aANBX9m48s53vAsA9h5Y7Q+H/cGmiTIpVStt1c4SoQ+BdoOtGMRu1gtSEAIipUMI3tkABBKRVVHa555/5cknn/z1//bX5ufn3q7b326QfkDHbKAyK54C77IpZ6lHs0RUT8E5h0Yxswu+sR5214t2gVWCGYG9a0IIs6YpNAyISs7KXauBBAgtRRrHRIGZJQkAkEorqQRiWVUaQAAk2hgJTVUF3yipjFQIgdkDoDaIAqz3lohAht15FQCAjri2Yy0TAM1Bx1n20qkLv/OH/9BZ/e577q0xvnxlY3PjCqJ68cJWkqbWAcqo8lYC71zYAnIxKKAwt9j+5pMX5pM46c6fPn9peWXes9WxJEcoRAhEwIjCUwiBtY7Gk2nS6hbVcFw0oKK6qJuiAUSQgDALh0G+Fks/o78xeQjhKsdCXHPW6Kgq60vn125b3XNsITr19YePfeDeu+86+vCTp5OIctZsA0U6GGF9oyLFb6o7rxVXTdNkWTqZlkcOH/yFX/gFZtZaP/jFL3ztq492Otm0KD7yoY+8933vbnXxzz797zzDuA7OAwgpLVjXgAiRQW5CK5OBSAhuZ7knqqngIJUgAcxUCkbyiIIV0r49i7OqtHZeCInIwQclhZAyjYwUHhlnNM+AngiEFEzgIXgGDsIL0tqMx+NECxYAzAJDmkTsbSIgl7qlRDvJP/f//PGFs69+9Cd/+uz5tV6eyHaw1o9dkylsZa2W8s6N+xtbRosv/8WnfuXXfvVrjz6m41QASqUCEQBnSexcE4JXCL6cGCP37lleXV49uG/53nvuAYC57gJTqIrBdv9MvDfKDt2Y5t22TO5Me+iDD3aE4ZEnHj395CnfbzYvbDZjUNampJZlbGQTQ/njty/eeP+7h5ZGw/GBbk+ic+wwEqipsBaIvfPe06zAIgq2aabTiUQhlUJWoUHygpxqpg5CUnnWeW9YNn/4b//ok3/3Fyo/6c0vzHf2f/5zf/mHv/fos099s9eOJYSV+ZjIk2/4rRKBZv3D7A3+5gbpDTC361eKd622gNoY02791E9//E9//3eSRBpOM5UakZbSko6OHjly6NAhp2RNhEgSxfXE+Wvus+/2S9/c+Vy/3nA1YOlvtWv3hp/P12bOEK7uYiEyUiATKWtrIl+WxeVLlybDvrNeau0DfvlLX3r55Cut9sLyyt6f/Zm/Oykm7VbrTTtH/IbH6qoDeXelk1lrfW0Pgb+Lsfm1H/Umz97VIMlZxo7iQExhVlcCCWa4cnH99MmXVjuro3ytHg0ZuApWSROEaJoQLcQxoBtsZ1JV1Vgao5KUyA9H22kaR3EkjBQsdaxI0fLS0k9/9Cfn9h2M8zaDAA+gJDI676JIe++kEN4FRDlLAJ9dSjP1CGdAHw5KEjAHCsQkZxaD3esAiAkBKeyeMDELBmQQLrimloBMHMcKhHvuxaeurK8nSczMMALvfU2FkmppZXmwszPZHhglFLL31fve+c4LL7309IsvDEE9+cQLx47f3F1Jp9MiT0yisS7GzlZaqSTJlDZkG5SKvbOucU3DzFpJV1eE7BG11gAQnK9sU0ymZV364JkYCIiDc6yE0sYAsasAPCuJ3mExdVVZM7EF34qTpuCTZ08rKcppuX/P3qaqlBDV+tZgNBpNxzNXNAB0dRKC6+Xp2E4Gw61YgwNfFNP+pL+yujwYDNC68c5FADBpPqpHHd3xZRMbvTq/ePHsuf6FPmFauGh+/0qfqBYeAAog7yfS55FRLR9hIMeCgAFQo9IgEBXMHEySlMadrW2hzcSzr6uOih7/zun77jv63/zTX/+zf/fg5bUNoxkApsVGFqnRTh8aw5EUxFMnL2zZnfG29bSYR1vj0eyq9kJfGxLgLgIGa1sqUsgGIPCMdjtzNbAAUOTYWr/SWeglnfOnLn7sIx85/eKrly6uxVoZJQGAvAPiWArDIOrKWhJCSYnKRFJKIWdKsAAAGcUqSfqj8ULbHNy3eP7k08vtyFkyoR0CeuulFmaGIxfA5OvSetqVMbVUeZ6ncTTfac9ncQ+H1eY2ABzYf/CFZzbrmuI0SyKT5slw1K98lXQi28gsTwL7yWgKACyRhf2RB+45dfapO991PDJqfe2yVtmTTzyHzhmRmLQ1GvUB4J733P7u995R++09e/RK96i3B06fPv3Hf/LnSbSvnXWnBQbGdksBQK/L3jX1dLo8P9c0A9usL6+u7F+d/7mf/+nz58+uXFxuanv54jYAtPPOUm+Ru/zCi89NRsMDB1cHwxKlBG4lLfX88xdiIy+vfR0APAkfYGF55aVXTx08fOjy9uZgMp6rphjx2sXzZVlMp9Mbb7oZAHZGm8FuxKo5evDocJJWVbF2Zfu+9/1w7ezm1nqU+fnFPZPRGADardxW9Sd+9hOPP/pkjVbnelDuIMhvPfXYxub20aM3dtrzj37nqwDwvvvvTbLoicefnVbTXmuucZaClCoVwltXAwYTiRmTkIjaeTaeFrUvRuPpXG9RoIl1MikrrfMr66MDB48r9baC9HaD9AM8ZlW/0kogcNMgeclMziUgkKjVbk9qWzc2XZrHOJ40NQC7pimdR2BjjFJKMpMPcawF0ywjz1nPTIgcvJdCmjhhohB8N4uttU3dJHGcJlld11VZCq1SAUkak/fgallUK60sSueIKfgQAtVNU1QVAtLMN8CCRYwCPe8mrkhQAiNEk+Rz88tHn3vuiecv71QERsVf+vrDOjEgFSnNjCx1GZogHCKrSEujmQRSZJ0kgo2R3pmEi3bDSLrvR/cTInEk0BA0s62e2eTJOhcI4iTpD3caGk/LurJWRbnQygXSkRbggRg9SClB6RkbnQNJBoMopAAJnkIIXiGLGbhCKErBsX91/fK9WfuITNa/9Mit7zjeuuv4I8+cZHaoZBMqbSJ2MyoPv+WQmtnPnNCRUefPn/+N3/gXNEvcBcw6uQ+UtfIvfumLDz74+V/+pZ/5wL13LGXtOE5BSARpLdnGE/vG2mkxZdCbG1eyXB88dPDQ4SNlZT/3V5/f2BhqRYmMukk8mTYcSBJ0shwAJuMxCgxEgCCERIQk0pGRAkEKUCgCsGNBgYSUiMIGF4jIk0OhjZRAkVZBoEBAhjSJqS4FsBYsmBCxs7j8mb/+1osXNx/4sR87eeqVI4ePJlGUC2k3X/0PX37w8umTqYa5PBHU9Frxf37/DW6489Azr5okjYwm8sChmIyWlxZuvOHIjceO3HL8xlZqgm3KYjIeDvqXzwLAzvmzSE6By5MokEeTbITLG2Cera0WiK4hxZ3l3o99/CcOpIudvKuN7K+v2yvbgwunzzz3jb2H5qPDnVraXpq1VaetIuegKkvfyJGw3odYitDY4L3zrioL54PSJmrNT2p/+sLG+ohac519R2/JuktUU4dgAVS3237lzIuf//LXDp24ad++/b/zO7/14Of/YyfWkaD5rkq0Aw5EXqEBqcSbiQK7Ifd4vSf2zWLL9SvL1/DTs7LGEulIErOM1dzK3OblU44bW3l2lRRRpzd/5113zdoYomC0YGLYxcDvTn3fCmb1Or/cm11/r2vbvp8Y892Upes+4QIyAQhggQxpYsbjURKb8WT07LNPKaX2rx6ui7px3gWW2lDgG44d+8D7HwCkOJ5dPN9T8AHwzjPTcDiqm/pf/fZv/8qv/KO9+/YSUfBeSkVv+hegN5DEv6fiJBg0EDF7RAZBQttGLiwdjnXnwc99yTbpfC8fj7Z0mjcIy3v33/eue5fj7Omvf1Xn7bKazC8tahO7wLapYqmiWM9CrnzwAbiVppPJ+I//4F9jlN5+xz3Lqwd02plb3ru8uqfT6zIHaYx1FoFDcMwkheBAAfg1mQxngcRu1gsxB5glAQABI/NuE0XeC5C4OzJCKURTFVIJ8kGiyJJoPNy+cPaUlOqxpx/vznVXV/d+67FvHTx08JZbbn38iW+Xo3HEMNdp18U0T9NOd+6mG2979tXLwzp++vQoP5C2IVlcyFwzDdQkidbSKSm1CEqCVEoI3XgLFCQwIAsipRiZgUmjQcTGUxJpdpGAYD0GT3VZay20iYw0QglEqXUshFRKJsYkJiqjpC6KLM/279ubxMnO5sakGCPzYLD13HPPdVrtTqfTOJvk2Wtqp4mLYX1pfTNSUI/LlYW2g8hRU46qabERmTiJojxuAYD3jLZ65bkze/as7IxG481z/cub1aQRWlcONta3iijIXgYAOs2sDUU5jUxmRIykAjChQEZkRrh+xiA80cEjRzfWL69vbXU7ncbaR7/26JlTZw/s2/eeH77vq195eGv9MgBoI6fT0d7l+c3Ll0YcWmmUxemo8ZvDwtlaS7XY7e0UEgCQDQDsZqshzP7jJZEgCV4yIpJgcQ3XgAjCOpKoJ+PCe0/ef/3rj7zv/h/53Gc/gxQEBwBQUqASHCwS27JmYVEoJVG6WmqN1rCKZ0qQaMokizJplLS9VqwPLF84+VSapJOq0kk3yVMJOngAgOAIEYUUWWSIiAMRUT3cXB+d3TwnYihvO5B3kgUA4NofPrAynPRX9i/0FoRJuVubxrrJMFq/PBlNmiRp9zpHAKDxlc7dmTPP3fnOH5pMtupy513vOn7x/Lmf/7kPrq9PvvXYt1f2JKsHDgBA1mVvXtgaXDz1rZ07T9z6Q7fe+vSzJ48cyycjK0Q511tAGdXlGACS1JTTSkmpUM0t7Dlxy53dTlaX/tmnHh1NtiId33zT/u9885sA4KtYQf3u+94ZR6PnnxvvbF5sjh685947Oz19/tyLrhp15xbL0gIAel6eXwShLq2fj/NpkizMLR7a6ZegIiEToXx3zo2jQisAACAASURBVMw0scjoD//YT2zu9E2cBC+kaDc2euSR59vtzng8Skx1/tzg6KGDAKDNnGsmDz36WDndabBYWV4SKnnhuZduvuvgbXi0bnyWxNNzOwAwKM/fctehwzetPPHkM2sX10ejscZFb11wltAbzRyEmSmHgsva3nj8aDvrPvvcS9NxZSIhUFjraj/p6SjvpN+b6PP28XaD9P+3xY4UkENbd1Asx+ZAnh2J1F4hjqi4y2hAbVr3rXF/PW19Zf3SHe/+4Vtv/qFjx08cPbLv/Lmz/+Fzf/XtbzzcU2a+k0kdAjnUmgFtocqiRCEwbRWepNFGAQQXY21UyFMBRJnmncG0lydGcp7o1ZVOZGCxFWfBGQENes+MqIITviRnm9V9vcV9e596+cKff+GxCvLKESakhQQAKiQK9rgTLcx/+YUzJ18d6jgSGr3xkcTgmZ3VkgTOLEYiQAQMJjISQq68dzW2WmUDAcEGTpOsqSe//X/+6ZE9neP7VgxI51gJbW0plGDnvfekE+cgTtsXr2w3JEDGTdUoKQM7CoyejTLEhCAjlRCz814aI5F4Rq0A1oCCJcDMhwDkLAuYCgiZeKgY395pH5JtePrCgQMLt5m43zSNVuOmdtanOsdARIGRdgFcKK/VlELgbE8UgI3RWikhBDGUVa1QNYEiE6cxNWV5bP/h3/pff+vClYpBVIAopBCcxDICSIyOjI6T6MBK/sD97/3sZ/96/fxFz/Lw/tUTRw5RqNMYZxKfJygt7d+7DwAuvHpqYWG5CqN2mkAFkZJGUh5LEIohKCYANBARQfAcKCiBwoMk5RU4AZ6DlgaFMEp58iRAxlrUVgiUUjrwzD7P8eTZCyf/4N/83Cc/LKU7uv/mhx7/6nce/uw9txzYP+e7aR6CUlILmEK59o8+ec/H3n/rH37uW6cv9UHqwwf3/9qv/hcg/aSY9nrzO+v9jc1BHBkflIy71XQAAOPxBgUfgrZu2E4Uhs0YUDCxBGASM7zsYGcAp88WpS2HEzsA9LccvynJo4Uf2odKXjy7Pi0qZ11k4m67m7bSOMuNFvVkHGxTEwFjVTW1ddOahuPmxXNrk2m5M2GVGBJ6em4Hnj7d6XVb7S4CbF5ZHwwnsVFJmvz6P/gnjNhKzUJiJAIiDAZ2JDhPTZ63SQjnLPGb+x94gxH/jYCBN9F4r3luZ3WPjiOleTRtnn36O+euXBjZQkovhWIBUZbP79/z9DPPHH/XPYF9Hud1ZZVUV4kFbw2C+95E7OufM/uL8vtwwr+voHQVE3FVBirLMopMCJ6Zut3O+uX14fpOUzUskQgf+OAH//4v/1Kc5TYEBk7SqJzWSqrvabFD29TGGO/c33z5Ky++8OKZ06cX5ucR0Vqb5QrpTZjv13+F7xkPT0iOPGGwQE5Iz6iz/MUzpz7/F3958sporrXIuknTqgrhJz704Z/65M/EwrSFbMbTU88+nmRRYadRWecyzVQaMEBgR1xX1k7KVpIZ0IyYY83sUg7GW6yrKIT1s+fR2W6vncdxd3FOJ2nduMFwMByOAgIKdLTL3ZvZrAKa3U7ouhO77iGiRL7WTwE4H1RmmEFqNibiQGtnL4MXc7351OQGE4PRTTfc7EMops2pV89mWRJc3VBg5xyY9kpv5fA7ZPfV2ptR3XnopcH21P7QiX1HDx0gW2AolADyjhmkMFpnDBhpVdu6qWsmMlpJKaVAiTh71ZFOal+LVEQ6UiE47022G+ogpYyiSBsVOEghtVZCILmgE2VyJRBH9Sjtpu25bHppa7DVL+M0uCJNu3GMrXa7tHWSJbt29DgJST0hHk2mseR2QBHl5WDighz1J/tX2/XYx1oBQFPU853e1qQ/3glVgWCdpwSFKCpXhhDGO4VsOlkHAJI8q10oigIoSkweGBmJkAQigLia6b2b29xut723i4vzdq3UWpw7e/auO+589vnnJv3h177y1U6n0+n0AKC/vcWsRhPXW9gLwU/G/a2dvhTYybOo1XaNHY6sEB0AEKDpqkZ87atkFEEAC2bhxVVdCREEBoFpK2+aZjwtlDLLyyvPvPCi835+cbkqpuV4AADOOgVBoAiz261QKFgSSCAkLziwDzyjSTnRai+OJn3WNB1sagyAoZzuqLhKlO+m80Jh0VgAKG3JIJSRfgKAJEBGCAKkEiBQqQDPfmfz2OG9AKCT0W233fzFr/zZL/69n2/Nqy/+9YMwnt59253FGLfXi8e/+ZLEdLA9AIAsj/YuzZ298Opf/vnnpRLvf9/djz709JW1M//lf3XH2pW1fQdb97znhvk9GQC8fOaZ7dHUUV2UW5cunJzP1Sc+8eHDh1/a3hKf/6tv1r7qdlfqeh0AhEido3a+OO4XTeFuOX6wGJV5lmhV99r15Y1ztg63nlgBgNXVo1FMRm3e9579axee0JLOn3nl+I0HNjbW9x9YrApj0k7RjADANXZa+u3+zqlTl8+c2yaC8XSktdzu161WLoySwEoxAAz7VV2tjUaTO+6+hygeDMeHDp144sknxzuTfr/6+pXHk8icfPYsANx047Hg3J7Vzk7/zOb2xVtP3MwC3//Ae7/wxS+Wk3Lv/sOX1i4NxyUADLcnFy6tC9bt7vy999150/E7/uhTn9nZmZIMWax9aIpmknXmAODo0aMnT5587qVnEWUS51kvm06qZtLErUzoqKbxlY1hCP7tov3tBukHd3witcfSdD/mHdbsvKtq3xTSQCnHHtGQ6pj8o53lrbG/t3vswOpxOHrj3T/98X4IB29758c/8Umj+aGHHjz7yjMnH/sGVIWvJ4PhqABXGDF2xnpoa1DgDGOeR0AhTiMO3jt3eO9cdHBpca4738k7eRRJno63poO+gKiqyqXlbtJKamuLaSFbet+BoyqRL5y+cHlrgxG8qzp5p7IWKwsALWWCq0g7suWps5eTuOXJxzqWIngCgUoYLZCJAwCimC1eMyBKgMVO5mw9rIKSypiISLFtsk6vrsrTFweKqdubY6mYvTTaWieFBKTGOYZYCFDS1NOpSjItTFFVUggUaDJlbQNSkOC6GgqBKLCqndjF8LBAQBY8C0gjAQAYRKSjippa8kRWj4/G8/uPHl3ds07lLftX1tY3zmysz7fycdNAcMyzpNjX4OyzMNZZNWiM8tYyh3bWMsY423jiWgsLIUBoXCHAegCRpVNilqDTHBgZmbhGDUXVTF3jS+m3w9yeuy8M5BOvXOzNz3mE/mispBTAbLmVxULIoq5J4cNPngGA1NF7bloWRkllhKBZ0YcCrq7okwBiFogw28VCRpZKCqkBQ2BtUCkMTMghMkJLItcI8kYqAOc9zC0u3HXw+OZOUzfVX/37L7zj9uPyR1tXNvtzCwfW1icHuyYkNJz00yxTSkLt1Pq5QzL6zV/80G9/6rNPnN/51b//nxYbp7yt8iRbmW/35vNNV036m+Nhf7MY7Oz0AWC8MyonJFTs6ppsddDAiXQujEdoxKQuCHDC+NKoJCUOLvWW5zqRicbT8snHX0yzlAVZa4kcM0uAEAZZHvfmlpum3tncRCBE2hluaZ0w5Z3OobIs68lwMWkNrpydzyKIuAkuakV101T9HT8pnQ/EPNdtsQ+2rNI4mi1vSCE4BBAoURDRaGSL0mdpnOUpvolqiAjXO+veIM7AVcAAXt23pkCIkCVZO28joLNWEIWmaKvk4P4bNo5c6PeH48FOqBvBFBvERJfkzp87c/Sm4ybNd2hSWRuIEREYZEAWQEh/y17oLVWgt3wCvI7QwN+zR2IABa8tbLNEJILgcXnpYLe9/J/9Ij73+DM7gz4BxWly9733migjAiFECLaYWmMi8t+rqfPBR2lSV5WQ4qYTxz/5cz978PAhISUgRmnir4W1vZVW9rfp9JAJqGEg6xHT9nDMX334m88+c+rKRiiTvaNiYttxcIU2CrJe0u6V06Kq6/t+8qc6e5defPyxZudKpDU6TyQseecaFDCejoFDogGqkQJst7KSgJnKySRrmXo4FCry4wnGUWVtLiMNZqHd6mb5hok2NjerppFaghAsMAQimm19CQC82g/hTFSAmTCJHAQhI+5m2gALCBwEkwy8/vLZk88+UQ76Bw7dUGbpiZtvnVTF0y8+bxJ9+cqlSTWZlsXW9uXbbjtBrDY2B3sP3Xzx8naedWMVpWAC49b6znf65wTUJ266QSmup3WktVf6aoYW4dX4UaUUAGghZ4YwKWabpSyk8DUk0lDwzCSE9IGEwBA8gFBKCiCl0ZgIEYl54iYqjlOp0igWKMaDcTkqDUYHjhyKjEoVtbXmUA/G42nwBxa6u4b2zHAjMY2sm+zZszyejnQWL+1dnA6Ea6aBSi1Fp9MCgFYm8kQOx6G/NYjTbqc9F8+L0WBndOkSIwFaZ8d1sQ0AcZwrldbOukCGJaEibghn2MZdgv0sCkgA3HDDDd/65qNpHCVRvLm+0W5lJ198fq7XiZT2jW1nedM0ACCEmltc6O9sOQ9pEpmsByoJtplYKpzXQqsoDn7GZmbB1zfzALO4u9kNN1yXWSQEsfAEhMIGAqlcYKFNFKcvnz535MDeuq5nfLamrCSHSIESiFKAlCQkCkAhpZBXAeK797sQXN2Uq71eJWU9KVdWls+dfikzyEGT00ToqhIAbFUwgVdiz+peH5y3LjiHBChQCaU4zjqLEnMAIOo71ywtt/IOMAz7/TML86vPPPUt5FYke5/4Ox97+GuP+WYKAHmutjb6kUw4D0TUzZcN7GQRfP4vvxG1mpW9c6D4madfAoAXXz6TdZIsV0rGSdw+c+r8kSP/L3tvFmRZdp3nrbWHM945b06VWXN1DT1Vd6NnoEFMJEjQpkQ6ZFs0aZqSGBRN0bIV4WAEQyEFX2zaDFOmI2xJIcsggTDFoAiR4gSCAIip2Ri7uqqrumuurMrKrJzvfKY9rOWHm1UsNEDST3jq/ZSReSPjnLPPuWf/+1/r+499+EMfuLMy+eRvfurxRw8PRz1PAwBI0lAplqKU0jRqUaMRFnmupd7euilUr9OJoiC01TwAkLeTbA9EVG+EH/n+p1//1g0t6t7ly8szlR2NsnySZ1LHAJA2G0pGccJHDp/Y2RsURaVkury0JBR6omFvfO3q5TjRAPD4mTMLi7MXLpzf3N069ehjYRT1drbX7t6dnZ0NtB6Nslir/bQi55h4NLFJvHj4YPfC+Zt7/Z4r6532IxtrbzNkq7fX9nojABAcDEeoUBVlde3tb6zeLViBjLyrnAhkPYobGIeRBoDBZO/YyaO3bt7u9fqRSIQC1FDkBSsYj3aUDrVSxPTuov1dgfS9GydK6Fiz5Xc3hE50wiS8kaHDiH1APuTSJaxbUEA2l6H47GeKz3/mE//8l8/82H/25E/9hD16YOCqpx5/6eyTL6qf+rmtOzevfPnPL7z25XzSJ6CdYSG0loBKijQIm42GEtho1JMoCAKlBAgghezN2I36RZHlo6G3Xsqw3W4fWFoqqtyUZm5uBsD1s727K/31XvnWjQ0RRqE0rtpoa1WPAgBgLhaOzLbmZr/02qVYS+9tEiWSQKJEBgYFDAKRhaLpSouImZRSgcR2o+aMzvM9QDDlONKhDgNjjNKxB3nhWm92fnSgGzpTWuc9sRDKOSvDKCvcZJKRdfUkyUojUTXCqD+ZCFBRrT7JekQcBMp7bz0rJb1nQt5PiiJEkEIoRIX7Pp6rSotSCClFCrmhz9252Xrqsfr80Y2drU4cZ1qL8UALMemNpBZeKr+/0v22PAogAmQAT8zWkpKgZBiEMJxMhDDK0Wyr0azN1JtxGgbeMAJwVSSBWJzvNlqz3rvVtY3enokD9gBH5lt+sjvXSGqJ3h1kiVBI6G3VaSZaoXNGx2pSebGfQghprenKSulQB6C0jWIdhGFlSxQs9ktrmJEBWTAKVB4ICISQpswQMVBovQeJSisET96ESoYSmR0gr2/t+DBHUUsC+Mf/7Y//+Re//huf+H/m5hZfeeEZ11u/d/ftyaDfmmkSksekAp2XWS0Oint3f/CDT8dvXvulX/plCCLriJxXSlsPxBIBK/IWCAMPACJQwEJwoPKqVhZzcS2R2Cis1yzLsRHadOo7hdkK8PrWptrZ5op87jTTyeX49MGFAEgRSiGt48qIN9689aWvnHvy7COnTx8t88Ha1k46v+wwefL0iwvdo6106d693uuvn3vlw+I//NHvbPU20mZcOG+slSIsSorC2HNly0JKGUUBec/EiOicVwKJGBmFVKDAE00mZVFUxrwzI4Lul9g93F/0Dv2wv5QCAEImqidps1Z3pc1GY2+cqDx5KzTOzRx//oWwO3vi7urtve3NfJinYWxZNzpzeW5Xr902xqkk1s06KUECNaMiIE9e8t/Yg/Qwre4dFO9p2Po7GqX+UjwgIv71AglQBMyeeX9lZaxvNpuClRAB+PLJJ997+tTzVZl7pkarFqeRAybvGLxUQiA655D/uhcKAzjvhVL1VuvJp546efp0EASE4L172K97B3/84eG/PXn24asBAMBeAxtHYdTc6pnf/t3Pv/7mXeO1qQIfzrKI7076EmakMZ/7yhsf+5EfAxSktY/jk+/9vuOPPXrzwrl7169iVWxu3BvkE/auyMZJqJutFpPTQgCgBZg/eKTWaFlDCOBtVWaFYqiHSaNZFw6E82ZSSK3m291Q6p1Bb1Lk1nkP7IhUEJADvO8gEdGD+ZvebwSepENCJBAEhAASyBlFXhTm7de+dPXyG7VW/PxLz0+MaXZmRC1+ulN/6+3zZ595Mgmi0ydOElUEbuXWvZW19Ti5sryw2NvqJ5RPytznQ9VeGOnqzvq2c57KItGaAaQMUApkL4EksGdHzjlrEVEGgZoSlp3bv8hEGpHJVWUxxQ5Nq0ydcwBAWnvnwNtarW68l1oVWekdaaGoLGaarUgFTpUgaVQVd+7epu2dlfWNzb0tPNA9fvapyWQ8pbDFyaPPPH2ynkYXzn19cWnu7Qvf3Ll3Gx33NotIduyAkeytjRUAsFVJ1gIFtkoPL88lrdbCQgeQ7epNLxmIpdCD3nUAqClK2kedT40ZK5mqMGAQzPuPvXwoCIzQ372z+vTTZ8fD0YULb2iJWoik3RoNR2CxOzO3vbU7/eTMzGxlnWUdhrXSecREBJGD0lYVkCeQWkrni/sO7bc9CwAACmk68VOcMwgAkCiZNYlw2O/rMAQWjtzq2r0wTppxXFgPUgZRCgDelr4srPcCpVABC01C7LMgWYDH+74kxEFQli7QSZI0jp88c/Vcv91NtrY2kiiWoGxlpZTBdDUY1qZbKuW4AKIpS0aBUCgDUEKoOIwqmwMAU/b25avPvOfsyvVbW7t3W+nC3Vt7YdBiD4bG3/rGF9oz4cxMfd87psbmRlkUQVmYL/75Z4rKLiwsCSWGvbKozO3bb62trwNAXpmlgzO1cHGhHR3oLHztL77wr69/8pn3PPfyyz/wD376Jz/9J184euLoqTN1AJif7Y5H5XiQz8+m9Voq9V5Uy4OUd0fr80tBoPKysp05CwDNRiMvarVGduXG695FL77/9N3VfGy2giwiNEknnkzy/qgHANmkIidNBQsLh2e6dR3Mnz//5t31teXDh97z7PNJnDx59umZbgIAd1bO63D8kR98j1Sh8zTJh1pnywciKcsqrtIkriXxo4+dAQClhDV2fX3Vk6s3ao8/9cS1G9ev3bzWaLeiWrh67w4onDvQBYDRYLLQ7MZBLYzSzUjd3bzVaLVYB9ZwrZHOz3ZVoPp7uwCwsb2xoBZmlzpBLK2HbDwI64nQmpGaaQxTv1e8W2L3rkD6Ho4bhx750R/5W6eeeUbWG8lMJ00b1ebO1sqtMhvcvHZxdfX6nQvnxe2VxTDt6DAY77bD4JRSw0988hMf/40f/bVfmf+pH785GkBUD/sV+Pkf/of/7Id/Nv/Ev/if33791ScPLXZbqbVWy0DrUAktpbRlRewQjVBQVpNQysKMbW6K0WTUG7QazcXlmTAMmS0RNRpt59yVG1fvbu7Uu4elmnFuA8kEUB5daj6ydMhbCwA6VWeffe53//BPd/um2WmUBo0xmqUWItah1NI5Z8kCICExcawDABFEWhDP1pI0aYFz97Z6vrJoKy+4ljYnBkhoEnD99vpc62gchAzGe3aenPNBotburGQDH6dxrFVlTBoG7Xa72+lYMEpjKlMiYARTEjEgsjHeeSemdhExeyAPnsDcrzt59PEn7t6+Y4oCvCstaYB/+x//gCLIDNQF1GOVJEkkBSHEYbKdT7wEKSVIhdMiPUBmNsZxVQGBlpAXWZ6Np4dRsYiDWKDZ2hhtwCipiV/9Pz6+0a+SpC2VqsrJ6uqGv00oobQgpBIonasajdrO1r3xME/rsVZBaVFJiUzNVrPbqRPRXn8yWutN06gkeEKsjNNhrAl1UdVq9SRtcqlQeI0M6LxDR957YkL2MCXyolKWGARO2+mFnsKKPBIrJRCYmFEl/cmgyITNi0Dg4tyJV1/7OKrazZXh11/75nzIzx5rnnz+sWG2m+XZ4vJx41nXWuOqrNfCYbZ3amF2fXX7rd2yOTfvyYPUAqS1NvPM7KX3avq+rcgzYRCIWpC5YhjhNtshZUJqm4REovSQMWCUEnLhGaNEJyIfbt7sFVEjr4fo86xer5eFd46cY+PlysrmlYtXHz2x9MIHv//ffen1Al1riSs13i1uLx488LFHfiAI1Ktvfv7K+oqoRSJIS5fHSYAAE5OnoQy0ZGbvzBRQizhN2BBKCsEwTY3QKgBia6oHWuIv1ytEDwukB+OBnyL2qRiCABkZAIqisGXF1pRZbgtX5cBMLLiyRVlSWj949Fj3+FEIhVIghA4pCj0FVclEMN4bxAKidsMzMSNK5Tz9/yG6PWiU+s4OJaCHtRB+G+X3uwmk77RliBmB9pdXiMDgnKvyYjCYmMo2m60wjVmA83Y8yQajfneuG8ah82aaHuW8VcL/tV1QjALFg/wx8FIhIHmygPIBPHBajLYvSt/BpXjnxN0/QWYAIGAnA8fCU3DxzTcvnDs/GFZEgoglQ4gEYeqssmZcWi1U6qkSEhyRkoGuN1/4wAeSD374xqUrly+/feXypbcvXWgmNVWvleyBmKWonK8vdA4ePcIs2WNmSu0dKu0F7PR3S6qCWuQElVUlpFSBZoFaqmw8Md612+2SKpPngOrBVL4jiHMqkLwk4dETIINHRiWcNSBYAGRF7oBlFKsoqcf11bsb43zSH/ZmZ2dTlQy29hqLLe+UIZ6fP3D5ytXXvvrZbNCvp7VDB481bb28PSxJAYST3PeH5cGZNvoJCgSpiIHIg3PkDTIrAajE1NBizzCNPN8/YKpM8ZWvfDlJkpdffnkKK2LmaZQNIpZ58fH/+xMvvfTy+97/ivPUajVNaSUIMp4djSaDyWCErKTUtbARdcTNm6tsvDTuzNHD3XYXXgMA+NKnb115Y0zWdrv1Tm3x1koA7uDP/dxP//6nfjsJ4cb1t6tyMBrsAUCgG8Nxf2l2vhwNqqKcZGPPdaHYUubBmoqSRnM42ACAMBbxbIdCZQw6n2mZfFuq1rePubm55557fHYGPvSh9/+vv/Ir3jutVJLEgnAyGnW6c+PxGADu3FmbP7DY7MxVVVUUhsgJIiGEDhKBzJ6Mr+47R+47aUEskIj8vrcIcv8FISVCGtfy0s60u7dX77U73aKq+oOB0roqvZaq3u4AQBzpcjywRYbgQUrnwbNQnlmABA8SydO0MiHpNPNsEil949bGU48cND4cZtXywUe3NlatM1nBYaSDKAGAKFAoFZA3hQm0jnQUBkqDAvJkiTwZmHgmABBRJYS6c3trdnZ2faWc6Rxu6tmqoCRK9wabW7s3fvBj7zt+chYAXv3y55564vk0Ofn/fvJ3T585vLa+Mc7KerNQYQthbmtjECVzT5w6AwC94eZuf7cfqKbqXnxjPRuItFk79823vvHa5WdffPn7PvD85WsXa80EAO5urCtWB5YPttLZO6u3rl2/dOL0MYPZ9btvthaewEDMLMa9yToAQOzLohfUjh8+fiDL4d7W+tmXnn7ttW+NfPz4U49JZQ+eWB6PcgAY9vIwaNy+uSaDLA0C8tXsfJKX1aHDs9252ubOphcFKAEAzzx3bGXlrUYSRJHutOekDnq90dmzB5Oktrm5ubW1dfLM6elXU55PAOClV06HUXTx4sXjx4/PLEQLCwsbGxtzcwt5nkdRMhyMAODzn//SC88/j6Avvnn5YFy/u5bV2tjLhxhAa3Ymd4M7t1bDIACA048/okRwa+VO6fOTpx7NxuXa+kY+Hi8dPOCBrHfee0R+d9H+rkD63o3/6lf/95OPnHRCZs72gRkhWD4QHF5usn36P/noU77QZcn94XBjs3f33uDOyt6Nm/mtW3XEecLf+h//6ZNfO//iP/nvzFLTqiiaO3j3zkBJ+s//4S9t3jr/5mf+/c7dK61OSmw1InkDpAOFKNAxVCbz3uQeSmuJGYJkVPZqbV05G9ejje3tJG0URbZ27+5oMj558jTq2W9duImGW1G8dKB1/OAcDYtBMQCAY489eW/n7vWVjVoqLWPhbBzH5EpBMg5kt5EiU1bkla8qsgJRUhnHab2ZkhUBl80gPjzXTCUPh9mkqAIdYgDWMQpRCOkcFUUuAmcdETGSDINY6UhKXZV+phP28tIUprRuxD5M4jLP8zKTSu5nn4FQQkohUFCkpJJKSAmMAEKgRNQkGAAMVePh1lwjqgqQQkqtvHNecC64KSBB5cqKmbvdWVFvTSaTo526ARBKWecHw3FWlI6AiJQOmdmTE0GAxKUrBAqplGZprU+DiIQgtiDDy9dvR/U2YGyJJQZaCV9mnlDp0HrKKqMENDvdb547V3hY39pzUyQSAku8u75x+/Z6GGoQIMKALAGAs2CZpMB2u7PnJqvru4P+3s3ba6CkzI0DxQAAIABJREFUEBgqVFpIIVAKNYUgIgIigwJmUEGj0QlQWedICaEgm4w0aMnSWxBBUDpfeDDKZaY6cqAtNGgJIk4cCsonoODo0aO9/iAvsmdfeLbW7DrGixffmm3Xm6mqH5od92689OSp9Vcv7u1sqSgEobQQHpFBBEEQGsZp0zyqMAxABsJXjOgF9/KspbxDIk+qElFSD1XUtywFG+uErEomEdYG7F673dPsQ6B2anxhnzpzaK5Wi4MgjePeoL9Zul/7jT87t7qLcfIX37wsvFHCBcLVk1pVWedhfqHtvCgLk6a10laIEIZoTS4BAUFIJYViYCKSUgDjlIsopUZg7wmIhNDw3dp13tFl9M581SlpDZFQMLMAZm+ZyIyHjThkwWGntrm5tbZxr3KOAbxn9kDOG7ICUEgrnIiQ4xQlinw8krUgakQOiIVSKD0T+L/BQXq4M+rblc875c+DQIKH/9U72H1TQfLt+kVOy40QYcry297efvviFSIRxwkIcf3GdfJ+bm62yCZBqKs8Xzy4pEJNsF/Luh94/VeqO77vy+1zXIg84oMjeTADDyYC31EWOA10e8e5P4iYIQCDwoEuS3n58u1sNBGuQnLsHHghZKjjVuU9YoAgL7999ZFHDlrroigsK3ugMyttub2z17dIcbOzfPywhTu3rgdeSkDwNDb26LFjcyfPBHHiHQZxUBZOaF2UJtvbbriGQTu8Oox0ZIyZsjNr9Xq91RQMnVqjFsXeWiGUm2YCIDBLfmdmDRBIVCAIkWFKtSMJAiGQoLw9euL47dWbTz/z/OzcgUZrOalv7/V7Z06dAqry8SjsKDcxYZLMzi9t7W7Gof7Rv/XRz//ZH/nKjIf3bt+zznZ0rWm82t4a/Iff/6Of/LGPJIGtNWuVdQCC94EjGgQHchqHzUQkEKWSCMjM1lnv2RkIlU7jOI1i551SChi0lFJIImLrPvTBD5w4cdw7I4S01qVhkGdFGOiN1Xs7m1uyEuCxCD0zi5LCIEaCRKvevbs17/bvUgNrN+8pJSSrr712YXurMrb4jU/+yXjsn37m8ReXn3zfK88X+RgAdne2fvd3f+dDLzyV5oPtlStnTh8PQtChOTk86kQBGiam7C52AKBfWPADU3it5owdcRHpMAKhJaL3zlpL5LQSAKAD8frrr6+t3z5z6vTHPnbix3/yJz7xid/UQVAVlZRYq9WKopg+XI1GYzLJmZCRoijy3pIx5ExlnFYi1lJHSVY4ACitM8YAQBCFYRhOobij8RgRASQKBQJpP0ALyPk8GwdBNBn0mvW4LDLPkCTJVIWWebE42wWA3fFgY2d3pl4Dgdb6NKmXxkmmKAiEEJU15EEoAQCjYZbECZPRunH91vpL7/v+L3769+fajSCpWZPpKGYJ47wAgE7ciuN0d2+7UWsiEIEsnXc8TQAQQmFpyzs3bwDA4WOdmdma8G55/tRXPn9htnFm625/0B/v7l1+5tlTBw8c7LRq62s3AKA7l4aRu7t2UQXDzpxfPnb0D/7o03G9W1ajNJ2r1epZ7tbvbALA0pGuQE5iGYci6c4uzTWC1BG6+bnl4aRAFI8/ftrSHgDk5a73pj/cRGIU1vmiKAccJifOHB1lpYqalTcbu7cBQIbl+va9zBYHD51ozTa/+LWvpzONeEamaXOzt7uwGK7vXn/h2ZcBYPXW+t72+MX3Pp6NXagSIB2n4AlqNbj09jeOPXKs3p5ptzUAXL745cOHZ0ejSTYZqNm2EBCHsHxgsdfrL8y3jx1dCqLgxsqt6abOcDg8efpwrz9cODC/trFqvIlSxcKWdmJctXpjpV5vAsAHP/xKEMRV6Z985tSVy9fOzp6+fP3GwvJMs1YnhLu37x07eWimNQMAw8kYCGYXZ7rd7tbudiOtLx85wMyoAJkCBUqF4l0H6V2B9L0cw8pcuXcvBycCFehAaxVqrVk5b4MwkGGToha1F/WJx5a9OOJdoCAkF4yGm1euPN4f3Dh/4d/8s39aRMmHf/rvPfLU00GjlpX5+tZubfbgh3/2F/eunvuPv/nrBzs1BUhEcYCTyZjYEztiXxVVlpdSKGfIVH6nP9nrj2qNszphFTSvr6w6b4JAdtoNdvlocK+TyKV2NDvXPXigvre5VuwOHz37BACwtOfPXRznUDI6IAwCx0aBTTSmaGowCSTMtXXcaDrlESEWQVmYqFarp3Opdgq4EdRPHujaym5tb+/u9mQchSHf2dqT7PPJJIoj73PHYIkTXRtmk2J3ePTEKfA394YDL0W7nWSDvMgnQRg4W4VRaMkyeCm1NSaJ09mZjvM2yzLnrLGV854cTnOUhBYAoCX5bMIkYpDWG+P2W0MCYkCWgpwzKoq2e7vZcBSHkc2GxEAojPVF5VhIoTSjdB4ApSPWGARRADIEZnZlrKpOp55GNeddRabypBwQi8k4U4hMk/nZ2b/9t//LvCr7o0ppTa6o8nG7Fj95+vTR5UMeuSQYZ5n3ZCsnbOlt5Ywb50Ve5bl3AGAFBEnkMsAgTOrKeO8xRSGdJyCwxnjyTIJAIAMRgScW4BAqzwQgAYVh61wlQAfojV9uRnFcR28r78alqxx6oRzkx04f2+n1Sw+pVBLBAS0enKk8zS4tXbvWv/zW1UcesVlW2Mkwme1IoLXNe+3luWfPvvTK3/m7i0dO7e3176yt3rhx9RuvX3zr6g1vS1aKp3F+055ix8qaxHNNauNGBRF4CeQVS02giL21Ig5QAnIpUHrUVoSs6obJsnGlMZOKdVrrLqzcvXvj0q2dPJ94BSpMurPIPpYc60hxJZwB8olWXkhfkRZCKRUKrkcakck7GdeAUQjhvC+MZSJE4b0TYhq1DJ5JwjSLRnzXhpapp/HOvqP7u/sCYUqgJ0QCJARHvhYoLvKlhdbWnVv9rXuTYQ+lqEaZYckiCNMGgWQg47xAqWWs2IO3w+1+t1NXrqxpiANJnoUU+y1Qf4U6eshawYczmvazRB9wyf13KTp/+L/uJz/+NSV2iPAAFgAQhZG1dmdn59Spx+I4uXL5res3L4das80CKX2ulav7fBLoOgOU1kWBekcX1TsodvcVGU6vdhgGzDSFez/45DtQGd8h4aZY7Pt/FWK6cN+fPwHGkQ5bd67e/eZr51xegB8TF+A9cAwkLORpqGzu+5tr/+ev/S+/8I9+5vSjZ4S3SRB6S/UonahxbioPzCgfe/qZrCx6uzuRlvPzCydPnOh2Z0ohysKGQcIOELAqK2QMAiUF2qqQIiqLjEEopbzz2XhCRHmRT/oD2+nESRw1G4Mi91OViIBC8APONyIzEwoGlojIMC23JXIoBYEXgVo4sJhEoWSeaTTGeVbl+eFDBwfDXqDVwmw3URE60Z9MNno7SRz90Ec/ujhf311fufD668BWchGI3PMkUO00Cc+/ceHls0eeevyw9yUAAyoBQimpQKB8oGNBiIdhwahUCBDWoujDH/wgM7P3Wkhyjoint6GWolFLnn/mKa0Dj1AZ46pqlJeBkKN+39ny0TOnsYS93eFm1VMqBOt0mHoPSRRXk9yk2ZQ9itV6M4mco3ur21KHHhCEurcziJPkzmbWajd++Vf/7bEjRwDAOuOipc+9erGb31xM6RtfWxvlg/d93ws/+EMfGU42HeWjfFyfmQOAQakhWXr7ZnltPWfZACzJgZABCwEw5cL5/VvLQ73ZKCv75qVLeVUMer16vVU6IoC8KtV+xZkAACERiD0S0LR9zDFVwpeCXeBBATDretIEACpKV00qZ8mzdxQoCQK1rDGCACQAxCnJA5BBgFOulGCBNIJCEsBIyMZCGISNZns8yQAgrTdm5xd3t9batSSNE1tNhLUKWGAAQqBxQujpU4+MZWHSNPGCPcLN9cEz7/vB65e+OjM3u7k+7A+3mp12WgsBYJwPxsUwjELDGTIIQImCAQWjQBCgCHBx8RAA9Pd2arWUHVW5+m9+4uf+8Pf+ZLg9eeTEI6eOPVL5QZK2qgKzCQPAzeu9uqK33rz33pdfOXBo4c8++/mzTz4XBnPWuBs3b6bJbKveKfIcANwY6kE801L1WiFsdfjQQr2l+qPepbfOoYja7dlWp7a1YwGg0WgfPXwMvK7H7bcuvSlU7IhUACwYIO3vWSHHAgUAKI2HDx8RODccQBRH9WYLgurwIwtf/9qt2dlu2op2d27f+8MVADi6dFzqcDS6V2bsVHrn9hqzYCH7vWFYiy5d/EpcT4/yQQCY7c5fu3obQXTa3Xtre1VptQh625NmszkaTySo4TAjCwCweGB5NMz7g1GtHuwO1ogncSKv37gwGo8IJsvLy1E6W5UVAGxs3Gy3unlebm3uNdrq+ReffuSxw1/80qsytI20vrT8HiIwxgHApMC9/jaCHg4nnXZ3OBoiyFa3niTJcNivTGVLZnrXQXpXIH0Ph2PfbNVSDQasVCpQQjsnyQUava9Kqog4YClAkuMMaJRGOREEtfC5FyPlT37o5WeiRFu6c3P91rUr2EpaC52whv0sG7q4sXzqqZc/+vXP/sHBxXkgNx6OlGBbFlVpKuukDDRrRhz3h0oHjz56hpxZubU6mVRCp4NR1emmnU462C0Fk3DjuVYy1z3sGSf5xBPsjLL+ZAAArXbdZiP0EKgIlTa+EmClN900PXNw4chsMwlEFCZRLXHKW1vVopRYeKGNrVw+RPZahUIgWT1fPzDoxDuTiqTPM5WNoJ7GBGpcEMvw1uqm4InQQeZ8vtFvN9rNuDYos95w0mnXu50ZZpw5MBcGjGiryprK5FnpfdWM/Uy3W6sfUlJJrY1xW9s762tb/cFwujctWJBnzwRyGq6JQgokiAEUSAL2RN5bGcqkljBDqGuFsWVeGCLUASJ6BqkDZmDgOAiTUIeBhkCQc4Jpea515NDScEJrmztVURXOeIaqcoEOqqKKouDG2vav/6uPK62LolJCsudQ0pf+/C8aaQRYjYuqMCpKU4kiUKIRsxZYS5IwUC+8/MHbd9YB4PbqdlSrba+ZpaNH3a7ZGvp6XWSTEpQUUkhG8gAgUChk4ckLcICSAiFRCED0LLxDQqUhjAMvCqUiW1ktWKXxYHcHnXBEUoilpYO7vYEAAJ87awIFu3vDO0qWk3EcRZWnYX88GY0ePXYibTTGpjp3e+PMe99X1eNGkARYHGhFNTWvafjRD7wQh/U/+tPPfePS1W+dfwsA4jj2QCCVAFQ5aEaQylClEKRUJGQh2EtUgUCAOAhDFkBoWVhgRwSCUWinlGqpz5y/5r51FZWSgXYicYGQAqVwLhvLNEl0whVqEUZh4K0hBBIeJYIA76dhv+y9JlAMghCIPDvnyAulhJyi4fbZbPu8OEbm7xKM9QDS8GBR/vDinu9Trgj2xYySsiyyusIvfv5Pr735+mIjPj7bSuOa4qqf2VHFoiILCnUUBKH3jAi2GFYuD9ltrtz77Jc+++M/+/eFrSkQRJIlIEhE/53VdA//8G0OC/NUGj2gjf+NJRXWur9GPk2bJBBoGi9EALnLR6NRt9vd3d211vX7O2Xe6y4sZP3NZndub3Pj2vmtcvzk6bOPySRxpiRM/DuDXMU7LvK09eb+wb/Tcbp/mg+bSN82po0izLx/xvygFZkBAIml5N7W1hf+7M/tpNQAxCW5ERFJFTIL9Cbk8uTxecjA5dtvfPmzZ44siiCOwmSwtd0vS1tMqJxo8N6VSTxTazQPLC0tLR3QWmkdjIxx3hABeiNRSRZVXkRBGIVxlU8kRA7YOtBB5KxlAIFI1pH11tq+3yuTuOlJxwEDT4s8EUGgICbYl3kokAlIMArYnwkpJQOy955JR6GSeOncN9/34geLgZ3tNE2VR6F0vtjaHZSTvMocCDLeNNudJG7Z0n/4Az803h1dv3EHfEGelUhYNpAFmaq3sxnqQ0ClFMhAApQCIe/ncU2z/hAYEZkYxbTIjsh7IAq0RBTM7J2d/p4Jp+hR8k4hW2sIkJilRFOVQmglcKbdKbPJjSs3Nnf3ihAOLM0rsoYJpN7ZGRw4fLC3vTOd90Y0dm6AHgMUzCFAIFSCTKa0f/GVr9Xrde+tr3BawmSMmRHjhhuMynHabIIz59849+GPvF8L1Uxbc+2GExIAxoOB8/00iNII4zDMnK/KSaBjVEohAhIATxGORJjneRAEZVl+642L3W53fvnozs6WN4TWauV1gAolAEghcH9XgCRXwpfCTQRVoSANTnlyLqgsAoBiXQvSRiRACCIqi9IYU6/Xp19GzEz4l/sCin0gCsWeSIMIACMpAo+EQN47pdSk8ACgArW4fJDZ5aMBTIaaSmUqIUBwQIzkSISJBAUAphiqqEYA/XE200yN5ObC8voXPn1k1h462B30R3vDnaoMASBKQkZZVoUWGpEFSCmAUAtkhUqAYg53dgYAUKuFZKRn9Tu/9XsHlxZbjdoHfuL9Tz/1TBSHg9HOONveG23sbQ0BoBY+cmD+xVM/9v2ra2+/ee7mwQMvvnnxqjHjejp3/OgCGQRQzTgFAIEFKtWtB0eXm56K3eHN81dvLS4dPHby0PkL19+6fOPFl19YWVkHACFBiGYgwzxVnkKp4iisl3mZ6HS+e5IdM/WE9QAQKYzi9ukT33fujauNaP7ksUdXbr710vuPtDvtu2t3lw8eKcuqGI0AYLg7fuL00512fOf61aOHTix0W0qHIHBrb/fAwkKW7czPNsejPgC8/rU3DiwsP/7oYwBie2P7wOzhTmdm5dadTm3p4oUbk6FvtpuxbgHA+uoucry6sjnOdzyYkyeOjybjw4eODkb9bDzZ2+vdvH5j5fYqADz/7PM3b11HUu2Z7rPPPHv5yjUH+MTZk4cPH3nzzUu7O5uNRuvxxx8HgD/+4888/vhj99a3u93ZzY2dfn83DGNTufXVO+1O01srptyXd8e7Aul7d6WSRIaxYl8PkigKKmMqX6ggIEIlUSN69I5sxZZjFaiA2UkkihV5h05FQbuqbAVYP7xI4FWgs/5QIKZJvcjKfjk5+cwr126tXLr+dj2CVizNaKAI4iCshYkQmhgJoJbWVCg9uSIbz80sra1vVZCLIIhrjcFwTBR5R0kYAbLXtmIel5OgU3/+9EvNRggAtuzNpfHZE+3z17YFgmQbSNuuiWYArQC0ydCCNyYrJ2EzqsWhogKEroDTWJOIvKl0oMh5IGIoU+0zYeuBlFSGCM89+9QgG1Re9HqTK7cHM82kMONSyEa7tbY7ZCRQUqVpCWJnMC6NhT1gclEY2MporYNQZ2O/vbcRxptJGKEEpbVUARFYp2XQnrZYWPJRrG1e5lUZxaHU0jqjBSJDXhWVBJkGINAUeUSIQk+Ah5U1jFKFntgTS4HAXkoUzIHESLpYonFFFKrTJ46fODh/7frNlbuDkQVWkdQRkiFnyQolpQcJCio21rq52QXv/U6/r4JYp+nYGWItwrR0VV548qZZC4M0NGSLfHhnbfDEC89+9dx5AOjvVU8/dkKogEDOLix6gKyyYRhYRk/OsxcCidmTRQJEIYidd2WFBsk7lp5CiwDsAAbZuBGGxlkVhUQmr4oPfvi9QXOWgiSrzPz8bAD+p37yY6gja02eFS6rakzZeNuzMZlJh2UxLL9y+1sF81Cp5z70kVc+8tG8LGIdZMOBUhqVWZivj4b3krml//4X/sGrX730S//8f5pa/E4IjGOhYzUaaBYalSIXOJQqMAp6ppg4w1HKlQWEkgAEMgpGBARP4AEEALASqg6SEFjJINISUQAyOwYRgFAOgZGERIu28LmWcppBDIAEDASShPckFCJO00MYBQtAJQRPu7KYGaeJQ/igfuy7xCARE/kpUgxwGlWCeD/WEQFRMMC+5gJEZtBaeV+cOvXI9p3rW3dvz1VVczmssbRApTWi8s6TSkIdx94aJgwke5NVZnLl4rmNOzd8ORGehFCeGJGYPIH7TvvlQc7Sw4SG6Qb/w44QM4u/Imf2YX3yNwxGnEaTAoEnILty/fqjp59od+Z293qbm+HiXJIPegHAVz73acVsrVv8wMtzrfrAmFAKKZAfxgPyww4V7qsY5OnpkPfTxrCHwRiAwMDI+9DAh4oe7+PUCR/ErO1zpx+QKqa3mLeBkFtrK500LMuqlxehZi/QEwmlaqmO5OR/+Pmflqb3yX/z67eunP93Hy9+8qd+RqLIe/2rly4tzLbGva0gDMGXRTZemJ9lwFqzXZVVYWg0zBtxKIDBeaGURKiKEpUmU5ZVUU+iYjxBGWoZOPL7pwbgrR0PB94kZCrnTDI7w/dnwu9bR3if9c2A4MkTi2mCqUeo2GotJQhAQKU90YvPvfDWm29i2BwWVe7McNRLakEUR4IRWSE6qXhra2158VAcp6NBbzwo0qSeJpXzVPIAfacY2TQJs8mgLMdSswcgkIo1gxKAnogfAja+I/ULEb01RZ4776WUWinvvTHWeSdg2hpOgQAhlVRKKIVSaSnZkzHmk7/xibcuvBkonTtThghAczo82Z0v8snK6ze6B+ZUd25/op0g64XQWieMmkSAGEBFlckSoZsqkkFgBgMAaISBldwK1NGFhfFmv7e9reO4257/97/9qY/+wPtEoMjklgwABISmNNJrcLakzFogiwwChJjOAfL9ZjYkY0xSr8VK5kXJgGEUiyAKgqgcDfb1DLmpicnAApwAD0TCl0hliCaVGEuPZI13zggAkKwRQYJUQjGylFZJW9N+ehvsi8z797mACswIgFgq0KkOpJBaCvTA5HxW5FIrACjKqllvHzpy7O033+j39yLbk24ipaykdsSFB5W2QrAAoNIZhqByhQNv2CvEzcHguZdfHFx/tZ2mkdRFPprkGQAoyWGUOGsseBQsUbFEFCz3v/Y40HEQiuk22d5uv9UK0yTJxpPh3u5z7zlrqmFVEkpwjiQmabwAAO3jx9gn167svPrq9VE26s63trdoYb4tMM6HwjuUwtVqBABCZmkNAgzKkXOyeOvyxcpncweWZmbnZucm/Z75xjfPIxbTMsi19c3DB48wwtzi3MrKvclk0u6kadruRE1y6A3kcg4A7CSzpd68udcKO6vX1u+tbU2yyk5cqsNuq70we3Bve6u3OwCApbnOzatr63L32bMvbm7sjPqjR5940nn/yKkzX/naq7Wkdnd1dTiYAMDpU2fjIN1YH2xt7ZjCVBkOe9VkUhUtN9deXl1b3dnpP/P8ewDg+o1vtLudWtIypZjkmZk02+nin/7B52dmO1VRTvLx9ubksUdfAYBiJKWfu3bl2rHjbTDtS+dXTj5+1Jn8s5/5k9FocvjQsTe+9TpZBoCXnn/h1a98ValoOBhLGYRKnzx+otlob2xsjIb9fr9fZvm7DtK7Aul7Orw3VVV6Y4lcHASB0qEOtYxRi2nJRBBKoZCAnPfWO1dUWkvFLAPtLVnLkoUxZZAox0iea2kdvbSlVVqHSddJ+Z/+vV9UNL59/c3X/uxTvb3eUrsFjAqUFCIMtdACJFTWegNxs2HyYXO2aUkGYTwe9ZFZQwRAKpAgKE6D7fW7MwutWqeJGp10AOCMiVEdbnfuqt29KluYC4/Ot7t13QiCKILKWEIMQOT50GUuqSWhrmmlCZxEJrYAwjlvCuPySVUUoyzLDHmvJduzp7udNL63cW+j17csdSysCitrCOVwOAFr4zh01hljLMoMpyXN2pPISgkQgwGoGDAVGrPK9SqvpGLw3o+mr62HyoSwpePMkHfgDCtyAKjiqJ+PUUpSgkCAZ2ThUTLIwpEDAQIcMzMppaUQ3hFIRCmkgFDLSLpuOzr9yNGZVvurX319Y2fsZKDDNDPWEaH3koAtScSSnEMIo8iNs4+976Vf+Pmf/9/+5f/1mS98wVR2khdBnBRlpaIYBAghJlVOfWCyriwtSBbKu/3t7vFwrKUYDfqZsGkIwC4IY3LOe1SMSgkCYb0HQimQJUrgSCr03rEHRo8spRQIicLAVu1axFBiHFZC/tYfvOpQsZDGOWaINCJ4Zh/HoRI6UlyLmtV48+WXn3vmPY/6SbUYRjoUzfn5+sJBXWuMR5lSgr0Pk3CSFaW1ado4fORYGCeb25snji596dOfAoB/+a//1W/93h/eG48RdSLjfOKOJnUqDFqBOnSh3jJFptGHImAtnK/QegBmZEYAKaVQQkoU1lSB1lNXh7wvrJVax2nKKBxxZTkJQQlkIEOONRsmlAJBAME02pEQvERyVisNQjBPcenkCe/7FdOtfPAACnG6ffudrw4mC87wVPzcF1LM04U9E6BhEAyCYVoI45FzQSWLsL546tmP3pFvrK+trG5fbXXbrdlm2oQKepJBAbhKeSeUrlmlvdlcaPjx5Garhbt7g2RZ2Tgt3CjAMVsSqB8U1t03jgARmf4ywfJBag4AOwvfzpOAh9XItLfnoV8yg/zOdqYHy1/BHAtR2EKlwtosZl69dHXt/NdmPWxFDRuna7t9YQttKdX86NLM5p2b1tt7l19fWprHpAMqteQUGgRAFtMj3j9yntpvgpC88NMj0EKBACZCBvBTCUSkHCMjCAFSsIDpgnX6CSQG8EIj7rfuTDvFH7RfTZuQFOulln7ueHDtjbcx8hvD0SjHKmz2CawyRph/8o9/pr04oyj9R7/4S1/6zB9fOnfujz/1O3/nx/6Lye5WEkRbG9veMwodJvWd/rDV6baaLWsckEDLqYymCpy4cp6EVATWkioKL1COJ5OiLNOI0jiuTOWEjJPUM7c6zZ3t9WywPTc3QzZwpnIeOvNzrBQio5LEjsEjeQQCRoEhIzACM0uGugjIknfkhdSNmR/+u39fkK+ntes3rldlNZ6MB/1eGAQznZk4Crx1KBUIbLQarhyu9dc/+YnfZAZAEcd6sLE929LG7exNRiTyxYPv72WTOFESccrNQ1CAikUpFORZRsShDqZXFlEoFFJKIQSrIEikc5aIpFIykBz9ZbUnkVNaErGSSgreqOrEAAAgAElEQVTlPVnwQksno6I0KkrzKgcJoSnTUGkwBrMJZVrRrRt35mYPSq0BoFlvTbKcQACydZXWJMHneaaRUxhF1PNF1okAABR5omJGy/HudrueCuHyyrmSX3jmlXzoVq/fzie7KlQAcPT0k87oEMNYqt6kiOrt/mQoEQKFQgWAxOT9/Qc+jmOlAkcGpB5OCqlVWu8o8OgskiXvK7O/nSEFKAESvXAlulxQnmqaSYKaRnRUOEf5EACGhRtnE2OMkDIMAqV1jIjVBADEVByR5wexyGSz/hYAkYxk2gprXZECKXSgUYXD4TCeYmm96w+GaRzUm21h+m5zS/mhUAql9o6IJISkMAGAUNcLOyx8UW+2cpeP87J04//6R37gbd7bvH5Bojh96PTd9XUAGE5G5D0zEntABEkolZeMUpJARip9P6ozAGzv3m2k6e5OFszNHjh0ZHX1RhrHVZlVVT4Y94fjcXumM9s9AAA7u/1vnXv93sZOo905fPyU9X5p+cz16zfCoAZxdWBxbnYmUdoAQG/H1RJRFuMrl2750C4unRDK31rZGgziem3+sSfm767fZR4BQF4Me4O9KNKe7Pzs/8femwZJll33feece+9bcs+svbqqu3rv6ZnpwWAwA2CwDACCBEDSAiEQFk3JIUqypLBlLV5kWVI4FIqQzQhbdoQdluywJNOkLIp0WCRFijQIkgABEgMOZl97me6q7q7urr1ye/u99xx/eNXNxoD2N/HTZHR0RVZUVma+ynx5lv//92+xTiprkz3szMztjraaUacRxH1cAYCgqQX0+F4ed9oXT1xcXVr6jW/86r0be4+cOA0ay6RqmmOBKgAAfKfVGMS6cfn1jW578PiFZ7Y3tyf5ZG9vOOjMU0Blycl4HwDWPnxqf380yUbtuDMuxt/9g5c6rdYzH/7w66+8atmL8/Ori9PxEACGw4NmK3rrrduL88sa1Mb6rUYcnjl9pizzgPRMv3/+9LkojgFge3v3zq1bFy88srx8bH39xtkzpw/2t3WIqyvLSZLnWTIY9Io8B4D19Rtf/OIXjY6/+v98bTCY27q3EwZhmqZlUXzpT/zYrZu3tre3wjB4v2h/v0H6Y7yQkBLdDBBDESnY+7LifGqMIaIgCCITEWqFSiOBNhI0nHPOVbay3nutNSuCyFgvAIpIAECU14pqzUlh2ZIqMzV7/In/4G9+7O6113/vN39lunt7tqmaYRiS9gzWCVtX2qKsCmBFphGieC4Vei/Wo9PGCOmo2U6LUuvu/Ox8hYWFtAboYGBa7baZVk+eXXz77p0LazMfvrBs80numR2zhJbRewia3ciAZZsW1pATV2hCIbLOo/IoxF5XGHujlCLNZb/b3dsfTpIEKMgLZiTUxgJQYFAQWFQQaKUME2lwHkrLzlsgL+y0JgBVGxEUkaqH5YCMIMIIKggVIjpX1SNMTZFnzL1jABJRJibgtPJhp+ecR2Zv6/hXLJEdF5axLrEQAZVCIGEkRXUdHQWBRl5dXnry8XPD3e3f/d1vjaqQGz0RLlzlwAMhMjEzgpACrdE6b11FAL//21/7qS//yb/8Uz/1+htv7OwdkDYmbnjtGAiAHIgJ24wATnniU6ePEUVlIQAQEYLzSkB8NZ0MDUGnFYeaABRoUgIgwACa9JHVRARZAtJkxbEIUQkCRjdCE/ii4auOERLmUI8TlkDHUQtJxcyVLauimpube+Kxi8dXF9qNuNOOL5w7227GbMs8S1EASXJXFkSBzXVFoaHAaOfc3t6eIhNo0+l2nJWymIZhaP10/eYOAHz5S5/5yT/zlc1D/8u//Ou/9gu/cKNIFiPqhBSCcaHedO5Gmfh2WCQpeBUpLUB1Vj0AEAkKAwsjktEOjswYiIhESMTMuSuAnSLV0EZ5S0QCGOjAWu+9KKj55lCx9eCNVlUJoBUBkNExhx5EGEXYORYgIhS8vxUC4D9KjMaenXPfD0V40HEIEAsoARJmBE+CSnkW63y3Pzj/2KVstvfmyy+Mt7bTIl9amOm1Wily5Z24kjBiKY2OQWvLkpfWOvcH3/n2zNpFBaQNllUZkrlPLzi6f63VQ4I6fsiABA+aqPqb9fcV0oNu54FJ6SHdICHRw7ILFgYRJNJKIRkNiJ4DIfEu1obT5J133hoeDk1kTlw4s50WqXPJCMOwOU5H1Dk2d65/a+PGt15+p4xnnv7kpzpaFWhLXQEgPRhqKHgIE4YohKK4zv2pN351h6NqNDEJmboDFVEsWG+cQASRBRmF1X2WA3wPDbxeAIAIIKm9/Z07d25aO20H0dqxmeub28lka2b22KTaabf6J4+vYG2DF/nSj3/lBz/zmV/9pV/57ksvdjsz1ruysltb92bn58Mwnqb53t5eq9WOojhzKSJoTYgOEZjZe0eKjNFlVVrv4ih2zrGwZyfiiSgry7IsTRSQUq1mqwDJ0oyKqq0are4gDiNP6I8WfwoAkBDEA6IXvK+4AxRAAKVIgfHOhUGwsLyUTKf/9U//9M1bG8CCCFpRmqRxGDabcafd7vRmw7iVZkmjEWiSaZo0G42qyIvCarEX1pZshTeSMSr80PG1IAxqGaQxSpEBJ9ZVaAIGbsXtOgurfkEi37fDERJAJWVkDCnlnFNENa/8fstNiFxTPpSCwISBFgR68923Dg8PgyAsbaGjIJ+WleN2szXMyqxy08JXAMsnT+DuAQA889Ta66+/nqZpr9dL03Q4PDShOd5vNCK1vDxryLYbrUasAODUieVbN9/tN5uYrL575YZDsJK9/eblD3zgiac/+Nj25tbFcx/a2dsGgNnecnKQzPU6lYlG1yaGFLkcPSEbBSioBLGenQgIsGRpWhV5qxkTF25aNOMoHe0vxmRdObU+s7WiQbEJahead56gCrCKNXQi3Q0JHYSV3967AwBcOShSqCovkiMyMzM3Go36DevliGV3tDpmsdmUBdHEQXfWizPovXEWgmZnxrtqNMoAYG5mdv9geCdNVpeXBpF/d/P5AFJxKGLYOmFCH2rJAABcCuCmkzESdNpdIDUcZ1/9zW9+Yu3S9VffFvQnTx5LMgYA7xUq3NnZaTRbRCSKRJOIEtAMpJRttWxde9+7s+VsY2l22Xl7+d13nv3IB4+tLHguBzNzsOWiKJym6fTwEACe/9Y3UNMkmT770U8k6cHuVgISznbmvc+Ho5vN5rjXnW00IgA4OLy7dW/qbeLRHezms27uiSceW11+/Pe++dLCfDi3sNprtrb39gFAmAf9Xhzr+dmm1hwZdEW1sHhsbf7cvbt7nbAbB1E5BgBAp0eH4/Wbt5y4pbWl+WOzH3n8E7nLx3f3lteOx92lk8cee/Xb/xgAOmT2xvkzH3yiYWJbVG++cnWaTlfWVsDjwvzsxp31VrPzF37qLwDA1p1hAGE7biNApIPQGACYTIYfePKxvcO9O/durx5fvL7+LgBUVXL33s3jx4+zt6dOnXjppe8mU/Tezy/MiJRKKaXd3t4mAOzv7Z08ucichZG/fPmVmfm5zZu3orj5+OOXei03Hk3Pn37s9q07ANDrDfa3t0ej8U985UsvvvhyK149PDxsteP/5K/+nW984xva2F43JHwf0vB+g/THe1FKHVkeEbXWdGSxFeec9z7LsnrAprXWWgdBEIaB90F91vPe1xoe51zNT2Pv5Si3GwhEbMUKhXwO+trWeGb10a/8jQ+uv/7C13/tF6dFNdvQ4sp0OlWaDIkVIYm8Fw/2CJkrCEQUBMpEua2mRTaYnRNUziNhJNYDALGM9kcr/fa546et3e6hNw61blbeZmU+Hu9lSVEUpRPdanX7g1a7KXFknA9QjAbFwOykqOxwlO3vHyajCSmaW1wK49bB/uT5K+uD3sCDqipLqGunByIxeK21UgrAE5GuizICRGQh5xxwRTrQSJ7ZO490VPAAACl6cJDrAxVGpqxyZlYKRdh7TwqbzSYKA7DWISJ674MgEJHheFLl1VGZgRqPgEFoFIYoCK5lgpXlxQ984MnXXnv1xvoNQZMzMQCL1IxtUgQEpBFB2FtyPgAfxCZJfIGuCvBf/vOfsbb4wJOPC1JeVh4kywoHYquqzDNxlWiYFnZtsZfs3+HS1QWjr2yj0djZ2t4cla1YN+OQxcehVho1G++tY0EiYHDsEAIWBDDiRLQAogePCpCYBLVR9VZEAdo8A+utHV64eP7CI+cvXjx/7uzpdrspzGWRGUXsnLCtimkzilQzDLQJo1CMdsxhGFlrmcV6l6RpGMWNRjMIAmbRWiGxALQ7nSNTiZfJwe6ZwdraXOfEpbNfeO4Tzz16rpWVv/hX/1ZLYvalB25CSIhEjAqRj5A67wk2JYXeeyJVq4y01sYYAED2wBZZlLBG0ciWnfcSm8CTAAuIBxYCL+LEeg0KbSUgRiCMFGpCFuu9woABmT0IiWBWlLasiP4/7ToPg7Pf64H5PoSC9549h0RkTBWG0OsvnrswOdjbv7M52TlcWVjsD2ZbrUbuqorYM4XY9TrwGFYQoOaDne1rb77y1Cd/oAQOGu2qLPX9ROMHjqP3cBTqB/Yer1R9/qmFhA/6JaXUe3KQHu6XHvDrHs6QFRClhJzXAjGZt27c3N7eXTt7+sS5U6LA27JhcDA/Y8sKWs3pZKJQnj1/aW9r8xtf/+1svP+5H/pMszOHqiuAgsRYWzoAUFAYQQAEsUIoEZAA69JfmOsgZyJEILEsgICKUSEoj3W4swh4ZD7C1R0VsFLnytw/GEdBq07k3s7Wuxs3eDop46jXbp9dW4DNe6PD9RNLy3/2z/3FSIO4ktnGcVw63+oNfuALP3x7/ZYDpjAwVdDp9PO8LG0SxXFZVmmahr3Qe8vitELSmtTRtopIBWG4fzhqtJrdbheR4maDRJy3gKA1MntrHSk0JuAg9K4Kw8g7V2RZkTXibhuYrbOg6qd1X80m1dGTBgZBZnHWBlprBO/ZIdzd29k62A+bsa0sMxfeqjDozAyY7b293du7QxO2iiJrtwIU12qY/YM9ttYoY7QEWM62qXG8+czHPjkTmdKSUrFDFi+MTofQaCrEoLIcBQEiOWuJ6GhDV+tOEawtGnFUV/Y60CIghESolFZKiThjgAA8gwCFYUxkptPsN3/zq3lR5lmOCMDVYGagiPZHY0XobOVI5c6//vZb9cfl2kKaLGZaK4JkYX52OKRBr5NOpwTAfJCnWWB6Nf50sn/YMK2ykJ3t/QqNaJpk+08+9cQ0GWdFvrJ66tSZRz723BcAIO41Nn7jN26uv1mohZWZU5v3DkKwWhJfQelU7pSjgEwEAIE2jVZLykKjDaZJU9mYfJhVgcqWmnrvYHi3lNgMACCLZxIxKZNDQsZ2EAacs0+c9abVJIS0LDWVAJBN9tn7lgmKogCAKAidc2STh/St8ocpYuIpijxI6dlhcrB3s69xdrV/OMmnk12lW824AQBpkiuKet0m+7DXXlg78/j629+cGwxskQdKIyHY4nD7HgAsnOh3Wh1FjTy1u5O9mf5sM545HBWv2J2nfvBLL77wrY2DUdjqAECxvzXodOgAszyNo0YYhkoHVlxVFUpjgFm+v94IAQBmBjg7mA217s9GUeg/+qlLGBXdKH736rVG3PaWL5w5+8r0EACefPzs7dvrnbC1e2t9MFihNE/z6bHe7HAywVzmOjOhMVtbmwAQNali1+q13r58ee7Y8WbU2bq5vTC3+OjJk5PRZDaCUx+4+NZVCwBpkW5u3nY6PDZ77M7NjQtLl7QEbbP8yovX5uYWtncODw4OVldXAWBnf295edm0wuH4MAjN7tbu0srSeDqa7c1MtpN8Sts8me0sAkA5lUtPPmEwmk6Kl1747sxsfzKZTiaTM4+cnk7HKHzp4sV8mgDAdG/irdrfOgxDc3vzZlWVy8uLg/nei6/8Qavb3DnYgrfd7PwsAPzgD3yqLPPKobfRi995a28vGcz0Pv3pz25ubmQ+mZ9Z3t/fLTMBgCefeGo6naRpeu/uZrsV5Um6NFizFUoWzfV62g6VV5/5+KcAIEmSV155ZWFh7tUXv3X25Ik4jrNs/ubNm3/7v/xLi4vzOtTJeOLZvl+xv98g/fFd2u1OPe8BeI+ypc5dwQez27peqf83xtQ1HxEBaO+5/uEj6TkwCLAwcC0G8g2lGHyzw2VZ3jtIF85/5E+fevqtl5/fWn99d/NKnifNQBmvDbWdOBBmz56ZGUkFqIwHZV2VZEmj1Yw7QVGVwqihCZ4BYDreJ0e7G5sq8WcH84eTYTHO4naj0wwpCg+zfIq+MZhBZ3bG2V6y01R5FFCj1W222mVZZlmeF7I3nACGrUYjjForq7Orp07/n//6N/dSiTSVdooYOGZmNkCA4p0jEK30AxsBIioUwFr4bdCYmu3tnC+ryjkPTKBIoB6Z13G1taAKAKCqKuec1lQfYa21s+VkMiH8Q1c9IhRlySxlWWId545aSIsAMBOJEo4NhoSnjy2eOnPqtdfeuHL9pqhGyShBUFaWS4vISOCcExAFSJ59ZcMwRJZsWkQt2q/cV/78n9cUOlflhSOjgLQODUtdKOjF+UV2pQJRy8tpUpR5+cNfeA4A0qQo07FP0zLPyzxvNWr4l6AhIjAaQYxj8czMYEABkAgCB55YlBeNgkIE3XYz2d8HTbl1yM4E8vEPP/MXn3ji1Lm1paW5NM/yPI9jXVXTPEu11iiq0TBaNQmxEUeuqogozXP23oRRZa2IBGFYlqXSphlFYRgarbMsd56DIPDeT5PU17ZXhQhu5+DmR559/Kf+2p//h//gv/np/+oXnjDRDJowt+f6g+3K3s4r02qJcizuPa3RQ5g4ZvZKKUTwnuvKvigyrZRCHQZBHBpCR2gVGwYWJEPCFkEEiAMKHWoWUahFatJcXTUzAIZQhzaRs4CoEbW3znoJlPn/ma79kRQ1vE+ZO3IgIYCwUkorRV4UKRPFxVhhq9fV4Vx3xo+GNpmOh4dBnndmZtFmEFAcqBJiZ8tRxkq0y/Pt9av0zId0IyqcElDvackeWI/e0zI9aJColgvep9ux8/iHU3x5j0kJEUOjvofIcNT1PWD3gYgFZzVASOraG++0O90f/8k/Lco02n0Ko3ZkyuEBheHhZAronYgn6Q46//Ff+cu/8Uu/+DP/6H/4sa/82bnVxygIS2YwEWvlvAfwAkgigMICoA0IMrMwg4hCpUix86AVO49oiRAUC3gWoHrp5SyyJRK2HnTD+e/xwzwMcxCEyvljq8d0GA8PDmxRsPPzc4PHTh87GI9u31v/zm//2oc+9JS1VhGx+EqEWdozMx+YWxgfjDxuaYJQ62maTHe2J0m6tLyU5zl3HRJ478IgQELvbU2JcM4BYrPZ7A8Gy0vL4/EkyRJFBMCIqBSRIu8de91stvPpFFGxB5sXpILxaORAWp02hWFliyP3FQuLJ1S1vUcp5a0T7wKFws46hyyeaH5xodFqjsaHQOicN8ZggP/RX/+rb7z6yle/+tXKYsleGVNZZwwUZamUQu8/9vGPfeub33r7ytvzfdPvdz/88adyp4Vii2SixsxsTwcSRGg0QGmqtCKiTqdjjCGkKAyT6bQoCk1qPBmRajfiWECqqmLP0+nUWuucZa5Pz6U3KN5neVlUnkinWXX12vq1a9fyvAyjRlkMke1nP/O5a9fWDw5GziODJo2gIIgQpwgAM20+udIS71uNeDrZt+M7W/s2NKaqHHsOguhwa9zuDgAgn0ybzTYIKRWAKr34TrfjxV269Oh4PC7L6u23rr/2+jsAMLPS73ZbTz+1dO9Q/c7vr5tgXiklqDyIExTSAIg19MO79HC3Qa5LVc9UXVX2Az+IsR0Y8tMTx9urVXB96ADgdjpC3XZBw7MNjCIWb70Xz650JSquiEsCBwAEFsAjIoEFAAUk4EgeovYjPOQbYQ3eIDYa8ShNjaODO1cbkZmfWx0lBaOqwRAs2okCodzLxFJr5eKidxvvvD4/021oCL0TFM8ZAOyvvx71lvpzJ3zhIx3b8T5CHxSkqR2nwcLK6rtXX+20FAB0us3pZNjvt8bjlEiY2dVWTgSP4IGfffaji/NNACCONzf387Q8f37t3PmTh5NRUU6qTrM3G5d5mhWHN2+mzTgEgNNrJx575GRVVb3e8uV3bhoI5+ZXhsPx8vLxRrMs8nEYLswv9AHAU/zKK7cnh9ljTz5yOJo2Yjzc2WoaNdfpQ0HaZS6DcpLWp7Ru3I9UxyeK0xBcbILmcJxlqd2yu0maXHz0YhhFAJCXxXg6maaJEy6nycWLj0yTNNbNw73D3uwAgmC8s9NvxwDQarSPLc0WWdVumktPPBLGDUCIGvHhYbK8shI3ZjauH9y5fQ8AGrqjKVyYW6qqIjAxER6MDgej/vLKMVKQV9nM3KxSBAD7e7ueOY7ao9HwwiMXojhqtRrbW9v7+4fG6N3d/W63V5YWAK5cvrG2dsLZVLxqNtvtdm9vZ7S8fDxNk617d06fPokECBUATCe7Fy6cOBzuBkERhOXlK29ub99bWlr64R/58N2dG2fOLvX7jzab4ftF+/sN0h/f5QE5qi47vPf1VWPMw5F/D1ur61lRXccYY8Iwcs7Vgrr72XCCiIQKFHhhETI6cM6Cs71mj2MeTcahbpx/+pMf/+znuRjv3b766vPfeP27z8fKaig0eAZ0FQMoIkOoATBJMxWEzc6gtBWj1lozW9AKAHzcXnnk8TOd1a/9ym/0l2YfufjBnf1NiEyn3ei0B81u/97W7r3Nvb27d0mZY6urg1azyEeNWLfaZreaOl9Gze68CkeHw0jZE8fnLz722Fvrt7cOWMLmaFhxA3utWKAS8ShIAN57UqqqqjiOgziOqVlv3pDIaAXsiEgYPYgxgdY6zbLRaDSaJg+Oj1II8Ic+JKVUWZZEZEiVRZ5lGbuq0Wg4V9W7JgAgUp69c4xKgWMEgZp3Vvv62QlKoHS/21pdXrryzpXrtzYpbGWswAR5Xgp7Bcw1NLkOzhRApDBu5XkuhI1Wt7SFF3aOmoGJWt2DaeIFTRCZBiFoL5VIuXH3QMSLZ2DPzkehKdPLAEBV9aPPfUhssL+3S6YdBIpQ4kZkPSOiRlZaKZGyEgSmunxELUREQISgSJMnkjybel8dP33m2Q89+ZGPPtPu9BJLk6LQxrsyUezigJAtoZ8ZdFutVr3htNaW1nmRMi/a7XbYaJbWx/eVHlmWWWc7nU79ErXWmiBQSnnvPXvrnHcOABQp0wyN0tlo+trz3/7Spz5zNpM3fvXX+0YlZboQLR4P23tJlnou0YICXTfF3ydgk/d8BajvV9ijQmOMMloq8F68eFBIiJX16CE0BlFXvhJBUkqOViMagJmdZ1/fkfdChMxAJIQkDOyBBb8fkEaKtNbfTzg46kYQWBCPJHaI9auCCASUAiRmxxojlNAjQ6xaUcR52+VpFAXsM+Wdy9AVabffr6w+e/GJd998LVB+srdlXIEYT62Logite5jE8N4gpu/7zoN2CB6igb8n3/ZhZLn3/j0NGH4PCMEj+Tydtprt21dvTA/Hz33uh9KqOJzuV3fuGjJaoNGIJtMkSycHh7v7B/vPf/fgyUuPfeTjz/7IT/zZb379t//ZL/zLx5+49NRHPt7ozyfZ1JOO2x0BBvYIXoF4aHiOEBEJmT0SGFLsPRIBS2CUtamIiFdMUK/dwVsDpISgqgKlAUiR0P2n772X+4g/ACDARhCSCT/96c/+q3/x807cwSidnZ0f9GeVIl9lb7/60q//6i9/+cs/PkkmJjDMjoLACaLW7cHMoLKlMRlpxzA7Mz9JJ1VVGaOLolAKTaDqk0x95hdm8B4QlQmTJDk4OEjTzHobd9rWlQJKB2G94rbWVqVFVM75oiibrY6trMccjFZGR80GM1e20IQg3roKlRJmrrO9PQfauKoixDgwwuyBgjCen5vL06mwgGcFcOL4iaee+EC32fid3/ot58V6Cygs3nupWOLQ/N2/9/cO9g6+9fvfGaVFVg4vfujp44+cdxA40aVnQQzCsCpTcRaBkL0iL+KzdOSsK7JMAMq8YOY4iqyzo/F+kiR5ljnvvGcEdN4xewBkZnZWXOmc73R7zXYvLdMwaq2v37DWKqWqqtLIx+f7n/nER7fvbjWjuKhcnQ5clXmrYQByALi1cWfz5l0Qv7pybLY3F+sQnI3jeHd313vfiFvGmE6vDwCjSTIcDnd39hfn5+tJ0tkzp5qtUJgnk/HK8sry7GrpcwCgWEoNqjO7cHzut75xi4yQblo0IsYDIWoNSJ4BQHHeJN/weZvKhQYea+tBSKHL2GbOVZ79TBQ0jw8AYHYq13eGO8MdQE2KvCuYrY5MECgi1t6GxKqeawCgwHt31w/Idfg9u2IlEKKpilxjCNOk1+pNqnx0+6oUKZi2VxFTEwBEx6ibrJveBJlWKl4ZnGvdOSgOkl0VuU5opEpRCgDoRG1XbM+ZgdG2P9uZpikXZVnmqtdKD9KZrpHjizv3NgAAbWGUnFhbe/utK/VHap06eoQx9BQ3lsqqAoDnn//27du3VxZXP/bJj+3vTy4+ei5NDi5fvRKGwmyPLS2D6JXWGQBIJsn1G5ezafLqa1fXTpy9eGklS4ul1WNJOk5dFDVp8+41EwMAxA2tQ7ICaTKaGTTPnJ1/J9k9d3qxoRtxqPIsbbbbsWkAgImak4Pi5PKF5BDOr33o3s3bUdynZrl/cHkwGLTbrdFoND8/DwCnTp06PDxcXFzq9/tpmibT3Dqem1u0lVy5cvX4mZV+N+zExwHg5MlTm7c2CfXNGzdnZ+cG7V4UNzdu3dnbH00zDqPmK69fW5pfAIDOzMz6u9evXb/66U9/6rOf/cE7d25nVbqzvfP4Exet2DnAbreZFSkAjCdpHMeg6OKjZ7KsvH5jKkB7B3dZqsPh0HN3Op28/PLLAPDsRz/eiLsnjvestc65osxWjy8m6VkBDyYAACAASURBVH7lik4vuLHx5trJ4y//wesAcPbsyZnZ9qOPf2g8Hg5mek89fXE4PNjd3T2xtlL5S9bmeV4+HIL3/uX9BunfvgWJjsoR7/0DKcuDq+8JLak7pQeVSlmWeZ53u10iqi3izrl6AXIkfVEkgILInjUq0iF5QOJBbyDgK1vtT0qDzXDmsR/4yuOf+PyP/9w/+e82rz6/PNspMh+aZjPueQdENJyMdBzNLM5W3hZSAlAURunU1pzTxUc/dO7ExeLGftV88fSlZ4fp/phJe4bpqC02xODU7OJqPJsfOxFE2oRB6TAwi5pyJBcFenERnYSBCaRcGvQ7Spu7O3tBe/G5z352c3fS6s0hlrt7W6fPnp/pD1557ZXh8CAOTRCFZVVZa8uqkofi2JlZPfi4QARUpAhR1ZPLev9WD/Oc83A/xaW+ZahN/XFrjKnJ0UTaOaeUEpE8L7XWvg5eFAal6mpBKYOoNHCghIgCE46n073DQ8sAzosK0jT33iF7rP92LB7Y1dM+Ri+ewtgj57klpUNFwK7IE5EKASpbObGeHJkQSQmhbgRaG++csw7Y597H3T4AyOTQO0vsQci5CjyD90aR9xwEhusIAwEEDoKAmVWIIgq9IpFGMzqYDDMLJ07MP/PkpfNrpxcGvVDTra2t4ZUrc/MrKjDKgAlVkiSz8/Pee2OMIE0mSWmt1gaJGDGvvNJh5UATkYY8z/M8BwD2wAz18qEoyro1qqqKGRAxCAIKDAAYEmFHnk8MZtav3709mlz40eceee6J4WtvXv6d56c3ty925m9VRWqLsBuX4gwEVV4qRd772pJ/tOhAqLX4RFT3NmXpHPv605iMsV7YM6HowORlYbQiRUjEoBAAUAu4OlHGOS/CpLBGVNcKT8+ChKRJGJMsraw1Uej4jwBIP9yZvEdud/8H6OENEhLVEbSIynufZzlVGFBYKs5ZCnRe8bs3r2KeYJYt9fuFD4Lj9ti5C3NLsx977gfKZLK7/u5kd3v9ylvHn/qICWPnWX/v43qwL/ojH97DZx65z+p7T4P0cG4SMwN8D99c/PfAKhg8iI1Cc3d947d+9dcXVo4dP7FWErzwey/97//0Z7tB0+WWwVjvdKh0FADhs5/81NOf/7HrKQZzj57/0TPpCy++vH7rla9ed3rr3ihrDOZXjp86YrT5yttSWMqiCoOg2+kQUhgE4+GIvV9dXc3SdHd3V6FhAQveowcSoyVEN9eNl/rNpjHH5ntNM1HkCLGuxeU+v+J+H4vOOkFdFJ4hBDAibmNzb5qkUUiz3Zm7h3f/+c/8M1cV/84Xv8jMQKawHARhaZ1zlYmiXCZZVoqgUioIgiiOsizN8zQKAmZvFMr9XhywNrk5ZcI8z9M0rSrLIGWVI2EQhWEUMZB1nsh3Op1GYNJkSkS1ejY0xpVVOk3COIqjSCG4qkDERhQDCRHVGzZNymgdBoHRhhCNMUpHQdR67MIjG9eueecUACH2O90TK6trKyv/dOF/vX7ztkZUhIQCwl48qcZHP/Hc137ztxMnSKFW0RNPfTItoaoSITjY2z84OAyUJkZXWEJwVDm23nvvfFmWtqqIUJPyjr13np02hIBFWbB3jUZTaYPkUaMiTYTMphl0tDakQ0EVho2Nm3c2NjbCMNRMkySb6cQ/9ZNfhjJ95sknXnn5NWZWBFoBcpFP9wBCALA5N5vdViPO0jLAdOvO1syg14ho0OuLSJJkmbW7u/sAYIKIAE6sHhsOh41Gq6hSrdS5c+d63dbjFx8Bxk7cC+IAALwp9pNxhhi32t1WlAKgjhmNl1qDjQRY50EDF+PpQdxRvXbUiyWQHPJUoY21FCCZLakYtjQBwEorkkqHUk2qCslkVWmrwhGyAwLVioNWM7p2dwcAUJju/wMARmbkWidK8r2JZCLAcHBw2AyDVjucErlsstDtDfPx+F4VdGYsRT5oAwBFHdMSowKlLeh4nEsz6J965Kk3n/9qylUDUdk81AgAhsFj2cZp6fNqxFz5IGzODPqBzQIJQsBzJ1auX34RAKbjvc997ge//OWv/PW/9je9iLCvxftH8HemV165vLzQBYDX33i73W6cOLX26huvfu4HfsRZODgYX99Y7/UgjKC0oxvv3lsYnASAfm9+8/bWyspyv++DkPb2b2ujOv3uH7z4naChVk6eHCfw5juvAUCzFX/uC5+9cvXya6+9dK6zNug0nnjs/Ksvv3D+5IX93cNBf/nKm2/PzCwDgA4bs5dWCI3BcLiTBNAOVWt3d3dhYa7RaMzOzjIIkgBAMs2jsAFAOzt7MzMzw+F4dn5ue3t3MJh9rBHPLvYrLsqyBABbVq4sTp06VWSTViu+vfnu4tIKGdjeu1swZ4WfTNPTpzoAMJ2md+7e1Vq/+eZbqGh5eXF7797i4vLOzkGr2wDBnZ2DosoBgNBEjeZ4PH7ttTcWl5Zm5wdJkmxvbw8Gs1mR9QeDXq934ZFHASCI4t5gZn/vcHdvuLZ26s3nv7G01AW0nW5zZeXY137rLS9Jf9AAgNFk55FH165cfT0IdLNN71y+EUaGoXr5pdfubCaPXvzgY48+o9T7G6T3G6Q/9sv31ysPQuvfM/0FAK31w5aG+k1Y+5RarTYR1YoEZnbWhUGIVP8eAiFmZo/MwN6hEJKtuAKj90oIW+f+3H/xj3/95//h87/zKysLy0aHSV56Z11Vza8uiPYF5CnnGEXpVCaleeTs5x659BQAbOxvXbu1A9tps7/aml87d/KjG7/2c1N0uiw0ZNpIaKjXjPqtqPLTYXJQOmq3FxZmluM4vnVn8/a9TS+TpZWlqN8aTfLNuxMO5z7/4//+J1VEyMPxKCnLdq876HcV8GDwn11/99r//I//lxdefLHT7XhmIC33FYk1msIoIqWIFIM4x9Y7YbQsNkmYWWsiIhJotVqKcDpNamsmItZbOkASAKVM7VAHRXlVdrtdqioiVaWpADAQYk0odeA9CmuFxhgdhnG7d/Pe3nBaejBKGetc/ZAAmISYWVBqxzmgUlpZ69B4511kQNsqzH0zbri4cZCkiBCrqKycCkghVmyVCQCVtayDMAob1jmHrkjHAECVBeFGHLErSp922s1uM3LeRlFQg4+DwIBnL4JEDEIEWgW+gOE47cy0PvdDnz7/6Kk4CrGCkMKycklWCbm5Y8vpJEl2k8XFucOdg26/Dx5sYYXQBFEYxCZsmCB0zqdpqrVutdsImGWJCAs7V1kiUsqEQaCIhLkZ3xeUmoBI132+LXMAEPTamMzZXGzz5EKQ9zjJNrbvzn7g1Kc/88yS6b/8B6+/8LO/sHtvx2ZYsLMK5ubm6qFAPfivqkJEmu1W/Xqo3ws17MR6R0EotohbLQDvhJUwWxfFUZFXAIReGFgEvLBHFqrDXwXwyJZCaAQEEVWkAJV4RiGwzolHFG3UH4H5BhH0AAhSBycJIj1geoMgANeIB0EBlKPgRhYhtIyllQAwFXbsM/FeLDOnAuO9UUdrHKXNmc7Jxy7ML5/NSx/Eg+f+xE/+8s/8j/Zw5+Wvf232+Alz8lyS5QoZhRBJSBCQ6sIJGAVR8L7Npp5E38c5kKq56FxjyutZw5FD54hIUadnUY32O7ph7UESQEC4b3wi9ton3m6O83D+9NgG166P5o4tPP3kx9RfgN//5teypEhslzFUYSvsDMLW7MyFz3715ayS4O72dcekzBmev1B5XzHQok5Y3t70VeWQOU+SKAi6/VaaT1ePLWYp725tTcbDucHMxYuP39gZX333bppmNq+c59JV3jsBJvTiCrEJ50lo8NKFE3/p3/v4fFeHcVgWabfdHI+GiECKkBQQApIH0Sp46+qVXBwBN+JwL52OyrzTjsNAjyuhOPxX//e/Pn/h0RMnTzZaYVbmRILi5zqtQiRsatNRwwSc10mlu/PL3/nqV08cP7a2vAgoZHR9ZAlEEDyDE5yWZbvfKcV79t1243CyF0UhInbbne5gFoPQA1rrHIHPi8FgoBRVjitrc2t96bhw/dlBZ3HZ+cI6qxT1et0wDKy1RZbVHL+yyLVWWuuyKErrRNnJcKwFgAVIRPD6xvqbl985d+rMmdMXrq1votGevfW23WqURS4CP/8vfh5RO8+IOBqP7929862v/zag9Hod9g4FMYoaQUNiBUhWHJqICIUZpMXMLExwxCLXWnFV3Y9E8lVVtVqtB9IJImLv2Tlhz5yiCaaFf+mtV3cmo6SsQlSa7ZkTy1m63WiGZTENtGKvC1uiiDi5u3lXGicBwFbYbc1pwv2tfSmlKtzezsHW5r2ZmW5VlWmWN1rNKIoAYGZmIAiKzCMXzr326pvD/f1er3f27Jk8m4IXYMyyrLAZAJiWdDstDaYEvzDbW99xKgxENHsPSAoVoghXAOCcBfBpkm7ZEWSIbdIRKo3OchjG3RCqyqbDuwAQ6fB8t3+s3T7I5d07u4ilaYSLM+2Fjo45gyrxIkoYADSDlz9amXI0qHgwiwEQkO5goAALW8WRipuNv/Y3/srzL7z4S//m39hqajFwpgUAujVrwGstiFZcyR4Rg9WFhWLtZLp1tcrHbQOBJgBIJ4dMyqV7544fV6YRxs2rV6+pJGk12qrM/DRttgcfe+oxAPidr3/N5sn2vc0wUIUF67wXMcYwAog4gbmF49fWrwDAyvHzly5duHH93f29vVvrm//un/ryZLg9O9cJ4zzLR0Zo7cxyFHQBwObV2XPn8yw9feYUQ2WisjsTb9x+eX+6bkolNydLxxZTexwANjY27m3dc94//vilZLyfT9JBp39sbmn33s6gO9/v9E+funj77l6Nx7AlMMvB8GBpZjGZJmVUzc7ONTtho9Ho9Xo3b9+uK652q1tPUQ4Px9NpVhZV3OikSSk89Swj5afT/Nz5UwDwwovfLqqpMXemyWhr7w4okgMbt/r9+fjSk+cOh9MovgieAKCYpE8/80EkajQaLPzGW2+fOr22vLJ8a/PWNBlb5+Nmu9cfAEBWpHMLc2mStlr9a9eu15L/2dkFZhYWrDW6/R4AlGV+48a721s7nU7n8pU3jq0sKlUMR0OWcvzO/ic/+ezhcH8yGQHA2skTlS0XF+dF/MbNG+Px6MKFC3t7O9eubXzqk1/Z3hp/85vPn1v+Qmha71fs7zdIf3yt0Xsc0g8bAx4GRh05bZTSWtf8hiNSjffGGERM07Qsy3a7XV+tQ+XrmEjxij2KeEGHyKSAVFiW1RFeln0Yx1Vhy8J9/k/9p5/5/J/+uX/yj965+urqYmtuse8hy30K1NjZl5WTT/f6x1uduaXFVWEepRkAdOO5Wzvrejw1CgRhdmX1g899/uXv/m5YeXQ2avnKJQnnURxmbIc2P7V6wtnq1t6BMWFRuF6756s0O0wS3bpxL+0cf+ITP/QnL9/eiuNgpk1zM93ZoEk68DaPG9H+1s7CzMxP/4O//5Wf+InDUdLp9wRVXpahCQF8XpRakfcsYuuSTeqgPpFajsj2KH+wLErvXLfV6na7ADCZpoTaexFBZi5LS4ginDMrpbyX4XDinWu12s1WZzQZMygCQmQE1sAEokkTkQ6b48zd2x4JBKipKp0tS0W65hEDSE2V0nWNzALigwAsVuisKvzJfucLFy+mpbQ/8PRYmY2NjRs3NzZu3qy8i6KoYcKiKkVYUEpbKdSgyEsJ5ADAKGJrXVWAWKMDYBLgZrPhEZ0n9L50znlmwNI6ZShox0vzy8dm1r785dWgaXKbdAfR+GBfco5iEhPoKC6hLMQ3Oo3ZmX6RFS53B9V+mVcrKyuOPWizu7/fbLbIYLvRDIMwy/I0SYMgaLfb3lnnqmazXVu8yrLMs8IYg1gqpZSq6Wq2XpnGzSYAeLA+MApanpHTRBHMLsytzM9trK/v7RzuwP7i02f/28/9T29cWf+7f/+/j0o76M/aytZa0yNjGKokmaKi+q8cBEFVVTXWqbRV2PRcFWPyUTtqN2P2wFwpEmOQUClWIsAsAuhJAdZtMx2hBpjq6CIBEY8CDMxaq3YjNApBxDNr/f3yA74Pkbtvz0GWGjFQ/zpf76YYgEEYBAgRRAEhk2ajiyzPXJl5W6GIaFKNC48+rc89Cd7f2bzdXl0t0K3fuGnCmZnVleZi64d/8s98+//62Wxvb3z7dmNmIYwirKyA9/AAUUIPBIh8X6XznkmN9/bBuahWpT2QK+L9gB3xAAB4hMKob/sgiQdEfD0bRg/XLt95660rezuHh/uTMrcb08nC/NyJkyc/+twXv/nC5cyWjfmzUWuOdctSS6LB711hy5lAQSpwvnI+U2FobW6rLNAgvlyYm5nvNGzFwexsHDXHaXrj5s7d2zcNQr/VuPTYY8l0+t3nn989GFaerfW+zNk77x07B+wRHPtKkxNXptPixZcPdm9/5+/85/9hp2E7zWA4HBpCBGF2jhmJkDR6/vmf/9mN9auec2VMYhPd1BZkr8jt1GoT27K0RfF//G//9G//7b+lxOuQ2Fbau80r19954SWf7PpqvD3MJxIUFG3u71rkcZ5sHW6tLPQrO1U6RK4HLvXaATzKNE3m+t2VuXmfpmG31YiiAJXdvXf56juj0i6dOm0FxYNmvHHthomC+fmFRtxoNtpBEIRkAlIBKkUmjDURZpNUGgzCCigIjQiHRptAV0VRiSiFZT4NyC312kkyTsqs8v7YsTUTws2bNz74xKWv/+7vWhHvfTuMybl+I1LeTna3trZ3OxGVVdWcMadOzh47tpTnRRgEZVUxexBf8AQVsmOjkEtnxSPW/AxQdXOEgoQkUOP3GJjQ6wCIi6qqwjAEgKqogiAYJ6MyTwvrmr3ZN95Zf+3tq7kF1IG4shPBh54832jieLI3GHR6vd7tOweKNAnmSXn65DncsQDw/O+99OEPP93rtgPTOjgYxyZib7Uy3kuz2Tpz5mzYiOcXFmotRhCF1tpOq7uxfmtxaaFytiiKdrc73N3vdwftZr8sUwCoYGLBK1SR0cePLbx140rQnNc18wWFgBDFAwGAZ+z25ozPUje9dTg9GBaDll7qt2baDZ2VAZeRgm5Uz4yyye5QBe2V7vziY6eu39na2t4d7kz1lGZjXO4G3UH/1aubAEfTDlWzSd7jeKwzwOQhmTFC6V0QGFumxJaL6Rc+/+nQuG99/dcn2SF4TVUOABokDIwhVFUuaBYHM4FLIB19/PGzb5X3DnYOwlZMAQJAox9Vzo6mk3YxGd69vXZ8pRpv9laOh45DCmIKbl5781Of/QQAvPX6d3e377zz9ptaI7GIPQL7kTAji8grr71xcm0VAKJg6YUX3hBbENLdezdfeeVb/X44HN0r7ejU6RPdfgBCw2QHALrNBbZinWR5okILJr9xe/3d6++ETY6bzbWTS6j0U08/BQDtbvfG+vqzzz77/O9/e3GwvHFte2HAZYpzvZULZx7ZuHX32+98p3IIAHnpT5w4ffvWRjtqHTLM9mbmZnp39m+dPXdmNBrt7e2fP3/+9dfeBIDdnY0TJ07Mzcw1G+2dnb2nPvj0jfWbx1dP3ru3fWz5eJrw3Y1NsHcB4Pb6btjAi4/OO6ha3Mhd1miZopp85JMfuHlrY+v/Ze89gyw7z/vO540n39y5p6cnB2AwAAcYACRAEmACRIlBYhBFWrZle21vkLVb0qpqd2vXXoctr73asi3XriR7pZXEpRJNihIpghJFcJDzzGAwqaenezqHm8896Y374fQMwVD+yE84H251uJ1un/ec93me///332h7fjQ5tg8AknRYC6r3nXlXp9Pr9HoI4XPPPI8QcnwnqoZC51tbG/VWFQDmD8xJYV56+Y0D80c4q3meCwCuyxduXAvDelHI3d3d6ZlJAOj1Op5HPvzEe5977jlt87n9J24sXHFdf3t711q9s9Oen5/71M/8LAAkaXzlyluNZv3ll19eWVn+6EefPHjg8PLS6mOPPb6ystDeHSAgP5DB/c7xToH04yuTfsAY8MMjpvIyxzkvlTB30FJlReS6bpqm7Xbb98MSFGbBKmsBGWolAcv2OtTIYCyRZVW/EIogrNOUKBUSoZEeCZwD/pu/+N8sX7vwV9/46kZ3dGDuOPcrFkcn75ufnD3YHSbSmG6WG2sc1wEAjvn84cMxW5iRMztpJyd24tDR9zcbu+df2Vq4GCc9z6UO8mRhC2wcUl29tTZKE0k91/FFPKxyh1vcjsWI2FOPfNIdP5Axd3zfVLe9EaeGuY7LAlEU1TDIsxiboru5Pjs18S//p1/91f/5HyfJCDGPlZUDaE6o0hIhUhKLTSlowohSggm2RjuOg8BgQG7IjNFJmpZ7OmMJQhisppSVFAdGiZLKYlsIcfTIsV/+5V8+dPiw63qf+9zntrZ33SBAGFmlwWiEAGNEECaUaUu2uwMJBCEki8IaQzEoVRDCDcYKQBlrLdC95EwLoLVWgBXH+tSh+j2tsXGdvH7lxsf+3t9v3n36mWeee/PSxalW8+bNxXav40Rhy/d6g57rOkrrRq0+MTHe6/WRCgFA9N1RPGJW+R7vZwXijuP4hRBhtVqp1wLH1da0JqfHJiaDqDI1O2GQzpNMjbBRwD2WSd/z8f7pKZPqzm7v2o3l2uRY1AwHg96hfXNYWZd7nusnaRbH8UsvvXzmgfspxpUgGMRDTBBYm+a5McZ3HYxxnmZWa0Kw63KlFPf8WlQZjUZ5XhitldaFzq0BjLHjOIRzjBEAECDJIJWIcsePEMeMIGylsfuPHc2NvL65vGOT4vr2meP3vfT1r3/5a9/8t//hNzc2NmdmZooi59xRSlmAIAyCIFBKZVnGGNvzJxCc5VJkqUNBFXl9ZqxVcdO4R4gtpNDaEMywpUYZrbSyRoM1oMslhiySWlu9lwlrLFhtCWdaSWuNQcblCCEkpSwh+99fHxkw35/TertQQSVxbS+rxwIYQAYAcJmlhREmCHEaIy0IVgVChjjcZT4RRYZCqrWcG5ushf5sGCLmdPPMph3bCp2x2vype66ee35tce2B0w8nuTS3mZbl1aPU3965nhBUxtR+7yPfk6HuSX7RD/Njvo9Zp/Xt2u/7nrNHdLD8rtl79zUO5HrIAuzVolRi12/2hs7iLqkd+DxO8UaSbxeKWo95vsxNXqSUWWvzIh+CFdhSk1tMMMY2aNRO3nWCMfbmhUtpmgmhjbaU0lrgjkQhsqQ+Pd1rd1984QUhtOO6eSERQkrkYBVoCSoDlSEQxBYYa6wF0oJq3F4fXnjt5Z/55Me7O1th4FittNaIYAJISYVUkXd7f/3VP/aUkqrAyDTr9c/+3M82mo1v/eW3btxYGHR6HBFRiM7q4lN/+ief/sLnVGG0KgLObq0vrVy5GJGUkTzvjyQOcuTeunk1ldLoVp65UtUnW3WmDTaMGgQGASAMCCuNlI3zuH/9StHriVE3j4d5nBWF1oxVpmfEsG+54/oRUtZz/M5Arq+scs7DKCKEu75TqVc8j01MNvcfmEPW+hUXIXAd1xrT7XastXG/b8FisKPRKC3y0Hc//Mi7amY0GHSH6XB1a+vMyf1qtK1yPdGgY6EdDGOCEZLJ/NzMxHjLaHP25ME/vnbhyExzc3t7amq85jNTJMzqYbsThCHj3GqT5zl3OKJQFAlGCCNktFZKSiWllkbrkiGBAIxW1oIp8UDGWmuzLPV9HwBlWer7HsEYpMWWDzvZ5TduFANNFKEICBTveeie2Zlxo4eE8DhVSmQEGwuWMogiv1oJYLvskR9aXV2fmX7g/vsfWLh+ZX52Kh4OwtCdnhzDBABjSmkZlkoIwZRgjGuVqjJaal0NQ+rwQupaa6zfG3AWKWMBAHOaZcNePsy0Pnro0LmXlzORYexxjAyCMhQAAwYAyv04zxhgBp5LqYEiy9R2Xngb/fvmJwIEBAw2GgAYYxWMMqnTwS6tkplGNNWqU2z1qFP0t4fDoUHwoQ98EAC+/lff6Q76BiyAwQQnSewFvpTydnPGYoAyDB0ZqxF2ajWplLRY54pTfu65cwuLC2CVT3E1Cmf3HQWAsDHd7hejImGYEJQHcc5A1AI6V584+KH3v/b6S9dvXHdJAACjPMeUjNXHb21sN6Iwz0cO1QQKTplHrMfIEOTq8hIAPPb+R2bnD7UmppaWN64trgyHw2qzlWajQhruU0BmZnaq1+sBQOSHFEcG48OHZ95173yvv9LpbVOsAWB1ZaNenyLEPvyeswDw/HdfqdCp48ePj02Ey2tXtnc3ERaYaMLw9s7msWMn6rX6ME4AYBSnSSa//Z3vDtr9rK2Ozh8eq82P+Wq83up2BpFXO33XhF+tAIC04DrhkYMHOtudih/WvEp/0A0C7/r1GxMTExjTjfWtY8dOAEC/3282W2kuNjY2pqZmXnvtDT+I+v2tVmvsuedekDl64ieevLl0DQDiON5u981z6dG75/ud/uTMWFirbm61r127IhVoLV3XIdQCgB84O53Ny5cvVav1dru9s7OTZXmaJlOzM5y7Lz77guPyUth5/o2LvUF3dnb+1Vfemj94pBC22Wxsbq2GURMT25oYt1bH6QAALNYrG0v3nb37wUfu3dhYX127MT8/3+v1XCcIQ98Yk+Xpb//27wHA2bP3U+KvrWzHg/y+e88+9c2nX21euPfee/PMLC+tpUkxNzeP3sF8v1Mg/VghDXtR7XdcCAjZt9mgjQVr0dvwWISQcgdDKTXGuK7reZ4QopQYVSoVjHEcx0Lkvu9jhIi1WmkFFjCxhNy2bgIFDFJ7CIE1zHGsNco4FltikR+wtMi9sROPf2IqzzIrJQBilEeVapymlCAApArtOFwLDQCGmtbkDKOsBywrUgE4zZICk/o9Z7y5g2tvXe5urKXDgRZ9rYVSWSMMK2GIEylU3O1my2LUnDty9gMfPvquh3bj0cLCjUqrUvEZb9b7u+2t7XbVyGprrJNl0xX/1uW/Wnv1aVqLWo73v//Cx/7oXIRsJQAAIABJREFU2+dfuLpQOBVJHcCMWmnAIETsnnJj71XUWmplS3UixbQcKSFMAOE9BYLWVotKpSqlTHMRBIHUWlsAC1rpX/93/25pcbG/u9saa/7cp3/6S1/60o1bK14YKEQs5bk2LmXCGiwksn2rJDG6VNJpowEQJgSQMEobzBCjIBEAZghbqzQohxNqdeDh6fFJP6zMHTnB9h9aa69POqff/9ij995/Zm1te2t75/LVK3/xzT/f3Nl1PZplqVIiJYiOT6TdoUspADiEcEywiJBhqeyyAOaPHnnPI+8xlCJCtFDWWuxwbU2uxEZ7h1jsOQ4NaVEUqRGO52JGM0MwJznFMwf3tZrNpcXF0Pd7m13ApD4xgaKg1mw4WTpBaCdJmq7LfD/EZJTmTNkgDErvuFXaWsModT1PW5sLiTAQrTAjVb+SZbkxRmtjLWilkzzJRFHKWjijrudTbcAUrsO1QUWRA4CyFiE4MXtIGwN1PEjj3d6lR95/3xMf/+Pf/+If/Pr/9RuO6xorKaeYMGOhUMpa6wUeIYQh7nIPGdSMHGkLTiB0KXV4v9cHmTkM6zxHgICCAVNorbQGZAghFOMy2spaC8YYZMq4FmMBUciLlBJEGS2nchhjjhnFP3TzMBq0vD17KdX2e6OVvcAhiwEQ2quOrAWrtAAriI9EniX5KLaqMFZbjKQtpEqxzpR0DIg8rfq+l/f61687xnFr48+/9vQ33nrRDeg+7viG3bixfP8wYaGj2NuNRuVbtx8RgCnTwt4+JEKkbBKUv5De44kALmV4sCf7tXv8aIzwnSHUD5iaEEIYNGN5rcI0nZSUb3TzxfX+6vbObh/fuDlMC5YKjXyLONIgRdJXUoBScZGoIsFIIdDIaIawsvbwkaPHjh1fXVt/6+o1Zazr+caAlMoztBf3pqampk8c5ZSdf+M8ITT0qcgLjlCejsBqMDnoDOQQ65jZlCMZupg5yBrNGCZUfeNP/+TZb/+F4zi1SsQYbdYb09PTJ04c8xzXpyTZWP7Au+45/9ZlEfcnJ8b/7j/8B0ePH1NG3nfPybX11d/7zd+Id3YdWgeg95082ghcHvhWCRMPVL/rqBTyhDg2xI7Q6IEz9//Nh97zL/7V/3n12sqHHn90NMoWhhuVSmWs2qQGu4QrqTAjVhQWNMZ41Nvtra1SnSIpQkw4gxzrWsWp1N0CEUQUYQwxFLlRve4wzuv1hu/7jsOyfBQPe2S8kg06Fut4YBmnQwBRCFHkUoo8S4UQag/gCd1eKgYbtOjNRLTmuo888Pj9j7ynF29FYc2tko9/+JE3XnnNdWieJF/43CeWlxZvLi2btHPq0Oyrb5yfbQWnTh7O4m6vvZmOko319WqthgjGFiwC13VD3yeUEoK1VmmaWmMooxgDQmCMRQgIwRhKGapByHBOMMaeE5VnkctDY61S0mprJCxcX07aA9dgUaSAi8Pzk+99971a9Mozs9Ws1+vR1m4HY1Jkxf1nHkF27xTnjtfuduNRdvbBs0eOHOm2tw4eOpyOBpja8t5rEJTAOWUNGIsAcadIszzJ80hZYSwCizAYTNuDvpIZAGBX5rZg3AvDsUZr/q6Tx964uUussgDYYoMAW2TKQTQgg30FjkAmR4aCplhjsL4ZPXd1c6aCphphzXMAwAFpjUUY+5SMetuEcM8LGKGCWEOw1pBlSvWHALBvaqbf6wFGVmnHcwspjTF7syOM9i4qtxejRbCyudEYbwEllrPMmt/63d9t1WofevKJ73z7ac9xPA4AEBClufHA+iGKOKH5zmwrkjLtL203JloP3Ht3pVG7dmsVAPLChFHNqbYMITvtrSIbcIrz0dD36ChLCZWNamXl1hIAACXE9aTFx+86+cIr54OoVhSF63nGykxkUcXt9nZajSYAIM1mpw+6zJy6a1+tIgjm9frU8q3F0PONoUZijPCf//mfAQC2btSa6vY6i7cuAB7xENtcjk00h6PUKLK4uDkr/PK+j0mIYChlPtaaXVvYefd9B4ddQy1+7tL50TCe2Tdbbzav33wTALzAp5yDMRSwVdlgZ32UZNj3qq1mvTbu8DArcqUMAAz68erKZlitWAtSqCAICaU7Ozuu687MTmilFhZfvbVyEwBm9zfcYExjSSipN5tJKqire9243pi4dvXm+Pj02tIGkhQAOEZ5Hm9srQgj981NK6Po+kaaB2me7ezs+H44TAaUcgCgjPihV+RyfHI2HSnX4+e++/zM7KQfOJ7PVlfWs3wYhA4AtMaqp+45cX3hkutyL8D1sdrVKwv75w7laa9em/zqV79aq1dL0M5rr1ySSkVRoCVbXFjnrNqs70tHcOPGjSiqVCI8Pj5WMvTeOd4pkH5cBZL9vpBFQGDfZuZGpCRS27dr7cq66M5H0jQt4WxlpaS1dl3XWptlGcbYdR1G3RIaUyKPy+9QNoD3slsIshbZMhpIG0odgolURgkNiCEwjFAppbKmbD8LlZd4Lq0VACQi9hjft3++EOqNy1cyxaebR/rDYV7ktl6de6DR6Gzmu5tL197sxzsuqQjwV7eFSyqCuOHpg+997H2VRhVhO5RDilUWdzx6HCnUrIxV3Gq/3x3uJo5NpmbHi91b11/57l2n7konjjVm7+m+ujh1xP2VJz/yG7/7OyujEWaulYpaJMGg26wLMKXNwpZ/stYambf3v205MjYIUccZjGKEEGM8yzIMwBgtsoxQFAVBs9XY3dl2OD37rjMH9838x9/8929euDw7OdbtDRgnGCmVSx8zhjjlrjBomAqlNaYORiWrTXLOQILUBnu8QGrXZhTrAFRE8STiJ+b2z7RmwrHGgZ/4yMOHj/7hl7+xvb3TbIzPTI5PjI0jhH7640/+F3/381/84he/9Ad/0B0OMcZrSXe7+/rMzFycxQCgRlsV3pCZDgh54NF3T8xPR55rGMmVskr63CvvkhZjirHneVZBUchcpGUkcVoIJKTjOErKsanpdJRgxo4eO2m17na6fhRubG9tdTv79u1rNptxHANChRAYY6l0pVKRWo1GI36bTUcpt1plWeZ5nrW2yAvXda3VCEEYBhjjPBd5nnPGPc+TUislAaCQGSHEc11rbS/uAljHcSil1kKeFxwBJUQj02xVwaLeoN9Z2vzCz33sve89+/kv/B1tsSYuJkgobUqnEAZrhTXaaE0QopRw120P+tXpCYRZWihigBFMiaO1sZZohAAwIDCAkN5j4ypttNbaGAuIIGQRlDyQEupQajhLrRrCe3PL71vdRlulAAECZFGpndJ725dyQAMYSn0dlAY4GwSe1jDWaAZuvrOzizACiyggzjzueZLagFkrUo+hilRsZxstXW9VW2++8dqV65dZ5AyGVFk2QQNpuyuryzMnjvI9NSPc1t2g29VQ6XvBmKIfNjreAdYRSn6EYfJ7irsfgXn4PpYD1srGFkXSRi+/sf2dFxY7CU2FHWR5oQtlCmlSLApOCQWGJLLSyKRAFjED1lhrDWbGEul5gc1HLz97bnu3gynnjhPv7vhRiK0+NHfsxLFjg8HwtdffGAyGBBNMaJqOKCCHE5cGRT4iiHlUM01lnIPse1Q7FGOMDViRF8oUI6N2NgwAJoQYbXzPa9VrxH7MYZzIfLSyYItkoln95f/+Vyfm9tdarSRPKcO+y2fGGpdOHE3HamlaOE7lUx/7Keu6zHNkniiCu5vrrrFFmhPiG4sReLeWd7/yl/9mkGuHjf30T/8CJeaNV18YJbvLKytT9THqE0xwHMeEU2VUIbXWOSFgtbJY5UoZRHKjCpA50jSqFMpoIAasLrKGHzi+mxbJ0q3FCxdev7VyU4jR5z//mbvvPi5EJlWOwFLGGCVaK6s0oYRSgsFybKySoFJcjHAeF4nEGJjMTTb0GNJyZJSq+rjCjJHpRN3nJrdiFDrYRbYeeRPN6pmzD03PThgpPUpp4AeHDpb2v6IorLWB4xilOCPpKDbGNOo1pWSWZYxQYwzGZZIzFkKWLFaMSRkFzgjlnEup8jzDjFFKijyVeQIiPnZgwtnqLSy1p6Zbj73nfmRSq2QqiiQbOaGVIncdLISYnKhMTzUnWjV0IwaAzU47qERRvT6zb5/rsDgdDeM+Zdxgg9AeSxaXJzzBGFGErQGcKSMNWEoxc5Q1hjrEA2IY5hQA3NA4SEmEhYVOp7N8axnAve0tvC30hnJbSSwhBkDv9Q7KibEtkCOZFPFgfZRUOQKAekCaAY887BkUOSBEaocj7Dk1141arSRJ4qzIhzEAzE5Ora6utPs913Gsta7rSqtLTBy63ZVBGAEANpYgPNFo5kJSjDFm0qo4U5//+U8SQFcXV9M4lcYAQBh5tXqt2xtYmzUCv+ZRlLdlnteDIKAmzuLJ8dbRe+4BgBvrO0khLl++fOLIwWTQwQzXg2DU7tgcDu2f39xZD+tREAUA0EvipeVbN1e2xib3Hzp69MbNFcdxpCqyLPF8Dlq7vrO1tQkAJw6dKvIc6cJ3aZa0jx85tL2z6Du0UmlNTs+vr3fCSrVWaQHAtas3iz47c+99k1NjO70kTUe9QS8XatAvHKfpOmM/8ZHPVmoNAHjz0oU3zr+8uHxl2BmGYQuTAAOdbLUc7A2HQwA7iNNarQkAlUY9z9MsSSglUghk9OTU5OLqZpzKzfUO51zbMjIeHMdptcbiNNnd3W02xjfWN89fvHD8+PGbN29yB+47c/ylV5/PTQ8A5maPAkPcZfsPHmx3O6vrm2sr7ePH7jly5MTpkw8uXF/qbgx0JgBgc7Dz7vc8vLK2vrOzVqlGw7hnsfUDXxn9rb966q577uqt9YZxDADVWtDptKdm9l+9fN0aNjc3OzU9PjU1GVW8vEimppu7u9tr60sA0O5sj0+0bt1axgSyLImHmS7IlW/+1ZEjR27deum9jz6+tLQ0OTUOAJubm3Nzc9euXev3+77vep5X5Pbll85PT08roz3PM/adEKR3CqQfd4EEZe45uo38vpO6eFukY+70n0txTglVk1KWz9/jUzNW2mwQQqW4yPd9KWWappzzcuf6doDVnXifH5DwMcZKy3u1WvU46/V6WTqSRlNKtdaUUUqptntf7oU+APQH7aHIBYj5uw+OxGjh0sUHHnwYomjkuRyiOPEajeaw0br3wFE7Gm6srAqpj41NjDqxlObEqXvGGhVRZQrAQXyYDPrdBGHHcJxjSxAK3cjmjhlYy0c7NxZcixBluD7Wduv09Af6PffbK5cf+OjPV69euvjaS8h1pLKcc6WUNRZjDBjKIF1KKWiD9uQGFgAI2bPLlzvZ8jnGGKWF4zgU4TiORVE8/vj7HZeHQdDD6OrVy0cPHZ6YnPylX/yVb/zZV15/8Zl9+1pYC1EkvBFqbbUFTBQAyZFJs0LojBCHOU6aKiMlZlgqIUZy2nfGaqFDkcyzqFLdf/DIRz7+ybseeLiT61tbbZL7993//iyJd3d3tRFRGGGMMIJmrfLLv/Tf/eRHP7axsd0bDs9fvLBwY+H8+fOegwEALL37gXvvmpkzRlX3T9QnW0WRDfK0WqkRhLM4jaIIE5Jmme+4vU6XEKd07wgpHccJw5C7DkKIU6aUCmoVLWWRC+7Q8dnpQhTj3kSlViOEdLvdEsaVZZkxxgvCQgpjTElaL9N7hRAAVhQF5czx3EIWeVEggE6nV9b2vu8zxopcMMbC0C9hd4U0lOE4GQJAFITGmDzPtCbWWs4dYxVoK6UaDvuM8zD0a5Vqe/uGg9l3/vJr/8P/+M+++8xLXsX1Q19qCwgwwYSWNbACaywgoTTlPmAuFFJAEKJCWak0wUQKpW05HiHWgNTKGAPfW4MAgLQyd5RjGGNjyk8gA9hoQ0hpBPj+WgIA3z7F9jw5t6HZULYnzNttAsZakEIaA+fOPf3sM88z7lDGKjTgQAdCDUUemyzJ+6q9TVZW56R5oDVWJWKc0PdNtRg++kcL15R0MXMEJn6zNXZgVmGLlH7bbAch+AHt7m2cwu2Z1p4tHu1VcAjM7c/cadDotw+cAP+I6uiOhdJYnOGKhOjZF69/+9y1zV0YZghThrAWRVfKPiBhEFhMDCIgwSptFGBCrcXKAqJES0G0uvuuuxBiV966ZgE5js2yEQJzcGq/0MLl9umn/7Ld6SPMCqm0NpQQPwgQaJEmKs8o0rWIghSm6HE0xDilIK1BSmOlkdIadI6tNhaMJUJra0BRtbay9h9/47c8h504sI/l/STLnvzEp9/7+OMac4mQk2XYKo+TZNgftjtxeyvP1NRs5LpugbBSFgHb2dpJBgkozVyGfKoS0x70h3ExzGQizLHjJycm94k0np6a397SpiW317crB2tb2+2gGkmjtTEIWRaEhvagnMJqJZQxmBmFh93EZoi5YeBybUFTdOHaW2+9eWljY0NroWThuaTI4699/SvN8S/U61WKFcYIg7DSEIwsNkZkRWGMNaLI8yy3QikhjJQyS7nviDRZv7USSyEBB34ECAW+3+u2wfCnnnoqiiLPD6TWO7sdxv3dTnent1MGlAdBQCktilwIqbUWogiC4MSJkwiTNBOVSqXd6cfxsFqtCpkbazhjhBAjFUZIKYMxthYJIQFAytTaMqqB5KlSGjEgCEZgur3O1uzk1IGDpyampqohK9KUEwLMxYRstduMmLFmlGZFFLmd3S1iUwsWACamxn3fP37qrssL1z74vvdJpYjjMgqu6wAy6O0uOoxK6Ah1OGEcE8Ydj7q+lgVijBucJaLEI2BjDQGLiLE2FyJJEu35GoM13493BAAweO9OWzobEQBoQNLwFALicYtNR6YA0O/G3ZGYqbtTdZdLGTLMXCyNKFJhEGNe0Azq3X5c9jYbtepWZ9v1vUEyciqBSAXGBKD8UywyezHICAGxBksdYgoWWYwYD/PCrG92l5dvSswUd/uiAADWazcaDerh0Wi00e5UxxqeEwKlBkyRp3lRjIQujAKAQ7P7X7146e/97Z/v99ociuWrl4gOKKZhJXr5lVfOPPSuwha9QR8A/Fp9MErDSrS4tHz06NFaY/zV115D2HLOKpUQI62VaLVaAKB0xpl65JEHjBpsbuzAgYbOTbPSGJ8c9wNHFEm7LTFxAKBI7eyxua32VijsMB5W604YVPJiMDU51+/ZtdXOC89dNIABYGt7RQPM7z+yAasbgw7jJHKC64vXHUIPHTqU5/nq5obvhQDQaLQQQnEcZ8NRu7Ml0gwhTwjTrNcRQoPBQChZ6h3SNF9b29jtdIwx7fZfVyqVxcWFe++95/Tp05cuv/bsC8/ce98JwAgARmniRWGl3rBAMXV/6ic/kYvi6IHjBiwG98y9p3/6Yx91XAYAv/fF3376mb+enp71fN7rdw4enO/0BtYiTMmjjz5aa9YOHJgbm2wAwMLCFQ3m4puvf+Jjn/vyf/raiVOPTk5OXrjwRoW43CWXr1zp9tqlOlppvbnZ4U4ljgfdbr6+uhn30tCP8jxXSg2Hw9OnT9+4cQMAGHVWbq2Nj48fPXqUMRaG4be//e3jx49TijfXt8IwaLd399Sb7xzvFEg/JvdR2YJGP2Ky9APpsQCgrWGUMcbSNC1NR2UxI0rUtbUlNPlO4D0hhBBXa53nOaX07ZEsP5LwixAyRpdTVK01dXi91XQTPhqNuu2O4zgWE1EISmkQBFlaKFUAQOC4hSiSIh+urhw/efLmwuLN5ZvjM9MeY8QgF0UesuNjUy9+/ZsvfvmrBycm6zU2eOMi2+55yrzyta+uYjP/U0/e+9gHG/V9CIeVIBIic5nHuZtTjALqBbK72x3igFZaUgqb7Y7ab6ztrv71S8MTJx587N2fdEzy6Z/8yHe+8+3N7d1zzz477LUrvkcpFUJIqVkZMKX07alRaU8CKHWMewYMqrRihGFkGSdFUcSjpNVq/bN/+k8qUXTz5qLLnfHxsV6ve/7Ni0FQBer91Gf/9pFDB778e78zFiLfdwERITVCGIOlVtQcCRwb4Bo72EKr1vAcbB3A3HqByxm10gqFUk2GCjf3H91/6my3oMPMYOuOOun8vvm3Ll3MZJZm3PU9Y6w0gDDFQCYmZiK/Rgj+4KMP1yr+xQuvfeUrfwAAp44fittbUhZn7jsdmzweDHjgRxW3yAuPuZ4baGXjdAgIuX5QqVS0RkIIQmm1Wi3tyFJKhFCJ6KGUKqO9Smi0BkwohnLyVtIRoyhK09Tx3DzPrbVhGJZX29t3jpQxRimtVGo7O1uO44yPT2RZlqYpILyz2y7vQLVarV5rlCdn+YWYYsAooo7WuhDKGA2YaIukVJRhJZUxBULIdRzG2Gg45ASoMfVqfXdz5Z/+L7/6b//9b/3BH37FCyLm+QbAaGwMLW3MCDDCiBIEBK+sr7hMNT0uC6mEIhhJpZU1xmDACCmttcJgy3ljuU+ygMqqAAHBmCgpMSHayDKyGWNrlAD8I8TZJWC+rIZur+ty3Vm7p6Qtn1ZunBAAwhgra4aD/qU3LyqhVFroXGGLEOUJloXJggDX4v5Dbvizp8/MakNQds+xozv9kXHcVanPbbRzy1NhfvIzn+aNOkIWpP3PrPpyWlTmuZaP6E675HuljjVQ8vzAwB74ey881972gt+psMBaAGN1KXGVyB/Y1qXrq986d35loy80zzIBFihCLsPckjwnBnNtrLYKgyEAFoNQucUAnCFqQQiX8lqt+uILr1CErAWQxX333D0xOZ4kgwuvX75x9aqy2CJKuYcRIYzneSbzzIgMGckJNGuBTNudzRshiUOS5Gm3AIUIttgxQAAQtxrAMkIMEG0wIsjuMeIhGY2uXr++rxX+rV/4Ow+/74O5sYSx0A/DoJoNB0YkPvM4Zb1uDxCbnJoCTHr9IXPduNv+6n/6isM4EOpE4YjmkmocoFF/1E1GGtjBw/saY9HGrTamYAHSNP/wh39idmrmH/+v/6SXxafedWpsrJYJaUWBGcEZoYCMBWyQw72KX4uiVgF0dye+unJtZX315vaK0IqUKdhgGUXr2zutZnT52pVf+ze/dvbM6fe/+6zDmJSyyDKtdZ6leZ4ZY1yHIQClweOu5zpBECZK+W6gC714/UYw3rKECWkQAOVMacMc9/77z1gLu73+tRtLVxYWNeB+mrfGa67v1Gq1nd1eHMdRJQKAUTxCGPlh7dXXLsRx4jjs0KFD++f31xpjg0GfUOYwqpUulNxLAwOqpdJQSiQs4UyIAlmMgVotGHFdQkHGk5PVStNVhDEnUnrU78YRdyS2gDHmLqXwUz/5BKJUSAlWUlCiGIIlAKDB5CJ/5bWXDx86EGfpI+9/b7e9u7ayXBRZCRI0aI/+ZsqVAbbeqAMmFhNgDiJcZAUgi4EGUZDlQwDQkEqpDEWmVKQC0ggrRGx54UEliqD0GmKEAFlbDsqs2bvLGzCCVnpaISWZ5QAQOD7jMtaKDbIWyVxjAGmrpCUe9R1N3EJb3w/KV7jRaFS2o9yosrVBKd3zS5qy2bp3ZUIAzCDRHzXHJtq9rkJgXOjsDp5+9pWwGu0kBXd4mo4AYGtlcSzpNBtV7hPHc99a33KNEdnIc8nERAMRRK1iYggAu8tXPvPRxx//0EeazXp7t/2XT/3Ft77xZ3qUCm3DWm0Qx2NT46fPnAEAw/C5519Z39oy4Fy+dn1+/tDExEQ8GgDofrc7NT3u8ghjDQCUiH0zjTAwqjBH5w/vrLeTfjE+WQMjXnv1OS8YS1PV6xUAcGj+lDUYwBRFsbp6S0FDCqMk6Xb6ScwxRK+9fqPIcwCI6m6vt+mGphDSD3guEmyl49JkEN+8dRMAhdXq4s1bAHDlxnL5/9G5ohbGa03u1GoVEg8zz/Mo4YRyxigAdDqdcjPWaDT6g+7c3L5/9I9+sdPd/X9++7fe8+jDd919j75NwGFONU4k5vrkwYMPPTRPMB6kne5gx3XIsN/DoD3XQ8gHgL/x85/Z3um+8urr164uXrx0yeUVL6w4rh9VK/v370MUaS03NzcAoNGoB9Xg4YcffOvaSx9+8izg4SuvXW42m0nWuXlzqVKJ9s8dCKMQAG4sLF66uDQ3NwcQTU+My5SPN6QSuZS5sfL555/bNzfT6w4A4CNPfOjcuWe5Q3q9brVaXVq6OTc3k2Vpv99WkHPX6fV61pp3Nu3vFEg/xleKknIgbowpcQvldOiOB/qO4mUvBF1rIURZ6pQ7WsaY4zhFUSilkiQp3y0HPuUOrISllkUU57x894cDv97+gwAZQEgpQAR7QcBd1xizsbHRqDUZYwgzRjlYrGQBAL3ukGGS9QtA+EaxO33o5KU33gyrJqz6FPJm05+k5Fc//Vmyvv7EybtXzr9gQB+ZnloddAYI2Ubr8cc+6Bw8cvX16xeLtz7woQ96kdPrbd81caI/yqLGWGHyYdLxGkGCBslwvZ6n5uq1upX1fZWjTzwyf+zhi68/98TD973xh1/c+eM/+se/9R/2/et/9fFPf+q7L7x48MAcwdhhUBQFYFQWjUII7rolGNr3/VIHAgDWGIdxpZTjOEWWIACl9Jf+v9/nhHa73aWlpRMnTjDu1urNXq+nwWxvbRJkn/zEp/I0PvfUn1PGXM5AZCLL06Kw2lQrFWstoZxTHnquTuPcpHXmcApW9goB1K+BFyAc+TQ6dvqMRczjdGdzPaLAYeS702EYFjK1QFIpKXMIdaU0KpNWI991IpfofPjGM89cf+uN+QoHgN2bC2PVOjF64a3LUwdmxxv1kZVKKWsAAVCMcyGCsNIbdLd2th3HcXkwOTmZF4VSygUXjM3yrIyKiuM4CIKoUilL8eFo5LseQVgIwRhzXbeQwvHcshpnjBVFwTl3XTfLc2vtXtB4llmAMKoaY6xFCJE0zTl3x8acfr/f7fXLvJxKpeK4vITw+DgYjUZpmlarVWttnudJkvi+53AvyzLX9QlBslBZlqSjvFarxIN+NapIIQLfK7Lhr/y3//Azn/nkf/2Lv7T0h9PQAAAgAElEQVS2uVWph5R6lNE8E8Zi1/GGoxgTzRlMz0zWq5EpkunpSYqM1UpqYxHR2iitkcVKCyMVQqiQuuTgCSEQZUqpMqOZUlrkabm+ZJHv0faN+YHIVACwCBtM3r6Qv5fB+j1qQ1l6gAVirfWCMB8MN9ubIxHrVPgCWwyF1YpKRGy1yGZj/fHDR5+YnPZX100c0wP7bu5udyS+0U+EQpyyLuiM4pvd/j7SkPkAI/n2hssPFEulhndvx/Y2cub3psqY3rYo6TujVwBjkdkTGNoCGWw1A0MJAkQUdYzQEjNWSKQIffX84le/9nSnmyFwGUKaGWO1FmoUAyK+y0OlRtoUFpRFRmNrlEKYYkugUERha2x9LOjurBdJhzKOMTly9HgQOteuXdnabfe7CeGetdhaK/MUA0LWYpMTZJQagUr9RthtL0C2U0Ejng6NyB1KBHIUYAMGYYWxsYZjINZYazSymhCCwGKGFVhL2UCaB4+96+TZ9ysnRJgURZIWCSdE5KmDMaJsYnrf+upSrz8c3zfbHbZHg4E7wuvXrqCsi+2o0mJg8yxTRhFheKZzxw20Fttrl5/97lddTgzKgqptTQRehXzr6W9uDHY7RbbywjnfwS0M901OTmCEZS6llkoXhKdG/vULz2+P8rgQhdIIE0SJBYuRMKC1BQTUKOq4kdGUE1b1nYpDdDLaGcZSirIlked5s9l0XC8IAgRImBwRIJZOH5u/9PoFK0WI6czYBPXc3JrdQV8nMksld6NMoeu3NjElcTKSWlcbNerwWr1BsFMUxeryNqXMar693gPAxlil1PqtS3GcJFnCODt//mqtVpuZmeQOpRRNT082m03HcbWSDFmjze0QP6m1IQRTijAGjC1ngFAOhAT1lletCyGk0piUFBGMEbLIYsbyPI8a4ShJrC3qoWcNIsQDCNH6DgAEfuD7Xl4UnW7/X/7r/yMKvM//3GcPHjv+6ssvE4IIZ5xz1/EBgLtOiXgxRmiDhTHWWCFVlhdaGYRIKnMLCgAqvu/7Fex5Uvn9gSREawx6b/JqsbV3gsIQGIqwBQvWGgsWrClVpBYEYIOY0dYUGQCMkKKMzbbqY03n8vNPHZ6uT9VDEDhJciMR8jAgWg18AOi2dxzOx5uta8s3GXNkrrjr5lLcNjgafMdxaA0FsBby3qDm+X69dn15xa2EFvDq5nal2YqTYQ4GAJzQy5Bdae8cO3Loscc+7CjmAVleuHLx9Zeurq25nDQajXrkA8CpoycWrl66//53tZo1pdTnv/A3HnzwwV//tV9bXbhJCB4oE2/vDAAA4O//V/9lMDF3+fpCJWrdc++9vhdqqX7u8z9bi6IgirJU9nbj2ekWAHzhc5+VRWfY2Xjo7JkXnz1Xq41HYXTk+P6rNy6trW6PjfMio/effhwArl29cezA/kLC6vpamgqZw2Agjhw5RUj1+ecvVSuTN5duYkYB4MzDHzn33PrSwtLEWJ05hPh44caNo/MHV9a6m7vboCGIat3eAACWbq0oY5u1JiO8GlWS3MRLa/MH97taTE5Otru7nPPWRAsArly50o/7jk9PP3D3lStXtnpbQcPrZ/17HrhHUeME1XZ3t8RONMZaD5x96NCRg3mRbW4sI9B+QEFlSZpZOaKcREHt1vJVAHDD8cCtPvLuex95z/1f+dOvd3vDIGrsmzsopK41Wk899dSnP/upQiQAsLSytHxrcX3j1r5941GF7GxvHDkyd/3awvHjJ9dX6cLCwvzcgaKQAJBnGgG7emVxe3v77NmzR4/evbjw1qXrl5rNepIkjUbj1sp6q9UAgO88/d0jR46sra9sbm6+733v3dze0FpTSrXJxqZqlVagcIHJO5CGdwqkH+OhlTZaY0L27D1ClDVPSdAq9ytl4QQIaa3M2yLe4W2p9pxzjHHZ4M+yjNw+EIISdvf2hNkfWRftQSAohr38R6CUGIOEVkrr8YkJQmm/O+Cc7+zsrKysTLTGq5UKAFRrYyLPW00vLcSokDvt7qEjR1dXluf53NRkc+Hy+X/xf/86Q+rg8YNvri54LquHY2u5dB98YPrUqbRaq03tB81awLeS+ObO1sTEjMjU2nZnq71jby0fPXF4cmJqa2NVigSzoO8eCqKovyVI1gHn0s6VxepU7et/8v8Ozz9/6tjMC98950/Nf/H3v/SHX/6jf/7P/zcDmlFOCFFaW7AWLGOs5D6XBeSdHS0lBKzVSsVFMTM1OT4+/sQTH6pWqxura2NjY5TSLMsopZV6rdPpAWjQ+euvv7yyujw2ffCTf+sfXHz5mZ2bV+s+Q9xi7CW5ksqmWUFQTq3IMupHnutS7kItdGVupcWWuZb4a+u92nTz+Kn7uVdZX11CoJCRvlMVeTw7O31zeSkrCteEnXavXqe+6yFlXQepJL92/q1b1y7ool+jqqAaAGi96roeR8ho2V7dCIvcmx7TxnJCslFiDGRFYUZDykmzOcYYUUIrJa3RCKzWCsAisEWeWWt9z3UcnmdpmhiEMeeMMGqUcT0XAGmtkMXlieo4DiFESqm15py7CEkpyzMtqlR6/V7oB8aYLM8xQp7vR1E06PeazRalNEmSlZWVSqXiOLyE+SJMgiDwXFcrrbSmlIVBlXGW5bnrhQThPMsJxo3GXvZRGFWVtSItuMO1UTeXro1PTPzJH//O0+fOfeVP/2pre219Y4szJ4ga6SgOXEebrF4JOEXWyPFGrdvdrvieELnWFmGqLTLWYoSN0dZojDCyRisJ1lCCGaPIdQLfwxiXacIY49LZVy4WhIFz9kMSuz1J2/ce7X92ngyoKIo0SV566SWlZILEoEqosW4ha3E6p9FD49MfPnZyXGpY6rjgLg96og+W429fu/KdtaVhrb6LsOaeQ9jVC9eePPvBOFfakW/X0L6tM2LBWqPt7frH3mnZlG6p2xUdsQAWDFiy12W3qmxLl3gGa2Q5ayIYEWQRQjIvgKBRnGDmdwbDZ164uN1OjeH5IEbYeAEnlBLGBLFFKrNcEAdR5mojtC6gpKCDBdAYYUIQ48764lKRy2qtcfKue5I0I4Q98/Qz1PEAYVAAxAJosBaM1UqBkZRYTK0RSa0eEVPgUdcMdygqOFJAjMTYIKItBmkRYLDGEFOovWaTtUYpU+ZH771i1oyPNVv16jAZEkZzmatCjIYDYkAVBUaoSOJ8NAp932d0c+VWkeepQYtvXdJp5oJ1CI0TqQ22hmhltJTEGl0korez+PqL6aDX7XcQJ64bRA8+XKv6GBmOiZDCKME9p+YEJMvSTCBKCqORy5K82Gzv5ohYRAin5SAPIwCEzJ6GEhltQj9QIvcD58mfePLATItp26xV99wpCJVuVSll2TLLJKrWoyJO/LnZa1evibxY3dg4fPJEnKdRELlRmPWT3dXNdq/tRZ7rcsKZRaYXD4PQz/M8TYbGQJZmmGDOQmsKjDWAMUY7DqnXxxxnX5YlvudVqlXfd5HVmGI/cH3PxVoopYzWWVHcuSyXjZjyhqWULIo8SZIgCDzPQ5ghAMYd19vjFRljhBQlIH+UjKIoqkRh2Uws2UVK6bIjEQWVJEkopusrm/v3H6rXq2++ufAzn/3U0vK65zn9fl8I0eluAcD07Oz2bodi7DluUShkLCXWyMyKLE6GxsDk5DTGHAC2O+1JPiP6ejjcRQr7XhGjAsApmxLGamst3CZJGn1HXIctIIMBLLbWFnkWRi5hOLcKABAS1sVdncru4NCj7+2u39rtDqvcJdQVeUFl33X9ocgAYG7fjDB2mIyqfmV3MNAIS2m9wDfGSJVLKYk1FGMAIGA1ssQjiOOdwW7DxTzAmBnKTK+z6UbBcBSXtVS/lzZbDd+vTs4c5mHVJQikmr/vxKEzJ9rtnevXrkR+8O6HHwEALwxOPvSe+vRUdzRqTU1ogMrY2IOPPe5U6wsLCwnnH37yiQceehAABtY25w584NiJopDGGE3t5PT0Xafuunj+wuHG/Nb6jkuCfZNHASAfgMuDifrM6vLGXfecWl1fziVcuHqr2zPHTj66vrp5+sS9Vd8BgLOnjxdZf3tnjWE23pjpd8QotRgFb125lok46eY0QtzDANDJNp26S5Ig1RaEWtrc7qXZ6gsvIqHnJmZeeu7F0AvP3v8gAOhMAkKt1pgXBvvnDrz++uv3vet03O9jZG8uXpmcmVy+tbTVXgEA6jDsmMN3HegmuzgAjzhb6fb/z96bBdmZnvd9z/Ou33bW7tMr0A00lgFm43A4JIfDnRRpbhLliLIimRUqKkdyZEtVSTmVSlyqykV8oZKrklRiJ7ZiuczEshIqokSJEkeiRJGzL8Cs2BpAo9H76eXs3/auufgaGIrSrXU130VXN4BTdXD6O+d9lv//94/na81WPUuLS9df+9xnP/vGa5cBYDg5OLk8xXje21qdm26oMpsM+gEnEScKyu21jWw36nTmACBq15wx43RUWvfoI7M/eH693Wk999Ifr5x9yAn7/qeeeOnVVw4P9wHglUsvP3DhbJaOvTUryysBixHo7PT86rVbn/jox3/nG797/sz5y6+/DgCNetTtdpVKP/e5T1x+7TXrso2tHQ/BpcvbMzNyZi5+8qmPLy7OA8Dq6o3zFx8cjEcX2+3nXnxhbm5uaemElPLUmZM7h7vrm+v9YfpXY8Dfvd5tkP4jXwSRIKloaVUM5X2Iwn3VHCBqY5x3zjmK5B3G3b0eqeqmqj7KOVelJFVqUUKwKubuH/k/8vAf8SBV+Q2VQQIJEE+QABN8NBgEUXR+Zm5/rzuZTLz3d+7caTSbAHBiebnZ6VinA6WmrR+NBkBKmuDb69e/f+lw89atmcc+QB7RR3kZPGpHw9GdcdY7Gn75w18+89ijXaccJ6ODQ1GLzs7PpaMMFK012pmjM0snt+5cf+a7Tz944T0PnHuo291/czTk7/mJiRCztRC8KbU2xC4unxw1w/bi7MLcovb17e4hHw0+9uGPffSPP3b58uUXXnrx5Zdf2di8i4hhHFlrKaMBl0opbZSUgbO2esGLPH/qwx/+Z//jPzvc3xsMBu12a39vHzweHh6VSjEuvUUZ1haWV7J0CM7KQN7cPPjjv3xBpSOhRidi2WjGnYiZPEXCrYft7R1BSStKsJKnyECV+SSD3shE7Zndg+IvXn7745/53N/72V9oNefubmx6xzlLwpACCzKlhQxmZ2eH49HRTjdNJ3XOvcluXb+yffd21t+POYTEEw4cMElqAJAW1pal4SQOI6e1K1Sp1agoajSkSI3VhLEwDmUovPdFXhAgWpWUUEKJKUsACBh33oP3hGCZZ9ZaxngoOCHcWJMk9SprqLqRKiWnUspazxijjBlrq6UKAFBKldFhFCElAJ4A4ZzXCEXEWq1urfXeIeJoaMqyzPO02uNxRoUQcVxrNFsyCIuiUFpzLYSUzjljnZABQdTGeg+EUOvAI3h0kzQnFOq1UJUTo7P3PnLhUx9/Ks3V1mb3B8+8+Oqlt+6u7zDw9Tg42t1L5qcWOieJSjvtFhgdiMh6JJQ5BxaAIvHOelshPZzzSDx4ghSIBe+0Nc4mgTTeeOMcIGHCgfPWGa//JpEdoAf84ZXRj0wo8Ee3OkWW31pdHfb63ljqAEon8nJOBmeS1pOduQ+dXgmVOUK7L9jd/W4Rhkdb3Z3b67ezwSAOi5BKGViNpMw2b93YWLsxf2omg7IS9R03PPhXRLxVX3TPn4SI7yAzj02Px8EXlZPBAzhGiPfOWaO9895676z2xBvBAgfe+qI/PJBxlJaOC3Ll6nq3l8WthXJShlO1IhtmvS4SF4ZhFNTCJCiVz42qqIYAzDtdKf289xYV9aTMFZHhaDD+if/kpw72e4xHL7/8atKY0sqmo1Fcb6TjEVSRt96DU2CVc14ZzainYMrRkB/sLzXF4uJsocabe7upLhVBB8gcovfEozbaE6yKaXKP7/IOagKxf3hw+8bVwhSIvlS51UpwnoQROgsAoaSh4KVRR93dleVTISFgTTYcCACd5mHAdekK77WFUmmtlLcuBFf29ou9RDoVpIOjXhEtLufj4XgyBHC2yAUlgYMTczPMgCq0QaKdQxnmzvXH49IYy9B4cAj3iDPHzrb7RBBrLaWkLPMqK9kbPRgM7o/SjvPHwvCY+iOlMQYQS61rjXpP9wIZDkZDWYtLo4fjkcpKwsns/EyW5Xc316c6nVa71WjWZRQGYUgIKVWR5SklVAjJGD9udYwDREopQfTWTcYjQrHdagnOjDNIwGhdZmNtlHU+qdWrod79Tr46B6tg9MpEfuLEicrjVP2b8Xhc2RerGzmQstFoCCEmk0n1qxRChGGIiABHALC1sW2M0WW9asMO9uNaPbmzth4lzbLM662297451QaAqampKjmAeSpFyDmVjMZhyKpkAs7SLAeKAECJ9I6iJaGM4pA9cPbk/u3i3nLY3/t6f6XsAIj3UBH+/XHslefUE6cAFUULAFwAMtDoJ96u9fpnzpwrBkebN28llC20O65Q/cODII4qV9XZU2fmT550lB29+mpeqlajk2YZZaRyMjMkUlAAAG1VWRLKLHFAwYJy6Cix1ilA652llHAujj/bmWQ8iJOGAZyUOQFLkYRBGE13GsNxmeW3d/cAIInjXq9349btxcXFRq1+5coVQsjZCw+cfuCByWRivY9ryUTbyl4pkiSu14r9g7JQeZ6Px6PO7MxUZ3p3pxsGYUDF3Y07AHDtWtDdvfHoQ0tZtp+rsUxEqzPdqLeT9tz25s77nvhAPpoM+3sA8MD5s6OJT2qnn33+uVqjXq9Ntafm8swkSc0fHFFmh6PxiZmTANAf9QqVa+OGqpAEd3sHTpl6q4nK5Fotn14+u7zSiBMAGA+i8+fP90fjpZUV69yFhy+M07HzhlGqVLG9vVlvJBtbGwBQn2qcWlm+evPa8tlTllhA/9bVK2fOn5nsT4JQKDd5+fIzczPTAPDZz3wxiv3G+hvT7QT8KGkKr5RgVNZrevdweX6qd9gf9fcBIKq3+/3+1PzMs88/O3Ny8Sd+/NP/zze/zSU56h9cuX5r9cYdGUbtdhsAGo2WMTaQyfzs3FtvvCVlSJBtb++eO3e+0Wh9/rOff/755+u1GgC0plurN6+ePXt2ff32xYfOXr70+umVC0g2pzuzZ8+tZFn2+htvPfPsswDw3scflUF0auX0Sy+9MDM3i5TMLy4opW7eWps/eYKyg3qNEULfLdrfbZD+9q6tra0oimu1mhCC0KpdwsoFDhVTiVLrrDGm+rg/hgzcYzn4v3pVw/vKKF9Vq9XS6f6J+COhtH/d+HTcmB17xo1zDgmRnDdbrSzLirKcmukQoN/73ve896PxCABeeenFBy4+cO7USu41Ejq7ePK7zz33yptvMhkltXrYWSmAEE5tzZaSaq0JwUVl37i98fKLr504deKhD743CEV7fjlAmtWzw/5gqHp4yORYnl16aM2GL7z6+ouX304anbt3N3pH2+CM0a49PcfDpozC8sZtj4YHnF/rziZTS3Nz588u9Xq9G6urQvBPf/LTn/87ny9N+Sd/8id/8Ed/yCitxVFRFNqopJY466oKdTwaf/Xnfu4f/tI/HA0GgZCdqemK9BDV4/F4DMizrBiOJrkqy7IcDIevv/n2nY1N65BxgTwZWXxjv7/eG88GdjaiMU7A6NFEKU/W+sBlUK9zoZmHJji+3Xe337wxLPwjT7zvI5/7Qjzb7pf9HDPPXC2pCS5ABAaBgJ9qtzburDWj6MzppZdfeHb91hVB9FQznknAlAU4NBZKC4xRAIhrMZc8LdLcKluWDkwNOkESu9TEQQxAOEGH6J3zHhq1pChKzpgH75xHgpTQ6gZQWhEggBhGUZXmJISgSKw1jLEgCBhjRVFU01nGGKG8utkquCJjrFoolarknBelQkRBqXO+wgMySimlnU6nXq8XeTYYDBC9EAwA8mxMIBrqYmf7blxrNFrtKE7yMh0M+3EcU8o54cZ655yU0oPTWiEST7yMQqM0Z9w5NxlNGCPj3oBSMtWIfv6rX/n7P/N3tXF/+EdP/8v//d+emJ9F66gHXZYBBw9Q5gUSZmkFZkeoqn9jKUWwzihNkCIh+vj/KzhBRCcRQVBrvbGWeIu0im3665hvD85VBJbjr+/YDT14QPpO1+QBEMEofeP6Da2Udz70gqUkcMwqs43F09mtp9dXHYEMsb540s+1r1y73mAcqCdNNtVMOrV6QoWgAQqxNTh64e2/+NLZnyTuODPt+Nl5f19w572vVlqEUgBvjUEkHqGKoameqjGm4lUyRhln3tssK6w1UorqqPbegafoOUUaCBZEtFDTIoxLTSap/7Pn7kwmZjAchCwAaypfkNd5VoyMmASyQagUzDlv7b12C6xDSrw34J2njjOWTxQi/dYffBsIVw4oisEwoxQBURUFI+CcBm8RrPfK29w5DWCDSNpyYotJh5oTtaRO7WTcQ1sQIAAWgTrjwFlaTfPJO+iaH1mqO29vXL1y+dJLU1ONei3kAonTqMmkHADSySRLs0G9mYCDq2+/trezMTc9Iykf9w64Nc7YsoDS+BLIuFC9UZErY0wZmEKNtO4fcq9lmqrBiMycXL1x/fvP/mCSTQRltNQrs7MLcT3v9UHlJfoS0VJ6MBgfjseWUksoEkI8AfDOe/TEk+Ne3HtPKat8pN7rjY2Nxx48QwiGgaimacaYPE+dc9V5wYUQkhdZSTwY52ZPLga1xBl/NB62ONXOe++bzQYsn0izzHnnvKeUemctOHCizFLnLVLHmfPelUoZwxhjnHEpufeeUs8588ZTDAC8NXnpkAsmuBCU+4CFYZtQ5oF4wLIsq9uvOqeq7ohS2mg0qp1Sv9+vuibOOeccANI0LYrCeldoRQgpy5IxVqvVgiCo2idCjkn0QggpZRAEWutqh+a8vXPnzuOPP37p0itBGGdZFgQCAMqylFISQiaDibW2Gj5SRK2U0gWhzBpDmQAATsCoXClDKW/Wkicee+S5my8TrKSz4IH81aUxeg9Vj4TuOCYXwVIGzmQElOQAALU4CCTTulQmTU06ONydriWnH7wQUzE+7E9MSpLYUASAte2t/TSbWVj41Oc++8THP3r99tra3fXDw8PhcFAWWkhBvM9VUdVkUZIUhXIAhLPqA41SWhRFpbrnlEkpACAIozRNo0DOz86i8+g8Ihhr8jxnhM7OzvYPj/b39wFAN5tJkpRlubOzk7fyazeuv/TCi5zzJz7wwQcffPDMuXOUsTTPAMATRECndLPe8EltNBjeurHKGc/SbKrVsrZM892D0T4A8NrSIydOb2/efPSRs0TMjdPJYDIJ2/XpuenCpUeH2yunTm7eug0Az7+20Wx0tnb3eCjbM51Wc+rW+to4L4fjcRKEkyyLhZxtTQFA2h8GyCLK8zJlko6Gval64/TK4onphcO9/fDcGdC+ntQBQFmzd7i/cvZsmk3COAJGVGEO9rvgXKNRz/Ki2W5TzgEgiWvr63dnp2duXlvloaSCvu+xxyu0z3Q7aYbm7NkTFy6cB4AgmKR5N6mb3e6No4NuLQ57RwecEkaoVmq63Z5kk+IIAOD2Vq85NXf77pazuL3dHU3ybFIijQ+6h+jlA+cvNhrt8WQMALIz+/LLL5w/t7Jxd1sybrQui4nRcOvm3RdeuHTx4sXl5VNRFALA3sHeww8/TCnpzExtbW0snTjBGD7y6IN3795NknB2dvratauMk8qy8fTTT//El780maQLC3Na697REMDvbB0UKeiRe/w9HxRMvFu0v9sg/S1ukAjp9/sHBwcVNiSO4yAM7k/IGKWVJOwYUV31T/d6nOp759w9uxHeHwxXR0glz6sOQmudte6e4o4yRu+5sj1AlXryzoi7KhSO4x/v6YJqtZoutTFmenbq/APn1tbuVPyDdDRcv37TjovW1MxI6+9845t7R8PWzIwMYyRUBEJQSp0hFEpbCsmIY1YYfZrbKXFzd+cMPLp4YnlUZACk0W6F7aaxPk8LXZhBP1tcPL03OBxMhvu9rT/7yz8+depEe7ZjAHvUhMRIZ8O4Toj3XhMhuuPJ2valP3/uB0kUfPYzn27V62WeC05Hw8Hf+8pP/4Nf+IU/+MNv/d+//R+MM3GcgKPO+qPDHgB89T/9uf/8az9/88ZNijg1NaWNFjQIZGS9Z0EkqBlnpQX2Z9/97s7OnqOMxpFoThGjvAPnBOENCKfTYnJzvP/GxvaTj178qa/8eH8wKD2N2nOWsma7GQq2+vobW3c3i8md93z84VMnl6ca0elm+Ke/9S9qoaxPTfF25/SFh72MEOqtqQ6AP+gdvOfRB59/+un/918/fXZpoS1h4dSScap/cJCNx/UgkULSSBprAUDpknJCKSOUZGVZbzTb9dbBYMiYUNZwKQlnBqzzPi9zQCe4KFUOFRAdaSWT18bIIGCMWespJYJzyQUhBCjzjoggtNZ655K4rlRZlqUMpLWOCSG4RERjjVLaOkcJDYVM84wgJUgqO3jljrPGFkVWbzQYF41mOwjC0WhUFBkAaOOO+v0oCGtJIoXs7u4awHqryYUshv0yK60xXMi0yAmjURxRCp1WO2I0iePCmDRNVVFEXDhrifM8EFCWukx397u7e/uf+MSTs53Z/+1//heHO6OFqUbAi8k4jcOEonSWeSAONIAxjjgHTjsDAOgAiSeIBI32RmvGHQB67wih3rnKsOc8VKyUv64+8M45+07NfX9H8U6gavVG+yE63jM/+MGbb7yhlSaIBpwJZQbUA/OEe+IYp9lRb2p24T/71f+6d9B/9fY/522p1LhO4Pzy9Ang9GiEeR7MzC49uvLeTzzuqHLmmEVyb4DiKiHusaLMGiFEJWGqyIT1ep0xhoQEQdBsNtvtdlmW1powDBij1po0mwjBwzDw3sdxvL9/gJ6BJ5IJKahHVcPAeBLHyfRUEopY8CnP+acAACAASURBVFEtEXqSTYZ9iYXwOTLjvFdqYrSjQjpaWGsI5Zxy79FYTYB4dN5ZNIDUElBWI+FSW3RUOPCEobMW0ICxnIJ1RpUZQEmIZczpfALeWqWNZVbnwCwwk0S8nYTjyajQxnlrqfUMwIEB6++tjPAexO+Hg7nR++7h0c3ba0rNWNPg1EhOSqW0dZTJsjQz851Op0ngOFWXGK/SMXrjnNXWDMsiM9ZwMVbFoCgM49YLQsxwNLDahVIUepKQqJW0X3vj6tFwDIxTRxohW2q3AqcLWzhUhjHH5bjQB2maWQtCeIIeK6wpIBxT6e/vIavfteQ8krWlpaXxeOyLNJSyKv2LoqgMNux4tGGMAQfOGitCubi8dOIU6tJqU4FSMUFA5zibnvbeGDOZTKpUiUoIl+c5EobcW2etdYgYhqGUgXO+yEvvnZRBURTD3lGtFrfb7cpGC+CttZXl23uCSItSjcdj7329Xq/OLEppRWRljPX7/fsJ6YyxKIriOM6yTGtdfW+9M95RSqMoqjSEzrk4jo/bLcDK8ZhlWZZlAMA5dc4NBoOXX375Ix/5SOWlzLKMMQIAFTlGa00oAYKVcH08HqeTSRAIySiir3Zd7WYiBM/BOe+symemmgQ88eA9gWNf3w/LPRAq5on3CFgFaxCwzJfoUsqgFnMASBJOqVaqMLrU2SSSLAG8sbWdDUZnlpdOPPLwqHeUj0YA4Lw7ysa9u2vNdNyemT59fqV9Yubo6Ghtbe326s3xaBBLEdZqAIDW5EWJlACikEJb4xEIZ1k2QfQAjhBvjAIAVZIiz1rNRi2JCHohBUFvlB6PxtWd02w2q53/zs7O/Py8d24wHkVR9Iu/+Itf+9rXbt269corl9588823r149ffr0w48+AgAiDC5fvvzcc891Op3BUW9rY3N7c/MX/8F/sb+7t72xyTjUOlGrHQCAlaaX5+//8IcQ7CQbv3jp7cc/+KGrq3c/tng6brV3urubh3uN+RYADHtDz8n27m4URbjfPewPFhcXr1y9obRmSLY3N0+eWO7t7gNAmhdxHDPlmnG0u7P22GMP9/d7R729K5df++AT76cUtNXdoy4AXHzk4qVLl2/cuuGRvOfx9841G4eHh+fPnak83sYb7/173vteAJiamb55e3V7d8doV+TjMA5Urk+eXOwe7B+qNAzT9zx8bjA4AoC3XrsxN9/Z39978/XLvBoO1mrXb972xnnvo7DLGAuDJgB4w4aTg3E26I0GV2/eeO8TT1CQH/zAR7IclaHesedfeKnaA0dRUI9boaxtb23Mz8wOdrutVqszvfCNb3wDAJZOnJqe6QguAAAd/sLXfv6NN19/+uk/OXXmlJRyv9sHbxYXZgPJOMOrV946ceIEAAx6g8cee2x+ZuFOsv7Ga2/Nz8+vrq62Wq3F2ZVsaGskwaIO/t0cpHcbpL/Fq95otFotpZTWejweD4dDznkYhiKQ7XY7z/Mq3AC8F5zfWxkdn99VX1T1Qu8sf/4q++6H//z+VVk47nHtjkFWhBBEb5y/r8ZBfzx48w6iKBqNRoGUlBHBxYc++qGXLr100O0CQC1IoNZ85tVXaBD1hmMWJnGtZp031lJAA1YISlkATnHDwYIUUVpkOXOmlfSHvWsHe1NnToMG4CItDGcCPFDOCLPZ8Ki7d3D21MpzL7zwrW9/Z2p6ZnruzDjLZJxEYb2CtDDBwyAAa61RYUzjWmSt0Vp9/Xd+76e+/MXH3/Nod2s7kCGgyyf5Fz/3xS984Uu/93vf/Pe/89txXB+PJh984kMA8PM//7WNjbtKlZwKZ2y7OVWWpTF6lGXDdJIXmlD+R9/50xu37ky1ZzwhhS6TWmQyBs4zIQpVekZZ3MBaLOqtF+/uZ3/2/MNnTy/PTLVUvrB4MlqYH+ry/Z/8WPGDH/B6fHZx4ezc3OjO7X/7K//VYrM5MfDiaPTwFz6fjcpLb7xFoyhpttqt5vxUc2GqOTncOb+8UKaD+nSrSPPSaMKDsMG0taPxYHZu1hkNAK1GUuQ5AcxVqRExEOPDUci4dlaGARIERKedsTap16rfahAE2laYeM8BmRChDMpCUWRIvdIGwHLGKyk9Z4Igo5VJQ1tnPSWUAAGKVVAQY8wYK4QwzuaqZEiiIFRKGa2CQAJAlmXj8Ygx1mq10jQ1xjSaLa0TEUTd7m61bilK0z8aZaOi0TDtdstQMswmejzWpRLIwXtrXKlKg9gfZaosrpV3iHNJEiP6Zr3WqtVpHPGQj9JxQgGsXVu9EYTh4sLcrdurD1588Nd+7b/7tf/+fyjKolajJOBlqSUPtWXgAIgFtADeOfRIvfWEIninlKUUPGWA6Cl13lsDBIlz3lpHrXfee4uMc+//Bsx3NTG+r7IjAHhcJXlA9N7ifbQi4LA/2N7Y7B8eofPWGMqIMj1EikCIYd4hItSDqcfPXnxoZSmdqf+Tf/QLvcNJ0AyWTndc2lt77nmRUzqx+zu7zrhyb2RFq+JxVeG5iBjHsZDH3P+qZEuiUAhRNXtFUVSmlEonmSQJZ9QqYIyBNdoqRGSIZZ4T7wH9eDiwDhmBslCOibJwaTZQRsmoXpSjUgcUGXpl8tKrnLrUudS5nKJjjHlKjfXaZmAPAcEZqjynNERXUfeBILjSOo4I2lqnjPAMkbCq5iRgvTXWFV47ZzR4RdCgU8YViNpb44x3nnmnh67o5rYDjVoUtoIQ0Y4cHVqjwDvmEQz1rLKC3J8x/fB23XnnaZg0mtMzs1GEjGhwhglKUWgHFERncY5556y12jhjqPWloAe7VjltwCMSYGxYFKOytJwpRx2DrERJJJOJ9ZaQEEGPx+r1K9cHRpfOCWvarelI0nx06F2qQGlaH2u1NxikSiFnBr0/TuoFBI/3fzj2knkCyBgDcKdPnz5//nw+3JdV5DGAEKJWq93XY2dZ5pxDBLDOc4aEamu10lwEtaThvdfagnXalB4NQRKgkCGnhHrvJBeUUimY977QmeSS0uplpGBBMB7WA0KplFIrHYZyOBru9wecMaNNlueciWarGUhpPKaT1DtXoUfLsoyiqCK1VjkWxhilVBiGSZJUZJ2KM1ENDauuz3rnCVbpF5U3ssqrKctSKVVJSauzT6mCUsoYQUSly/X19fX19SAIJumo6rWOGTPea60p5ZxLIaqxkc3zVOtcKSmlrF5PFhCjwGmlrCvTrCwj4qsGyVlAvL/Xg8rmeWwDRrDee3QewRMwYAsCKhQyiQQASA5aa2OU9zas1SXHw9GIEWx0ptcPDnf7w4vnzj7xyMMAsH7r1trGhiqyzNnusEe4IJRaa8+eO9ds1q++9XZvv1vNWyUXoC1W8UiUWq0qZub9lHkgyBABQKlCSr4wN+ON9dSPxxMpWKVsHAwGlUCgEvC3Wq1ut9uo12u12ne+852vf/3rS0tLFy5c+NKXvgQAQRRRSre3tyukwXSr/d/+k//mm9/8pi1UkWX1pPYf/v1v//RP//S3vvn73aPtuhSH/QEAeCKL3Hz/2UvT7db27l4Qzg/H9MKDT3Vmz83OngLPQwmT3h4AnHtgMUv1xz/1Sc75M888c+bMOefcaDRSSjUb7YjLSMiQCwAgDiUTMZdByEdhIDg5e+bU/s7embPLcRxON6a2N7bSfAIAYRIsnVra3t3tHhy98uqrjfZUEARXr7z10EMP5XkehOFR72A8HgMAWSUnT57oTM3keV6kxVCNFhcXObBTi8uUq/Fk487tjWtvXwEAoDAcpIDuwx/6se9///tCtAZDdfvWvlJm/c5uu90EgPm5JQBYvb45PT2jTDEY906dOzM/t/zCi28+9/3nlRWnVy7cunl32B939w4AQFv96MMPHe73fuwTf+cHz3zfGjcZ50+870O//uv/fHV1tdvdzSZZ5ewlhDz33AsHh3udTmdpaWl9ff3WrZsbGxuf+9zntre3ms3WU0899dBDDwFAFEVpmt6+vTY93Wk0mvv7+xcvPEwIIZ4lnbAWNVSR/nUT+7vXuw3Sf8zL+yqnqDoDlFJK6/FkEnm3t7cXhmEURcaY+8C6MAyrbY819r4hxBhTbYruByj5e6CF+2CGam59X4lXffprrRljVbXknLPWIL0f3PLOYxGxLFWr1d7a2kySxPuSEPqPf+VX/s3/+VsA8Pprb9qdXRGEHAlIkTtLQqmto94LyYFgrkoPjlNAhkwya4zxhXAmlvLAwJ/++fcT2Rz1jwqT5rogXIwnWe9wFDFRD7lH9DK6u9M7c/5hJkR3f1iv172hOnepLZBCwENd6jCQYRQwQo1RggU+SxeWT/zJd//8mWef+9THPnpidt45ba0BcEDxZ37mZ37qKz/1yiuvfP3r/+7vfvkLAEDARrFYWJiTUjjnLaqDfvfg6DArC0/IJFNvXrl25cbVeqMd1iOttM0M5AacpIJbmgEzEeE61wGPbDk8CUy/dfX1l195rcxCZ+qRnG41zz18MVpcmc1ssraJVzZ+/7WXa0k0J9qZkWJh7rNfebJxcuHS9WsiSHgQIOqE2/VXX8nqsS7HQO3i0kIg2dFOFwAsR1aLgmaTqfr0VOdoaxcADvcPkjgmjAYiaM22OovzealGWUYZL40G8JRSKbj03CoDiGESlWVJgMZhoow2xlMGlLCZ2RbnnFHmvddaOWsppYyxvFDGFeAJY4Qyzrgw2mhd4a1pJY5SSlczbUKIUqV/p1CDCnlX3VHdbrdWq3HOJ5NJrVYLoiqtD5qNZtlo7qyt7+/u9w77cm8/atSo5ICEIXpj0XshGA0pcpHmRV0GypleMTksUz2aHBweIqAQgjDabDbB7TZq9XpnPstLATIg0Y3VWxt3N3NVMslKXVpdcBIOxwNrBSAgLZBUmT/oLPPO04qZ67xxzjpnrWVcAIDWhhBCgCASWwXHOm+K8keyxY5rogoFR44RdtX26P5fG4vVvIMSRMTp6emf+9mfXTp54rXLl9ZurxX5iBdZIgLqqNeWoIhq8Se/8JlPff7T40k/jMUT73+vtJHjaGjJiHbj9Mazz0ridWrAFgc31x599DEfSQcoZSBCLoOQCVkWOXivS8Uoi0LJCFYTFmuttXFVRFbEyywbT9IJISRJkt5RP0vTKI6ttXmWTSYTBFBKEUbDKKFMUsq9VXk2pAhkXFiIlI+Ohgc6G6AHQpTyuTGFLzJNgHDKOFBvnVMUNXgLhHooTTEhRAChyCQCcc5bDQQcOO+VJtRVFAeGBJE5oMYR6yygQ+ec04iKgEW0Hi11ioIHhALYTj+rhb35JDg5O3OSsFFp7vaHB4UqPWTGUSAEKQAxxiISRpl3znkH4AB9wCkjPktHqiw1E454zpi3znlntTHaeOInukBEShkjRGujstwbywnVhAAjo9Hkve//wMEr1270dllcT0ejEGUQMyLCyahXOocYbO/2h6nVobRQotfTrZCYiXE5cHQksDw57PUHqbEoPWFIaLX+R/RYdZPAPBBXJV0BekBlrWSOcDjs7R1sr51ZXOKMGWMRkTlfqlxYRwhhnDvntNbOeUSKgIzQsBExQouiqHSzeVoURV6rJ1IIRCIEd9alaQoAqlRIEAGpE3iMY4UqZXI0GqWTrNFoICJllBCWJPXqQInjWntqulIuWOtUqZQqOWMVNWcymVQ16H0CShiGs7Ozo9Ho+vXrrVZramqqLMvRaDSZTLTWcRxX5btDUEqNRiMpZXVu5nle5QQev92MEUIIwQghzhmlFKAviuL27dvnz59dv7sWBEFZ5tUGqerNwJJ+v5+madV6EUKkEGEQVORYANClck4BIPUkL/OA1whoBAOAxBMHiB480GN9nTveLCMQ9Aa8A7AISqsBlzYKeBJRAPCgsjJVuuQcgWBhDQ8CT2CgFHA2Mfp7l1594+23ACDkLIyiuNWSQcSkoIwhwX6v74hbOLHYare2767fXVsHgH6/B9bFInDOI6daWU8IUihUSSgtVRGEQRKHAFCWanZ25qEL51WeekZajcZo0M+cF0Kg82AdFcdYnWrdB4j7Bwert28dHR1t7e68fe3q7/7u71VRiouLizMzMwBQq9UZ4K3rN77wY59hnL/9vvf94C9/cHN19cUXX/zMZz7zjd//xsHR6PTpkwCwuZWZvJC0jhg++ugXkfKgXs/z8pln1va7G7OduLtzW6ACgGHLOquSOLpxc1UE8s6dO4uLi816gyLZ2Nh64Ow56sknnvoIAPQO+3t7e8Pdo97ObiI4qLKwbrpdT5LQg371tZdbtVYYSwB4/c3LWkO7M20R+8PR9s6mUqVWZjAaAiARbLfbrXJQuGebm5uDwUBIMdeZ0VbXo/hg96BRr+8fbWszOdp7+e76XQCQgTh1+vTttbU33/5dgOCf/tMvff3f/auVM+fv3LyRFzP6UAZB1LueAgAl7beuHjSaIMPIGvab/+r/6szMFLlJaq3XX30rDGqgIeQRAEhmR73R9s7uS3jZa0YQe4fj/+93/2Bl5QznlHhRrzXTcQYA42G6s7V3+swSImxvbL352uvO2dMrS0+8//HxeMwoHwwG1fl769atZrPNuTw4ONza3BoOhxcuXgSP4IzRW9MPX3zjlZe1+S/frdnfbZD+9i5jjq3tzjnKWMQZVSrP8zRNq0/5wWBQgY+PmcvDYRRFSZJwLrx31ljr7P12CO5Rqn64Vrsv77l/3VffVQ+sjrpKn+289R7JMUjK3zcsMcZ7vT4icc4DOGNtnmX/+Fd/BQC+++ff+81/81ueSavLYVoESYNTap2z4EpVOIqMYlFqS4ASNLrUxgQRG/VG/YNSNppuVPzZ917oNBOPE40FcEGorDfqw97w5o1r4yyFuCWTuvcUPA8C4TxDS/a2urV6DMQnUcQYSsG0sp4hZcR4K8MAnGuT2a3ba//L//ovf/WX/1GjXpOCUsq7+3veW2vU8tLC//Qbv16r1QBABrLT6fSHw+29YZ4VymhjjNJaO5sXpQySJEmU1h4xLQsCKJgslRLt2ADJx8gx9FrFZS521845u2CBKW+oPBJ2u7C2KM8A1N9avf3HfyllTQt+xEjcagZLy6ef+sieVfWlmQxha/vuYX/Qnjs1NzOddW8Pbl2fjqTOjjpzU42pxn7/8HCookha5z2BQIb7W7u1IA47vNc9AABOaVoWuoDlB84SKff2uzyKZBQ474UQ3rrJZIJOhGFojWOUgwOGHAj13gkedDqderOplLKuupfQAxjrjTFlmqXppAq4CaUMw9A5G4RCBgyJQ0K999Z6QlAILqXQ1palCeNIa12Jf8qyrGqLqj+QUh4cHCRJwjjf7e4FYbh0+hQApIMxI5xS2Wy26/XaJJ3k4wk3ASFUMJYO02F/oEqdqrI50/EECcW4niCApFQkMaG00FojI9rt7xx2pjvakhLocJJfvvTqX/z5M4b5/mj48Y+/f2lxuswOvK1T4EZ5BO7QA5QOrQdw1lsD3gJ6AO+LsgSCAZGVViZXpWTMWltVg1rbKn/F/s2jNV8FR1TSI+csIdU76B2NbWUJAusIgrcQSv7pT3zs0x//iNZ6NDhavfbaq8++WIxzkxnr8NEPPP7lr/y4IV4GzUgKOc0p4YgEwKls4FfO3375BS6ABoH2dnC0w7yZmz+dq1KEgXbWEyQUgigYDQZhIFv1Bng7HPQrU3tZlpxzrVSaZRXohVIqAmmdOzjojscTZ20wEgBgtanEuowieO1sYcDbMheU1uJ4bmY6z8uDUSkiHkZIXKmLAqwFar0DVq+Ds16XthgjeAIOvHbOIlggIAixDsAzD4EnEkB45xgl1KPVJeGRtSWicAgI1hrvDYKzSBxhYI33RltfcgT0Hq3zThPwHmWm8vXtfT7Xmk+ELzNp7EyAzrKxsoyF1ltjlDGeM4meWG2ss5Qhp+jRSeI6zSCRWGaTfGLiUEhBGUWCXqIPBGWMFMR5QoxzCCilHKQ588Q778Arq6cX5lbOrfiX3g4EL4pSEs6MQmPBGeOV9lahXN/tKucRiAQ8MdVoBQCToXc6B5JjsDfI9kdF6ZkjXFsghHl0FUIa0IFHAuCBePAe0AIyQo0xnNjJuM+oXVycAQBjndKac26di+JEKUUQlTJlWXLGgiCSUlaHkXfOWEsJgoeyyBkn7XarOkycc71eP8uyiv1QFIWUstFoRCKucvmUUkEQVO4gQpFQ1FpV28her3d/t8MZO57ZMW+ZFZxWm6IqMKCiNVTK1Uqai4hJkjDGKoFodcC1Wq0oiioMg/XOHYcbk6rlq+Iujgc0l46qjotSyhinlAI4KaWx2lr97W9/W8qffOCBB65cuSJEEwCCIBiPx8459BiHUZlnUghdKkZoqZQHKEpdnYypUc65MEg4Z2lerN66sXxy8eZebg3KKCoNagvGIgBMxlkQhN47BCDoq9Aq5x06w4Vv1kUSM6snAFCUmdUlI8AIzcusVouLsjw6Okoa9fPnz9dqtUmv19/cBIDdfl91u+3O9KmV5SiWk8nk6OjogQce6Pd6zXajVosZZfV6CwCuXb16tH9ggRSqiOsRFtSiF0FgvUPiGSdhKJUqAGB2evpLn/9cmaULC4uj4WA8HFBCnLVFnldylWqJVL2ejUZjNBpduXKlPxgwzoWUk8kk4EGWZXmaDfuDneY2AIyHo3a7/Uu/9EtWW8HE3bX1n/zSj49Go9/4jd84e3rlq1/92tVbqx986kMAMNNoRDLIhuNWvbV+Z/P2+iawUZREe4dbgLp/uHn+7Kl8tA8ASVKv1+RkMqjX661WSxV6OBxOhqMHzp8/t3zmtcuXa3F99e2rALAwuzDcP5xrtp949OIrbz5rsmxmbtFa2zs4XLt+s1lvvX7n9XOnzwMAIo1rjTCWy/HJuN831jabzXScTU23wJP1u2sXLp5vtZoAcPWtty8+cOHmzZtpNj7aPwjjOB9N7txZm5ma1s4e9kZZNun1BpU3obt77Qs//iVdJkDod7/7+l7XylBPJrH1PBu7tbvDqXYDABbnGo8/caZU4xdeeqEzt/DRD3/s+99/5stf/sSN63dBWx5Q6qhOFQCMJpPJYKJUcefW3TzPp2c6lNKFhYXu7j4iEkY37m6eODkPAKo0lIj1tY3l5ZPXb1xhTBTF6MELF7o7241GA8EzgtOzcwCQhFEc16IoevL9T/7+N7+lCyNpOD09fXTUi6YWtnbz2fkHKX3Xg/Rug/S3eCHBikBdeYsqGEOtVvPeD4fD9fX1JEmajabROktTSqngonfUO9g/aDablQ/Ve08ZqSbcFYMYjiNfHee8OmN+RH33wyFL94kOlW9VCE4pJRV36Dgd5bjXopS2Wm1rrbUGEeOktre3BwBPPvnk+QsX/49//ZtvX1tlMpwMB1mhgzjyzqbWRmFQi8Mg4JIx73Se58bYbKSJ95nSN3Z3Y1k3GsMgNl4zRAM+zwrkvDR2qDSv11kQV8quUqs4SRBx4856FAe7O4Pl5ZN5OrZOE9RMsCAQHpkylnNOKI2T2DrPmGhOtdHZfn9kbOk9eHCdqel6I0HvKxfvaDwyxiWNeqM1XZYVa0ohYp7n40k6GI27u3uVx8ADybUJaOBsWeZD7RzBiCsVHh4sqckpn9aKCfcInjjCOJVDXxJLtg4njtL3Njs7+YA8eaH55AdW+yrunOTTJ0ZX354N4oOj/WGZ5mAO+92mBDoetCWxVM0uz4Sh2Ny+wzgnnJYBKUu12FkYH/TaTta92Lx2c64zCwAG3O5hd3ZxsVAKCCIjxmlrXL3WyLLMGTvVbEohiqKQjDMhEGgYh/V6wwFEUYyUZFlBKHXOMSG891majkdjIUSj1ZJhQBAmk8lkPO71e2WZR1HUqNWjKHLOIyLjklL0zhldWuuNUtooRIyCMC9yozUgqrJkjBlr4zgWnB8eHYVh2Gg00iyr8iIkk5Twudn5qXZ72O/FUZzrcnNnqyhKsC6WceXyMdowZGNVlt6lFpzS3jqtNVBCBAPEUEju/frqzRoXrz7/0pUrqw8/ehFMJoIGeGg3a7U4AC0o4xwZjYTR1jjtPAKFe+tVpECtsQS9NaEFC3AswYqtkCzQWldvWGs8AajeufKvYb7Be/DunvYJAMAajz/EHbNWV2NyBE8r2hc4wVgggyCQF1YWd2+82GCqFkJmHA9qH3z8kROd9u6o36wneZrW2s1as1EoU2TZ/MKKcHlcq0lTUgPKUJ+nLz/77NlcA0GDPi+LinYchuFsZyZiQT7Jjcp7h0fVYKXMCsetMcaUutlsVgB3SjmXnBIy35mJojAOg/39rgfrrSmKbDIeJ2FgvbfoUFD03uSj9evb2njLosHe7uHOHYYanfJOI2rOvC4zCp4QDx6sNc5qApoSIGiJV04byZi16GzmiSA08EA9SkqktcqZ0lNkjIM34C0Bg8w4VaJVlHlK0SFD8N5oRHQEkAA4X2vU0sOjk2fOfPyp99nh/vb6raLfA7CNmCM6onWuinoUFbkyZsKYsN4B9ZQQ70y9kSwvza2cnD2xMNVqxsYoQoFTStB5Z6s9G0HiEQmlaZ4TAF2qdDwmiNppIAiEnFpZtqYkqDkYC95bFWAZMeDgrHWeYCbdweFACKazrBWwU1FDpNoVprTeRsFRrtZ2j0qLwDhBj4xasN57jx4RCVKsmGjHNEKkiOBcKGXA9PLJk+1mM5YNVIwSmud5peXu9XrOuWazmWXZ0dFRWRSUkLm5uUajIaUUQlTro0p8VVXDlS2ncvjEcVyr1cIwrLKSq76lWtEkSVKlh1Wnj7W2VqtZa7W19Xq9svrwe2urKtCiAjNUo5PqnKpypcuyrDqrZrMpK84eQKW+q6aEVabTcDgUQohAknu81uo9XPmsqmi1SmJ3b+9RKcSOgUaMEWvtwcHBzOz01NTUYNCrtli1Wi2SQTrOtC61KY+xNEICOM65Q/AOAaDWqCdJfTxKV1dv3b27eZjTdJyUhXIWgTKlwHlGqKxGkNZaBE/AEokUUQAAIABJREFUe3CAxoMBMAStDCnjiGir5+mcBnSISCgKLwlhScIJZ2maXl+9EUVRLEWhS6gGYzxQ3u7udw96R3mep+nk1q1bp5aXd7e2kyg+vbxyPC1FHE7GoG2tVsuLwnhXazaREqO05CwKpPdeFyUAPP7YY4wQJuVw0G/VG6Nhv/roO+a6eH+/QR2NRmEYdrvd3d3dMAwrV1iW5+BJvV7P0yzLMkYoAEw1W5/59I99+IPvR4DDo8GXv/il115/PU3TX/7lX06SxFE8//BD/X4PAKQMrTXe2GvXrozHmdJFPY72D3act1qlk/H+IxcXu+MeAOztrC6fnGs2akEQzM3MXrr0WqveSAdpu9GcjNKFufmrb109ObcAAAfdfdAWCBLnF2fmpzuNqanOeDx+9EPv6fcGh4e9hdmFKEoA4M7aunNud3c3SmrKuG63+8lPfvJgv7vz1ubsdKdWSyRj62u3AMCDvXb9ysLCglLJyspKWeYvvfRSWZZ3J3drzcbe7mFRFNULT5py7+BQyvqp0+euXL8xf6L1nsee2D8cUpms31pvtKba03PtqQYA9PoH+/t7T334/X//574axfxbf/j7g/5oY30zHU/OnDr9vb94/qmPfGw8nADA5ubmyZMni6KYmZkZDofbW7srKyu7O91+v3/ixNLW3W0LpqptavXIe3j7reuIeGblvBBiZ28bEf9/9t4syM7zvPN73vXbz9o7Go1u7ABBUlwkkRZJiRJly/TIksflVVmmEk8u5iK5Gs9UxZlKTU2lUplKKpVKPFXxRRJn4t1jyZat0cjaKUpcRIAAARBLo/f17Odb3z0XHwirPPe64nt30KfP8uH0ed//8/yf3399ff3Tn37l5s2bb73147nZ+VrIAWCt7XRSNBqNS5ce8zzv3r37/eHYD6Jud7auJn+4PhRIP71lrLUfWOAopXWWUd0Fqik64/H4+PBoYWGhHm/Nsqyejk3TdDQaraysNJtNrTXCto73qbelRxrpkbMOfpLL9JBS9VAsPXrqemeqtw3P8+oXoI2sLTePXHy1B48Q2mq1AGA0Gi0tLPzz3/6nv/6bXzo8PG602nGj41M2HQybzQZopSswyCmjEHIME8roqCiFUJUy2tnJZPTMpScfP3Omlx46bKSUx/1BGLbubm0VYJqeDxgZK6fjycrKKsZuY+OBNTZNq+XlZc+jRT71fJZnU8YJI4nS0OzOFHmFHQwHA+fcl770G0EQbK7fP3/uzM7ONmV4YWFxMhxMJpPTq6tZlgFAZJrj8XQ0nIaxYV7gBx6gYmdrazQaaa139w9vXHs3anbAWC1UGEZlqbQFLp2PrCoPg0n6ZCaXjfCcBJA8CKUwnkWIeDNQja3qFxKBPd/2E0SuXr351DMfvfzSS4cT8eDuVjdMUFrFjqTMw8he/dG3z736s91mUObDxZVl7OGd3d0o8Cilw2kq8iJJGkkQxrO0t749rcZhM7IIAGCUposrK2GrQX2v0BozFsbRaDJO07TdbCHrlFL10YRzjjAOwySMY8bYaDLGlDoAY10Uh73hAH2QZdSZ6VZV1esPGGMeI1prTEgUh9bquvFYFEWr1VJKgZD1ByMMQ88Pfd9DlOR5Pp1M6k8Oxpg87LlogrG0FiOUxLGxVhGqnQWAfn/YbXcqJTnns93u/uFhq+lXUuzu7i4tLZVpeXR4zL0gSRr94VBjAII9SkPGLRhRVshYj/KsrPpZ//rVa5u395+9uPr06nlPkVEhNGG20gQQOC1FFjAPGYstFmVpjLFOQz2/DA8T6CkmhFjngDDkAH+QmkoCqI3dFiwCAELtwzmV+vbf7w9rZy1CoLVhjHke57w+KjGMCSGEex4hpNVsAjglhO/xqsyVlEkSKynz0aHKR54VFixmjjE42FpH7uUk8Ag4RnG/d7x7sJ0WVRTHuzsiPdwGjAEhxpAUiiO7t7GxevnxKE5kVRBrMUace40wnA76rhLNpGGNnJ9pg0NVJWLfwwRJqWySSCU5wyGPKGF5WVDO8izb3VgHZygDo4QDgxHCyEmTOoc1YhZhZC3WgoMhCIQBZlHiQUB16BnkwFmsheKYgNNWG2s1IhZRjB3CThmZesxaXXTjNqFs/+iQsKiqHOKxQw1MEQCAlYwFziiw2joFunS2IkhgpEAbYwQ4hcBiMBgrcJZgDKCcKdvtxuUrFy5euYCqhSuPn+33jsZZMUzLwWQqtL342CXn3Gg4yfNqOsmGw5HWKmlES0vzJ5YX5+c6nWacp3mRDTFB1BHKQucswggTZKzUhiDEKGaMGFAmS8cEAaJECKusPHF6bXn1BPGDhdnmu7fveSxi2HY57oYEGwHWYIymsjRYc+tIJc7OryyxQEyOjXWaeYPKbvYmpUMGY+csBeOc+QDMDghjbRGnDKx9OOOCHg67OKMRsmsnTzIHyLjRaOSsU0oFQVDTDqIoqsVSVVWiqtLpdDKZxHGMEOp2uzMzM7XHrB6CxRg3m83a0V3fp/Z11/tLURRlWdZzQfXD1kdnxlhVVWmaMsbUB/a5+tmllHWH52E0OUAtvSaTySMceRRFtcSaTqePBsPqPavX64VhWG9bNVdTKEk4qyF1tT+i3rAAoG5nPdr7tFbWWoDaYUgwhhdeeOH8+fMLi4tlWdZdFIRQo9EwUkVRFHCPEsIYC+MIAKxziBBEiJQaAA4Ho52rt/YPe3leWIckTqyTEQcNhFBrLS6Fsg/lK1FKYQSANALtjMBYceIY1a12xJhy1NSYBOsUgKWEEIQp97CDsii0UYsLczNzs5PpdPPBAw8eunads5M8y8osSeKZdnv5xEK72fYYG/VH/V7/q1/9ar3HnT9z/vzZC87qO3fubO/tdrpd5rMsz4MwKMvi5MxJa83cygoALCzMWS2dsYjSdDx6SJYAZ63VRhuttVI1GaieTN7Y3uqPhoyxvCoRRmtnz8RetDg/D9YlcdyIEgBoNZtrp0796LU3CCHD4XAw6Idx3G61BoNBs9nc3HyQdBqD4TEAcDgBSi7NzS7Mn7q//sALq93Du2Hkjyb9o+PNhZnY2uHCrAcAjbUz6STrHRwtLS0WabY8v5DESUCCUX8YeMFsp2uVnpuZAYD1ew92d3YuXbi8NL9EkQZkuGZLrcW7N+40Wy1dqGySt5tdALh08WKWFQuUHR0dRT77uVdevnPn7nPPfzwMw2s/fmdrZ0tXudYKADjFcRIdHu6NJ8N2q1uJYn5+dmFxXgq1d3hw4eJ5h6Fmw95dvytkcefe7awo2jPN23dvPvczL8z0x/sHx5iD58Xz80vXr18HgFYU9frHb7x99Rc//zmPo6eefLbVaBLMy0Btb261Go1vfeNv260OAHSb7XQ64YTGYVKWAgM5dXL129/+ju/7165dRwgajcZxMQCAoiiDILp49rGdzX3QWAp38cJlysj6+rq1kOdVI2lMp2ndkQvDqM6K7HQ6r7/+wzCMJpPJ2XPnB6NJlmdlVRpjPzy0fyiQfnqLEPyIklx3ruueDyEkCAKjdKfVrks1aZr6vt9tt621Sutazzx48CAIgoWFBd/3OWUOoN5sjDE1hOfR3NFP7hB/l7D0wc2HESgYx1FUP35VVVLKhzRV6hmrHjW46g2pKEvGKACEodc72p2Znf8f/tW//Kf/7L9Dzk6GfRUlQRAQ5yaDgfAZ63QMcRg5YxwhbDycCmOBsQDDqLe38MyzZ0/My4Py9vq9/sGRUHLr4GpvMklaM4BIWWaU0NOnThJG3732bhCF7ZkWgLNgRuMB94gDRrBPMc/TaRRH08FICsUQGFVxisoyvXXz+qmV5d39nUY7DoIAExRGESEghESIAIDP+eJisoDRcDLe2t7u9XtgDcWYOLexsfn4lSf6H+396K13giDEmBbZFCMa+Fw7bYf9U8P9S8itWUBVqX2OWDOqNBfO+kRgS6nxKR0IGcTJHS1CHsxU8M4ffn2NNEdhmKEqbLc1p0UmfYtCWf3mz70U4kpqtXJuNauKfJrHUZSlk2bSWp5bnE4zkVYx8TaP95xH4zhKs9SqCgBYEnmNBhCKGGcEN1qt3mDYiJs+94qiMFIFQQAIUc6bnbYDFAQRAEglPd8HhLRSjPPBeFR7S+qAFCGE7/seZcaYaT5tdjqiKLIsY9Sz1k7StCaMO+cQwYQQghlCYJxFCDFgFENRlzkRVsYQjAkhUeBNR0POeauZaCWVUX7A86wEAC8IirLodruj0agZR1JKTNHJpRMrKyuj/nBrfXt5+aQfxv3xOM2nUqjQ83VaCmNo4IPnbWxu9Xf7TlS7O8dAbWMmvraxM5yWMQ8qKa1FwHFZlrs7Dxiaj3lopWaYYQcIAyBmHdbaOKehtr5YWyPp63SZD5xH0gEQjOuosLpHVOcFUUz+Y25+I4ndwjxnDGo6AudKKUapHwTOWoRxEIRZlg0G/TSdcErjKNRackono8Hh4SEFURQFAmCMltOcMN3vHT24/77zve7s7GQ0CgNfWWmtOe4dzXe7p9bWDi9cuPXGD1gQKVUOevsBYhxs5GGPR4WovNDvdLtBEBRZXmb58f7WZDK0TqOf8OM+itcE5wih1gIlhFKslZKi0Fpi7Ah2GGNCECBnKVhAFjGHKMOIYMPAVlprqQjyKFJOpbZKCSFJGILvIeDOWaOkUQojoJRk04GpCo8bmR1/8vlnPvfZTyGE/uCP//zO+k6r2d4bHhGMKGEEsDWSOO0QOKSRVdaVzpbWVAAKO0ecBqtAC0YsIxqBREoxBp2IdRrNixdW03w01w61MAvh4iJmmHKlLaFMaUEYVdJYC1o5KRXGiHEMYBF2BCNZZIw4giggIIRqJepob4TAYQcWFVmpTKqk5Ajnk5RjojCyTiOO1y6dlVb6lrz6c59cOHFyZ3PXFnkDTANb5hRFoDAhSFEjE+Q143g5jrNhzzmlOc6AbB4PpwIZ5DnsCEHWaM6ZMZpgorUFRxEgrSwFQKjuKTlwmCKkhIjj6OTCIscIWY0AhqOREOLw8NBae/r06f39/fF4TCmdm5tbOXkyjqIwDGvBQwiZTCaPksdrpVTvJrUCqYn/RVHUprXak/bIK44Qqu8ThqFzbjweO+eY51VVVZfeHqVQ1Ei9mmtXj/RQSqMoIqTOTEsAalyBrrFp1lopZZZlUsrJZLK0tDQ/P19VVZ7nlLNSirIssyyrdVpdKKzFUv3prt8UIQ8ndbXWQlbW6tdeey2OQ8ZJTa+uBVKapmDsdDgyVjWTRhzH1jihlR8GzVbnwfbOG29dBYD765uNRqfTnUOGDXrDqRhZr+MxiqzFBIKAKaOyXAAAItRaSyjGGJxR1lXEGs6xHxAWgkNSaVkfvk3NbkGIACqLklDEKMaAD3Z27t+9zbjfajQfQvu1klJacFrIosyPDvbAaEZp5EdXLj3+qZc++au/9CvvvnsDAL78776yv7/7mVde/tJ/9p9ub2/ffP92JUuh5PLyidUzpynCDszF8xcAoMwz7gWIkpl25/joiBIOABacNcZpU48u19dWab2xsZHn+eXLl2fmZn3fD4Kg1Wh2Gx0MMDcza7WpshwAtJA3371htK6/JMuqeu31fzeaTlqt1nPPP//K5165dv3qlYsXAOCpyxeWFroIDOhsZ/vGqeWQB43BeCjKPat7L3/qhaP9DQYSAHY3t1WFsqzs7R/Mzc2NBuMnrjzOMNFairLa2tyUQjBCAaDVaD7/8edazc64P27w5oXzZ2/dutVoNCssZpJZMZUnzp+8/t57ADC3MK+1LqfpmdVVwuiwd/TEY+cnw6MH9wbI6c9+5qUszeu68IOtTWM0xsmF86fTPD88PFhZPSVkpa2RWmWVOjg8fvzxxwHgqD968VMvb+/tOQS7+/vnz5+PEn97P7t77+Z4mp5cXsVMex4GgLyqTq6e2dtd/6M/+pMnn7jw1ps/lJV56ROfOLVy7rGLS4yG3/rO9477AwCQQjgwM3Nzb7/1xtra2urK8o13383zotudcQ4VRbGzvTc7NwMARSp1BUnS+eY3v/Pu1Zuv/sLPnjp55sHGXS3NtXeuzbRnKWLf//73AaARN5wBa+1oMEzTtNVqZelEKzEdTV/9zBc8HnHuRWH04aH9Q4H001s1mcd8ELKplHooYIx9dFIpy9JayzmfTqdFliVJ8rBsby2n1Fp77969RqOxvLwMGNXea4yxcZZyBtb9PYGEP8AZPcLcPeqY17mQhBCPcwDQH/juPtjweK2RHAChlFirjQKAOODg+O7u9uWL5/7Vv/wX/+S//m8WFpcbsa+UGg17GCOEWZpNEBgMoLRiPBlNpgqxdkzbqupwuPn1vzi49sZ0Yd7rzoZJ88Ybr0sQoUeRlHk5ZBQr5I4PTG8wnJmZ8+PQGldUlTIKgZvhLSXVVGkbeIxiJ60fJ9gBWDvq93a3NumLz589s0IJ6nQXrdVKKak05QwhVJQSIwIAo0mv1+8P00kphR8EKysnqjy7d/cOA/zxp594++0fv/nad4MwYWDGoyMeRzTwI4W7h4Ol8fQZytquGtsccRIJzDS2BjzCHaalyhtMeUEoUXCYZtF8y6bTyBA4Ph786J3Os89UiEDgZzLr93dYPn5qbTbmNMvSqNFIx+lkMkqSREpFKF9cPrmzvSPz6vTamZ2t3Wle+rE/tQKHfH5+DgAkJYYx7PNpVQVhOBxPGKFWm0IUxpgTJ074YQAYO4BCqYWFBat1VVV5UVDGtDFZWXDu1zT5TqdTh2OEnq+1ZowhhJrNttaaEq/bCSbjUZal9XGB4opzThEmCGMCQpZVVWGMHUIYoUacGG0IQlrr3tFxnU0ZxXFZloTROEn6g4G1rtFoAACphBba95BC+ODwcGFh4aB3QAOvTFNA+NJjj+VZlZbl4WBgKFXAhWSTab61u7O3v1cZjRzYrOQW1paWlBCjKj198aySgvhhW3hJ1DhM81HKgsT3AlblApTLRcUwAqQwoRaYsRaQJZSABeeMQ1hbB2ARxggRC86A1dYyhGp3jTVGKY0Rrq+b/Y/GkKzWRZZKQqM4ckZn01JKWRQFwcQPfGNMmqVlWdXIqySO4tBPoshaQ8CdWj4hRXrqzIUHd7aLaUaZX0p9Yvnk3OycQM5I4RG8NDdjwWIvxNx3zk37ey9+6mUo0xtvvuGzABFcVpN0ckip0mBLUWkdZtOeklKKihNGAFkjAVv3aFTRAcWIEIoYAEIEAwGMMbbGOCU8CgH3CMY1+9/WnAJZGeek0w6wACBW+ARJ7YrKlk5VZU6RTCLKOQ98jsAZowmm4LioSgDgnGIXDIueT83FC6e++LlPJIHVxvyXX/oH3/r+j771vR+1ok4GgiDlcVRp7YwG7MBIZwUCiZ1wTlgrMSACFoOiWBFThsTMzYafeP5jF8+vdVqt8bC/empBy2wyGXqcOuKQM7rKATADMFYwhAixBOMw8J3zrTVSVtaZIPDiMAQNWmmllTbGWueHkTZKa+3qihShYcSKstjZ3KbWhQ77zBNZNhwOnnzpuc5sxzolK9FuRk9cXMPlVKcIpiMiKgyEEWwcff7KE+Pdb14+eWImSJzMMQPFWEVg+2g8KjXCMSIOwCBrkXFIytjjRVlFQZQXknqeteCIq63azgEGYy34jC4tLITcK9NMiIkDf25ujnN+9uzZ2h1QV+IQQkopZ22dk1WbtKfTqdba87y6HYQxrqUOIaSWN865evqobiJ9QO5+uKPVvaBageT5Q/KVMcbzPKXU0dFRfc8aDlRDFGrFUjeswjCst6TRaFTvjJTSRqOhlKrhckmS1E7y4XBYp1djjEMU1VGBj4IxaipM/Y4evYZHkcgf4FudMebw8PDLX/7yp15+6cqVK3UO0s7OTlEU02kahqHVpn4XrWZTWlOU4rg//OEbPx6OpgAQJ+2o0RYahmlZKotY4Pu8NKbKciDWjzqEIITdB4wWwBgIRQ4QGEew5Yz6AVamsE5ZY+pc5volYgfO2tmZmbJMyzytlCDg4jACgLLIms02ABRKCSGs1ZzRkHIE4LRanJ27+/6dH/3wh9/4+je6re4XvvBLAPA7v/M7APCv/+f/6fqtmx/72Mde/Qe/sL5xXwhx7uJ5rXXoc6UUQQAAgecZpaPAm4yHnse0NuBwnVNvjHHa1BTcWnDOzc2dvXC+3W4nzUYcx1rr8XAEBu7du/fWD98Y9vq8Tg3ygnQ6nZube+XlTz/99NNeGGxvb2/9YKsoiq997WsbGxu//qXftLoCgBMLy2U+UOX4/vpNhsytm+98/IWf+d7rm7/xq194683XVTnVVb4w3waAxW4XGX9zffv+/ftgXTNpZVkWBUFmzIVzFzkme5u76+vrAHD75vvPPffcZDKxWp65dGVvc18V+sdvXF06cWLYG3Zb3SwvZFUBgM89EoSezzCBssikKI+PDq9cuVwWU4ng29/823a7LbWqrYBA4OZ7txcW5yjzjgf9cTpdXl6+fuNdP0yOjgfPfOwT586eBYCf//wXDg72uM97w8Hv/9v/BxOv3xvmef7yyy/fvb9RluXbb7+JHQMAcGx9Y+vjH3tqab7147d/gBBaO3Xi9vs39/ePl5fWfumLv/rpT35KGgsA/+Fvv3Hn3vt7+zuvvPKKNuab3/x2u92uN+56QCMIw6qqAGCQjaTU3/gP37QWKPUW5pf/5E/+7CMfuXJy+dTx8fHO9t7m5mZdQVBKNRqNh66l4+NXXnnlT//0Tznnn/vsKz9+860il0qpC6vPejz48Nz+oUD6Ka3eoO+HoTO2/k6vv8QBAANijEVRVBe9fN+vqooQIoUYDgZHR0e+762urimlSiEajUaWZevr6wuLi2EUlmVJKQWHrLXIwU+i7R5F0H5glvs7rsMHkxLY1NoMI4IxwdQ5Z52TQpRlyTjl3DPGWLCUUG1sraPCKAji+PBw/4UXP/6//a//y2//9u+URaWNSRpJu9HMs2lmDfdolRdxnORinJVl0IiGx70FI/PDPeYQS4LVU09/49r1e1dvNHwvbnNZVjF2YN1kNDRgNOMzzabKR4O0r5X2At9gwjkv0jFnlBCSa9WIGyziVVZoJTbXHzSi4J/81m89+eQVqSUmQD1GaYAcEkI4C9ZCVVRa5gCwv7cLAO1mc6XbNEZvbKzn6fT0qeWDrc0/+8PfPzg6OrU8Kw2qqmlVFB5HCbWN/uDZVJ6lnGiqNPVYoqwsmbI+R5obqXVVUuQWeaOHyVY1dB5fciZEGhNFLDq4fbOzdq6zfNI3aHDnzjKRcyeSshgb2ozjhq20rKrZpGUxlFU5v7QotI6ajVZ39jibSCVzWRaTcnFxvtVs1jmAUXvRYDRNc+7xIIxxVeVZ5vu00255nM/MzBSiKivRaDVB0bv373NCWq1WGIV5UUJVSCmtc1EUWeO01r7Py7JUUsVxTAiuDXVxlFSmdM7Ozs62Wq39/b2qqqbTNAj8mhrMPF6fbHw/CPzI87xaMlBKCSaNOMnyrMyLyWRy6tQpoeR4PPY419YYrQEgCaMKCWwcjdiZTnt9/S5nXJYVBnRq5aQq5fUb7wMmFy9d+dO/+svtw35alJNpzn2fOIDKRGGIGi3E6HpVEId8HGRD5UXhra3DIIp8ZXSl1s6dD2I0mEyoph72HEIaOQfO1hQvjAkl1jhnlXNOG4MQIFyT+SzCyDlwiFTSOAcWnNXGGksJIgB1ZePvTxgCgHPj8WhvbzcIAt/3kySZnZnJ0nQ6GRtjGs1Gp93CBMdBAM7kaTrKp0op5Ky1VlT54qmzrdkbWbatDXGAPT+YTCeGAELISPHOm29EYaAQloAtQMgRyseLJ5c37r6vldFCY9B5NsLEeEHgjC4yQSilBDdjD6wzSgOyBnR9srbOgnOEEATWWauNVg6IA2ctxphi6rCz1iplrDFG13rQEaaVNUIjpayzijrFKUhlFfiVs+lk5FNkDbJaysoiBARjxj2PM4qtlJJgK0Xhc3Tu1In//FdeTTyNbQUgu3OzP/+ZT5xbO/n7X/luOikBJCekrLSh2mntQFgrkJXISYIswRiMIqB96kKCV5aWP/fyx86vzVNcMuI4h8ZCm4C0yCwtL06mE0KIrDTBwJinlKKYGqMBUNJIwiASQgghHGitHcYIYZRNM4SJ5/lRyLSx0ywFjAGwECKvptY4iug0nW5tbHXjZPbEyYTxssgBI8Lo5s5mt9u0RnNMO81gsdvsFWMaMIQ0w5wyIBotNJofWVtbas3ooiy01MiYgB1N0oPxFFjTaVwWeRz5ZZ5FnLfC8Je++MW/+MqX80IwSh7F1X3AikfIIQQIYzwaDM+eWRsc34+jLmFxEMaTyUQplWXZ4eFhjUN46LhzTlRVrVXq7lA9HVRjGx7lJtUbR20uqJs5GOOaoOB53uzsrBAiy7LhcFgPJtWpREmSIITEB8OxWuvJZFL3eaSUhJAaO163lY6Pj+vuk7U2SZJad9WKqEY4AECz2XxkR69xEcYYUVWI1fQUHIZh7aF4lPeFEQaAZjNxzllr6s2OUepxhnAoKuEx/p3vfO/tt3/8yiufrl15Qqq4kdhSEEoAozwvtnb29g4P9w6PJkUJmCkLAKCdy4U0VgHCM7Ozje7cmYtP3N/avfbu7f54So0fYqqIBADGcGUlp4xTZ0Bpqygx3GdBwIdZZlEFDmrcHkOAABlnnbZFnglRCiGsM4wTQrEFp7Qej0f1kCOihDuEwWmlwVpkzeaDzSRK0nFGrOsdHf2b//3/AIBOs9Oe6Vy6dDFpxknSODw4OLN2ut1pD8cj5lEEjmJST604Y+Iw9H1/d2e30245MK6us1qtrVJGaf0Q0jAcDTqdzubm5tVr7zDGiqIcjocUU6Sg3Wwe7x+WWd6MYgAQZckZw879yR//8Ve/+tXO7MyZM2c+8eIL2lo/DPb3Dh/c3gStAOB3r//e3EyoqnFZjnYPNjFDb7/xllP6xrvvnVk9c7S3tTx/cjo8BIDB8aYokkrQAAAgAElEQVSWuJm0u632wsJCu9ne2NhYXVmbn53b3tiUUvl+kCQNAPjMZz87mYwHx4OZVvt73/nu1v0Hl65cPt4/RkCefOqJw+OjpNVcmFsAgL2dHe5xTHGeZUmSeJwN+v3337+FMdrZ3uy0W41Gw4ADAGPdce/YOBNEMff8K4uLlLFKVC9+8pNpoVuz2XhceV4DAK5fv3v/wb04ie+v333mqeevXnv3I0/7/eOJLN3R3vFkMiWIsTp0mAadpJGOs0OrXvjEJ9/58RtrKytnz559/9b6NJ1+42+/PpykjPsAMDvXCePHd/Z303TaaLZ+7Vd/7fDoaDiYSKlOra6ub2xIIXvHPQCI4ujosEex9+xTzz1Yf/Daaz987NITP/rhmy+99GKr1cWYnT/vP3jwAACEULdu3ZJKeJ53Ynnpa//+b5548nFK2Z/8+R/IackJI4RYoz48tH8okH56y2qthHg0040QopTUHrZKVlpr44wFq5RSRikptdZpOqGUlZLe+Kvr3W7nypXHkTM+Z9qY3Z2dxcXFpJEYY6wChyyA45wKYSilzgHn3Cj9iBHEOatNfb7vg7NCSmCYMmqtRs6ANc4ZjLERJgpjwqmolNOOWDoeTHrHh5PpFACmIs/Lsigmx0cHczPzWrnHz1+4fuNms9P2CR4PDoxVcRxnaYEtYTTYvHOPRo2stJwEssoC6uvRsBr2vvOn/3bXuvbcDDJIVVqPyqevNH/51ZeHwx2pC8zIZDLlvlcpxTivlJoUZVbIcSFLrQ6HWYG8Yb83Mzd7YmH28qWzX/rC52da3SAIBqMhC3yDHGCOGQelG6GPwRVZipkTGgAgCltxq00a3p07N+V45DMikH39u3978P5tn8LJOS/XKffDaiIDj7PB6GIK3eFwFnzmgUEacwgYxtoRjItsYhTmQaNC8T7BN5m6MR4WOFxkvFDGV4Aw5Q6ZPH9w483ZMI/9zqklDxXKOEdZhAEBsuAjC1gR8CiLvcCmpZUWynJcDhxCClwQ8uZMpzHbPR4Nk2ajrik6AIrRwmxXKm2tnpmd9TzP434UhdM893y/0wmn06lUqhnFVZFvPlhPkjgMY1VVlFCklSxyxjxjTC4cpZTHfillfU5qN1vWaGtUnd5orV1cXOr3+0EQZFmWT6eEkDpL1FkryiqjOaY0CAKMMDgbBoHXCCW2BKG5ODnsHXe6Xc59KWUcNcBZAMDWSK0RSQzBI5N1l09k+4fNwB8Mj0c7D5IgmWs1ctr6o6/89Y/evNlqxlbbmAdWO2MNIijXwqZSGk0YJYSlzh2WOYwAEEyzwjN2Os33J8OnYHWplUAxQaHzfOoIUoYCJrpyjFBrHEFglKCEIkKlNdoahBB2DilHXO2mowpcXhY1aVkolTDfB0zg71vspNaYkLNnzwO4bDolBCHkRJHGoTc32wo8DzHIppNBv791OFGVrINljVJ1qRthY23VbIXrKm36CSa4OxsqnRkL2liGCOeskkIb7QiiFOvSYqdpEJ6+9Nju3fudmBaOIcBBEEmjgyAwYAEcOGuNxADIaWQsQeRhbQRhQpB1xkihtTJWg3VZkVqjagx07b+y2kgl64lH7nFAjjCOgVFlMQIApbQCjLADH2Au8bePUmSAMs54oI0tZCmNMaPCioKA0apAquqE9vRSq5PQqsgQ9xxm06KMfXLl9Nx/8osv/+4ffl3LArAm4APGQKxTGpBATlJnmMLcAgKB0KTloW7Tu3AquXz+BLYFQxpja1QlhXaGg0PjXub5kZKKIcJDzxjjkCnyinMeBMFkNBwNepQyKaXWilIqAZSYCiUY40ooVz5sBXBOnLOikLbKAMAi4jvz5NkzaW+ajzLDuTDIEu57IQFeVEJi2SYeMnZxIREj7jiuMGrOzAOguNHcORqunZoTo7EzBUBunZ1M9HBUAPWlASDgId9q6yEcM5hp+p2EXTh78uqt94WUmMWEcqQVQvCQPgmgtI58H3G2vr3LsEKyohTnRVUzGIqiYIw1m03OeW0oyPPcIWQByrKswyZqk23t/a5LdUEQ1LE5dfcAMJZaa62zoqgNeJ1OhzFGOQ+i6BG8oZY6SiknZR0pUVdM6sevO0KMseFw2Gg0Op3OwsJC7esWQtRw7aqqsixbWVkRQkwmk7pYU8ue2t3wsARDiDYanDNg7AdcIs/3tTFSPcxBsqgqq5JiliSJVS6dTCnh7Xbbw0Ge534QXTh/5Rc//8sA8P0fvGYABx53SmdCZ5Ud5eovvvYtg3CalSwIOXee5wMA0qqYHPuUPnZq+dzZs92ZmZ2DnU9d6s7bzr/53d+TQZznotnuAoAGHDBeSFUQNM7TmaWF8x+5UgqRiiHDEllX/8XV1xYoxoxRhkfpBMBajziHSgTO6Id+EKcAwBmLjNVGE0AYYY4IQ0w6V45ymRZWaU5I6PsAYERxtJ0+uHtLGeV5/vLyiStXrly+cmlleTmIo5rVQREFgLDZrMpynOXzy8tZNtYox5xoZXJRaqUtgFBlmuYAcP361X6/Twh7/vmPY9DtxI/9mbKQTqO93f1hrxf5QW/Yqw86ly5c/Of/7T+7du3awcHRnTv3Do+Op2mRV2UUN4yQF0+2pmkKANl0/LOffDEI8bVb75w4feH+xvp4PLx35373OMeKcBIc7PasKgGg2ehu3d+Z7yzOdtoYzPr6+6dPrXLmNh+sP/XERx+sb0/HVToRADAe7O7u7nz6My/JqmiG9JXPvri1s3PxyYtplr176725ubmykoXUANAbjZvtxvHO4cnVFWK8IPTeee3dl7ovBUFEokQhPq3szdv3AGB+foF7navvfn//SM3Mz9Wz39u7O/Pz8zduvHv2wum5+dmt7ZsAsLm1lZflU888du/BrePewdbWgygMn3j88elo+uxjV+7evd9uNLvtGQA4s3J6OBz+1V9/Wcx2XKl+/me/cOPWe1ffe19IOa7GpKAvfuYT9+7dA4DTp1c/8pGP9Hvj//5f/Ou11fPYsB++9qZz7oWXXkziCIPsD7dXVrsAsLWzvZrMn1hefevNq1VpBqPpmTNn9rcHf/OVb6yePhUnASHswoULAMB91ul0ECXf/va3k3Zz4eTJTKjBQY8h2mov3r15ByFk9IczSB8KpJ/iSpJGu92pi2HGmLpuN51O6woNQphSxhh3zgWBrYt5J5ZPDgcDa83qmTMHBwd/9VdfJYRcuXJlZWVFlOX6+r3V1dNxElsL3GNCirIUxhjGLMVUGFHzFWoSQ1GUlFLP82u7hedFjFAhdMgDZ6zQ+ri3v7G+NRj3trb3i7Isy7LRbMx2u41GuDA3Nzs/CwAXGo91Zrp+RCqRC1kRTv/RP/4v/s/f+79//w/+WGNaShyEneFYTibVmbW1/eMe8pF2GXUodsb2d202QqHfSyvkoBPEIi+0RcThsNH9zv2Nb/2P786EbKYZxUgsdqP5drR8Yj4g2Pp+w/df+pWfu3VvY/nE8skzqz/4m7/s7Wz4YRsnczPzMyFXhe4JHUQzsch1gH3PMiRcpaQNmTBGUaA4OertA4Azemvj/sAWlS6wzDfvbQ42NqwoW52GA6nKKQ2QbdG8mHiH2ePR3GqhXEmPsSpxNYt5xKjEpgSaGl35gST4CNurJD8EwDgSUUdKYcB6wDnjkuEUbMHg+eefWry0WqjUYd9rBMrYqhRGG200EIQiXhkjtCGMIAxZnmZZTjmbX5xHjBrkDMLjLHeUlVIDgDMSAcwtzIOzk8mk1Wq12+3anSKkrKoqCMN+v19PWiulECZRlCBEsiyvDSSce5xzC873/SiMnbG5KAnBnuc5ZwCRLM8dQBhFUlVKKUZZEAQAfrPZLIpimk7AOgAMCDtrtLFWyXoU22MsLwqMMWOMM3bc74F1k9Go1ewwPxBFgTkGgFyOrU+BESlUw+cgyMlzp3cfbEbNZpZXR7lVreU/f+3am8dF/NizRVlCpXRVWq0IcsgaLSvnNFAiLWa+HybNoDsbLZ1MZmd50mR+SChzVR4UY5kN0GgvKydGKGQe+ledNkIj7RzmuHIVUpaCJYQBodoQqzECSoEQ5LSUFrQFC9g5QBbZicuRBQn67/11L8x0eLuBbCWlUOVUOGO0qsqiRv1qI6UpAGkAhBHCCDnnaiIEY3V71yFG1tZWD3d208EwDANrVVVMLaNVJXUlO42mRbau6mHGfc6wRR725hcWB3sHoKRHGUaGUqTBSl1ajBwCqSqtBFjrjEUGkHEYY8a5FFWWpQ4sQkjKSsqKUlpmWRKFnuchsPahbENh6NfeKgfOOGuNUdo46ZzThBrMAFMK1gDYJAoIThECYzQ2mnKPckwxMgwZYrBTCpFSSGT0M089ORkO/IBqbSxCRmkAG1Dy+GPnfuWL5N9/873SoUrjKk9R6AFYAEDgnEMWO2mlj81MErZ95wlJ8mq4tTe/2MEeA2wJJiGhdeekhrPV+W+1zUxKAc4Ggc8Y45xZSxhjURQihOrWBCEEIayUSqe5tTaJ4rp5gjDiHk9w2wqZ8KCX9/Z2D9Nh2ml2VBTtHx83Op25xaVMZiTg1AqssRYq9KKFuRPD44FhCBxZWVmphFTZDpLKA8QYZTimCNJSTLNSOY4oMc4iAmANwi5JQs6J55Ff/odfuLn+ICAo1xaMwbaOHXW1EiCEikpq4zkHmBCj638kWZZlWVa3yOq3VrNb4IPUO8/z4jiuI4PrALRHxMXaaFDfrKmn9cxS7T5gjNVOtppQV3u2fzJ/gnNem3Xru9XXv91uCyHKsqznjuqoidpx12g0Wq1W3WJijE2nU2tt/Yw1yLt2+tUtozoqsPbd+WGAEBJCVErWPWH0QQ5Soxn6PhelrKqKE95ut0HjKq9mZ+fLUlDExqPJa6+9DgDG2SiKRqPR/ffvKqW4F1RSAebtdpv4wjinhBgMBgAQcr62cmJ1eSEJOdHT8eE0QNhmR6tzsWdHdjKEUlC/AgBV6dzaQV4kszMeIStLSVH0EeNCpsxaBA47C7gGICFEsEPWWDDIOuccAgeoDp8FhDBYcA4ACHKAgWJGHaKAOGAMSEttta2h7xgQfkjQBIRR5AdR1EUIHe3u37tz9/UfzH78ueeeeuqpxRNLZ9dODydjABgMBq12W2u9t7c3M9/JpmPspFJGqMoYcBbVjSQAMMZFUSJK2TvqUwztdvPq1atS6iTuVqWopGSM1WxPWemyLLMivXz58jMffbb7+ltf/su/vH3vvrVw9tyFdtLY0OsBRQAQhN7rr/9g7cLK0omT80uLjz35kbt376+eOvfe9WvO+FKVZ848vr15FwCCyG8k+dLioueRosy/+61vznU7q6tn1qut119//dlnnu90ZmrQ9tkza8bora2tPB1R6648efm4f3zYPz487q+ung6jZH1zwwt8ADh3/uLB8cHs4tI0y9KqcM794i998etf/8ZHn/3YwVFfSD0cTotcAMDBwSiIolZrjvJoPMobzebc3OKTT370//uD/5dSvru9MTebMFKjLAii3tVrb+/tbi0unjiztlqV+Wy7de/m7VNLKxdWT3nMu3zxEgB8/Onnrl+/Pjj62EH/EFl8+9a9o+PB+sa9z3/x85i6J5688t3XvheHPgAMxkfaVbNz7d/6x//o1vV7iwvLFy9d2HiwyTkbDI/SYlKJNMEeADz19GONZvNHb7z2iec/8+3vvp4V1bWr7z1x5YmizKfTbGamEzXD27dvAsA0m5w9e3pje2tubm48mQyG40+/8tn9g6P2TGfST3/tN35jd3fX870PD+0fCqSf3vL9kDFPCIExDcO4jjavB+gfDQ79ZGAr97w0TSfTzBjNKW0kTU5oEASHh4fvv//+zMzMuXPnpuOxKMtms6mcDQKfe55zrihKY5zWCiGspI0TD2PWbred03t7h3t7O/1+f29nt8q0VLqRxIThKAoWFhc6czNPfvTJZrdVg84IAWuUECV2VksJAEYqqYZqyhyAQ/i414vi8Fd//dU799/Z2z86EXaODvuD6Wjl5Ip1+TSbIC/EhFLAajr0q4JQ13dFVaWvfuLlMxcubB3dt1YlhFurjYeEMZQGjTjoJF7EURJ5w2l2JM3Fx5/59EufO0zFyqmnrLU9bH/mS/8VyOza69//6z/7i0+3vUuPnRYIYR4oo7NqlBZlWYpGsy0MGk5TQGhldYVRdDQ+BAAPcHe+iQW7d29PjI84VGvzLU67E6unVYobVOmikJPLCYtD2hG5cpkOlLF435n3iRtZ1VdmqpznNUoCQyaVj7FjVmvspEKS+CybpJXjipE+kU9/9lP/8IVPjoTIpkOhi8AjllEDOGi1qSNglHHaWmWMwYAIYda5gJCFIFDWCCHSPPN8nzA+mYwpozVXxmrZiJM6fr7b7c7Pz1uHqqrClBhjmMeP+70kioWQABAEYRAGlRB5nltwXuALISpZTbMpY6wsizzPagoi5zwIwvqzFwSBtVbI0vO8unwbNxJRVlLKZrPVarUHg0FVlYxzYp11DzmKRV5mJkUIUYwxwRTh2dlZsK4oin7vKIoij3EjJAA0vFghOy3TgHJaVL4X7I9G0dL86OCgwEzHne/e3r5duqXPvIp0yTkuVIUQMIRASpVmRoiA8ThMmu0O8UJFmEDM+oEhnsRYIVoJg6jJo5LOVsGpS56qqqKAqgSjpJWpzClD1EgmBQzHvqkCZojVoAFbXGGknXNGaWfAKgsGU2SdYxYDopVxBrB9aJD5u4WttDIr82yaTrIsY4QoLSilTmsphdTSEIOIJYRghEktkzB2gBBgQgnBxBH/1MrK/smVjbyyRh8fHnYW53zf8zmDKGQYEw2hzzCngKwUglFstWm2mkmzkQ1HzLn8uDew2jHsEFRWl6pSVjlwBGMEDhugDhOCGeMIOUpNVZVSSoQhDDgmOKDNevaAMfYoLQB/sABBVQprgWDOOTMWSSWMVkEUAlBK6OzsrIMjISrMfcqIdbosS59TgiwhWAtdVaWR4qMffabbathqCNZ6gacBO0costhp4tSnfuYZKYOvfecuxZyHgTQSkEEIA6IWjESKUBNg52MaOxtZJg4mt9+4oa6cUVzlJu82WxThOu62zhgdj8d1d4IxFsdxGPhKPWR11sSaunNS+8c45866Xq/XaDQajUZVCWMtwRhTDgC+sSar7r3z3mAwHB4PxqNJWaik3SJe8MLLnzwc9ONuU1bSp36n2cGB05WyGWze25OlHhxvezS6f+++zyhSGhlnLVHGWeQoDxCmGDNpjAVAziBQvk/n5roEzHA0JJxzzgqtnbXu0REY6rAuqEELg8Hw2rVrly8uGJ35HPK8qKpqdnaWc04pLYqiVjKMsSRJHgU6W2vrS/EIbVrTveu5I2ttTVaoiXP1r9eiqK6G1KDt+hEeCar6I1Q7uOpuTz0HVYu0mtld97VqVcY5z/O8/t164qUWV3VE0iPaUN3RqsVVPSKltTbO1j8tpcjy3IHzfP9hwWJx+eDgYDrNMaIeww7AgcUYHx0dNBpJJUopZf0i/dC7efvWd779rYgxihzxGAELxoyHg7yqWu0O99n5M5cBYO3UyW4jsroU+RQ5gzCxFgDZmdnOZ3/2lb/+yl9zzuqkQW2hlLrbaiprf+HVV8dlURjd7x23u61xv48JcMIoo/CQtOS0NdaoD6SmrUG0yDkA65xD9X80EEwwcYAdAmOlcdiaslRaGmORRVgbMGAAACMMYBHC02lqjCUEz88vJHG8ubG9v3+4dOLE3PzcyqkVAJhmU4xxp9MpC7G1seOwRRi0tFIacNRZmIxErzcFAArRx55/ce3k6tlzZxqNmFCM7f/11ttv9o4HdXIjQsjjfm2x2z84WF/foJQuLi72+v3d3V3A1AG+fuNGWaTNyAcrAODs2ZNhzK/fjxZOzPaPe6fXznXas1HYvHLluVMrJxdPzG9tPihhCgBiWjbbi5z5x8eHUhZPPPGklGp/72BlZTXgDYTQ0dHRhQsXAWBra5sxnKbpTKdrhLh370HSaO4fHs7Nzb/33s12d/bu/ftRkgBAEPrHg+Oz/z97b/psyXnehz3v2m9vZ7/7nXtnBpjBrFgIEgtJgOAukqIoiRJjSyrHLjuWU4nLSdlxXHbiJFVypVJlfUjlS1RSilEi2xJFizRFyqQoUgRBEguBAcBZMPty9+Wsvfe75kMPx4r+AH5Cf7h1Z+qcvqf7vN39/J7nt5x4aGFx4WB8eOXylaIoOnH71R+9srS4vLq88P6nll588QcAMBjMHwzHm3kq6+qpp56aJNPrVy8e7m8sLfTm5/sHw82Hjq0XeQoAStatMNra3pnv9VRVnXnkxOuvvYGszaYTsrwaRaGs6nYcAsDX/sNXlNL9fn9zZxNTvLm5uXxkeXllIY6iR06fvHn7epUXTz7+OABsbt37+te+XldaVng8zS9dvRSGLS8gF95+9eOf+MiVm28dPb76+JOPAcDh4f5LL72ESeva7cuLSz0p5Wi8d+Lk+66/8k5RZK2u3+4fZ/dXHdZKqbLy51ldlslk9v3vfvfIkfVr71yssuLqtTd7vf7frat3i/Z3AdLPbtPKTCdJFEVNvANCyBfhbDZrnEkf9PCaxzbGGBHCub+0nO/v7yolwzjyBEcIBUGwuLhYl9Xvf/H/Pnfu/Be+8IWdre1ur1fXyg9Mu93qdT1jzI3rN69dv7azsz2ZZGVZMk6iKOr3O2tr62fOnPvEJz7uecwYpbVBqBGwOm2dRTjLCuMsxkRwpqUC4zzGELUAQDywzjLMCWa6tkcWW3U1UTL9J//g7/ze//XFGzfvnjtxNCsWJml6885Ng6izjmMOVT3duMegJBjzMPr4s8/MscAbHfbzTNt60OmBoId6SpDE6QGuvYMDKJSdVerpD33085/6rOXh1tYOUNHrzwFCVtXTJGcEPf3Jz33s5z/3ne9+9w/+3y/6nj83v/joE0+ePH6stG5/OL59744v/JWVXpHmVy+9NZ3O/CY73NWH2+NiNp3eueO7AmwlQZWV0wozCi5mosZLkqwGYYVnqkprVyFOM8y2EL5DYJ+w3POBcluULS58K9oWO2QLU0rnKAVjlGEuJfaJ9z72sU++P+Vwe7YPABSMVhXlvjbIAbZgCqMYJQQhQIR4DBHSmKo5RHJwlDNAyKekLCsPuSiOwEGR5wAQBsKCkVIePXo0anW00c5hSlkj2dTKtlvdsso550WWR3EsteICG3Pf4inLMmuNMUbV0lor67JpG6dVkWezKG5xLiazmTPGWiuEFwQBWGeUagQGSZpXZdXtDRBCs1lSFIUvPK014dzjPM9zaw1CWNaqNiZN74S+TymNgiBLZhCEQdQCAGnJLEupL1SlKBG1VEaIRCk/7vCYXx/XF35y1ZhAqn1sS02Q4ZyKEHke463O2vEgbjlECmkmCPxWCwlPWWMRAkYDXwjhjw9nRukwWKzrIqlKgnDlF86BBcAYaVkLCsJBSJEtCqqSfHyPzg54VsTgethIW1VYG8IxjW2tfYNNUTOMuO9LbLHHA/7Xu2ubG7c3r3UBQClpjdYEE4TK0gAYAIes9XigrLPWMcYpoQjAagPWGYStQtIpgi0ybmVpSaW5lFLV5f7ejsZuMpkiYzqtGGMKgBBFiGGEkJUSaRNSXso6LYqQBJO7mybLRBQUWs6KVIPpDfoOgS88gjEQpLVWqta6QggBWIyBMeSstUYiRDBizZDhgellE2DdoAhMMGOseRmxhDpMmBUB09YqTTBji4uLnF01VjEirDUOIeF7FDtVKVOXTiuwZnVp/rn3P82xI5xjijAlGIgy2mrjMPIYHO7ffuY9p67eGN/YlUWRAiGIInBgnEOOIOy0hcZLHllLLDKlKmbFzWu3n/jgeyLSckYyghlj1hmpakLQ8vKisdZoLXwfY6xlLYTXzFUasfKDgLiiKA4ODpADIXyCSZ7nDrDwg7KWxCFPeFrZsspGo5QQMZxmgDkJo8K67lz3G3/x7YW1xUW3tDKYN4Wc6imnfHQ42tnaTvMyn6WRH167ditP0nhxzigNgBFGDoFyNpOqtsggAIzAOYKBIHjssTNnHz6eTod5nu28/VZV1RhzTABj7LRyyAK+L0QyxiDKq6ra2Nh4/NE1v9UTvNXvDxrgV5blX81uds4VRdEc9f2AV4yzLGsGMo0Wv3lxVVV1Xfu+73leM88hP90aIi6ltOFsN4OdZs+NhUODx4wxnPOG3TedTpVSRVFUVdVqteI4xhjned6ArgewnFLa4D3OeTNuagwYGvjUUP6EEM1BUUo9XzxIy2i32421RnMgq2vHLBCMmNVOVjJJEmRxHMdRGBljtDG3bt26c/c2ADz/wnOf//znb16/Nt7ZZhhVqgariTVa1bHnLQ066+vrc/0uAISBV+dJkadgJEXOWZOkifBDo/RnPvPpjTv33n7rotUWADBlFBNwrhWGS3NzA0JubtwFKacHQyAIMAKKHUYAYMA0h2+thgbF3Y8gMgCu+R1jAgDIgrNIO6O1Q0YjDdga5zBlnFDPGOVMw7QHjCjGkM0ShB0CYozVtSYduriwOL+48MwzzyglGy3K5vbWL//yLx4/fvzOzVt5pcN2p93qRH6klHEOBX7YitqMeQBwsLtXVdXu9s7Vy7d839vc2mhFAyWR5wWeJ2RdVVXNcCNdc0maXLtx3Sg9Go0m00mTqqRMPU0yKSsvQqVKAOD4+YceWl8aD3cO9u6VeXH7evnKXhq1+uNxderMo0leTrM0LXIACIg8s8J3dnY3NzcQNk+/730vvfSDHTX80PMf+fErP1k7coxzcfHiJQBYXlzI87rXb/t+QILgnevXrYXJZJYmt6U271y/FcZx1G4DwGg0nptbHB6OL12+XNfliVMn2lErnWVry6vXr9/s9+Zfe+WV9z7xOABsbe3EvrCqZgwTrC9fvCAEv3zp9SAIWtHZE8ePtoIwsw4APvC+982yjDoUt1v7++Y3EmUAACAASURBVIcE4eeefbodeM+//5kzp84IxtNZ8pMLrwNAWeiHH344r8pkOqmGChhaXl5cWFm6fPGSNura9XdOn37k9ddeBwDKsJEqL+uLl6790uf/s+FfDm/cuYoxLbPq4z/3UUdku+OPJocA0B90unOxrJ1UaRwOjK3aYbxzsFnUedyJJ9PJzs526AsAsDoYdHv993QuXHjTGKMqyXr2zVde+djHPvGtv/h2d9A7GI6NfZdi9y5A+hluZVkfOzZomHVBcD/5zvP85nnQPK4e2HA755oR/NLSktYySWdxHGIESsl0lhweHEyGk52dnW/86det0sPhuKxrwEgabS1wzufn51dWF06ePPmRj3y41WoDclVVIQTOISlrAMiLqtaWe57SFgP4viDIYmXu5+5Z8APBMWggjmFGMFc1AIyHw2w2ySdJPpvlyahIhllykM2m1tjFCiyl5e6BR72H5pceefj425cvzg8Ga0urc3Gb2HphPvIC/J3vfOe2nG4Vh8v9bvvYApWy0LTTj72ZRAoH0RwmwfbmwdEzj/3m3/n7wKONrW1liroqlhZDNRsrWQeB341CC3hnZ0+p6vGn3//Chz/x1quvfeNPv/HyG29Gvd7REyfOP/b46VMnk8mkSKatMFp+7CxlvKhKAKiUPnX6kVdf/Pbll78dxzzw8LhKEMIdFhfGjGRBqnrRb8mb+3OtdqJcVdjU0WkQjg2usBeygFUaKWsddbKskaIi1Moq7awjCCFZTgfd6At//29FEd9BpcVcI9dpRVLmXhBiTMA4JB0ijnKijLbO+Jw5AKW15/na2bouhe87AExJHPgACCzUZdWKYxphAFC6TtP8yJF1xnkta4SxED4gKIu68duVUhLMjHaASJYVmFGMieeHSinkjOd5nLM0TQXnCEMzO6qKfDQaIUKqsqwqKYSPEFRVmUynnPMwCDzPq8pC+H67FcH9WGHU7vW63V6eJQ3vJQzDbrcLAFVVFEWRzhJwLklTcG48GrXiONGGeAIAKkMiP7a6MBYfTketXo8gIJQ7TSvkf+uNH0+B9AYDIXxEYxQEMmx53Z4yziBk/GAKGFFGOKcIG4J0repKhULEUcQJ5Z7gC7TIMmosx5jFbWkV9bBltJQaYUYUgEU0jCUmVS0lweFDH3TpoRveTdOd7mjLr8ZtbrSprUOOMGqJ8WnpVOUqUio1OdR1+dcvb+wcss45ygjmBCHkjPIYwYgi5BxgbbjHuAMH1lHEEABgixDUUmqlwBmEZMzZ+tqaQGQ8GVqMpuOhFwf9TlwVRZHOjDZSax4KEQbWWsG4rEtQEjAq6rKSdZ3rg/F0b3gwSsbE44OFucGzc57gLRGBdeN0mtW51hpjJITHPe57XlU7hwwhGCECDhpjsTAM67ouiqIRsTRsqCzPMcFlWTuLYxF7HvV9X+mqqEpAvtWlNDhuBWyaYIIwBu2cNarpghOCjHXO6SNL8+1AODV1VqVZLh2yhBLOI88jhPkcH1vpzEo03/Pv7KQ+90t3n0gGQBAGAESRTwkpVOFUrgmSRpcT1WU69v0agHLPWtNMGxByzPOUlhhjhKEoMoSQUfqvBtA1PfuGhtdww8q8yLI0brWiVttYYJ6/sv5QrdTx4w9rY9/60Y/9uXvbW1sf+ewvVFLu7O8pZ04+/tiKTKN2sLi8mB4OjVb7BwdJkhZlRRDm7eDh0490wtaPXnqpUFIiK42mlCCKJSADaDrLNMIGkcaFHpAixMWtoKoyzonweRAttlrR/qSwFgP5TxOkRk7WkNAanRihNAi4NegBH6HVaqVp+iANr4l5bSY5DVEtCALOeTMUahwLGlTcuNI1ptvN/K0ZKzVhr+inPngNtgzDsHlXg6aawVRZlmmapmnauLY2IbDNXaIxwW9223QDm4FSM0RS9+3aLEKoeTI2GUoPAG3zrqIo8rJoGIDcF4CQA8c976eE9vbKyhFC2HD/QNXK932jXVEUWZZRhv0w6PVXRtMRALz++usnT504c/r0i5sb2FnknM+o53mdXn9+YSnutCml2XQMAPlU+4L5HNeF1UpS7oXCd4A4561W9NxzH7h8+TJhoqG46VobrYaH+1WRi1brqfc8qZQezsbUZw1FxDgNAGCcMao5aZggZJ0DcM445xpGIwJA7v5adcaAsQQQJcxjlCE8myQME8ZoE4zbfC/NGTuyvNJ8KY1nTBAKPwyFz29ev9Eb9FeWlpsTdefW7WQ6C/3g6NHjQaslvCAIWr7vh0GLIDwazZqMeFkba6HXG3Q6rSAUG3fv9bp9IYJKllmW5VkJzuD7fhjYIrSzszPo9a218/ODXq+7ub1TSdXQ6rQ1R9ZXAeDs2dNvX/hhnY19ij76/LM3rt6qZlWdZ7qQ927fi7pz+3uThZUVAAA5HszP1+WBlKo/6HzzP357fn7eGPSlL3353On3YEwxIidOnACAVhQ+9PD63Xu3bt6+K6uCEXrs2EPjSXpvc6tWuqjKjjXjyQwAvMBzCJ89dwZTMhodbm/vtqP21ctXHjv/+JlTZ4f7wyfOPVbJGgAiP2CMnT935vH3PPa1r33t6aeeHB3uz893zp49vbAwF0aBEOJgfx8Afvzqa9PpbGFhQRCWjEb7uwftdttDqN3qHuxt37l1d21lFRMAgHNnT2FMHdjnn//ga2++cfzkQ7257v7e3tzcXFnWve7gq1/92qc+9UkAmE3Gt27d6fYHJ08+/OZbbzz7/qfFW5f29w9buP3DH7589OjRqzcuzs31AeDy1SvD4dRZ5CwVXrx/sIuwPnb8/cePH7t67YonSJr6cegDwMmTJ7M0SZIk8MTRo0d73cHLL7+8srh09co7zz/30Qtvvv30M8953rsUu3cB0s9wa3Xani+stVqZRn+JCKYEh2HYgKIHNzhrrbNWaxlFUVHk7XY7joKiyJWusyyZTsdvXHj9q//+q1HUymU5v7T4L/7H/2F7ey9oh4jgTicEAK2hLGWR5UVe5Vnp+14TfI4xctZGUYQJUQ4Z4xjh1kidZUEgQCAgDKwGcFBPDu/cufjm65sb94o8NWUCAAud2Ce4FQUex4EuhcpaLDPtepbmEnN/nl7d2M/LQAbhtFRHFtbnO55Lhj9+/cdpMS2QVKo+srDy6Onzq8srlJDFxcU/+8a3v/rVby4sLTJfE6ipNFev3PrcL/3yb/7T/+XgYLRxd3dxdX17Z29ldfXq1Stz/d7i4vzhaKQPi/Pnz1uD62I23h8lojrxvmf/5cd+7s7NG4zCXK97uLePEZ2Lup4nrDVVXSBkAp8CgLPMVeVjT57+P4r9RxbXZTZ1umZM6DorsnSiZ9zaIQenqsiLXOwZHh7U6jqCUUAt9qwDxRzBjjo0mk5ES9Q6tQ7jgFEi8tm4zIt/9r/+dysr87PZiFg8Phx1sL9x57bX4kLw0As8zDGm4FxtNAbjc9bUc9zjRksHLvbDaZosLS0dHh56lA063aIoVFUyjDDnANBMh8I4LsoSEdrr9aSSWuvAjyilZVkqpYIgaqxyGWPWQhAEdZFT7lFKla6rqgqCwCgthDBWWWs9X3T7PSmllJoyihACaxmhXkS01slkbK3tdDpK1Z4IfF8IP5zNZlLKwBPdbjcKfGPMdDrd3d0NgqDT7TIu4jZOZ9N2p5OnaV2WUuutva20LABgdW2tHQeH21maZ61etyqTtdXVg8MkXD325S//2eVh2TlxVohAWoNjnwVxzLuM+6PphBBMgbVbYRMdQik3Sm+OdgTjve6AWOSUroqkNegw38+mE+4xY0wpVWW0M04ZzTkRUcAwAweMM+rxPM9T6rXXTyR+Ky+OZEuPwGinU894duBVEwoZ9V3ocaE9axDBPqXci9p/7epujMKNM5QQwMhohTEu60rJGgFQSpVKtDVSSqsNQZhRigC01rKWzlmMUJ5mWGmkja1kWZWJKknJvTpy1niM+owjZCgFraoyN57vW6eN1YVSyuiirEaTArGiN+j7q8vLeCmIIyG83SyjJfLSVEvVikLBAketlBIMIkCqoiaESKXrouTcY4w39yKlFCGk3W5ba4UQTb8mDMOiLKIoQkCRRtbaulaT2ajVaZeVRtQdHh4WZYEx1lphI5VxhDYZU9IpScAygo8eWa3LPGLOGR0IT9dSGYMdYIylVGU+q5VEHn72qcd3pz+5eGdICZdWg7MYUwQYpAJLNTGJsZmsSmK7nsfrCufgURQyoRmkedaU402wT5PhkyRJgw04Zb7vNzSt5ria8r0p9wkhc/2ecUApA0CUUkxIXpY3bt7OK+MHwdrJR+LuPPcjQem1GzeOnDszTSYPnz21uXWbUKOUss6IwJvzBqIVpHmOMekuDFphjAysHDuiQd/d3yrSPPZjhOg4q0vKDmaJdAAIGaU5oQ5MFIdHjqyEFLUCH5wTQcv3fX2YEBJobTiAA7C28SN0hHIpZRwG6+vrnPOqqkiDCH/6NOn1epzzph/XWCk0o57G1O6B+Vu73W7SihBCVVU19LMG+TjnmulNc8YGg0HTzmtmU836b8wbmhFQI0+6T1l0DgCaQVNDlGjMGBqruuaLaF7QmIw/eGNDomtsJJqiv9VqNdOtZvonhOBw302EetxYW1bVA+HE3sFwc3PzYG8PAwSh74Soy1JJ6TFfKTmZjKuqQLTJN4Mf/fCHv/r5X4Yq/+H3vz+bDJ9635Nzi0utdkcE0XgyJcZQdl8nCKq2TgvOmM8RoR6ixoIxLplOF+fnV5aXr9+4AwDdwaDXiUdJGvnRn/zxlx5/7/tOnzv/5NmzmazfuXu9Nkr/9Li01tYa1PDqgSJwzlkEtpkiIesAGtAEVlswlmIccK8Tt9pRK/L9I0srYRDEURSGIfc8IUTzrflCzHf7FBOMsbFKaY2w8zzP87jWylhDMQKAtSPLjQp6eXGecnawu2esKwuVJImslFZ6OknHozEAnD93PopCsK7IEaeoFYWL8/2/+7f/1pe/8ieT6bixqkTGAIAvvLQurlz6yQsvvPDVr/5JUZaj8RQAM4oQIYRiq+XscAQAGzdu9MOgv9jqxV6yc9vMdo/NdU+efOwHr14UcTTJZhyklQUAnDv9yOjw1tpCe2V5fXdvM4raUpqlxdV2a07XUBSlUvrwYAgAR9fWkyTb2tyZzkYYIQQouXhl5ciaH3WSNJ/NZts7O2fPnQeA8XQ0mSS7ewd5Vr73yaen2XRna+f4+sMbtzdEEBw//tDWxmbcagHA/Fxf+P7ZUyfzKv/5T38ibIXTyfz2zmYc8u2tO71uH2PcjmIA2NrcBGNuXbuWjCeL/f70YFimyfLc3PBwyBEYVRHset02ANy6eY1S7vmi122/8Pxz3OfTLDFKt6J+WVWPPHxy0O1C0wyxCDs6GU6HSRa1Ot/81neUtGfPPR6E/quvvfnYY2deefnNz3zm5wDg+NqJH7g3rDFL88vI0iqvVtf7Ueyf7pz4yduXOnG8vnokz1IA+NFLP2xF8enTp0E6kGbz9p2zJx6xWgMJtjdGa2vnd3Zm2rh3i/Z3AdLP8ExRaoxubojNPxkTDYXggdT1pzRu5Bzi3CcEqjKzVlmrHejxePitb33z+y9+v67qpaUlQshcf+63f/u3P/DMB4xzWwc7DjnGGAASnmi1WoxQ3+cNoTnwfYLBGBUKTsDKuuKesNhQimxR3rt7bTTaL4b72XQ0HQ+zdKpl7XHse6wTBWuroe/FABAypqpSa+mssU4BdRiQ0i5sCVspQdzDp5au7uRJPmXt1Zs3b+ctutSLnnrqPTzgU5v5QbzcWpR5bYmbFmm7jHSVqzxTk1kn7ALjrBN944v/dm392N3tjVppItD27p3uYBBE3pFjK3me3bx3y2h14sRD27t34jAY9BekMTuj/Ztbd8keW5yfN3k5HqahaCMAoMSBVU55gc85a8gPVkIn4hu711dX27WaaFtEYWS0lmVGkFqMo/nuXJDDztZ4zG1G+Q+m5chrpYJohsFYq2oMylmTqDLohIwTa1Fel63QH+7t9kL+r/63f76y2M1l6jwcodhfDVuWtnxvVI8tcpWUiGAPM1nLSlaYk0zWlFBMsKpqBwAYVabwCBnt7xOE0sk0w3hhft5ZOx6PwyhoagXOaVEUAEC5l8wyPwzb7XZd67KuEMIO7qsLPE845wBcMps5Y3zfbwqgxjwKAUynU84Yxng2KxACzxNlOTOmooSyxl23rozVnseF50lZl1URRJpQZozxfRFQkk5nlmCwVimJMWq3WwDQNK09z8OUaWMo59Y1rnDEWAUAN25fPX78aO1k0GsjwWyu0iShwv/JxsF33rrpHz1Ho4XeXEeDGda1ZkFSaVrnnie4x1qtSKqSMuaMZdRMk3E7joIwKmXtwPkiwhQldaGMypRhGudFTYUfht2sKkOfO2so5sLjVV0rU3mBDxamxaQ2ZZsHtdJDRMlKOylyJjNhcqYSJlOeTqJiFiMDpJYqb47i/zcfztIqT61zEsA5m6VJVdVC8DzLHTiPM0pAa4kxaSzClKrquiqLEgA4Y5QwysBYW2uFmKM86GBBA884K6WxxklXOwfaaAOWGl1kGQIsK4kMgMZxf1nMQVqXM1laLDBleVaQWlX742SW9np9cJBnN1Vdaa11rYTgiwvzj58/044DiikPPGs0gsaaG2FErTXWOkyodWBNE5jmWU7ypCTGxSLwqEWoRrEQgecJv9bhnY27s0xS7msLRgEjFBmjpPQpNZogoxhxjxxf8DyDCa6k49yLPNFiHkK4LHIwhhMcCq/Qs6Vu8Cuffq/+Dy/d2s2sco5QhMEgYIxDYbRhjIeE1gCV1srDLvY9sBYh5Ixp7ALqqkYIhBCyrhllc4NBVdWcM4RQXUttjBCCEKyUcuCaqO66rmspARwlRBqHpWWMm9IOh6PQEyB1qbKlxbXVh88opd65csnrxh6n6yfWMSjOcFmk44PdbhRpQELwfr9jrJFVNZ1MwtAL/XCaDN++mmhjNGYlYbWy20maGZdKiQCBVQQcBht4+PTD6yePH5F5YrWsq7osE4psw8xS1iHAgDBGron91kZzxhFykyRVBlFMsHWE3VeOEUJarVaDbVo/ddCOoqjBQo2bdlmWVVXNZrOmT9cMcxhjvu83mqL/JIvl/IEEqCGEN84KTaZf8/Byzsm6RuDSpDJGS6kAXDOnopSBs+AQ4ZxSmuf5fbNp55rP0+ytMRNvdtuAqMaB5oHg6sFP1CT7NfMWSjgh2N6vKn/4ymvpLDHGdNsxo9QZSxgJg/Z4OKIM+75HKBhnACDP8tFwdPGtt0+cOPGj779YlVVVlUdXj0xm0607t6J2nCfF/KAHAGWpyjzrD3qCs2Q6rmTORIAZ9z2RprkD+xu//mu/87u/BwDD8RSVlZbKWMeE/8r3X3z7zTeffuaZD370BRFy6dTh4eHGxgYAFFIFQhhjsiwTnJrGttJq5xzCDiOMMVXSAEDki7qsyjxf7Q9eeP65s4+cYoQuLSzIqk6SJEmShnkIAFmRJ/uTN155jVO2vbPZ/CfGEEXRaHRYVoUQPBAcALIyM1INFuYJIRubm+M01cZp5ZRSVrumJGnMEm/euLy6tBgEwfzCAIPTRv3SL33ycDT8n87/i9/6rd8aH2qCoVYVACST0ZPvefz5D37AWvveJx69fOkKcmZ7Zw8wKpOac+6U+eBHngOA//4f/eM777yeDO/dvXlxsnEH5cWJs0e3rl949vETl6/f1dn03MNHFo4sAcCxtUF8ojs93L5x8+bmxu5HP/zc/v7+4eG431u4efVGlpZ7e/uPPvoYAOzvH0ynI4TQ448/kaVFkmWdTkcbJ7Xt9gbtdl+ErU63DwCzJGNcY8SOHXv40qUr586de/Tjj/74By+fPnXm2NHjWuu8qpuH7HQ88/wyjqOizBglTtXHjq2ffOS4tZrzU2+9fbHV6owOhwDw/qeeSZJU11IIceHChafe8wRjLBlP1ldX5+bmZuNRGIoyrwCg244xIpMseeNHFxZXV575wLOAHGHkYDS8efP6zes3jh492tSEy0urF996p93pgSkPD2anTp5//vmP/N7vfnEwGFy9euXS29filjfczwAAORuKeOPOsFzSYKEVtof7B+978vF0ljz+6Amt9MHuweHePgCszq/evHmzF3Wttdk0f+KJJ/78m98qiuLnP/f5qy++cfPOxYWFBaPNu0X7uwDpZ7dhjKw1jNEg8B88Y5prgBBM6f3oiZ9qXq3H2f7+rtESgb11+/pXvvLvX3vtNUxQHMXcY5RRWcqqqFdWVn/lV3/1i//P74edUBqFAKy1xuq6LpHn+UEEzgnfU2WNMAo97+Bwf297e3NrgyF74bUfXXz9tcV+y8c28nAn9AJOsTUDX/gdj3PmeZxzxrChTbyslBRp4iHjwNTOGOpIC3Pf1KWgilCLyur0kphKuHb7LXW4t3rquVMnj5eznWS2iwXRaX1nJ9G1qWxGsfTMYV/k/82vfXZl6ci4Tmm/+wt/+zclZlc3NsIwcBQRC/OdDkLmzp13jh09qnXh+21Z1xfevLCwsFDpLpkPmfAY4/24V5bl9q17xtqlxSUcxGEUYILyPCNW1LUcjrPA9wEg8P28nv3ZH//+M2ePzrUDRnlpsce9wKgiy0tgEe/svnVv0pnKtdaNYXZtxF3Yobqi2jhkCUOI8CwvBek57bQ0ztQhQunOnTMr/X/5z/6xkUkx2heRjzCKqFfV9XQ07vZbg/W5rM4ne6M8K4xHqU+YxpSAtEZqS4FopRlngRcobRCACPxklhjnMMZJOuMe88OQctr0MTudVtPojZgPAE2fVQQRY5xz0XR2G/5MURTOmCzNgsBvmHFKKYQAGKpl7QeB0booqihqYwyz2YwzUdcSLDhtCDjCWJaXSTEtKOWeYIyl0wkQvLi0sruztXdwQDAxdT3o91rdbrfXdYAODw9n00T4/mQ2jaPYGYMpAwTW2jBu3RdGYzjY2sV+GxPAYB1io8m0s7b0g9ferntH/GCx31/NyqG2ZeB1ZO1CgbhHnIMo8ouqbBKcKGVpUSDsY4qzomKcCeFJV/ssLGapcdgCT5VGnii1JXXd6bSVUYTyqq4QYORxqWpXS9AuRJQYOatmcRAEkhcl8vqDvKxrJrQssCqDfirriaqnbrSdHe4U+q/bfE+Gh3ubG8117ZwbjUadTkc5p6oaAKo8D33POgMAdVk1w42mX94UmhacF3AS+02vvSlMmz0HfnB/SGVsVeVW1qA1aO0AM0IcxtwPOoMFg02m8vE02d8bTpJsNiuyvLaIlbXG+B5jvNJlUWYUU2IJWNtvD/cOsw899+T8wJe68hjStUUYnAVrzf0mDiaU0ib7EjCmhPpRwDW3tSqKHJOaeKC1LQ2Z5macWumosuQ+Z4oQTpDFSBYTYrWR9Ymjyz5XdV0UxnDOC2UoRabIGzMAhBALOaI48mihRoud3ul1vr855KyXy1o2wj2EEEeaIImIRcwDhbB74olzzz3/NPg8s5JgEJ5oBhdKKaMNOGjSbhmlzjqHARPMMEMYNSnYxlqEsbHWAfiBjzEmBDvnpCyTZOIcBkc4C6QI5gZLhweHm4djraTVMo6D/Z17b7x6dWHQFRxjLbuhQM5gylpR0ApFls6ybBQwBCa/c3fz7XfeTFWGTDgtaplNKu3GRSUdtoRgAGstxQ6DsZU8sbbUbwc5rtNpHkVCW3z6kUdu3d3RtnYaAWHYEkscwgYBNtoCAmnc9t5hELYZkT5h4JxSSta1cy7PMkLIA5MGPwiMtY1rX+N0J4RovBweuAQ9iDJvwlsbwU9DSmxWZmN90cQrLS8vN3Cl0TdqrQPhEULCIGjkSU3HpK4qEmBKCAJwCDcNlLquJ5MJ57yBXs1ncM41iO7BQKmhETbXRfO3HuStN5+WElrnZXNQ98VU0wwQQoSmeWmUDgRnGBdFxj3qnNFGKu0QIc2fm06n169fX57rTpNECNHv9sbjcVmWa2tHprNxILhzBgA6rbjTipWsh8MhBhgMBtM0F0IYY4JAhOEKQvijH/0wAPzpN/6jsRhTApRhSp21xWTyk9cvjEajj3z2k9IRb35xvtMDgCSZDYfDw8NDbAwog5xuooes1QghSwhFpkwLAEBGUyChx2VVv3Pl0tbtu6ou93cPpKzqUtaqcg41n1MpI6X0KQfnjDFSVmEYzs8PiiLzBGcE/MAjBAFAXSMueByKLEm3Nu95YWQcGGudtQ4swgjftwKBdHZ4u0p8XzB2Ynl58aPPfbjVFnv71fbGxmPnzr34ve8m04nHKACURcYITqaTM6dOOivffKOYTYbtVugQlEUWB7EP7PblKwDw9T/8o5//G79w9/WDtgg+84mPD3rd27c3fO4dOb46GPR2RxMexrujQwCoM2os7O4czs8tZVmGEBuNJlpBVZqnn372zQs/mU7fyPMSAChBGGPuBTvbe6PJpNefC6PWjRu3jhxZH44nmJGiqG7dvAcAWZ78zV//G+PxaDg8+OAHny+K4vq1G3Nzc3EY3r59++1LF4UImgU5Ho8/9elPj0bj/lzfgQpb4XA4vHzl4kMPHauVtBYmk+kHP/gcAFy5coUAyus6nWUf/MAHbt64PR6PT548eeHChdOnTw8GgzfeeOPY+nEA6LUH25tbnV7vU5/85MLq8le//qcWQW9ucPrkI4yxl156UWvd8NUvXrx4fP34NEkREEb5C89/+Et//JU47Fx8+4pSqirqKku/9+ffA4Dzj57thB1+LFiZX02S3Bm5/vCJfqedz1JG+OrC3MrKkaXBIgBQhB89+/iVS5d/8XOf++Y3v/naKz8uimrz7qjTavuCLi70GAOE3q3Z3wVIP8PNOYsxaoyAABAhBBwYawihTRYHIdQY5XkeINB1dbi5lU4nL7/x2r/5oz+8dvN6r9/rzc07YwMhtFLWOhF5RttpNn74kaP/1T/8L/7n3/pX7Tg+uXa8+bX1awAAIABJREFUUiopiyTPDg72D7Z3Z+PR/v7umxff3h/u7ezuGmPe+94nMZhiNnJ1dbi1V6fZyfUlhgm2EhstuOAAxGHiENaWIIWdBeUAwGLskEMYMLYMAXJOawfaecRjQLmVjNkQZGR0a8k+1JkbTu795M2Duppao0QQ7u5Njq6e+vRnPlvIIs0mS4u9xbUzL7/42h/8m3/33/7zf/qLv/Hr0+FkPBkGlFZpppVdX1+bTadSyoXu3MH2/qDX3dreDsLo/c98YDSa1lL+4I3Xzp4+gwyqJlkrDFsLi5XTk2xyd2djaXF1vrd4cJAFwut0O6WSqcwAgAi0u3nH82IPAJA1thSYOJlVztHIh5rd3trSOhNzQcHZzFjjDAcDtinQcKU0xgxopGsceL52uXNVmU6ff/rU3/vPf7VIthnjlDJnbVWppaW5Ttw2ve7Bwd7e5qjb66ytHdO1nEySIk3BaAcEAbLGaGejKKrqajweNoF3VVVGUWjBFUWRJLMwijzPq5UEgHa7bayNQl9rU5Y5RgAIB2EIRiFKqjx1DrEwZIzer9cBzQ0GxpiqrLjHGGWUEowwRkRr1YTQa60BEGUeIIIxbRRrjBB3X7NEldLGalUqQJgimsymZVlWRWmdrarsYLjtajnXHxw9/tD6kdWo261qO2BMKVVms1pWlZJam8oAZSEA1LLav7uzukRZbXm3My0LythOkl/dn5L5RdJrjeuMFCUjjngGg8YYW+sY4WWRY6CUUgCklHbalXUZhuHK8orSqspzxkk2nhipJ0lGhEd8oZ1tdeNBp7t/sC+E8KNQOVOpOghipDAooBopqStbS2SzdNJmwiMoPTzw/YA4h4xDzJsZlcfLPBwM5k+zEwb1Vv/6fZARhB3BWAiPMRaEoikNATWFaaTqsq4U53wwGDyQwTxQzzeuCY0q48E8uaqqxuCrSfOkiASBwNjVdVXKUmvt+4E1iHHf435a27dffefSpUuY0KKShFKEiAFVVDVChFnPWcRYyAkjDhsls7S8du1GvxO8/+lHEUJAWasTJmmqauV5HqJIa+0R/qAmLvOCcvAQ5txp4zD1mRenskSkI1F4a2f36t1tLdrKOs9jXhBwglWVO2sdAEZAKTp/9mwUBoFgTSErpcQIZUXBOe91uwAABhgVSZlijjkpn37y6LV33iEcTybVeJZpZzXGEgOiGDwHDDvCn/3QC7/xhV8s8nFaJwSIy3JKqZSyWfl/FWo2tQ5g1KCFBy2qhhXW5P94npemWRMZ17jeMybKopbSTqeT2TSjQSBaLYJB1qWsclcXy/1OK+RW1Rp06PmE0bAdz8bjV155m2K0MDfg3Ou0B9X2Tpqna8fW3/fMZ/7ka9+68NZFRLnloTLWIeycQ2AQOARWCFhaWPSF3478IgqzrORBrK3/ne+/ktcIY4SbFGPnAAFCiDFa1zUgO5lMuOdZVT+w6m5WoJSygR/NxCYvCkxIk9xKKW23242bQhzHjepASpllmTEmjuMmpKg5V81dQko5mUwYY43LXOOo3sCnxjOQECI4S5IkjuNWq9WAnDAMi6JoopAQQoRSa20Yhu12uyzLZreN7qixnWhcHJr3NrOsBsk0L2uUSI15Q7OQGmroTwl7UwCQxoWhTxCURZaktbMi8DxwOhQ+IAsYpKwbgOT7vpLq2rVrk4M2oQxhc+vO7f7cYGV1aTKZtKIYIUjTBADAGt/3tTVcCEZZXpRCeFZLo7RzEMZtzsXHPvZRAPiLv/jOcJxQyjEYq2vmgFJWTafX3p7euH51af3IiRMPr64dAYD1ucWV/iBZXs7ydGtrW1stVV3LWklQWmtTa+viQACAritrcRT62OmD7c2xIwSjO7fulFVRlxKwI4Q1nviNkFlxrypLIURZ5lpWvkccmDD0o8CfTQ9dk0eHwVmzt7OZziZVMbMYjEPOWmcRQgQjQrHDGAGAsyZLp8ODPJsdLC8v/vqvfX5poc8JbN+79+iZk21BvvzlLwniAABx/A//wd+L4/B3f+f/vHnzxnQ06kSsKEsuvJPHV5nDJqv/5s9/CgBMnv3Bb//rOj888dDqrRu3rmslRJTl1Zf/6N89/MjppbW1vdFOOdwBgB9dfC0OF3rd/ltvvbGyunDp4jv9/gIAxojJWh4//tCgP9/vzQFAlk5297YWFvsWrAjjaVZc+vZ3jqyube/uK2l29/Y9IRYXl5qu9K2bd4ejgzD093YPx+NxmkxagX/v3j3GuPCDS5eunDt3HgDW1o/dvXePMaasBTBkMnnppe8xjwo/ZJxpDYO5he/85UsAcOfWLaP0oN/LZvnG3Y2nn35mYW7BWru4sLC9vaO0GszPY0oA4N7dW5yy7Y27Uae1sXVvdLgfxK3h/sGdu3fX1tdWFleGw2E2yxqK7NG1o2+8+bau1ZGjR/7o3/7RZJI+cuKsrW1VloBMkU9bQRcApofJbJg8+fh7Z7N0f3MHEzPe1feu3/7xa6/LtNjNdmLeOP3AeDodHUythlvX733m537hS3/4h2Dg9Olj165d3b537aFHTmhlCH63Zn8XIP1MKXYkCHyMaRMZUde1NQYAaZ17nscZt1bHoZ+k6XQ63d3d/Naff/0rX/mTJJstLq6sryxjQhnmYTeuyjKOuhhgMhmHAS+roszzEyce/t3f/Z1b12/u3tpYXTny5Ic++INXX15fPXLj8hVu7Qfe/9TW9sY4m8wvLg5Hw+s3byOwFAwGcGHn8ubera2d9547cWp1IOu6E1qEuFNOWaw4N8CEJfi+5Q7CmBBKsGMEEcwcwZp52FqjlHOaU4I5SHCIReAxGwKf1CaI+yLu/OC1tz77S7/yX/7X/2g0HpVFUddVHEej8fgL5z/wT/71/67BvXPzjiyLTtxSWi0uL03Gs3ubm0EQUM8rpfbjtgE8mF+cJbPDw+Hi4uK1mzfPPHKOYfLdH/zl+sry2TOnDw/3o157fm6h1xukSXHpwoWHjh2LW6ExMsvTWZoAQJFWUbT0y7/xT6cHty68+q1suNH3wWfcMnr99vbG9gw7IlyVuEK4lqowtQ5b5wgryxIR4NxzxmJqtTXS1KCL2XjrhefOf/rnPrS7tccpxrFAgPrtHinyui7a7TbCuDff69pOkqQH27sUk14rXui0szSdzWYe4xprY5UxuqGXaGPquqKcW2esBcaYdagsKiF8wT0AkMow7s1m6flHHx0Nh0VROEBG6zRJhfDanU4cxzs7O71ez/O4MZowjjFSWglfNAQU3/fzsmSMUc7AWocQAChrPF8QpUtTIUI9TjHGsq4IpR6nVVUWRaGtUkrVMutYPBgMgiCapdPRFHmsc+nN1/My2z3cH8wtnTz3eKfTT/KsNsYACoMwCsJK2kqYcTIDAPBcONdP0+mA4M2r11lvINYWv3/t9k5erZ59LM0LrXW7PTCqzIqZiKMgjKWydS09z6vLinPOhZdkqVQ6iKMgDi1yDoEluChVVpSlrDRWBGEKTDAOyoyGY4RYWWjmoY5oT6dTm1emrqVSgJHFRmkL1gjm5XWNEGrNd5RSAFpQquo6CEWeptQT+8YwLmr8158eWktjFMasrkvnTBRF4/E4yzLP85pCU3jUE15ZlgcHBw2LqZFkPGiHl2WOEGok7E32C8a4EYo0hSAgoIRJU07ThBAUtSKMqdbWYXf91rVX3755by+1lq8dWe30u6PRaGNjwyFsMThwlCCw2GhUSUUAYbBWqwrctWvXzp95uNcLlNITPeOcEU6VVBhhJnitJHJACGWMY0QYMaqupVNKaikdkmJSGWrwxRu3XrlwlYaxxUyDxhgRDM4ZwfFwMm35OE+z5YXOyRPHAfLGJy2O4waZN2qWZtTgeVEcdSzBXkDyWi7NBxxmc1FvOW5tbxbj0dRSkTqDgGKEABwC1Op0RqPRdLbX6gZJMoOy7katRjbT4IRGftMMT4wx7r5jp3kQb9oYDzSTk7Isy7L2uKe0VEpSigEwgPN9wVlgtCuqvCwTxqgvmCAOY+vHQjBcasMY6caRIWhre1NWxdr6ES0rxmirHXvC8wN/aXl57fip3UmSKFdTDohqC9ohSig4CxYh5DBoZF2/3xOcN3Fnvu+32p2XX72kpUKOc87BOPiryRCAKKUMu83NzYP9fcFNUo2F5zXWGp7nNSutiXydzWZFUbCfLrAmayjPcyll46bQYKpWq9WAnzzPH4T1NfqW6XQqhLhvEHF/QCEb9RGltDG6xOB8329224QE3E931fq+fwbRDwzBGxSEMW78EhuFUmMz2Gq1oihqMFvDrWhG5U1bocG3zRXUgKvGWK85LSKIlVYGNGXcWpekKVjVbbekKinFQjCMkZT6p1x3z2o5Gk+Y5zMDWV5+78WXTp069dDxo845Ibz9/QIAHBKdXldbk2WZYDyKYyHE9vZmp9dPk2w6m/giFMIDgGeffeYvvv097gcIcFHVqlaEEM6FR6is1cGtuxtXrzczt/Vja48+8fj8wgILorMvfHiWzw4OD/eHh+PpuCgKbQ22YMsaAExVhn68POjHYasqc1Npzmnr/2PvvYIkSe87sf/n0mf5au/G9XizMzuzDiCwJAEQJCGSsHQnHnmkjnHUSTq5wAV1r1KQ0otOETrFxSkkRUhHgQ4gSLgFASyxi52ZNbNjelxPz7Tv6i5fWek/p4ecnYNESY942nycqKrpyvwy6//7fs6xZRZzLQkgkCLlRTQzNk1zPB5SSof9ruNYgHivvz850dAqH4+TSqVEkAaA4XDQnKhfuHDhYH9vZ28nSlOpKS4ceQgD0YigImS81+lNTDQsSoLhKM/S17///YV/8Btl3/uFT33yxo0bVfv4tTfqnf0WAEzWy9ff+IFUnKq819oBBKWKS7XEDNXqXtDtL87XRT4EgE6ra9lkv7N/eHlxbasFgDfWb0VRdvzk6U4vmF2kOpOba48BIM0lkf5EYwYhMhyOP/LylatXrx46dGgchJ5dtUyXEFbwLVkaU8ooZd1+xylVwySxHW84CsPdNiFMKaUTvrmxDQCrjx5MT0/XapV+b4Cw3tnZrpT9xomjUgoA9PyVK365OhqNACDJ8lzpg4MDLvOlQwubO5sKjKnmpO1Wbt2+HccpIatzM7MAUCrVQes0SRzLC8bD1dW1T3/60+/eeA8T1mhWEEXvvnuj5DkA8NHLL7Zbe7XGQqfbXVyYq0/Ud/ZaDx+vlSu1mzfeP3nylGM5xd+ZRvlX/u1XKo360cOLB71OozqZjMOK73xv5U6jVrdsxhAeDwYAMNusXj5/1mDo9uPVqeZMko4vnDqz/uBRd+/g3MkzjFnBKMyyGACGg7Fl2hZ13/jhVZ7rGzfvYAzHq439vf0TRw+dObkchjGjH872HwKkn+ChhEiTREoFCBU/WohixgjmihCNQPS7Bw8f3Hvn+vVv/PXXB2Fw5qXLv/NP/+mwdfDOmz8a94f1Rhkxoqis1GpKAQViGTQZRVLTYT9wS5X17Y3FI4dPnzq7v79/8/bNV3/641evXTt+9kTU699bfVgql44uHlUES4UG7YHnuG7JHwb9hEesXomC5K07G2uPtl8+v2wwkvPAczPLdpIUuMTCfFpIYRhFJHihfi+0EkAAYwxaK0IIkfjpwxUjjTIXK4/oB9s7X/3at37/P//yf/jPvry5ty8ESIEAsMr5RLVsWdZ40G3tt4VCjl1ipjMxVe10OoNgVC6XAKPOoOv5vlOqjMdRGCaHj5+M4+zJdqs5MdPa3lxcmP/oRz8SR+lrf/fWsePH5ifmev2+QVDJscqLU0nYjcOeX6+WyuVREAFAvVQPB0E/E1FSeuVnf0vppPPw9hvf/9Yw2M6EcN2qzLLxoGfYTiK0UAiQAp1LDpZJEVZKC2LgKEoYMRghveHg0OGZz3zm00F/L4/GJc8dRyNKaTAc2KbteW5vr2UaRrlcjsOQaKhYDue829qnhHie12w0+qOx43iM0TiO0ygyDMMwLQ1Ia40QAaS4kIQwjIlS2nItAFAKyuVqr9c7OOjUanXAhHNJKeWcB0EoNcRx6nmelHI8DizLshyn2+1KIcuuo7TMsiwVOSIoyzPGmMaglRagNGhMsMxlsa07HgdKCcuyMcYa0VpjwgzjcRjqOOYKjcYhZoZlOphaExPzmBHtbYyEsDLYu/vgyePNk2dON+dnmhOTPLVBaJ2JZNSTnFc8FwBGoygXnFOyO4qJ8kap9dWr91aCqL60hBRvMIcaJMnjTGZ+uaS0ztI0ywRozXnuWK5pWXGaakDENF2/hAgNowRjjImZqTiK4iyLPM+xqUERIhghDEoq0KClHLXbjUaj4rm9Xk8rKTnPeIYAeSU/z7MoDC3TdB2XEuJYdjQOAJBpWZxz07KEVICQLvRY//eDMcMwDMaoYZiWZVLKpqYmtZ78dxBIcM/zigGxyEEuVEzF1FjUZRZb4AWzNB6PizaYYnyklDJMNUgk8cTEJKGYMIqpGUYJQrQzDLf3uuOUcp5Gj9bL7fbEZNP1fUDY87CQKEuEBKAEE4ooAgySWghEWqlWarUqQG6aFsdptVkxGev1BnGYCKWV1jIXSiZ5xl3bthhybCZBWr5hUz8Rlms7f/WdN1YebVPPz4GnWWxbDgGehJnMU6ZzBhnKpUPEz//0KyiPhEi0lIyxUX8guKCMEkwQRgghQplGstvtGjYKRkMJOA5Djyje33Mtd87OZycYtexE4QHPDsbDJE8lUu+/9c7ZuRlKVH9nB7DMk3zAZeHTK3BXQSgVLqOCnSvKdpRSg8GgyAYoQqsLz45lOlmWKa1M0zJNI0kSnsty2cvzNBiNPc9tlEsYoyxLteKeY3uOKfKkXvGEFO39/WESpUr4rmtRmiBgBnvnxq2F+cOAzebE3G6r+2ff/OtRohUiGogAhZnBpSAAGGmtFaG4XC4ncdLtdClWSThCmNlOaTgYaKU5z5FESCMNUhEFSmukQEuKiVKSKz4Ow/p8wylXQetizRS8SoErEEKe53m+X/wAFS26hmEU/ExBEI1GIyFE0TFdBDnEcVypVJ7BmKLvtRDFFX1HRX5DwTIV5iUN+pkkr2ikLZifIrw7DENqmK7rFtRWnucY48LFVNwsRbFsuVwGgKLYurhkxWsKUFSkihdbDAWnVOwuPatOklJGcQRK+o5JDEaJNi3L8WyR4jgOCzV7Yc4BwMy0MYDleBjjzc2t3/zN30QIvfHGDw1Gjh07lud5s9kEAI1UUWJbqVSKOJxCf6i11qDyJKXEkFIDwAsvXP7Od77L0wQzw6AEDJTnOU9SogzbscdRSLRmlgkA6w8f3b2zsrA0f/rc2SQODcssl0r1ej2XfByFw2CURqGOMwBIgwBrDFryPFU8R0pjhRzbjEIiKGEmRYhg8jTm2/bcTqeDEBEix8QCUHGcSFkhBJI4VCovQhowhqnJ5uLCTBIHeZ6CtjWgIgVRIwVAMGitEQDYtiOlzrM8ihJCyM2bt3/5l37JMS2RZ0tzsztbmz/3iZ9dfXAXAKYnJ268e31yohFH4eLCTJqmhOH63PRua6+7vzfdbJw+vrS0OAkAfsm6v3r3N3/7t669fX3q0KEk5mcb893OcGpmYWtzs9eP80wXDVRJJtKM3Lhx07bd1dV7v/Bzn2KMSaHPnDnX2R8822Mq4K7n+UKINMnvrr7reOVz5y5MTEwtzS9dv379e3/7gyImHgA++9nPTk1NHbRbd+7c2tramJuf+bVf/cLD+3fiOFIS3njjjUuXLn/s1Z8BgD/7sz+/efuWaZqnz51ZXXsyOzu919qp1iZm5xaiNHv3nffrJe+g3QEARqnOxS98+ueicXjtratnTp/7u7/7u06v+9zFi0EUhlG8t9/azQUAfPbnf2F/d2fQ7YzDIN+Rp86dvffgYZqmajAYj8eMsampqW6nDwCtVmuiOXXlpSsrj+7Wq/5o2FtanD3Y31E8q1VLwbBfqbo8jwEgCkd3b609//yVX/z0J7a3WpTVhp1ea397cW7h/bdvWJZbqTWGgzEA7O0fzM7OhmG4vbdbKpVf/fjPcJFNTk7+4Affu/TceSxJvVTD+EMK6UOA9BM8iEYglGUyarAszzUoTHEmkm67851vf/Pa1bfWHtw/2G+5lnnsyFHfZDe+/s3VH7xxdPkkSNjvdrpR2BsOzj93sTlTE0IgrWOeO81yivJhv99olPfaxurDh4bjaKmmJie/8Vdf+5lPf+rNN35oItBZ7pf83c2dQZZNTE4BMECs1eunWWwxZpkmsqnhImHSv377znTF/OjFE1MEglGnWatRgsbj3LTtYruSKqR1kZP0dKMJISRlQUIApUQpihAA0kgLlcXMYIs197e/+PP/yR/8B939nSRMKDUwJmkiGEZZLqM4C5Mkl1DyvVLJCUbD7fEgzzPfdQxCq9U6Q3R3t6UyefTY0ag03n6yhjGEww6D+PDiDM8SmaUT9cqnf/Zj+53en/wff/L85ctHDi9tbzyenWi4FMVx3Ol2JmbnTp86AQCbaw9nJyfu3rlt2+T27f2V998Ztlp5Gtdn5qIg5Np58SPnH9+5tnLnZnNuYntnQ0iHMNcx/TjLszSxXZMQhEFplUullMo++8u/mMRDzzeRwzBCWKOlxaU8zbIsa1Sr0vOTOGptbPZ7vVK5PDM97XouxYhSCggdtNvN6VmNEUIIEKbMSJJkOBzZtg0IC6FM25JCcl40jRShr+B6nmHYpXKt2xu6XpkZDjOgkMckSSKlwIS2WnuTU5OO7aRpwqWwLYtQLEReTBIYASZYESJEjjGWgjNCMiEGg4HjuBrk/MKcUqrb7cZxlHMutTYtu96cAGpoTKnJh8Ngd3ffK5UIpcyyGbUvXXrlwb17d2/dLLtGFo/eu9aZ3pw+dHR5cnbJtHzL9700DzY3CdUAUK9Ugjjda/Ur9cmDQL7zYLfdnJ1YPi944lgmyShS4FA3GcVcKNM0RM6LpDXOuVWpI4yCMKKW6ZfKmhCpQQLCChACjTAXQgqBlCIYIa1EnpmGhQnhSSqFAIAg6FNKkziklNTrNb/ktVqtXrft2G69VlNCSiGSnAsmKDOyLDMNpgE5rj8aDRGgIgv//3F327bp+Q4ChAnWWknFlVTMYIRSAMg5L4pcimmyENEVWKi4cFprSskzcoNSWqlUCu6oIJyVUgSD4/m2tDDBmLBMatvxMZM/evP61//mquF6AIhQpgRP4jiNI9s0h4NxmkglCQEDM6qR5JwDBt8zHMP45M984vDSDKE6iVPH8YXmhmuUyxWuCosVAolAgBRKuxopxCiJswRRSTFVoLXh1WpLEm565alUZQS4a6Bg2CYIuY7FAKhKk3AApvrIpTNHpqsmVTxJNSZIgWPakso0TdVTl4PWQmETQCmkTaQpSKJydPzQ6dFBXyQRVSPHEhZDXNkmUtKmme0ZllUrV+IopjgBnDEDOY6NgGCMXddVSo3H4yLurCCRCt6joO+KDDHDMDzvad6j7/tSSsPwLMsFkISCYTDf99M0BY0BUKVSwhgNBwMATSlJ4sgwqOc6wzC+/2ArDMfTM1PNyelE8jAIwnGgON/qtQ4tHe8Nwzjl5y5c2djep/C2hUETIgHrnCuQCBRgpLVESGmka7WJmalp26LBoFP8hcPBIEuzPMssqxwlwmAGQKGiQxphpJFSChD4vm/bdp7nYX/oe17BQ5qm+Qx7FDxSGIY557Zte55XQJeCuimWmeM4RTlscWaKvIQiybCAW0KIIgcvSRKEUKVSKR47URQV70qSJAxGlmUppcIwLIr7nin0tNaGYSiA4pMRQqZp9no9zvkzYWQBrugHG9iEkIJTKs5GIU8tXvPjvUwFjkqSpCDJOc9MShEilOCJenV2qlkte5SikuPeun2zfdBmjBmGAQBZludZJqXMCMrSuNaYwIxpqTAht1ZWmlNTCBV1rkVyIERJ+uDRE0LZ8eWjnV6v2WxKLizTFFzblhlGKQAsLS7OzEzvtzrRcFQqlcueH4ZhngkklUhS4BK0BIIAwDUsRmh/v/1G9wfEoMw0HN/1Sr7je5ZjM4MxjIjWAOBZphRKZpmQmmGkCQieEaxBSyFShJnSqMB+gDAh2PfcOIpLZR808Exggvu97uRkwzYpJYqR4oUQDDu72+ug8jMnjt++t60UKW4UBAhpLaRGSAGA79eDYOjaTrWKEei7dx5cfeudI4eWppt1y6ATzfqJ48vHDi8CwO1bNy5fufz+e+8eHLTG46CA/abJGlX/woULH//oyyRPNh4/BAC/Nvn8C8+t726XG812d1SfXAhG6YmZ42mST80bg2G6vdWplBwAeOuNtxy/fvL0acr0yRPH7ty5C5o8fLjW6460or5XjqJ4NAoBYK91QKj2TXdqZm5m8cj7N2/1Or3tzd3N9a2LF58PxvH6+vrx48cB4MaN9zzXPbp85OLF544fP3b79vt/+md/PjVZsx1rsjk1Cscb21sPHq0BQL3ReOmFl+7eu7e9ub290xZSE4IHvdGbe1fDKPr4x15dW1ujiADA8vKyY1h/841vYoSPHDn88NEj0zQmp2e7/YHjeTKMP/lzPz/VaADArTsrvV738uUrW3t7pu3kaba0tFSu1YNgfOjQoTzNTM9sbe8CwOzMrGmZW5vry0cPdQf9WrluGe6TR9tXLp/XSs1MHa7VfJEnABBGo6WlOa3SYNTVKkVA8zQte5X1tfXJxuTq6jrP9fKJ0wDgeuV337sxvzBHqfFkfd0wWZZlFy5eqlYnhv344coPfd//tX+Yl8ofju0fAqSfoAvJNGkuuAIVR9HtlVvf+PY3H64+OGi1trc2LZP6tgOgonF4/97KcyeW/4vf/tWHq/e/d/0qrpSoZ/bHEbPLYYqUtLWSuwctv+QG0ehJa+fY4rxQmU5TzXmjXiOUNvzy9W5v7eGDS5cutnZ3GEKdvfbM3Hza643CsWnb3WEP20SpXEV52fbGEO/ut5ZOnylVOmZEAAAgAElEQVSVKm+/f3O9d/Mjx+cuHJno9noW65cqDZ1LAOCSSIoBTAAgFDHGpBTFL9kzH3Dx24YxZoRIRuM0n6i5vSj6N//Nl09cfKnanD8Is1GUzi0eao9DCTA1NUNNNlX3NzafpFlkWQbBmDGDYFKt1doH7TAIKiXf97wHK3cow4TgsuebtNFsNIWUySiqWnT/0a31J+teufobn/mkNpy/+OpfHT99uj1OEIiyX1os+VGcYMgB4PCR6n/8e792aGExiaMkCSfqdUpleWZqbnl52a/PL57MwuDsmeXP/fpvrjzYOP/KJ9vD/J2bD1577YdOqeI4tmHTYDBgBgUug173wpll32bD/q5tYoKQlDJPxWA49FzXtZ3RyDaZgREsLs4vLS1sbGzcu3+Xmeax5eOVWrXX6zcnJtrtdrVWK5fLvuulWcZdPgxGeZ4LLjDGWZozxpTiQghAiGAMAGEYuV65VCpTytrd/vzCvGmanW6XEeqXy1rL0Wjkeo4QXCmhtTSprbWmCOVCgBTDwaDdbhumYRrGYDhwXdtxXMcyRZblceTZNiOkfbCvAcrlsuPYnU5HShUEoULU88vMsAgh1VqSZZmUcjQa2pQ4Bs2kunLufM11Xv/Bd5CMy45pgAqHwePHO+WJqanZxZrnN6qVTmcfAIRpmF691vBWtruPBCbHTs9NLO8PhgZWSklsmjwTIKTIuFEtFcyPEjwTqgjKT9OsKJn3y2WFUJLleZbnaUopzZIMYex6fspzn2BqMMEVYUQIqZG2LANTsrOzK7VqNhrUZON4LBSnmDRq9TzjIitcQFIjQAhpAMM00yQhhOSc+6VyOI44z/XfA0gfmEO0lEIpCQKUUjnP8rzwHOosy4sps4hm+THr0QcbKAT9uFhIa62UBK0RRgQjgolpsDzPpNZI43Ew7g/CR4/ffrC6MehHjl3W2DAwUkVGsJTtVosQmsUSg0U1nWzMTM41RknPYoRnURwNjxyZWzo0YxqYMOSXXEyRzayd3e3NjQ0MWAtQQlJsGMjACFuWJTKhgWhMgeJUagBk2u69h48xtk6dODWIets7j4Ng4FJCCEY85lkqeGxicf748Y9cOU9VQiRoQqTUBWmDESr5frH7WwjAEOJSxmnCkxwD8hQ3MdgMm0rHlEiGYy2kEBnCpF73uWlLQGCbOQG/UsKEgs7SUFqG+WwWLx5NeZ4prRECLrgGKM5tQS4ViYKu6xaUuGXZPEcY4zxPOc+L4ByEUJxEoCkAlko5roswAqUMg+V59ujJk9FwSBltTM9mXO22ukJLz3Ub9RLP+czMIYNZjUkSJXkwSly7xBAhinMpNMIgFYaCCdIAUiOlESwvLzOD8SxxbSfVUnAehOnxY0c3dtq7BwPPc5TUUmsFSCmpQVJMCMZKiihK+v2+zGkyCtoHB47jVCoVz/OeNewV7E3OOTMMznkQBKVSyXGcgkspjD0FRDFN07btQrFWYJ5nwFIIEccxIaTYid/f3y+sTQXe2N7edhyn0WgU7y1Ob9E2+yyVDmMcp9nT7Mck4ZxrrW3bdl23wLGF0K7gl4o7QkpZYKGnqkKEin8pRHpJknwAnKSUqkgVEIPtmZmpxcX56amJer3mOVaapkEQMAovv3jl2rW39/ZanlsCAJHzIBiXKn7BDTue+zff+OZwOHQcb25u7vH67ue/+MVvfetbADAxNU0Iuff+6r0H94MgWLm3euXCKd+2FKAoimzHFzx/qhZR6qd+6qP/6//yvxu2I0AHcSSUBEackp+LzMIG57wo4lScYwAERCRCC5THER/GI9wtXGQAgLA+sjgPAHMz037dDcNQ5imzrFxmvW7XdV1mGIBRlgtMmGF4xRnKM2DM0CLTYHClKuVykozjICsdLoVhG7RI8ggA1tcfO/al2yujhYWFRtOfmaj2R3kURQqQ0JAnEhFqGjYAcMUMx0x5Xq83leBK41u375umVXKsbrfj+t78oSMpzwFAWe4bP/xhK+QHQQoaqZxPeL5S6dLsZN3H/dYTULLRrABAniSrqw9r1cZzly6Oe+9297Zbrf2jn/jU17/+WjiOJxqNdv9gr50DwMUrzxmIPX/pzM2bN7ceryulJianx8FGFObNqSZmBkcIOx4A7HRHeZ4H99br1cri/Mwvf+ZzKysrFb+a5/m719+qV8qwMLOzu1VEL/A0u3rt9Y++8vLv/5N/Egzay8tH792/c+7yRaSxceEcz+VgMAIAz/OOHTteKXmua6+vr+/v72msa65TmZ16/fXXx+39ybJz4eJHivX8eH0jFsknPvVJ1/U3NzcnZ2f/9Ct/1mw2jy8v37hxyzIMJSQApFF8+PDh/UG82epMT08f9HYopSePLvf7/fn5+bW1tSAIPvLCRQC4d2clAXj1o180y5W9vbda3b2Njc3nnrt08+bNQ4cOXbh49t133y4WHiGIMqvdH23stIRQSOnJRhMptHz0bLfXf+mVj9QajVEcAsCNlRvVqfIoGVYafpJEzWq1XJ797ne/Mb84W/Irm3tbnunDhyENHwKkn6jEDuS9B/fu3b//53/+pyv37gqZ+6XScDRcnJ+78vzzjOLHa48830caxkHw3r1H7958YBCCDP/QwolT50595Kc/vnjkyF989WsPVh9iTBhNGaJBv0cUloISMGte2cB0c21tYmr60NTsieUTaw/Wzpw+2+l01lYflkxbyty32GAU5JjPz05ykR2EQ9uglOZCpgsLC45VyoFgtwEl6zu3Hj/Y2nn14vK0R2Xedm0TACy/zLW2rJxSygxSbG8LIQE0Qghj8sFTHYQQktAEU4o55PmkT/Okfee1P6VuZWL+6MlLL88fntnZ7fRGoUEAAxr3DhanppNMBMMwT5Ny1ddI33j/3Xq9yhyEidpurc/MzHXavSwVUlvV6uRglHue2T7Y/6tv/6Wts4XJRq/16K+fPHj1M1985YXnqVfaaW2XS65f9uIwaNTq92+9DQDf/er/drjZMIAK4gjboM7E5cvnKtUKcYzZxcP9QeYw3Gk9au3vv3797ur63q/8yhfaBy3TNiljQRiynCqpLIYwwSCyo4sLWRLajPmOiRGxHce23SRJQck857v7+5VSiTGSCVGplI4cP7Z09Mg4ig663ZX79/1S+cyZM3Pz81GcDAfDnOfVaoMg3Kw1CKPBeJxlWVq0izCapmm7e+CXS8UsPRoN6/WG53m5UOE4StLMsmzPcYUQo8HA89zJifreXisOw3KlAlImcdzv90fBqN/rC56XS6UkTzthCFpFg75hGAjAMAzLNvc21/1qLRfCMJhlMs5llqYAOEmTKE5txyaEeK43NTkhhXyy/sS1zPnJ2q1bN223kqVi+ciRpfl/ePf2+8PhAAhJsDEOs4HsP97umpTNNOpcIgDYuPukHaQ/eOO9xSuvnPvsl1bbYTIIG1415kqrNI5DKVS1XhF9ydN8sjmxubmRJOnk5DSiBGOaZmGSpqeWj3Gtx1EcJQlBmFIi8nzY7yolDd+xbFNhrBGmBtUYM4sqBGEUMc1qzXqWZZngXEmpZDIcOszOspwSIqUEDY7jSCmyLCs2wn88iL9ULkkhi6Hzx480yXkmDMNQWimpEEKO7T71tafcMAyMgVJSDKYFQHqWY6mUwphQygghhGDHNIoGIQCFAYQUWmvAeJDkmdBSwebGo/dv3W13+jkHqYlWGCgWSiBAoHKERck152cnS56jOWxv7RNNL15YWFyatpzDBBMucsLAdi2M8ijN+6MUEfBdF+eCAMhc5FJalu1aLqMMALRSPEsQaJMC8FxhP84MyUpIWa+/8fWKX2663ly5ulA6PIyrrb1WMBypnMs8dhnOknCuWTG0BClSLgzbFkoKpYDzUqmU5zmhlDCGOJdSAiPMNi3bZ5yInOQiSHmP2SmlSIxREkuGRZqNgNkWcpHW0jSQZSjTMjzPwqbOYzBSzkUxykspDZNhjJjCUnKENGPMMB3On1adFs4uwzCKUlTbtjnnWkOS5FIKpVUcx77vI4Sr1WocJ4VITGuulKaEaq254pZj266jlNJPVXm2FEqInDLil2zDYADAc2W7Xp7J/ihcOjp/8+4DTFgUxZhZUkoM2GQsTxPbtAysTh49WnFtpQjIzPfYYNB33JLvW0ePfGFtfetP/vzrQU4YNbCyhFAAgAEICNNCUcDvP3wyO1lRScgoLviZIAgKM1uRdkApRRhjQhhjnPPBYOA4jta6VCoVDKfWGrQ2GEVaReOg8BFZlmVZFsVIKsko5VmWJQljTHLOCPEcx7Gsgo3xn/YmqcIBVewCFBimaGEqhkiESRAERXTecDgsxHvPrkihx3tWDluU2Ba34bNepg8cUFoI4Tge54JSi1JgVAIMAOD58ydnZmYmJhqUYSmzNOGGYTQblfE4ajRrFy5cAIBuZ1CY4CuVxu7utuPZAEop5Pu+Auy67mgchXGapOLjr34CAB6srl5/++12t3/x+Rf++I//eHenbhNJ4GSlVh+NRoPhuNlsul4FABDCExMTXrmkFGitFWiplZQyThNEkUKg0FMX2TNuDSNEip4HQEghhBAGDABIawYYAHiWxWPNs0xrqZQyLaPWqKVJppHSHwRNPs041xQAE0QJZpblxnEsuE5TgUHs7e1dunR87cmdIs7hyguXCKB337sexWNmVJaPHdnc6ezu8jjLDSCAkFI6lzkAZEFmWkxLKZUwDQMhHcdxQcOWq5U0zS3PTcYAAJoYozgbRinXSEl19vSZUW9vbfXhc2eW83h84731K5cuXb9+DQDq9cbc3Fy1Wv+Lr/ypVqjWbGAt43G/u79jWFazWc2y6NSpUwCwtbV1/szpuyu3jxxeevPNN4+dOPH22+8uLh1Oudjf33dcjxrG337/ewAwOzPfGwzEMIoTvru7N+x2yuXyxuMnMzNTWmsl8vnZ6UrJA4CZmamzZ89eu351bW3t61/7y0ajUSyzO3fuAOBLl57/3t/+4Npb1wHgxRdfdG3HscwL584vLczfWbkVBKPpqQlC0IWzZ+bmZmzbFmkCAHEYYAwvvnSl1qjvtPbuPnzgVcqHjhzWUr337vtRFAVcHTp0CAAM09096O53fzQej2ynlOUJI7Tb6WkpX/vWt+u1SrlcthkGgOVf+szczCwY1rUbK6v3HjUajTMnT208Xju0MF+vlL/ylT9pNpuzs7MAEEbjrZ2dUql04uSpQ4cOzU7PbNx7vLKy4hiuZaUbGxvVZmNl5Q4AnDx98uCgVa7Vjh8/try8PNGoraysDHplZrLH6w/LTf/iledM0/hwaP8QIP3kjn/+h3/4g9d/YJnGK6+8cvnypR/96EfHjx21bfv69ev3793/vd/9Xd8vf/Ob31xcXCS50pSVF5qW5ew+etRoNv/l//ivbr97dZwM/qs//I/+0e///sqd26eOnV5/vL6/sV+vT/huPRpzgxnNphnJ7PHjx0cWDtu249veys2Vi5cvlj1/58na6oP758+e9Q2aiDyJBiY2DMC5SplvRgfZzsbmonYOLx9f0TzNcXXh0JPtJ93vXvvUSxfOz9V5GAOAhxMgmFJCKeW5VCoyDINSJCUv9OeEYHhafqeynFPDyoX0PDcNRyaCiXKtPRi3Vm/evvFObXpx6fjZucPL470nhbRDjEJGrPlGyfcnx1GYJInLSMVxgjBOk8x1S3GST8/OM2qbtt1qtXzfH4fxfquVRuOlmaqORyXT6obD669/99/7B/8oN8zF+Qv7rW3Pxreuvnf3vdsP7twEgGOLk7XK3Os/eufciy9+9GMf01rXSxWbEWaTzl47zeCgtSeTYXNq3qwcMDd66+rVuyt3qFXlgjuuJxQvl6qD/QOZJBTj+ekZlSdROs6TsdaoWq3F49SyrEqlUip7rm1TSrM8SaK4MxhYluV5nuXY8wsLR48d29rafu1b3240GpcuXTp36tTW7k4UJY1mc3Nzm5nG0vxCq33A0jQMwyTPMEW2bfX7PQDw/Ipl2XmaaQSMmQCghCwyc13Xrddqg0Fvb5eXyyXbMre2tvqdbrECPcflaTIa5bZtAQDRynGcIAhGo1Gxj8so5lJILTChIqMtKaXUXCjf9+1atdPuKSkAgBHy+FGn1+t5nifyZO3+Pc9io3hYq09YliUEHDl+aWX18Q/fe2dybgERsJWcqNS7w+Gb7/9wY2sTAKSAYSpZY/pJf8zWNiuzh0QMaRpwJRzH03zcD7pDpqXWCFPP8bXScRRijCljaZrGSVIqlw3TiMZhksagFaZY5yoMBjzLPM+xXdewDCllEkWMMEMp+CA1uMiFo5Sk6dM+HM/x+r0hBjB837RskXPOBaW4ECAppXzXZYwVcVtKqcLW//cjWJ6NmMUmQRRF8EH9aOFxL8bxqampgsEo9r8/sIlTrBVCCBBSoKVUGiGlsZQKEJVK5ZlMUnlw0Hmw+mhvb992/UZ9IowSqZBp2nnOgzBK4tR1rNmZRrXiWSbO4ohiypCslqu+a2TRIApGhfBPSBnFcaniV6o127YUQB5yz2AUIdu1CSEaQCkVh5GQEgEww7BMgxmm0ExIZlqlcnPhW99/S2igrn3Q72BQUTTOZW47PgEi0sSs+DqPL106ffzkccd3MOLj8bA4dbZtF0b/QhL2tDILY0V0Jnma8zzjjNhK8jAc+AazbQPAy5DSXBlac6XzJMKUZKlQwscYCMGgAAPx/RIlTIMuOhWyLAWkKSUADCFkGIxQE2P5LLFaa52mKQC4rgsASRJrDUIIx3Fs2y4MS0UWtuM4rlvkVpNnasmic7YY4gvSI01HoDEhSCoRBEGSxI7jMGppjUt+RSlJKSWUAimIn2e6WU0wBq0sw0rTeHNzQ+vcYphSLAQP+gNmOlEcNxtVgrXWMs0ySg3DMJVSoKQUuUS6WnUnJiaUzmq1GgIVBMGjR4/iOH7llVds2y4cbnEciywrWErDMIowumKV/rtQ7zSlBBdbA5ZlFTF3APCslci2nWJtO45TrN4C+YgPDkpJEflQ0E3FoynP80ql4roupVTqpyxQgc0458Xbn0lMCwEe/uCoVCrPutSfJY/neY4xLeATxlQpDRo9cwdOTEwUXznL0jRNEdIfxBWaOzs7lXLj8OHDwegOAARB4DglQgjPctuy0owjhMJgaDKSC1Uul1fu3v7c534FAPrDwXPPXfjOd1579PD+7Ox0r737/PPPT9TLluMCwDhMioUBAN1ur16v27YdhrFSEmHCGNNaKKUIPC0pfhauWJz8/x/LRwE+0zTN81QIobXknFu2aRhGmmT/n3oVkIQiw2B5ToTghCDKzEEwyrh48aVXRqMOAEiZ8Sz70hd/fWnp8Fe/9m2T+cUlS3JuGjYzTACkcREInhmGkcs0yzKD0DgKN548XpqbLNvE85ytrZ3J2RmhcPGNyuXy5OSkYxKDQZqmWuvDhw+fPXt2b2sdV6qObR8+tAgAjx49VlLcv3uPUHLq7Jk4zefmFsIwfPnll6vVqmXZzCA5TwHg7Nmz/UGQpPkbb771yk/91N27dz//+c/v7LaEBstywiguniQAsLq6evbsWclFHEfb2/txFGitP/axjy4vL4dhmGUZomR9axMAMMMP/vIvhsPh5cuXkyT2PK/X7xw5thxF0Xg8bnf7x06cPHnyLAA8fPjw2tvvNGr1JEls256dnT28tDTRaB4ctBzHAiFnJ6d2D9oAgIGEwXip0RiPgixOugft8XC0tvoojuNhfzQ3N/fcxfNJnAHA5uYOIqTX6yGE0jRvtztJHLuu7bp2pV4LgpHS+uyZU0Wwyt7+bhBnS4vz9C3suU4QjJI4Or587Nq1a+128vJLLy4uLgIAl+L48eOu6/Z6vatXrxqUQSyLp9PW1lYYj69du1YqlwDAr5aXl492B/3picl//a/+p1KpxAyyMDdv2uaZsydszz5/7lyx6j48PgRIP6HjzbfeKFdKAPDmWz8CJU+ePPng/v2LFy+++MILtWr9zsrdPBe/+Jlf7vb7Rz2/1W5RA8ZB+1e+9PNf/k//2e13r2oMk1MzWaz+8e/8wa/96q/vWO00UbXGJDPsLOMDHWCQIleLi4tupV5p1u+vPqpXG2sPVl+4cjkeh+VSycI47rR93+0POrnUxC65njeMhjkwp1SfmjkSjmMtIocAQSpJuVefinu9164/6A/nzx6ZAQCdCdvAYRhzLkzToIpiLApOX2v0dJddY60RRtRgCDDYJkVKWo4tsjzLs4rnuB4ul3Umgt07P9q7/45GWEER+aAU1rbrKIUAmV6pOb90rDOObbdy5NDROEl649Eo7SCGMp4xk42CUOZqceGQnV5cfe/N6bIbx7HWTnd3c9BtaQzv3rz+cPVensTRYGxRt1GvAcD67k65VvuN3/vHpea0INRgzCtXeBL2hn2MUa8Xbmw+qfvG3v21/+G//5/tUs23cK1WV9jNJGRCcCH6aYIRLvklU1tZmgod2QZBSmulx8OQEBrT+KB14HnO1Oyk53mua0/OTAvOu51uMArr9TpSkGf54uzCTHNyv7V3786dtdXVWr3uON6g25ubnQ7CcbfbnZiYiOIw56nGWkppu3bxmxpHIUYYQDPDNE2TUpRlIg4j27YHg0GtUqqUy1qpbrsz7PeEEJbrSCmFyIMoYJbZMJpc5owxYrCt3R3HsZjFBsNekeUlBE+ScalSRkDMOK7V6sQgWRwjQLVKmQs5HA53d7aF4HEUKZmncXSwu12tVzMJYZgAcrzKZDdC372xlpKJzbVeMBxSjCxKM55nSlG7DgBUIsejeblKvPLO4y3DKleazXGcE07TOKMAnmmJNMNKK4QyKbTWGJBWCmPcafe4kodnZtI0DYNxksSYYCU5kkrwHCkhpUAIUcMkQiqpi0HwabIzIM91BVdSKZuZiUqTKMqz3HFcAAQaU2JgC+d5XiRBFQqfNE0553laxBArkWf6g5KiH/MgOYXvvLgLipmy4IgQQkmScI4LK8gzBFU42jHGSZKMx6NG1SOMUmJojKVCQkMuNUgATHqdbmvv4OY774+D8cLC4s996hfK5XKW5lKrbrf/aG2t02m7BkICOyZtVEq1eoUgmTPS2e8Mh71gGNq2NTtZ1jIgmHh+KRgFO3stv1yuVutuqWRbjmVZtOwaBEuptc6LwdT3y8V3kVKmKRdcIWzmGlcqtd3d/fX19cZUExvMKbt5ljEEyWDA0xxhZlmQRsPTJ5dfeuHizFRNiziJE0QwhqdhCcWAWEDWYqrGGCsFGGFCKLawZVhDLKXIiUlMamjCuMZSA+cZJoYSWbe1BZYzN1tjwJEUoDUhLM+labAoCvM8QxiKrliEgfM8y7LxODJMuwBmRbSgEKIw2SOEig6fer1hGEYQBN1utwi+QwjFcTwajQqsW2jPngWpPct+KFgpzmUSZwCKGcR1HaXKGGNGrSTJx+NxluUYEYSIBgSAQSOtFYDWGgMoIYVp+ZTSJIkARBZxQsGy7Hq96fqVnCNErcnJ6e6TVkE7fNAtjghjCDhCUKlWHUPbSEVhUK1WJycni6oirXUURcVStCwrzbIwDDnnrusWDFLhBTIMg3OOEZAPCojyPC8CwQvlGwCYpkkpL9Bjt9slhBQI6lkAt1Iqz7NqtfqsuahAVqPRKAzDQvKXC1kkZ3ieZ1lWlmXFeqOUFimOH3xOXmQzZFlW3DhF6l0BKmzbptT4gOAFrTXnQsmnAKlWqxX5HICgXC4bBk2SZDQa+X754ODAMr0wDAsOZzQaDYchQnp7e6daK0upBG86jlOr1QajAJB+7sL5tbXHAPDat7/9l1/7apqmg8Hg8JGjf/D7/8LznOFw6GvwPC/nKk1TE7GnZ4mZlFIhhNJg2TalFGNBCBFKFCezuHzFaR+Px0V51//r5FA8LqSUSmmEkJRqPB4naWxZFmiknx5P+3ahINe05EJQhsZRH2Map3G5XCJEakiDYDyPJ+M4B4Djx4/t7ezduv3g/v2NQX+sNE/TxLAYokRr4HlKqGEaVvGZJqWaEqSk79muwzzPmpxsttttw5gpONvGxCQAjMbB8vIyxvB+pzXRbO5vb1oURVG0tbU1Wa8bzboS/NDCAgBMT0wRRvdb7a2d7V6nU6vX79y8sXzi5KDXWVxcaB90OvsHhbzzyaP1dmcAGh8/vmyZztLhY/ud3igIb6/cLVeqjDFGSTAcAMD8/EKrtWcyMsqiI0cPuY5ZKpUty9rd202SBADFiZllAgCyXG1vt0zT3Nk9aO3tzczOTkw1Tc9ZWX1MCbv/aENLCRoBQH80zpKkVoV3372BMVAKi/NzWxvri0vzFd8NeoP23kF7fx8AKvXaobkFimh3vz0cDr7wuc+tPX5sGMbMzMyhxUOdTsd27P12FwC4hGF/aBi2UuKtq9dffPGFFy5f/ta3/sZ1fYTV+7dunz93dntnGwDSNJmbm2OmFY5HL116bmN92yZ4aXYu6PV/+qM/1e521h49unPnTnHZCSVRnAz6Q6W17zhz9akwDAeDgelYXsn993/nt//ov/tvAcAeDtI0bXcO9nf3Xn31pyvliuB5HMdKc66SZDj83uutF678hm2XPpzbPwRIP6HDL3uAkGc7nudILlqtlmvbMpenTp0Ko+jI4eWDdrsfhM89f+XWrdtBN/ijL/+LL3zpi092HodZojyXGEQzNgxGczMzf/RH//V/9l9+2S9X67VJwzA7w/2luVmRqI0nTxRlzHRHcYxNg2o2UWt+99uvffbzv/TXX/8LHgy1Rq++eCm5McoQHkZJpTkze+jkj966vnzscK1e/firL29tbSTRoERqBBt5DrWpuTxNXru9u7LZBoCPnZs/MVczKeKcY9AiTXlmmIbJTKopFFtgWsvC1UooAsUNgwA2sixH1CxicBgCm2GkNUYgZQYACpDgEmNMECYiEkppjOWov371Tsi5wizlyCk37FLdLlVrzdlyuU6ESw1ca9Sf9BebiikAACAASURBVHZv3rxZ98sKa6zBJAxr+W//5R9PLkyPwh6TGdWAmFJanLn0HAB4zTI2GcJGuepx4EjmvcEmQeig297d6+7ujs6dPhv19h48ePi7v/VbAjGeJ4Zh/cn/+VXmeIKAbVtIM8fFNMtNjUBIrYRAglLEhayUaiDBMg1tgV/2KKaCiyRKBoOBbTulclkr6PZ7ZbdsMCuL0nqtWq9U2t0D07Bb7f1Ha49rjXqUJFPT01LJcDwqlcuLC4tJnvQH/ThJihIDz/Gl1EkcRVGolKxW6wiwEHwc8jzNkihIk1hyLnlOMWaMjccjalBKGCmAqNYiF3GSOLa9dPhQp9MOg6Bcq3POx+FIctUf9lIeO6abxGEeJ6bjWK7vErfX6Wqp0nGoQQulxqMhCL/d6whmbHdHLrNb++PNg2CzH9/e7FamlojlhTnWjqmxTpDANlYKKaEAQAkOlGrDwdRKR2HY6yiaGY6nM4YUlkoCSEsTn5qZlJEUmGKCcZokUimeZ5V6PcvSKEiHo4HS2vd9KUSepkkcWsxoVisCwMAGtYmWwNNEC0kwVkoxzHKeaym1lEopxzCZU9IYASKWZY2CURhFlmlqhYqgYUqwQalSWgiBMVJKJUmapsnfZ5DiOBoMBoXL6NnG8LNspaKusVBzFdnHBX1RwCQppQaV56kClqpUAeVCjeO8H4St/e5Bp9ftD9MkObF0ZOmlRdu2+/1uMOhRynq9ThiGJuZTNQ8Q5UIrxUUSDdup1oISbDJy/vxpJZRlEEYVwRQjLPPMta0zJ08wwzYtixomALJMkyJsGE+9IsVglmU5YwZCYBhUa0jjnDDCOQ8Gg9s37phY1zwrk6Lf6fb6/TgMmcQYK8VTg4Ln0EsXTzOm2509g2hGkVcqpWFaMC0FOHzWXfM0CQ1DxvOcj9KMG4ZtmuxLX/xsa31j9e4KFjyJYtNwQCJEtMijK8+dP/P8c6VqKc+SXnc/DyOQ0rKd4XBchChgjLUWUirGmGEatuUQQjLOiyDB/f39Z5epIAYty/J9vxjHgyAo0qsLEskwjMnJySRJ4jguKI6iyTTLsiJmzTTNgk7BCBuGISXP85zzvMhtf1rUA4SabkEZCS4RoGJ6JoRQirnQGEOlUqpUPQoZpaZrMs6zLOOmaSqpHdtbW9/Z3d0jhKqn9EshsdOgOGBJqWmZ5txswwJpmUvPPD/PvFhxHBcepMFwWPAS/X5fKTUxMRFFUYGRMMaGYQjOi4i2whtWsG1F4lyWZXnOC0xVfOXxePzMfer7fhzHQvCCcyj+9wKROo6TJEkQBFEU2a5XvHcwGBT8YcGvjsfjLMuKabtarVar1YJoKnYoChBVhEkUaNZ1cRHFYRjW0wAJ8lT76jgOY0wpEUZBmqaWZZimWavVOOeNRkNJ/f3vf7/XHRZ/Z683AlBhGDQn6pZlYYyqlXocxzxL0yz551/+chAEAPDWtavVatWynJdfeeELn//S+uP7RFiOyaIoEkL8X+y9V5Bk2Xkm9h93/U2fWd60N9Pd0z0zAGYw8ADhdgiQ3BW1q6UoBYNGL4rVbsS+blBahShpg1SEgiuKG6REURSx4orkkgANSAALO4PuMT1tpnvaTVdXl8uq9Ncfq4fTU0TQ6E14mvPQUZ2VlebmuTf/7/8/U3EVBIE9YpzzWr0ZBIHrZlxI61dZFCXGmHnMNkosQLL0RSupOjzaf21ZkBBGfhB4hBBjlDHW6NSURXVIODzEV9ZVT2rh++5kmlDKAs9P0pmSheOix5s7zWZ8584DAMjzsh43lCIPNrf2+mNEHKNJGIaAUFqUVZIbBR5yAIBinKUzrTUGWeRJ6LkYGa2k9Tl0XXcwGJRcA4Dre2fPnm00atevvrqzs7O0sKCqWcDqSqnHjx+fOnbk+6+8srK8CADz84v7/T2pTC0MqyJvNY/9yKc+2ev1Pvvpz7766qs2UzjPMgBgjn/i9Nmv/sU3wka737/1yY9/Ioxq9+4/bDSbnU43DMNHjx75ngMA+/09Qsjy8vL7nnuGOSCN7LV749l0OBoNJ+PpaJrm+UJvAQDeePPm6ROndvp73/j6d5qd9nPPffDx3vaZ3oIft+OwNtjf55zvbu8AQLvZWlhaHU7Gke+trizWa0Gv200SSgBdf+NNj3lGgUsoAGzcu58UpR+F556+sLa6Wqs3tdKhH0qlJtOxNurho4eEeQAwGI5OnjwbhuHbb98aT5Ikzd+8cePqm29+8MXnBS8WFheXV5fsrqMUX33z9dOnzzrY6W9vvfj+S7v9/sOHDz/ykY8nSXLx6Qv3HtzfePTYgm3M6Nu372CMPMctimJze2u+27v/8J3uXO/pSxcuX75sR+WT2XR9fX197chgMKjH9VoUv/LKK1pIQ+Sk7C+udKbTREjxXtH+HkD64S3X8zDG1r0XA/Jdd2tr8yMf/tCNa2++ef3aj/7Yj334Q89/89vf1rKY79Un+8F/99//8sVn3t9aapSTMqrHURxRcG7euHnr9u0sL4KgGQRtAq7IRa8WAy8IIQtLy8z3DWCPYi152G1ErfDKlctXXn3tc5/9e8P9/o03XvvDv/z6+9733OXXX/Nr7aWFOUbdDz5/Ps+LhxvvvPb6q4TS9WOn8rzIs9xz3bwojDELR44myRgA/u9X7p1ebr/41PJa09X9vZrjOkFdVlpUDvMBU4MJYgwDVgoKQojWGGMXMHJcipWSShKKwQDFllChmcMwgFIaI9AapAGuFcYIkEZgAg8YxVKJmCJV7IpkN38Eu5XWGlHqModhpvMi7TgsJJ5WilLqYA4l7zFcbj3GBiil47Lqra5efP55TAgAhA7DmCaFTkdTL/KKsuzv9BcX5tdXVleX1rfmx3t7o97CiZdOXmo0WwrRghNszOc+8fH//Td+/RtvvEYbK47byGdJbOSpoys+rsAILDR1vQqbpJw5KceUcaNlnrhosd5qedgNPMfxfCHNw53H84uLJAq1UIThoii4VM3mAlCyFjcXVk9gSpRWjx7vlEURx2GRlt25rhO5ruuPZ2Mb3IE1GGUAo7gWS1GNxwftTlsLMZsmcRxVvOKi9D0P+46sOMaIcIO0PDg4oBQTQo3RtTiWlcqS1IShUqbV6kmpiBSYBUk2A+lPJqN8kjf9oJKjXPPUASllB3kRcX3Xz6RUrkMIu3fzTqHoWLvb02xj6+5gmhrHJ0HsdRc4wbrMDTZaI9CIEQ8j0EgBMQBAqIuYI5UEVXqN5s5gu010o0lCnxFEJhONsSuMKozU+dR3F4zkGCkwPM1K6mLmE410kiUIPRkrFUKkeaYQ6i4tBmFkAIFSrXaTEXRwUCKEpJIY45IXQggECCPwPN9xHCUNQsiAlkXWjEOldVGUGIPWRAhRlNx1HVFyMAoDKotCcgkG2c7iDy4rbbe8oEPTMNtCtn4AjkMRQlaJYdkLttSz/yLAVSXzkkuhgZA0LW+9fffuvYdSI8+L5npzFz58bjbtF+WIsXh9ba4oiiLPuq01SkmWpmCQ5/tSmbIsq6IApB3GHJf5vo8xslbORAkQXBuglBoECGNtkFKKMIYJDsIo9kP9rhreUshsqWo9xDgXoFEUO812/cHDxzofrXXiYrK7vb01GA0tU6wshOcwXqUkcs6cPodVyjMgoIFgoEzkleO4P2hNYemOtpvOORdSUMdxHRYEYRRGSGkHyNRjFCEAwICNRq7jJyKvBe5TJ9dqrlHVtEhS3/N9zzEKaQWEoLfeuhUEwYUL5xyHlWUuhPR9HwCnaTaeTuwnYolb1jzAToqEEHmeAyDP81qtFrNkzjy3RgJ5nnueRynNsixN06IobESP9ci2aUJSyiKviqLyPCeuhRaiVFU1Hs2kNEYjachslgquFCCEKKMUENZacM5t/u/i0lySTDrN0Bg1GBwoJTiXWV4xJ6Ysu3vvAQL6JHv4if4IEAaEMYBijBmAsixdlx6a5fi+b1+tdX6r1WqE0pXV1YODg7IsO52OHaDZHWuxHwJk1UqHUNa+zaIo7IdVFKWde9jhD+fcQkdr2M05j6LwMJ320C3Qlu8216vWaNoDbvk/nufZJ7KI6PB2O5QriqKqqvF4TAix8VmEkFarBQBFUZVleYi0pSiq8olNgvWc0Fr+YBaz1poQihDyvfCQBGtNJmq1qB7FtTAKgmA6nfq+f3DQ9zzPofQgTw4GfQCIo8DznI9//KOf/eynJ5NZr9eLXeQxwqXCGM/NdTzPS3MOAMaAZZMSQog2h5Taw7YIvJtkZa8GhwO6v3XZA0JIZI+nMcrzPEDGAif4gVCsH1yVrIhCQeBJqc88dfbNN68iQgnDlZCztPC9GAD6/eHB/rQouNKUMafkWimBlGSOa83WNRhjFAAEvj8epy4jYPRwuD8jSMr8+put//g/+gdZkStlRrPpxsYGAJw8faperzO2dubMmb3dTds++OynPxH59Oabr89ms5Xl5dHgAACGw/Hp06dn09T3/cFgmCXJuXMXNjc3r12/JaXsttt3bt+e63YB4M//8hs/8wsvfOwTn5rNZlLD5SuvFZzfuXV7eXm50WjeunXr7NmzV69eBYBTJ05ubm6eOXUyzVNlFMJ0c3sriuN3NjZLXkVBfHr9iBV3dRlrd+eSohQKSYVuvHXn9r3bb9y40Z2fExyu3bzdbrUMEAC4e/d+tbwyHOw9ff6phYWlskiuXbvmOvje7ZnjOFcuX1laXFlcXLSfey2K292Og52r197UBK2tr/d63QcPHniBd/L0yYODg0cbOwDQbrfPnD07m80QwcsrK1yKO/funr/49N3799/37MWNR4/evnvHZQ4ADIb7SokzZ87093fmuq23b93Kivz40SPpbMocludpFIQOIwBwcHCQV+V0OiUIe14QeGE2ngohOp3W8eNHT58+7QT+H/zRvweAJCuSJGm1WpcuXSqKan21nc2yyWi8tD7fbnWXVlYN2n7P5vs9gPRDXcl06r9reArG5FV16sxTv/f7f/AP/v7f/6V//FO/+6XfefXVK/MLCy9/+9svvPBCs97Y2Hn0i//yF3/n939rXIwazdYv/otf/Oqf/SUGIqQsSu77UeAFRoNDaDqbhEFXKTTNCkcYyhxAFDDZHw7jKDp55uyNW7dbnfb7n30mL4vtx5uKsqMnTm9s737rW9+m1OnNzTHmekHYY15e5HnOq0piwvKiYhRTSpMkocgFgE5n7eHW/u7jN1+4cOTckeZMTiM1Db2AqqgQDvN96tCiUg5zfBrpyiCCNDLIAEKIEUowtt0vY4zvOMjy2isupVRaKaWFgne1qcYYrY0CBARZmatECByGGANlEOjSAKLID10iVTVLCkoYRxgjxDApisLzQzDAALV8muw9fucaPn3uGQBALEoL7dSajJHdvT1GnTDwa2HksbjW7NTbVbi5ufVo5+t/8ZX0YPOdhw9HueJSMkQcx1+bPyUNFePxamQ+88lnksHmePLI9bxGo85c1xd+FER+gyBiQAnMqPZYzis+SQPmxMbZHw1Xg3rLi2/dudNbnJ9fWpJKZgejIp+FfoQAAs9TWldldfb8uVa3MxgN79y7972rbzTj2vrq2nxj3n5TKqWVVq7nZWXBOSfG2FrHDfydnR2XsjAKx8NRVVVxGAMYL4jH42EQ1WyAlRR8a6fvB2G33dncelxWYmGhBlSJEgInMBjVaNNlXuyyYjZTJTelzkeTKAzyPJnmfewwpZAQIIzjdxevXb9z7WHfb81p7ArXAHO9sIYY40JqDQgjRh1KMSIEgdZGgdYA4ABwqREGoyTFCDAuksR3A5DQ6/QMl0opP/KE8KdZUqYFwcQWtel01pqfC8MwyTLX8w62d1rdDnUdPp1wIVfXjnQ6Hc91GXXHo3GW5FEQJ146Ho983zdGU0oNAMJIKiWNLU2fVFTMdYskRRgxx+FlKaTyfM/RUinFZaWVpAhr0IiAFsrA31KR2GGINTK2P9iyz1KGiiK3ES6HlsSHEnZCCKU+owSMkVQx6rpMPnWKHV8/GfpRrVaXQlUybza7vu9qpTHSrus26y4yyKFM12ME4Li+1V84jFkTeWUU51UQelmeFUXuBQE1sZBCKUkdBlgnSQoIXM9lLvN8WpQlAaI1aA0YU9clVVVJqTGmxnBKGWiVzIbGCFWMezHL8olOkropWECKqtDatFc7zz57yfdIFDKHgO9jAkiUkhgSe4EUUgPYClgIwRg7RBee5xFCAGGMiVCcC2GNCwfjQZbOCIaq4ow6gqtKSEB6caFXCx0pUmRI5DNGCTIECEaYcs4ZdS5fvvzgwf3nnnvO85woCsGA1iaK4karaaN+rB7M9/1D5Yz9sJ4Ef7073AuCII5je9G2QMIOnaIosiSusiwt187W9L4XIkSEqPYP9qQUnU4nz3MpJSGOH4Z37j/a7w+UNMRlGgwmhAtpQCOjKaMEOcvLS/V6PQwZJahVC5WSRcEHwynRmhA2OBgURSkRkwY9QUcIaW0oRgQTjLEUYm9vz5vv8qrwbHiX69rMIrvZtNaAECC0uLhot2gURfZ9WTKbTb3RSloAY0GytaSzj8AY8/3AHgSLkRzHyfM8CCyPV2KMrbWpVZrZg2mPnj3sCCGhtCXvWfRin8vi8Cc7AcDe354vh373VopjhyqO4yBE7DTJdX07J3QdDyCxsKcsS6WENtI+ZlVVSZJgTBljYQBJkqRpCu+GZVkMM5vOnqQtEbL5aKOq+HA8ajabx44fA4Cf+IkfX1tbEULt7W3HcSwrk6cZCjxEqOVhTiaTSlgcGFS8SNO0LEvKHKWN1tpaz3PB7a6zBWgYhpZn+zfr0cPjZtGwnZUZY2azSaPRKKuiLMswiKyQLM/skI0AAEZUKSmlqCrw3BBTgimOarFDMHNMt1ff6w/ydGZ1XwhRKTQGRyvSaNQqXgmlEUKMYAgcIaXW9kuHEKQb9YaSnBjV7bS0FI6Dtne2t3d2zp9/2vd9xyns8SzLMo7js2fPguGj/m6r3XrrrbcYVkZUf/AHf3jiyPqDu/cAYHl15eE7G5hQIUUU1gi7O0uL3b39IAiriiuNTp0+3W63AWCaVt/97sv1VvfKq695nqeU9nz/uQ+833Ec3/XOP32hyHK7PZRWlLEbN2+uH11vttvSSITZ3QcPVo8ccTw/mU6b7e5wfwgAzPMqqU+fvTCZZI7nGsSOnTzrht5kNt3aPZhbWA1cj1clAPhu1Gg3sizb2x++9tobqyuLjUZ7eNC//NrVlaWlJCmUMcx1AcDFOCuLsqzu3blTVRWm5NUrV+YX5sfjUafX1VpRRk6fPQUAcwtr2uhavfbhj3w4z9NOu/H225PxbDK/MO+Gvhe4QkkuKwB4+uIFY9SNW2+dPnHKYWR9fenO3bu9XosrbYz6D1//y4WlFYo9AGg352KZN2sNziWhjCDUPHuu2+3ce3BvcXnp1KlTv/6bv7G8sAQAeVX25uaazebNG28d7PWvfO8yGO1Qd3/nwGnQh/d3Z5OZUvq9ov09gPTDW54buMwTIGxvb3FpSWt58dlnvvr1r124dBGAFHmVTJLF3sJsNHvu4qWt+5uvXr1y9fob5y9e2N7r/+6//X9W5ldBQ1VOAy+M6o1KiE6jtb+3xYAbJbgCA9hxA9dzuRDUYQA4yTOE0NzS0sPNx3fv39/v72KjJ3kRx5EXRvOOazQCTLKims6mVSUIpY7jNFpN+wWGAQFAEDEtDQCoSrV7y1qJb97cvPV4+33nlo903AoLV6WMMgdpql1kEEjqUgkGkIMM0sYY681jrXkQQsgKlLXWWldSSCmVEu/qlTEoMMYoo7XWBsCAUVoZAIQQINBGayW0NgBIaIUJk4orJRHSEowSmlGilSqnRRzGLjayLOqM5VsP/vzmTQA4dunFl37yP/kP3/vWTn945tRz60fWs3S3LDPkMnBoVRZPnTv71MmjPil+85e/Phd6K91II8hLmRZkf8pVPv3wuYVzR+rbD68YrIP2qmFeJrghFEmXFxULI+wx14055wXFtWY9bJCa6wd+WAMwxDhcLwZ1NKu46h+Mhs3FxdZcd3gwqjjvdLt+4GdVNcuzQio3rh0/debk6TNXX33tu99++cjampYCABqdlus5DnKCwOt0u1VV2W9xhkm31TYGtNZhGIVhhAHleT5LUj+MMcJclAihqFZrNFplWW7v7lZcEkKyLPc8HyFsEDTqrcAP6nEjrbIKIUny6Wjsao8Py5wXmBituBR6ubEW947cmGQ39lPWWVbME0aR0HF8D7uO1FojjRk1xiiktQGsEcJIY2oT3I3RBIPnOqrimleMMFGUBJCs+HAw0FpijNIk9Tw3zbJslpRlqYyZzBIguMjLLMtcPxrt96VQcRBvb+8SQk6cONVut7TW0zSVVer53iwtpmnKhQJEuJKHRBTHcQil1t1LIxvYqrTRymhksCxLAAgCrywKKQQYjZBxHGqkAlAYAWgJ5q9/ebiuG8exLWisbZdtnVpTh8Py1PK4flCWbWUwUkqlQQgppeRCUUI77WYQhKCNFBJ5zKQQRBFhFAEq8lwq6XkBAnAcT3FhAPzAKXlZ5AWlvgKlpJJKGq37/ZEBE4ZBEARIU10UiLHpZDocH3S7nV6vhwhJ02nCM2JIlmZ5nr8r8KBRFHFuBfSCC46wcRgd7e+pLImJKXmqsrFPDAD3CLR7nY9//tPrR9fGo6HgRVUUIA11Heo7CEBINUtSPwxlxbWxajc9maSUkcD3KMW2XHYd1w09hMlkMjFKlGUJGGGCpdGEgECKEIwBz/XmCHPCelApiShVUiGDfC+QXHpBeOLUseMnjzSbDd/3ARnXcTjnw9GoLHM/CKuyqjfq3e7cu9onSgl1mMG4BANWpG6tpW2J/65XOLdDCTvHsJW9VoYQqrWWQgkhAAFjnhACASz05kVVYowlkDiqScM0dl557eokm2DHIQ6RQnEluOCMEkYxSBFQ3IpChCRjHiUMaxOGju/zvKhq9XoYtatSGk2wMRSQxggRgjCmFFOsQBvAqDfXCxzAqgKDrHG2nTlYAGDjiaWUXFgGoPA8LwgCeweLVCmllBDkOJxzKZXn+UHgF0VRFKXdBo7jEEJtMhLn3PLiLDfMjgEZY1IZhKEoeVkJC04sCrJSIsao6zLf9y1BsSiKyWRy6PFg85esAsp63x1GMFm6nZ1B2WdP0lRpGYSBMrrgJSFEy+LQ2MACNiErpRSAdl23VqtpDUIIC5ItPi+KoiwrUJpRmsxmjNK1I+uB5929/XYcx0ePH3vppZccjwGAlHrz8Ybrup1OB2NDKfK9WPIKY+N5HiCKEArjAACiKJ5MkzAMs6yglPJCFEWBEMnznDhPOib29Lfh0f/fQyQL5E6fOTmbTabTKQB0Op3+/p4d39lGQ5FXUgrHeWJMr5TGGCmliqqgxHvrrduEEIW05sp1w95cL88aAPDgwYPpZBpFDTCoqERYx57vuoABQAM25q8m5ZILgiOMtJCFy9jywtyP/fgXJpPJ22/f7vbm3n77beyw9aMnrQYJAHq9Tq/Xm4wX51qN6XDn4sWL3/v210WRYoxv377T6XQA4PqNt7JMtFt1g9G5c92rb1533DCqNSmlu/2B40XD0eiDL34EANJSbzze3+kP5ubm8jyPazXP87a2tg4ODi5cuIBnOIqiglcA0JlbWFhe1Vq7gf/g0ebm48cE49F4vLdz7ejxY1qaSVp2Wl0A+OZ3vjPXnVtZW40brcFoeOfug+XVlZ1buy998SVe8PF4nE1ngCgArKyvDPb7R4+fWpzvSVFu7ey3mrVb9x7Umr2S6x//hz+Z5/nu7i4AbG9vP/fcc4PB0PX9GzdufPijH5ll6Y3r185furi0tEQYDeMQEQcAqJsTwnZ2di6/+j3m0Bd7L7zwwefn5tvTyTjPU4PNxUtPr6ws2U8/LzKE8TgZ7uzsBJPg2MmjyqjRcFCrNT7+qY99+ct/yqgLAJNZ4rnBhaefcV339devXr9212Vw6tR6u9t56qmn7ty799GPfvTb33sZANqMDQaDZJZoLlv15mQ0OX7kqFGwvbdZSDGdlhRhrd6r2d8DSD/EtTi/WKvVvcDVxhhjrNEnxri3sPivfuV/+p3/47f+9a/+ajKZtpqt8cHg4x/6yHd7rZ/6z//xsRMnhuPJS1/4Yqs1j5FzMBgwhqMoLorC873pdIQw1KMoDIO9RztKwXg8DKOoWeZ5mjDqKKM9x/V8l2Ic+N7cfI9XZZHn/cHA84JarVYU1fbOLucqiqMgdKSUQPBgPHII5ZwThBmjSZI6jAIAID3lBXNYNL84mk6+dXW3v9pZ78WdiNcC8GXFiPaYV9Fc0anDKCgfY0YpxQYBaAPGhqIirLiqpFK2o6mNkfZ0RKCU1soYg5AFVYABENZYWcAExhgwGiEgiBihMkBaSqUMgOaIUq21KDQGFPgBIkrJ0sMAiiMJTWYA4Pq3/7xT9+fn11pR3eApQUmr1oKopQ0nRlJNp8MkmfRffOH5E7/yP/6XP//zAUFGqma3Rcpypd5+9sNP6dnj0ebmXBwdzHKeIxw4BIPRRvBpVZpm6FXjLGw2QkpZLt0aYI8WLoYQo6Ab+L7iwiXGJ2y8u3f62Il7Dx7KJK+12kdOHpmUxTu7W2Fcq5QsyxJpExA3z/OTx0+fPH766rU367UYAB482hiNBnEcLy0t1Rp122S1/BZjDDIWRGpjjDagjfZcRyrJhciyFCMEUeAwJwpcjzUns0QpXVQ5gHYYi6OIMUdrKrXxXYIcoliuc90O6zzPEajx9GDuyLLjR1VKpjr8yle+x50mIaEySCoEGLBhSkitNcaIIjAAGiGCCWWOsvInKQAAKUMIdlwve+KeR5Mky/PMcf0ynXmuJ5USUkeun6apaLelMcqYPC/qnZaQqigKLgED8j1vMplQ4jSbTeb6w/FMKWUAKWOS2Uxrbb0/nCAgFIHWWikrd0EGsAOUqm/9sQAAIABJREFUUuy4gBEOHUDICtmlkHmegdJVUWAwoDUymiAqlSQaMEEc/pbWmpQqz/N3m/razoVsqoy1amCM2OZ0URSHHWtbldqkTlszRVFEnvibGc4r63fcbrd7ix3L11JKVSAb9UatVrO8KSs10UgB1nEjsrMyjEmaphijIPKV0pyLNM9d4gsp9/f3Xdc9c+pcURSzSW5fBkLKqHIyGdvyy3bct7Yeh2EYhmEQ+K5xhtOxMSofj1yN0zwrZlMMOstTpNFCq3Xp0iWQ/O6tW9bSLcuyRqMBwIIgsJOHTvAkeNQehCzLDMgkyWazNAgCx3EYpdRxCGGIkm5vziW0fiq4e+3G3uMtIEZjDdhQTApumONi4nFJqOc6vme0QggiP3AwKctS6koIgSkQhtI0GwwPKKWUkWbQwsip11rGmMHB2HboD+mRvhdRiosyj2MSBMFwOLSSG4tv7cxEa40QtjAjSZI0zZRSNgKrLCtKieMGShvfYVhJXpSO64a1JmC31HRzb7g7TNwoIgZKwYWUQgNhVEnuuC7SenV+cbHbjHwlpczTigE1GiFswsgjFITgeV64zAuYhykDyjiAVEppTilGWrmu2242XaJdJMFopdRkMjHGNBqN2Wx2cHCQJIkFHnbbBEGAAHhVcf4kKdXzPOM4aVXleS6EsDFKANBstqzHnQXzk8nkcF5kB6T2Md912tDIkIorYyQhpKyk1toOSeyZUHGhlFRKWukXIcQCOcuUs4S9Q06j53llaa3bjEWnSinrryClrHhl50vSaAMACCVpYqe7VtJjZVGO4yD05HRzHM8YY7SxZxk8ydxFAJDnaaNR73Y7vuuCNvV6vd6Ig8D70z/9SqNVB4DFxeX5+V7oubzIZ7OJqIqlbs/2RDjnUnEppasxALiuZ30X7G8Pmbf26SywPIRD9m1ap4q/tXKwoQLnz5+Xkt+4cWNzc2M6nXLOe73eaDi2j/k3c9UQIgYZbZBUxmillBFYI6QePHynKBPJuf1Do9B4NI2i+vLyciUKA7Y8QVJrc+j/AMAIqYxqt9tK+EdWlhfmO4ODvWNHj3fa8+PJdDKZrBxZv379OgA4nvuBD3zg4cOHZ8+e3Xh4d/3ImqqWrlz5flmWC73eYG8XME6yAgAWllaMMY1Gqzc3d/36TcB0Y3PrxKlTT51+6uVXrgBiP/XT/+n/9btfAoDhaFprzVVlsbgwPxgMKCNvXrt67qnzzVYLENnr76/7YX9/AADTJL106dKtW7deu/rmJEsuPvNMu9l86Qtf+LV//a/v3r/frDXv3Hvw1BcvAMAz73tfkRaVUMjI8XRalHwwGs3Pz1/+/pXRYNxsNhd7c67r2z1z9OixMs+LSvR39x5tPHj+hedOnDrrOe7m5jvD6XR1fa29MA8AF557dvvxljBG5Fkcx0HgCVFlWbaxsTEY7tcbjRtv3fz4Jz8DAG/duoMoW1tbK3j20U98+u7922srq7N8fOzI2mtvXH7xwx9qNeuXX71iR6Yf+9jHOp3OH/3R7y8tLzTqrctvfP+Tn/yM43nD4fSt27dOnDzp+yEAMOZag5Uoil74wPPHjq6HfpAk08XlpQcPHtx/Z+Pho416qwkAN27ccB2/qqrFufmTZ06MDgb1uIYQwZTcvH8bCFBCjDbvFe3vAaQfogbJdW3nuKwqi0Mcx2k2mxjje3fu/vRP//R/+9/8y3/6T/7JqRMnNZe/+6Xf/e7ll4HCd17+9s/87M9GjU7kR3uP+nEYa1MBQBwGzHMH/QOjZZLw+fk5z3GYQbMkWV6cmwwOWrWYUqKNUUoFLuvv7Sml2u0WgMmyLE0zY3Cel2UlCHXatQAAuJKO79mGIkbYdR3BK6VNHEfaSAAoROo6rkcdVeqllZOaFwdl+aMf/GQ13dq+dyvGsuY6Aud+7GhWMs0IaJeFwAUm2HNdQKC4ZIwaZbQ22hgpJZdCKKkNAoSUVpWQRhnGGCNEK815ZZTWWmOElFIIo6oqABChSHCpTGXAaG0AE6E4FsR1PU2R43jMYZQxo7XRiiCCAGGkAACM6m/vLK6c810XAqmpKgyeDEfTvZ3Bzk41S2ajMSb0Dzfvfuvyn8+ttpwSmMTryz3PZ+N0PNt7Y3V+Yab8UQr3N6duyzl6oskMMKAcF1EjqkB6cTgejYzS7WZrO9v0ouDIieOjvWG93SSIlrLqLC5WVbHUfcoYWFpeMly+c/+B0IpF0WJv3o8iLsRsmlRV5bpeu9Pu9/eyPPvgiy/s7GwBQLdXV/Lo5ubm1tYm2qV2TFGr1VqtVrfTLYsnXAttdFGWhGBKkBJClLmscoTQfjrJkowQVOQ5cxzGHN/38yL1oyAz3HNDAyyoxVmaa6kbQcTdWaVErdUMGQvCWIDTXD71rVdv/dbv/3GKYuTXgLhgDGVAKEYEYQyMYoQRRRgAtDKAMSFUaQUaCGUAwFxaVQWvSur7tmLABCazSRgbhClWCjBCjBaCx/XGcDxymNtPd7vdqB7X9g4Gw/7B8tqRdDZz/cBoFYWh1no4HtmIF4MRcV0WuEqKMiuUEgRjVCotpOtQ3/WMUlJIEKoSBQBQxrAHZVm5lLmOixzwmVMWBVCX81IJpaUodQnGgNGaG5dQ8jd6vUpJO2GwrseWJmSl/LY2wviJXsU6NxySaqxW4bD4O6yTrGN4GIae581mM0tLs8VoEAQWwHDObVv9iT+eZmCcNHlS09vnIoTYDB9kDC/2raV+vV4/tCY7TKEhyKnX63bO5nmerXpti10pFcdxvVHPp9NqMMmSZDwa8arKyqISYm1l7VMf+0Qtjo1HDAILKtrtdrPZtAQhWylaRT6l1BpgHBpJ24GV7/sYIalUURRCC0ooUNbP0uFwaFX+eckBgFecEMwrXq/VKqTHySQEQMgoKVQlfMexgzvrLGc1TpZFZmtHxpg1ubYjviAIDsN5ZrOZlDKKfIwxIbTZaNloZgOgpGSOgxEyBiyFDKDCmCNkiiJxPeZSF2OhjQDier7HMAGJItfBiA7Hk/7BbDArv/IX39gfTCVCyoA0CBAygCRIl+IiT+s+++jHnsdYz2YzrVSWVkgarSVhxnFpyYcAw/FkEgRhVla84pXWAhDCgLCRxGCdryyfNlrMsuRgezMMfGuujd6F/Taz9TBZyAp7HMep1WqWEYoxdl3X4g1bkdu2izFmOp0eetlZSG9vt6DRdhz+agBFqUEsyzK7XW2bwHoh2KjWJJlGUfjEak0py3Wsqso+o+u6dl5k+Wk2ZPYw+dcYUxQF59ze0/W9Qy8KbQyhtNFoIEgsdQ0hVFUGIbBn37u+fDaS+AeBBDrsaziMlUUxnUwATLfTwpRMx8NWu20dULudZhwHrkdd1/ONJ7jjOFRjVHJRVRVzfMdxrPnH66+/YQV+RVG4Bih1oyii1PF9v+CF3Xv2eauqsnYUOzs7fxdAsmL9r371qxiDlLIoip2dnYqXWmvra/cEfBL95BEMSK0RxQa0MVgbrbQEAAQakDAa1es1WkcAkCQpaKjFLccJKlECgEFgtFFaPRmpG229QEI/DoMWMqrVrNVir91q3Ll1czoaAfIwc23nstlsAsDBcNDv95vNepIkL774YpXOXNJIxweRf+rqq99fPXJkMpouLa5Yk4bbd95mzBWGPP3s+48dP97fO3j4aPvo8TMf+vinjh459mv/5n872N8HgCNHj41Gg92d3U6nY4ze2tz82Ec/NplM4zgGRIqi6u8PO71FANjbHz7a2R0neVBrnjx38dHjTYzd3/7tLy2uHF1aOTqZTlvdnsEYAH70C1/8k6/8KYCRUh49dvTkqZM337o5m82GgwFz3DgIGWPj0QQANt7ZMMacPH50OpO7e0Og3mCUcl4imA6TnO/uPdzfu/D0BQCY63RzJQSYg/29Rqe1vbOzurra7ranadJo1Le2t2ez2c7uIwD44k98/vrNm1LmP/L5jybp6OTpo1EQXLt2rcin84u97d3HL3//u6dPngCAWr02GA4XluZPPX1ma2tzd7x/++Fu48brn/6Rz27194CYWj1+tLEFADeuvzXXW3r6wtOu42483Miy9P50/Lm/99m9/f7d+/fjuH7nztbaEQEAx4+dqApOCXEYu/b6dTDmXn4/DAKh1HxzwVDAmFq65nvrPYD0Q1qIQFak1mg1CIKqqqoiTzEyxlAMv/a//NrRI0fOPvXUdDz+4z/+sut5165d/6X/4Ze+9f1vnTh5qpJoe3s3DmJMkOd6lKFSFLM8RYTU4lAU0zyvOp02IrTTbnqMzhTf2970fb/d6bS7La01JajIyv39A3tJ9f1QShWGYRTX7ddDVVUUgeu6oecDGCF4VZW1WmyMKrI8iD0A8Gtdo8xoe9hrtYDPWg1HK/Gr/+Z/1pla73mnlpc0p75PDQ+EJEwzoiWnhY150YZjjABAgzRaAzJKqYpzqRQAUgYpqaRWBmOEQGoltQStpRZSSaUEc5gwglcVc5lQUikthdRAEULYIIcQlzGGCaPEIEwZMVpJozFGAkAawIAqZQCAuWyQp1/62l/cHaiULPYnZZYNqMw9njkildNtKmYhFnWfvP/I8VoUEEKxBlNVs8Gw0QpxHN99Z68QePMg39gdh1m5eHQ1IDRPMghcHMQQeKUxwXzT9/zQD8M4DoNAIuNTNt3uF9tDSqnuEeZSwDTlVdjp1IJw4fSZZDzWBgabu4bg3sqiBqUpvHbjjY1HG5/9xCdPnDpx58bNlfk5AMjLrKzK+fn5paUlzvlkMplOp1rwbDa9//Ytz/M7nTYlziyZaG0QgvFwxBgNfB+MllJyXirBCaIOw4IXRTabjI2UyvM8x3GBsDCqNWS3KlMPMyp5mYzcWkSdaDpJSoH99vKffPfWr37p3wXdZZfFCDNECSitwQDCgJBGYACBMTb/FDDGCFuGpLWiBQAhtesHBRdVVcUABBMEgvMqQKasilKITrdblGlIqet54+GgEfmg1XQ66nTbc53OrTt3ur2e5tyt1QGBVgIhAEwBQCgluMRGIYwxQsyhFh8qpYzSWZIiAEYZJUQIO+SBokwhy4IgwMQpi8LO30TFq7LUUmmllTJGazAGIbCBm9bw429gJHU4O7L/lVK6rmtLUq3/SsFy+CtbJB3eblvRtgy146ZDnZJFEYf+4EJY0g6yJs5VVYHBCBGHsTiq+Z4wxrRa7du3bwuRM+akyZRitDDXs/Qe66dsC+jD9rNR4sm7e3dZSwmLwKUQjaA+y/d4WmiprAirqMojJ0+89NIXfOZQTMDBgMD3/SzLhsPhdDo9BFp5ns9ms8lkcig+scKSJ0RH21wHZMAorbnmRV6Ioow8VyaZddMWaS45aCUYcw76/SxJStCe7yohPM+N6yFBGLS2tb5414fNvguMsa2Y8+yJgZuVssRxbHGsbeRTSm2FabeuDQxijHHOOX/ibW1tG6QUjsuazUa9Hh0M+qPRPoBxXMfHcaPRACWnw5EyiBBTrzXC2lw0zhF81/cjrg2XCgEgRIWWQpZGI0Z0rebGsbexcU+pEgEuc+lT1mjWtFKO4yGCtXarskySQgA2hBJCAUAZaYwUUrRib31lOUun3Ubsr66kSeK6ru/7dqdZWYiU0sJROyyyBuWu61pl42w229nZsVqahw8fSinn5ubsHQ4jvIwxk8nE6n8sYrGI3Ua+1uv1OI6LogD8xOrjiSeelGVZTqfTyWTiOA5jhDHmea4FV3meW0x7uOsYY0EQ1Go1C+CtT0MURZaHdohqpJRCScvr83xPSFlxXvEnrm5f/vKXl5aWFhfn/cBFCDH2RCYkpRZCKPmkrXAo9bFAWko5mUziOA5Cf3l5eX6+t7q+5vtPLAoRxe967rHJZLKzvR0fO6GktO90MBg8fvx4f2DpggoT1mg0GNs5fMGWYWhJj4fdh/F4PDc31263x+Pxu+6Rf33Zs342m7VaDcaYBYo229cmw1poqtST/ACt7LXq0E0eIyAAGgABICXVZDIJIx8A2p02QZRX2hhTr9eLKjOAlbHCJ3h3gKQAgFd56Ndnk3EcMM55lac/+tLn/tdf/83VtVMf/cSndnb21tbWMPUA4M+++ue+79vOSK1Way0tDPubnU7Hd9BLL71EEP7aN75Va3YAAFF28Zn33759e/34qSzLllaOzi+uvXL58m//zr/92V/4L/YGg+3+geQaAHb6+9ffeH1ubk7yYnG+i0H193aOnTi5tnr09tt3z1285HvBlTeuAcA0zR4+2jl27Phe/+DNa2+Nx5MobHY67apUjx49yrIsL9LxJAGA7Z3dsixXVlYAoKqKzc1Nx6VayWPr6ysrq8Ph8M7b9+zVWyltjPnud17p9XpllcZxtLm977jUZVQRb3s8dgN6MJsCAFC6cnT963/5taOrqwiAi2pubu77V17p9/t3ePXpz3xm/ehaWA8BYDDarcQUYwyYf/JHPrK1tYWMqUR24dJTu7t79x7c++CHPthttQHgnXfeqXj1e3/w7z726Q+9euv1QX/QnI8e7jwazMZ7o31RysFo8uEXPgIAn/6Rz0phrr954/L3r9y9fbdWiz756U9eunTpv/pn//T9zz8/Hk+fffb0o8fbALC/f+BSN4qiIinPnztPEH54/8Hmxubps2feunvbEEwRVn+Hp+J76z2A9P/Lyss8iiLQZjodM8ZqtZrv1DDGly9fvnjh6S988aW3b9++8trlY8eO/czP/4zDvH/+z/55s9luNFpam7t37i/OLU0OJq1mbAyq1+ujrc2DwaTZ6Fw499Ta4tzezvbl198YjIZz3d4qIvVmexXw7vbjt2/fnl9cdl0XIxpF9aIqy6KkDouimFcFISTLEs55GMac8yzLpOcVReY4juCcMZIniTay1+vZihAbmmRJu9WUPOnNt1eWm7KiJ5br4/2BKosZLxBlRYlKjDy/rgxyKQZlNAYjFBeKMuw4DjJGSSWlVEYDYARQSaGUsjcjZIwxSotDZarQChPMtU7KkrnezigBhJI8970wjiOKsIuIBpVmpUtws+4STFzGpAYAZYBQ10FA0jTfGwwB4NT5Z3S9+X/+8ZcvvPj5d25u1J3oJ547vn3jFYfOsmzgrAdzS6su0xH1eqRVZPm1ezfSfEoMKCH3hrOwVhfGu/Noc8ApbrYykNvDcWO5jTRIbkQmTTZlFBuEtV+5XYpwhD0nrNUUV4aybr2VzZLrt28Hjdrpi+dd3yOE7gzHc+3O/DMXD96+U/Sr1WNH9g8ODIH98XBtbWU47P/KL/+rj3/0I1/4zOeGwyEAIDBKiND36/W6lDwOfYLMZDSOfK/TbpZFdf/enV53bnllyRizt7eHKS6qsuQVAuubhDEhBjCmQMAggoUQAFgIKYQseNU/2PV2H/letNxdNAZcjKnhe7tbkdNkcfvm44Pf+L0/8dtr4ARpVfouJhq0NgaBBkDIQRgDQhgDweywf4wopgYjojEYAFBSVJwbAwyTKiuoE9TCOBOCl2UY12ZpUZalvUATRJGCIs2sXfJoNDxz9hwyZjwYFHnqJm5rbk4qnSSJH8aAqNQ6jMI8zyspKEaB71NCS14JIUEb1/E451JprrQxyHWx67oEYyGqoqq0rjDGDqFCCKmM54ecl7wyQggjFcaYUYapgygG9Nd7vWVZWSkRIcTq4+1owv5gzXkP/dNs9WDHPofevoeqd6satwUcY+xQ+nIIluwEwJLfbNQpISQIYgSUUpZlueM4xsD+/kEU1fb2drWGo0ePYTBGCSuCUkrZktS27e0rIchYVzerzldK2VGVBTBKyirLZcmzyTRPcqlUkiStdru7MHft9ltVmsVhRBi2zKilpaV6vW7f2nQ6PXSrs7WvPQ6HZfchvUpJBQgqzt3QzdIUpC6zdJjmnudJpaIoyqYDjznCwHQyKdI87DS5FgZDkeVZkoD1MywKi+t+0G/dFtlpmhLsNhoNq2yxx9aSGCmlh319+4cIIQBMCJFSS6k551lWWDxLKfEDjzGqlESILC6sIIyE4J7nIWBI0SIvIzdihBZFJfLy7jv3//Rr305GQwkEEewwApRhRIB4CIdYCwbV/Nzc40cbtcifn19IZqmsiuXldUAySYfT6czxojD0VlaXh5P7AFhpI4zUAIA0pVhL1e3Mnz55VFbFfj8RZWURqXVIs1YNtobOsswecCnl7u6u/aDDMLQKutXVVSuZa7VaVrD05DueUnspdl13ZWXFyocA4DAn9zAVyrIPqOPt7Ozs7+/7vt/r9awngQ2rdRwHQCME1lzR2jxa2dt0Oq2qyhqCW9WNRdeHWPowW8zyUTnnymi7l4qioIyFYSikAAQA8PLLL3/oQx9aWlqw0zCMsbXCc11fSqkVtg2IQ/RiWxW+7wshfN9fW1ltddqtVsNxnCSbPXkQRrTWvCqKPAWElpYWLJ7jUo3H442NR9vb24i4ANBqtQfDcRRFlFLLVFJKlWVFKWUes8xbC4dsIJWdoP5dAOlQ4jWdTpVSrVYrCAKphBAiFwV6d/01ih0YjDACQxAmBAhCFEAjjLlIF+d7vkssPAONOu0eJd5oNCIMAZL6iUUE+sEJW1mWaYpcj3meu7K86FJy69Ytz2UPHz78jOft7OwgRheW1uyQtt/vdzqtRuz7vv/48ePR/hZjLMum924/3NzcpCy8/84GAKyvrJ45d+QnL176zndfPn/+/OPtbWPM5VdfNwb97M/9ws/93M/9i1/8rx8+2ACA0bC/vrwUuM729vbcwtxzzz33tW98c35+fjQa5Xk+SVJtoKgqADh77sKRo8fH4/H1mzcvnL946tSpK1euNFqt7e3t7d2d1dVVIGYwGgLALE1OnTqhjG4261mGP/DC81Lw179/5eE774hKFEVRlpJgDAB7u/uu62LqlIJnhajEtNmqYUbrflwagYAurx+xGlc38HlZrKytTmazKi9qcfjNb37z/NPn+v3+xYsXCEWu69p54K17N5993zNZlh07vlbwdDDu52nx+R/9/MbmQ8bcI0fWt7e37ESu1e28ceWNbrebFDn1mBf5J8+eWZpf2drdanXanhPsbu7du3cPAOpxSyv0ta99rRbWnj5/od6spWl67969xcVFz/MQml29+vb5p09bC5OLT19sNpvbG1v9fl9UYmFhsdfpBVFYaYEpIgjbPf/eeg8g/ZAWoVQIYZQ2xpR5IcoqjqPFxcX/7Kd+Shn9j/7hP7pw4fxnP/c5Qmmv102S7Nd/4zc+9alPffkvvlKUfK47p6Tq9ToEmyQZasSjKIziOhh2+87djQf32q1muzs3t7iMAPKy3NndzfO8UWvOzS9VnKdplmW5NoAxwZRhRLUG1/EtGZ0Sm7SNoygUgtdqNQMKjPI8pwLtOG6n1ZzNUgCockU1clx+9MRyQISuEii567K5ZnMy1aWqiEEeMFFWSpe+A9THXErHGOM4GCFskJKmqiollZRcaYUQ0shIqaQUxihAUkiulAKEMcbKgFRGKCilwtRdOnYpanSe7c47buhFcafb/rM/+fd33rq22mt5lCC3aAa+KHPPdXnFDTLF/8vem8Valp7ned8/rnnt8cxTzT1P1TO7OTRNjZZhipHkRIkcRLASOwiQ2AZyEyCB4NsgMAIjF3Ysy6ZFRbboRKFiUpQ4iGyy5+6qrq4eajpVdeY9773Gf87Fqi4FkpGrQEASrqtC4aA2au+91vm/733f55VKO+f7secF7XbaXlkDAOGHw2nx85//mbwWX3ggnB/v13eP22hm9CzyUbbIB3mujXZgYj8osryWdcOQoNSXlk2O53ErZXFLLaQjcSnqj3aPTi3HEXWUImcU4tT3uJPaFJWNBEhdF2WlJGVe2IoMJ2Gv/Xj3oh8FFrGiyP1ed2l7s5byzu0by5urZ1vRrZs3ARxx2AcCVf3IqTOBc1evXLr87tuPPvooAKysrIVRVOTF4GTQ6aRxnMRBIIISY+h1OmyFMYpH41FZzj3Pa7V7cdrJslxrrZTQUlGGMQBCYIyhCBNCUF0b6qSUzjprtXOqWJTleDG8tcetVbKMWyHjAW2Hgqrf+v3/3Qa9IOgJJQhniFncII8wAUaBssbwgSk1SmNKnHXWGuSsQ+g+/I0Rqqx2DhhlThtRFrEfBIwXec64D8Y6bRCAUSrwPGusAeNxFoZhsZgX+YIQlC1mBFPnXFnkcdJuMZrllRUoDOO6rLB1MffA2jrLjVYYEAFknK2FsM5Z57S1CBOjkQTABHGPM0KKoiqr0vd9iolBThllrdPWWgDEGOWcMgoYG4Tcv2vL22QJGsdg85fN4rkZQpS6551rBqTmTEkpbVDaTZaDNiE6pZojVHPAXSwWTQd8c1hpXqU55RdFEQRBr9czxjiHKWFCiDxf9Hq9ViudTqfD4XGv10EIZdk8DoOmF6t5rUYQqKqqkRoQQgS5BvrcbKkbcbLdbjct9dliAbU42T/kjGVSA4KNjY1HX3xuaWtdKEMRRsa20rhJjzQBmMY6tVgsGGNJkjRPm+ZNaCxwlNLJZNLtdpvkie/5cRJTRgkh/f5SwPit69fune+llAhFflAUElEsajGbTh0niGPGubXWGU0JnS8W93P890Mm9+dSQkgcxQ24vCzLnZ2d5oerqgrD0Pf94XAIgLQ2WZY1O3tjTJqmSZJw7kkpGyqa1lrPNcKYc08rG4ZRWZSUMhPB8Pg4ZD4jSOQLKWpR1yejicNsY6nHPU85XFlTG13VSmgrtXbWyLrcXuk++diTFLSRxd7dQ848jNl0OleqDCKqtQwwbrdbZ06fvnz1ljVgPr2VHIDWKvToAxfOGi0sQvPZmBI6nc7quu50Oo2HsBFGmk82TdNmJG61Ws0c3nzZ7pshrbXD4bCpObLW9vv9ZuBs9MxG9my+Eo3406hSjfIppVwsFofHoziO+/1+v99P0/R+ka78s0sQcs+b10hPzcs1yaKiKO4Tw5t5/t6S5VOkW+NElVI6BA2o27gEAAAgAElEQVR6QVnjABqiDwIEAA+c315b6zHG8rxW2gZRTHjgJXgyncymk8lwrKwhFAFAPRcMcaUsMD6r6yLPz/p8+/R2wKk1kgIstxPKaGM/k0obxy2gWkpRq0UphoPx3b27g9FYSIUIbV79aDItKxFFsR+FWZZjpwl2AcNSCS2sxzjFpAEglUUxPBlEcbTU7+eLzFjTHBUQIGsswpgyXNV5EwD2/FApVVTVYDRilK2urtW1RQgRAn4AlJlm4qtrARIQADhEsMP3ZidwDgPgMEjLQmvRBKJ87dRgPImCKIgjpQtj3X0qhnUOIaCEAECnta61KvOFIXiULbAzBwf783nx+KPPf+/V19ZW17r9pXffexsANtc3+510MR0RmwYUGOMYe8rJg+Npq7v52TMPLaazqsgBgFA2Ot7/vd/9nQcefPBPvv3NyXT6xFMXz50/VZQV9zEQ88ZbP2oA5h+8fyX2Y8Jwu78Rp8uHJ/Of+ulf+Lff/Pbu7b3PfeEVL25f+eBqb6kPAHmZXbn6XtJKX3jhmf2Dwauv/3ilv/zb//KrZ3Z2HEHXbnzih74yCgAootdv3JjMZk8/9fTJcPDYI4+enBy1l7qdfvtg/5CHvjD5wck+APSWl6bTSZJGw9lxkoSImI1T/du3b26c7q71ljQsLfdXA84BYG/v+K3XfvyFz35GlOWZhx4q8kVZFnmWfeUrX+n1+oDx/sHhTncHADY2V5WSs8mkrqqlpWVG2enT69mizgpdVWVZSGvtysYGAPDZZPuh7d27e7uvv99dPbt+xj308FnQKs8ratHu7h3mRWGvAwBBlJzZOfPZL3x2Y3X96ODk/SuXN3ZWtZO/8JWfK0vxyk+98vIXX26qFNudjhRyOBqlVXTr6JOyzrOTQbvdurFb7GxvMMoZY4T8BPP9kwHpL/Fa6vZeevnlBy88sLa6trq62u10ZrPZBx9++IPvfPfrX//9v/13/s5X/8XX4iT5z/+Lvw0A3//+nx4c7Hb67V63f3B4EEctP/BObW0Tgupq6f0P3iOcL/VXAEEYhgjc7bv7DiHq8bqqlJSEkjCKpbUiy0Rd10I0Pg1jbRKn3POKoqA+t5Yi50RVk6aP26g0jqSWUmqEHEao3UrTIMon83KRAUCSpnG7ZVF1cHSIwaq6Zo70u928mPWWulEcHp4MZCk6IQtwmYQuDBWjiDPFaeUREvk+I0grxRiVtVRGGms1OKGksabWwmGnnDEOAPtSYeIHyyvLrajdgvAPvvGtv/n0X3/plVesZbUSYcTefPs1r73+uZ89Ixazk/1bti6KybDlEzFdcEIxIchSyoJMoAywRqjpEBwcj9vdZaZQrIp2ojd20tm03njk4s0bH713+TIYHfAoyzQLWbKsH3r8geJwMtg/0spawPOyGk3zmvmZdgIwQoSH7aP54J3re08+crYV+pghwA5zwv0gjqMgiJzDAIgTD2NCKBfWWANJEHE/MtbGQRwEwSybe57Hfe/W3dt5nkmrKcYYnMNIa20R2tzaDqN4PB5fvfoRAOze2O11u/1eL0rjW7duMEY311cffeQCOJhMxqKU3U47CAPMWF5Vw+ks9INOpx1FUV1VWhup5GKRIYQ0KOOwcwgTH8AQCgRjLwhmswkiyGE8X4yVlZywo+Np0PX/zY9/cCcDla4zFlopfUYssgQTAwAIO4zAIWSdsxYsMISNtchh56x1FhwB5xpRsPEwcUorY6zVMQu1lIv5JO33PI1NUVDAoigxJUWRp3HLgiGclEXVDuOykotF5lEuilwbjTzqp0ktBeJ+p7ckpJpOJ4SS1AtBGY97cZgqpYSspZJGG6EUYwwQQgRTRhFByginoLau0+pESUqYMNosyloLyTl3GANlBCFrrXLOaIOQbY4Of+7u5pz5vh9FURM9bwxd98izxtR13fQg3R+QmuNmQ0lufqbZATer4ia81ARjGgMSIcRZq5RGAGVRAoDnew1DrLHYGWPrSoRR5Jw7Ojq4u3d7Np1tbGy02qnv+85ZozSnzDmHMTLWnpycNINKwzdrjL7NrroBLjfKVZOJopR02u3p/oFHaVHVYG0p65defnFta0sSAK2FEmDceHc38P37AfRm+ur1es0s1EyDzaDSvFFZljVj2KesM5QtsqIuy7oYDkdrS8vlYq61kaICIYMglJ4qCsE5l7oyWhOECKFSSowRwUTUwihTiRpjIoTUWgfBvbM7OPB8j1F2cLBvjG2Uio8++ogzzw98ALh1azcMw52dncFgZIzpdjoI406nq7Wez+d37+45Z1utNG1F80U2Hk+Mts7i8XhelYJRXymjlEnTtiyqAFOfU1C1EHmeLxAhi6pCjnQjfzCbj8ejSutaWeuayA5b6nbCMPnow+ur3RQjo7R0DhNE6rimDPyw5QAhTG/f3c+KUluLqIcdOIcsWACMHNJaFVn2/qVL3ZbPMbIWNRZK3/en02njzEQItVqtRrdUSiEEGJNmQp5OZ8vLS0EQZFlWFDkldKnfN9YabZpDEkKoKst73xZrozhGCHHOrAusMVVdG63vI+ySJHmo3fODgFKmtRqNRo0G5fseY4xS4vtcyrqRKJvZrNFdG0NdHMdx3IzZFYBrfHGEYOc4pex+4Y/v+74fVKJuZl3qcUIZoeS+hPJrv/YrRSmFNIyFzA+yqrr50bWPr3/EPUqRzeeTvCiIQwAQBaFPw6PBgKQBxgQoDZOQ+2Q8Pqnns26n1cg7AGAsZJWwmPEwrGs7HC9ee+11xv0oSZPeGq7q6WLujAOAMIywxcI54nnZyXHIvCgMKcWiVhpcFKcIADdypDbj0QgjlMYJo9QKAwAN6tVYCwhRQkgcAsBoMiqqqlHh4pghhMpK+UEyny3quqaUE0qrPAcApbXv+9YphBzGBCGHoHH/Omst8XlV6uJenMxyjzJKpFGqkAiZOIma9xxjiOMYIVSXOQBM8jpJIj8KKOdhK93b27tzMkyTzlvvf/ClL/1Mf3VtsSief+ZZADg42Lv89junz2xvrKzWdVnndVHIJO4+/8KXxpPhyeHetSsfntnZBIBuN51n2QPnz8VRgBwkaXJ7dxdhNJmOfvlv/NLtvX2h6jfeeAMAMGKX3vtwNJrGUfvFFz8zz4o33v5AKkNY+Aff+Oba+mpe5g0j55333v6Zn/2S1vrNt98+Opw8+dQzBycHm1sb02zOGBJanNs+88knnwDA6GC4vXWmv7T8yfVbhJBFLm7cvNNKvLLKkii9s3c38EPlDAAII5JuMhyerK71p9ORseLZl/79B586c+Xyux9/dP3BB566e/vwgQvnAODUzsbf/a/+3v/69d/rtpLf+1e/++Lzz335y399f3+fMXbj+m4lxdmz56SqAaCYl7Ns2k47GOOjw+OD/RPGDzvtlfGkXF/ftGhx7fqH+8MRADhUf7L3SRC3n3v28x9e++Tc2ZW33n/9+eef2Ltzc3XlzPOnnr/58TELYgCojfz41kex77/62vcnJ9NWJ33nWz/kAfP8aGvr9GtvveocKsoaAJaWVta31rsr6U//tb8ZhH+rKOaX33/3o+tXkXXzSS7ruiynFn6CsfvJgPSXeP3Gb/xGkRevvfb63t7+3t7B/t6eEAIQ9Lq902fOnz59jjL/6aeffvvNdw8P97u9HsLwX/69v7u5ufncs88dHx/7Advbvy2E6Pf7y8sbRVHc2b3TbXdxuzUejR1y1lpbF40/h1BaSdHEIfKypJQSjzVEUWNMLUpj1byQ4FzAuVIagQ093xklhRC6tgiiOPQ8v9/uTAbDuiiTdgwAUYsBQ9iGcdRO09TzPes0wsh39vat3WJ/IKsatCFuWpc5oy6OeRRwK2Xo81ObGxH3rVZpHE0mEz/giyyzGLwo8ONofWuzzvIo7kltWp1ub2ml3V+W2lalmC+yuiy+/B/+6p3RyT/8n/7Rz/7cTz3x5BPvvXs5SlrLGxuiLkh/6cL5M+Xk6Eff+dbJeJr4XBBaljJMl1Y2tlZ66/uTRa0Qb3UBYLXlXvvRa6Kq22nUiv00TTmP37t2C2F85rmnMQOtMB2KxSLLQEyE76e9zB1LROeTCeVe2E8qZ4CxJPRKUSOiWn5449YJw/ylZx+3UhKPE0wcQgoj5CymyCecIJxErTzP07SVdlKlVF6Xvue1WkldlU7KqhaT0agxwDghMiU549ZaIAiAUkyWl9eSMO0nHQC4ff1aMZ1MBidpN93a2WQe2d+7c3xI1lZXOSbc87UDSj3i+a3uUl5kw8PDPJuDM8Y6TFkSdakXCiEDwFKKsiikzK0BRJg2RintBy2tbBiHnc5SNhmVZb2ydu4b33/j41ENrVXGPeQMoY4gC9ZR7EuEGssQxoQQ5sA5AIYp4ZgQ5BxYCwgRAMAYYasAAOvKOYMxMlY4VTPuSV3LumIOW1kh5i/mk7jVZp6nnAGGgbG409UKEKEWMGMYYWe0Lqcj6nmo1eM8EEIhwEEQEoyrssQA4JBzrq6FkNJaDQ753LfWYuQoxkYqqSRCmDLPAs4WxaeIBc6ZQw4wIQ1szeOssScxxuI4/ncCeRsXUJZljW+nqqrGRdPIRM0UBPc44wihJjNgjHF1LZs0EYBtAhv3uQ7NONEIIPl8kQRxzIKqqmohuOexkAFFmBCEsYWFq8XK6kqTrlFKtXhre3v7PpO6Obw6hDzOoyBYLBZm4WQtiqoUUvier7UmCFlj/TCYzKfW2l636zFqtdF15ZzVtaSqDBggBiVW/lKnAnNwcEA9AggoIYzRIAqttRaBUlJKeXJysrS0ZIxZWVkBghljoqyaN6Fq0NF13ev1fN9voBRC1M4YZAwFvL68wgnNa2OEsbVue8nkeJBVOU1IpQsJWllJOVVGY0yEVlopgqgftpTB1mDOOcEWLCipy6KQQoRRmCTJ8krXOEQwo5hbTbR24/H01q1beTbf2NzM5ibPi7qqVteqOA6krgAMJjbLh3GaYCYLWbX7wWgm9veOKQqR4b3Omu+HCOHxdFoUGUaQmfKTG3tVnS8v9Y0Ry92lrc3lyWSqtAbHI75W1FIYjTCmnse5V1UVtxIb72DvkBPCohAwjgKiwDEWDqcKMW9vNB4tqjfevVRh5EBaAG3BOuSMRmAwdox55x+4oMU8CYKiUMgC5wwA4jA2xmijMSZlURuAsi4x0h4PjIEkaTuLfS9yFllrOcfGaqM1Z55HvVxki/m89sow9NMoAOTyPAOLykorY51zhHqeH1DfV1IZbYLAMUo5owg5z/cwJtYyhLGUqhZCyppzjjBYp0HrBgVIEFLKAOC6lgDACFIIMepxEtKIT2cjURUYI0JwEIYeD6wFZ4l1FhEUBIHvRZwH4JxFiDBqrKmqvBmhJpMZZd7S0kop7XuXP75x+05RiVJUs4WkxCUB94LASQsAyBgppe97PPSFkdYZiomWimGiOHeAMWFVAwixYBwSQo7mxXSeZ3m5vLKxyIrFPPdC4wfRUt9vcKwIE60NWNfvLy9mcysVJUwbmSbtRVn9uQdIQ6ponIRNZuy+t+0e7rahtigHSIaRC5lHKDLGaOMwcbUU2prQZ86heaYBQGoRBJ6uNcaAELm/qbmf8rLunqXwU0UOnLOAbBj6oqwBHCMEIVTlBUKIYAQAPvcwkDNnT60sLw+OB+PhOI0TDKjVan3ve987OTp6+eWXDw4OAGA4HO5sbvZ6PYzxBx98cP70qW63e3R48Oqrr2azuazzX/uVX/7g8nsA8Mijz2yf2vlXv/+v33rnncFg+Iv/3lde/fHrH3x4FRP2P//W7zz77LO+n546dQEA3n33EvW8paWlX/qVX7186f3bt29Pp/Ol5dUnn3zizXfe9n2/qPL7w/M777zzwgsvNISb4XDY7bYnk0kQBFKKCxcu7O7uNg8cQsh4PEYIWYPSNL1165YQ8mA2dc6s9rZacQ8jGnADAEUhgsDrdpYQ8J3TF4py8Y//yT8/dXYLIwuYDydDq2wUeQDwne98m3zxlSDwkiT6+//1359PppUo59mi3e2sra21up3bt+/c3b8LAGU9D5JgZWVjOh2/8857T1987r1LH0wnRRR3jDF+wBkjb7/9JgA88dSDWTa/fvN2rZOtUzs//P73nrh4ejKeLRa5lcdzT5w9+8Af/R9/DACTwckzTz61QHCwd9hPlweD4wsXzm2d2h6NpghIWRbtdu/oeAAAd+/e/drvXT86khcutPzAe/lzL77w4jMvvfBSkvong9tByHzfj5PwJ4f2/wfQA7/zO7/zh3/4h1/72tf+//ifR2h3d/fUqVP/Nz9w/88rq6sYY98PMUKU8sZ/zBjrdLpFkW9ubhhjlRLT6RRhyPKM+4FSqsjzCw88EPpBWZYY4cZ0ixDyfS9NU4RgNBoVRREEUa0kpaxx8zc+hMaa7ByEYci5hwCaSj7rHKWEElyVuc8D5O6tVB3YrCiAQqfTIRQRTI4PDrrt1sXHn0rSBAAGs1F3qUcxVXVd5mWRL7SopRBSKUowwpQxihDGFCMEeZFXdT2dTrrtzvrqsjMWORdFIXIQBL41Jm23CWeEUUTwZDyp6tpJu7a2dvbseaFkfymljCEIEELWVkrXjGCEEaaNO5YSwgEcx8h3mlv1J9/4317/4fcePLuTJOHe0dGzL76Y9lZ+9NYl6qdnzj8MwJgfAoBQjrHAGSirRVlNb+/dOjg4jpLED0OHnO/zWugo7EZh6sBU+fyxhy88dOHseHD4D37zv11fW43C+PB4iBArhZMGMcykqJyoimz2uReevnjxUalr7rMwjv0wMsYtr6/1+8uYEKF0u9UOw+g+1jlbLABsURbz+Uwr5awF64w11lo/CGohtFbOWYoxx8QojQAO7t4BAFnms8k4SJLBeFjUZX9pKY4iazVHjFJCCUEOPN/v9JfCOJLGWIzHs1lV1WEYhWFirTXaIkLqWjjnpBJ1XSujnbO1EHWZGyGt1shhYwARLhz7p1/91xAmELQl8UnYctwnzCOUGKUcJsgLCfUAY+cAYWqdA3CUYWO0A0sIwhhpZe75ZIwGAGoFspr7gQVnEOZByLyA+IFGSFkUpq1aWe2g0+snaXd//65zop22OPGOjo7SdptTNDu4SxG2hHqdHu0uIT/i2MOYaGeM0RghaywA4E/vBewcbeo+rVNKaKUpRo1+IpQ21lHuIYS1MwQw5cxB4zm0TWOMdQ5j7HsexriS4r956dx/+vNfaO7rUwC7AK/9J1++/cwjzV78z3I7xjR+tmZN3gwGZVk2UZyGCtDEYACgqWr5s3yFMc1Y1cgvThuG6J/lDSj1An+2mCOMozhGAAhjRmnjnWueAI001OSXnHPWOeOscw6sa2ZZI9VisVBSEkwopXVZYoyZ51Wi9H2/2+1aLU0tOcbz0Xg8GHCrFvP5aDqb5FVraemxpy5iRgmn1ihtFOccER4EYZ7nTVjufnqksR1aa52xjFFCKKUEAFVVqbUJwxBjZK1jGEsplNbGWqWUEiLxApvXxWyRMq+cLRbzxaIsHCG11VG3c/bRh2prWp1OrRUCEFIZraMoanfaztn5dFoWBeMEOddYiME6jIFxzzmitSPEx5gdHp1cu359vpjXogqjKI2TJEm0FlVddNpJr9sajo4phvMXzg5Ojh9+6AynbjSai9rVFZyczBgPMWZ5URweHQhRRe0u86Msz4oi8xhDCLY3Nza3NsC5siiODg7LXPhBkIvKaOMILqsSIUQxYYTKuuaYaoKMMxhB44TFjAKm0uEPPrq2qIRShmCilMKUY8KNMRg7a+pnnnzwxecfJ0hirUGjJmFFGcWAnHVSKcJIHCUIEGCFifN4oKQOo1TUylrLOUnSqCxzpUUcxFJIcMA9zxjd6JONbbbpQRK1Mg4+JSjgRt5sonEIEKXED7iUEhOKMdLaNBGfJpfonLPGggVtjNGGcS6kMMZyzgnBRpuqqoSQYO5pXUHoMYYBHCDiLBjtrCXaaqmktZZxHkUR59yAs+C0MVLK/+y9If/6v/ndf/Y/fPTxjcm01I4XtUPMdxhPpmPGgXOSht47b76VzeYA4BMPKTDWGqqFrKLA++Vf+vIDZ88YWZVFBtZFUdRgqR2mYdpWDp+Mp9P5wjgCFh8eHB2fnAglMSWU8yAMAKCR60WtrDa7N25OhiOPcSlEGATaGspoA59s7pEgCPr9fqfTGQ6Hi8WiqqpGZW0mJcKp1BIAMMFJknS7vSDwjDHOAWOsKApjDPdYHMfgYDKdAMBkMpV1Bc5yzjj3EUJGW2stQg0iovYDr3m2KFWVVW6tjqIwiUMlKkAWNT7FexZOAGQBwGNcyrrX60VROB6OjFGdTpcxv5bo1KlzhwcHr7zyysbaCgAkSTQZDNfWVhC4g4O9F599Zn9/v9/rYIzrqhocH1fzfDGbAsDKyuqVK1fysorS+PqNW7du3USEtjudJG1fu3n9zJkzaxsbeV4AwGIxP7y710pbS8srb7359tbWdpaV94ClhOzv73f7nZOTIwA4/8A5qcRwOGi1OlJhSr3xeBjFTdMAYpyfnBw1zucoiuazYm1tlRJPG3Pr5m4chsjYKAjBOj8MprMFoQQAiqqkFCOKgLhWGpcyH0+G3X67rHJGUSsJk9h/+qmnAOD4cD8NgwcunFtfXrFGjkdjZx0h7O7enlZQVGUSp5gSADgZD7a3N9vdVhB4dw/2rly5SmmAMZtMM98Pdu/urm8stzo+AGydWgoT/q1vfy/tnF9Z38B8cTK88cQTFy6/f2Vt6fTHH9zsJqsPnX8YAHyK7ty8Ph2Ol7tLzz390s2bN45G+9qplZWND69+8uhjT2VZMZstAOD4ZOB5/v7h0era0tHxwWAoej2+vbMsFQpbLAhxGLL//h/8cb+38f+Nc/hPFKT/F1ye53POG2ODNqqqKq1Nq90yVhNKTgYnjTVcSGmM9jw/iVsIId8LhiejMPDDMBxOhk0Dve/7CLumKo4xxjgzxiRJy2jjnFPaGK39IAiCAAFQSq1zGDXsLIMQphgZo3Vd+h7TqmraEvMy90P/9Jkd5nEEdjwe3b518/y5M1/43GfHJwMrKgA43duIw+hosFcXi8D3WOTTtM2oRwhByDKOOMMIEMYUgWeMAwrW2dls2gBkVldXO0vrHveKovA5k8a6yrpStlqtzfVzzpnQZxaMMiJJA8+nShk/oEnScQ60EQRrhBwy0JTMGiOM1a04HR8effdb32RW75x9aFYXnY3lzz753Ce3bqFMJktL167t7u7tp1G70+sBQJImq2tbrdZKu7NmUO/8gxfmWWYt0Qavrq7u7d367vf/mFOWqSLwwzOnTwdRd7IQ07kIglRUIptMGksMYIaIZxE9Pj4BlI4G8IN33l3ZWV9dallrhKgtuCCIGpeCUqrb7RJCAt9TWk8nY0qpqOvJZLLI5n7gQTPQOmu0MdaURiVxMilyTJA1yBAzG08owrHnAUClRf/0TlbWRrV7vd5kNmeUO+dykXmMeoxShMuqKLJZt9ttLy0hFm5ubY7H0zLLRVVaZZwDQrmphUMADhhjiBLjjMeIF3giy+eTaRyGxE+mAv2T3/pdFS9hLwRnnVOMOWCoNBqswwgwQlZpRBh2FAEgTBoENqaYelzKilJMKcFYOecwICU0ABhrsNVEa0ywwrY2AlXAEUZB6BjOFwvmhc44VQvWoZTSIs/rWgRp2G63Z4tFHHqEECWFx6kSlSgW1EHUCutaaCMpZ1VVNskHozRjlBCMHEIYnLZaa+QQZxxZq6WmlLaiuKyqWlSUEN8LnHNWSeec1aoW0vd9hLFqmpcxdgS32m36FwKsDZytcRM1VIamzqWhG9/PuDdDUVMawxhrdsbN/EApllI2XqPGhMY5L8uyMdF5lFHCGiMTIORTulgswEEUhmCtc0AJaXp7PmX+kmZMstZOJpO6roMwjNPE932wrsjzsiyt0lEULS8tIUDT6TSK46qum39BKTUajawQFKF2GC3mczDWWKu1FlJJpbVxxoGUCrR2zmglGfObh0zjkmqUtOl0aow5OTlpnloWXFYUaZripgnKuVanbYxpPH7O8xChSkql9WQ6HZ8MbSVcKTpJStJuVQmPBG1GNQZidDGrFpM8k+rO3WPieczzCCGcU2XceDbXWmkprTWMkfl0enJyImSlakGdZZxjzIUweSmEMo889thwMijr6sXPPI8JvnTpUmUKguDM6VODk6PZzQFYmy3mR/sH/W533wuGg6NFVk3nZZz0i1rnhdrY2vID9vjTT9dV9uG1GwqgqiulbRwHeZaNJov9gxOModVOKMFLy72qKqlxUsq8KLjPwyACB1EQ8E5czDNDsDTWOcM4ZZxSQuOkFcSpUfWl96/2WpGpDeKh0EboGgA75xxGxtjpIuce4hgFCHvMA4SEtMba+XQRRn7LCxwgRggQZJ1xQJRWRVHmeWGt5ZwtsiyOwyBMDMJ+3G70ImNUu9MOW6mUGgCB0NY5TD0OmFAEzjmrnXNGam20BeCex/ywlHI0nCLsAFxVFoQQz2OEMAQAgAmlpbC1qJWoe91Ov9eVQjjnirwoykpISQleX13WSllrOGdlWVRVZS1gTCjxGo/u/d+V8/mcUuowwpQ03/tmJfm5z728sbn12huX3v/gViEhaQeBn6yuBZQiSpyzKk7aVjkAMEp73DNWKa01mDTyW1F0fHQkqqK5ebudfl7XAOAIjxRC1CtqKxwBR/O8Gkzz8bRoddIz584uLfXv4/V9379x/frB3QPA1I/iwAt5oGVVYkLv7y7h03bdZn0QRVFd183j4r6CZIwN/BQAiqoqCp2k0PIS50xRFLP5ghCCMKmFyIv8/jaWe0yZutvq+dwjhEkp86wQQgAYQkiapsZqea8HCdI0bTgm4KxzjgByzlltnHPNk9wYDQCRFwGx88l8OhprrcFYUQiL8JkzD3549er6+vp4PMZgAeDGtfzMqe08zx84fwEAMOWrqy0DbKsAACAASURBVKtlXnz3e3+SZdmLL7z0zW9/fzgcAsDzzz9/+conL3zmM3/0R3905ty57sr23t6egmo0qx3yH3viucl0fnxyCABCVpXUG+3O7dt3wiQFIBaBMXp1adUBdHs9IavGzDmfZ3EcPvfsC7u7d1548cU4Sj+4+v6dO7fb7fbqWh9jvLa6fB/Isby0rpR64423wzDc2d6xSlfzDIybTuZsUXLfm88WAJC2k/F81um1J/NprQSmaHPndF7nBlFnVJCwk+Feu/8ZAKhFFHBGOdo5t33jk2uzxWxlZe3O7t2irAeDUVXXDz/cOTg6AQBjXBx23r98VWt1+tzpX/uPfj0vynffef8Lrzz89a9/vSiKuq7WojYAVFW5vN7utNNbt3a/+913/+Nf/9KHHxx8+ct/9cc/frtzoRdEg0pVVz++DAB/4yt/LV8cbW700iB9593Xnnj8qccvPmjBXf3ok3PnT+fZ7OGHHnn/yocA8Mzmxelk3m63yzIXtep16Bdf+fzq+sq/+Of/sqggjsM4jqW0Pzm0/2RA+su7jLVSaUDaGMMYE1L6gU8okVo6cJTwRZ5xxpM0zbIsywoElDFGMeU+11qenJw00xEhJM9zQLYx6zQLZo/7Wilrml+XiHk+WOfMvbpQxpiS0lpLCTHGKCmdNYyisswp4w45ZfTK6koUBQzj6WAwHQ2rfHZ2bfWvPHuRyaLLjLMCAMRsFCDrExd0kqgdG4CqNpSyXrfPCfY87KxpQu+itoEfal0h6nqd5MKFMwihK1ev/ujHr+dF/vTTT549e1bVQtTC41yL6u7xyc6pbZ+HnW4KTiRRGuCUhEaa4Y+/84ecpz/107+gNSvKWknFPGyNjv3Amvof/4//EAGcOXO6qqtnLz6RpunVq1e+//q7YRSmrQATur2zeTIYYu6yYggAFmV5PsQ4Bsy6/d7m9ubm6kq3veTRJI3Si+fOn1y7trbeIRQZi0OPy0URd/rXDgf1vOiudOIwQEqc7A8oD5RDyhENqN1fWk02px+X3/jed3/tK7+QBl5DgFFKaS0BAkKx0ZpgnOeLsqycs2VZlnkBCKI4mEzH1tjAD8AaxhhYcM6Vdcl97nm8KkulVRAHo+OBhwkAMITGJ4OV9Y08W8Rxe3Vp7fqtW5iRtNNRUtZWYWcIckcnx9fv3IxbqR+1Wu1eEsc+92VVFHkZBWFd5QgR7nnaOaE1sQ7AWGuEEFLotNXvdfu39gf/6Le/bsMe+EmttU+dM9ppyfzYo4EFisFgjDUihFDGOBAMjhpnDRjrHAJkoeln/DP1ApwFAEKR1c4p7SwmnCOKUFUrhwAhL4mNBgJOlVUGaGVto9vpZIup1maxWKysrMyyeV0VrSisnC7zDIwO0lTX5USc+L6fxEFWZMQCMYYCAL2nGjW1lBgRhBAgjBGyCCmthRDSWoZR5HlBHFVVlRVlkiTamsDzkrRVVZU2BiEkpGSMhV5EKfuLFjshRJ7nzdK36eFpDHINB7mRcbTWjbzTQBeyLGsaYxvIWFUVzcmp8b1IKVutVoOqa9a9WmitNfM8TDDGOIojrZTWOk1TY8x0PseUNIrNfevO/bNap9PxfL/5OJSQeVHMZ7N+p+ucGwyG4O4BgsuyVFpJJQAg8DzsbEh5JvVKt097aDw8zvJCKsO9IIrT+TyXRjGfJ0lCOZpnC61t4+NtNLRmKNJaN4SGpvGpWfM3nqIgDCfTKSWkKMu6qsCh2WxWiVpKZa3hhI6mM9+hTtKeTKfUIYpY6PuZrLRWFuMbN+4o7KZFsSgLHvinTp3iHvc97pxljFLChcgJY73l1VrpwclJUeemyhGAtgghUlUKU3b5/Xets/3l/mw2euaZi8aUdV2vr64ardrtJAlXBycnhBAl5CKr3nz3k+F4Bpg7zE8trwB31FPabxfOria99srGyWSczQbPPvngUm/5rbfeMQSX04nve1bJwd1REPoySueLLOm2T5/eqZTABOdZfnhwmM3Rqe3tza0Ng8GCA+S4R50zSinOmDPiws46NXJzdSv1Ywy4FHI0nZwMh8ejE4NwSG1dLigNrYMyL3EQO0KlcVlZZYtMmoBgZ0QRBR6mTFsrSoEJLupSS+n5Pliltc0zq6VGGDDBRZFpLebzaVn04yghhDlHpHSM8IDxuiqrvI5Dj2IHyDGGJmXOg8g4m9cVZ16v37dW1nVutENIaVUjy5Ok5TG/1hC0Og4cBWNVNR4cgjVGm1rpsqyZ72POh6Pj0PcpZWWpKOWMugaq1miwDsCCE0JY55pbAzP65+D7q6udbre7yOu7BwOcudD3EUKchVHqS1EaDQ889GA+nQPAx1c/tMY655IwBF1TTKwxw+PjhooOmNZaG4cBQApdTxYKSCl1WQuhLGgcRq2VVSq1un795o0bN3q9HgAsLS0t93kUxg2s/OjopMxKSmklVRL597mU9+/T+8z0+1RA+LSaCSwyDgEAJh7lHBNuLNLaSm2MA9/jVVVJJTFGgEApAQDG6SZ41vAhAYCxppqWND1gxupPK60swrTBjgLC7bRTZgsHLkkSa22RL5xzSRQDgDOWYdbqtKzVg8GActLtdh3CRwfHnV7//NnTw8HxSq8LAFtbW+vr64PBsZQyjuOjo5M8X2gp19Y3dzjf2Nh46rlntFAAcHRy8rkvfvEPvvGHWzunPr52vRIqbnfare5wONTGffTxNQOAGQMAn5Jub2k6W8Rpezi9XR8fvfJXvjiZTDY3N8+ePXv9+nXf93/4wx8CwKOPP7K9vR3Hcbvd/+ijj07tnKGU+r4/m80uPHBmOp1mWdZ8RoSQwWCwu7s7nU6LolDSLHW6SkpMSdqKAaxD94xzGLtur6WtPHtuZzwdFVXR6nZoxVbXV3a2V565eH59vXvl0mUAkEZko6m1JgzD27u7naRz7fr1JEqXVyNCeavb1co+99wLAPCjV19/8433/vTVHzz//MXbu3uPP/b0xx/dODw8brV7mxtbO2d2BsODhne3vLrRbqdCiFOnTm1vn7v87qXHHz13eDCKwtZoPD9z5kw+zxfzMQAgZvN6HgW91bWlt1+/9M9++5++/PmXfu6v/vzly1e21jeu3bi9vLzs85uNxW5761RZV+129+ITF7tLXQTkzdferku4+PiTWlmlFEE/gTT8ZED6S7ysdZxTIWptdFmWjDLf9zrddpqmdV1nWW6MyfJMKcUYj5MEwDFGKaXT6bSuq+bU1eBKhRCALGOMMtbkm+ezzOO+5/lNgCEMw/sgIASQLRYA0Jy2rTVBEBoDxtRJGp8MRtunT7XSzmKxqMvqztEBMVIu5qutuMvgne/8W4JMFHgWIQA4++hj3PddUXk8srUsy7nRtbLqztG1gEcXn36JsLCQGnGCI+OcCUlktSW+H/iBQ/BS97Of/+IXHcAPf/jDr3/9G08++fDFJ54siyKJ4ocffjgIQvD8uih21jcTT48PrhzsX67qW4GeOBN/6/ffvfjML/aXLujAr4zorsRvvfbq5dfejDwSJEnab59aeUAoJTl98jMvv/j5L736p9+fTsZBEBTZotWOKiUpIwCwWGRRGK0s9x2gvBhfubQ/GQ+Qcrqy8+EcaXd4tA9Irq2vlZUziC1v7+xublz7+H1MrLEiz+atNIg8Cshgh7C1PvNCjiymD5w7dXD39ttvv/X5z7yItGaeZ62tiuL06bNZnmfZnDFWFpUQgmDknCMYI4pH43Gn055Np0qrwPNcU1dBsHYWEVRraTEyyhhjOks9CggAFsfHvX4/jmKfB5Ef5GV5eufUrFhM5vM4jX0e1HVBOWnhntEGI2Sl2L32kdZWS9Xv9ymiJ8a02m3O+WLmCKOAESLYWFMWBQDh1P/g6rU33/6Dk+lEkSRk3GICBCHQzoGoFeaKeb4G06A9CANwFpDFDgMBjAhBxIFG4DzGkDMIOYSwBQ3gPEYBAAE4h5yyWitV25CSMPCrWmDNbV0zoBSBz2iZ56Pjw6TTAQAltRXOGWeVlroqwVLsktiXmOiqstSFPhf5wsjK87hzlhj7afqCOoycsQ7AYIcxdoCVdQ4ceIw1kpcDAKeUVgYo45RzWZaAocoySmmapr7vF1UpagHgFou51p2/SLFrgFrNiNIccZpzRkOla0BtWZY1swGltGEh3OtlxjiKgoZr3AxUzfqjyQ41AGWHEeFMCFEXpVU69IPGOzcZjjDGlBDA2Pxfxo8wbIwlrCHLlVWFCHbOiaoG53q9nlHaOQfOcca11nlZzBbzJmflce5R5lNiKhEQGjJuhAzD2PcL61Cv319ZWbUYd9p9z/etU3WtHeB7hU/WNuy4PM8b+bQpMrLWSqXuI+ya6U4pVRRFU97KmRcnrbTdKet6cHIyX+Qbm1vcotHxQOdVP2kdzwdp0qqtLozWjNy8cWtRlplQPOS+70klt0+fLoVgjPkOgVVFUQllsmwxm09b7e7y2vqH779NCXEWqkIQRoxRdSE2tzb+g1/5pTgJP/jg/ccfOj8aji5durS+vi6qggDq9vr+Vnh8dCyFwIoe3xxa0Gk3xkF7udO7dPmShplP8GS8AKkffvCBfu+JyXjx+htviEprZRnjWllAiHse5/z69ZvW4cF0NhhMgeJ+v7ezcyqNuzdvXL9188750+e2z+xYbIWstZFFUYm6KrMFx54q1cULD8ZBAsJwynALPby1ouy5rMzevPQmQZWcHs5ykiZB5NydG7tAeZB2Ov1ljsLDw71ygrbXV0b7o6K0lYQkiSgjnJPZfLq0tNRK2+127/j4RNRyZbXf7SUHg7uT6bDbawU0uXPj9myWbW+d29o4W5b1R9evdNrR2nKvKo7v3t0NgoByf/v0+cE8R+CipO2kklWeF9PFfNTrxr5HlNTlIpvl0zBIadiaSpstFiFHATI+cVWdKSE8L+istDtLqx9+dNX3yOpKxxhUFlJJo5Rr2mCbqB7ljFNKCJFKNfdXvpi7CYRhyD2vSaLIehS0lzfW08CDbnfNOM8gjggt8ixtxb6XQLdbtGYAoIUYHB0f3r3jIkoIXup3KaVeGJqykhbyol6U2mEGANQPq7pymNfaUB6GHFPkp6kDZ43VUtTWqSgKACBNorLM0ijkWxutNJVSF0VprGPc0/ZenWvziGholo2IGkVREATT6ZQxdp9pbhzkWQEA7U4vCEKC6HAwYIw655I4qesSIedxFkYBpWQ0GgBAUZRRGEopwDqtbcOD4ZwT0vQuEO7FzeCEkDFWIeQ4Z4HnlVmWph0ppXNWS91qday9VxS7vrLqB95sNsuyrJW0lZLz+SJOW2krwQj27u4xRuezGQDsbG8753w/3N3d7fV6jLGt7Z0iyz0/sNbe3tsvRdXMga1e650r77b7bcTxxvbW6bOnMaF+GBweHA1Gw/7KUllVFx48DwAPXngArJlOxsfHJ1/8qS9tbGyePXvmoUcfLYria1/9qud7t+/c3tzaAIDTp05fu3Z9PB51e0ury2vnz577jb/16x98cGV7Z/vy5XcGw8HNG+bye5cAgDKqpEMIaak8xrVUVVUYUy+tb6ad9s7O1trGRpiGAPDqj19998p70qibu6PuUrffagcx+8Vf+dWiLP74j78h3x52Wj4GDADEZyq3abf7v/z+17utbhSMCCFCkclsihC5ezy4ceNmHLUAIPLTxx557HOfRYxhrdE3v/ntLC+uvP+hdeQ3f/O/80L/8pU3s3IAAAdHN+q6ttZ+cOnaw4889PyzL6UdvrN5erm/8dbbly3AZDF++TPPAsDu3U88H7SpfvCD74m6uvB/svdesZZl+Xnff8Wd94k3p8pVXVVd3dXd0zPTPZxMDgOGQ9JJtiDDBEiCMg0aoiHJsqEHQbZh+8WShnIgQYiEIVAkzWGY4fQwTOrpMFOdqrqqunLVraqb74n77LSyH3ZPg5Be/GAQsNHr8eLiXtxzz17nH77v9508XVfy8jtXJuPJzRu3tXa//i++/NTFZwAArOGchoHPmSel5IQbZ6tSLPb799970O8t9Ds99GGD9GGD9De6QdI2m2ZB4Hfb3SSJi6Jogsnu3L7FOdfKlmVptQ390PN8AIijYDgalkWBELLgilJRwhooaq/XI4xIKbPZrKxqQkicJkaaht1MCG5QWlorpZRSjhBsjBGixhgHQUgIkbKyxiDAZ8+eE1rtHezPskk+GQeU2jJb7CTH1hZSH6tKYqcJFI5gALh39RVgQStZqJlvrQ18mo92tKyscocSX/3W95//xOd/5Me+oDnOba6sZsgHA1IKWStCqMc87BDG+N/7iZ/+2z/7H2iltBKirDBBvuftHh7uZdNjR9coMZff+QtQb6+vEZ96jJ3IckTY+rGzJ771l5eXVk915tv/8n/7X4pssN5ff/L800ESv3n5yjdfea3bm6OUxHEcsMBa15tfZBQbZ/YOdj3fyyclAFiFOEUHg13mszTtBJ5XZm5lpb+3uXXz8R1RyGPHj4dxdO/Bw1K4qN3eenh76/ENY8TySn9tZYERACP3dnakUJ1WyzhsLVT5tKo1xbgfhtcu3+u30o+/+CJgXFWiEV9tb21paxBCgR9aa/LpjHMu64p5vNNqy1q0W+2qKEUtWu22c05bo5TEGEulrLHM8yk1shbaWQDgaVpXxb3NR031KcrKaDPX6SZJMppOnHVp2nbGOOU8Rgb7+9Sh+c6ctc5aU9X15uMHSZwCQQf7h2VZttodSinCmFAqpfCjdFbZl195vZTgBaEoJVRT6lQYxcoSCwwBgFHUVJQwh6gwyiDNfcYpcQgZZwkmBCPjEDThSNaCsdZqDIABml4EA7aMKScx4kQpmRXQ8XnAqqokCGMKSAnfY3mlhvv77XYr9P2yqEIWgHGB5xf1zIH1Aj4rS8O44zUg5JRvpVJK2BojIJxzY60DoNyz1hprOWO6MVQQRjizxjprEWDtrEdZEARKaRbSmHLjLA9Do40syl6vJ5UqyzLw/TgIjbXOWvzvbJCSJOl0Og2bu9mfNN7rqqqaHe8HRU8jw2tMCGma/lB/62EMzXSjUdkJIaqqGo1GQoher5ckiQNsrRV1LaXEDpRSZVEQjDnnSkjlLAv9hhX+gQux8SCVZam19nwfMFJKaamg8fARyjkn5P2M2iblpglLDYMg9Pzx4SGnjGNCEEKYeMzTxgDChHPqeQ6TqpJFXREM1hqtNWfv6wMRQnVdN24K+GGQjhCisYVpKQCgqqvJLGsqFZ+Sxo/OgDqEGHftbo/3F5xQs4MhpjyK2eFgFIbhbnZYKeW1YmnQ3PL8WhpLbQFBXhbj8WRzc1Mqo5RsVFuUoCgIOt0WgDscjvq97vlnLl67dtU6R33vyXMXzp4+s7y4uLw030rj966/e/rIRj6bHO48bkXB/s72aDJRymnnMGNCKMB4eJBhh7qdrgY1mx7M9zu2nAE22sib379/9uTRz37pC48nB/f3H0sWj8ZZLUg/7kZxSJgzui6L2fLqMSXkMJsoaZIw7vcWth7vTieTYlZRjI12ZSEsdpWoHNKE8ZgyWdW6kEjb1AtDxij24igkyGJslXHZ4fCLn31hf3zgt4K33n2XBWau3V7srh+O86jTBgK3b9w+srZy+viRd9/+Qb8V9lq9tLvy+PGjo0dX9g/2ehtLr736+sLCIiGs3Zq7/M61IxvzS4ttxsn6fHJ4uPfK9bcuXLgYtCKTTwaP729t76+dXLh7/712eurB/Vv9bhdhM82HP/jBzukLz/I40NaEjFTT6tqVt04eX3nzB989dfzo4f7e2sr6eJhlaNBd3Nie6boqWwHprMzfv3l9vtvxGb1548oT55965Vvvzi0tTqaTs8kTVuMwwHWlGVNSSKWUA2utts41q9rmfdWgxitRK63zonCOAMCjR+9skFOLc36/xwhFBthoIsaT4dLSknWqLipw2vcYAJx54uTKwsKxjeXbt95bmOtfePKpWV4ai9NOryzqIOGDUSa0BAAmnHLQ7qUBw8zzlTQEMau0sYYRGrYTzjBpZi1WPrx7u5mcaONaSbiysjgeTwGk1e+n63yQwtT4FRs4fsONdM414UgY47oSPo8AYDqZirJCyHqULC4sEAQHwwMtKj8KlKiGg4NOmiwvzwNAv5POssJjvnOoyXttLpbGgVxVhR94TURyGHI/4NZqpWSWZaoSOAgIoWmaVlVFMcqyzDoDADv7+wQQISQMIs554Hucc0LZzZu3+/OLhwcHrVaruRNbaXrixLG6ru/fvZPneZqmeV46B/MLi0rpwWhw+typl156qfnDz184u3HkSBQleZ7/zH/4t0Br59x4PBFC/N7v/d7TF59tWqnnnn2WYLa3t/fg3j1EyNrKktY6z6ZRFC0tLz3eenz+yXNff+nPAOAv/vwvv/jFL969e/f5j3xsNJm89uqr77zzJiH4C1/4wt/91V+9c/36l7/8z5979lkAePPNNxfmlzHGHg+ttXUltx5vnn/i+MJ877XXXnvn3e/3F+aXVhYB4PzFC4PZ7uknntg52DHGfP+NS/cf3n7v1rVer3fi5EarQ+PEq4oSAMbDg4+/+Kk///qf37u/FZxtF8W035+/+e6Ng8Hh/PwCoXRpdWN1eQ0AHt3bvnLl2txC98GD+yfPnDzYHwxHk4WFpf29wa/92t9/8uknv/QzP/7tP3wJAEaTnU9//sWjG8e+9Y0315amd27Up84efeetG7/wy7/Qmz/yta99zQA88eRZAPjLP/uD55+7ePf6HaX0J1785FtvXp2O8uvlTWvhzKmz4/F0bZUNDw4B4Nat25NJtra2FsdxWZa72ztLK8vrq+sDOjj29DGCKCGE0Q9r+w8bpL/Bs7i40Ol0KaXvvffeeDxaXl4+eep4WZaNpzmflVEUJUnaFEatVlIUhZLCWkMptcYwxnrdHue88WVSyyeTibU2jpOGWxUF0Qdxh0LUjUubEAJgCSEAzvd9xlie52WpCIbF/py1NgqiW5ffcQhpIwmllKHaqk9/+pPrC637t65Oa+Fx8Pj7hlGfesq6cvgIpYkxpp5ZCi6k3t7BgVaQ+K2vfuVfX7t15Vf/wT9MWvO11aPRxIHr9rvOuclwIsvS83gcJ3WZzcaSMaJlvbq6muezu3dupN3WQoeODx7Yic9IdPrUj0p1WJezQjNHui/+xH/6G//id//3/+N3n734ghfYtG2f/cTzxzeeHA/LP/6TrwVB2E97opAo8A/3hpgyo2SchAFnaasjHj1OokRgBQDYC4QSlpm6sEKoYxvHzpx6YrC/PRweAlRrGxuEeQ93tktr1544GXA+GTz2OFAaxkmoRFVbwTChHveDMPD44HDEgzDyPOScUBI71e+xq1evnjh1anF5uUlUbBA6Qkmt9eDwwDl3dH1jOp2SwAeAMpsxxvJJxjlPk7iYFUEQcMYJQlIrsK7ZPTrrAN6P34narVIIy8h8p7e9tTU/P08IebT5qD3XW+zPZflMFnWn1YbaZuNJndXnzjyxvfOYck4Ym5tLozQdDoeD0cQ6WFhc6vV6w+FoMpnEceyk2R3tXL55bzqTcStlfqB1RmyVeEFRjZGXIgzOGSlKpyX3AhYkmPPaakIQowgRYh22gBEBCqwWJViHHRijwBnnwFjXzE0ZQRaBwphioAK0lJk3S1sdLCoja06o1RojEnlcGlkXOSO0LIowDa02BJA1lnJMEOKE5ELwBChlWgorlR/52hoEUNalMQ4R4ppuwTlMkHUo8HyEqTIajMOUgLFSyboWlZQNbo5wBsYgjJ2T7U6He56UsiyKJk5Ea93vdD+g0n1wGpGhAyeklEI2DKVslhmtGeeAkHPgHGCMAVxZVQghZy2lrPlKg12RUjURSQAOIUwIDYIwimKE0Gg05p7/QQNmtVFGE0o5Z5RQBQDavr9b/mvWVedckiTNJjmOI0BISulzz/c9UQslZbPJZJQGgY8waK2FEB7CVBlVZ30vDBPPCVXnObYOO2wNQpju7O0fznI/Sf0woIwha61WQtSIgHOOUNoswawxSmtjTBxFURxrowmjslINu8I5hDEjhFprrHVaG6slAjDO1lVVV4UE5DOe9lt1Wam8BMEVQ0HcSkN/WhTtNI47HUeQdUhZPQ99tbpiHNHGGGOEUIzzTqejjdZCJkmyuDCPEShd7B9MRoPhpz7/6Z/96Z+tZrO9nZ2b793ud9uzcT4cHVIGi/ML3A8sIEQI9wOLUF6V48m0KMrh/liXRmsjjUXlhFSj9Raz9TQkkNWjI+0zs8OhprEfz7fmIxSIGzfuFWNBppoyCHxGcZRQaLXDpeOnGSGzPMuL2vd8SNOIcyVqKavJZBKlscd945TSUkhBEEVOttO0LGY+ppWwqpZGFuCk1hVSZTHaO9h5GNWd+XbL98jmw9vnzn60mI5XVtK94cMXnj+79fBAlXDh3MVrV77dmyMed+2EiWJETLH/aPPUkcUoSu8/3Jqfmzt2Yo04o8p6e3NnfmFBVqKXpoc7e+NRsbZ67Nuvvp2mrVm1HaWUIBVE9O799+YXls+cv/gnf/qNM08946xVopQY4ti7+NS58XAv8YM0ivqnTu7t7hstKXNLS13SYnfv3vYp4dhx6mbTA497i73WYOfRqSOrdx48jNrtqqiNRs4xaxDBBBAy1gByhBLOGSFUa13VdUNraCRqRmulFAIKALduXup2wzhZWFlKr7/3MExXOePdVmxkZa1WuuYER2kIAD6LndSjgTl9+vTa2lqW517g+15Y1irp9LK8nGZ7DVfOB+oIlVIBpgyAUuoxXiot6ooSxzAXWk0nQwCYTEZVXmCMKeWE8TBg1kaiKqvCIuwA0F9/SJtxhta63W43aJbmGX9femcMRg4AfI49jqti2lteFlWuZJ1NBoHvKVGlcdLvd+uqmAxHAGC1kULkWYEQwZjiJv2QMYwpQqjX61BG3pcm4uZ7RVHkSoiVpRUMSEpZ1kIqjT0exgmluJluNoay1AAAIABJREFUUIIac6PDuBay/uEtFwWBc+6Zp59ut1MAQMjdvXsXIfTMM89dvnzZGBfHYavV4pzeuXOvLMv9g+3RZAgAR44cYR6Nk1AKkWWTzds3b9269dGPfvT1V1/3gqDdbhEMr3zvuwDwrW9+8ws/9lOHw0Hg+W9cei2JwyzLXn/91V//9V//3Oc+86Wf+5n/8r/41caj/5//8q+89ur3z5w+e+vW7VOnn/jiF89VdXFwsL+wsPCv/9W/anTvTSDvxz/+8d3dQ9/3EVBCSODrZ595qixHV959y2Abt5Ld/W3MHQAcfnt/bWP19e9/rxDVbDY7f/78vQf3P/axjwmhEEJ1rbd3HmfjDAB+5MVP/uFXvjrYH37uR39yMpzcvHHr6tU7aZqeOn0+ioKbd24PNx82DbySut1qnT79hDbvh32trK5XlRhP8tls+vZbl2sxu37zFgDEKSkLsbi4tDQP2XiyunHqypXrS+uL3/yrl/0ojuN0f++wcZSdu/CkBRgOhw82H7kqFrXuRJ1bN294nucc6nXnKlH/3M/9HAD85m/+ZlUVW1uPkiQ5cfLYaDTa3t7+W//Rf/LWm5dW5/pWNQFl6MOi/cMG6W/uHBwcDAZDQsj8/HxZ5vPz84PD4aPHD4WQQsg4jj3Pa3TPCKHpdFpXFUKu0fEHGMVx3G51i6KIokgpNRqNnHNBEAmhECJRFMnqfS84QqjZIBmjmqu2UbkgBNlsIoSI45hTShijDt689IYBqwEAjE/JZDz44uc/vb7a33lwazLZi2KGrHDYYWwBADmEkAt6FHEhlHKI55khiJ959qNVWUolWxtzo2n1G7/x68+/+LlzTz3d7faKqhCqBmd7823GaJnn2ok48ZPF3v7B7p0bN/7im19DyBzd2DgcbG493MvGMwx2vr905fstRPHRU0d54p84/eTf+3v/7I++8tJPfOFH05D0Uv/C2Y90e+0//6tX7j983G21KeXIOS/0EWWcB5UQlpDBZGqVXJrrdzq9Oq8C5gNAKSVgbZ02xoiaDg6nR9eWCR6XlQ6TdDTNcCm8OO51id/yimwUUhdgBwhUmTtGKSNSCc44clDWAiidX1x0DqXGEEaHw6GzsL29fef2zSSN19Y2Jtm0KvOyqr0gtE4jhBlnO3s7BCOGMSFEaWUBY3BVkce+zzAui5xQRiiVUgECRpkSQklJEMaYAYBGaG55cTwYDmeT1Y1V5GB/b6/Xa0kpnOSdODXGVnlRZUUnbhGDHjzY7HY7PPAnWaZMRRidX1ip6vrxo0faQV7WhPB+byEKgp3t3SvvXJsKvbTcU5YUZd6KPFFX5WjbstAgjGlAGHWgVVUYXRNrgHJHWZ07LSVlPqLcIgIIACEpaoQMstZZg5wBAGQtWAsASmPECSK4rusEY8ZoVRS+HyRhMJtV4DuEnLYaYTBC5dNpnLbBAmMEIbBGg9bY85RSRmmKMbHOSQXWKKWgdEAQ9ykAYAzGmkpUCGHnQEhJmaeNQaAQxpQwax0G1E5bDqFaas/3hZSjSQYAge9RxsIwErLmnud5vgMIwnA0Gu3t7Ykjwb/1dM/yfDQeN24iYy1jbJplAMC4hxCqqtr3fQcglaqqSkr5QzxDnaZpEATGmNksb4biP4yRBQDkXJO0iOM4FUI0IHKMsUTSOKucrasSIeR5HlBilGoWUE0dgBBKkqRJvzHGMEI89r6ujyLkKPF51FwOlNKyLKyzoKXKCmccAEHKFEWFu/3A88RkxnwfgCLChTY48NN+B1OGCRF1LWdVwDyfBeARwmkDiWr8D40BnRBiAVvnqqKy1kZRjDFBgDn3McbGWGNclmWzfOasbJolRrnnMYSwdShKI0KIlxcmryMaAkKjWclY0Gl1DThEsDSaMuacq8qqKGvOw+dfePH8hYutdhcjXJdlFPBskr3y8ndXVhafu/CCz3mr1d688/AbL33dWlvmM0ywUWo4PoxTr9Ntc+5hhsIwJJQCdg6gEiKbjEtRFZVqpa3Ro+3VxWVuqwAEYOtRkq4sc99/vLkLnbWbV++Nivr0kxfPPd/3k9Q42Nvfz/OZQbAw1w/jCDmDCMRRZ2vzLjYy9Ein17aylrI+2NtCQ8o4Szsp9z3fDzjGlXXgrHL1w4NHVaWTMGXWIlNpmQs9Xjp2avTeuL++MZxlfhK2V9p370+dXtl5VAp3oCJZz8xkEHGf5raOSO4n1B5WHg1uPrzzkeeevnXrTlnq+cVeror542sRYrv3H2wcfeLx43vrR1Z3drdBk+2dwdLyMUTZeJJ5QUKD4L13b8fteG+YJXPLtbZ5LatC6MkAMMMJMbo01lEalrl1NvC8yMCoVCVwT4F2Cq0vLiOo4zQOwrAqM22tkqrIRafVZ0CwZY8f7EVRopSzFvXn57rdDuCuMjUgUNaMJ9l0OiWEeJ7nnGO+N5vNysbJBgEA+Gwiq0eT0cETp+Z2d/Yd1O1ea5brsqqNVgGngU8nw0MAGBzsY4c3VlcBY8q9ICIOIwP0YHB45fqdIIw0IKkNAJSTjHJPKUc5t8ORUlpW0hoDVjECnDlrZFVMAaAsM49zi0BUzgLmPMCIceYwMsjBD4cg76+PGj2qc+7w8LDR6AohfN9vEjso1QgUAHDueT6hhDz15BMAdjqdeAxl2UQI4bRnajWbjJuSNgh9K5WfRA5wg/lGgDHGALjZUAnpiqJoJHaYACEoTVOCcTabIYQxIKEUApcV2r3vHIXA84QyVioARwCRBnyJMCFkPBodO3b0ey+//MwzFwHg/LlzSZIihB5sPjx1+rQQcjgcTrNsNsurqkrTdG1jbXllFQDAua2treHhRGvNWfDqK6/WtbxwQS4trIRh0G/387L8r37tHwLApUtvOMBHj534yh/+4auvvYKQy/Pss5/55Mvf+14chleuXNnd3W0Wcq+/9oO6FtbCyZOnjdbfeOklz2fWmnt37546ffypp5569plnv/OdbwPA+ukz5889vbn5gGDvjTcu9fsLd+/f395+sHF0Y+3I0Uk2Tjvtx9uPASBpRfc2Ny8+8+xgMLh+4+bN9261Wu3v/NXLR48c7y10rl56s5WmT1+4AABXLt9+/GhojfvGN14miBKEHfK15Zev3PADb2l5SUp499oNAEh4VBaFcWppaWFvf49zfuvWna2tneWVdc45RubSD95aWusCgJDjtdUjonBnz5wBixd687WqMPKLQv3Z17+2fnTlmY98ZGt7BwAYMvuDoZDmyMbxlM9xaqaT0Xx/RchaFGpfHnCPffub32redaHvIYDpdIQx2t7e6nS63/nuN/d2dscHh4Hvc86N+RDS8GGD9Df5SvmcUlLkxd7hXqfTebj1eDrNjDFgnO9HlFLnEMbofayw1UkSIwRRFDWlBmNsOhmNx2NjgVIa+QHGuMlm0Q6UUszzrXO1VIhQZ22jdQEAqWpKKcG4LLKyLNvt9ly/OylmNx5vSiFiwp3SQAmnxObZpy6eWuSHN39wuagV9zwMFBACQH7IAICBBme1Q9aiSjog6PjxE2lnTkrXWpifTjNE8PwqElV979or337p/3rq/Md/4qd+uj/X3t1//FcvffVwdPj00xcxxg8fbG5vbc31e/259tOn1whWe3sPVF2fWullicMkGGe5AqQFvnY9K6pqf3u00Wv/Z//+j/W7naNHlk+dPPbGpddf+sZX4/m1jSPHS5EXVWGtJpR4ONLKOutEUQEy/W4HwHTn2t32+mC4DwDLUVTLCjtV59JUns3r/Qdb2WRMED6ysVKLfDrNZ2W12l23+YDrGcaVF0ZCoXan5wA7qz0PZF0ro4WUSdJClINzFCOCNEeGB8GZk0fv3b7Zj6N+FFihA4JpGAuHtdPIi5nPnKpsXRKOdZEzRPf3dgEhP/D3tSCURHEiZOWTIPC991GwmDkClNKGuIoJLkXlJ1Gr195+/JghtLi+nE0nBLmqmlWjamlxBUdBGAa7e3samZWVlekks6ZKwwQoqUQ9mcy4x9eOHtPaSKkckOXF5Xt37738+g88P17qtxylzhht/OlokHZ9bU0pSiWUqLEB7rhPWWCMUPkYCKIEKOeE+QpThTj2AhrEhHFtFKMEE2qdBa0IAgLOOgAAh2hdiFYnFp4t6txnNCiEPjjQnR73eTHNwm6HetxiMINMch6nXcSYQEpBDarGzgKnQguDDAVLy6w0GWv1ScCdI4xSq4XWyjqHCEWYOQBMOefMWrAOGaO1MtYUmBKP82pSESBBEKii4IFHPL9SsnaOIKJrQQgJg6DthQShsira/T5lzAv/7QYpTdNOp/OBlK5xB30gdbPWVlUVBEGT16m1rqqqgbU0JQtqhr2U+r5vrW3yYZsf1fiUGhvSB0kmzSi3IeY1a5+GJ960TwihxvMThmHj82l0d00QZ2NQNMaMRqPGMjQej6Mo5IFX5BnS1gO8P52JouzEaTXc00pXRdnpdbcO9u5vP3bELq/OJb22co4xHvshNqClwoQ4irUxxprpZFqL2lrLGfeDwDorG+4dAs55k1uDEJRloZRGCDmH6roCxLWlCKEo9q2zdV1TSjHClbBaaSEwGFrkU+fspKrFcFRZSzmnnCljLHKiFlY7JaGsB9NCX3rjaittrS0vH+7tiCLb3dnafvT49OmTKyurSRLv7e2Kut58+AATUhQzo3UpKt/3Si33B9MgCr0gMFpjSobjoXbv49rTJEjahHG1sNad5ZPtwV7pnAFyOBFryxvbGfOXF0zUZgtrXl7MEIUkKjEhnJnQb7XjJI7GwzyfqaqcIWuwlbMKpoNBxJDTtaxm7TQ5urbi+0yI+vDwEJAlCIe+H/u+cghjl/bSkCCrDAUc8pZRdH9vbJg5emaNcrCuxiRGJH3v/v0f+fgXtc21al2+cf+Jk5/GiFWmNDSSEIxyJZ0ncbhy7IyjSQ0eBv/IsTOPdgfcSw4Pds49c/rRowfHzh3d29srVNVdnD9z8aTzrMb1ifOnfcZms/GsqKelfu7ZTxRCTqYS48AaynkgtatrMxqOZ+NRwPjO7mh1ZTYYZNxrzc23J7NpUdtpWW493kpDSinZ2h8vL84rqZAXGDFzPJxWEgUKEMzyHGOGCc9mWdJqcY9b6yxYh6Bx63HOG1I/AMzPzwNAVVXoB9sAcO7MnNEHh7tFmB6d67DD8YyhjqpzZ2BpYT6bDN669GZDXXv6wlML3f5gPDKOlkohyu8/eCilZNyfZPm0EGmr4xAGACmFBVQWFee8AevVZRUFXuAzbZQoK4JtGjEAWJxbRs5y37fW5UWlDLIOlyWm2DigTWBr0xp9IMdtMJgXL17s9Xqvv/66UiqOY875cHAw1+sCwGS8f/78+RMnTjACCwsLp04cffPNS2nsUUo9j0kpKUZVVTVDUoxxr9s1DjmHmlwHa61zqBGVkPejMoBSQNhZq43RxrpWtyer2hjTJPIB2DhJ6PvcCKuUknXZrJ0ppZwbTmg2GjNCV1dWnrpw4fTp0wBw+tTpa9eueZ5XCamN3dreds4tLS3FSdqwbebn+0ePHAeAYpaHfjo3t/DEE09kWfaNb3zjqSefvHr5vV53rt9d0tpMp1NVKgB44aMvVAb2Dnb/wX/9j77ylT8II//FFz+uZf3d7373tddfbwSETVDs9va21ubunc3ZbIawC4IAY2CMGmPeffftP/j93//H//i//cVf+EUA+J3f+R3Pi4qi+P7rb5w5c2Z3Z2eSjR2G+w93ut22HyXZ4LA7twgA48nwn/zT/+Ev/uove73F8+f8ySS7d/dhO55rRd23Ll1Jeq233r5V5BYAlhdXjp04d//2ptBid/8g8AIpZb9PW50uxvjx9r6QVbvVBYDh7n43TZMkOXHixOqR1cCP5hYWjXb9uUWE0Nf/4s/eenuspAWAfFZfvnxtffnI5z7zKUqCwfQgm+Y3bt+fX1x75pnnt3YeGiMQIQDAmH9wcHj16v2//XN/59J3buzvTAzU/fnusaMbly+/feHChVk+lUQBwCdeePHeg/tNDmdZ5Z1Oa36uf+2961/60s/+yR9/fTB8NJlM/u7fr9sfVu0fNkh/Y6eYzbjnNTd7w7wyUnmeh1nDJrXGWGdRQ96inu/7XuOxnuWzLCuaugdjGnhMCCGNxQ4cJogyBmCMcRastRRj5Jw2hjHWLMet1Aih6XTSarWOHDmSZdmdu7dlVVOLEt8zWiKEKA6ryeELT66cWgxsMWYu7HV7cbvPfEYJzrPx3vYjAHDWddJUGQMYoiSpVb27v3k4eAyAijz3uOe0scpyyqqi9IS6d+1P/+c3fy8MgrwoCXK+7//5e99DCDPuM+YPi32b97eVNQ6OHD3eXkjSju8HdDrLlmpZFFYKNx7n6ytrB3t3J7Ph5z7/6U986hOvff+Nf/rP/ydlod1OhdgrJjWl/lzSIqzJO0db23tEwUq7nU/L2PorS4thSCjVllMAMNkkImBc5SHlfFfXeVlV0+JwYTVUqhbVkHB54ehJDICwQzi2Ji4rXRntx1GSpEZUs9FBXU36c+20nVTaFMWesZZhDFrOpgdeHCdpK2n5b11+gxJy5tz5m9evHz9zhjGCRe0FWKtaVrVTerifRWEUBjhOEyGEtaauKgeQxClyti5KyhlCiFBKCNHGGHBGWwBA0jpLAEiZ64X5VU7p3vYWY16v25tOp+DoZJLVdZ222ktLy3VdDvZ2g9Dvdju1ELsHOxZcFAWAlVCVH4R+GOZF9b03Xx8MhkG3QwhxrnLCYIQiRmkvtVYbQ+LEr6QOosQgXtRWGmsdkUppaQGDmky0lBS5AJDDBPEA+VE77UkaWM5JECA/KkUhVe0zDgDUKIpxkefMZzQIlRARo07b8XCfR3GUtPLxAUfdMGnJOJpOs94aRIFnrBFSYIwQgHWIUC6lstYhpRmmsUcrrcsyB8oRgiAMtHVFVSFiPD/Azmkh/TByCFlDpVLIw4xzY4w1VhutjC5k7RMHVleijqLEKhO3u5wx56yoRdPnOKuNAfvDAfAHZzweb25uNnaIRqrXGHuUUg3gu0EmNA1JlmXNBpgxFgRBkyRTK9kQ5z4IR2qcCc2IJAiChubSIA2CIGimzg0r/IN+rBEBNmtkQkhZls22KgzDosgzpX6YjeYAoAlVC8MwjuMoDi2C7lw/9IPx4SCfjjWFajYOPE9Wotft3j/cuf/o3sLq8pFjxyzB0tqQ0rKspSrTMOEcY4KVBSsMAErTuENaURQ18DoppTHOaaOMqqtqNBpJKY22GNMgCNvtTvPaEsqBUoxxVdfGGMLIJJsKKa01zjoppZOyznPP8zSGQkmdTR0AY0w7izFWWlljPe6HEfM8J8WknNWX37qbjQ6oMdYIoidvvvbKJYca4nkDNOa+b8B3GEIUG+OsQQjhWVHuHk6U1g5of74bMaq0NRZ2djJO3c7OIIrZCx9/PgwiAcABx/McBcE7D24mUg3uPJpkGSb84eYjRKh2rlY1pmCsEkJQy4yQdVk4JZyqdD2LOGCPLPTa6XIvCrzeXNf3uFRCKYUBqqoqi7J0EIexwrgCV2mBCeVAmOdTjy2dOP3KW28T4qdtdv7CM1VdD6bq+BPnwMcU+fk+Xt44O7+yXuWsnEwx71bKKyVO59bv3L0dh97uVJ5/9pNC64PB5PT5p+Ok5Yy4dOXdXq+7OxQsaq31Fu7deyBrE8d6bm2j0ObR1qjTCo6eODuajDYfj4I4Kh8dfuELXyorFURpPZ5GXjQ/t5IE7YPdvRc/8fkjR9bzIt/e2Z7k06WV9Uri7vxc0up4DPkUnX7yuQd373DudXr9kxeeG00yGqWE84XFxaKsADGtXVFXylnu8wYdjghuFq3GGIxxs2xpEA5JkjT6tel0dzLTzrW3t+5OJzOK+87KdisejbPLb78pRHX8+PGVhXkAkHW1vfNYW6A8ymflnTt3ZmXlAMI4Xts4un8wGI/HUdoCgEajPsrHYB3FJGklMgo5JRgZLTVY63OSxgEAtFpJr9v2fL8s662d/eE0sxYxCkHolYX665fHB7BvrXW32+33+0EQtNttIURjIGSMNXihk8eOri4tdtvxaDRQolBKjYeHk8lkaWlhbmmx2+3mxez27dvNXdTr9Q9HU4dIEw+LoCkeCAAsLS04eJ+kolQlZCWEqOtKKW2MY9Trz8/1kW1wEUqJWZ4DgOdzC44wjjFFyDUDGobJxsZGMcuHw+HHPvaxpum6evXqpUtvLi0tnTpzenNzs9VqnTx50hiztbUVhcna2tpwcGBUI0v2Hj3aeePSlck4v3Xj1htvvLG3PZJSjkYjQshzzz0/m82kfAUAfulXfmV/6752WhuzsrbKGXnw4MErL3/n1q2bh/sH02nmM7/f7wNAGIZ37tw9cfzMe++9lyYxpbSuy9ks6/f7q73V8+fP/9Zv/dbP//zPA8Dy8rLWsL29vbKysr29XZY1oVQjh7kdTfKHV6999jOf2t3fBoCf/Kkv3bv/+M7tzV/+5V8+feqJa9euXbz43NV3r2dZ/sInPnl/59YTZ8/+/r/5IwBIo25A/TBMiONzC3zr4aPl5WXrYDzOfN9zGFHCp7MMADjnWsurV6/cf3DbYWS0A0we3H/4zLPPf/rTn/7FX/ilvyP+4z/8498FgP3DzelkNkvyG9ffW17a2B3uHzt2YvdwVJXy0c7e/mDvqaeO7e/vA0CZ7b72yjuRT/u9hfHo0urKhrJV2goHg+HRo8evX78OyDK/+R+9++M/+YWqqtrtNqV0dWP9y1/+l865r3/jz46cPhIcDuNxSD/0IP2/cT4Miv1/GhS7tLwSRXGTuycb9T8hjDHOSHPXI4SaK5gx6nl+XpbZdPb+HNohRHBDymoqp0aP98GvwBg3/APbfMJj7HleUcyUUtyjhJBep4sQunv3dpZl7XabAIXKIMIEt5Q6N5s+c2Z1o6tBTLkLHCLKOUsIYp7V2soSWwUAcehpLTFGmKJa1Jgiz/em2ZQSghGy2jBCsUPWao/x0qDdQpw4ez5gvlUaG7P9+KFVtefRMs8II2UtpQJEfecY9eJOr+8HHmHeyvJGu91Z31hmHmhZ5LOpku6zX/ipd9++8tu//dulKKM0tsgVReFjlMaBc5pgxCg1ymLHMKJa6Ww65NRwDs7UxkkjJWcMADxGGceYQ5CkDrWz2qxtHI3SrkNsb293lo2Prm/o2lJk9/buWl02TOVaO8KZ0pIicKpGFrSBUtjaEBYkgLDRGhuZF1PsYQeOOlzMqr3twcWLTz3/8Y8Np7OTZ8/Erc40L7S249EEA6VAyqIIAhKEPjgYD4cEUwDwPS9NU0Y9oWStpBcEmOBKCIRpM3TEDikpwbrA8+qqjKNQy3p3Zyfwg6quoijUxhRF4RDijAVhpLVTUmfZFBzEcYQIkaoWQiCEHcL7hwdXrl7zPD+K4llRaFNRqqxTyDHsKCNcCeO0RRRbZ8u6DJMkaLWKUlXKAnChXC2tUlZWlSxLpYTVxlirnBHGWe7TpON3erTdc15YWiSqCgBiBAyjWmseBYhTWVWRcaClAyOV9PwgaHVdFBvsh2n34dbu/PIqUFZqwTHWWabrqjfXA4KUVGVeIKWNNUm3YxFyyhHKhTbM87R1gInnh8o5ZZwfBMz3SyEdYERIFEUOYDrLGedKS8qZsYApQRh7nj83N0cJ9Rmrqto5a52bFQXlTFszHI3+m+fWf+nHP9k810cAHgD8wY9+5NFHLzSKtVar1YAWml1Ns/yRUjZghmbs3RDq8jxvGHfW2jSJ4zj+YBHUZCU1n1INy64pCpshcdNrIYQ451rrRo3T3AYNI6FBRHDOrbVFUTjnfM7A2g/CW5uC8odkMMAYGWekFlJKYyyAQ4BEWVWzHAMCYzHB80v9OI20dYARJkxKpbXR2oAFcGC0IYw391XTIjb8vcYZ1RBHyrKglCqltdazWTEajQmhhFBwoLUVpk7aUeD7ohae7wM451wcxwhjjBBG2FkMlhRFXpUV5cwBNHYCpZV1rqyKKCCMkiiOKeWE8DybyKqkzog8m4wG09E0SlenuXDOWWequkIEAUUIAaYYEeQc8r2YMa61qYUEBNmsGI7GVS0QxkEQ6toRR9JWvLo2R6gWOkdIpe04ioLxaDIZT0Y5LVXoDAbAWjmlNCbEYdBWaqcJQQFjHiVWSYxcGgecuFbshx5tJyHFEIQBiyJAtImNZpRRSqqyCqPIWGus00aXoibYcwpkXWtZaZ0jLNfX1uOo5XlprZRBJUKh0VjIUptMaWE0j8Me94iFGUJEa2S1CXzebsUepRgRTDEmRBsrpKrrEpy2xnLOGeOHg0Fdi7oSRVFJoZy1GDTnlFCMCfE4J5QpZXr9+dXVdYwpxpQwBM5UeVHOcp8xIYUDKGVdK0k9pp3z/Nj3vLqYgdEYLEaINSBq5wBjY3QS+ARTjCkmHBMuhACMtDXWKUwwwVgI1exdmxVrM4kQQnie948eGv6VP/o3/+snjSGtzsr29gxw19ho/6DMCpPNqna72+33kiRpONv5LNvefry9vY9QmOW1A4w9PskLC7jV60ttyrL2/QAApKgJJlEYKiE4Y2ABIdZpp8PBbl2NlubTfj9qtzwAaKWhMdpZNxzPHj7eOxzm1lKHmFZud3unKEqjjR/4DStFKtk8v9bYZ5+92On2rl+7enB4IGoRxVG33aIYAKDf7Rhjer1ukqZKyc2HDxCgIPSPHju2sLhACC6rcnd3FwB2d3eFFJgiCwZjKqVEQKRUmDQlL7LWuPc3+Y4ghCghGCOMqqqkhKdJh1IvCKM8n1V1kedjAOh1Ez+gjKLRcAgGI0c4jUQt2nHkrH76wlPHT56IoggAiqJwgBFCa+trOzt7q2trFy5cwIQYY4IgNNpwhHa3twFgaXV1Op1u3rsfRdFX//Sr165dX1pa3N7eHgxGc3Pzzz333Gg00loBwIkTJ4aToR+FP/b5z99/cHc4HHzms59Tt2xrAAAgAElEQVT5/d/73bfeeuvu7Ttpmk6nsziMG4pdEEa7O3vTLEvbvZ3dXa1UmkQYwfraWr/bvn3ntrUGAH7yJ37y5VdfQYjMzc9t7WwPRsM4ScIwGE/GUtezcqysOH7qCACU1ezUqVMY4eWF5aWFlZNHzwx2R/P9ZeRIKeu3b7z9zrV3GujF7vZOK0k3Nx/MspkUtayrIPQYoYSA5zPK6MHB/nSSAwBnvNvpeJ63trIShuGbb7zZTtuM8tFoFCfJ3Fy33Us/8vzTANDpJUU1nYynf/IHL1HCV46s3bx3J2y3N04cz0WljExantElAFAskVLrC2uTg/zSK5eJ4e2kV5Z5FHl7g+3l1TljhR9yADBgN44clUr5QXzn7p2Pv/DCbJYprdqd3mhcSGW0UP/jf/9/9nsL//+owz/cIP1/4FhjMUJCSilEw+Z2znD+QUmBG8GMEPV0WhnrCOFCG0KINcY551O/KY+aqqgpcZoKrOmXmoi3JvvcOTOdlnVdr6+vN0DhW3du13WdpmnSagulfc5IEAmlFKG1PHz2tLe6UMg8Qxos8p0pOS2ZsbXwEGGcQGkFAEwdX1w7qrXV2rSYP53NCg1za6eqsvQYOTjcy+rC9yggXRkHCM91WoPHDzihGEBJEfm+I8w6k8YxIBSHiQWUl5XS2mOyHG3OjMKMPrrzRiXRdCqXl45trJ+4cP7s+onVf/ZP/rvvfff7q8txhIjLc4xdm0Gti0pQpSSlNAx85xRCjlFMCemkxhjLGImiiHsJpbiRClDgvs+VLaV1Qpt+mMzPdaazylonC708v85IhKkp83FVCZ8apARG4CFnlHOqRhQbJRFwShIA0movza0csQ7VdYFs7Y1mUdB3BhtV+GRIbHL93dt1ZX/k05+9/tadT33ucySIay1NBLN8mtWZFzAWeNTzKCZ9QquiyKYZJ/Rw7yBtt5poD6O1sQgAEHZSVQDAGWUcalEJqx3WZZ1jjJY3VkaD0UwUfuRTn+nCBUHAKBXWCABNHG3FoR84bcqy1JUaDAaHhwdVVZRV3o4o4BpZMdfl4ChoTZCvLVea9ObXKPNrpYtytn+w3U5azgox3fEJDcAZYTHxKg4TU5ZE8xZyiAhplbSetR1Gs9nMllVdHswe4LCz0F3YaLw1dZ2DzxEQUQkCFJGgtoIxz6kyDIKiKIqqbi2vsyScFaUfRrPJuL+4qB1tRCmlkkIIHoY8TMvaUqRtWVTjIecsYIGqBEXUGCOV9MMojOJSSllVQEktFSDEuKeUUlIijI2Uvs+BM+tcHIV1XSPr2nFElNJ1LTFLwrBWEhDgKHIYVbJeW1kOguDfpdhFUdT0J834o3lam74lDMMgCPI8b4KDm1zUpoH5wJOdxFHTFzXrlOYYY4IgaHZBBwcHSqkmTTKO46ZlUkpNp9MwDD9oxprezBgTRVHD+27QLNlkoqX4QHnbdF/N8goAMAIjlUMGCKYe535ACFlYWrRKU4SdNgRj7NP9wwPnXOAHsqrAAcYEA1hwDhymrOH3Nd0RpVQqCRbFYZjGsdJKaeX5LE2Tqqq1NqurnBC2u7v36NHDvCg5491WmKZBGIZhOMcYq+u6LEvGEMZICEkJ8YMYHOE0CANitJ6VBbIqn82iKPIC/+jyRhLywOfcC5gXvv3O5f2tHXAWO2ulEMIAZo92tytpKaMUY4yRxxiAc85i46qyLoqS0ENGuXEOERJ4Ub+d9LvtO/fuAZCAEy9KKOJR5C8vzc3NR+PJ3nC4I/KRhyJTZudOHtsdTPYGY1mrNOysLKy2k641zlpbyrpWtQPLsXPWaC0B3mcrE4IIAWetdUbKylAslJG1sKrpPN1oPMaMO4S1s1VZgJKcxlqBkhohEyU8Sb1JXs5K02oR34sIjgjFBFuMmYNOkRdAkXOVNYzz2FgbR15d19Ms09oQjDmjlBDOKCEIAwo9j7BIawOACWHdzmJd1zo2umsaXx+hFv3f7L1pkF3ZfR/2P9s9d3/vdb9+vWPHAJgNGAxmIYfrkBRFUhTNiKZC21pcSjmpyodIKqVSKudDKlZcKsmqRHakSOViREtVtvRBtDXiIi5DDWfFDGfFADNYGo2l99f99rueNR8OpsXEdlKJbSqlwvnQBXTfe/su577+/85v+SNb1yLPM5eDkkQx496NW9e1slVdWTDDQV8rc+7M2VqpWunheGQwipsNTImoCoyVloZiAIMxwowxqZRSmnrMjyOjdVVkZTm2FoVBwv0IYVyWhQXLA2bB1qK2FjlxmpvwbtHQcaGA+gAg6oOVkBinYP21W7tvvvliEE7NzR/40PufGOcFQoj6fHt7GwAuvnuxP+xFYWJkXQtBvGA0KQ31i9qENJmURTzdGfVHAEBxkBXZXn8UeOzE0cODweA/+/zfvnb1MsH8+LEPNBMP46rVCgDg+upla/He3t7a+tbO3qiqECKMMkooiZJmnKSDwcCtdKRpHPtxURTGmDD2e4Pe9RvXOefLB5eyLKOU1mXFAh8A9nZ7SqntrR1EEeccE9DGeIG/s9fNq0JrPRgPsyxzsX6UwTjreT5rJU1EAQOUMrdAtdZaGeZz3w/BBe5rqKWoZKWUmO1MG2ONUcryvBAaqAaCGAUAQ5S0NbJQ1gNQTAvSTEJOgzCMoij40Ec/uri4eP6VlwHgueefbzRaM7Ozh44dj9L0jQsXB+Pssfc9zhiblPXsTNsURRCEALCzudVutx944AEp5dFjRzc2Ny5fuQwAH//EkxsbG6Nx/x/8l7/AOQeAf/SP/kdrzHDYf/573/3N3/zNr3zlpd3N7YsXL27d3gq8sMrrtZu3jx49CgA3bqx+6UtfskY9ePqBS9dW7n3gvt7unhZ1XVWv/uAHAfOiKOz1egDw/Wee8Txvd7g7nPQOHD7Qn+ymTX97fV3KcpQPp2YbG93NC+/uAMDRYwdWNy5l43GYfHCRtDc2rp05+fDeem9uZqk9e+zMgw9+a27py1/+5wCwsbF29uHTP/7Jj//xH/9LobLpTtrd3frspz9V1UVRFPlk7LFmWQ4BAHn+oC57a+uFVMvzS4QFFy6sfPrHPzLVau31dgb9HiC5tbEFAK+99oPNzc2jR48STE6ePGkxacSt+x54aGNn+92rl3/ib3324KHlCxfeBICbq9cxgva0V1r98//1zz773eevvrWejbLDRxZ45NUmnxSDqagJAPOLCwePL7/19jvWeA+//zESeNmw8kNvd9z/1jee9r2Ie74Lfrg77gKkH9EIw8At5QZBwBghhCgFTgBTVRXnLMsyp/2llDLP0xqcSsf5Cvabx7k1Y4yxa7/o+z7GWCmppASA/epqenq60WhsbW31ej2EEAAO/MhZtxlj1mptM0asKeuzJxZPzgs53sIkEBZXSPqcIsWRVj5nWa1yA7MHjwOA9eIcCOIYGBTSBEmIAaRUPk+2N9ezURaHnswqRl0nTuUVNkQIMVlr6TNallUpVHO6Mz2zYABLrYfDftoiceTl5cgDlHUnaZhKrYEBpraWWVG+/sKLr73wPPYou//B6YATsNpY8HlcFHkLI8aIxxtSCoxtGDYQBYQBIcy8IK9MXuijp04zFiJEOKEAUPR7g+4G9a3vg9bYoqq7cp5QWlc2EMqM/OEAMRwqWc81rdZGlhZogAlTUhHia6MxMIQBrKmKUdKcMvVAa2xqibRkxhg5Fkp4FIwdE1YuHZi6cvlSmvKFxcPnn/vL9uzikSPHcsrSKAVrKlFqnZV1jS0gC8009Zg37g9brVaeZRajIIyRtZR7YRLlZYHeWy+RWhLGAUBok03G7emZqhB+1DzWnsvGWXdvr9GYUUptbO3OdmaxkkgpgsDWxaC/d3N1tbe3SzBQSltTjaWoQxitpdLWUubVdeURK0QtChXG3MqqrCYEQ4DqgzOB0gIB0YZhzEQtvWaU54VP8NxMo6qqSZYjjBAJK2GEstqSwwsLZaWlRllWdLu3xXDTixsAELdasvQI9qzyECLI8yVgi5HHwrIu/SidFNXW2lZ7yePNtkdpNhkRa8bjbGlpcTwZg1KcU6lkJUATjyPqeZJAYUVurUEGgcWMB1IJWyGVk2KSBWFMVKU1Iox5iGMM+aBPPd5uNQnztJW1kJN+LwxDZCHr7XmNJhhLPRRR4oEnjIoCf3fQI4Cy/lAt+//X5Y/3uB2XHunYYOe3drU+YyyKIpcy5xoBBUHgEJEjkRw0kj/UKchBnaIo3GrIPphxhiLXaMj3/U6n44S7jmuq69odZzKZOF0uQiiKojgM0HufIWVZun2drymOY2sMDa0QVSlrZIESyjxmLWBKESB5h/6yUdKcTCbaIEpZVdaMEgTU5WQySn2PEIL3fVAIWJZlvb0cY5ym6czMTNyIi7LMs408ywghPg+bjTS9735jjDEWGSXqsszz3rAHCBDCcRQ1gnQ0mTBDIxrVdV3LuqpqBMjzWOJTLw4ePftgEieAgGHGESWYSgM3bq1fePUy8/yqqkRdW62sUZz7zZkoMopRQgnhHgs4pwRjhOqqFEIAspQhjLHSRmlgnkeId/DQEdASYaqVCkIfQGld9PvXm+nigYXp+Xbc3xtko2qu0aB1NNdG8wcjnwYUaOylaZhQ4t5TraxBGKuqyrO8rKq6FkopPwwAE8qYVIpxTgjRyCaUBtxniNRFLaRqTrcp80opFAAy0jeVro0FDogII2qZaVsjaiwSw0m32BaNuBHFPmPIGKs1Yphxn0pVI6tBY1nVw37fD/w4CAFQI21qJTij3GPIGq2k1pXFiBEqhKnqnGCKkQp8jDCzxmijvSBURgdx1JmbLcu6rioppZD1aDyyVnc6nUajMZ5u+NwHbDDCFHDcSBCliJJaqzAKQdUY4SgOtdBWa6lUFIYBWKm1KMuyqoyWWmtKuTKmHI0MWABLGLWghRJWGwTYdUZyq4oYY2e6Qwi5jLg//pM//dCHPjIaiJdeft1ar92ePXzk3iNHT46zgjKGMR6Ps36/fyfOBIgQgjGcV6NG6NdZ5fOIB4Rg36NkNFBWhwDQ7Q5m27McyU57ane7OHrkhKzVlXcvz83P9narK29fj6NA1CUAIGTW19cxAUxajSD1mczrqswLqcT9J09ceedSNhq6iP80inu9njHy0KFDn/jEJzzPe/nl86urqxNRB0EwNzenpbr87iUAOLi0HDfiwWCwu7tbFAUPPEJILcp6r+p2u0Lv94kCHnqM+IB8hANKU6wqq6UBRqlHPaCUWgTGKAAYZ7mUElMSx2Ectsf9HiM+Z8znmHq+toZgzagCACmzbncHjPC9oNPuWMWQ4VpoxthP/+2fuvTO25ThzfUNADh16tSrr77+gQ98II7jCxculFUOyIyHI8/ztna2337rzUNzcwH34b3m2mEYIoQefvjhw4cP/8mf/MnW1tbOzs4999zz0EMPuU5KAPDZz372N3/jNzCGM2fOfPWrX82y7MKFC51O57HHHrt+/fr09DRC6H3vex8AnDt37qmnnhoMBi+efylqNOcW5pUui3I8Ho7KasxpUtVqfmEaAADJztzMuN772Mef9KMQUT0/P3/6vpPvvvuuMPVDj575xrf/XIIAgDhq3d5YW5idu359deXSjcNLh7Ne0YpaBOHepKcZvXjhdVmXAOAH/Nq1a3kx+tSPf3I42rNWv/Z69eWvPPXzP/+Z48vL/+y3/+DUqXkecgBgYTIcZEkSe573zuXL73/8cZ9512+shmE4moyjKMrL4t3LlwEAe6g3HDSHg+mZ9tr6em3UpMjefPN15Htnzz30xS9+cXNr/etf/3MAiOO43UrrstrY2Hjh2ec+84nPHl164PyLrwSxV8NkdnY6rnwgAADnzj363LMvLR884gfJOJt0u3ujbPL4448+/e3vGKuDkDTSGOO7KXZ3AdKPcGTZxPd9QmgcR9beiZGx1g5GQ2ttLQVCyA9jQrBS2ghlMXFqGQd4nP/7hyETgOX0vY4rQlijpRSEkPm5Od8PNzY2bt26tS+5ea85HUYIYYQJRUoJK+tH7z9x/+F5rvaAT0kwtZV7vZ2yrG3tY0WoJz1mpTLbN2+63SnxrNYIGc6olkLKmjNvNBwyQokygEOrjKqJBmAMKVpraixAbaXWBPOo0V7ozB3Smu91h3VlFhdPxSETYoKNv3b7asiMxhOMKUaE4iAIfYINIIGwyOuC+2lWGewl07MLCnRM/Zi3ykmGsUS2xkgGnMg6r7JxGHpVmTV8nHJa9m/3K8tpCggBgMUCYg0M1VpZi61BzI+ttaUYxUnkeQQhYjWiHjMgjGRlSZJobm7haC2AEZoNe1fefrmZUKUGrcTko0uyvtlMp8dbXVVK5vkm8CdlpbVuNlrIsqoU7U64sbHamk5mmwv5eGPl2oSygFAvoAEYbJEBY5nngbFlVaVxEoTBeDSOm41a1GVdeNwLWCDrUlUlZRwAjMRaEgyoVspjcRIH+Vj6vu9RZmrLMJ9Kpuqq8n1/bnrm6sWLrSAY9XdH4/44H2JigogvzYcWg8eDrJYzczNhOq01EwpGo3JhuYWY5B7a3VzL+jspx9QA1BUGpbXRwHKhWNSaSNWDsnP4SHNqtiqlVqAMVtIYDWBRORrtdXeQERRsZfOizCJeTy/6wtpJOQSAUW+Ig5SRgNCAWg02Ac6Vtcoi6jfGee4HTajFzu21DsJBoyEImozHhJC6rEPuSYbH/W40NcPD0FQCSYUIwRZZF4huEEKWgPIJaFXpCiNVqcrWVUZYoAUyokbUwwAghchz5ilKCRbKdymBYH1KRoNeGIStzszG+i1joDHVyiZjJaokaSJP/Tu6jFvrXk+Hghyb5OgjV7cZrSyAzz331iN05xWmBDPqB0HgYJKr8xzz4yL7HRZyhWCapi6m1h251WpxzieTyXA4DEKXpetJpTyM/SCglPb7fbe97/tTzaaR0rk1wjBstVqO5rrDVSFktJmZXSirsihLU5soCIwylLG6rBBQpRHR2EobehFYm2VZXdc1Fpxz1zopCLkWcn19zaVHOJ29i6Ywxs7MzDLGXn359eFw6Pg0SogWwkmLCSHWaEJwGMWNZisKo1rcsWAVlcCEamMtwtPTHUBG1FIIKYRUAg4fOdFoNLUyjUZD1AqIv7PXF1L82Te/W2lb14U2Mkh5GLUIQVEU+pwAWGM0Rphg7MKUt7e3syybarXSNI14QAkZZdnU1HSjMYUw7Q+HTzz+SBglt27eVNpobYyWVV2urY/Lms4vzPmpTyOV5/mwKFBlbYkym7daSaNBxmoQ8TgIQlNICgyAJHGn2TL4vVZReZ5z3xdSWGMZY57va20BI7C2rmvECMXQYDEAYhIppdO0VZa55/G6FhubG5PxhAd8enoWIWaMJYRMtVsUIUwgL8q6rhnzOp2OlCKMWpRSrU0Y4WkIGN1vgYUICbVWxhitbK01wgQZUpR1Xcm6rpXSCOEoijyPg8UUM1EZKZW1UngaI8QIw4Dqum6maRgGbooGPKCUKq0LURJCGMMIAwIb+NxjHudT1liEkGVGSskALIBHSUiptbYWYpzlYzXRFlulwyh0uYjuxbFghJBSqjCI95cVhHDBxLQ2EqwFAIz4t77zTBQ2MPEZ85YOHL7/gdPUC4q6Txnf3u1euPj25s4mAHgew5Tmebm4OB0lVdJIS4ULoREJJyMFiDNE42YDAN738Ed+8PL5sw+evXrlUmdqptOeffGF5w4dWM6yfLM7GPfL1eFOEsWuVN1cq1qtJG0mGEuweTPxTxw/1um012/eSNN0ttMZTyYAsHb79sxs+/FHP/LA6Qcno3FdV6cfeHAymVy9fAWmp27fvMU84i6/qAs1VNbaVqsF2EopiyqXSmkw+2pbQp3WAEuhKUsQ4rXAWa60lHVtw4gHAR+O+owzjxEAwNTDQgNYQNLYupHGprZVmRdFzVgZJnGr2eR+EwC2tm/GUYLBNpJ0ujljNcnHMq8nQRA8++yz4/H40qVLc7MLztn46LlHut1ukZf9fv/YsWONRmN1ddX1rz944ADR2rEThJDJZHL9+vULFy4cPHiw0+n80i/9kjHmj/7ojzY3N5MkOXTo0OHDhwHgqaf+bG6us7q6eunSpbfffjvPc855s9kcjUYHDhw4efJko9F48cUXAaDX67k1qeXl5YtXLmGiyiyXog794PCRpfnZWYrRZDIBgFu3r+Vi6Hn0nXfe1FZ96CNP+r7/P/+T/+Xo0aMf+tCHBln/x3/8M+9efRcAELGf+fTnfv3X//HpB85IUV+5cuWVF16Whaiz6smPf/LZV17e2t1bXlwCAFmVvhft7e0dOXLwp3/6p/N8cuLksa985X/f7u7cuL3anMG3NrfaM20A2N7tF7lYmFuopZhfXLi6svLpn/jMU0/9m1qKvCgKUS9Gszc31gCgKCbN6SlAKKtKY8ACnH7ozAMPnZ1fXjr/6it/+Id/+FNf+PzZ02cA4Btf/9pNUEszM6EfMUwGg8Hlty98/OOfkCp768JkbzRoNOIPf+SDAMC9qDO3aC2pKgEGawXIoF63t7W1QylWSmb5yDUIvjvuepB+RB6kpaUlp6yrqsoiEEIMB+Moiu7k9mrt4qkALMbECWOcisBZDgghyOg7TnFr3VdKsAvidMBpfn5eKXXz5k0hRBAE2oCzHLiNAcB1RbAYYSuUyE4e6Ny3NIVkIWtFKSnFRFuhqtwoFXkpBTAqQ8gYRDFhAECIV5aVBUDIiroCAMo8bYB5rKylkPbkvQ8wHmhtNJD1m9eQHHKqMUaUEUSQMcYCMcZKoZVQnZkZUVcEae7hvb2dpNECnlZS+T6lzBpTEoopIggIRT6h/jgrqR/PLx9BNClr4odhIUaez6jFFKPE52W2u7N5laCKosr3MLZgjI6CSBttjAZGAKDUylJSS0FZY2H+QYQToHR7Z9f3/TTxlZpQZDdvb1ktOFeUSoxlpaRUVGmiKmOk5KAwKKOVtrZWFhHOqD8ZjqgBa40X8KKuhZCYMOr52tjxJI+i2BhjASVJOju/0J6ZFcrwIPZ8XyrNPL5v66+qCgC45ymlPMacftIt+UshnUkpSZoWsFGac88agynCFrJ8Mh4MMLHI6rLKqyLv7m73+3txyCOKPIaDKKyVoJ5XiYoyDxAIY6pacR74QYiAaAPWYo8wZEgahzu7t/f21hkzCEkA43k+GE9JREgoNfJ4KLUaDPpH7rm3MXtAkbA/KiZ5HUQNhsAUE2aK6xd/4CERMFBGCYsEoblG2hAAQBpVtRnmdT8T49Imi4f9g4fX94bEelZjTKkoy5RzqardbHjg2HFLghp5Jm6AMQ0oq9GeARXPzJt0oa4N18oWfaomShQE+0pZJQRhlHmeVJoSKrUh3LcIK4sspkA87HmYBQYQACKMudhdQqkX8LwsHOOBABGCPY97zPO4J7UlHjPWVnX1X5xs/8yTj/+wB+nrf+sjtx65/72lkCyO4yRJHAJxNgmPUScEopS6es5ZlVwCnsv+dkST53kOMzjpXZ7nUso0TXu9nhCi0Wg4O5OU0jFUzspYudaolLrABtdOzVobhqHrSsQpNUq6WIh9m9B+V4A8zzllWuter+cwlYMxbmPnrcqr0rk+3Fo1pdTBGyfYY4ypWjgryH47FxeoJYSYnZ2tqmp7e5tzniSJy6LYJ7icSd250l2922q1HFZ05nj3u6w1CLl2utTFB2NE4ji5efPWhQtvj8eZH8QIE0zwJBu3p1sI2yDgQcCN0YBMFMWNOMqyiYsHdEtUjqZzKmUMKKQe87xJltdK8ij0o1AiyMuiFPXO7q6viW8wo1RrWVZ5moSLS/OtZmqMEEJYq6tKFKXi3I+iFCESxLGQqpIijmNjjDLaKusR6n6pi6+oqsrdBIwxwojxoCgKqaRjIN1nwng8NsZwj3uce9zb3tnpdruc80ajkaYJ576bD0ophEBURVVVhOAgCH2fZ3lujfE8jjGyFtI48hh1aSL7TKYL9nDGtrIs77TaI3fCPwhhYRgKIauq5pxra92Mkqq21hKCHcpGCBijbgIrpdw1OsGCS+PcX+8LguSHJ1JVVfsRIxhjC6ANZEXulgxcUpGT0t2JNPih16osHQ5k7zX9g//m8sj76r/+/EcPEcIajemDB49OTc8lSbso5TirNja7O929vcFAG4NdiBEYCxpjOprUxrKk0fGj6dvr/emZQ0rzKGqKWrl4g7mZKY/BoeVZLYsr7751+9a1OGFhyLFlvd1hyBPO492dPgBw6hGMvJB6PkZEISqCiLbaSauZnr7v/t///d+/+PbbyweWAWBxYXF+Yb7dbtd1hRDa2NxglEolr6+sVHXtcz4Y9J2gV6oaY8x9DgDa6DiOGlPNIs+lVVopwC4QD7mqQ1tSVhhhHgZ+Xk4IRmWVxYlPGZKqsmAAJAAYqwBZSjHnLGS86mU+8RmLMOHaUmXAGG2QAoCyGjeaMSGoKsphb8xI4HtR5AfFZICRqap6YXFhaqrtip5GoxFEUbPZUsZEUZyk6cLCAiak3xs00xRrVZcVAMzOzu7t7Q2Hw+FwePbs2W6322q1Ll++/M477xw/fvz555/v9Xof/ehHAWBqamq3u33o0KGXXnpJa33hwoXFxcVDhw5NT08//fTT7XYbY+zkhUtLS+fPnxdCME6krn/qp35ycXExikLf865cvbyzuUUIKssCAIzRO72dkyfvqYU4ePhAs9kSQiNLb9y4TTw2ysYrN25Mt6cB4MGHTleifOSRc7/7v/7TqWZLlsViZ/bqlcuiqCyQ8UQEcTocDABgkk0wwZ25Tq+3q42YX5o/dd+pNy+8rkFRihGGd66seh4DgPGQLi7NTiYZZ96BheXZ9swr51/59Kc+ORwOyioLw2hvsJMXGQBIXQHGcRidOH6iPT3zxAc/vHTwwKUrV2+vr1kEc/PzzTS++PZbALB24+bNGytrq6sBZ8ePHO7u9NNkoarFsRMHdvfWGk1/6QodGzcAACAASURBVMDC9uYWAFDGgyCRAra2dwM//P73v//oY4+UZRaEwc72DkIIEPry736r01m460G6C5B+RACpPTNtrNXKaK0Aoc7MDOfB2toaZZ4FsAYoJUpphID7gdLSaoMQuAAaY62rFdxSqzugQ01OihPHsZRyOBw69Z37vpSKvFcwOYBkAbnWdMyKToLnWx6uehgZS6NKAiXcKKulohyjwEotkaYUe1ZbuNMgXAECo4yUGlkAhMAghAAT7CQQzCPaaMqIEMIYxT2GAYzSGGMM1oIlCAtRIWQpJU7uYyy2gBAiAKSq9ezcoh+EtaiZR6q6HPS6nocZNgSDVQaMQYAAgFJiCeJJaMBiTDAiHmZaW6NMEHBtJMLWggYMFpAFZC3CiACABxgBGmUFYfHM3HGhiUawtbM1OzvjB1TLMQa7vnrboyT0iRIFwwgQKGsAW22kNYphJISU0npBFDfbCgwgJUSm5ASZmoJFoLU1FmGEsTJYK6I1zcZCCQzgCaGOHj2aNhraGMa5UJYxHxGghBqwxhjGmNEGAKw1SkiMMVgwWnPPcyQYvlNbSFFXZVmURT4Y9LjvUQJR5GMwjFGMjDaScwYABrAFopSV0szPLRHiWYu01jtbWwCaUQS21rICkGCUUsZaigm1oBG1ErQ2BoAphQmN0niqrhTDJM9H+WREqFZKWSDgPv4xxoQgBHVd13VBAAhBFpAQklAfUVbWkmICAEZoDFAKYzDLCt0XClodFCaiBEqZsoCtxVKAVQarUVm05w7XiHpJU9RVgrWuJxZMDYQ1ZrWlPgaQBVaFkhXGvtEWgVFKUEqtBUyINhZjrC0yCFOPG4ssopR5gIkBcJIqRDCjdFLkSSM1YIWoMSZJHBNCrAHACABxzoVUxpiPLTd+7x//Dz8MkL73pU+tnDnhXsDBYOB5Xrvddssfd1SRonZ44L2lCuzKU7cC4txKDm+45VWXzeXe3P2cbudBcju6orOuayfcBYC8KJwbinMe+L4xhjKmtRZ1bQEi3+eM7gfrOU/UndpLSq01AYQQmkwmrvp0GXTuBFzJy3y+H68XhqHbQN8JzKSccy1kVVUunlspJYQoy9L3fd/3nXRwP6Z8XxDlIvjccfYLaGfNcrdXSunSsVwJTggWQgghEcJKqTwvpJTj8RghVFcCM5amibFG1BXzWJJEnHtSislkLJWQUiKDfN93ZbfneVLKqqqUUi4eo7/XQ5W01oJHR2VmGA5bUS7rm9vrYSPGlKY14gMhZZ1EwVQrne1MpZFPKYBVoiq0UhahWhshKUYpJrFFPjCvFCXxEfVsXk5EobTQDja4x+eKexeqoZQK4uhOdhm987DcnHGAuaqqre3tIAhcqrXbxX3m7/9XK8EYcy25HPbQWrtQ7DAMucdc6rPDMI4AdL/dGOMwSVEUg8EA7J2wOBcQ1Gg04zgxxliEhBCU0jDytdZlWRCCCSFlWZRl4cI53LN2olN3EIeiCSG+7yPEHJ/g+/7+o3d0kDEGEzIaZ5je+dPmYKQ7oJNRAEJuidA9vv33xV3yP3hjm/3pV3/lFz597Ng9jeaU0fjKtdXu7vDG6tpglC0uHxBSF7UQUjKPAEAQBMaovDJ+NGOMLySZmT2w1yspTfNS7e71jx09PNVMAODdd187fKhz6tRyWfa2NlfPnL7/1fOvbW5uU+pZg8q89P2Q88D9mQ59XlR5XoyVrgAbhLUxWms93Wxtb2zWdX3PPfcAwMmTJ5USKysr29vbSqnZuZksyzjnbmGCc77V3eK+DwC9wZ7rIzQ7O0s8OhqN+v1+mqYWG2utNBIACEGOuWVePMmtkMbjVEqRJJFUNSFIyDLLxgCGMgwAUeRHoY+QLYqizjJayIB4zAstogoIIEKZR7kHAEWRU4aR0WmalnnFmU8Rm55qGlHdurkyNzdnrE2SBgDce/99hw4dunp95eiR44SQOE4Z98qiarfbrVZrdXVVFMX87Jx7ZLdu3ZJSPvLII91u95vf/Gae591u102bbrfred78/DwA/MIv/MJX/uDLu7u7v/iLv8gY++3f/u33v//9i4uLb7zxxksvveQcXI888oj7uDh58uRoNPID6nnk2sq74/HY42xzbT0M/fvvv3847Gf52G15//33Xr1+rd/vJ0nSbrc3N7eOHzuFCX/19dc2trZ/5ud+/vLKNQAwYH3f+7Vf+7XzL78gRXH2oQfXblzd3tzIs6HRuCjQd7/z7Be/+EUA+Bf/4g8uXrx49J7jm5vrnbmZheWFUpR/72f/7o3b15ePHPzIkx9+9vnvf/VPnwIAq4OF+UPXrlzr7/XmO/MYoW63+/KLrz/xxNmV61dmF+aXDsxvbKwBAGIQhGF7evp9j77v8ccfz4ryd/63311aPCCUnGp3MMYvPPf9kyeOA0ArTpfmO4PeXjEeff+Zv/zYkz/WG4nnXnh+a7v7U1/4xPRMHMfhB97/BAC8/vqbdWUn4+rl86+ePv1QwP0sG7/z7ttXV67dc/zU3ML8/Pzif/dL/6TVbN8FSHcldj+KceTIkdXV1f+T4m48+es9pb0BvHP7r07nh77+Rxzlv/9H6t/97avj/zfHH/yHnd6l/7Dd+wBr/x92e+7ya399j/2dvy6F6f/Dz7vD/5sf7qzd2v/38D/xif7w8Xf+Pdtc+7feaEYp59yFTIZhmKZpURQ7Ozu+78dxLIQg+I4XyFkH94Mr9wvH/XwFVwq7slhKWRSFizNGCDn9Up7njtVxBbHbgBKKjA3D0KNUS5lJGQZhNh6PhiPKqOd55XiMELgK1ZXOrvgWQoxGIyGER6gjOlzIRF3XnucVReEYKkqpNNqhF0cuueLVFdbuitwJuGLd4ShHo7l6uixL1w7bxY7tX7s7E8eWu5wJa+3e3l5Zlm53KaW7fN/nLuSzrqs8L8Iw5JwRgqqKAjJag+cj38dRFAGkWis/4FJKJWvOaRwHxmhkCWPe3t6eixLlnLtb6n6L53lamd29PcwpCVit6qyyha4NVrWpGbaYMUIUGBuGHsYGW4WtooCskeVkoOp6ZmF6firNJnY0UXk+jhrBKJsEkaexlKrg3BqJCdzp5OtoOofNBoOBmx5KK61U7gLToijwuTXWGcx2d3dHk/Gxo0fSNHWARknpFs7qulZKEYwoxYwECIFSSooaIwijiFIahqGTLJZ5xrlHKXXpgg5yUEqDIHAYw5GcnudR4rnJlmUF51xrPRgMCCGe7zvWy1gVBEGj0VBKOiZn397mYlTdcHPVdQ12TKMQxtnkHJAmhJRl+R4DhvwgiONYGb2vLHUTxtHpdV2b93Sn7h4aY1z3MLeNBQsAs53F5559QUh79uzDspJVURpjuO9trm9ESZymTT8KEbLOtleW2sMEGVtVlRKEInz88BFrmTLUynqwuxUHFgBOP3hsPN5EqJhMNtoz7Nnnv1nnJm0EOzs7QRDxEI8n3RQnAJCPCmuMtlpLYUAHoTczM724ND8z3X76O99ziNE14ZCyfvPNN69fv37y1D2u1Gs2m4yxo0ePDof9l156qTHVyIuJY1G01nuD3qXL7wRBEEVREPt5lTGf+b7vYWqMsQgAgFCKiGlOh4NRXouiEoVvKWYQ+j5TWClVlnlZSACwBlHsc+5hZDHoMPQ5QhagEqISQhrMGGceBwCDACGcxun87NL25la32y2zQtRz2bDHKBZCLC8vuw4/YOw3v/4Nxr3tje2P/9iPJUlCCGk1Wkrr0WhkjaaUulhqpdTBgwfH43G32/3+97/ved4PfvADKeXc3NyDDz4YRdHGxoZbWHn77beXlpaOHz/+9NNPnzp16oknnmi3288999za2try8jIADAYD3/cdG//GG2888cQTzzzzvTgJ3njztZWV251Oc7Y9k8RpVUqEGAIGAI8+8jBCKPBCrfs7O12Mydmz5y6+ffn8+VeYxxeXDvzu7/zezNwsAAzHI2NtWf6309PNF1/8y4MH5jfWVoUslCyVBC2DJz/0Y7/3e78LAJ1O53Of+9zhw4c/+vGPcc7WNm5Xup6Zm17bWn/ttdf+4rt/kVe5EAYAThy/9/xLrzfi9ODhQ3UpXnzxpTAIGlP+pMgfe//7vvb173YHO+3ONAA0G6mUcn1r/cbtG1euXauEOHToUF5Uc3NzysBkNAq4f8+xEwDw1L/+6vzc7Gc++WOvnH9ppt157Y3XL165UQn5+S98avnQwmi8e+vWrZWVFQD4u3/n577z7Wc8GgRBtL62+alPf/Iv/uIbn//859++dPG7Tz9TidrJFu7W7XcZpB8Fg/Rvo6O74+64O/5mrHo4Bulrn/vw2ycOOMIkSRLXxkQpFQSB53n7AMmt2bvlYVcjugRwl7bisIEree9IZbR2GdmugnfUByEkSZIgCNy+jk1CFgjGjoFxhIP7975xEYEl5A6FZYzJsmy/jcydLE1jXZOl/dNwp+SIrCAIwiR2sj3XY8BhOXcEx24xTJzMqSxL14TAyQUdgVDX9b5yb99X6VZ/McauCHbkAwC4XZxS0cXZZVkWRZGLtDFGYYyFqBEGSqgFK4QQoo6jqKpKAIiiCCEwxgAgggkmRCk1mUxG44kjo7Is6/f7x48f55wzxpIkKYoiiRNRFLWod/t7w2yc1SXxmUKmlLW0KojDaRxAL8vzosjHVpv2dMNnxOcexhCHAWN0eiYIY0JpPBpLqXl3dxylrSCOhKoJxxgDMuHe7pAQEoaho92stb1ez8kyjTFR6FdlZcHGcexz31jLOd/b293d3VtaWmo0Uh6G7nodbtwPkXeSRa0kGG2tNVo7go77vtMg7OetY0IcrnByOMfM7HM47mue56JW71lYiVIqCEIpFQBkReEUeh53KYjYGAeSJcbI/pDYwcXZu5N0BJcjgrRGVVU5jZ+UsixLB7zvOGwZ0/aOjm6fidrPtXcrAkrr/XvoJnxRFO5d+/uvrLE//erv/U+/0uv14ji5fOXazvZuXtWUcKl0mjabram8KKRSrpsZZTSKot5ghFhQVjrLZJzOTDUXgmiqkU4DorWoqnoCAIBKgAKTajTaHmfdIsuVxAi8MEryrFpePmQR3tnuAkBRlEmcVKLMJsNGMz5z+r72TPPqlXfefONNj/haKIQQ86i7Orfw0Wo1W61Ws9kIw1ApWdd1nmfdbndzZ1uDAQBljdbaggEARBEhBBGw1jrRXS3/SoCnlBpNxjwOoiRCCFeV8CiN41SUYre7l6YtjEg+KQDAY5wgUtfCY6zKxxGWgYeZxxDGxmJlUV3rulYAwHno+0E2zh4+e6bMJzdWr5Vl1oijNIwef/RRxlgYRbdvrwHAzGxn7fbGxubGffc94Idhlk20tY8/9n7CaJZlZV48+MD9lGAA6PV6ZVnevHmz0+nUdf3uu+/Wdb27u8sYazabUspnnnnmk5/8JADked7f6917771xHM/Nza2treV5/uabb169enVpaYkxtra25pxahJADBw7Mz8/3dvcGvd5wNAQwcRxLJY1RzPeKMp+bmwOAdnsKWaOUXF+77RrQjcfjpaXluYX5V155dWd3DzGWNpoAYDHigSdlffzEUe6jOOGDwe540hsOdn0/pihdmD3wpf/87wDA6vXVZ7//bHuq3Wg0lNFT7dYwG7Vmmn/x9Le6g50g8Xf7XQeQTh57aHNjjwCenelEQfzss8/OzXSur15DCJ1+6IHVGzcqqbzAAkCr3SyK/IH77xvuDc+cPv1nT/35Bz74odnO3Pr6xo0bt+I4bqYNjCwArFy7OteZ8RDSWpZlHgRhOtWZ6cwgbLSphqPdXm9X1goAgiD64AeeXL22duHCxThKz5x98LlnnzFWHDx0oNVq7HR3ev3+H3/5hbnZpbsM0l0G6UfNHd0dd8fd8TdgrK6uHjlyxKyuAsB4PC6KYmpqKooipwrb74bkBE4IrGNaHEXjMIDTmzlF2X5DpH1myXmKXBHpCk3nVnJr7Y4Dccv2nHMEQBB2yjR3EMaYQ2hSyizLpKgdZnBWHwBoNptpmrpqGCFEADlCw8E2V7M6ksrVoJUUAOAsJYSQKIqCIHB6ORcVo2rhTHTuovYTNV3vy/0+uQ4Xaa2rqup2u84wud86yTXG9TwviiJn1OGcu2K6qqrd3V2nIRSyTtJYa1UUuVJSa1XXFbKGMx5FsQtAL/JyNBprrVutVhiGAQ+Fr4qyCMOw3W47ZOi8Ug6oYILDVmIySKFJOJu2iDFWVjXnPsbYaNNqpPGxQAo1GI66OzvXVq6NRqPQ96taJEkyNTW1UEESkboeb25uHTx0jAV+VoyjJFUCcZYYbbt7ew5YOnnYcDjsdDrLy8vOaJTnuVZ6pj2Vpqkj8fI8v3ZlVSl16NChJEmklmU+oYxarbWsa/VXPDwGjAEsAkooABhMHFvojGqgDafMKm0QOP+YE6Tp94ZjYxyYcQJRo8FROllWOIxKKbPWpmnqTEHMIxhjKcU+IpJS7EMjJy7dt+E5tO8m53CYOWrUkUgOYDvsjTE2RWERJpTu+5Qcz+OYSWMMwti1C3TAHt7TYe7TkgBwz9HD45kZSunhQ4fH4/Ht22vZpLi1tm6MnAy3y7JO01SDBYDhoCdLHyM1Gd6yyDBEl2djiruD/vpS5/Tmdm96aoYTdw46SVvXV690u6OyEgtLyzvdLS8IAHu10etbWRK3Dx99PwD0e+MgCJSuentbPDDjiX336g9urF5pJJFHaGFkVVe1Ru5eBUHgBV7ciILYz8qsP+qXZTEej4fDYZ7nUivqcwBAFBijQMDdBwCwyEwmEwUqCAIe8bquR9nIvaFTMyn2rDKZqrW1xihe5gpZ2mzE/V7PKgj8BACQRjwI02i6Kmo/4UiPpamElIQgRLDFjEdBlHIAKHJFMF9cmLp5Y+3g8mwQeGmcnn3otC70pYsXXn319RMnTtzROgZBWVY8DDbW186cfYgSdO+991669M65Rx+Zn50ZDocvvvD8gw8+6GCPMebUqVPr6+suqFMp1e/3Dxw40O12d3d3HfgBgKIo3Dty7Nixr3/9641Go9frRVHkchrcspRjWXd2diaTycWLF+MgVqUghBw5cmRjeysv83PnzkkjV1augmEA4PNkeWEhCII3Xr1wcGn5vvtPuYZoSSOdn93ifiCU3NndBoD5xcXPfPbTQGB7d+P5F75vQM7NdYQGQ4OwMV1O1Bd/5kszM3MAkFf1jZu3v/3t7wVecPLkyaSZvPTKC7UWS0cWJTLTUVJtrnMvBIDz589/7MOffPo7T1tt1m6tM0y2t7buOXa8luKtCxeWl5evXL95ZHYeAP7hf/8PW63Wb/zGr5dVPr8w+4EPPpHn2b/6V/+SMR6HiajqMi+clj4Io8Fw4JI+T5665+SJe7/2tW+QK+Tcow+98+5bFmRRZLu7GQAcPLjQ3dvlEb//zP2U0koWyDPLi/NCTfrjMQ9hOWk4hvPuuAuQ/hOOL3zhC4yxxx577O6tuDvujr+Ro3niBHzzm5zzVquFMRoOh57HhLhjHbHWYIw9j4M1jtVxeQyujnFiG6VUWZZuud1VCZ7nOW0SvCdCc4WUqykdZHIqJocEXLNHo40QgmJCuZfECaUEYeyMSQTjSV0TSozWQsg4idNGg2A8GAxrIbTWRmuKEaPMRSy40jwMQ1eexnHcaDSSOI6iyLE9CCGCiajrqqon43EcxwhhJYQrelzLSEdG7QO5MAxdY1xXgldVVdd1p9NJ09ThQMeJOXWHO4f9AAOnwwnDsNFIpKyltM1WU+s7HXIxxpwnxhpRCqPtcDwStRC1kEpRxuIk1doMx2OMCKO00+kwyjzuKakIwUqquqopoUqrsiwtvqMwpJiCBiuMZ2mEfWsM83gaNitTA2Zh0uhQb2p2YZJl/f5gr9fXxtzY2lu5sUasBIC0Ee70LiZJ0m53wmgKAevtjoMwnO3MjSeDbne3qqooiqemplwnK3dP0jQFo43Vu729wWAwHAzKskob6T0n7omjWBsTBVxICQD7yNkhh31gTAhB1jLKkPPrA6rrWiqltDLGSKUMWOfhcU/WGA2AKCVuIdZlYGity7LE6A5EoZTOzMzUtSjLSmuNCAYEUgpA3Pd9R4dKKTzPDwLfWtDKIASiFkob7PpN+dxjnDErlRS1cJq6IAgYY256uJfFwTaplMVEaa2dbhNjSogLJpJKOXZ0P5fIXbKLinb0l3srv/LPv9wbDj7+8Y8fO3bs6MEDpx+4b2dnJwzi9a3Nra2tnZ3u1NRULQQA3L59O0ka7ZnGMNtcWJi9+M61R8/dw3kLk+jGjZ3pFKjNd7pdAOju9oI4qmsBlhW5Xrm2ETdCY6hFHufeYCjKKj999jgAHLuncevmGvMQ88LtnVvXb24pZWc6y2niD/d2CaURpcjhPa3LutjZ2crLLBtPgihAFrIi11LxwPd9H6taI+N4DESRI4QNaK21sdYP/SgKiMfcR4orlBFCRZHHnq+VsBYoZa4PIUbGI34c+uNhrpVwBT0FlAahocD9cHura2wVRjxppsaYXm8wGvexYQAQBk2fRwizc+fOvfXGy2U+nlqYvnL50vrq5mx79rFzj7xx4S1naGy32weXD5R1tXbr1t7e3uc+97mVlZUzZ84UWV5kOePevffe6z7Zbt++vbOz8/DDD1+7di3P836/32w2KaWPPfbY9vb2U0891el0Lly4AADT09NZlv3qr/7qr/zKr6RpurOzI4To9/ue521ubi4sLDjDEgA8+uij4/H4rbfewhbPNKc31jZfeuH8z/39nz109MhX/81Xd/Z2Op32L//yLwPA9/7yu1mWr92+/ROf+onp6dZut6u09gP//IsvX7hwIUp8ZZWWEgDCgKytrVxduXLmkbMnTt1DPa+7u3392sqTTz5JqXflyrVnnn1WCwsAVkOWF0tLByiio9Hk9sb6I+ce3x323nrnjaMnj8y15/rDvhQGAJoJ+ebXv8G5/+6ld5bml6qqGg2HFy5cnpqKT9//wNLBA0dPHNagAeC3fuu3PvaJTzSbzZvXrr/yyitzswtFUfjcazQaCMjs7Hyj0XjjjTcA4NixI7dv3dBa3X/mwccff/x3/uk/+8mf+NwzzzxTlXmr1ZpuJ+sba1NTUwBw7tzjeVZ+6zvfO3Hi1OHDBy1Sp889sL5x88TJw6srV7jHOffQXXz0H4Xduiux+/8ntXd33B13x49i3LwJhw9/7Sc/dOXBY66ydxDCFX9OvySEIO9Vsa4cdNDIdYzdd1m4TkdO1+RW3/cTVpxZyHEsbhsnoHLr9PsBX8404kLk9v33TpU0Ho+DIAjDcD8BzHE1jj2wxoiyAG08z+v3+3meu3JnPB7Pzc0tLCw4/ZILlHOckmMe9tsPOOy3n89WluVoNPJ9fzgcOirJyQvTNHXOIkcdONPLft/MfduVU8C7jSeTidY6SRIAw/07AQAYY5cncafNbpJMJpN+v+/Qwn42uvNKOfmWMYZikud5lmUuts75FpyTal8b5vZ1MMnRZS5sQymFCSaURlE0Ho+11o1Go9/v93o911GHUhpHkZKq1+vtx4cyxpaWljqdzng8rqqKcW8ymXDOuRe4UHgpNQBIqUajMYCdm5thHqGUjsdjl8/uTCkONu+3w3LdsRxt4vScAODkgi69wM1DNz3c/X+Pz7mTbeAmlZtjDlq4wAzXSgghhIC4TI4oSjDGhFCtTVVVQMD55VzeoHsW+32HjTHI2DsomhLGmJDSAS2DwDF1Viqp1B19aV0DQhhjjzFCiLFWSsmj2M0od/D9tJL9NAv33NF7cRHuFXBb/lcXdr0//erf+/B9URqfOnmq0WxggAMHDwCA0CqJU23M9uZ2WVeO7azrOk0bSldBiLrdLa2hqmQcTwuFZucPtWeWb9zaXF1dB4Bb6zsb23tJY8oCsYAGo1HUaEyK0gDmftKcmvN4PDU9BwDr6xtZloM109MJWLW3s06J9jkZDraMGhhT7MsOhRBFUWCM/MBXUhFKGKWYICWl0pp7XhCFwigAsBgIJZjc4Za10cYaj3tCCWuNxz0/8N/7EBBC1NZqjBGlDGNitdVSgwUCOC8qbFEzaQGAEFJL5cjeKE5zIXjICbVK1RYUwlTWqC40AHAUa2E60zNzndbKlTeOHJrhvvIwITpYXblVC4EQmkxyAJieaW9sbh48ePD+Bx4cjIaNtHX02DHP82fnZjFx/aZIt9t1n50rKytTU1Nra2ta683NTSllEAQHDhyYnp5++eWXjx8/vre35wDS2TMPf/vb3759+/bMzIy1djKZ+L6/sLDw2muvHT58eGVlxU2Dsiy11vPz8z7jWEEjTRGGwWgoteah54dBGAXNZgoAL798Pg7C48eOtFtTaRJNRuP+YDwc/R/svXmMrFd+HXbuvd9ae1VXVXdX79vrt/K9x324c0gOydnB0QiOE8OSDNgInBiOYsQO7ACDAJZsB0mERBgFSCRLGdmDETXjUWY4KzlchuR73B4f3977vtbStX37d+/NH7dfiyPNjGxRtgZGnT8a1d1V315Vv/Od8zu/biKZ2dnf2q9uhcJ3/TaAbCEVIdJ0bebE7O7+fixp/+BQrd747379H/3Tf/ZPhZCO082n+wDsbex2m91SvsyIJmPu+54XepKJdCEZymBidpyZVBmom/vOk088nc/mf+Of/3PLTFBCCtlcLKJSqXTsxMzQ6MiPXn1xYKgfADPp1vZ2t9O65+xZyzD39qrXr98kYJOTU6ZpU0pNK6E+f4qlgud77U7r2LHpE6dOeF3HaXQ219cSSX2/tl3uLziuY1oqEVFIoi8sLhWLJcPWo8gbHR9cWV8cqQy9d+EShUYJ+d3feqVcGurV4T0FqYceeujhI6Hb7SgmEIahYhGqcULd52aMidt0QvmC1E16VUCr2+FqzJFlWaoRSM04un2b/zCmX+kziueoFR1WnFIq091RFtyRaUqNplXOKKX/KO6k3Heq0o3jOPB95v8+EwAAIABJREFUg9Gdza1Go6ECc1Ue98DAQDabVUKWCtZT1EgRHkUhlH1fGaXU0VBk4yimDLf7TxRpNE1TheApZqhqa1XWH8V/qw1TL1cspdPp6DrTdJpKpRQVPBqPowpNIUQ+nye35ZGj0Gq1Xl3XHcdRiZoqf0LNqVTFvboBr2in2i/lClOdLerYxnEcxbFpma7rqoMTBEEqlVJNMsoT6Huebdvj4+NHERpqsbu7u4pB1Wo1VQVSSpvNZq1WU+HIhNBSqUQpcd0uDQ5DDo+8Z2rm72EUgQAICfwAgIQnhaCUWqatyLDn+pqmaUzXdVMKcbQNnHMJaEwNfzo0T344B/VD0yOAw7hUqZ7jOE4cx7puaJoeBEHIw6NRXbgdUqfMcrlcLpvNmpqu2PuhnU/F6EsZH6aBE6GS1nTdMAxu20ftT+oi0UxDnQ5FdFUSunqOEktVKxpuR7SrN5pifUIIFbj6qWeepjrlUWQlrcD1ICPbtoOWU9/f6isWs2lDcNeLfQC+025Ud9ZWVh+8/8G83i90ubC91KlupbI5WvJff/W7N+dWBBgASc10irjdmhfJTDY/Ojq2te9omp3JZ/3Ii0nQ6RwEtAlg9NjQe+8tbG9v7x2kR4ZGU9lc6Me+L4RMU90Tsc+lVHNmJIVhm5ZlZTKZWn3f871Y6kkjKQU8z9NMLVPIdlwHAJdq4hOPxZGvUrSdtmmaTKd+4AsZG7YFAIwQwqKQZFIZSmm73eJRlEzahq7HUWDrTNdoEDYBWLrOTBqGbUZlrdGcPnF3y/Ei6VrJTBi57UY7jkjCzgFI6BmL2emEffHixaQRua5Vb+zdc+5OnWS6bWdzc7vb6aj3Y7NR7+/vl1KeOnHyjQtv8ji+cvmyAPL5vAqyW1haVMkKfX19jzzyyNTU1K1bt65du9ZsNgHU6/Uf//jHJ0+efOaZZ4aHh+fm5gBMTEyU+sqzs7MDAwNCiPfff//EiROf+cxnEolEOp2uVqvFYjGXywHY2NhQ6vfKztI9586aJh0cqhScTBBFw6PD6Vw6nc3EPATw0o++CxE0W7VPf/ITnXZ7ddl3XT1hpW0r2V8sVSqlweG+W0tXAVTrO62uMz42ImXg+U4iXThotv/xP/mfDpqddjeqjAy4QaCbFoCu52fzRcI0jZiGqRHJ0ul0q9v2nMAX/o1rNwvFwkBlEMDkxER1d6+Qzg1XhrbWtzKZzJXL81/44rOVSuX+h+77jd/8zYXVlcGhPgB21s7n8/V6/dq1a8999nPZVHZ5YXl3dz9x4tTFd97p6+vb2T1km/WD+oOPPJTKJOdWV37w6o/+7q/9nccee+yFP/nmB1fe3atuv/rKfiJtPvHUkwAeeuSR//v/+f3R8bEwFm+9d+GBB+95453XH3v8gdgn09N3ri3srK6sxnFvDlKPIPXQQw89/FXcxVIkR1V1yl2m7mgCsG1b3VxXmV2qCk+lUkqXUPFuKv5LZQmoFp10Op1MJlUZqiLjlP2s2+2qUl7pCYVCQakK+Xw+lUqpLC/lajuao6V4mkrcVhnQRx1QnU7HcRyNsd2t3fp+lXOuOpEKhUI6nVadP4p4qGr1KHPZdV1lk0skEqp+xe3EcF3XC4WCWnWz2VTal3qaUnXUxis+qVLsFOVQ44mUWqWS05LJpGqRMgwDEGpHFPlR5fuhr4wQReQajUan0zkiooyxbrcbhuHhvrieCpxQ3TX5fF7RGzU7Uhn/cLuJC0A+n/d9f29vT22A63lppMMwPOoxU6z1qIHK0HXIw9HA6qSoTqpms6lshwLStu2Dg4Pqfl15LG+LXbRarRqGTqlMZ5LqJKokwKNmG6WYxaZQ14/qBVI0WEoJEEIoYxpj2mHqN6QQMooOo9iTiQSlVAiuVESVmaG4JWMM4GEYci6OIrmlIMrYGQSRYRhSghCSSqU4DrPFFUdSzE1RUPXCOAgV6wajlFI1o0KRMUWGFYk9ivdQ8eVKMorj2A18zqW6epVopk6H0ipVwIaiRorGq38dqWQAATA9M/nuu28nEgmLG0LEoefOz98qFIr5fN5zXd/3i319+WwBQLPZNAzjzPHT167cePiBB3er+08++kQs+EGrtbO/7babqYRWrXcA7FY37XS+1QqgmVLKbK5/ZuZUuTJiWOz1iz/2A1c30KhvAmi2dyLeMQ0exW7M/VJ51O9G2xv7TjfK5y1CTEqp6vGI4ygMQ8ogwRkj6XSSEOL73TAMDUNLJCxAHHZzxYiFiCMRc8W6QSlNW6mDVtOyrPJgOYqi9eVNRVlHRkZ46Fm6xXkUuH4YBUnbMnSdcMFlaNt24B4Ktp1Oy3XdcrmYt9MLC4tmMsMMeF1HyIgRTQhR39sFYJUNLcFWl9dNJvK55OjIUDY1OlAu5lIDY8MTy8vLyWS6Xq8DmFuYv/P83ZVK5evP/9ETTzxxc25+ZWUlkUqmk7aps62NtcB31TjdbDojuXj33Xfz+fynPvUpx3Fc1x2uDE1MTLz11luB0+WBv7IwD2BsqLK7vfnUx5+Ym5srl8t33XWXEDAMS9OMsbGJlZW17e3dVqsFIA7CVDJJCDk2M5XNpicnJ6vVahAEJ8+cGh4ZMRNmNp9zvS6Av//3/9vf+Z3fiWJ+0G6LKJ6aORZG837YXVxc3NpeOWjX8oXU4HARwN133r+zt9lyO0try6l0fm+nOjw2NTN9/P/9yldbLWdszExaGSEIAEoNzoXjB7C0KBKeF7SqLTtlxLE4dfr08sayRo3VxTUAxfN9s8cmNzfXCtncWrwmpZycGn7lldc8z/ndP/hdw9Ly+dTubh3AfVN31RuN82fPXX7nQrNZ/8bXX5iZPi6F8f4HN6v79crQSC6XO3v+HIDZEyempid+41/85uTkeBiGX/7yl/dXd5558sknnnx6ZX35wsVXM7m043kAao1a2zmgbKRR3b3n7vPlYt/qCnvtpR8PlIauvLP6iY9/6ld/9VcV4eyhR5B66KGHHj4SGGW3h49FioGosu8ovRq6rpLHVDGtWopVVPHRyMujPgrbtlWqcrPZdF13aGhIaS+JREIV7tlsVt04V9KKWqzv+wcHB2rtuO0cE0Ls7u4q44pq2T8KplNlrmJWPI4nJiaK+YLqeFZ36JW6wm6HnrXbbUUh1NQmSmmlUlEsSwjR6XRUn73yrSlsb2+r/VIxDKosVtqXamRyHEcts9ls6rre6XQymYxiUCqGW/230+kkEol0Okkp1OQiVQgeKWCKXir/lZKhxG39RHnJFB9Q1CIMQ3UYW62Wqq2VxtJqtdSq1SlQzzzaKcMwQA6VNOU/VDKgskcqphEGga7pyWQylUopzUptbTabVaSlaBeFEJlMJo6Eoo7KoAiQTCaTTCYolYapqZ1S5Md1XcUqb4+cMtLptNLBgiAihAgh1UJc1wWolERNLiKEEcIAqhLM41gIEeu6FkdCCCEF0TUTQMJOqcAM07CllFEcMqYG11F1/Shaok4o55zq9IjeHBoXNU0RJHX9C84VRTw8/relOSkOa31qaJzzII5CL1KXrq5r3U7X8/3bo4M1ZRdUtOrDOthRduKhYuZ5cRyrTAvcli8BWJZ+1113MsY6nU4QJEul0tTUzIULb9n99traejaTc1qepukAUna6r6+wsbFxbHZyt7YtIeYXrr3z7tunz5zpOi64ZzOSTZoAJM8Njc8IaTkeH5mYzhVHri/seX54/cat0PeYJrquo2kAUNvekUIahFJKW41G2I0pMQkjdiLZbh8kEwkJ0el0AUAK3aBRFG1vb2o6NQxN13TL1nWTQiLmYbPVjMTtWzCEphIpRogUkkcR59yghpU1uRRuwyWMVYpD6pmhE2mENJs1KUQyYaVpQkq0210IyajR6QSpZAZAp9Op1t2Bgf5UurS1UzXNXCFdDHzP8WOT6X19+c2VlbJKhwtbu9W14YHy7H139eUzhERet7u5unelfnN4eGR/fyuVyhTyBQCphLa9tQzpP3D/nQvz14iQGuKUrt28/L7XbCZSSSLl1uoKgOtXPuBcaIahG1YqlWJEK2QLmVRyanQUgb+1seY2qudnpwDsrS7t1Zrri0umnfRcNwhiDkCSyempkdHxSmVYcvnIww8BKOQyruNsbaz5oX/1+rXt6m4YRdPT09//wQ9GR0fve+BjcSxv3LgBYHd39567H8zlc3OLm61Wyw/CpJ1I59PHrOk777kjl8tyES8szgO4eWXDDwNJtZH+k5vb24Vs5ZmnPt0+6G5srB2bmOrsd+EzvxsByCb6GGER4snp2U6322m3tWQyCLxuu7E8v9FX7M+YyfvP3g/gqacfWl5e0KkwTTYyMuK5YRjHdipJDcp0WSjlTdMYGCwDMIhuwLjxwS2mCSuppTL58sD0tWu7u/utZLq0vrFT7i+obqXqXu173/lBPlXYXF2fHh1aXV4tDlReu3jp5QsXH3jovqc/94UPrry7trMJoPXj5uhYeXVtLpvOxG7brZlpkhSwDzYPeBS++uMXllY+ePDOTyfsdO+bvUeQeuihhx4+EsIo/HAetxIoFAVSJZ2h60riUHNdj278K2sQY+wo9U51gyiGoOpOKaVSmVRZrDxmijKpgDhVLCpZQI1qVQ0wSoZKp9NH03KO8qAVQVJTUz3P43HMwyC8HYqgksePnHsqQ0IFRqk7/X19fZVKJYoi1VqtghlM01SalaINapOKxaKqa+v1ej6fV4xIrVQJaFtbW0EQqGGyqo/lKM2iXC7n83nXdSuVSqFQaLUOKIOKXwtv43C6KKUq5SKdTiv/mLIXKr1CWRMBWMahjnekSCj9xLIsz/NUuLBKklCCklrU8PBwq9VqtVqDlUHLthX7UnmAxm0oySibyeiarmyBmUxGmY5UB5FiGkzXms0mpdS2kolEIggCziUAXTfimAMSOEwyVDfUlVdQUWhCiKFbQshu1yG3FUvGmKZCnwlRg1yjKAKIEJJzEcc8DCMAURSr3jApOWP0yCCHD+VxH2bT6RqhkFISMPWXvb0q51yIQ6YTuIFSRFVMyFF8nPqpaRqhh3KixqimaRIqbx2CHKa3+2HQ6XaVEGqapoQMwhCU6IaumBUBUReDEk7b7bYi6oo0KoOiIo2qk00dJXWuQboAuIi4iA6a9R/96Edn7zhXLBZ83z1//uyLL75omvbIyHC5XN7fqykFqdvtptPpRr26trY2Pj46MzNdKheyuZxtJzd3q4VSRVIbwPLqzouvXfzUpz75xCc+dfna3G/+y9/6wt/8tdLgUBw22W7QblXdbnNyfBhAFHaSlh3GQsYkFhTc98Ig8uMw8nRmBQGXkkexGoUsQSghhq4zw9CYRihV/YccBADjgkaiC4DqlGiapFKCUAqmUwrWarV007AtSzMNSUkshaKRXKDTiijRCWGEEEUaNcIopZphMEp9DgDMyvQPpZnGfK5XRib295pb66ulUun86TuWFuc3lldMjQVuB0BfqmwX0kODpeOzk4u3bu7tbp85c6a6u5fJZKREJpPd3dm//P4HAI4dO3bPPfeEYbi+vrm3u1Mu9z/22MOqD/Cdt98bHR/WdfPmrVsAZk+eCoNoYmqyWq0zXT9xYvbalSuLC3Net9U8qBPEZ06f/f4L3wEwc3y2v1ykzFhcXoi4/MxnPtf1g5mZmXfefffkyVP71b2B/vLZs2cAlAv5f/37v3v/vfctLC08+8lnn3/+a6NjE4ZhDA0N3bp161vf+U5/f7/jOOrdnUimZ2dn0+mw2WxOTExolJ08fvy1V15VHZsTk+Pnz90F4EevvFQZGn39wo/F7v7Q2GgqlymVitXGXjqVSKcS+409GQsiAcDUaXW/JgQE+MBgWTcY1RBFRiT8ZqspCF9dW3r7nTcANA42Ll16d3BgdGJ8VgiNEsOP/JXVpWQqubu3Wx7sC8PgxImTADY2thr1g5XV/ZkTrOu3QbFX3QfTSuV+3RAx9zqdzsriCoC3dt5ttdqapmVzCW2wPDI0cvXKfNcJcrnUy6+8sra9PD0zdnP+GoBEcnp8dLhWq1+7chUcz33+i17XS1jp6m49neyrNdoHBxtRyHtf6z2C1EMPPfTwUVGpt9ncOgERUhBCVJsOAEM3TMtklMrdlhIZlMSkZJYjX5BhGOFuSy3KNC1d1zgXnMfqrjylB3HMpRSHs244V9KKqhSjjZqu67adiKJQOfqO+kkUSRO3oTjPUXqe8nEBoJQBUvJYxJwSouu6kFK1Mxm6HnNOQBQJVIQkYdvmgR/fWmNMKwmuaVrg+2EUCc4t1XAlhOBc03UpBKE0DIJkMkkIJRu1MIogZRTHqsSPwnBAgjEKgHNhmEa+y8MwNE2LUsJ2WwQ4oxtccCFWKxrjPOKCq8JSVfkf3sej5iXlVFQESQiRF4JRCkBnGhc8jg8bopSgEUWhIhVShTRQIoTw/YAxRgkZZgyLO/2QnHO+tKOKcqWJqaOszqkatCoEN3RD03Qpa4f0mHNN1yElZYzzWAKZOKaUQhIcZqarRqnD0GdCperkOspkI5RqrHE4qkhASMJjLiEpOYwx0A1dSgkJxhgXh7bDoyFC6rx7ngcppUQUhZQRy7IZpWEYBmGozriyIxqGISRX8YBSErX8PqapBLwwiKIoJBo1dEM3dI1plFFKKAgoIYRQABJSxJyAEAJBAICASEjOBZeHMpSQgqvjFoYx52p2sBACUgopNU3TqCZvR3EoMq8yM+I4Vm+xwA8oo6pVTIl16tQTQohrAIjjsNNp6bp25swp3dCarYNUKhVH/Nlnn+Zc9TJJygDgxMlZpdamkrZpmoBYWFhothpz84vDo+Nnzt35ta89b6ZyAAqlUd2w7vnY/RHEzblbf+O//Bv1Zv3W/M0PLr+bziYF9/d31w0WAygUszziGhNCUCmlkKBEMioNjemazQiEjDWqaidBQSgVlJg8jgSXsQrIgA5Acip47MQhAF0QQ8oIkYhiCKlrmmEYghEO6UVh5Lt+FCrKaxiGYaVBbGYkNKpxEQdBIGMuNM2gLIiZ6v0DYDCaTCZ933e9qNDXH6zvuJ32gZStQjbyPb/rZkt5zycAosAfrgzoGnvnrbfSCZNCXHzz9aeeemp4dPLKB9empyp333Xvm29eVNTu0qVLZ8+eVY1zxWLfpUvvjY6O9feXi6U8JXJu7ub2zhaAfD4fCcklLxT6gtDb2d0aGhocGak8cO89f/iVP9A145t/8o3pySkAAwNlL5SXLn9w/catv/W3f8X33Xw28/rrr3mBf+Hi64yi220vLM4BuNJpVyqD5f6+jc3VzbXVsbGxM3fcMT4+ru5QBHG8urqqblQJIVQ459bW1uDg4JtvvqlRls9m9/f3CZHHjh17//33P//5zwMYHhrVTO3E8VN7jX3TNHd3t3d3d5lpEEI6nZbrdPryheWFZQDZfCGbSbm+d/36lVOnzly8+IZp6cePHy+UZpaWFqAhV8im0mUAFy9e7O8vmaZZq9WOHz8+d2vh/Pnz0zPjF956Y2xscGRoaGt3SynbW1tb3Y47PJzQjDiZTuzsbWYyg4OD/bVabb+6pTFh2VpoJABQ0KSd4py73UDGMp3ODg8PLy4sl/uLCde4fmV5anq0MjgEIJPJCYFCobi/Wz9x6mQYRrs7tSjYTSRzKnsmm82qZMseegSphx566OEjYHLy8avLwErvSPTQwy/C+/G9996+8847W6325OQ454JS6rpdwzCvXrtiGmah0Le3t9NoHABYWLhVKpUSiYRpWNlcJp1OV4aGTcs8dWaLaOb2fu2ue+7bqbcA2MnMg48eW1hZefPiHxPN6rcTS0s3bt662ek0PZ+m0+aZk9OO0wbQrO8QEBBKpC4llVxj0M2ERWjSdyXnIESaVgZQN0lCzmPKkE7bXERxHAvBpSBC8DCUsfTsfAVAyD3X44xQQ9d1XQPgR4JpaQ4pBNFNI5U1CVOjomQco1jMRJGIoxiEpxJECh5HYRiGpmlwTnnMAXDKCLGk5EIQSrTI9fKZBHi0u76Sy6TM/j5IruhZ5Dszk+OphNlpHgSeMzUx2VfIryytpBJ9w8OjBLTRaE1NTQOoVqvpdKparZ84Mfvwww8uLy+fPHncsmzHbacziXa7YVrsmaefAhCE4YMPPby8uj49fezb3/3OfffdE3p+u9O8tXAdNF5aXjl5YrZR3wfw3vs1zUhevXKp67rz89eTqUy90Txx+nTBTrc7HULj48dPDgwUASTHK7Xq3traYjaXnFtoj42NhYG3MH9rbm5h5tix/f19cJ7OZAE0262x0eHmQb2vkJMiPn/+/OjwSG1/d2ZmqtVqraysZDKZH/7wRQCPPf7Y/NJCEIVmynLD4Pjx447Tdd3u6uqynTATCT2dMO86fwZAu9vttLuMGQODQ42D7aefefz9D95f3VwcGR9J5ROxiHe2tn1uAtB1zfcDQruMxh+fmJgYnxqbGhcizGQTF9++IKXsy+XXV1YBZFLphJne2N0YPV4WOs+U0wMjZR3p+YVbTrctZTyRHW43mgAgDbfl5bLZkPu7G1WOaGJq2ratnb39drd9993HozBuNJsAQLG46DudzkEj0I1EHNFcoX9rc2d3bSuRZalMykiaoLL3QdIjSD300EMPHwEDA/jBD8B699t66OEXA5xf+oefCuJQRXdkMrlCodDqdjhvzszOBkEwNzenadrV69cADA0N0WZjcLji+2EssVutJRIpL4z7SoN2OtcOcGtucXhiBsDVG0vb1+bA3okkSeX63nz7LSaRSqDU1+/57Va7EQVE0wEgCjxCKaUMkvMYYcAhNaEldCMNWFxSjTFNMwDEPGh32q7XJgSVoQEldGiabpiWpmmCI+I8CDUAlmlahqmsjIaup1KpZDLpdrqSEs6547rtxm0fqWXZCWNzddEylEQZh0HAeWTqzDR14UeSEColAO5HrbBOCDTLatVrBpEWJclkutlqZG0jaZs88Af6CgCGK/316l4D4vwdZ+q1/Y3VtcnR0eMzsxcvvm1YCSnJ7OyM7zkA8vl8EPh9fX3NZiOO46npieXl5Uw2OZzpX19fn5mZ2durVms1APfee+/C/C03CK5cfX9ldfFrf/Rvj01Nb29vzh6buXHzBo/9IPI2tzYAnDx58k++9T2NGem0vbW5+vGnnsrm04VCZnV1NZXKGIamG3jttRcBTE9M2JZhGWYY+YOD5TvuOFepVEbHx9fWNr7+9a8fn52pl/t+/Nobapkri4unT58uDw5+7Wtfe/TRRyenxqcmxgxNv3Tp0uTkZL1eVxpOodD3+OjI8urSD195cX9///K19ydnJxcWb7U7dRH7tqGFnjtz4iSARCr5zqX3tC7sBP3g2rW96kYimayUSsMjw5s7aLYPAuH1ZwsAdCIpIfl84dmnP0ep/r3v/sB4Q0unE3NLN7d31lLJGQi5vrYGwLbSlBitFsoDeTNJ//av/FeffOqX/9Z/8fdsU5eppG1q1d39wAkAlIrDhFPK9ZGB/tWV+Y57wDQ9kU7Uarul/sLly7eOnRj1PWW4FYRqppV+4MHTpWIF0MbGp4/Pnq7W928u3mx2Drrz81EU9z5IegSphx566OEjwLIwNdU7DD308IuDBx9+5ODgoNzfn8vlksl0IpHoOG7Y9ar1WjKZOnn6NCFk9vgpAL7vb29vv/7GhfsfeDCRYavXbyYSbjKZ7uxU09n21NR0vm/g+sIKgFjwdrtda+0UyoP7jYO+vlKrXmNEdNtd09JlHB20W4W+LIDQd/P5PCGMx+BhzKMgjjyhx3Eso1gKqRmGnUxZABizNR2+bzGNaBqVkilLJBBGURSFPIiimOoAeLdDCLEsK51O2wkLkJ7nCiJ5HMeCG6ZumDlV0Pu+32o2BvJ5wX0ppWboVi6n64xIznlcr+0TIikFACE490PT0k1iRI5jm0bgdJOm4Xc6+yJOWGYulS6V+wA8+MADgeeurSwRQk4cm124Nff973//rrvvu/vuu7//w5dPnDgxP784Pj4KoDI08Oabby4vL4+NjRwcHGSyqUqlcuLE7EsvvdRuNz3PCcOQ4DCBcHNrPZ/rqzebi3Pzn/7cp6emJg6atVbrYGt364lHH0mkEv2VfgDFYhEQhb5cEIbNVmP+5s0z5869/947feVSOp3stpubG2uTkxMAIPne3k4UhulU1tQNlcKixhs89dRTGxsbrVbryuWrAGq1WqFQiOP45s2bTzzxxM7Ozr/6zX/xd3711xzHmZycbLfbzWbz9OnTAJaXl//k29/yQ59TQahMJpOdbosT0em2MnZyfHbGOejMzd8E8MCDD1q6RnPJ3e31XC4F8H/4j/7BxMTY629diBE+9sTDb7/99rUrVwBQwUUkfFd+6Utf2tkOzp2fqNerX/zl506ePD57fLLTaV26dElRlDjqBE6czyFbyB20Ggs35hdv7sRxODY2dvXyu+m+nN91qGUB0Jkeh3Jzc3twcNCyEuWB4srS8oMPP/Brv/KrleHBWAax5Dt72+oKOTg46Ha7k9PHxkfGLr93dXFleX9nf2+vMTLZn88Vc7mcxnq1/V8BeoNie4Nie+ihhx566OEXBT/+xv+q+vQIoVEUq9AURlU8CQGIrmtKwwEQhqEXRK12t9lsNxp11/V5LKMo7rq+6/pNx4sFAxBw+ByRkBEnMSgE3FYTQoDEjFGmScqkmsIEqFm9kseCc0jBAAKpSRgRN5mRSNgm0yiAwHfb3YMw8EBgWyahVNMYZYwRJgEpiCBRtmQD4CSIYxFFYcz57VFknBBqmobn+Y7TLeQLt7vXOOWEt+PBYr/rOWq+c9fpGDrTNUoJkkmbRwGAMPQ1ncVxBCkymXS34+ga63TaQvC+fE5jNJVITE+OATh14ngyYa8uL3Y6rRPHZngcLy0utlpOs+tPTs8SQre2NqenpwDoBut0OoD0fdd13f6BEoA4jkzT8H3PcZzpiZlkOgVgaXn1jnPnFheXb84160CkAAAgAElEQVTPtTvdu+66a31rc3CwP2XbntceKBUXF+aHhyoAWq328sJSrX5w/s67G80WpfrAUIVQNjw8fOPGzStXPvjks892Oy0AGiG2be5ubc7Mzm5u7muavrm9c/z48XK5vLe3Nz8/7wfB/R97UJ33l370imrprNVq09PT1WrV0PWxsTFDN9fX16vVerFYBLC2sf74kx+/49wdv/eV31vfWWt2D+598J5SpbSxsTp3/Za73+kvlG3LAlAe6D9/1/lrN69duHCx7XayuexzX/ylZqu5s7/XPzC4vrlOAEU8mrV6ba/mezyOhOO4UmJ0dGRtfenEyZnBSnl/fzeVTDcP2gBWljcTVtYR9V/6e49ptnz5e5d1UVhfqA6WBt1Ws7q/2252R4aHAbQOwlQyF3NZKOZHx/tBo0h4WzvrkzPTe9VdL/DTubRpmwCGhoa2t7cdx1lbWfvEk5/Y29lr1OobG1uGoR90WoZt2ab9g6+9NTQw0qvDPyJ6LLOHHnrooYceevhFQa3lG4awLKlpuhCCcykEJ0QKISjRNE2TbtztNgBsb2+vrKzsVffTub4giFQWvM4MKaXrBK4f9JX6GZcAZCxEGMVhFPMoCCPOpW2r4chCyDiOoziMQSQAQpAvlMMwjkIOUMY0SBoEURhwJqSVgOROt9MFQCByWS0K9Wb7wPc6AhJCSgIKRqjGiEY00XUDAFz4umEmknYQhJ1Om2haLpfN57MDA/1727tV7vvtg/GJMQDddtdrd3MZy6SBZLHBYDOqWRJQdI13G82kbQPIJ01CQCwNUjrdTiaVbLY6yYRtWZaIItO2SqWSyt6IorgyPHzjxs0vfOGXv/GNb1QG+vPFfsffHMmXTp0+vrS4MjJaUfOFVm6sjI6OvPbaa1NTEw8//PDLL7/MGDt37lwQeq1W96GHHnr91deefPITAOJomYBall2t1jw//OY3v/mb/+pf/vHXny/mc51287233zl+YoZpOoD5+flyX2l66tgH1653HefsubtXV1ddz7969Wqj0ZiYmGi1moP9JQDLi0sEmTAIrl69dub0+TcvXJRSWoa+u701Nzd3/OSpYrGoAiq+/Z3vWFZiqDLQ6XROnzoB4NjMlG3b167dmLv13ujo6D333GNZCQCEastLK9/57ncmj0+urCw//PiDOztbB936+MTw0iKrjAzXdxvbO9sAVjbWp45NFYt9kQjzhYzrOv/X7/z2w48+euPWzRd/+EOm6zOT06qOdxw3kUq7fvPqjfX+op1IJDSNOU7XtgzJo8H+/pdfeqVUHACQTWWjEGdOndEp871O+6B558kzNnK1nVo6maTFkgyj0aFhAGEfW1hay+b6PN9bXF6JuLu3v6kZbG1j597770mliWEbYRwBWFxej+N4YWHZd9z1za3V1dV8JhuJiEktmcnZyWTSSqo0xR56BKmHHnrooYceevjPBM//u28NDAzMzMxMTExkM3k1XtZx/UQisbWzs7i4tLW15bouAF3XE3YqlS12vCjiPI4FI1RAUqJRAybRDpptLiUAIUQkAUlsk5kmI0Tf220YumXqeiwpj8FBTN0EoJlau+VLSizdtBIp27D9KAyDlu87lmVFfisIvDD0AWg6FZEh4oDKMIojTdNM29SYQQiL4zgM/ciL8oUkgI4bkChGxHkYRn6QyVkDxdLMzMzy8rKpaeMjo8sLi+1qA0Amk/F5i2oijBxCJaOMMSSSphBCxCCUOm2fEBWeqfM4ViNrwyBIZwuWFWmUGYZONN0wDE0zmNojw3z/0uW+YmltY4tLksnlXde96557F5dX33zzjWq1Sgh59NHHABQK+a2treeee84wtOeff75QKJw6derGjVvPPPOJ2WMnPMcp5Pps0wJw71131+oHE2PjZ06f/fa3vz19bOYb3/jm5MRU66CRy/dtGuvpdGZ1dQ1AGMWM6lNTU1Q36o3mu++8M1gZevaTz3Ihvv71fzczPf30k0+9/fZbACzDZIyVywOO47zzzjvj4+P7+/uO4wRBMDIyIqXc3NxUUZ+PPfKIH8bpdPrYsWPXrl3b3t5mjFWr1bGxkbvvumd5efnChbfUM4eGhzd3NhuNxrnMuWeffXZrb+OBxz72zRe+PjU9Oj092d33iGBrTgeAAN/Z3TWTxvHjx67duG6aumUZ9Wr1znPn33jjggR56+IHN65fB8A5z+f6Rkcnf//3//vaXjWZTP72b/+f/QOlmzevP/74o29dfPPzn//s7/3uHwEYHKjUqq3V7aVj9346V8yW+oqNer3bCgfL/UnLWHGdM6dOH9QbAAYGJsvlsuP7yVTKjzrpTKZa1ZOJpO/7QRBtbW1ptl4e6Acwe/y4YRhTU1MHtXqtVhseHm42GxsbnbEJPZ0sBgF3uk3BRe9j5KOjZ7HrWex66KGHHnro4RcFTzxwiumabSWSyWTCTmiGDgEhpOf6EpJRTTd0jekAuBS+53uBTy3bjyLf80UcM0kNTdOYziiJwohqDICua2CUC+6HoR8GYSS5SEcxeBxJIhkhknCVDhfxyNCNKIqiMBZCapqhG7rOLEbBw26704jCwLQMAJpGwtAXgms645wTQihhIASSKOELgqfTFgDP61DK7FRCSIQ86iuVRsdGAj9cXVmmhFECnWputwsgn8sTyCjmnPNkIkkJoiimlEghpOSD/YP1Wi3wfQBciDgMU6lUOpUMo1iAgtIoCAlBwrJBRMpODA72A9hYWwfEUGWgXtvPZrID/eUojsPANwxtcnLC9dxOu6vS8xuN+unTp3VdX1hYevTRR1999bUzZ05Xq7VWq3X2jrONWm2wv//NN98E8ORTT23v7a+sra9tbHYc5+y5c1Yy0Ww2KERlaMDpthgjr/zoRQCf/+znXvzuD4vF0omTp2Mpb9y4NTU9c2t+kTF248ZNxmghl/nsZz8NYLBcbjRqMualcungoON4bjqdXl5e5kIWCoVOpyOEKBRLAC5fvjwxMfHuu++urG3ccccd9Xrdtu1qtZrJZBbmlwcHB8fHp2/evAng40889dU/+mo6m0rkLDdyTp+f3T/YrTb3Ot3m6ZN3ONXg1vWlhGUA+OSnn712/drV65e/+MUvvPzySzs7OwB8P3zs8ccX5pe2d/eopGEcAyCMDg5WOh3noQcfOX3i1OjoSCadXFq+9d67Fzrd5ne/+3q5lDk+fRLA0mK1Ua8m++jf/cef29hdvvTmioGC2xAGNZmMNUZEzLd3qwB0Iy2peeb8nd978bt6gqWShk7YfnWvUCjsN2ozMzOCSaUgCSKmj0299NIPj8/O9PUVOq0DTaOdVttOZtvtqN3xXdd9+4V3Ryo9i91HRU9B6qGHHnrooYceflHgh5KHoefxrh+lE1y3TCppLAQPOYfUCNdMaRsUABiV0MEQSp1rjFkaiTnhghPJiCYI7KSuBgc7juNHvgTXDJa0rXQmtbXta2bGTmaEEEHgSxlbSR1A1tSXl5cLhUL/YNk0bM/zm81mx3F44NmGTJomtU3lYOI8orpGqKZpVE2O5lzwSEhJADBQSjWv6QJghGmGKQIQqhmUOQf+fHfpoN60E2a7eSCicHxozBAGgMbWQa6Y05OW5GGmmHNdt9GsSykhpGEYtHFg2omEaQNQM6w5524kTNM2meE4jm5Ymk59PyBE2hYarRaAMI6jKFzf3LEsww/i9a1t20ombH11bXlnd6O/v79Wa5RKJQB33X1eY8bi4mKpVHr++edPnDjZqLcCPxqqjMzNLWXTyRde+F4mkwHwwx+8xAn1w4DHIvCj99+//OjHH7cse3llUUqRSaeuX7+qRmclk6mpqen9/dq1K9dXNtfP3nHuvfcuDY+OSynHx8efeuqpna2Nubl5AEvzCwMD5YRhfvvbLxCw46dOqrHduVzuD37/X1Omffazn6WQAIYGB1544YVarVYsFq9dufzcc88tLS11OpYaS+04zle+8pV7770XwPj4eCaT2dhcpzXoCW193U7lE5TS55773PLSZqGUOXs+E/gugFa3my8WQMiNGzceeuiRr33tq/l8fnZm8P133/+lL3zxa8//cbvZmZ6eBgCd2MnUsWPHdV0vFouO4xTy6bfffmt5aT6M/MFywvOc1398AcAzT39yZ7tg5+F1HVu3k1bSRIolhNf2BQ+39/ZqjbppJwB0vQMw4+w9d1dGKlvVjd39ZuQEvi98L+ofqjiONzQ2HPEYwKMff6zjNl955eVcvnDixPHx0eFvfetPsrn0mbMn5xZvlgXh3NDVu6OHHkHqoYceeuihhx7+80B5YNjzPNd1w0A4JEhSwzCYpmmUSk1KQoiu64Tp6smxiCMheRxTRnXdoDogpBQxEYRIsb23q4YR65RSjWq6xhgDwKO4MlDyI8Qh55QbCU2AxWEIwHO8Uj6bTNlMxk633jpod7pdRrRUwtjZWi7k0qaldx0HQBiGmkYpI3EcW5alaZpp6pQwIRBFURBEcRilEwkAmqZRxjgk1RjVtTiOnY6by+UC39c0rVgqO75nqpRxSlzXjQIuiOgrFNQMZV3XDU1PpVKdjqPruu/7AHzftyxLSqlRlk+lRCQcx0mn07qu16v7uq7nc5lWqwkgjqNsNjvQX3Icp9tq67oehe3llf3+gUL/YH+9ftD1fKPrALj49qV8Lnfz5s1PPPX0J55+5sKFt3Z2dizL8jzv7rvvjaTgUoASANv71crwUGu/BkqEEJZlvfD/fev+j92bshPT09MX3nyjv1j6wuc/B2B3Z2djY8swjGQmPdg/sLOzMzY21m63Zmdn11aW3vjxq6VSaWNtHUA2k97b2zN1lk6nJ6ePNRqNbDarRgk//Mijr7322v5+bWlpBcD9D3zsmWee2dutCiE45L/5w6+eOXf2ySc/MTE59Yd/+IelUr/jeOl0GoBtmzOTU/fdf9cH1y9zGo9URq2kfurUiS//9pfbDe+R+54s5IoTY5MALl++1OkelPJlg6XGRiefeOrji0sLtU4jW+qbW5p/9lPPvPCtb/dXigDypfJLL796zbmVyWSvXbt5+sTxfD7HmH7n3ff96MXvu67vuTyfTwP4/ve//8Vf+psPP3FPky/IA7m3XTVo7B6Ig/3G2GjFsEwwetByAeQL5TAm169e//SnP/Od73/T8x2v6VHCeBStLqyaqQQndOLYGACm8axt/pNf//Xz5+/aq+4+/40/oromOH/33bfnllcGKnZ/aZCgNwfprwA9i13PYtdDDz300EMPfxl89X/5UhiGYRhKKXVd13VdfbcCUNKNenz0nase6NT6yS/jo5YJNQvIVMQAgBACRNAjEO3nf6f/rDW2Ok0Anuf1FQqO42SSKXqYli11XfcCPxKccy4pASApCQUPgsAJ2IW31gEU+0c9v722Pv/PvvQ/PPGJj8ehD6BWrUvKdM3UdFvtggAHYt2guq6DGwAIYYQQQgilUD8VpJQqIuL2lh5VtASgwH+wAiAhYh5LKgHohIShH7qeabEv/x+/BeChh++rDPZ96X/+Hwn1M3lremYMwPTxiWwhEcV+KVdQIQ2WmTw2ebrpNtfXtgNfALjjzPntnXqxr9/QU0IQzUgAgCRSMoOZoRBSUACU2IwkBNeiSBBQ3QAAxgACIAakegQA0CREGDu6xgAQaIgjAhq26o3djdreOoDa5hJDBB5SIRGr08Qo16QgPAiZae7VGwDsviIsq+H7v/dv/03b9wEYVlLT9XOnzwwNVtqNOoBiLn/i2DFT8EQUFgupSAoAkQ5YekBw50Mf73oRgGR2QEKHJFKCShDJAQARAGjGX+J0/NmzI+XhSYc4uiyDILjy/iXG2Kuvvvr5z38ewG/97//b5OTkP/iv/xtCtY3VDQCrK5t+J2y3nI31nU7HNa0EgIhLzjk0mkhY6XwOQKEvl0pqO5tXwV3Hce569LEHHn6iV4d/RPQUpB566KGHHnro4S8D13WjKOKcU0p1XVf6jPqpCNJPhSI/P4sghWH4swgSoz/v1rimaT+LIKmNiaIoiqIwDEM9PCJIqnhVT5Z/jms5jgMg4bqe7/q+7/u+jOM4jgFwzoWQkJpERKgEwGVMCFc0SCP6EfNRI2IJIcp9p9YjpfzQln7k4pv86Y5IKQ9Xx4X6YxRFKtai0WgYdkH1EZlJTZDywUH9ynvvq1OmaXoQRISZpVLZ0A+1L0KlOguapuuEARAEYRRGRGrUEupAAZQobYkS8nMmb9MPPaAACAgIgxBxFHW73dDzAcRxLGREREy4IJwBkFyASyIIFxGVeqnUB8CTePu992qu6zq+in03dEtKOT+/uLaymkslASRNy/f9bCbtdzu+bwSIAXBBIUWsa1EQhGEMIPmfnBYAaDabQRA0m81yuXxwcABA1/WZmRnXdbvd7v7+PoC1tbW0lfZ9P51JAtQwTABBGLuBH8Z+q+W1vTaAWn3PMEQhIwklQ0NDI0OjvY+mHkHqoYceeuihhx7+eqBm+gghCCG3x6RCCHFUrP+sV/0cgqRp7IjYEELwIV3o55Au/DkF6cNMSdEhSqnScz7MLhSX+InXEgJ5+LhY7ANQKOSbrciyDSEE5/zI5EY1CzIGOdxgLgWhglABgGnyiCBJKQHyoWNCDv9+WzgihwLLX+yM+vMH9pAgQUp5uDwhpZSSMRbHAecRAN9zPriy1NeXj+K2YRgDAwMAKpUKY2RpaeXU7LGBgQoAwzDKpYHF5fUoFMND4wC63W6r1VLCna7bIY8AhAGXUhpGwrYYFxQAkTHVxO1z9aG9xE+NU6NSgOA2i2IMcey5frVa5Z6rCBKV8W2CJAFITqUAhLR05vmdZLYAIPaDvb39mJnDlVFONADNTse2LCGE5BiujAAYGRoOXG/XdTKaHsRKEoJggATTjJhzIcnPIjA/oXv9lSJSZk7PS6fTV69enZ6evnHjBoB2u10ul5OFfLfbVTcIfN8tZgtCoFgotNKuOmhcipDHMecCXDCpLmzKeOTVDF2fPXEyk8n2Ppp6BKmHHnrooYceevjrgWmalNIjXqTG1CimlEgkftarfr6CZJo/02LnOv7P2Rj1kp9KkGzbVlzCsqw4jk3TVP+VXGiaFvH4kCPdJkhHUC+0bbvdoSoUQUqpCJ4Qgh6u5c/U0ZQQdttVJSilQqifhNIj7UgCIKBq3yXkbY6kCI/89yRIR78KiSOCJCUgCGPE9wK1qd1u94MPPnjkkUf2qxuXr7yVLmQBVKvVUjk/MjTsdIP9vRqAvr6S78fpdIZzqcIYwjCuVAYcx6s39tPpTDrbByBjmJHgUehHQg8DCUCKSBhEoxBckxJSUgBMw0+VyCQkIexPD5oEOALPq+3t24b8Mwfy8EohkASEEqqRKIicwAfQdXzdsJKZPpbI+7EE0FccdV23023Fsa/pNoC+YlnEQdjpaFZS6hZkBEA3dG6QRCqj64b5k5uoNES1EYQSyP8ozTzq/RKGoWmarVZrZGTkgw8+UP/KJFN+q7W1tbm8vARgZ2sj8vwoFLZht9tdqhkACKOUUmJQqhFwCoBoIFxEUZhMZUYnp6xUqvfR1CNIPfTQQw899NDDXxuOuASlVNXrnHNVAn6UZf7UvygT3V8CSkFijCkR6cME40hB+qkEqVarASBastFoOI7jeR4hRBnSLMsS6t49Y4eLlJJQSgkoYYdsDUxIUEoEFEeStxdPldJDlOuMiA9zpJ+DD/voPvxAEgghKKOKuQkhDIOpFDgAnU6rXCwW+wpLyzdc1y2zAgDP89bWuvV69ezp87lsHsD42LjrugDd293NZrYANJvtZDrluT6lmuc7qxsrAHTd7O/vLxUGIhHEXACQQuoiIpokkn9oP37G7khCCFMWOyEEJVRwHvhRo9EY7s8D0BijkoBScKHsegIUhBEpndDXLTOSEkDbDdKZPpjZRqcdSw1AKpnf2++EkS7iqNXxAQhohqX5XU9SM4TGFfdhhoC0EkkJyhi9zYsEwOSHGbsk/5EkJDuRANDpdHynaxhGLpdrtVoAcrncyMiIEDEBiIwBFEs5jcIyjCgMCY11UwNAKCgTklFJhBrzxcNYiFhwns7k0vk+3I4w6aFHkHrooYceeuihh//UCIJAFeiMMV3XFfdQas9fSFc+xH5+4rcoiv68gqTanBj7i4uWn6ogRTwEEMdxHMdRFEW3l8OjmHOum8bPV5Asy6KUapqmFKQjxYwwcruvRq2LAvxQm5J/6poTQlBFYCgFIKVQuhO53Th0JCUB9NAx9x9KkISUkhBBcNviyDQtDkPBIwDdbjeKomq16nnezMzM9u46AMMiVKfl8gCPUS5VAAz2T62szqWSZqVCU6mUOlO35ueiiCeTSQB71ZqiqYaJcqHIKFN+QsEjQjmjYJQJgdu7ySXET55berjVVDt04AlBKQSXcRw7na4xUgIQRPJDZOqQUklCBWQAqlHDCSUAN6b9o8eMZF+Xb7Y8DmCv3j3oIJ/r0/SCbhcARMSOIj9iVkgMEZGIUAAJyYSIqWFxLsVPHmpCgQ/Jm/9enPUviziODw4ORkZGtra2lpaW/n/23jTIkuw8z3vPkieXu9+6t/au7uqemZ7u2YHBYCEtECIAaiFIBilapG05LNO0RIY3hSUzwg6HHQrRtEI/GFxEy6RlhhyULQkkCBIAMeACYhPBGQxmw0zv3dXdtW93v7mdzT/OrdvVywxAQPTQEfn8mMnOyso8efPUjfPm933vB+DkyomwWr155VKv15EyA1Atl3WuOGeE6NAQSiUASwmoK2XTZFLkpgm1BLS9sADCQQqb70IgFRQUFBQUFLxDMMZcBIZzzjmfLPe/mfkAu6eK/87x5DscDN7CpEFbOlVubzW8qUnD8ZKkVrsJYGZmptvb7Q99l1+XJhmANM093wMUCD+qQVKETOzpmLsXMlE71lDQqY/CNJuO3DFsALXAN7VteEuBZN3JKQBriLUWlCqlXIpdmozrjarWcjTsewFx4mf11Olcy1arpTPs7R0CGI9fXl9fP3Xm9Nzcwu3btwDEcby0tLS2dn087i8sLMwtngNQLpfr9Xqqhx4jxjrbA2utBgxgnOx76xsACAiZyEGtLafUKTopZSmKAIz7u9QqGG2OXPKMsVZTDZJTP4PIPR+A9JmIZv3qQqUt0s4YQInJOmqcm9HgsDdmALYOU8/Tp5Ye1uOEEhhkAAz3QWUQlgjzvCOtTiYlYeQebfbnQb/Xc4+s1+udP39+NBqtrq4CeOThh7LRqNfp9joHzu9OGcM4SbOx7wkl4HJQDTGgsJQwBtcHGYyCeElsllZOam3eZpIXFAKpoKCgoKCg4M8XVy80ESFau+W4UupovX6vULn/n4Tc+5beZeu5Yxhj0xokQoiS5vgZHnjaBwskrZ1AWlpastbqXDo1FQWh1tocM7ID4P7JORcQw+EOAEv3hqOBtbbb7eZ5PrVpFkGFEpYmuYspcZ9SagHmcX6UTWcIIZQSYywFMRYACLVaOws7ezRC68JX1rr6HEw1zxQcmYNba6cRtuN3yqlnlAEAA18IWNvvdyklAKIo3Ny4HYUnl5aW4qS/svqwG9vB3l6tUjOK55kGQJD3eoN+b3j58hVXA1MqhbPzc1mWvPvZZ+r1+jhNAPg+ZxweZcZqrRUAY4mFMVZpbY0G5x4AymCtsdYAlExiGsaCWgutNfUYAEYpjDFKEphSGCiZu6OSNKEUxsD5QxAWjBMlaZB7pVQLwisADmX/Gxd3wRJDS0leAlCq1CrBfJqMskzs5T6A1272yxElkanwcqPsUttAeG5tUm62uC9AGAALF0k6suj4d6QutNbTdwGTGUis1nprawtAnue9Xq/dbh8cHDzzzDMAvu+jH+kPuoN+32jtbNCVzCmjxqYgllIlBAeQK0k9mmsNgHEfQKakhZpdONlstTXw55UaWAikgoKCgoKCgoJvyrTW6LgcYow9MJhzR8DcF2A4OvLeBkpOXeBOhOQuIXTcku7tX5k7t25CSL1e39nZSUZjIQQAHoRKKWduQCnVd0znwDn3mR8EwfQ2GaPD4dC1hcUkHsUIYUrlzi2ai5AQa4wlhB6JLgrYI5MGuHCF1S6Q4hLt9NG9YBJ6YlODh4kQmroCWms5585Jzy24nWSilBLCCIjSGoCW0hpjtR0N+7VqGUC73UqTzksvvZDK8dz8jBNXMssG/eH67Y3WzEK95gF4+ulnHnro4RdeeuHE8smN9Q0AH/7wR199/bVr124sLi7G4zRTGYDZ2VljbLezE8c28OsAmvVFQsjESQ/UnZ8xRgjNVa61dqqPgBPigTDuTWQD5wzGEEICX8y2Zga9PoAjKwsCwgn3ATAeMt9IWvWbq197+fLu/nUApepcQpq9nuKCB6U6AG18sJIOy9WFqiU5gKGhjJVv7MpGSIZ51kQAIIp4EETK8jiTUcCP5q8hxMBSUHKUJMlAzHfSBMkYM/1DcHOAMialdBbeURSdP38+juPPf/7zTz/9NIBKowGjxsMRZzyXOQCPUwJTLgVGS84MoxqANVLwQFtjKREeBaAUwPnq6dOeEPSYCWRBIZAKCgoKCgoK/r9mmk91PLFq2vbnHjGDtw0l3bP/2PH22M4H/+IDZdLxndPt8Xh8PMCllDLGuDXxPSEvdwvOi8+QgDFmjMnzXCnlVr1CiCzLNIMx9qjqxlpDDGyeKzJpeTTReNZqSulRHyR3DXNsYOSoMAmEmONZc/fb1t2z/8hnAlmWTTL9tM7SsS8ogEqlBIARDAYDQsji/DwT9vKlqwAGw05v0OVcnDn9aJKMAXzpS1+o1+t7e3uU0vPnHwcgPL9eaywvrzzyyHkAb1y4AKDfu7VycpkxTqmtVKoA6vVmKCICRjg3mjiBZGGtNZxzxthEIBFKwC0QZ6k7RoD6nFBifd9rNBoq7QLIch34UZpnnAlQH4DSPCqXlS7tDrDV0buHGkBbMM+rKJJq64VeBCDNNRPMC8s+jRfRpm0AACAASURBVAgkAMptBjbKCaMkzgYjGQNYWarXmrUkUx4zlRIDYK2zjLCWGhz5j9tpjuR3wB2bwWNiqVKpAIjj+MSJE3t7e2mavu9977vnEd/1t2AJATGUukbMwmjGPCo1MHH5I4SVS+X5+XlfeEmaCM/nrFjeFwKpoKCgoKCg4C+YRrpHIN21E28vb8j9Yul+5fNW+x8ok6a2EKPRSGs9HaozXXDjIXdd3gk8O/HNY9z3fbft9BUAra3Kc0lhQSllbg9gKGyWZR7z4arn73SJ1fd2aqLmbhVncHdx0d31RQ8WSBOrB2u11i605VF/LBMGSyl1JhNZluR5lqbx4WHCPbTnZwEwPtPr9ZRSm5sblXIdwDPPPPPmm2+ORqM333zTRdjyPG+2Zh55+Nxi61Sqx+fPPwEgy7IoioaD5KEzJzkrARA8IGAABwghzPNcp+CMc0LJncoq6wwkCAJfWGgAHATGEmKtlsLn8WDipRGFYSYVqGeJB0Br5ouSisWrr1/PVRiWBYA4YTpONXjg+cpoAJYSwiijHuWWkYnhGyHUEEiQXGWIcwCxJiIsKzBxZNFOjD1qe8TInUIk851LI6cDna+jkzdKqXPnzgH41Kc+tbK0uLW1tbq6evLkSQB5HPe6g+PPl1jQI5HNLZ30w7WGU48QCVBn8y24aDZbreaMewXAyqwQSIVAKigoKCgoKHiHNRKO0r2mS8O3EUjTFLtjFTh3dUr9tiNIbyWT3NrUGDMej10T1WnMZ6qzHhhBcgtcTzAhhLPpU0opZQAkSQLiW2soE05Gmdx4HhOMKqWpy50DIwSGqqM+SNPzcwDETu6O0DsBN2vV2y+779FL0w1CqOcJAIL51uSCa0rhCQZgPBoQi3JUSvJhmiWPzpwDAGpv3rxRCqPxePw93/Mhd0eHnf1bt25FUXT27DkADz98dn1ja3l52QCbG3tLKycAcCKUUTI74Cwc9McAtMorJRKFwhpOqXV3xzknxFgYY41WaiIgLQMlqc7cR0YoR56laTwaDaxWSZK4myGEETBjmbWuRohlue12kytXN8vth0phBGCUpJmUIuCwMsvGAKIootQQK40yrsZLcM6IoIxZTj3BNBkByKRhfsi44MLYSe2RgZ1USYGQqZWGtfbbDiEdV+8uSXJautZoNgFsb28bY/b29p5++mnCOQCTJqPRyFpL7aQj01HuJQWotfTI7F4QUFhGmQfrgpnBbHshiiLAjIb9MAh9Pyi+lwqBVFBQUFBQUPBOSiPcHUrCfZYJf5aAz7/7CJKLhxhj3BLc5X05RcYYm1ToPyCCdOckTttImaVp6upSsizzhCelZpxY568NTYgQIrDQWrlVtpp0iGKaEDLtg0QpnTqKu6X49KaM0fcvsqeDud+24bicI0d1T57neR4zxvjcAzAyajDsLS3N+dHc5tYtV+WVJOMsk0tLJy5fuVKtVgB8+ctf2tvbO3VqRYjgPe95DwCP+5x7S4srxtJXXv7G9m4XQBiGiwvL1cqMtUzmFoDRllLm8UCpO12AKaHGaqlywExCH56Y9Boy8CgDwGBVJkvlyPd9IQSxEy8NrTUhNJfKOVZY6u0f9jc3Ehg/z4jS0l3U9zytZJZoPwoBMOYTa4xm1lr3URgQYgilgjDGQs/mGYBMg4uAMiYCaqzGNKmOWGKJa0oLwACWUPodZNlNHRrcE6eUapWPRqPBYOBmo5SSUnr69GnnLR5EkTEG1lpLjmziycTHhLpnTQBQUBAGUEo4oRxAGJQXZpdAiLE6TVOjdfHVVAikgoKCgoKCgndYJj3Q2fmB6ojc7RJ2T4zoQcLgzxZBeuD+qUByS1KPHkWQtKGUWqPfKoLkQk+uACnLsvF4HMex5/nTw6TMjaVO1CgjuedK5IkzUZjeiIWdWvO5KiNrMb2oE0juovpodXt/B95pNt09AslaC1gYmqY5AKshpeQUeZ77vo8js8HBsFdlZWsnFVP1er3RaHDOz5071+t1ADz00OmbN28ur6w0my23iJ9p+vNzi5Ty4XA86MeVWgpASypnIPN0YXGm2fQBEARhUAEo3EDM9MPRxhrPY+zImq8/6PUG/ebcDKcCQKfTMWncas3WqpWez50ZRhSKPFeU8jxRzHddtvju3u7t9X6tfFISkY5TANpqLzTGSGiIsg/A5DFjjFBG7ESAEs2M0jqXSjCmkaUKQCa15weWKkrpRFJCO7V8txiib9OQ6s/0BsE10QKQ5/lwOOx0OgBmZ2e73e7JkydnZ2fzLAMgPO7K2O6ZigywLslOHdkgggCUUo8QD4AvSjPNNowxRhqlrLHFl1IhkAoKCgoKCgreISy01oS4l+VEH0U/GGOTbqmTCMlkqenkgiX6+BISgKv3cG/N3fL9Tpho4rvsfnR3jIgc9aoh06Q9Q8AwPf9R5p5LgctzZazU0nphZKwBQL1J69JJn9fJNqHuxxacWACB8BkR1rDxcDTo96vVNoA0RpYpa7m1Ntc5AAMv8EWeE2ONK2ChlDJGGSwnzJojseTc0qBhYN2Nq4mdA4iVSlI2aT7rrM8mdVCAkiYMQ0ptmkg7MdyDtSYKfYD2h3GrVQEwGMdp0pMR0nxAPAUgCFGr+ZSYZDRWCQlJHQCzQpj21s145cwSY2UAc7P+hz704WeeerLX641GCYCNtVsej7gJyqX6933kRxihAJI4bdcX+qMxdOQeZSBKWSYZjbNMRlGJUFd+kwPWaEuFNxqPALz26hsXLly4tb4eJ5l7lDqNy4K996nHnnvqcSlz6boDg6aZ1KCKBIQFAPqjbGu/2xnGrME8wY2lANIkVqkCg+cFlBoAuZKceZwHlDGXG2cIVdZQJYW0cT6CjgFwEpQCT8kc1tdGAqBEYBI5IhbkqPrIuBxIe29I88728XCfe2IAXLaeNaB0Mo8YoxbaQvWGnXE62DvcBnD6zMndg73nnn2P8P10FANIcp3FqTEpkBKi3B+NNsYSAspAOBgDwJgXpymIZwnzPA5gfnGeR5GB7fRGoB4KF7tCIBUUFBQUFBS8UxDAaE0I8bhHCHGlJoQQzphS6u4stUl7FgIyWUdONdbd287wYCqE7kqlu3fhZ51OmKiviayYrlnNUWcbQ5xLmc4pRZqnlvhOy/k0lDKnlE8Wwi4vy4BMxBKJAgEgCIJquVkrNwaDwc2bN+dmGYDD/diSpF6v+yHJMglAa0ahCCd+QFWmAHieRymlVFDCLLRWGoDW2neJZtY6gUQsLCwhxBJobSaLe6OzLCNgvu+7kEKW5UmSCSHiOHGhIcY8YzRjvlTINU2VB2AwSpRM47jf6x0ylgMYDjqjfi8IAs5CldKqPwdgNFKhnf/886/WF2/5pUUAUUjW1rb39w7f9cwTnALATL165fLa4vxKnuQLiwtJqgCEYSWMan5UsfAj5gEwUMQDpyaVCaEsyVMAgvtZHodBCSAbt7cBfObTnzk4OBiP4zjRvicA5KNur7O99uZrJ+Z+mnNaq9cAjMeJNMQSj4WVvcM+gJdev9LpxfMr54eWxnJE7AiA4JnHLA98HlBAAsillUwxahi4RwkAwik85nnwSSbzQRRaAPXILwuSKsoJI8yVorlpOZlUZFKYZN2DeSt1BMBac5c6OrKsg6WUMAJMUviY87aXw2QgbbaztwHg7LkzeV6enW3DGE5dTRrNk9TaVPhk4i9vbJbqTCqrCaE84hGAQRInqRSBn8is3moCOPPQKVhNqH/YjcECEFZ8NRUCqaCgoKCgoOAdEkjfrAroeFXS8T3fHvd0R71baN2xqruf455vrhrk3lPdfVNTvTYcDgHsd7ODg26WZYKrNE2daTWldJykeZ5TbvM8BxDHSqkcXlCjkQtCuIauxhhtYazS0ukonXEKGEKIC7ZQZ+ZsjSUwBuaoH26a5K4HkhutMYjjNIqsUsb3XU8larTOM5VkOaW83xsD6PVGnYOdeLRDUWpWmgCGnf7NG/vtmdb+/vqpk4/ksQZw+eLVJ59419Z+d6873twaAbAkVYrvrm2cOHXi4GAPwLDfby/MzcyXlaSKjoKaAJDm+Sjf9niUZXElbABQOveZSLIRrAKM7/ISCSXWeJxJmSfjIYBhv6ulHA+Gu/vdxfl5AFrKyPOzNLl66fJ8uwFjAVhtsjiTUGW/MjMzA2BpaTEz27kcVWoLahBneQeAkSkL/bLHeGCtsADS/tAQA6Mt853tQUB8T3CfMZkOjYoNpwB8bmRuKcwk0AMQS+9PsDsms+nd7wTumnRHx+DI5uHBUEq1lUqpJEncbOGct1otwrnNJ8bxMlNZllLCQQycwLOT9DxKOWWepQRALpUQIgzD/iCNymUApUoNQJ7n0KroglQIpIKCgoKCgoK/KDLpgerofheH72T99vYC6W16ek4FEqXUWdhN1dSRB7e9v5KKEJJlGYDNnf1ub6R0GlY9AuYqmhjLGTUy15YYF0HKUmatFWPtCVRLVXcSKaXWmoJYq8kkk9DEcUqp84o48mqgLrvMGm21nTSujeNMSmntxEyPc86ZoJRaQ5wJhEbuRpikMpPEuS/cvrX+tRe+lCe9p594aHPYAfDJj3/uwjdu+P56rVxJh9dnqksAWvXZdJyWgvpwb/TiK9cBzLbDIJTd3ujlN9547PzDAL7rQ++/fOHi7d3rypB2a67emAFguFTWckopF3HeBxCKIJUDrbW1Zjzq+X7otBulFDCc0MPDQ/dRwFhKyEOnVuNBH8D2+sbyXGNprq2lypPcFeeUSpV6PRwlOhkNvcgDsLKyXGm2NI1ml88dHA72tgSAzuFunmeUDIkyIBJA6DFFc2s9aEusB4BwxqzxgMCnlvHItwAalRIxmUcBSGsMnJne28mbiUa6f+oe7WFHx5jpPHSRUnokqChokisp5Xg8djmTgQiDcuhmoJuNSsosy8BopjIjcwDaEs6F8EJKuCF0MBwBACVceNTjQVSeabcAEEYNkGWJscrnQSGRCoFUUFBQUFBQ8A5Lo/vWiw/WQt+hOnrACvVbPts9AokxNvVCOK7i7m3EZNFqtQDEOWU8GI4OGbOj0Wg8TgBkWa41GwxGYJrA9QAtTQ3EnbuDVlbmSpsUxlIKzggAxmicZZxTIYRrGUQYJ67NLKwx1Okczkk8TuM4hqVutOVy2YtCWKq1lXJiAmEMGPOEIEmWce4BIIQNB1meZFqJqxcuAfjyF99YXVkwMt/dHPzID/6tv/SXvgfAG2+8sX5r/fr1m/W5M0pVARiEBhkTlYPe4PbWTQCGJWs3ru3v75crjWZzplytAihXK35U4jb0TH08kACWF0/cuHHjxImT83OL8TDuHu4DWF465XscWhNG125cA7CxfouBzTTbnb3DlcUFAKtz7fl2Xca97v5BzReRHwHoHfZ4ECjriShsNOsAqlSI7niQmr3Ny6MkyeJ9AOl4bzzoG3AvqnrlBoBybUFSaGKNta6FKrXKGg1lTi63qfEZlwBOLbVLvseYvdOiyd4dJnJiyclvYgimTiFvE/ykx84wVUqTGWusdmJbZXk8jJuNFoAgCGqV2tFE0wDSNM61sgTKaK0tAOYJxrnUpt8/7A9G/eEQQFguGWPK1fLCwsL84jIAZY21yLMMRgvOpqV6BYVAKigoKCgoKHgnZdJb5dfdv/PbVkn3JtGRb2ecTiAdjyDh3iTA6fHW9z0ACwsLjaa9dVtK9Hu9QRKnAHwR7h8cSikt0WFYAhCGISxl1PNF6Iy/rTVaa6WMNYYQq6m7C6gs9wQHJoEsRkAsrIW21lhIaZz6i+NsMBhz7juB5PthnkvXnckN2PM8znm5XJZK+2HFjdbqdGFh8caVwRuvX339628AqJdnGCnt7nbe8+yzZ04/Wg4rAOZa85/65Kc394YVusAqFkCyttue455PV0+fOuzcBPD6Gy9UqlGv1wlLYmtvEA5LAE75q8w3cTy69MrXVQwAt9pzL77w0mOPPXH24XOdw96bb14G8KN/48c6+51+f7h66nSepACatTqMXVlanCnVFtqzAIjOSr5Xm22eXJ7zPfLqyy8DqNSqmjBORVipKJUDuHTj2utvXukMRhs7u5RSahQAJTNo4/lhuTHnqxRAqda0EJQYTQiORILWWkod+cyzhHICoFkJrE48TmGlM3wjVLzVrDr6hzkmfh6oju7bsAogrpTNKkM5S5Isz1Ucx4888iiAwI98EcJYYqyWCkAcx9Zqay1nnhc55exJafYODm9cv725vaWsBVAql+M4brRmgqgUlUsAQJhWSqmcUSp8zgqBVAikgoKCgoKCgndWGt2vgu6PFB3PZPu2LzdtLDO93t0/f8uyouMRJJfRNG1Ze39N1PEapNFoBMALZ0BonilJ1HA4TpIMgO+FaZIrZQjXlOQAlBxLKXlYKldCahMAhFBKmecRo7WUWZ5KAErnDNZCcM61ZgAMZZTCGGMsjLVKGgCcIU3yeJyGQeYEkqpqo0EpE8KPohIAIYRSinOqtPEERuMBgFu31nZ3d3q9wc1r17/64gsA2lF94/bBd3/gg4+df/Rwr/vy4FUAi0vzP/zDP/yPf/mfW8Ot4QD6vViqJMlu+f44l7sAKNHW5L6g1UqUyfzkyRMATpxY1lrTKAieiCK/CkBJw6gVnt/v7nEqauUSgD/6g8/1u4P9ve65c+c8RgGcf/Rsv9frdw9PLZw6Mb8IIPBI53BPpgknfH529pln3gVAGU298LA/unDt+kuvvQnga69d6PSGtVbLEkIZBAUAQQnllHEp036qDIBKa9F6YL4AFRNbDjBtiFJGpiNOYhgFQDCoNLZeQKw1LlBzl0A60jmWHLkj2vvmGH3APLd36yrjTD/upJjKLJdSZ5lcPXkagBABIcTkkgDO3zxJxoQQba3nC1fnFifZ3u7h2q3bt9e3DrpdF9oaDMfKmsyoC5cu7h8eAFhaWmKMWWs5QeDxtynGKygEUkFBQUFBQcGfL4wxzrkxxikfV1xhjFFHdnZ3yZejuMfbCJhv46fHLkTuvujU+4648TA2qWDP8/worQ7T1kP3OEkYY4w1QeADSGUeJ6rX61kv7vdG+3sdAHk60NqLwooIqZNM3e4gTH0eKqmS2Zk2gDAMS6USIURLHQTR9uEWgF6vszQ/TwmXuXJmZcZASuV5nlLKgBAiAKSJSpI8SXKlzHgcA2gpCCHqtZo2xv3iaDQAyM2b66N4ePHiaxcvXQBw+9b6+trtpx5/8gPPPbt9ex1AHseBH91e3zlx4tT1mxuR6xrEKBPi6WfefW3PbKxtAaiU8kqJl/3y5trGaLQOoDkTVsScGspX//TrQVSOaBnA1tpukiQrK6tnV88d7HQA7OzszzZnlLRKIgrD5971NADfL0Xlmme5MRNlq5U6OOx87jPPH+7uVrgPYLbdmJ+dtzIdj7PXXruYpDGAvcMDUH7j9vobl650RmMApcgnnCorCSdGq7BUAuBRwggVvpdqTTwCoHN4UJ2tUUqlBWUcAONBSnyuMyNzyvNWvQYgFNSAWWsI9xiZOqpbgNC7zBoYgXbz1s0/dtQ2djohp/8/rpoAEGON0ZQx1xMqz3PKablcSZO0FFXm5ubhrOktjLGMUGcXPhwOGKGEkDxX3GMAxuPk6vUb29u7ytowDNNMAgBlgnoy1xcuXn7t1dcBLC4sWW3SNKtWa4zxogapEEgFBQUFBQUF7xjTRqVKKc75tJhHSulW8HcLmGnfTHL/Ge4/+H6OmzQc7yF7pNbo3arp6DU/pUcpasKdPMsyZ7Tgrqu1du5292ukMAwADA5TYyYFP0op93Y/iZXnR1mmmcc48wFYY5Ik7XbywUCHXglAa2auUq6MxgNj0G7N5mkOoNfrBUGJM26hlSslMsTCMGYJmJI2SyWAarVciir9/mBra6dcjgAsLi75vid8sbOz6wymS6Xyxsbts2dPbWxu1xrPzs5XAXz1K7ZZjf7kK188c/LE3/2pnwTwCz//i9VarVyrXbmx9sy7nynXGwBGEv3DzskzZze6W4YIALVSadzZAkl0kAteAsCluPL6zVOnTuXZaDhKN8QugJVTJ6u12pXXL+2u7XT2OwC2t/ZkZp54/F2w3oU3r3k8AEAtj8cZY14UluXE5W/03HPP/diP/o0v/9G/Xbu2BuC1V19enJ+ba89kWTrod12KoDL68tVLl69fTaTiUQjASqXzlAmhLPF8b2d3F0CtFNYq1Tge++VWrHIA/YN9XlnwPZ0TE/gCAPwSmO8xK2UifHJieQkAJSBgxACagHMAm+t7uTQEXhRFUSngnABgnHDOQAgh0/l6l+PIdM+DJq11fwbORjwqRQDxfX97a3t1dXXapBiEUgtijWsUOxoMlMoqUWXvcI/AA1ApV5cXlw72e6Nhb5xkjHkAhv2BJaRUKQ8GvWq1DkB4ojM8TNOsXqn5fsRosbYvBFJBQUFBQUHBO4Q+4ngZkttzPB1u2vX1HiVzvzq6bwGK+/3ljnkq4P5jHuihN6mVN+ZokOTo0sc60t5JFzwmk6ABEGo9z4kroqRxlgyMUSWNMYYwQykHoJRWOlMkB8lWV1YBlEoVzkW1Uve9wPfD2dlZAGmaCCG0lkKIPFcALIPvezJXnh8YkPiwC6DRqAVB4HneeDyen58FEIah1tJa1GrV3d1tAC+88ML5xx5V6lS73QrC2Vo1BLC8sPB//to/PzjY+dznPvsf/Qd/C8AP/fAPvvrq68tLy8aS25t7a5u7AB5/8gniVbdublsitCIAlLSDflIqibGMW826EzmNakWQWi0qay1lqgDkqSyFkUrk9a1L73//dwF46omnPvXbn71+5Wq7tdhuzuSZBZCM82a9QQijlDpPtiyNr129/P5n3/eXP/y9L0RfA3Dp0qXhaLh/6arKs+XF+YUTqwA8z7t87VaSKb8UeSIAME56nFLP95PRuFGtueZLgcdq5UqaaymVL8oAwCJXlCUNSdMUQJ4PKuW6PxMpNRRCODmhlJFahuVSrq3L/fuDP/zjOJHGIAyiSjn0g8nzZdzW63UhhOs6JYQIgiCKoiiKnAkH5/RIut/tfwhDOJ20UwKsUmkuh/1BPE5XT52hhE8W4NZQxuAcugFrtdsWnJOjEz75+BPDQfJmfGE4GDtnDqkMobZ72Dl3/uxj5867awwHY85EmqtGK0QRQCoEUkFBQUFBQcE7xbSnkAu/HBcb9+fF3eP6/TYa6R6ZdE/l0oN859zxd52ckDsH3COQCKHTzkL3BI6mGszhcp8A+L5PKSUgShkXQWIMo0Hq+4ExSNMYgJRK+B6Q93qDI8mktNbNZjUQoZRaeAGApaXlLE7iWDHmpakEAKODIJAy90MqhBdFkdOZ4/G42+02GrWVlRUAvu8NR/FwOHjxxT/9whc/D+CrX/3qD/zA92dZ8sEPfqDbO2zWGwAa5dpHPvKR5z/12S995YvVahXAj/7I37SE/cmfvFhvNI1lhHkAXn792vLycrm+2L14mfEAgD8yxpby3DISZhkHkCZUZiNK0plGbXmprSAB9Ho9rbNS2Q+9uS9+/o8B1Mozc+1Z4VXiUTIcpFoCQBLLUlgqBeE4SVSeApip1/Mkub1+84Pf87EP8AjATHv29ddff+PVV5rN5vzS6uzcEoA4SaJSLYyqUms5Tt2HX282uAjyTOfjrFmJAHQPD0pcNGr1yzc2qu0QgERMtAoDEXiVzPgAjPFq9crSiWbv9nUz2ySUARiNs0wlNIyyXLmI5CNnHxv0x8PhWClljB6NYgBKpsao9dvbQRC4mI+U0hjjCcYYc2ImDH3Oue/7YeSXSiUXb/R93+NUpslsu10p1wBkUmW5FEJUKpWlpaWJt7ixoMxp9PF4CMAaZbXqDYZROWSEAUjH8ZnHz6SpkpnW6kqpUgUQZ+n+/q4l+PF//8erlQqA8SiuVqsHe91MquJLqRBIBQUFBQUFBe/oGoJzHHOHc+tIpzfuL0M6ts2Oq6B7BNLxkxxvoIQH9J+9V0fhwaGnSZ8ZJ5A45wBxSXcuce44bqTTwRyVJ1nf9wkhBERK6QQSZ4wQnaXSkslFORecMUOzaQOlPFda61KpREGUllYr96Hld/v+WWsnVU8ayspareKW40mSJEnyvvc9d+bMKgALTQjefPMb3KN/5a98FMDh4f7v//7nPvzh742TNPQjSjwAluq/+v0/9OarF37u535ue3cHwBsXLzz3/g9EtfbXX/7G9Ws3S6UGgIOB7Yz4zt6I0Ea51ARAmGrWysl4C4QPRmMAuTTUsvnFpqUizmVYogAEZX6ZV2vttYtrKtcADvYOhRdm6aBSbqZxJlgAgBgMuoPqYqXVrHcPdgHIXLfb7UajcXv9toUHwC+VV06fkbk+c+ZMtVJyckWZdOX0Q5k261ubuZIAVk6dWFo5AcJ63eH6xq2d9TUATKqV2bmVU6ucBFudBABsarMUMqG8FPAAgFQqz0aDPvQolro5TBSATCYKkgziXGqaGADPve/pPEOWwWrLqCHEALAmN1avb2wKETgzvV6vNx6PtVZxMhoMegC63UNrrTZSa6W1nEwqq6w29XIpisqcCQBJlmuLIIhurt3e29mv1WoAiNUe40ZJjzHXj1gp5SYtBXERJGJRKZdXlpZ7D/cB6uJpXHjD4fDs+bPf/wM/aHUO4PDwUBkwLkrlavGlVAikgoKCgoKCgneS49JiGopxYaXjoaH7GyJ9i9v3RIqORYceuP8BESS3Mc39m6bYTSNI9zrjHb8vao1xr+SpEIIQAkOlnHQ94pxXyrXd3d0kVzMzMwAC6qfZUOssCCJn2+C6xO7u7oe+KJfLroFSnqceI5x7xhjOBQBKrFKGEJLn+TjNGPcAxHFcb9QeffSRRx55aDjqA/jqV//k1KmVD3/ku+JYRpEH4AMfeP+v/G+//Bv/8v/62Mc+9pEPf+9omAAol0OTmr/39//BaBR/4Y+/BODTv/d8f5Cfe+Jdn//S18vVubA8wq70nAAAIABJREFUA6DXT/iYzS6eHSd8Zm4RAKfxTEvs7xKZiSyxAHI55JxtbHfj+CCIdFS2AKTpN9vlmWr9u5/94LmHJYBvvH7x8GBQq9WrUX13s1Nu1QFoTvI0k1JyTpMkAZAk4/l2q9frjFMv0xTAaDD0g2hxZZX7QZxrwSgAxoOVlVOWMA2M4jGAmZl2uzlDKT+1dOqRkye/8IcxgKXHHz9/7mHu+fNzJz7x2c8DmJ87UW41LCdZHlPhAQh4RI0cD/ohYcwLe/0RAEM0mN4/6EpDlRoA2NjoBH7J9wJGrMdJGDAAvkcAe2b1kTCazJAkVdZaStHrdXf3NgGcPfuwVFmSxKPRYDjqu0BQkiQqlyrNDvf2x+MxAKmNVubgoHOUmMcBUHDGKCMWnOd5OvnDYaRWrsTxyBgCwKNev9O12p5cWalW61JbAGcefkhKeeLkyuaNtaVTJwG02rNXr1z1o2qzWe/10yjyhGDFt1MhkAoKCgoKCgreAd6mBsmVbTwwguQWiHiLCJKTLg+UQPfXF92vu77FGqSpQOKcu0qkB9cgHZ3T8zx3gLtZAIx5YRgANM+VixcBJM+lJKlF7nRXPE6M1cYYUikHQXBwcACAUpSjwPM8rZXziiAwzuUiTdMsy7PhCIAneKvVqlbLFy9efOXVrwN4/vnP/szP/APnvKcUAJTK4d/5Oz/5sz/7sx//+MdPnXhoYXYBADS0ghd5f++//e+2tg8B/OEffuG3fufT/83p89/zoY9+6d++fHujA6A9e8Ig3DvIKtU24TUAIqiA2VJtqXuYiZJzpmbGDve6w6jEZhZb42QbwN7ejvKCPBv+3u995kc/9h8C+P6/euZTv/v8zvYhkZxYbG5sAFicXTIMg26vs59bpQH4nC0tzpdKJUX5eJQAoMwbJ0lQLt9cv10Ko9lWG0B/mKRZKqUul6oGFsD29na/351ptJbnFpfas0+ffxzAQ6vLROd7B4dzJ1aF0QDWr19Z8WslUVXKqswCAM+4l/SknZupVuv1OM0BiJAZy3qdrgHr94cATiyfrlbrURBkSZomI5nHACiklNKgG5Yi98SlzITPGSM7O9vXrl8GsLm5Thk4J55gnsc8jwMIwwajtFGu9TtdP6wAiMoVArp2ez0MSvMLCxOrcKvhskCV6vV6AMajUTwaRkE46PcJnAufuHTp0uz80pkzZ7SBEAGAerM5HI/iNHnppRf/PUoBzMw0PM+L40QZvPTKq4+ff2h+rlV8OxUCqaCgoKCgoOAdQGmtjdFObFhzZBxnQUAZfSuBRI+ZNLg4EyyZ/CLgWtNMlAq546MAQB9VBJGjwwmZxo4sCAXssZ0gBLAERwKJEgpLrAaIdQZ4BKDEdas56onjRJG1BGAAcT1JM2lkygjJk9QPuFsHE0uMkiKw3NLRqAsgS2m7NdMd6FE8ck1hCbw8y6WU5RC7O/uHBz23nFXSwiopM497AJRUQnjEIk1TQ6yIPAAeo7duXXvjzdcvXb6wsX4bwOUrl379X/xqrsbvfe97qScAxLHyg9p//z/+o9/93d/5Z7/+aysrSwDOP/pIKSo1KrXTq2f+6T/7ZQC/8PO//Iu/9L//0i/9wgc/+H3vfe8zUeU6gMtXb1MeVlsre+MD2eUAopBUJa1EJb80Vw1nAPT7YtjTtXK0MB+ppDfuSAArs4+snJxtRPWrr9z8f37jEwAajZYxqFUa/cGQ+0JEAsDmwU5UKiOl5XI5qDcB7Ozs7A6zs6Ikc6uMBmAtcm1m27ONXHnMywwAGEpzpbM8a800lxZnAdy+dT3LknbZn6uEQmfveuwRAEFAu/2DStX3fZw9ewJAfnXzvU+eftcHPgxe6Y1SAINxctjtjjqH9VLoe2GSJgCE8I2U415MGL+9dgsAt145iHzPs6CECEYDADJLmKCMEub5SioAlAnOPFhTjZrDwzGA4cEho5pCERhOJ7aKBAyEHBzua2MZ9QDkEmGppgyefvLZi69cOb16GgDzMOr0B4NuPOy+/KevAjA6y7KMUJblqlyqAGi02g1eXlg+s7B8MknTwXAE4Pb2QRCFpfrcu9/3oYNBDODq7Ssi8C1jYqczSnKlTfHVVAikgoKCgoKCgncGQgkFtVOlAwvAFSMZe0fn4EjEOMyx7Dt7xB3JdHfHTULu/KbztnYLa1gQeifyRAgxdlIvdJRwZ8lEd0EQAcBMaktcdYczbwCZyK27hgFrCSwlbK49A2B7d213cwvKWAOjjTYKAA+CrfWtOO1HJTbodAFwWht0e6WopLP8YK8H4NFHQ6XsoH+gqrTbGzgXsu3tvXq1PDvb1EpvbW4CaM/M9HujJEmqjWqcDL/yxa8AePGFr1ar5dm5mY2Nay6C1Gw2P/nJ32zPNSvV6sqpMwBaM3WpcenS7U9+6nOf/NS/gowBwCCKQp97D58+83d/4qcA/P2f+a+ffeqpv/2f/uf/+l/+2onVM4899SyA2Tmy391b3zxsLD25P1gHoPbG8+2qroW1SJxcWQHQqp/9nd/6F2qsZV8NhkNiAgCVRsv2o7XruyXeVFoDSAZ5pvRoGHu+z7yw1+8DqDVnVs88LESQpPnNm+sAEsPC2nyltbR7fd2ZtOW5EkEplbo+M5skyWg0BgAutg8OwrA07O/HowxANQq66aAa8nTQkcQ2WnUAXIhaq+rXo2arefb8GQBnH3/ykXMPh2S8f7DDDAAs12pLtXA801Rjebi3V6mUABBleweH3JAsjy+89gqAkicePrMaJ2NYDuqDCQDSMp968KAJTXUGgFpCU25VXvZnkDmrbs095THDoZkmFAQAp4wLb6i1CIJcwgngfBBrw+RQDlkcNyUAYjShYuv23tbG2sHOIYBqJdSSLJ48/dDZs48/8RSAdrsdJ9lBt3NtbVNTuIRMy8NEetlIca9a8usA/Nqi1jKOx+sbByJoUCaKr6ZCIBUUFBQUFBS8ozLpPhOFt+eBmXX4FhrC3i2bANybaHe8OdK33i7Tjf8+BwgCCz8UAHzf48JjwuPSS/P8sNsFwJjqdvsgLFeaUA6AUJZkstqsBlpGpQqAbn8Yx7GllAtvFCfuzb6xen5xcX1jrVYpceEBSPJE+HylvXxj7erHP/Gvd/a3Acy1WidOLkuVvPupJ1szNQAvv/zyoN//zKc+Pd9earXaAFS9vrWx9/LXv/a1F15olBrV2jIAopWVuU7ztYtXfuv//g0AESN/8z/5if/qp//2z//iP83G+9947csAnnj6Wc/Lk1uHXA+NjAGYZDQ6HIpUBK2KsA0AM9XaX/vwB7/+tS9193ZKAZS1AK6+cfHpZx6vBOV8rHVuAPSGh6VKdWFhYe/gIB0MHz7zEIBSqbq/vbO1vcuE7zojCc4jP7h5Yy0Z58ZSJ3LCsBT4JWOQSU1YAsBjYbM1Kxg2N27ubd8GcHJlcWZ2LkmVHwYGVikDQCqTaQnGvSB0/t258haXV5ZOPLTX6e0ddAD0R+Msz4JANOozN2+slSIPgFGs09nzfNEd9LrdLgCX+pilkjEKQq22ADwRSqUYp8bSifuFtqDUEkooKVerALp7fUWMx2CtzfKUWAogEIwQwgyoJibLAVhpDJUgVGttle4ddgAEgRiO+pzzzc3NerMBYNDrvuvZd3/fX/shbamT9r1ez4IKIZS0WZ66PkiUUkKZsTbLMuc+4nmeEOHSfH19c5SMt4ktCpAKgVRQUFBQUFDwzkmj49U7x22+v0WZdE8E6VvTRUcbd19oujmVT9Nt8y2c+X4HCFDi7MVKlXKt3g5v3uqnPZXn3f4AQJIMskyD0f6w6xbQUuaPnXt8dq7SnKlmGgB2dvYGg8Hy8iJjvNPp1CplAK1W6+atG+32jMcwGg0ANBqt4bD/id/++O995neWl2afOf8wgGq1KgSfW1jJZN4/3Aeg0qzVqK7duPa5539vfn4BwJNPyT/+4pf/8f/yv+7v77dbMyUeAciyUZ6YE/ML7UZVpimAX/+VX1lqNn/qP/uPhWf/h//pH1YwA+DNb3wVhC20TwxHu8KvA/B4roa9OKepSNav5QA6Gxd+/Ee//9nzpzY3r67duBDHHQC3ZOYZevXK9dnWfL8/BuB5vsr17tZOtdE0AX3xqy8CUMr2BqPROPHDcH5uEYAQQSksd/Y70nLuBQBKYVAuV0tR1VjCmOc8DIzKV08/srl5Y3ZxSaoMQGcwPHViuTsaz7bmdJoedroA6JimOvGjkhf2hqMYAOFlQkhY5guixUUAwO5u94aqJIJqFMl8BCsBxGOZp2MLdbi/GwgBoNs5IBZGKQKfexyWAmACMmVWg1BYcADKKG0pDAVYo94GsL91M0cuOCMwaToRSB7hMIpoAqVlkgLQklhCRBgYpS20e+hCNHd2dii18ihxNIjCD37wQ9ZinMRxHAMwsB73mfAJo57nubo+ypglNM9UmmUuGOv7fhiyLIU1XObEFBl2hUAqKCgoKCgo+P+XQPq2I0hvL5COK6J7jneY+/7rNqhTR0elS3ZqfgeTyQxAprIkTbUxni+Qq0n9DBEi9EHI3HzTldRzWju1embv4BZhGGcKQKfTSdLxyqkTSZ4NRqNSyQegtfQ8No6H9Urp9JkVAC9//aV/82/+1fWrl8+fffjUUpOkQwB+NXhkddUQ/MGffOmVl74GgFsYkJOLy+s3b33ytz8BoFZrzLaaW9sbpbBsMrVzcxuAVVngUc+SZx574qFTKwCGg94br7wYRezHfuRjL7z4ld99/nkAQUho4EeBHvZ7RikAHJqqhHueTuzW2i4AI0f/5Morz7378eWlme/97g+dP38GwEsvvZDL2KcRo36tnAK4fv1GlsqTq6dloq+v3UjiBMDW1k69MTPXbPeGo0F3AGB+ocIsdvY75XoLzsmNeJR4FlQDhHLXjolxMRx0DPiz7/uuc4+dB/CFP/79vV5vqd3eOThg1nY6ewD8yGM+L1G+f3A4GI0AnH7o9M7uXpzTSqNVrdcALCwsKKtGva4e9UsRr1Z8ADv7Ox5HKfQGvS6MAjAcDqWUznmcMZ4rADAalhCVW1i4mSFzIghgmNGo1RoAtCVJlgvOLDFZljFKASglssxCaWNpMkwAWOoZgIeUAsROjBO73W4QBGtr1xj3nHvERz7ykbmFhe397tTeUBtjLZFSamONNXfeKcBaaGsN7rxlIJ1OZq1LSC06xRYCqaCgoKCgoOAvnkD6pmrnO4kgTbYfHEGyD1BT9puf+f4IkqUkKAUADq+tHxxm/VHfDz2Wco8LAPXmgsdDY8yj505tbu4CqIRzh93exQuXEzkOozIAS4ngVAgxGAy01s7sbn3z9qOPnC6Xw72djd/8zd8A8OlP/+6Tj5//gR/465CxGh4sLcwBeOLxc0kmn/+jP7h84WI1CgGMB8P+OC6XqqlM/+j3/wCAx8VP/xf/5U/+xE988hO/Mx6OnLfdTLXKIA939pLhqNWoAygJlsrs2qVLyyvL/+gf/s8bO9sAbm3vWqmuXHpjeenJ3sEeAE0QCeZT6HSQqhRAOfJUmrz04otfSQYfeP97PM4BbG912jONj/7lvz4cjj/72c8CgOWnT5/0/TCoRc899/75hSUAv/qr/8fV62vbnR1lLIcAoHLZP+jWSmXKfco9AMYgTrJEGq1NmmVSSgDlUjRKZb3Z9qLyYqMK4Jn3vu/qlYtRvXn74tWF1kxvNAYQWK/hN/9f9t47SLLrutP83XufT2/Km+6u9t7ACwRA0HsDkhIpkhIpMaSQNFKMtKvRrmZnx2zsajSSRqOVRMpxZCiQIgk6gA4Yckh4tEE7tC3TXT6zMit9Pv/uvfvHq24UAJKiNLGB2Nj3oaOiTGZWVtXDi/flOed3uCAd21N1E0CpNNDvO5FsW9mCplEAqp52/AL33YXLFwYKBdNSAPhuX1NpJp3yXbtRrwFQFcO2bcPMCiG5RLxt1XFD3VT9QHDJ4mvlwOcqZYRLrpBMOguAUsV1QweBoZMwDKmmAQh45PQchJwx6fVtAIqelpSplCmgKmUKYwDadheQjuPUarW9e/cDuO/+17bbXcM0Ha/XarfjozGVzVm6FUace16clk4opVSRBLqigm202FEKZuhEIJRCQCanpkSQEhISEhISEl5NQXqluvxoQfofryD9AAX6AWq0aZMSwQ98u/EO3aggxQ+wqYJ0o0NP8CBw/chXiCmk5JAAFEVJpzNcylqjOXd9AYDBOmEYcshsPtdodQDopkGpmstl1qqViAdB6AOIuFurrV28VPn6w1+5evkCgKOHDxw+tD+Kgij0bj968MDunQCuTF99+OvfaHXtXCoVL1DSVHV8dIwwxUxnwqgB4Nmnn9q/f//7HniX59rf/Nq3ZBwPyODZnh/6tdra8vIyAKffzRbyQ4Xitbml8vj4b/6rfwPgl3/jf+60HSG1tGUEhgNAoUAUuH2H6ArhAYCMke33+wOlPI9w9tzlvh2nmWMt1w7PXrn3NXd96IMfBjB7ff7kiefbrd7ERDGTLgyURwAIThq1ZhjwTL4ghQBgd/tnT58b2bJtau8QGIsFyfMCQUIJKsGUOB5Q0XLFEkXU6jlhxADs2ncwncnMXr5UGhqe2j7lch9Ap9/uOr4roBpibHIMAKgW8UAzdE0zNnr/dGV0dHh0sFxfnAt8u9lYA+C6PUKY3W97bt93bQCe73bbHVWxhAyIwj0vBFCvt4ZHRwKfS0GJQgAEodQYqEAQIc7vZormBxGVASVKHCIPQAjR7/d1qILIwPYBUKKDKQpjCoWqMN93419jrbHeaLeoot3/htcDgGk1ri81W11CtY1xI1XhnLuuS5limqYbhAA450KAqYqmK9jYgMxtz9VT5kKtfvzc6aktd06MZpKzUyJICQkJCQkJCa8CnHPGGCEkfu0/XnC0eVnQD7vXP2pBL4tM2BwCcfPtyzYdxQPrL96XvHiXuOYTBIEQwnVdVVXjPUiMMd/3TdN8mXEJIaSUEWQYRQCoiuHiYKPT8wKXEBIvzyGkJaROKVara327A6DWaWuaFkUdSfXhkTIAzqNyqZjLp+s1kbb0tbUlAOu1ymPfmu60GqPD5fe+660AioVMPmtOTu40CO8tz33ps38HYPbavJHK6gprd/tREAHwHL8wWMgXyt1+v1wqA2i125/+yz8PA++B973bD/0Xzp4DIAN/ZKyoQw6MjXiRACCo5kfs3MUF/+LyfW8ejMgQgF/9l/9xfnWt3++2lhdHywMAMmmrvV5z7d7QQMFUFQCXL56fHB9Pp1P50pCiqJWaA2C92VJVNZ81T57+c1NnAIaGRzqdTsrKDA6NDQ2NxftYf+EXf/mDH3Zy6ayi6dVqFYAU5Pnnn5++OrNt7xHdMAH4fqRpRhhEhBIzlTIMA0DEI0lY33bK5SzAAXiBKAyM8CvTt95+W84yu4EPoHv5hYWViqIbO3fvZ1oKwPzCSipXMsy0bupe4ANQASmFqpI77rxl+uILx088CyAMQ9u2pSTNei2bTgHoNOp2t1UqDUkRuU7f9zmAa9dmgzCUgjBFNTUdQOhHvqpYGhVchF4bwMTkFl2LiLAJAtf1vVDGz992AgFBOCQHALfvmDnTUDU/9AkltusCCHgUhqEfBu953wODoyMAlq4vUEXNZAvNdocHAQBNaFJKxlg2m1N1jYNsHMZSUEAKEQU+gCjiITNCgSurrfmm3w+SIaREkBISEhISEhJePUGKB+tjQYqHK+JruJvbYF+JuDFF/rIS0Ma2ohueg5e24cU3vKlDUsqXKdjmOwIg9MUHj5+kqqqtVosxtnPnzng1Z7VajaJI1/XNjYLx9xJCcCl1XQPAw1BVFcPQO/22EIg75TRNkzx0/CCdNm1bBeD13TCypXQpZUR6AI4dORRGfqVy/eyZZ0+dfPbx738XwJHDe+99zV26QpYWr5ULKQAf/ukPOE7/4a9+ubG6NJo2a9VVAJZpUsYER7PRrjY7AH7247/wa7/xm5QxScm5F84D+NSn/rTZbF64cPbU2ZMzC9ftyAagMzJfqZEwOnhof6ZUAhA4UbNtcyU7Pb2SPV999uxVAGcvzWYGhtfXFpvXnp8czgFQKHbu2Lp9x44jh/YVclkAt99xu2Fo7Xabc0kpi8ti3swcpcqR24987St/d21lAcCzp86/8S1vfus739N3nadPnCoNDGFjX7Do9j3O5eXLlwHounnf69+YLw0s1JqKrgGQTOnbfVBVVzWmKHHWAqWIIgkQ34s8twtgYmxocWnt8OFb/ZBfW1rNlgcBhJIFUhkf3zYwPKGoFoBIkGJxmCma5wYhjwCkUkYYhZRJM5N+7etfR1UFwBf+4R86nTaRpNPpgagAGFVrKys7tu+WTDTa64JqAPbs2RoGcnhozPeD2HMiFgS+G3HabHbr1TkAus4PHjl6551HoNOFC+efeuJpALPTc0sr1W1Do07XoUwB4IbRWLFYGhzQDd32nSDkAMxM5if2veb2u+4cHCxHPAKg65aiSUECSbrx4d5oNBuNxuTkZHloqL6+XqmsxcezlUrlcjnGWBAE8ZFP0/mVDk5cWi9OHNOtQnJqSgQpISEhISEh4dWBEBLbzs3mopeZz4++7ytv/E/K5n5ZbN2mzjjc9Kj4Hdt1AKi6xqVQmLp1alutVgNQra0xVeFSEBB6w6gk2fhHQDiPACgKZYypTBFhFAaCCBlflRqGrnKqGdxJaQD8fuD7gev2bSeY2j4BQNOE6/b/7b/5rWpllSB69zveDGD7ton1epUK//3veedr770bwJnTpx579JudZkOj0rZtTTcBeI5PJOna7tDY5Md+6QEA7/3AB9OZfHW9Pj09/eyJZwHUm621tdXGhTUn8NtuDwoFYDKFuz4N8d3vfS9j5QDs3r1/7uy0JJak5pXZCtXyAHbvv2NmsbrvwB0YzdCgAUDTFCGiRqP+yU/+ydjoSPyZLVu2MMbKA0NCyAgEwODoWN9xWrZr5vKdhTkAHuc79u0jut5vd0NCFldWADz22HekJJxzHslOvBkpV7j3/tc5ga9b+nqzDiCfKxuGkS8O+PEmVkoBeK6dzWYl1xUGHnkAFEWrV9fTWyZsz+6HoUEyACr1Jged2LqN6ZaZyQPoOa2A84jHf/kN5Y44DyQ3rTTRtIOHjgE4e/b88Weftns93w80lQBweo5jdygiKaKD+7avrfcA9L2g17N1JQo9L4okACIihUqCiHM/iEIA1xem//KvHj16dM+73vm2W48e+/AvHgZgrzf/4e/+3qnUlxaWPT8AwBVtQnLbcfR0ptVuC0IBzC7ODwwNbNk1ColmtQeAUOrYTrvTKxbLKysrAJYr1UwmEwo5MzPn+378CkAQ+I7TX6+vSSnjlyEKhYKuluwITx6f0TXzbcey2J1Pzk6JICUkJCQkJCT8f0aQfpgR/aN29MobvNKyNmUtvOhI8XR7JpMhhERRpCjK0NAQgMHBwWazyTmPL83jtzfb+QjguR4AhTFGacowCSEi4lEUAOBhEAaeopFM2vBcC4DT9y2TDAwOD4+U8lkTwKPfevjE8We73fbOHdtuOXpYZwBw9coLRw7sfcub3zBUKn7mbz4N4Invf6+Yz5UKucry0lq3XcjlAaw1Wk7YSuUG3/2BD/7Uxz8BIPTF6lrzH774pa898pXr83MAICMpw3arpaV0K5t1nB4A1/bTlpq21MVKJZ5BOnTw1n1793/yr/5eT4/sOJDr+AqAqf23moVJ4TV2ThxLsy6ATNo6evjAF7/w2cmJ8YxlAigPFMvF/PGTJ7/92KPdvnPw0FEABw4edlv+sydPHD1y60/c+xoATzz++Oe//LW5+ZW77rpLsdIXZ84BOHLHHbquu3032oj9QxAEoRRLC/M0la7W1wF0e7bt+oVOZ2hohFE9Dhc0DKOQzUGGvmdbpTKApYXFfrvjlkuOHxBF6zkugEa7k8tlVCNFmRaJ2GxVIYkQEDcWZBEipeBhGOXSmVq1pikqgLe89e3nz59vNtpp03JdH0DK0GeuXAToWrN97Pa7ykMjAKhiFHLFdrvaa9silABUVaOUMqJQCEWhALZu3bre3D93be4//9Efv+sd7xwbmwBwYO/hn/+1Xz/72HeDIKyvNwEEQlrZTN93UyJygjDgAsDaen2lWhkcG3Fdu993AOTzeUq9ZrPZbLYrtTUAjLFsNuu6brvd1nU9DP34+IwDP1zXjYuZlNLQqPDBe0DTTM8SmiyKTQQpISEhISEh4VWCUhpLEd0YFhc3P/9j+hX+KVWjzXf8MStI8Sfj3j8vDPwoDIJgvdUcGxsDMDoxvrZeZwRUbvzbsD4CQQCJyA8AKIRCcMvUVYUyEB6FAHzXTpvpfs/RFCWX1QEMD+xRFVZZm/a9zmc+82UA586dS6fMt77pjbt2bj9/5ozkPoDbjh399V/7lSef+O9/82d/0u+1AezdOdVs1GeuXJ4YG7UpDYUEkMqWuRu+76c+/L6PftzuBQCatvPt73zvz//qr5eX5ymTAFy3k7Z0XVfbHVtJW6lUHgCntuTCMEwrr5UKRQA6o29585s6ff6lR77vu14qPQDA7nX3HjzWbSxksTqaMwCMDg0Ws5ltE2M86BXyaQCWZaqKvPWWg69/w30S1IskAKboxYFyqXxnKq3V1isAxrZtPX72zMz1hYszM2NjE/GM2dWzZ4vFYr/d55yrqgbAtu2ZP/j9ar3WcV3VtAAwqq2t1UfHtvxPv/GvDhw4FN9RckGoJIJEflAq5wA8dflSLmVRQhzbK5RLjtsFkCuVBwYGwkgwjTabHQCGkY7TsW+2XwoCKSUXottzOGFxHN3uvQf37T+8NL+k67rd6wPI5gsL1+amtm/PZ4zK8vWxiVEAkfC6rcrs9Fy72RGcAtA0XXAQyf3AabXXAKg6d31/aueufr9/aXruwuXrAFqdcOvYqGRs5/79U0IAWG93Utls13bb3U51vW5lcwBuvf3Swt6ZAAAgAElEQVSWA4cOSkIIU7P5Yvx/TaWy5kf87JkzuXwmFrBOp2MYxsTERK1WuzksFys9IWTjwPbcfr9/YvrJVCoNwkgS850IUkJCQkJCQsKrxc0KEtsIJdsQJMbYj4ik+3+tgvRinANuVJAAgBLLsgD0HDsIgn6/v7a2ls/n40tS3/d1Xd8cArHJwTZ+LpUpURBQECpByY2tOL4fhT5BZJhWJm0CIFKprC5+//uPXZ2+0O/0AGzfOvqmN72ptla5dOEM4P/CJz4G4JZjh//+M3/95OPfD5z+jqmtAELPFUFQKuT73Z4EWV1rALC9qDw6aWULnU6/53AAF6dn/vozD85du14eGtA1AsCxFUoiyDDLiBsRhaoALCsnPSfyw2I6S3gEwLWd2SuXf/on30/U7Oe++mh6yAcwksqcP3d6pKil8yxv6QCGysWV63MffP97T585sX/fbgCKRjKZzEqturS82ux0CVUBpLLFMMLi6uKpc3N/+qlPAtB1dWBgIFtMVRqNju3F23V93++5Tq9nE0IMVQegqmq1UddNM6NmVUMH0O95nPPV1dX5+WuTk5OmbgHwHde3RS5lmYbBQACErlccHfUd1wsDoiks1ADs3rsvl8v5oVBCEcdC7No5YZomoYrgkCw+FDcOCS+UmpkWPAIAlbzjHe967Jvfcl0/9uR2uz08VBoeGlAMs9N3lhdmARw/+TyXsray1ms7iqID0A0r8EUY+VKGfuAA6NnrI6Ol9XVqZdL33P+GaqUO4Ovf/m9ep/OJD77/2O23jU9uBdDstiUU2/dSucLSynLsaTt271IVdXl5VdO02AyjIGg12wKkXC6XB4oAcrmcEEJRlCAIut1uvKmLcx4EQVwIvTn15zhO5KtWKlerNyMeJKemRJASEhISEhISXmVBemWL3Y+52ujHVKNX3v6mEeHHmEGKv6SqqmEYnuc1m804NsC27TjRLn7CL9MkQkg2kwGgqj2nb/tuGHg+ldAUCkBhrNNpDQ0X87n08tJ1ACePn5+dvlxrzGWy2hvf83YApVLJdW2FiEwx+y9+5Zd1RgH87X/99Ne/9tWxoYFSLru2ugIg9HxKQIQMeEQ1Q1IFgBsEkqqz1xezw9NHbz0GgM8wL5RQdAHqeC4AwzB63Ybd7xdK2ayR7nfjrTtqWs/43bbkolatAmjWKzJCdWXxYz/zodnlylcefQqAmS86Ub22YPfNrjuRB3D6uScHB4pur5YvpNqNKoBCKUuEVsia1/x+c73i+hEAw1xrdfpfeuSRC9PT2WIh9kw3jLJFy/f9tfXGwMAAgFT8Z6JMURQ3jAB4EWeqrpsWFBJyAcBMWZNbJ8JALi4u2r1+JpUG0Hb6jELJpHO5bGVxHsBgeUAldKmyqmXyjutLEADF8oCu6512j1A9DuHI5/OmlSaESSk3H4qUKkxVw0gGjg+gmEvt3r330MEj7cbaxNgoAE1lpfLg009+7/rSsu1HgRAAVitrY2MTMoh8P0qn8gBSmbznRkEQ6JaiKAQAYayytpbLZyOQJ558ZsvkNgBHb729sjjfc9x2t+POzQKgmpLOFs10qlgupfM53VIAhBzPPnPqxKmT+WwunU4DmBwfLxaLrW7v0JHDN19xGB8fdxynXq+bphn3dlqWZWq6aZqptOV5HoArV660GlXPkyvNhqKaUoTJqSkRpISEhISEhIRXTZAUhUoJISKAxI11hDBAUEql5DcS4TghlFJCKSOECPHywaHNgnTz0vZHG1TcRrU5BFxKEXvTRoMf2Qijk0IGkQ9A1bWBQtE0jMBx55stABA8nU5HQQAGBgIiAFAhBZFUgoCoVAVgaorfdyAiCm7bvXSaAEhlRBiGM3Pnnnh6cXr6MoAo5Hv37bnn/qOFnNlYXQbQqy1vn5q6+4G3EyG++Jm/vj53DcBapVLKZiI/qDk1VWUAKCEaY7br+IFHlC7ZqHt4KytL585fHBjb07IvArCyox/68C9VK79bb1QMjQJA5KesVNqkYEov4KA6ANuLDIW5vti5a/fU9ikA3W47nc601udzFfMTH3qT268AuDT3ZLpQzmUNXQnmFhYBuI7dtfPPPb9mWbphqABMyygUirv37klnMve+5icUogAglBaLpY9++CfbfXv62jyAf/fv/70QRLqeDMJ8OuPZDoCIc9t2Is4NQ48XQDHGMtlMvVXxAz+O+SZU9byIKebJMyd37d2TymUQ+4rC2q69uLr+1OP/HcD+PTt7oedGwZBphW7gBS4Au++41IuiiKTE8HAcKQFDFzwKiOR63OMZupbGPB6FnkeoEkURgHbPNzXygY9++OGvfmVhdQlACLQrS2u1Ws/u9W0nEBxAeShne40ojHgoQscH4IpeFIooimjACCMArJTu2G6r07HMVL/vM6YDOHhggCrq2YsXzp4/PTs3B0AzjPLgMBcyXywVy+U4xe61r3tdLpMdHx3vdLpxcPwVZxaSHDx41PU8RBKAZZmgwjKNqclJqjCmxg2EpNnsFIqDIEp7aQnASi0StOB03U6tmysUZVwoS0gEKSEhISEhIeHVECShKEyIOBNbUkoAMEYASakUAkLwWF2kFISwWJOkJD/MjrCp8vPKr77ylps/FEIwxiilsSARuuFaQgiFqQBkyBWm5NNZKWXatOI7SSF0XX3Jw4IzABSQRAQRgFwms7pSTWcK+VxK0bW+vQ5gqbpYWVurVqtWKnXLbbcC2LJ10vO8WrVybWbm6K4JAD/7oZ9KZ1J/8Hu/f/78+aGhoUatDiCMfLNQVEzTD0JfBABc181nspEApYQKW1M0AFT6UWBfuXChPLxzz+E0gG35LYcO3fVb//r//KM//J3rM2cBpC0ZePZgyfIinisU4tBqp90WjFBVLQ0MHDx8CEC/ua7SAGFLEc3d48Mff+BuAF/4SmOtsTpoFGdmLmkaABiGYQptau/OEyeem5jYAmD71qmTz528OnvNMlLlchFCACgUChMTE/fcd78n5cKVywB4t79cqxmaNTG5daBQrrdaAIJ+kNKN1bVKs+mNj48DAJWVyqKiK4qiuG4HAIiqm1kh5ezVy59/6IsvXLoK4KMf/ogdBI1Wo9dtmfksgCsL1wkPCtlCFIYEhDscgG/7hLB0NpVNZ3O5NADP61kpJkUIaaqKDoCHvmZkAxnwwO/2mqVSAQBT6HqnvfPAvt3z105cOAOgXq8LEXEechFKnSiSAXCCLiHMDT3GWHwYB24foFJKEqmEEwDZvKUbehCIKBLVSq3degZAY73ZatZZFKRNvbpWB8BUpWt7XhBSek2AUqoAmJraeezYscMHDrc6vTNnzgBotZtHj96iKoYbeiEiACyt6Brt9TqO72uGrhEVAKFKOj/Ydng+P8CsCECfZy9cubDa4ju27hoeHs6n08mpKRGkhISEhISEhFcHISAEOJdCbG5vk5QSQmIRongxU4FKSV6qPz/Af14Sv/DDPeqVxGPrLy5Nki8ukN0cT/cyxQNAsFFxutFix254GhMybiBkzWZ7udJYb/eZaq6vNwGsNZqGZd162x133HHH3XffFSvZ008/3WyuDw4P/eZv/TaA2csv/O7v/8HCteuFQnF9vWHoBoB8Pg/JpZRchHFiuAgjSM4oKFUkVwLfB6AyxfXcflA/cfwpZmQBFAeHqGKUy/nX3n9frX4dQL+1ks+lbCfQLZNAgEYAUgajoZ+z1MDuiMAGoCtksFRYW1urLi+Eob97+zYAxw7u+7vPfs7rNRlTCY1lkY6MTrz7Pe+5577Xvfa1rwOgFHLf/uKXPvnJP/EqzfVuLx6+2irZ1dmnLs5cP3bb7ffffz+Au+68e3ml+p//6P9eb7Ta7e7Url0A2u02D8nQ0FAkwngqSYBrmgYJcKqpaQAgihQMgqbzJc/xn/j+kwAiL/rVX/6VJ06dIuD3/cS9AC5dPI/IbzRalukLUM20ABR1NQy4kTJUw/QDDoCLwPRCQDJBFBFf3yohlEgyplDGvPjvG0VRu92enr5y8eLFePjH8zxCJCGSUirERnse50KIyHEcTTU0baNXMww5AE0lmqbFP6MQQkoQQnzfjx/twoUXTEPbPj6qqUoqnYm/Y6fT8YIwncpKCsdpA7hw4cLk5FZFM6IoYkwFMDW1Y2J8UlGMft9xXRuAF4aGkbLSGUXTwWj8Td0gKpYGw/XO0sqi40UAut324tLcxK4DpuGH3poQbnJqSgQpISEhISEh4dUSJBlfIMZWEg+RE0KFEITEahS/lTd2vCIe+HmZEb3Mc36YHb3ckV76ISE0Hkza6LjbcDYSixM2TUZtGpHaFIe36cE2qliS6boOoO+KdCZXrS9ks7meHcQTI1C00bGJt779bffcc08+bwHwfb5161bfd3OW/sXPPwjgc3//t6VCcXxy6vr8nKUbimYASKcz/V4XQsqICy4ACB4SIRVCGSWMmb2eDSDwuKFnnYCvrlw7ffoZAIqpHjh8ixTRG994f7u9CuArDz3Y7nm6Ii0RRva6ZWgALIUKEaQttbFeqVWWASiQod0plwd9uzd7pTU8vgXAG++/7+zpM08++4xmqrqpA/DDsN176uKVuVy+uFxpAhBCqKr60Y/94jNPP91qNVTKALR7jheK8xevzCwsWKkUgMnJbUdvueXP/uzP/ssf/fELL1ysLK/EHtjpdVTKTFPPZdIABoYGNU2ZX1yqVtZ1XQJodztM0U0jQzmcru32XQAPf/mhwVwhmzLsXvsp53EApqHyKGCENtZbgtBUOg1A0zQhBKOqblhxeF06m0qls5EUimEIqgDwI9Lzg57tqoyq6sZa1ZXVpfPnzz/++PeefvopRaUA+v0+IAiRscXHs22EEIAIjhBhrExSSiFAqcIpj7v1ut2eqqqGYSmKIgTirUSNRmNyYiwMuYgk5xKAJDQII98LmRqGgUsYBXDq1OmRsS1TU1OXLl2JZ6iGhobm5xdHhieCkIMyAIZuZQslIcJOp2O7jvADAK12B8wcGSk/c/yUbmUAVKrLI0OF+ur1aOUaIaTT2gdsT85OiSAlJCQkJCQkvAoQMEIkpAQEAY0FCZISCsFBKAgYAEIlJAURkFRIHu+QAQQ29tXIl1rQ5qSEm/WmDZ/5EU/mhlltVAAI3bAfSunN4OMbsQ08ftSXNvu9+Ew23iGk1ekB6Pe9SIAylVAl5H588To2NvbRn/mZA4cOmyllpdoAEPmepqsAmu1uaWAMgKKmbCckNEylc6VCwe60AczOXhsoFTmhQkDGT1VIAkkIoZAQ0JkBQPhtw6QqC1WTzs9dAFBrrXEE+w8dLZfLH/jJnwTQ7Ta/+61HDCsvpOvYLUXqAHRdE4FDFLPVWFuvVwCUcrmO5zDGAMrBZq5eBmAsr+qKqlBqmWnBCICUnoaiS2pdnVs8f/FvABiWaZrm2NjYz3z0Izu377h88RwAz/OajfrAQOk//f5/Onz4IIBz585dX1jYunXHW9/6Zl3Xv/jQlwEEYbB7714AlbVVppD4jtlcevu2HXfedm+91gJw4eKlycmpgweOOF7QrDdjgYnCcHRo8NFvPLxjattYuQhgfnbOc+3JLVsGx4f7jsejOPS82+/3ncAxLDObzcbPlktCmaqalmmkACgKrDSoYtRXFiB4/PiPPfbYd77znbW1iuu6bssGoCiKEJEQEQBFpbEVG4amqloUijDkvr8Re6CquqIoUsr4oUzT1DQtlcrEhhNj27bvha1Oj4HEC44sy7KsNKjKqNL3XVXXACzML33ve9+LIrGysnrkyBEAmVSGEt0POIgSly6b7Y7juYpCmUINw+rbNgAviBrNupHO+L47MDICwLI002RByF3XD8MQPAlpSAQpISEhISEh4VWCUgqhgAkiiJTy5rpVQkjEIwpKGQFACQOBlERIIaRAbE0/pHfun11BYiyehnqxgkRvcON29EYFib4y1/tls08ABVg+XwSQytDKervvRdVaa2Rk7NDRYwBee//r9x04GAnRbruGbgFQTMvzHEKYZaXf874PANi2berTf/GXa9VKJlO+eOlSxjQAbN++s1WvMUpv/sZYXPsSHCCOExiGBUDTHN91KGihYLVXagCmn58WCBy/d9edd4+MDgN44IH3d7v9k88d11WiKbrKCADfd7nn+4z2Aq9n9wCMj4zomlap1hRmcMIk0wC88PhzXsQlUfu23/McAAPloR27tn/opz/ypS8//Mzx5wBsGxgdH5s4d/7s6dMXbjl2+xve8g4A0GhjackwtJGxkeeffx7AgUP0m9/8pu16nu/ffffdW7duBXD8+HGqsH6/H0Z+s7kOoF6pVlejhbmlnbsP7d1zAEDpNQOZdM40jUIuv2PLZCpObpDIplP/8l/8cnV56dFvfwNAMZ+lFNlMKptKaZoWy4lCQQXXKZWhJ4UFYGVpMQx9pupZLzBTHgCmqpZn9botxlin1zp9+jSAhx9+eGVlCUAQBJaZBsBFCAgpmZScgG1ku6uaruupFHEcJ+6dE0JstGtKEn8mDtomhARBoChqfPzE+4gVRUun0/G4EZcIOff9kDE1k82vr68DiKLoySefJoSpqra4uAigWqlNbd9NNWnoVtoyAfiuU12rE4hyuTgwlBkrlQCYmU6n0zt9+nQma1opHUChmH3y2Sdz6QwVQhGSSpGcmhJBSkhISEhISHiVriEURQjBOY+b1jYLUhiGL/MceYPNRaEfvQfpxx9AwqbhpRvtcxIvttDd/I4vq0TRTXaEl75PBWHdtgPACWW377lekMkVbr39jjvvvhfAsVuO9F3e6fUVRclm0wAEDzmkqqq6ps9eWwSwa/f+X/ylX/3Up/50fnZmx8699eoKgPp6iweRoiiQlG1MyiiEECElF0IKFgYSgKbptuNQVffstq6EACxdVFeuPfX4Y5Zl7tyxB8D4xJZ3vuO916+trlfmdIMQpgLwPZ8RGgrJo6jZ6QPghEVELQ6NSaLOLywThQEwM+V8Klvv+O1ekxMKwHHceq312KPfO3H8+X7PB7C+3j1yZOy3/9d3/+kf/+Hy0tI73v5mAKHvTIyNdnvt0kDhJ+55DYBSsVwoFL7whYeuXL6YsqytWycBjI2NeJ63bds2UPLQQw8BeOSRR/r9QDLUq2uhu5G0Njm5NZ/P79u3L2Va12fnAJSK+Z2Hd89NX11amlFYBCAKnUIxtzx/LQxD00qrGgOQ1lk+VdRNM5s2ChkLQLaQLw0MckI0K0WZCiCIhJQiDEOv23nmmWe+853vAJievlIqlVqtVrvdmpycBOC4QVxpjJ9SfOg6juP7vmVmcSNWIQgCKQiPJGOIS0au6wZBEEUiDMNCoaCpGoDBwTIjrG87ViotCQVgWlYqlTLavSiKpCSxAAuCbnVtdbVSKg5MX50FsLy8XCqfvfXO12zZOjU1tRWANTLS77b6/S5l6Pf7oeAA+v1+pVI5fuL49h27KpUlAKNjg3fcduzkc6cYY6qqbSqEJvzzIQ8++ODXv/71z372s/9//OEJuX79evxSR0JCQkJCQsI/iYf+8Hdi59mczR0rSRAElNL4xfibl55SSiGjONs6ztQmN/+7qS0Smz+z+QZxFMRNXyJUbq4sMUaklEJEG9UhihcrSORGVUoCL0lroFJKRVGDIBBCKEwDICHjgXtJ9dmlJoBrS2uO52/fsfst73jvxOS2TD4DoN7oZ3NpP+CC87g7S4pIN1SVEt8PUpoFIAq5jAIehd957NsPff7B5voaAPBAV0jKUGUUUskBMMJz2bQIoyAIANbqdAF4UegGrlQVTwqqGwCcUPT8UDWyhpE/fOQOAPfe9+Zcruz74stf+ty3vv6ZTJYBIEKqBFnTjDx3YnQMwBtf/8ZtW6eqa82eHah6utf3AZw68wKXNJ/PbBnJB74NoFpv+QFfb3WPHLvt8JGjABYWlyxD73aaUeROjJRl5ABQqNiza2rHrp1GPptNWQCy2ZyayXRb7Ue+/OVardbpdAAUCiVQumfnrsmpqcZaDcCDDz44MzebyRQtK7NcqQIo5fNT27c98/RTUuLuO+7YvmMbgGI+t7gw36jXgiBorNdjVxkcHMjlCqXCQJwUDyCKQtfpS4JcPp8r5AHki+VUNhNJNjAyOjgyCsBIZ4WUi0tL//Dg33znO49Wq9X4r68oLAxDQoiUAgAXEW70dr44wyallHJgYJjRjYa3wA8cx43nsuI2PEVRAUgJz/NM04ytyTAMwYmhp1TVuPvOuwBs37lDZappmKuV6vz8/PLKSixX+Xx+z549mmaMjIwAiMLoxKnTmcJQ3/XIRpuolGHAGCiVXESmaQLo9Hsjo2NM1dvdrqQEQL5Uvv2226NQdFqNer359jfdsnfXeHId/j/66k9yfk9ISEhISEj4ZxBFUTxZJME3powAwQmIoJSCiHjlkQSnRCFUUsIoUQBxU1YkJAGRcbUnDnKAhNxon7spSnhF8N3m4aWYmytrb8Z8x6ompdzctbe5lS7OH+NcqKoGSePJ+zCMwiByHKfn9eauLwPounxoZOz2u+4Zn9yq6lbX5gC8UOghhKRSyvjHJKBRKAgjqqr5fKMKFBGmMPWd731gz759n//sZwA89q2vb5kYcb0+I5QxAPD9yG930mkrVSw6TgSPAxDSproUTObNlBP4ALqtNQ7q27Y+qFw+fwrA5fOXXvu6t46Nbv3ffvtfj48X/+unPwWAh/72bdubjToPtFxkAHj8+auPPXvJ9UWn5yt61kzlATieniuUPdsPl5pDpSyAI7fcw3RrYbHS6PYvzVYBbJnYvrI0n80OibCfyZYCBwBk4OQymcFisVAu00wKAJjC+72Mqr7/fQ/o6QykANBdbzz44IN//em/kJIcPnQUwG3Hbrnj6G2RFGEktu/aCcDpd0+ePP7Au958//33WoZx8vhzAE48991SqZTOKNXquiAhgFTWAEPE/cCzIWQqlQKgyrDd70jJuUpcEQAwmNBIJKni9/XQTgGwe52lSvXhhx9++pnHG4112+4DUBSFEJ0QIsGZwgDw4GXafDNNkTYb7fguuFFZCsOQcx5vaB0cHIoPMMPQwzDgPAIgpdB1U0jRbLaoqgJ44H3vP3HixO/8zu9k07lUKhXLVSpllsuDc3Nz27dvv3ZtFsDAwECjUZ+5Pn/na+7ZvnUbgHqt2mu3lhbnS6XCwMDg0tISgGPHjnlh0Gg1n3ziu3G+/Mz0pf/rP/ybf/t//Lt7733N2951T1ZLzkyJICUkJCQkJCS8WhABSBBBAAmx0dVGIaUEEYTcTFzYqBfFn/zHH/Xl8XQbH8bXqbjx6j42bZWVUm4Upv6Rh5YbUvZSs9JUQwhEUQBACBDCbNtdWl2fX1wFILXUgSOjkZDdvq1F0PQ4AEATAly+OLxECYuNDKC27QAQZoox4vqhQdnho0diT9MN9aEvfC6d0geL+UgEAPqeV8jn0oUy5zJVyPUjAJCCRwGnVBqWmcpsbLYZHJ1otrqmWZieXQSQSpVPPvP98PBt2ZTyrre/x+k7AL797W/V6z1GDarqXVcCaM6vSarli0NKOkvVTMOTADgxOi0vcrrKSNoMFQC1XuS12i7Xp3bvIooK4OmTF1vNWj6jWap8/eteu2vbCADutWXkrq6u1hqNgeERALl0yo/CdrMhCaGoxgJcLJb37NqpK6rvh3ErYxQEvU5/eGTk7rtvjX+cmauttKHv27WjWa88f/369JXLsTnMz89xLhRVj1cKB2FEgiCI5LatuyLXj0IfgGvbADLpdC6bjpWD+17a0lK5YjqfGygWAFSbTd9zTj1/Ym1trdvt+L4fH4SqZIQQSMSjRDcqnPSVxwuPhO8HhmEAcBy3UCjEOh3PQXHOGWOUElVVNq0tFpzzttNxnOCRb3wdwI5dO4MgePq5Z7KpjKqqsYfv3r0zCIKTJ0+Ojg5fu3YNgO9sKQ8U/uPv/9707BwFATA4kHv+5PFvP/qNkaHhbDbdarUAzMxcPX369Lvf+x5LU71+D0Da0nnk/O//y69/5OMfede73nPHkQOTo8PJySkRpISEhISEhIRXw49eHPkRhFC5MR1Ob+R6i5ttc4RQQuLZHrEhSz/Sjn6gI91s1dvYACtf0g0VZz/806GqooZhXBjg8VWvbTvr643KajWeIWm2u6Cs0eyOemHXbg0MWQB0wwijuPBFQTfy9yiVgBSAZlgAIoGQR0EYuq4dhv7I5CSAD/3Mz3b63bnZ6W6z7jq9jWt9TZPN1nqjVam3XMcHwEUYRZEEctlqNm0BcF2XELZlciribMvoEIDFxer48PDi7AUig0Iu+7GP/BwAKpTPf+FzUspUKuX4AMAFWp2WI0yqpc0MdTkBUB4etzLFYtqIOivt0AeQp7mW1//e48+ks9fuu+9+AOM7Dmfa9X577drC1Uq9Wy7mAFAeBm6/1211Op3FxWUAjGLrtm2zM9OqrrSbrTgGvdPpNJtNhaqWqTdqzfgPz4iyf9++uSuz8wvXAKzX1ihFZWXVcbvdVjOO9JiZmRkZHV1vtGeuz1TrTQCLlUouU/y5j/38noNHe632WqUCIAi5LqVumFzAC3wA6WyWMZVz3uv1CnHNrdurVqsnT55MpUzOeRymt1FgJCQenwOwOYPuJUiqGkoU8fgGjLE4gCGVSvX7fQBRFBFCGFPiuuXNNPCIc91KEaZ3+30An/nM39566+2333Zr4IVh6MeVqHTGcj1bUZHNpSkTANZqK4XywNXLFzTTiKIQgN1rCx6MDg+lTXN2+sqO7bsAdDst2+2OjQwvLS102usAMtk8RAjJv/Llhx7+6tf+6pN/PPnAe5KzUyJICQkJCQkJCa8KAkQQUAkBCULj+DgBsvEh2agpSUCAyE0BcrjRaIdN/XObpehmmxM2xpJ+0Av8/4TneUOHfuCXfd8PQx4/s16vv7y0urpS9bxAYRYAx+len18uDYwFfkSY0mp1ABSKpSjihFFGQTf8jZAmQVQAACAASURBVBAmpRQAzeQUAJ4HxwlVw9CI0Wqvx/nUxVLpgx/9yO/97u+efepx09AAGIbm1NZbvb6gLFI0llUBqJBR4KqU7N+36847bgcwPjL88FcfqSwtZ7N54fUBlDP6cNE6cfJ5Q1fOnci95rWvB/D2N7418qKHH3643e0NlLMAHM8FVb2IWKZpZooIKQDVymqpXHlsPL11srK6CKAtUsM7dn1g222SKOPj4wBGhwZNBevV6099/5sLtU631wFQyimWyiPfsXt23GmWzaTsfj8KwigKCBD4LgBDV4eHhtye23OcwPMAGFY6Y6UtPcUIW12qApA8mpgYmbkyDUjf61++eglAo916/sz5Ts/VU5nDx24D8Ilf+vWBkfF2q/vwo48zCcEDAFSEpqq5nKgCKTMFQDXTbsg7fldSrzgWAAgEcdxQQiGE6IZKiIYX1xaTWIYBxAWoHyhIiqKoqq6qOgBNi3RdD8MwfgsgDiiJUxI55zcFSYK7vZ5hpnKFLICe0+Pgw2PDvXavWMzPzswAGBkZNnXTMNQw9EulIgARRTt2bFtYnHnb294W50k88fjjCmX5rLW6vBL6nuv0AazX17KaaarK6tJiLrsXQDGb0RWNMUV4UhIheRLSkAhSQkJCQkJCwqsEoVJKAQICKSFiDyGUAhIklqIbFSQaV5AkbnTi/dDH/CFZdoTIzQ11m0eJNi1+/adCb9hRGEXC9wMA1Uptfn6+0+lIPd3udgA4rn/6zLk9Bw45nl8eLNTXWwAUVVM1g4JTMKLFLXaI1xkJyG43BKDoqqqqUnJVYbpl9toegHav/+Dnv3D6/HlfCho/7YhHPIik1KzUWrstKQOgEhH5vgpIok5ObANw29EjB/Ye+Pu//bsTx0+GIQdwy+13zF+/Fnnti+dOWHrh+WePA7jzzjs/+pMfjLzwkW99s9/pAlDNrJ5KUcOysnk/ku2+A2CtvcCDaxcLsyJwd+3eCcCr1c9ea+7bfySby1yYqwFYa/n5tFFM53fsuyUg7mqjCgBE79MgdNtjpWK33QDged7Vy5cVlTJGFIKZK1cBpFIpxtj09Ozqylr8e85m8sXioODfHxoas9sOgHTasoxMrdpgTKqa4nkRgIGBkQ9/9O2FgeHKektP5QBA0S5fne/23XJ+UFc1hUoACriIXN/uepwWMzkAzY7d6ntOwImiqLkSgNp664XLV6WUVGGauhHDHYbhzcDul1UmXylIcY0o/ogxFqd3xAEPAOIaVBxSEr8DQFEUhdJKpT4yNuZ6NoCBgYF2u7m4uMiD0Ha6mXht7sCAoenFUi6Vso4cPQSg02yNjA5Nz1792te++I2vfwuAY9s7tk2lU0Yxn5sYG9VVDUCtujI+OmqZBg+DOFdCpbScL9r9MIyklBKCJqemRJASEhISEhISXi0EIXHNZHOLHTZMacOIsMmLyI8pMz+wxS4e3tjcg3ezXSq+nv1nah4hQohut9toNAHUavW4oOT4/UbDAdDr+c1W79y5c7t278/4vqZpADw/pEwlm54ApSCEQApIGY+7SEoUVXEcz/UcTdPiiZoz58792Z//BSFIpbJxYrXrOkEY9FxfNNtQNMXQAaRMS/gOCUPPC1ZWKgAyurl31873P/C+a1dnyuUygF6rXq8ujg7mhTR66/WL/XMAZBDt2rvrdffeE0XRE88+C4BTms3nOTV0zaw22iE0AFYmzzTLSmWNlAUzB8D1em3XOzezBFSoZAAmxoctVeyZGtmz+zDjrbWFEMBqoyK9dsFiZ5bOqwgBbN++7ciRw1bKiKLg2aefOf7cMwCWl5cDP6rV1m+95Y63vvXtAGzbXa+3T514fmhwbWRgHMCOnVOmqd1/z+t37Z7KFrLPnzkFIIjE4kr1+srFvi9sbwFAoTxopotdux9EPQihMAAYLObyqawIQk8IoRgAduybigT3Ax5KShUdQK3ZOXvxChSNcw4VcVkyigIpSSxI8VTbhiDJV3gFge8HiqLEf19N01zXFUIEQXBTkOKDOYqiiAc30kF0JlUrnVJ1PS6dAbK2XuOSCyJbrUYhlwfw1FNP1Gs1xsjrXveGfD4L4Nmnnu7a/UIpb1nm0GARQCG3bbA0tHv7FCPK2tra+bPnAAwPDRQL5dZ6PfBcQ1MAWIamE2PbzkNhQMIwzKaKyYkpEaSEhISEhISEV4vo5nYjYGPdEKGCECKFAAg2lGljHklKEWc4vOgzG2l1eNlb3HxfSomNTr2NBjkZj/yAgcZpC4wQQFLKJDgkkbGeSUIgCJggxOESAFM0Q9cF577jMzAAjLDQDx3XX1pYXlur27YNIJ3OToxvnZ9fXFtZhfAB+G7Lj+R/e+zhicmJI8fuGpuYAiDBuKAIoSkkvpaSgnPuU0SMkmLBANBzAnDBIP3QE5ycPX0GwB/+lz9UVIOL0PEDTaoAwBiPqCSCagqYwuP5Gc+zNBbZNhOylMoAyJnW/OXpfD73S5/4xa999WEAc7PXFKkO5geFZIw3cjoBEHTnLpyaP3z01ve9/Z6RgTSAZ0+fFwpr9FwS+ilVFWoKAJfwut0wpPWWb6UjAMMjQ2NbcvX1dcHDTq0K4FK7kk2llq5fP5XW9u4cm5rcBqDv8idPnoDbKClBRhMALl1bmF1ZiUJPVcgzzz7VajYBHLnlFoDML6zs2rs34BLA9etLjKpDQ4NbJwdMXQMQRu3uuqsZxlMnTyxVVp8/exaAnsroRqY0NGqm8sLtA7hyddHzroeSEmZQRQl8B8DOnVunto6pZunUmePffuo4gJ/7+Y8fOniAEUKpwpgKYNGsUDfKWznPXTd10zJSAPo9mxDCI04UoqkqgDAICSGE0nhl1qbBNkgwxrQ4Jp4xBIEHKYkQmqYCCH2PEgpKhAQk5RzA/8PemwfJdaVXfufe+/bcM2uvQqGwg9hJENybZO8tSmKL0+putTTaHJ6RJySNHG6Hx7bGlhyaRdJ4FBNhhTWrwpq2WxpZS69Sk93sFvcmCZIgQAJgoQpVKNSee+bb7+Y/XhWIptT6Qw4P5Yj3QwYiK/MlkPny1Yt73vm+8yGOeZoGtmFSKVSaAKBKhL02E6mh1ejYCFMaQH8wHCk6lUp5/9TY9vYWgGMH93kF1yu7XKS9Tg/A+s2loNshoFIorXHvvfcA4Jwzw5gcH/nAg/fWq0UA443q4z/4kW4z9odxwStUSl5+YsoFUk5OTk5OTs77AyFSa6UVdkcPUQCUmJRSoSQBdvPiCEC0xo7LdFtIA8luO6bQLcWE77GDdlas1CTv2jVZXtxuCrgihCjJCSGM0Sy7+VbGt6DUc8sAYNtBf8hjUSlWtdAAVpdurK9utLbbMuWc80OHDgM4e/bsCy+9fOXtqxN7p9bbqwBKjjRS6LT/e7/7r5dWVn/6p38OADE8P4gOH5zgKfo9H8DemaLWXjhs1+qNdi8A4FiGlEJrTpVaur784gsvAZi/+g4hREto6JRwAKZlOG5BawlKisXioN8FoHhqKEsBE43KWK0CAElSL5XevnipUq7+1//wlwB8+St/trndXFxafvjh+/fsaeyfmwFQqtYaIxOMuZZX/tEnHgOwtt1bb0Vf/9Zzv/Fbv0PsCvNqAKxCtV4d7YcdqTw/iQAMDL658vaJk0enpmaoPghg6frqxlozSJljOd9+8eLbiyUADz969p/+zr9NB4Pf/O9//td+7X8EMLNnIo4G25trX/7SH0aKbPX6AC7NX5senyiVSv3B8I0vfQVAEqUP3P+Bu86cCoOtw0f3Anj5lfOX3nknSDgH6wyCmcNHARDmeKVqysn88trmRhsAQCvlerlYX93qTu+davVvAFhvB4I29+2fMcoTC28vAPjH//R//ckf/9yHHn5oz+QElQSAKfUHzp4Tw15nSFrd7XN33gPAW/bmF+cr5Yrv+7eK6yil1GA0C9nYDUhUEhMzczyVSgsAVCvLMpI40oJLqQAQJTQlWjFNAEql0gC4UEQlI7VCzXNLhgHAY7TqOPvvmDQZjYKhY9kACocPaMkNw+hurN5YWMiUD1c8SoegNEk4AMt0A7dXLtUpNVzXaza3ATQajePH7ri+vBgHARupAej3mpfefGWsMZZEw1plgtI0PzXlAiknJycnJyfn/dVJCtB/uUJJa02I2tE6WbAy1P87PbZjPWU99u+OM8qeoAZhoIZB2Y6O0lorKZXUcRgC4MPQMS2vVA0Hw421dQCtja3hYCDSOA6jRx99dHZ2DsCrr766MH91Zmpic2tLcAGgWC6kPGYUUiTfefobnlsE8JGP/+DU5OzKylax4E5OlAEYNngEyyxyrgkMAIZlyzgRUkcJX1ldX15ZBaAI9WzLUEwpwQwNwLYsyzKUFlEa+cOu5AmARr1qE6XTxCvYUqUAFDVhiGMnj46Ojh4+dRpAL+iB0G889c1C2Zmanr1y7TqAicmU2eVuf9OwXLdQA7DdGWjq/tSPPX7fvXf9+VPPfPlr3wRQKXi91oJO0RjdO+QKAE1x/NC+C6+83Nwzd+bOewEcO3FSyCuLC0sCwjJpuz8A8NRTzwTBYP9MZf7G5t/9e78AQIp4Y22FIdk3O1ktOROTMwAGvR7Tm71Wb9j97p6JPQB+/h/8wt133n316mVO2cLiEoCR0XF9Zb7V7JiF0qHDR7a6PoCRxkirN7h5c3tzu20YDoBGvWHbxSiJFWQY+lHgAxBppdnqFAruzPTcmdMJgJdeeOZf/5v/cP3awqef+OSdp04CIIbeOzcdp+HkzIThGaVqBcDUnpm1zY3MYrqVYkcpZYRSQoGdacSEAJSurKyMjI5nWRqDbmfQ7xqMOo6VHcfFcklCakUUCAjLxraCUAoikrizvVWv1wE4zJycmHAse3V1hSfRyNw+AKVyQQhRr9cpBTEIgNXVVd8flsrjQnHbcgEoRSgxKGWFUoWALa/cBPDyq+eXV24aFuv1B1jd2NmNhFKTRmmwvrUaxWF+TsoFUk5OTk5OTs7fOrIQhR1n6d3BrLtjkf5GMixLyYOmt4LI1G2mk+062YYyU2RKK6W11hLEHwQAxiemYz+8tnCVJ6mhCYA4irbWN2Zn9tz70Y9IoZ9/5i8AbG9vb2+tb2xsTMzO+CICwDUZrVWDVDqu2R30//iPvghAQX7qU59NuSRkJE1LALodQqEMYvp+ms0RUgClhtbED+JUSMtxAdiWS03mGi4zdiQfZZoQLaQ2CKWUCQ0Arm0aStkm1VpHUQBgYrQ+9H0CjJLG+vIiACHSja3NIBhEadlwChvbXQAT03NvXnpLKNieV6mHAJJUhXFru7k2OjL14z/ywU8/9kEA/jD+d//u3z/78puRjisjkwC6a+2165dP3X3fMAwvXboEoNP1S5X6xMxYu72dBJHkIYDS3PRzz7349HD73gcfvfjqcwAs2zp4x0nXogVLd7fXyp4FYHR0bHn+2p7x8f/qZ37m3rvuAQAuX3rm6evLSyOTY5OzUwCanf7s3IH1Zn9ias/aRhOmC6AfRKtrW5vbHcsuVGsjAJjhDMMoSrltm9vNdY1M1VhRFLXa/WKxfPjwCQDra5urN64999wL21sbn/mRTwKYm506dGD2D/+0GqXh7Ozs8vIyANu2S6VSr9djjGb53VprukvWkAaAAppgtNYA0WHoZ0dgoeBBSyFSIVMA2fBjSimhBmW3FtWaAgXbMQhVnAOoVsqPPPBQrV65evXycDhcXloEkKSRaZqc8zgOb9y4AcAwjH379l1483XOk5HGBAAuJSUGYHjFilJ6cnISwPjEVKFQaHU7EVfBRhPA8ZNkGEX9+XeGg47neblAygVSTk5OTk5OzvuIetcUImq3f0jtqiGdNW9orUEkQMjfcFTR7v+QOUhEEwJCcKvAjhCmCTSo0OrdtGUCxhgzTIsaVeoCsJm93d5obTR5koaDIQAtxdnTZ86cOr20tLixsdXrtgGs3FgKhv3RRiUaDjzTBhAKUa5URXfQ627XamN+KgB89Uv/ySvYH/vYx5VM3nrrLQCzU5NjIyOp0p5ncw0AkdCMMU1oECflauPg4TsAXL3yzvraqnZ10bQNgwLQKhUiVUpazDAdV0YcQK/ZY1AeM3gktjbbACZGJlzHS6KYp7LT6WA3KW50rHHs2LGnv/UXmQBTxBqEcRiHg9WVxugIgP7QV0KcOnmGio4cDscqdQBWOPjZTz7q6uDLz7+s0jYArzJaKJSTfm9zq9uYoAAGg7DVbR07dvTM6SNb6zcvvXoNQL9oTE+Nc10eDP37H/oggOef+wsh+MTY1JVL56NB6/iBOQAnTh77+z/9U/ffdZfLzK2VNQAX3rrQ2tiaGG3AMLa22wCKlYbqDCqN8dX1Vn1swk8kgGsLy0EsvVLd8UqK2gAGQcK5IASEqtDvN0bHASil0kRKQbsdf2ZyEsDxY2dKhcLVty+8efEtmQQA7rzz+Kee+OFf+m9+8c+fetKynfX19WynNZvNVqvlOIVMuhuEUkoZywK7d8Z1aWitqeRJtz/MCvHq1QoxaL/bphRjjTqA7a0tyhg1TcYINSl2C/aYBrhwLSdrS5JhuLa6cuTwo3Mf+/jLL7987NhRAMvLy0mSEEKOHL3v5s2bANbX1/rd3ocf/WC/32XMBrDVbPnDOIqF4EopFcUpAMtxHK8Urm9yQQZBBGC7M/jED/zws9/5M5AUf1UOZE4ukHJycnJycnLef/46B+lvLpDeHTubrWJ34hoIATAIfE0oIQTUAMAo08wAZaBMpiGAN145zwjxHPfy/ELBdQA8/MCD05MTm5ub66trazdvSigAlklti1mmEYeB5BzASLXRbLegadEx06RfKVUBbLW633ryK6aBc3ffXyvXAQyD0DSDcqGgyU7vlRSamgTEVJqUK41Dh48COHby1ObmdhjESZKUCg4ASmSSxJTIoufFfnTnsdMAqsWCZ5klz5saG4UgAGSqJEWjMZpGaSI4ABB2cP+hra2mTCXn8tTpEwC2W91SuRrwpNXvBiICsLi4ODuz55lnv3Vo776pkYmRggkg6W8cPzDzm7/6337o5de+9hcvAPjWd16rje/fvrk4Nj6XBSE4lrYJ6bZXRsvq6P6RY7OfAPDKC88tvXFjbLRSGfNGqmUAe8ZGLl48P1I0PnD/fXsnx86eOAzgQx94AGlyc3Gxvb7u2Q6AkusU9kybbnGg0IsSAJevLkzMTK+un6+PT6aCNNt9AL1+ZHslMMePefb1mpbDqBFHQcp909LVWhGA7w+lpLZdCIaiZQcADh460e32meE4rrm8ugbg8tU3Wu21z33us3vn5m7eXD137hwA27YX5q95nud5Rc4TAERlDhJhWZOblgAUoQAMSkdrVSUFABXHpkEnR0aU5JEfAKh4hewg1NBESgIKgDBqgoxUyxW3cOrUKQB7981du3at227fefasUHJhYQHAyPiYaZrb29vVer1crQI4fMeRQbcX9Hv1ai2OUwAEtGP6g2GUxnHMdaVWA7C8stoYmzLtwvjkHrm5AeCZZ1/89Gc+efDoHVtbK+3tJmUsP//kAiknJycnJyfn/SWL8N7tQdqxkpTWIITtSqNMyGTm0t9wTsu7QovqzCLC7hxZTYkQihkGsyzDtDIxlnLux4HkamXxBoD2VstkNImiern0kQ99GMDM1PTT33xya2uLMZrGsR8OAYgksQxim9Q2GUskAEpIEsWm4xZLzmanE0IAGGmUm82bX/7SH3Rb7Q9+8KMAtCZJLOXIRKpcu5h9UCI1NKjtFFM+LJZqAM7efd/GenP5+ny/uxki60FiaZwaVGtbWdp64hOfBDA+NkKEKHuuFnzQ6wKoFmq2bUKQTrc9OjYGwLAtBd3dbk9OzE5PTM/PLwCYX7pWrle0gVa346QOAKdYGEbDKAj3zEytbNz0LBPAyNjIoNe1ePzoA6ceePgeACeOPPWbv/270/vuQRwEUReAWXDLFTcNN5YvrzROHPncpz4F4OEj489/89sb6ytuko650wB+81f/B7/XMk197PABHg4KDgXw3NPfKjp2NBwQobSQALrdbrlQXtvYckfG7jx7D4Crf/CHb33nhb17Dy2vb6xtr3DCAHilutAGT6WQsGwLgGNaClxBJTwsek6SBgCiiBdLdSnAU93vhQBqVT4xOXvo8PHLl88THQFgtvXcS89dX1mYnNgLze4+dy+AsfGRmdk98wvzjuNkMd9pFDJKGclagZAZQQQgSqW+TylVQgIolwp333Xq7J13askXFxcBLCwsxHE8DIMwSlIpWCawDdsxrYl6fbwxctepkwD27J3d3t6uVqswrON33W05HoCbaytbW1v94WBze2tubg5AsTh2+MBBEUci5a1WB0C3N9xqtput3traph/xrGNqenraK5UnJvX45BQ1DADnz79+bWE5jQdJKoRCPiY2F0g5OTk5OTk57xuEQGstpQQ0pSSLY1BKKZVdf79lFmmA7BpI31MClLUS3QoTy57azQ1/d5usOSTmHIBt28wwpNRKa0oMANRgWhPHpZZlEWZm7k0cp9tbra2tLRHx7dV1AEzparl8+vixidGxmzeWATz79Lck50kSh6Hf7XZTkQAQSkrJK9VimDLLMAC0W63xkZFEpoNht172EqUAhMOWTR2L6WefefLatWsAThy/6wMPfTgK4sbISKnuAqjUipSCEGbb7nAYM+YCmJ079LEf+OFXXn7xmaefTIUAQImWkkgheJRaXKiwDwCxmyaJYsQyqMMYgF6v41h2oeDatjUY9gF40iWMHjq4zzHZ6urNbz/7AoDRqfG337kCiy5vrHBoAOOTE6VimRHa8187cfiYZm0ApWZcr9SU32bdrXKtAeAzP/KxRx/96L/6nd//9otvjExNAVB+xx/6thHP7R2bMraufOv/ADA3NvG5h/Y59lFOuFfxAHSuvCBlqm3rpYXXJU+zUHbTNFu9dhqnpWKpUi0BOHH2XOiH68P5C6+9OdAmgKW1rVav3xqkvShRMAqlGgChiaaMGQaIEoIDGPp9wzSKZXe4tiIs1etoAKZVLhQKgR8pzbKCtH4vKZQae/cfS2V0bf41AJZFBcK33rm2/+CJB+5/aP/hwwDOnT2jlHr++ecJIUXXAwDHthi1LKPoFcLAl4IDSOOYJ6njuqP1xv65OQCNepVq+eazz9XrtQfuvhPAXQcORGkShfHA98Mk9QpFAIViiYBUvOLoyKhluwCuXr167z33HDt+Mhz6SmPu0CEAk7OzQvD7+51et9PvdQC8ceHNYb9fcbxysRTHMYAkFZZlHTp0aM/efVKzVqcLIIjFxnbTdgsJlzpVAE6cPKN14prCH3a63W612shPTblAysnJycnJyXm/BBIBtFISAN2tetNaK6Wya/N/6Wr2zoSZ2+XQLb10+4+3ZtHcUlCUUtcrAoiiRAjlui41WFaJlIQJY8y2HM6FTc3tzS0Ab7x5SQhBqbF+48bM+BiADz344NTE5PPPP//c009PTIwDKBcKFy68Xq2UtFKUquyDWBYbBJEQ3LLMlPsAbMvgaQxGSp7DtTSgARRMg1m2bSgI0m9tAvj6V/5keWHhoQc/9MGPfHjl4jyA2dmZyem9tYrF01q74zPLAVAbGYsS9eFKTXB56eIbAAaddZPagBFHKVT40vNPAjh9+vTE2FgfsRRiZ28YJWoRnUqttRApgCD1nYIzs2865eQHH3/sV/7ZPwewuLzEodZb25cXry2t3ATw3fPn31lcKhar3QF9e/F513AB7N976MSxk6ePzpForVxKAGyuXHcrM7/+K5//j7//x7/9b34HwMzsROhvjI4WDtcbDbnuhRRAvLIchbxY9EIhmGNkktVxXZY6jpRCI3Pw1tc2y7X6XXefO3X23KA3BPDdl1/9ky99denm+tT+Q1/5xpMAbiyvcU0UDahdKNdHe4MAgFuqasqEEEJw2zEBFIue1jIMBgScUmUyAsCkSOOIMgI4QioA7V7PGKrpPVM9v1VrFAG8+tqzvXbw2GOfiFI5u3fOdT0AW83uE596fO/evV/4vd+7+tYlAJMTEzKOR0fqtUop9APLYAA6nc72+uZUZeTIgYNze/YA4GnsD/tr71xtXl+ahwYwNzdXNc19e/bYbkEoZdk2AGpaQRhLkNGJie++ch7AiTN33v/QB6hpD/3QK1f8kANIBLdte3xyZnxyymAEwN333tve2v7Wn32j2xs4jgOgWK5GSdrudZlhlqu1ueocAEWNI/p4yoUfpv3+EECvP4wj3g06UsRKWVrT/NSUC6ScnJycnJyc90shqZ3bjvi5NQFW7cgesquQ3nWEaFYpdCuJLlNBtx5h36+DQlMhFABCDcZMTWgcp1EYAzBNs+QWGTNFGLzy0qurq6sAisWiiJJ+f3t8tPHhRx8BEPv+8y88d33pOqVkMOgBaEcx5wmhFaJ1ZlIBoNQghO28N6IAKMis6kprTXaXn0oTplWv1TaY41YcAI5J3rl6iRJFaXr6zBkAgT/c3lyvNcYbDWcYjA2v3wDQ7g7dQqVeG3nokY+maQrgzddCIJFpCkNVC14i+wD6frM+WrYNK0piIQQAJsxKoa4JUUppZgAgtqVN00/C7iC68+CJ9VYLQH1sPOK80Bg5fOLM2OQUgKvzC3/250998Q/+qNsPHbfcHKYAsNmzK12vUBw1w7JjAwhT1mxeSVP+Ax8+d+nNZwFcvXpxrGzWPXgkRSLSMAHATcPS2jWN+kgFWQkloyCEi4iCaIG+HwI4efLkufsfNBvj/c3tL/7hHwN48eVXup2+W65eeOvtRAFAqrRTLClicE24ENneoEmklJJSGib1LBuAa+kkSZSMeBor5VETACgDiASRjMF0TACtbqteLUVxWirXpTQB1OtTvWazUp985aXnt1rtYqUMYH19nUDdfffpavkX124sA/it3/wXSnCZxM0NnDp+wrZMAEkUP/zA/WqYlGwrGPQBSJ4YUHNTE0rwyC+QjAAAIABJREFU6clJABXXFUqaBEXH1gSaMACMMeLYwjS2mk234AE4efqMXa4oTcLO0KGs0rAAbG6KXj9wPdOxzMwBcxyv3hj90U9/dmX5Rr/fB1Asl6hhdfu9JOGO64WxAADDYoYjFfwwsW0bgGEYkW90RCQJEUJQmvcg5QIpJycnJycn52+hdHpvlNatH7VSmWLS76mvyx78fgJJEwRhCsBzC5QYUZhorYvFIgDTtKVUre3N5eXlQadLlQawvnLTcZw7Dh2emhy9vjgPYNDrbG9uRVGkITY2mwCUkGNjYwAUgdqdaqsIQAko01QrZIF4TO+OwoXemZRDFInDhMfcLrmCxwDqtVK301+/ufD1r2wl8QDA0TtOpmPJcBCNz8yNjlaCZAbAxnpTQwiNPbP7zt7zEADO5eI7bw+TJjG89e6m0jcBaNujXmnG9OxCqWA5AEyvuNmPqWEyxih1AJjCSGO+sdFaWV3bc/icqwIA46XycDA0bScNQ8ceAlAJfujjj++bO/bq+YvfefYFQjkAGO6rly5vb6zcs69sCQ7AK9dqlXJna2nu4IF/+A9+AsA///WltZUFgzvNkqGKVsVkAIyCEwlOhkwMum6hAsDzPAESxdyPkxtrm9euLwNojL3+4vkLqxvba1vNRCoA9z/w8N13nxOaadNaWlkH8H/+/n+6vnRjfGrOBEvStFQuApBaKy0IEZQwqmMAWgiDiIKNctEtOC5hFIAQPE5CUO3YNJsTNRj2R0Zr2+322Ei93Y4AjIzPHrnjeJKSxsj4l77yZX8wBPDgg/eP1KtEioP7D3ziIx8CsPG5z/0v//Mvz+2ZPXXsDn84iCgAjDRqVKNUKiieihQA6rWKQXVnuzD0+8wAgOmpiVanzdM4CoZCK0KNbG8YhhVLefHK23/nU58F0BifGAwDyysVq9VEKD5kADaa7TiOJ8YatuVKDQBxmA77w+m5vTOgamUFgO/7boFNzUwTQhIuj45NAhBCBVE69GN74Gc+bdH1kjSamRqVaZKmolqp5uefXCDl5OTk5OTk/G2QRGpnIJHOmpG+N48hc5luK/655SD9tbLqdigzGYA4VVonpmnWyuUsJnt7s7mysry+tpYkiUjSNIoAlGx77+zsxMiIDKOLF84DKJULGlIqHoeB7w8A2KbllbzBYKCUVAqZcpPq1k2pnQ+kMs0ETYkmmQBTijKlPdMoOHYcRQA4geK+1iSK0q9/+Y8BMJByuSoUXV+7WRuZLperAKRi6xtbqUjdUv3oHScAhGHY6XSGYeRHAxsskBaA1Xail5rd1Juemq3UigD6QzMMY02kUjLhKQDOeb/fvX79+vXlxdcXtr7whS8AWF9dY5SZ1HRse9AeAoj7YaXqzo3vOf2Td56448z/9Qf/N4DOIJgaH6c6KjglkWoAq8tLjYkRr1xYWXpzanoawN2njqzfuBqGcavnA2VadQAwYiRp1O30R0cmEq4BdDpBECfdXn+z1d7cancGAwDtQK61B5vNzsjY+MTkNABN9fUbS52+34tSP+YA/CAwTNu0rTDmURRpEgGo1+spEYJLmYa9ThcAocoyYJpmrVK2HTtOFYCUh0IRBS64IpmoprrVaZfLnlDYM3cIQBTHjz32sbW1xTvPnKyUrFdfeQXAxsaGa5v9disOo2OHDwI4d+7c+Pi44DyKooLjFF0HgGM7DNowDDBNKAFADZryyC041ESpUgTgFT027MVxHMSBJmCmDcCEBWIsr60WypUjp05nR1S7P/AIq9QLvYHqdfoAJIxafaxcrVIKzgUA07RqjdFhu+8WihNT0wBu3Fz2w8D0rFqt5hCWqTIhlNJcqoRAORYDYJZcrZ1wQFKDGIyzPMUuF0g5OTk5OTk5//+CMXpLImWFbe9pRvq+EgwmgFRIx7ar1SrVWFlZAbB4baG5te0PBpbBOp1O0fMAnDx1wjTZ4pUrMQ9HRusAfH/Y7XS01obDbNsEIAUfDodCCKkVl4JLCUBJke7c1G6JHSGQIEwr3CqyoxqeWxgEPo8TSjUARoTWEYNR9JxgkAB45+oV1y3M7DvSMD2llGGYAJhh2W7BpSWoFBgBMLt3/565g4yxpfk3IxR4QAAkLdEJu9dupqVyz7I9AEHEo5gblk3AsnhAw7YopcMh6UTFpWdeuTC/COCeM2cSP0z9UCZp4scAHGoqP7I1TXvDB+46u39uP4Ann/72K6+9rqP0njvPyaAJwPXMMBwUPOUH4fn1RQCLi28f3L+v1erc3OwsLq+Xyi6AmalR00C1XGrzluQA0OsPoihJBW93+0qTibmDADbWt5EKu1AQ0G9deQvAaxfeGAZ+mIi9R04wswDAtK2xyYlmsxkl6ej4RDbAKvAHYTiMo6HkUZIMAXAROgZzPY86Za9YM5gHwHQLpUpRwYpTFaUBgELBC4IhoEZGG4zaALxi4513bh47dvjOU3tOn5z+2Z/5cQB/9rVvxoF/9vEfoURXKmUAo+Njf/qnf/ris8995U/+KI3c8sQYgH6349p2wLltmZxzANudppJ8ZHKsWHBrtRqAzrAbpZEixLQYY4ZpWwAEdOAPu4P+Rx57PM10rKIwzDDlroLebaUzLcdzbctEEiVUKwCmazJGqMMM06wbBgDDNcMwJEQblskY01oCMC1aMUulUklwnXINQHIlJb8+HxEIrSXLW5BygZSTk5OTk5Pz/nHboNjvu0FGlmqnoGl2hZsQSm4D3xvP8FegacIFAGJYlJm9Xn97Y3Np6TqAbqdDtLJNyx/0Ds7tmxgbBbC5erPX6xqU+eHQLFEAhm1YjtlutZSQprXTvDHw+4ZhSSlTIVLBAZiMCa4EV1wIuZO7pzTYThuVpllfldIUoDyVQFCulgHYJrEtIngouOU6RQCXL11sNbsHjm5M7D1y6Eg4ufdwtisqlZphGM3mFqEmgEp9dHZubnpyPIqizY2NrOMo0SPlwlSijGhgEmYD4MKanpkz7QI0yXaFyCaImg1W8FDo//a//V0A//gf/Xd7x6fGxos6lGuDZQD+IBgZnxgG4aA3tA1julYB8MQPfGy0Uf3ffuOfdZutussAHN63L+L9Vm9NJIMrb18A8PprF0zb64URgSuBOnUAONIsF91SdazcmCw4ZQB8aam3tlEdq9b3sGHgu64L4GB9XAgRBSGo9ooFALVaZW11dbvr93q9VPsAOBf1xnhtpFbimhnG5uYmgDSN/GFf8sC2ickUAKo101zJNA1CLg1KIwBFTcpV5TiG1FJpDsC0DKHVIPAHfpAmHEC1OvbmpXfKlcKDDxxbW+81alUADz/88KULb4yPj4/Uilm1ZNwb1ienPv6Rj/Za2y8+89zYaAPA+Ojo2tpawXWoZplyN1xTpBImG0ZhkITZUZnIlDAjVSmwYzhGUbDZ7Bw5dnzfwUPd/gCAVSh5pVKqSBAiFRj6cXacU0K0pFTBc10ApkmiIHQcJ4jCzM10Pc8rFJI0StNYKVUuFwEQMEIMKXSSSD+MAMQ8FZIfObo/Dv0oirJKxZxcIOXk5OTk5OS8DxBJiTZMQpTWRNKsRA1KKWgioQkoKABFQDU0IURDE2QKgxAFQncTwCkAraEJ5VxSZhBmAYCGUApSMxiMMtcsAAijeGFp4ebqjTAKbNMAQBkZDsK5mb1jI2NR4F+7tghA81QliZ+GxNBBJwQQJlEUJwYzHMeNkxRAmkrbcUkqhJJ+mmSVWlxJpVXKuYammgBQkihoQiQ0lM7eMAjRQTAwLWLbJiABDIch5ynApEiiwAegNU18vP1m85tP/RGzy3eeux/A0RNnjhw7PTo27dkiAQFQKlf27j8OrQUpvvjCC9sbmwCIXfa5yZirqGWYBQCwrYWNgVckxXKdGQUAyiCUMbdCbT3T2L+/GQDAf/lLv7Vvavz4/r0fuPvYiX37AOyr1PzOdsHWBdezXLg1D8DoVPnQ0Sceue/s+W9+9bXXXwXQbK9UG16rvaogs3avE8fuIKQ0MTl370OPTExNjU83AAiagCRCaUrKSQIAPnnpa8+85tq9qanpOJZbWwsAJBeGSe89d05pkX3j2rYrY3R+9bxbrlQ9C0Cvlwx6a5btDAbD/mAopQBgW4ZJVbFi1Mol17UASJkkUZRK5VVHpaJxFANI/e0bV9u1xqhpl0E9AL5Whl10HGfpxurExBiASqN+8MiRpeWVr3796V/8+0/oEADGiranxcbKtXLpqCIKAKuYSnGzWPq7P/NzD33go0vL1wFcXVrgxWpCaJoKLQWAPh+ahITw0ySu16oAKMVQyjThjPMkFYQZADY2N/ceOHri3AMhp4ZbBiC1Yds2hO52BmEcK6EBeJ7LQBiljk2y/Ec/4kIqzQVhFjMBQDNCtLKcYqFYJoxlY3NBCDQMrW3XcMsWAMiSUqrbaTO7YHiGaeVr+1wg5eTk5OTk5LxPaEmZJpQypZTWWklkOgcaMCnRyLqSqAYAmukKDWiZvVohy4ZjOltAgxEg4pIIMIMAMAxLM6aU0sSgxL56eR7AlbevbjfXvKJtWjTmMYDx8fGz585urm33Wt2g18s6MEwqRBIm8VDpNKuUcy2DGlYspBBSSABIpFJcEkal1LFQmfUBLUGIUpwZJtvJbQCgoZUigFbZ2olQrbQgAJjaCetjlFJDgUjOPSebGcqo7vIE9YJIZTh/8SkA16+9/M7F48Qu/fDjP3bgyEkA84urjlvoDcKDh09ubG1tXl8AUJ6Z9QqV3iCiJpFEAWh328R0o2CQMkNkn9GyhEapXDYMt+gcpgYBsHe8qKX/4oXlb337hX/xK58H8Mjd+5UafvfZb/M0iVJdbEwB4IZbqE+dPnn8F37551feWQbwv//Ov/wP//63Dx+eMQyDEgsAT3W3vd3pxks3NoPIz0Qrs6RdIIM43dhOFXEBlLxSL+TEspbWO0LIbi/Jvuj77rvbT9n6xpqUHIBhsB/73I9yw7x08XwQdgDEcZwkCedcKUUIMSgBUK+NpmmaJOHWdm9nqWoYtm0bpr25tWYYRqNSBUCkjAKf91V5xBZgAGRiaNNVBFyh3RsAsJ3NerVku9b5777256P1zz72CACkODM2vnDzGjkw4VRKADQIAQOIVmru6B1zZ44BOJum3W73+W88vX3jZq/fAUCJrBS9fsyjmCs7AdDtdsI4oobpFQvbrd7bVy4DeOLvfPrsQ49IwzO8UnaocM5lrHzf7zXbnPN6vQ7AIkjDQHPDKhc11QCEgu0VlRSAlpoAoIpqxiilCpqoW1OXM0tTgymW/WoZYEB1tCKEkFI6npOfmnKBlJOTk5OTk/M+CSRIDQ0CQrVWardSLitGy+ykv6JfPCuikwDJ/BmCbLSohtZaaa0bjXqScgAbG1umYY+NTWxuNy++cXHl2k0ARa9U9AopD4uF4r59h7J/8NKlN9NYiiglgJEZQUKEYZgkISAc18JtPU63BtFmI5so1bd492mtcWsz7L477P65bcLTe2oCs9dapg3Asa2UiygICDOrlVqcAsDGxvrmRnt0cu7y5X/y8ceeAPDDT3y2WqlfunT58uXLWkq4DoAkjaSGZXlBGA3DIYDa6HhvmBAqeBLHmcIDUs4J0YZhQeih4ABEGk2NVvbsnbsZd2u1eiZZHcvudTtpHCZcZQly33z2u5cX1+666+6HH7j3l37h7wH4/D/6tTvP3fPqa3+RxoHnFQB02oPTp+5bXWsbpkcte3N7A4BXcoWOLr391pWFN02bA0ginzLEyYAx03Vd16MAZmf2jE9WvvvCC+1OM+v4StLw2sIx0ySdTpuLBECaplnmu2malmWZpglASimlTNM0yfwpQGttGAZlKo3DUChvx17Rju2maSqhWTZ0yzSz7RljknMAvd7ApHSkZN597HB7eSFYOADADIcFpg4YBXOzB6EAaMshngfTVFIIEVNJAXiuUXDrP/EzP75y5fp3vvM0gCtvv9nrdcZGGuVKbW19DcDMzEywvjZ/bcktFm6ubkxMTQJ46OEPjYxOGnZRSsl3KyEFjzudzmAwoJRmHU2GYSglhOCGYdgOA0ApNU3EQn+/drydDJSd+0Tr76lKFUJkAun7Fqnm5AIpJycnJycn5/9rlFK7NXIgZPcK9187p1ITSHVrwacACqq1enflVyiUBv2hlBpAsVAeDoOXX3556cZKv9WrFmoAiFaEolCsVqvFNIkB9Hr9ZrNJlEU1sQwzkw5JkoRJCqVtx7x9vZmJoiwPQEpJmSJa3/4g3VVIWVrd94NoEKUVea80IiAAkjgG4JqmaRgGZVwpmfJsa5NgEPoXXnvl4JFTb5x/CYDneQ8/8tHJ0Yo/NXb1rQue5wLottuG6YyNz0RhoCUFYDLqWableakUjmVmX4Dr2DxNTMpWV26WiyUAvU5z8yY/Mjtu2tba2hoAErYOz9QrpUJE1LC7NTM6DeCnPvOpJ5/57hsX31ld3njjwmUAn3jsAz/0Qx9VJq7NX8yi18em565eX+j2YmaVRscm9x85CSDhfH7xarPH0zhWmfUnVKPRSOI4ToJC0SpXXAD7D+y5+s6l1bXrhCqvUAVgQn/1a39SLHpxEu6kphNiGIZhGKZpZrsKQK/Xy57KhqVmOzYMQx3GEtCCB+EQgGPZStlSIQxDzyxkkiNVEkQYlGV9XMNe3zNZo1CGpq31tT/8whcAOH5QpWR8cuTGN1t0pArgg5/5lKmpW7KoY1GuJFIASoZUs0Gbzx7e/7mpUQD+8AcVT6u1cqfV+uIXvwhgbv+hZncYp3L+4pWx8clPf/YnAUzPzGliGKbjB2EUcQCc8zBI2u12GMamaQZBkGlCxkh23GWxH1prKb9HdWuttaKaaEKyRwgAAmhQQGHn7x2ZJITIjuFcIOUCKScnJycnJ+f9E0g7IQ2UEAKye907M1yyXO/br4STnV6jTIcQwhQAnZXXEQAaCkA8GGpCsy0HfX9xaXnp+nIcx0WnwJMEgKFJvVGqjpTCaLCyvAIgTUWxXI78VGkqJKA4gDhNuFaObRVKhTT2b5cx0Dp7D9lAUsJ2lpXZylLpnfvvrjU1NHmvg/QeXXTbTtFa62ymbRhGluW4tkOFTKJYEgNA0XP8IJmaHE3Dvm1oAPNvv7m6cuOhBx85d9fx5sbq6s0bAMLedrXWEDwVaTgxtRfAoN+znZLn2GGnX3QcAKlMC7bX6vrU9mQc60IRwHDgD4KWC1624rffugLg4Efvu/D6GxfOv172bC1l0GsBcEqNyUph3jZGpw9cW2oCUE+9cGXh6qEjk1cXV9+ZfwuA63pDP11dbT3+yc9Oze1XxATggk3M0sv/8Q/KY6NxNAAgtKBUpzyKwtAwR0dGqwBW1xcvXnwFkI1a3bIJANNm62tr/YElpWTMBGBZlmEY2SAsKWWmanYMxu91QrL+NUYZs+w4E5+2E8exYTrDYZ/YJQCeq6WSgGSUZdZQKuIksNLIWtvqzJWK7dVNAKUg7bZ7nc1ej/CjEwcAlL2xxLATzTQFs0wLGjsVocQZLQGwHBtAvVyC5CpOEs4VNQD0/NCPeKk66l9b+dnHP33qzvsAKGIRwriQURQFQZIJpH7PHw6HaSrSNM2EX6VSMU1LKXlrQrFSKkl45qYSQt9zjN0u8jOTlhCSObRZul2lUskEkrnrpOXkAiknJycnJyfnPzfZyowQBRBC2G6J3V8bM6zprg7RmQp6d3tCAGIw0zTttY0tABcuXNzebrqeV61Ww0FQpkUAe/ZMlytOp7/dbbUMRgAQ0/AHPUYdIYUUSAkBIKXQjDDHND0nE0i3l9jdLpCYfm+JXbbQ3Imruw2qoXZH3ups2apxayui9M70W41skZrGiZTa8Yous/0wlCIBQJhdK3ndYaBM+daFVwHsO3CkVKl+7Uvrn3js8fvvP7vd3ALwbPhCGAzKhkWJUmkMoODYcRKpNOJRkFpZOoVJZIokUWlcqlWyujUtRHV0olarDJtLN27cAED0fWsrNw2KPZMToyON/jAGsLK+baq45jqrq6vV0QkA1HDX1lvE4ELSm6tb2Y46esfJKeLccfxEoVJttQYASrXa8YmZ/SfvGnSWTUMD0K7c2trSnDfGx8fG64PBAMDS4oLtmuVCpVwptlqbAOIkKlXsKEqkROY23sp555ynaZoJJMuybvknt9QRAEI0odS27SwAQymppbKcQsyTOAkBmCLhUhJFGKUGkdkrdZKEg75VN2JNTMMFECjluNVWwO+4794PP/YZALA9bYITSA0ThpVJdpnyRFBqQCPlCQCHgJoW9Qw/4hpZHkPHD9Kl5fUzd95z/4OP1htjAPwg8jyn3+sMh8MkkQDiOB4MBkmSaE3SNM2OvayxivP0dhUkpTIYxbsOEs1MJMKI1uq2acsgZNd43d0/lLJ8AlIukHJycnJycnL+lggkmq11MwFCCAghSr5HXVCAQFNFIBUBoAmyajToneUyFAGIaZoXL761uLAEgCvleV4UJqapxkcn7pg9CGDY6W3cvDkIOimPsmooQg3PtQM/SROhNcmmx4IAlEpChdSafk+J3a3mIqUU2fWO3tODhNtblXZfht2ob3xvD9KtpTzVuz1IhgFAalBqUg1FQDREygEoLVKpeRQoIbPg5rcvvmo57j3n7n36qa/ef/8HT5+4AwDT5M+ffDIc0Eqh0O80AdRHJ4gSPPFNKoJBG8Dk1IxIA5MqIlOLOoMgBAAlLZNRStvtdqfTAfCNb3xD9tcO7Nvv2KSzvXXw0BEAH/7QhyTMbzz72tdfePul1y4BWFx8/ZGH793ebLtO+cQddwFgptHtDU6fuuull166cOnqntkDAOxCed/cwc9//vM//3M/gWQIoFSrai7dUmVsbCxN0/n5eQCMoFKpEM0Hg17WTZTE0rIMIXDLM5FS3rpzyyQRQlBKGWOmad76mrLGJEYMSqllWQDCMCyVysygFjWz+LskCYS2mSZgzKJZyAdlgvv9wfievc0o2TM2BcCtosJsg1ljJ850tAdg/UZqNCyvBtsENSiFDYAoRVSkGLUc03BMAH6/XzQYNO32fA0GIE7S/jCKU/nxH/ih2si46VgA0n6cDsJutx9FgZRZ8HcUhiEASmmSJLZtA3Acx7KsJIk556aVKRxKKXaLD9/zi6b/clcSIeR2k+3WMXxr9+bkAiknJycnJyfnPzfMNHjKBReGadySD4QoShkzTSm03En+powxSpkGsCtgUiG5kIQQgzIusphs3/fD+fn5wA+DIMykl+MWGvVGwSu4pv3WxUsANE+ieGA5ICo1GACE4UBIXSzVojAUQgE2AAVpmMSPIscxMmvCsUxCiBBCK51lA9xafyulDMO41YNkmqZSikDt5j0ooSQBmGkwUK4AQApBCKEGMwyDEQogShIABc9L40QaNgDbcQGqNYa+L5ViINm+iNO4VLQNZsh4AKBg6TjuXrrw4tzc4VdeUprYAO45e6ZW89547cLG9qDkGACaq9ctt2SZ8AzmRxEAz5Ddfs+GLrnl9a1Nzy0AYLYr0qDVDMpFr1QpAVheWZ6tWlLxftcnMl1avApgefn6zJ79d52YO3XfXa0gBfDS889fvHixtbIVBMNjx+4AML8wPzu1b21hrR8GSONXnv82AKV1+66ztQr7n375V3/j138dQBwko+NzY+OjQTjs95qlYhVAFA5bzbaWnFIUih4AStMwTKBgO84tM0Tutt1kDUjYrcC8/Q4AxhilVGsl0iQbhJoKDqKEjKllKh0DUCJJkqhcIDTRTCsAJdsyE0ESoTaKMzNT95y9F0DFKw56QxjWqtBvvHgegDsyYnW8+lipVjWLplQFBqBqmczUsRRpGBS8AgDDdqSm81fnVze3ba8E4PrytVSQH//J/+KRRz9eKFWbrRhAnMqNjbU47DOi4lhkygdAu92u1Rqzs7PFYjHTgUEQpGlKKaVsx1NijJiGiV0hrpQCqNaSagKiOZcAKCWUvWe28rv3b00Vy8kFUk5OTk5OTs77gGk5SSq4FISalBK5E78gDYNFUWxZjm0XsgWi4CrlSmsNQoUkAEyrCPB2ux0MgsxhaLfbW1vbhmG0272sRG3/vn21Wq3b7fa6vUATkSQAbAbHNTXSKPINEwBKnlOu1EDNKAx8IUEUAJGmzLDCKJblYhb5kBV0SSmlVFrfumZPs16jTBRlnyvzKABkq1UhEiklo5QRSpmhUgUgkdIwTSgNqXYW90qXyqVTp04S4JUXXwBQKZUNw7JtmwshFeI4BcAsk4LYpmk6dqbQeBLyOBgk/jt+//Jbb33yU58F8PWv/j/svXmQZed53vd8y9nvfnvfZ8MM1hliIQhiIQXuDCUxpCgxkk1ZTqRILrkclVJxEqdKscuxHDuKo0glRRJlS2GRkm1SJEWKIUGAIEFsBAYDYDD7dE/v2923s39L/jg9gwE3JVJKUFXOr7p6em5337rn3tOn3ue+7/s8f3rb7Sc/+tEf/YuvfG15ZRuAbUp/2EyTYGpqhmkAuPLS05Wpyemp2b29VZe7FuMATJNDAzLyivb2ziaAySKtO8Ww37V14po8zvJwDVNp5Y46AdXZmNfsGHv45z4+GsZnXnr1wOa7l3Y7HSbUcL/BOG6/ZQGA6dhSDT/5u//7o+/60X/4y/8NgN/5rd8+dfLthKjXzr3sFSrZYQbDmBrcNAwN6Y8yPzplGI5rG+q6KLrRAPmudaPvOs1eFwOESZlmzRTDYEkSahBGGOEEgExHIkxN1zXimMYRgAIpeYwUGVkYBrMDX66vAEgmxh3PU6bW2qBFE8D63pYtSoUiU8XSKPVjfwRAFI1ayePMIPxgpUeBRmHSaHaSRG1u7gJodvpvf/AdP/Louygz4kjEUgAIwmiv0fAstrx69Y47TgEYjUYvv/zy5ORkrVbLzjcAg8HAsgzHsS3LMi2aiUBCNNTBFhIAHLSIiFIaRAlBAVCqODjjNz9R5Ac9dTm5QMrJycnJycn5G0WYE+szAAAgAElEQVQrkn3g4D1vmt0IzQEtBRIoAIwRgBFCoIlUejAKAIDGYRi22+1uu5v5esVBKKUOQ398bHJifBxAsVCOgmjYH/nDAEKOFYoALA7G6chPCq6tdQqg6DqmwZQmnBFoxa7X3JmvVzayheub7pRSIQ/WOSil2cTdGw7q+qzXzVV7ljdz89vzhBDGmBAiSRL7urKyTWthYaHged964vFMaFmaMM5BCacsk12G5QRh13Vd2zDDJAaglTI45ZQRyCQZvPDcNwFMjE+df+30zvb2HbcenpuZBbC5tVcbm17f3PX9MNux4RZ6+5v+oKMJLRRqsfABJAxKCa1S5aDPbQAuZY1WgLDnIC26tmNZAITSO80O2+balqVaHUDoY399s1yc/vAHP3Ro6RiArZ3tP/nsZ144/bxnsma3LUUIwC56+42WaZY+9+//7Bd+8R8BqJTHW81efax85x1vWbl2udNsASDMINBKKSmV0tlpQDk3bdsJ/OH/N6ef1lpLpQVVCQCZjJjShooMIU0RA7ClUWZsxnAKO5uq3fCHLQDlO26ZOnbMrhS06STMAuCSqBkM/Pb69NSR8cnCsD8E4Kf9muFBagqaCWxKabPTaTRauzt7/f4QwNGjt7ztbQ8UCqUoijp7e2PTkwB6/Q6l2Nndqtfr2eO8evWq7/vlctl1XcdxisXijQcfRZFSilATAOfcNFkSyR9yvD/kW7k4ygVSTk5OTk5Ozt8CgaRv/iDXl8ap1uDM1JpkQ0FJrADCObcs2zEsP9IANjY3W62OECIY+e12GwDVtFwuj4ZBYarAmQlga2ur3+8bhmFbVpj6e419AEQmpq39UbtSc2yTATBMLuKIm67JOJQ8mDpSWiSSKKKEYNddwjKBpK+HCDHG1Buijw7eus++JOQNY0uZlQS5sROvQQmxLEuoVKUCQJqm2SRYo9E4dsst2S/6fpgolSYSjESJAJDKIE1TeRD3kwKgFNVyxXVtSnmYpN3OLoAkDm697c6Tp97y+3/wR16hCqA2NhUF3UOLU9w48L+OU9Fut/0wLhbLW9s7UksASSKTNAKRkhnZDkyqzFgBSgCiwAgxTQBMqTglaRKm6ahYsgFY3BFCMS17rdbL7R6Aqdmpf/hL/+WXvjr9e//u98olF4wDaO63ZiZmFLHHJ8Y/+x+/ACAYjfb396em64yr7Z11p1AEIEWUpomUCSHIfNsMgxNCMw+6vxrXfdvE9ZeMKC2ISrONIKZTgzELiSFTW6cAHBHYhJUtNmMyMewMrvYAqKAVNrenDh9ZOnG7cfgogNmJ2la3cbWz12vvlMqT1XoZAE8NQBvMiIU0qAEgDqPV1dWN9a1Wq7W0eBjAHXfcValUKEiSJFKlu1ubAHr9XpomQRAcO3zozJkzADY2Nm677baZmZlMIw2Hw+uHow2DE0LSNOuJGZSa2bsMB00hnXmAEGRRYQd+IOSG5fdfKpxycoGUk5OTk5OT8zeK0uT6B1OaqYNCjSrNoigxTZtnCxWKJImQiQJRoBj5IYD+yO90elLKOI6F0gBc2/ZK5VOn7u50Ou1mG4AQ0jbtJEmCOFYipQeb94Zhg0aEMcLYgb+ZkClXghKtZZoJNQIoISkhSoKy1ztIjDGlYsI4AEKpFApv9Om+uYOUVaTkenX+XR2kJEnKlUoiXr/F8zxofe7cOWrwTDIFcUQZJ5xxwwyjBECUJI7jUsrSVGTLURY3yoViseQRTkh/qJECMJjwXHZkaXp+pp5KCuDwwnS7M9reuEqoMTExBcC03anJmmGYlNKF2Xp2/53eYK/dbDb3d/d3dzcCAKYOH33gVDpochH3B16tOgagUCg4brngupZTkKkAsLe7VS3O3HbvcamSP/3TTwMYmxx756OPnDx122/+5m988o/++NvPvgDg8NLxNKHMLBZr06XKBICZqYlWa6/Xb56/8EqpVOh1dgFQTkEE4zAMbppGpgPTVKRpbPC/YvH53bYEkEolRB3YJ1pcU6otJEwnJaoAFJCwKGWGViF05OtUAoh03B50o82NeHV9fOkIgMl77pk7NGeWrVc2r6ythcdvWQJQtcpKCUahpWTcALC1tX3x4sXQ9x3LvfPOOwEsLCx2u93paTsOg3KhcO7yRQCKqO2N9bnZ2XPnzl29ehXA1NTU3Nzc5OSkZVnLy8tZ0FOxWBwbq5VKxUqlYjsc/w8G5K57h+D65xve3zS/FuUCKScnJycnJ+dvBdf7LiRrH2WLPVmUKyEsjpM0UQAcxysWvThKGvvNdre3sr4BQEInSRL4EaV0YnwKwFi97rpuq9Xa3d3ttrsAGGMG42maaq1N0xx2OwDKk7XamOcVGCUxoxKAkqlME8EsopRMRTYOR0Gk1gZn5PqWvFKKEJ6N1WUPlDGWpAcdp7+0g3RzmZ59EUVRjVLOWHb/lmEUCgXbtjudVrffA0A40SkpViqGZZqGY5opACCpVupCiDiOKWUALMtijKVpqmLBqKZEAZifmzh/7syTjz85v3jEc4oALl589ZFH3r2wMHfhwqUL518BUCyXq/W6xS3TNKuVUtljAErFifnFiUTcEoejJBwAIMloffl80G2kwcCz+FitBqA+PjkzPT8xWe+PeuNjdQBSqGa7Va2WK9XxcsUF0GztfPPpxxePLEzOTP/iP/ilhx55H4D/8LmvdHuJ1PzaytrswjyAfr+739jb3VtPk1CDWZ4DIA76pmM4pkUpzfzHk1gopQj964yCEUKuB21BKkWoIlqmWdAqJdKEhogsLcqOBaBsEj0IRYhuIJjUzGAADK2tMMZ+u92J9q+sA1i9tjF1/z3WnUcX55ekSURMAcRK2dQU5PVYoSuXLrf2G5VKveiWXcdBpsA1NjY2mMG2rm0QCACt/Uav3ykVvdXV1ZmZGQATExNSyjAMt7Z2+v1+uVwG4Hme67q2bZumccOd+/qo5k3LRZq8biR/kCerbvif572jXCDl5OTk5OTk/G0TSFn2q35DcI0mmhLOjTSRmRIRQkkRdbv99fXNza2d3VYDgOMVOeeE81KhWK+PAbAtOwyi3e3tbBYOwLA/kFIbhsEJTVRkezYAx7OFSFKRhH63UvYACBBCtUhjpZRMUty0+p/lkBKSZdJqQq7vHQG4Lpz0D9tBeoMu+q4OEgApZZqmBiEA4jiOw5BzbruO6vcAuI7NXcswzX535IdpEIQAGDOoYYaBH4ehV3CyWpkQMhgMwtBvdNq3nDgEYOXalVK5VijaO7sbC3PHAJQKzhe/8Lmf/KmffuQdbw8eexzA7u5+GI60BGWYnZxgnANglmt4rmnbtmN5dhkA09ZdJz4w7DRGncaw1x10ewC29vZ3G12vYI/XvMEgAFAtT81MHxqfnGi2OpqlAEwHhq2vrl7cbuxcWd86efJhAP/yf/6trz323Fe++nghFs8+8xQARnW1VuCcEKb7nX27YAGwPYtzUKakjIVIAAghCCGE8Cxc+K8mj773xdJaapUASJOQKia1ZmBVrwSgalrhSEiVqGo1EUKGPoBRp1fj1lSpXilwKU0AG1fWQ690aGF+7vChmCAYhABkQqltSi5B9MrKNQDb29vlcnW8Nj5Rn1jf2ACQJtIrFnZ2tsvV0v7+ruVaAHZ2txhj165dm5ubGx+fBjAYDAaDgdZ6OPSnpqZmZ2dxkINkEEKSJFU3bbiRH/zMfN8+Z04ukHJycnJycnL+FiFjCQEitU610qCEA9DgWlFKueOwKE4A7O7t7e7strudKIo0xfjYGIA4Sjjnk1PTcSwb7T6Admd9r9kqFCuzswvzh6cBTE5PHz5y3HHdUqkCJUUYAoCIep3txx/7wsrV7UO8BKDoUEpImkQwaahEPwoAKMIFNQxeipU2VQzANrjUBJRKRYjmAOKUamITYmgtNRHZckumpSgAgqxyFYooDUap1ioVqVKZd7PmnCRJpKGlyHaQ9Mb65ksvniGKOaYDgCrOGDUol2maJOlYpZqpMr/XDgcDyzLLngfA5jxJIhWnIoqPLM5SEABTE5NhFE9PjqUpep0dAKmkhxcXX3z2qVKl/p5HHgHgOsUXX3r5tVdesxx3e6Npuw6AUbgTJJFTcAgTWTOqVvUuXwwMpiaq1dLU3PjiMQAms6TUtm30e3udJAHQazZ3u8NhmjJKuU0BeKa9cuni3Pyc6A/29rrrL18GMDExPzN9+Fd/9gMpSbb2NwBcuXJpMOiH/oAYx+6447b95i6AZ559em39miI6SuKslHdsOwgj27IMbmZOd5l/oOM4cRyT68NjQiTZzlIURZwyAEIJgxmplEoTwplp2gBkEgGEECNNFLc5gCROklQWqlZo8n0KACGRqlQ8unT4yvauonDdMoCK42lFm2HM0iFLNYAj9957xzsftMbqrfV2L/TL5RIAuI6iBJRv7e48+8JpAJqxhaUlqmmok/XtNQCaEd5hXrEwHPYLrnf69IsAojiqj43Vy+NjYzP9/gBAFMauIxljhw8vcc4zuc4YDMOwbNM02Y2oLSmlwSlwXZkTpUGgtc7WkA5UIhVSKw3TIlnHSUppcKa1JERDa0IYSD50lwuknJycnJycnDcDAxTUSkDSRKlEGCYDwAyDMdM0rHMXzl+4cAHAKPQZY1KLNE2VUq5VAkAIWVpYTJV6+ez5KFEA5peOfex9P3bPA48sHj7aG4YAQA1FeKFU7Q9GYRBY0gDQ2Nk8es+ph973k6++9K3Hv/pZAGtXz3oOHYQN13Yq0/VObwSAm0WvWN7Z7x49NCNkAMA0zTAWIFRppkABiEQzbhPCNVVExypzXyAEkIACIRoUgNIAoZRSUIg0ySacGKdItZSp5biZcbPr2EEQnjt7wXEc23QBJEkiUyF0rOJ4sl7PdFQcxOHILxe8YrHIIAGk/sg0DGo5aRT2e6OZQhFAoVCyrFRKVfC8Wq0CIIrS8+deXZg/IuLkC2fPAbjn7rd94Efe/ePv/dEvfekvnnrmaW4OAExPTy7OTAZxP0plGAYAli+uRvEoiaOC6xmgY9U6gMNLh+rVsWK5pA1XgWT3P4r7o/NnioVCrXgwBlbyCv1mh0jFKa1l7gu95Y32lbVzuhcHQisAhmHUOWc1M46T9vKlxflFAA/+wi+dOfvqX3ztsfaw3x31AAjIuenFZrsVRz4BA2DZZhiGmWikIJnbOyVsNPLLpXLBKx4+fBhAuVx+9tlnbccJo0SkiWVVAPhRWimVOTfSOBj0fQBmzdGENgPfrFb++9/5bQCVSmVtbW1xdnb5wgW/36OUZwfVa/fPnz+/vbubncYTh8YHRXr19HOlaqU+NbW/vQWAz80T16Iap195rdv3AUxOz1bG6r1udzga3nn3XQDSRDT291MloPVLL720t7cHYGF2ruxVpqbmOp1+5kgxNTU1MzOltRYinZqazGzoTZMbJuWcUXogfg7ScrMJ0ZuDiK9/ylbppCKEaMYIAdJUAVBKmyYhWRKZVgDLL025QMrJycnJycl5c5CapErGQmYW21Fm5ub34lRsbW7vNfaz8teyrDiO290uY6xSr43VJwEQZrx26WKn26fcPn7iVgA/9TOfmF04ZDtF2zQ8VwPo9kaDIKKURr5vMKPR7gHwamONQaiIPnb7fRNTkwBOP/fkn3/+T9PEqtXHGlc2xsfHAVBixGFw/NBsc299bsy8XvNoqgWByLJmKBSIBAHVSgIHtanKhp2YvjmB5/vt0N9YbTpYXro+gKe1NjMfAqYyH3Ct9fj4+NrqalYHM8Zs26YamYtdFrukhDQMA1T5oxCAVh0AsRC97sAwHAAGN+v16tWrFxcXjt126zEAYTD45B/87qm33CelPz9ub22vAWis78eDcpJEhYp7dGoSwOGJ8uUrF+Fa9WpZhLEWPoDO1kp3Y3l/rSoZS6UAIKUGlG1aQcEPiiMAru2USoXtjY04jhlFoGIAg8Egy/PRnBFFAQz9YH9/X0ppGJbnedX6JIDLl64ePnz0137tQQH96T/5DIBvP//s1uZWrV5rtVv8ILLJC4IgiUUWMSVkDIAQ2HZh5CeGYZQr4wDuv//+7Z3m5SuXS9XyoN+N/ACAZZhxHGexQlnHyXHtfr9vcj4cDldWVgC8/4PvK5fLJmMTMxMyCSkYAGJZSOTb3/WwPwozSVwuVc9duvD0C8/PLi3cZVsCGgCzDcqRJLLf7Y7V6wAc206TZNDtKYWsGdgK2p1Wu88GIk6ae/sFxwWwMDdv2S4A13Wz8ySbLaxUKqZpEEIOJiEZo5R+125bdkZ9H6771+EgPVZFEeGccoMBoJQpBUq11uoH3kNOLpBycnJycnJy/gaIoiSMYiEUYQYB8f0QwN5eo9Fs7e01uGmWSmUA3GRxkhLOKrXa0qHDuzttAMsr12yvwE37Qz/6n77n/e8H4HhlTbjjONdWV3r9EYAzr5zzCqXJ6Zn6+FilOqmpBiA0hgN/MBrMjJcr5RkA9zz4/urY7Fe/9Pn1axcLpcmCVwaws7XpORai0XjFo4gAEAiKLEZWUggAEppoTgnTBMCBZ1023qQIiKY3bxzdxOvlrNb6RrzsjQI3c4O4URwXCoWxsbEskQlAmqblYglAkhzMklmWNRqNojAslUpWydlvNwF0u13XdU3T8sNYiB4Aw7DGx6baNr9y9UKmqaan5zY2Vzq9duQPCzw5PFsBQAiL0qhYtAqea0gJwHbtU7febnI2PlaLfH807APQQsZR4JaKktqpylbFhJCplHIURH42zUiUUmJnZztJkmLJc7tNAGkazzAhpeaaz0zOAhiGEbhBQEzLmZ6ZW9/YApBIkQKbW3u33nnHL/7CLwF45B2P/qvf+F867c5kfbzT7wHQUpGDdgeREowZAGzHS1OptXj7w48eOXIMwLW1hmnXmOEJoaB0HEUAxicmWq2WyY0gDLJkoVarRSk9ceJEtVr9yle+kgkk0zWgAQYwM45SACIYMsKdWrk4Pp45RkihwjSZO7S4sLi4324VSkUAioAauPDya0hldbwMwPf9OAiDkV8uV5v7DQDNZqvT6SRhorUuFouL8wsAJicnlSZ9P6TcyF5f27Y9zysWi0kS93q96ZnJGwLpDSLohwikm2CMJkkahqFlGbWal92YpApaaAjODUZpvp2UC6ScnJycnJycNwelCeEGdJokSb8/6vYGABrNTrc/LFVqYRy1Ol0AEtKyrOmZWdu2h6PAj2MAkvB2b/SRj/zEB3/8R8MoBhBF0erG5qXLyyur6+1uD8DV5ZVTd9/7vvd9oODwcNTN5NbGxo6Io2LBHSZMDikAIou33/1uod1vfe3L33n6GyLpATCoZTFDhL5lCsIVABANoggkgc4MxwhAIQgIASjREgpZH4lQDRBKiCbfo47eIJBw8I7+67cQQm70lKSUSqlKpWJb1s7OTibAZCpcyyaEZDm2BzpBg1LKGGPU4JQD0FKnqfC8wlSxKIQCECVid2/rvntPhUHqeSUAhIqjx+YrlTqRqQ7a5YIFIJUqSlLLKTJuDgZDAFvre2maFovFolfhzClkRTXRZmA6XjFIGVUcACWSc6GJAkPmqE4Yhv5gfG5+FA1P3HY80yFOwSNEb29s9/e6F1dWAASjkeM4tmmVa3VqmMvX1gB85CMfUdDdft9gxpkXXwJw16m7n3zsG3/47z752qXXnn/xhewVp4QwxpVCKhTnLoBKbXJzfcN0CuXy9PzirQAqNR+s8NrZ88ymnHHOOYDQD6rlSqlYJEA2u1h0Pa11oeBFUfjKK2sAglFgGIZimhKqOSWuAYApZlDjYLspBQDNaXWiVh/0Zpfmzrz8KncMANW6u7PTfvHFFx3DzGzQkyiWUmqlKqXy6soKgNZ+QwsZjHzLso4dOTo/MwuAgSRpmiSJSlLP8wBMT0+XSqV+vx9FYbVazcRt9nJ/vxalesPfGLkprZgCgNaKEGJZllJqd7eXCbBq1dbETpIgFYoYmuUCKRdIOTk5OTk5OW8KmnGikYq41ek09juDoQ9AgbmF4qA/CpM4SRIAlmO6XtGw+H6jubW7lyoDwNT0/K/+/M/fffc9ozB4+tnnATz22GNDP3jl/HnPLiaxACC05Iy+46EHkmAwCtJyzQQwPV4ZjYK1tY1BP7jn7rsBqDS5tLI2PXfn3//F2xr73eXzpwFUCjahzHHNve3l+YXqzQ87qzNxoI441UxB3UiVORhmIlSDaPrDBFJmqnbDc+9myXTD1s80zWKxqKTs9XpZUW6aJiHEcRwhRBAEAHypLMsyDCNNUzEaFQolAIZhDYf9YOQ7juM4FgAhxMzkxOrachSmx44dBxBHgyQdidSBSiiXe70mgLfcfd/Ro7c/950zT37zGc5sAFMzc91eI6W6FlDbMbhpArAMmmimzcJb73s7YQdBrsyghEFDCi0BSJ1cWbnCLdpsN+6444Tp2AC4ycMwTBWZGp976olvA6CEjro9k1vTMwt+EJ08eQrA+9//gWKpsrq6qglmZxcBHD12TEJ/7KM/2frDJiMagJaAJgDVSksBZpsANte3JmYPPfTgOy9cvPx/PfZtANMzc/Pzi/OHbt3dPCulrJTLAIIg+NhP/MQ999xTrVaz6NV2o3n+/Pn777//woUL66trAJ769jff/4EPgJNARgAjlAIglCqQREmVquz8LBa9xUNLl69eieNYax2OfACM4MXnvxMHYXW8mCYJAClEEkZxEI4Gg1arBSAMQ4Nxy7KKxeLM5FQ2U9dut/0oVoR5xVJ2SxRFzWZTa10qFWdmZgyD4Q2miPpGw4eQG07f3wcpsyDghFJarTrdbvjqq69lt7/tbW+tj7mG6Wklae7QkAuknJycnJycnDeLwXA0Go2azfZ+sz0Y+EJqAAZ3mCTrO9vFUmlsbAyA5Toj3+/u7iVJ4pWqlfoUgHe86z21yYkr11Y/9alPPfnkkwAopanS5WKhWqmNRn5WC66tXv7zL/7He++913PLR47GAOq1aa9is4Xp7b3e8tVVAMeO3jo+dWR3c+2WQ7O/8t/9T1/67P8J4Nvf+FKo1WC/WxubkpAANFjmUwcgW5QHISCCUE4UCNXQCgAUBYgGJSBZ8swNVfSDRuwyXZS1jzLVlK27cGoUCgVOjY3NHShCQACUC2XbdrUGI5xTA4BMUnBYpiWSiIARRQAYlNmGHYb+1sZm1nMwTdOxTH/Y5cxcX70CYND3wyStFF3LcTTcqyurAAJyfvLIqQff82PKmXnm+TMAXr6yXyiXWu20lzSVjhzbADA2VuREl8u0PntcZXNuRAmRBvFwOOwP/T6AKA6W13elSvYa24TbC4tzAHrDHqB6/ZFLHdP1AKRR3Bv5noNOr18tl++4/SSAYqkyGgVHjhyjnE1MzwAIg/BTn/pUJOPYj7Na37YcEcVJLDg3KT3wZCuWJ95y6v4HH/qR+x949Py5SwBWVtevrW5tbzcLTjGJRDgKALiOM1Efm6iPCSGy5R9zejJN46NHDk1NjlcrJQBnz75y//33les1wkmq06wZwyiFotCacVY0PQDNRqtUrNx/31s7nU69XGo0GgBOP//y2vJVx7Qsbog4AdDab4R+YJrmxtp6NmKnFYjWnu3UyhWllO/7mY5VSoExy7IO3OqHQ8NgExMT4+Nj5bKVCgD43gQjSjOBlMmb79JJCkCSpNeVUibA6fraBoCrV68Oh8M7T926sLTgOWZ+XcoFUk5OTk5OTs6bRqvb293f297aDYKIM4saJoCB7wetju0Ubbdk2gUAYRQur6y2uq0777zznY++68677wfw7Asv/Nbv/h/NZvPyxUvZJJLWOo2iIBj1h32HWwAKhYJVLjz/7LeViMvFUtDeA1CvTRTLE0ePn0qDZHdrE8BEbToW0vZqF5e3JmvuP/iVfwJAU/KVP/+TybHxbtS1PQuAhCmhJZEKB5mb19tFmST67oqVkANJc+O/3/sDN+Jl8UaThkwyMcaKxaJSant7u1gsZpYMnud5ntdutylItqMSKx3HMWPMNi3DcfdaDQBay0qlxDjZ3NyyLAPA4uFDYRTEkc8cBGEM4PCRpUajtb2z2u72P/SRj3gT0wBeOn32f/3d33/vez98690PVOduA9Dujv7sz76QCEalpTQNIwlg2PAH/TbFljC/lvXrwsgPQz+OI6liEAmAEGmbdG9/u9NtHD504tbjpwA0W7ta631r17OdrNn19a8+1hx0GeV77WaxWI7TBMC1tfWlhUUhlEpEr90BcOnSJZkIQnS73ZapAmCX7TCMEpGYpsMYS1MN4K67bjt+y23PPftifWxydv4QgGPH72x3ui88+8SLT3+RUx2nMYCHH364UqkopU6fPj07O5097XNzc5cuXTpy5NDf+3ufAPDlL3/50qVLJ+89Bc5vtFZMcEaRJgIQhHIAE/WxUX+wOD3z3LefrtVqlWIJwNXzFw3K/N5gZNrZctT66poQ4sSJE73eIBN4aZQkSTI+Nuk4znA4zCJlbdsm3PAT0Wq1HMcBcOTIkaNHDxuGQQikvDEp93000g/YHToQS9kOW6FQCIJoNJJaZb4auHJludHuNLudH3k3P350iRDkO0h/fcinP/3pL3/5y5/5zGf+/3jwhKyuri4tLeXnQU5OTk5Ozv9bHrxlUWqtpKbcZNSM4hQApWa5UmWMN9qtbLmoP+x7hcJ/8qEPnDhxYmd/78VXXwNw9rXzuzs7hmHYtuX7IwBKKcs0iSZxGvGD3X3FqcENNjU5+eB9d59cmAMwVR8vVqfHp4+Uxhf32xGA9jCt1mdShf6gn6Q+pxJAsUB77d3Hv/4Xp595bKaiANSKLInjVKS7OzumaQAQQiktKWWOWyCUBVEEIE0FZYxSLqWU+vVKU2uts0ya61GeYZwopRyvkG3FpEJwzqXUvu/XK2MAZmdmbNteXl4OhiPGGGMsK6CrlcpwOJRJmgkkg/HMAJ0ZHJyHaQwgTWMQzTghRKdpCiBOI9d1GeNpKvwgzBzkTagAACAASURBVAoZ23E4N2OpI1C3VAcwNbXY7gWb210Qb3r2CICTb3mrZRdW19Zee+1sp7VvWAQApTpJQkJpsTJNmZkdoJKJxSijKo0CAESntZIXB8Ojhxfvu/fU3u42ACkiTtnO/qblmSfvPgng1TNnvvBnn3cNF0I89LaHZianAFTK5fnZudnpuZMnTzYbLQBPfuubY2NjX33iscef+XrmjkAoF0KlAty0K5XxQqkG4L63Pui4pUToXt8HMQAUCqU4Fb3W5jNP/nvXTLONoJ/5mb/zwANvW11f22/sHj9+HMBoNHRdZ2pqknOWOYZPTI5Pz8wkMpmYmRz5o0yRFN2CazoMhGmWCWBKmFKAwmuvvba7u2daNoCrV6+mUiqNke/blgsgCAIpJee80WgNRyMAg+Hotttum5mZI5RyxgzTAGAYpusVC+WqVyzV63UA5XKZcwrAskzXRbM1BMA5N03TMLKTAgCUuqGa9A3prqGAbGLzwA6Ec9PzzCjUaaq/+MUvAfjDT/7b2fkFYtGlw0uL84vvfud9x47M53X4X5O8g5STk5OTk5PzV8F0Co1GwzAs2zQGfgjCAJiGsbnXcBzn4rWrFnMA/Ozf/9l3vetd5y6c+/V//Rtbezv6eluGGobhGEkSKyWzWxgnaSwIdFY1Kq00RJom3V5rZ+vaMY8AqEyW5momVEf2MVWoAShYrBfsel6lFXY0ZWPTMwBa3ZYw6x/7uV955F0f/LM//jcAYhKM0r4UiWLlzCgCIAXPS9JIk2zA6SCCht6YpdM/7PCz4BrTNLONlFq9zhgLgpEQYnJiAkCxWFy+fEXEie/7c3NzmVt0q9Vq7O5prS3D1FIBSGQihOCMccoUiGNYAFzTAgchWqrkwJWMqOmpKUppkiTZuleSpJRSKZRO48mx8f3GFoDzm+vzS8fvODy5ud26duE5AK++8K1jJ+6cW1h676P3r6xcffaZbwMwDFatVhp7LW1VUwgAtmnJVLKiTZnuDtsASq5JmbW4OPnhH/vw177y5W8/+Q0AWsYG47EOx+YrpmcCePf739vpdr75jSdrhfILL70wPz0DoFIqb21vfvB9H/zOi8/3egMAXsG9cPH8+fPntYTOlKfUUsFgvFyqzsxMj41PAbA41TJJgjAY9KMkBTDo2GEc9Tu7rmlyrefm5gAcO3xk2O8vzs0vLcxlymFsrGZZlpSpkIlpGwA6vXZ/2CuXy5xCKSHSFMBgb58qOuqPtjY293f2AIx6ozAMhdK9Xu/YseOWbSMbaHTd3WaTMZbpHN/3271uEASGYcUyBVCpVWfn5yYnpwf+yDbM+sQ4AMdxQFi5Uh8bmygUnEz5ANo0SZrq/f2RaXG87hH/fbs95PV/tT7QS+Rg1S1N0zDkUsA0qOsUADBqpymRkm6sd1rN6O67juNIfnHKBVJOTk5OTk7Om0GUCkWZ1ERqbVqOUAAw8oNuf7Czt39o8dg999wH4CMf/diZM2d+87d+u91ta6A+VgeQSBHHceAPoQjjFABnTCklZQqog0giCU2UUsr3h61Wqz81BiAY+RCxAhXJXmZGZ1CXJlGsgyOLY2tb+2fPfAdAZXzctN1eLzx6/OQ/+q//GYB//j/+Y9uZsLleWdv2XBOAwWE6XpymN7QRDkbp9PcsgXwfKKWU0iAIshHBMAyr1WqapovzC5nh2+7ubqfTsW27UChQSrMRKUqplNK2bcd2sqEspRRjzDJN07K47VJODn5MJUEwGvhhdNDaiokGIYQxdmDCBiGFTpIkDsJeY3dxcgbA1k5j5eKrUzOLtx+/45ZjBoAnvvnM8qXT3fZGFJw4tHSk8OgjAJ566qnGxrWJhWONIChWxgE4lt3Y2Wy0daFSjsMQgOBkZmbm1mNHnn/++SeeeMKzTAB+FNimNRqNustNr14EMDM9/fGPf/zKxUuj7sAgdHV9HYDQya2HTzzw0IPD4dAxLQDU4ND0pz7x051+b7/VBLC8fO38uQur6xvDgd/rdOMoAVCv1kSKTq+/v7vfH/kA0kSORsEoaJjwy44xPT0N4Pjx477vx0kURUGUxAD0UFbqFdsxkzBOQx+AZVkA2u2mFFHBcZWQANI4oZq2ms3lS5eXl5cBFNyCklAK5WqlVqtFcYysXxRGw+HwlhO3KqkBEM5Go5FpW0EYFgoFAKdOvqVSr8UipYx55VIhc/lzHMtxoZkQIkkkAM6ZYRDGkKa4IY2yz1prKfUbpjf1zXOdN05KdeNXhBBpmkIzzqlhWNmZmCYqBYnSoN+LwjDJL025QMrJycnJycl5c+j1h8VKFVL7YQzNwzgB0B/4UhOvWP61f/rPpqdnAVy6eulrjz/R6nYJWH2s2uu1cTDQJUEUY6btHCSlhmEAgFIcRB4JyShVRCUSvf6w1RsC2G93672u46ZhKoJgAMBwSga4QdK6U7KXaq+eeQ7A+urygw8/miTptZWteskF8E9//Xc++fu/88qZ58amj7QamwCqtt3qDC2DEcIIwfekHgE/tIVkmmZm5J2ZlSVpGsdxoVBYWloa9IYAdja3GGNxHNeqVce24yAEEPlBqVB0XTcr3wEoKSmllmVxwxj5UZRGAKSU3KKWZZS8ghIpgCiKNje3bdvmnCepAKA14ZSDE8FlOvJJLQVQtI0kor3m9gYnS0dOAHjk7Xe9ePplg0UvvfCtl77zzDvf+SiAX/2vfvnatWtf/8bT6I+Ggz6AkeOCClASBf1s1X9udnxyciwIB3/yHz7jWEyQFIBb80ajUaHo9cJoeeUKgJmJ8SNLix/5yIc/+bt/4JXKWb+LxXp3f2dze6NWqxUrRQDcNDgzF44sUsM0bAqAGoBAux1ubG1ube60uj0Ap0+/pLUul9zFuelsts0rFjjnUkQ0HZ4/93KmMz/32c+++93vjuPYsqzXzp8D4DjWYNBbOLxg2/aw3cqe2mLRi+NwOBxygjROAERhaFAjigIp08z9YnN7y7Is07DnD81LopjNAUTBCJSXqxXC2MrKMoBGqymUDHo9gN558iQAr1S0XYczkxm8Xq9nA5NJkiTDIWfWaBRkO0gTExO2bSoFQojneZn4z7bXpJSEHGysvW4AcrNYuuk/9GAYT2mtSWbqAAZAKcSJIKatNJOKauQbSLlAysnJycnJyXmTqI7Vkzjt94epUEKg2WsDKBXGHn74oZ/8yY8XyxXKOYBz5y++8OJLhmFTStutFiABgCjKGcBADtyWs3kzXLeDw8Eiu6aUCqWCJGn1fQCtftDsDtw4EkJoKABeoViqjc9NTTIjmhibPDxdA7DbHBVtozuItGKDoQRAmP3xv/uL1frk17/6eT/SAGxHaQnDyGrK19XR9eNTByk0mv4ggRSGoWmaWcleLBa73e709CwhZHd3F0Acx7Vardvtmqbpum6/0wUQBEHB9ZRSYXjQGtJKWZaVpqkGGQx9oTPxo3lEQtPQWibZcpeGZVmO45iG5WR+e5oANI5jLQHGuu0eAKlRLVe6/mhtfTkUCYDZxaWjxxaX1zYsm1NiPPXUNwHs7e2//YGHfuG/+Pmnn3vx9JlXAATdVmV8nDESBKPjtxwB8OBDD+xsb5y+fJFwYXp2q9kAUCi4KUlkKkAx6vcArK6unD179q333HvHnbe9+uqrk7UJAGmadv3uY4999ed+7j+3HBuA7bqDwcAlxW63K9SBSADAuTk3M7s4v5CNaN5/z91xHAd+FB+MQYIxpgAlE4fjxz/0vitXrgB45ezZixcvFouFhaX548eOAuj0uusb14IkOHbsqG2bADjnaRoPh0NoaTKaRDEAfzSSiVxfXbt4+VK/3wdQKJQoZYVq2XSdTq9ruQ6AME0smxfLpTCOVtfXALzwwguHDx82bOvY0eMTU5MAkiQ1Lct1C0KrLGALQKpkGMS2oUaj4IZtg+uOMQZCYJpUXj/2zA5e6+8+7b8bojKdnn03C1CC5lofmDSkiWCJigKfGBbnXAidX5pygZSTk5OTk5Pz5tDp9obDodbEMh0pxXh1HMC73vOB/+xn/k61Unv8yW+cP38ewOc+/7lEJFNTk8PhkHBPywQAoRKAUkqmIk3FdXECQkApPVgGAjTAGNNCCanbgwhAqPkwSvzYJ5CcSQAGSy04JO1aFg172y6LAZw8cejkiSMXl7eure96tXEA282hY+oP/tjH5udn/9W//B8AtDvD229dHHb3AXpTs0gRQgkFUeSHd5CklI7jJEJmi/ZZfKfnedeuXev1egAcx5WprJQqtuVohUyDWZZtGKZSKvSDwWCQ3ZXneSaPoySp1McUUdkzEyfBsD+IoiCVSVZSH1qqua7LLTuzbRBCiVSJRGgNw3BTdTDQFYnULZRK9bFeGAI4e/7srXe+5eTYWy5fXt1d24ZVBrC6tRt865k7b7/r3Y88NFOvAHj55ZfD0G93mq5r3Xb8MICCzTe3VlauXaxN1FqtBiwAGER907GSwRAkzaw01jdWr16ZnKjXHnnkoXOvng1DP3v1NHBl5apTcAzbANAf9qSSQ39QqU1EUZJpxTiOkyRgjBnX/Qpcy5RJrFWYJn6mnNM0TROplYj9YRzH11aXAdx/331bu1tSitOnT3ueA6BSq0opr127prUam6gDMAyj1Wr0+31u0DRNIDWAOIziMNna2d7e38vkyGAUmLZ17I7bvEohCKKse0lMKog0bavb6Wdyd2t/p1gp337HHUdvOUY5AzA3OaUIdvb3ojiuVqulagVA0fWmZ+utRocQkr1M/X6/UHArFZcxxLG0bAZASuAgZfj1oGGt3zhgR/TNJ2DWaOKcG9zIHB2yBOE0lSwRhlOkpsc5p8zIL025QMrJycnJycl5kyAWSJLEaZJEM/PzH/zAhwDcd//beoPBuQsX/viP/2hl9RoABcEYb7UapVKp0+mBvh4EY5jcMAwgxfV0F8bo68Ze1+tCRgFgFIUAqGEIkHDoW1xnqS9Z92ftyhVNrdrY/KHZcQBBKLaunrMkHSsakhIAJjOJ1mvre/e89R3/+J/8cwB/9Ie/fX55ZWbcTTkDkaBZbUqJplwyrShTAtcHnfRBhudBzaoJFXFSmZza2t7N4p58369UKlrLldVrnlMEYNput9s9fuyY4zj+cJRZUVQqlVqtliSJTMWN2SrTMiilEIhFGsYBgDROGEe56I3VSlmHKkniQacjhbDtRONgxV9LQCqtWBCzam0SgFsurm1tm667ePQo2d4BsL989TvfuXD0lluOHrkVcHd39wEUijY39FNPf/3Sqy/ee/dbANx/952NZnN905ibn52bmQXw/HPPxUFoGMbu2ppTKZW8AoB2p5kMh3a5LOKRSEMAwcBfXr5icPrIg4+cuufU2ZfPAjAYV9B7jf1Gs5lt7DQarUOHDimFdqMtQTJ5QAgzDINSSgjNnBuoYVLKoTlRXAsBQMRaJEIp4Q/Dfr+XxApAHKWmYRMbxSTudBsABNGFUiXuNNfW1jKBahhMCEEIMW1DKxIFMYDRaBT6/uXltZ39RrVSAzA/Px/H8dTUVByno9HItCwABcc1Hddz3CvN5a2tLQAzUzOc81ptzHVd07Ayydrcb/VHw+mp2YmJqexlGg59zm2DMuJYSSIABMEoDMNazVUKQRDYThFv8Ign153iKUB/wHycvvnPgXOIFFodGH8LIZRC6Ps0Bec8uzEnF0g5OTk5OTk5bwI7rYAxc+nYLSfvuuvhhx9cXFoCcOal01977Gvf/NaTmfVWVvdpJTRRvV5I6EHaiyYEhKRSS0hCGQB+PYBVCJWNthmME0DEgoEF/sjnBMDO7mq1bBcc12Q8ewd9a8vf2rhsMFOD1uvh9PQcgDHb6e1efOnMK7G2H3jvxwAQqjQxG6P4pZcvH7/zQQC//N/OPvGNz59/7em19sZ4ycr6VgW3aCqDJiweDAyTA+AOT9IwVcK2TSFlnKQADMszPXc4jGyrMBgEABYPL2qdrm2tFqsF0ygAGMVJsVZntg1qUGbEYgSApmp9fdM0uVKSW9kOiYpExDhVXPWDAWUMwMLhpTQOh922YxrZKgsvuP1eTweBBq2PTQDo9YeE85jyE0fveP97f3p2/jgA6hQSypqDoV0od3p9AP1+b2dzY3X50uraxZ/58Z+q1j0A//aPf+/yhW/NzMy1uv2nnu0CcCxnanrmnnvvsSzruaefB3Dp0qVSuVQwKsohRdPttdoAEGvHrYTdnmURkzsAFE13dnaTJI7i8K0PvZVYFMCL33nRMM0zZ1956ttPHT92G4DxykRrp+15JU25yjw4FLJxM0pBOaGEAUhTnSpLSEtKSTUHYFGLIE7TyDO1UbHrtUkAQlHDcrqDjiSoTo4DsB3HcM2ZuekwDDNbiP29vS9+4c/jJCGWKbTKVE2SphP1sV6v3x8lAj4AbnV+4qMfNU03ivqeYQ96fQBWidTr451m6/xr5+IwAuC47nht/N633K0Uzr9yDgChrFgqj49PeqarIl30SgCsks059dOhaRrVagVAqVQqFLwk0QDxPC+JD9QOJYwwprXOJkVFqjSEa5vk9XlPgBKAaXIQqwVASaUIRqH0XGa7HgA/SuySYoxoFYkEWqX5pSkXSDk5OTk5OTlvUg3BzU984hNvvf/eer0ehsGnP/0ZAF/84ue7/TYl9A3zaUQDBFB/6QK51vpms4Qb2+uM6MzCIUmSNE1DkFARmtmLAa5lP/TQO0aj0crKys72RvbLk5OTC3PjxdqkTXsAlqbHTacyXrPOnr9y+bWLAOYX5z764Z/7uz/9id/8N//i0tkXj8wfArCzsjI3OdH1u5GIbLsIAMQQJBVEMcIkhaDZKgiLU2XY7qgfHr/1BADTM1959aUwHs3PzkV+CmBycrxeqTf2dm3TUSLJFmP2d7fH62OGwVMJpRWASCSSKZvb1DRlLBijAIaBXyoUeBA02p2i5wKwTNMplPv9/vj0oh+mAAzbi5LUKVZ/5D0fqE1MtwdDAP1mz/SKsSZBMlCpBjBWHK8cct9171upDDc3rh4+MgvgHb/x209882u//r/961Jtot3eA1CpVBeX7jE4e+GFZ03T/b/Ze9MYy9L7vO95t7Pf/dZe1Uv13jM9S89wyBH33eIamYRk004Ay1AUOlES04aiOEAcBIniQIGUGHBiS9GSIBBkRIopUpRIikORojgazj49PdN7VXfXXnX3e/bzLvlwqntaDB04kpH5cn4fCtWnb5+6feucg/d5n///+QN48h0Xe739paWZnZ2dLI8cSwBg1E6TKYEOvCCaDgFksiAEB739MA73DvY/+clPAhgOR+u3bnPL+soffu1Lv/APAShlXNebRgkYUcaUylCXXgoIDAGhALSSZeMZpUQTAoCAcMapZRmVMe5xmwOwPZ5JW0OSyOQmAyCl5JwTQhYXF2fbHQAnT5y4fOmN737/z7x6QxlEUQbAtu3bdzZs27Zte6+/D+DTn/xkvdHMkywMI5NL23IB2Jazt7Nv+Y2nn3736bPnAOzs7MzOzq/duqUMbXc7AHyv1mq1ZucWm82mbbv3L2CjdbvdqjeCRqMBwLa5UsjzvLy2bcu6f1fc+4b9m9xupdFUzkoqzafJZAwgy5Msy4iwS1/R6OrJVAmkioqKioqKireJL33pS6fPnMzzfGPj7vPPP/+Vr3wZwGQyYZQZo/7Sp73fiVGmepXpXhS8HJdECOHMEsKGNpwTAI5t1/0gz9Nms/7QQw9tb28DuHbjepJGluPEYX/jlU0Ay8dP2W5nmuoi6mtFAcg4n0RhHji/9E9+7atf/pe/8Wv/FIDttg/CTBPwWiDLBTplBeXKKEm4Iqa0twyoIiRP0mZ3tjO7AODyG69JTfygmRWyjPnuNBueKwSnjKha7TCMrs9ZmqeGKEIIty0AvsO9WmC7jgGd7uzH0xCA4ziPPPaozIvvfPtbkzgB0OIOFOFuPc4koRYAQkQmlSxUmOaJzBMJAGmeRSon1LEc1+QGQBSFR2Zmw70DpjOnMJe+9xyAhx89++jq2V/6L/+brz/7vT9/6SUAJ08d93z7xRde3Nhcj+MUwMzMDCFkYWGu3nCnYT47dxSAVIWUOaMYjw6MygB4DIPhOPC8aRgnSXLnzh0An/7sZ/6nX/mncRY//+Lza9fWAczNzMdx3Oo0++OwrFM0RGsYgDJIc694UQhmW7SwaE51oTIARZ6qXGlZNBo1QwwRBgBhACM1HVBBCn0Yg+55HqAD3y/LzBzHWVhYsJhlWY66pxs450kUQ+k0yxbnFgA8+uijWqqDgwOlNGeHC2MmbJuTSRRalrWysgKg0+lIqQmoZVmrq6sACFij0Wo2m67rGkPKcUyEEMZ4s97kgpZHkiTXWhNCOOdCsDJZ4f4WAPAjRyH9qPtCl8kl2hgYowAexVMAUuVKKUKNQVmwVz2ZKoFUUVFRUVFR8Tbx7vc8fe3aVc/zXnvtta9+9avT6RSAMor+Fc75oIOEe9FehBBGiEwLAFqDUm5ZFqfMphyA6zh1P9jc3Dxx8rgxanvnLoBazWXM+IGtlOrWKID+1pvDSeEFM6zghbQAOCDdxdXLV25sBuHn//rPznaPAviVX/6vR/H+7NxcloY6MwAY4ZpQSSkjRIEpYgAoQgtjQNnJU2du390AkOWScFFvNVSarR47BiANo36/t7AwDy1VISfxFMDCwhxjzHItpZQajwBM05gr6dmW79fq7W6WFgAsy7I8z7J1vd2Vug8gVvoTH/vYQw9dSBMZJzmA3mCoQdfW7ly7eTtMxChMAcR5ASq8oO0I2xU+AMfg0vraUqslk8n6zSvDwR6Aye5Of9KfP7G0fffuyVNHAZw7f3Jz4/bCYufGzSvHji8A+Pznf/IXf/EXCxm2Wo39g22QLoBebz8vUi2lbXElJQDbsufmZpQuhMio4K+/+QaAcw9f+PBHP/Lyi6/0DwbX124BWFw+kitZd2yeRNIQAEYZqo3RRkORw/BqWMwSgjo2LxyBIgdANQMjAG+0GoboXOcAsiIh2nieY3us0C6AOA79wFVKcc7zVALgTM/MzDDG4jjWhHruYeOQbduUUkrI+9/zXgBJkqhCltopT9PSqGkZwixrstcPWq16vQlgfn6xd9A/duxYlGZl+sJMt+37vhBCSpnnspRDtutYwrZtW6q8DJngnDuOY9ugFABGoxxvRcm/lSh/L6TuX6uWyvOX3hEhhDLcz8Mo7xgNAlQx35VAqqioqKioqHj7uHHjOmPspZde+uY3vz4Y9Mr9fgC+X4ui6V9aIAGHm+qH3lGJvhf2BcY5dx3fsYVFGADOGGMEhvR6vWee+dYzzzwD4IMf/lC9HuQ6m+20lxdnAIyGE09EhBrfYZm0AXCV0UIfW1r9zrdfcL32oxc/COC/+sW5f/5rv/T9H3xzYa7tEF5qIQVmwA2hhhyGkWsCAxxZWZFS7u3tAOCczXa6cTxZWpwLPAeAyuNwmjKiCllQZrTJS8mnqaHcNoSVuXN5UXiMdrqz80vL9VqjLNaaDEcHvQEBVk+fWT0BAEqaC4+94/y5C5MwbTZbANJMNRqtja3tvFDCCrb39wFkCoRyrdjm3S2dpgA4sxY63d2NOzoO9ze2S4/k+tVb4Jp6YmlpobncAfDKKy9IKY8cOdZoemk2BfDyK38e1ARlqt5wc1lzPQ7A9SxeGBgrT5NylJNtuWfOnb78xqUgCKIoKrOzf+d3fudnfuZnlFLf+KNvvnLpFQAf/ehHZhZnpVS253ClAEhJikJKrYwx2qC0DYtcEqO5gOdwrhwA2hYWYcwSUitQozMJIMsMNeCWAGWitFakLaU0UhnKygFHhJB2u53kGQUIF4fpBdpQgziKOs3WmTNnAOxu79RqNa211jCE2Y4DgBA6HE1mFxb9WrB6/ASARqPx3d3vDgYDZtndziyAZrPtBb5ju0opQrLy0vWDoFbzazUulSivWc7BOYxBGKo4jjnnD4r/B9O9D795a2oxRVmaCo23SuwOBRLnyPMUAOdU2FyCUkPxb+xHVVQCqaKioqKiouLfPkkSXb58+fd+7/dG4xEBEVwAmJub29y6S8mPtJHKBd//hyaJ+1vslNJGowWgXm/W6/VWq+W5NtMAUOSpMUYIsbW1OZ2OT50+DqDdrhdFkedpFI7vTg8AtBqNhaa/NxhbVM7MdgCEyWRjfbKwfGF1efW5Z19794d+DIDijb/5d/5j5dovPv/dxcAFoEE0oZpAA5rcf/+6027Ua+7t9VuObQHQWnJGKLA8P5ekUwAWZzXP7fX3VCEZY0WRAwjD8GAw8Gu+sB3COIDu3Ozx1ZPHTpxsd7qXLl0u541SsMlkQg2FoZQyAAsLS488/q4sy5nNNLEBKBSTKJeKdbozUZR0O20AtVbLdgLbcleXl4VhAAJmxYPxoNOwKM6eO6FNAWASTwvIg+TgjUtrTuoBiOIJgK/94ZdnZ2eVUgD+6OtfWVpakjKehgNC5a21awCyLCvynDNK1GHwdEuI4XA4Ho8d193b3gcFAMrZ1atXm+02ofTS5dcBrN+92wgavu8T7pRaJcuJITCFUUoZrUtpXGQJNTBaESgCCYASLSxu26w/jpjg9yb4KgMFUKN0nmeltg7HE2KglGrUWwDyPG/UWwaGMWa7bhxGACwhiNa5zM+ePR14LoAiySwuQmWUUrbtcGEDoNzyfXb0+Int3Z39/gCAoSxoNHOlEWelNaRhGGOO4yijNUzp8FgWt20uJcw9SZNlOopknudpmhZF0el0HhT/jLHSWSoz7v9fSlPL85dfKQPn0EYCsGxqO0zn5tBIqgRSJZAqKioqKioq3i52d3f/5DvPjMYjQAvLKleum1t3Az+I4/gvd84fKrF7SyMBnU4bQLvdbLVarXbDdz3IAkA4gcyzrc3Na9euzM51f/wTHwWwu7+3tbXlunYYhvP1GgCHcGExnUXcQsMFgCKNLYONtTfPX3j65ctXfvDcywA6y53t+gBWmAAAIABJREFUXvbTf+8/82ut68/9KVDOY+KHad9vST19dGV5Z3svjSdlypwb+Bubt8+eO+nYPM0zANM4BHSWJUbpza0dQQUAQ4gyCJNYKNVqdwHMzy92ZufSLL91a/3E8dXt7V0AXPClxZUsK3a29+v1OoAPfPDjWaH7o3h2ZmEwGAEwoM1mTViuEE6WDF3XAmBR2tvd4tySufK9BoAiT7I8On7y2LUrb2RGWa4DoNH0p0n4vvc+tq/7X/3mVwDYtt3ptp58x2OLi4ulNaSUSpIoSZJmszk3N3Pjxi0A8/OzSqmFucV2vSULDeDkmZPj6cgY053t3N3aKD+nN9+88pUv//4Xv/gf/v0v/SenT5wr5fSdtfWnnnrKse2clr9rpXShFJSWICC6tJVyRoyWMi/iJI0BqEKqwpLSi+PQ8VyN+wJbE02KIk2iGAAhJolixphSyrFcAGmWOY7jOn6mjEtplqUAHC4opQLkyYtP+J5XalHOeZJkSuksl9NwCKDTnT9/5tRwGmqNUg6Nx+OHH3642WiPx+MkSwH0ej1jDKGMUpplh3V3xhjATMPx/bR6KWVZ+Of7fqPRuJ/tXgZRMHZYekcpCEGuAEMeMJHemlP8YF8fIYYQlENmOadC8EzpMg2vcpAqgVRRUVFRUVHxtvH1b3xtMhkZSAJoLUvbAUAYhffDFXCY63Wvy4Joo++NgaUUhJTrRdzb+Oac27ZNDuvsSM33i6JQSjm2Pb8wB+D8Q2fm52fazWYaJ2meA2i1G2s3rvd6e8eOH2m3W6U70em0Hcceh5Miz/f3QgAqoYSO51rNufm5/ngLQNSf1r25esO9eeV7S/Or1zf3APQH9tLyhVdefeMzn/2i+7HPAvjuN3/3hRe+L1XBKYPWjrABHFleGvT3puMB00WRFACoZI+cPVGvu5vrN/q9EQBtNJRmjHiuc/LkamkEKa3IxnahjOfXOrPzAGZnFzvt+eFo4tp1maq5VheAMmQ6CUGthYUjJ0+eAbC8shonhRB+GOaUuQCIIUlUUNjxNJlptrUqACTjSbdWk1orQkqLbRwPvRofxf1gpu7OBCxwAMSqoKSz/Mj52TeWPvf5nwAQBMFoNLAsq9lsdLptAK7jFEURJwmjNC/yVrsFIAj8ubk5Rpjv1C1mAbBcazQZdrvdxcWFoB5sbGwAOHf69J1HLnz5d3/3Ex//ZDwdAfiNX/0XRVZ842t/ECUxYQzAO97x5LmHHlpcXHIsN/CCGzeuA1i/ueY5NiMkcDwqdPkTZzvdg16/0PnBTq/UCWkaO64VhmNLMAUNIMsSBiIoy/O8nIOUpqnrBYuLi9fWbsdRXA/qALSWC7PzH/jcX5+fnZmOhgCiKPH9mjEmjlPL8evNOoDTZx9WgDGJ69dkUYYlciWRF6o7O+d5Xnl+A2ittFaWZZV1fZogTGLGGOdUCAHAsgIhBGOl92W0NgAoJYwRSmEMisLc11EWF8CDLqsGyuYsOI4NQGuMJpNGoxbFptmqAeh0G4RKv1EbT/OiKNRfIR+lohJIFRUVFRUVFX8lrl+/mqYpoIWwGGPlfrZW5fqP3ZuDWeZ6scPJmIQYQwHosiv/wfZ0QgghUsr7KXaMMWOM1jrP81qndfr0CQCdTstxLcq0QZHnCQCt0ixLT585JWVevhiA5VhBEDBL5JaUIQUQZyRJwyTLCdRkOgYw2N8zbHt3+PLSiYsb64Pjxx8B8MLVO71JcvHRD3ztq//yY+88BeA/+I/+i6N/+K9++X/8b7nVtG1OiQbQaHaf+eNvH11ZYWBlvN7Ro8tckDtra8PJcGHxCAA/CFzHMsbAKE4OU87yvDhz7kwhMZ2kgtsAVlZOjCaR0RbntsssmecAjFIedwtJurOLTz/5bgD9/Yltu55Xn45D1wtKSRlHab1eT+OQEGIKDUCAJJOpbduWRdNoBKDuWxZl1zfXX3n98pkLDy3MHwOQx3l9tntnbztKs9XjJ1EWpDUa29ubOzvbUuUA5ubm6vXA9ezRaGJZ1vLSMoDNzc3dnUsnV0/licniBEAms8l0RCnd299J06T007qt9uc+8+/81q//5m//5m/9ws//5wBafjDOh+lk+nM/93NlIPUf//Ef//I/+R++//3vff6nfvILX/jC8vIygI319atXr+zv7h07slwPagBkls/NztqWu7g45068yXAAYDTYT2OdF6mxraxIAQyHQ8t1gnotTdLJNAKgFVyvfvLE6bs7e2mSJkYDeOjM6U//+CdmOu2dra0kjgEcO7qaS8m5ILQYT6P3vf9dAJaOrvb7/f2DgRA2ZRyA7XieX6vXG4yxNMsBeL5PCAGjjDHGWCn1y5YiwUAI7tfOaQ2tjVJKKXXPQSov7XJc7L2+NmLUD08xKuP+ACAM41JHCUsQQoTA5z//EwCWjyx+53vPv35tFzD1ek2Iam1fCaSKioqKioqKt4k4iQGU7UZKqVIOUXLYen7/SCmQKKXGGGVkKYcUlNa6FFH38rsOA+sOddU9gQRAa93tdo8dXwEQ1BwuyhKjw9iDLAOIFoJRammty9ImShmlxKXMFZzUAwBZmMZ5Og4nSvWzfAqAEXiBUMS4VoJp1D9YB3Dq2JGXr969ce3miePnv/fsiwCK7PT7P/zZg/H41379VzpN73Of+zSAV158YeHIKigrssRzLABJroa7u1khz5w935qZBTAJp9og8Jw8TcajYdlctLKyosHDaZJn47nuAgBBbY7C9hwOwg1sbgOIioxxzgk7feJ0OYE0iYfMcBSGE34vKgKcAlJREKPKqUIAaJZltmAWteM0AVCrBeF4sHln7Xt/8q3VU8cO9ncBhKbgvkuFmp9daDYDAFeuXFlaWlhaWkmSSGsJoNfrEUI6nY5lpb2Dvm2XmWyW1vTu3U3PqZU/MY7DKJpyIaJ4qrWa7c4AiMOIKP3B977vt//3/+M3f/VfAPipz/9UpDE/t9AK6jNz8wDOPXLub21/4c9/8NyX/uHf/+f/y//8M//+zwL41I//+ImTJ2s137WdMs+AEJJm2UFvkCkTBEGn2wKwf7AzGQ+zLNLSjpMQh36XnI4nWZETZgMglA4Gg8FgoLW2LGdxfg7A449etG377p07Os+OHj0KgHO+v98zYFLq1dWTR46vAmDc8vxas9Xp9/ZLT9J1Xd/3jTGGoIxxV0oCKIUO7nUcaU0IMeEkZIyUDhLnvLz+798Fh9LnAcojZbbev14gheXZAERxZNv2/EIA4OMf//Diyolf+We/PRjdhWE/VAtaUQmkioqKioqKiv8/0YwxSolUh5NeSlVDyGEiWTnZphRInHOttVH6cNVriJRSa40HfCRKaTnrsyzDK8VSeXBlZXlxcR6A7XBAgSjKDGUEgJTScZw0TS3L8jyvFEgaBoDFOaNOEgsAomZ1Laryqc6mpcvkcurb1vzC3I2NbQ4/Gm4CeOj0wwej9osvPPeRj/747esegNeu7S6dOPO3f/o/ffPmLWOib3z7OQBpEjbqQb83qPlue3EZgCyy/iQxkGEm47398vNRRbGzFwuCmU53eWkJQLvVHY+jcJo5jru0uAIgjVLX9mv1rkwSUcQutwFoBhBmNxqnV0+l0wRAzQkMpWmcuI5Xvn9q4NtWFkfC5hqk0AQAZYerbS2VyVMAJhUuwamlpfdcvHhmZSVjBIBdZF0vGCUjz3YFdwAUhQyCum3bQog0DQHked476BNQY0ySZL3eCAAlfDiY3l679MTFi2VzFCGkUDLLMq21azulQ7J2/Vo0nQrNPv6BDyXTBMCpo0ff9dgTtXrzzdfeWFqZAgiT+MKjD3/qM5+q1Wp/69/9wuuvvgZACH7y+CoXNCvyLMsAQOtcZv3+IEzTxfmFc2fOAJidfX84HV+7cnk8HlNiAOR55nuucN0wjobjCEBeFNxKbdfJsoJzXo5tdRxnOp4wxmbm5mwuAPR7PaWUH9STPDp95tzMzCwADe64fr1eD8OwfBtagxBmWY7lCK9MKVQGgH5L0aO88IjWtVqNUtz3lAAYA6211ro8WOqiB5VVeReUmuqHMMQA6HRmANg24kwlSULI4cgjy8bDDx9bObL65rWdNIeuBsVWAqmioqKioqLi7YIxwjnV+l6y1uFykGqtGaN/8ZWMc66UkpqVS0CjTLlevP+a+4neWmulD/soyng6Sunq6mqzWQdgTCEV0ZoxRsquDwrSaNSTKHEcx/O88m3khVJKEc4YFzojALhlu75LVS0d9XUhATCS11wvno6KZPT6G688/mOfApCHPYsUzcD7wZ8/5wQzAF67cnlu5c5jF0/93S/+/KB/5x/9oy8B8D13FKqo0G2/6dQ6AMLp0A6acTK5cWdTCAKgXgs4p0rm3HYpZ0maAtjZ2WHMLgrVqLfqQQPAeJQ2m23X8pWiRBYcFIDLHdfzZxdX2vXG5k4fQKMVZLkyKhOUyXufjyB2Jgtqi9xAMwbAEGW7DiFE5mmZ8hePBtkkPLG4dOYnfzIzhvgeALdIZ+rNjfWbo/7IshmAWtBwHHc4HA6HQ9thAOr1+mg02t/vUUrTNJ9OIgCO49m2I2z75q21hfk5ALnMBoNeliVK5s1mYzQYAGg3mzJObcZPnjp78ugqgLpf7+0dXH7l9c788trabQCdTmd7Y/MTn/n0E49f/Bs/+Td/47d+HcD7P/RBZok8zQg1nlO2WsFAEcEnk3Gz2ZxMxgCKImMws7Oz3Zl2OYDr1VdfyYpcZHmUp6VyWD6ycuzY6rkLj/yNv/3vaQUCDaC3u723tdmu+55tbW7eBbC8fOz8wlKrPXf1xvqRI0cc1wWQpFKBEMprtVp5RZW9cLVazXZJGRh+6Hb+RSNIwwDaYxalb5XYlfoKP9SYZ0xpopK/EGpPfpRAIgAsCwAohdbacawgYEUBANModP2g2egqyS1hg7Dq0VQJpIqKioqKioq3h3sb5xrQhBDHKYfPsDRNH0yiI4QwxjkXAKFKlg6SJvp+qMODG/CWZeV5Lh8oQxJC2LZ99OhRx7UAyHQCpR3BGT/8iZIS4fmNWoNSSshhVR6hRmutYDQgfBtAkYMYzcA0sRy7AcCxlO9a+XQ4GezPtnzXVgAO9u+0G8vthvPsS1cfeeJ9AJg7+8ffeTFS+ZMXT463Nn7hH/93AP633/rVmmsZnTeDICMcQAbutWcC0qHIk3QCwBjJBG+1Gy63ojSZjsNyoTw/s0gIme3OFeV8UiYAKjNpM0sIJ4tDAI5ld9szx4+uxtPYtW0A0MYUyuKiyFNGKAAKyDy1ONOqKKhQlAEgRnt+QPI0S9LSWglH42e++gePnHvoxIkTL7126diZcwCWz5zUw3Dn1u1EJnu7PQBFYcJp3O8PBoNevRGUsrbV6sRxPJ1GcZQWhQLAmCRgzUY7CidRHJcfNWMsjqLJZERhiNEADvLi6OLyiZXjMsn6BwcALr98adQfua5vO7VWswuAEV5k+Ve/8pXHLj762GOPlXK3VqsFQTCSUma5snX5H9daSq0IZ2EYPvvsswCef/45avTZs6ff8cTjs50OgIcffvju5sbO7h4V/OiJ0wCeevpdc3MLB8NxmBTdbncyHgJ4djTIswTwV1ZWHrlwAUAhMb+4XKt3bK9eq9XKSARDGYwihFDKyyvWcRzHc22XUIrDoAVBKCEMDOUv460LHkmUUHpYDsc5L2VPWV93Xw7dd5AevFO0Nj/iRgMAxHGZ8icVVBB4pWYDoLXOc8jCyIIE3ZZgVvVoqgRSRUVFRUVFxduD1uW+OCWE2bbtOB4ArZCa/P8R1X3YvE5ByrEvTBNGCCNEP6COHoxzAECMgTacMsuyOu0mJxRAUmiDQmsthMMtCYCCOY5T92tpksdxLKUGIARRhkBKKSUnEkAiUyXhUM4Yg2MD4Exp6Gk8NTpfXJj3bQWgU7fgkOV3n4+j8Z/86dcAvPN9H/rWM69NnhnOrSzc2Jzu7t4BIPyjiprFhZnl+RnXEQCm4/7W1t00mXq+8OQEQJ5NiyyNtJKac2FLowCoTPdT4Tp13j66F2sAQW1mBHtS2J3Ac8En0xRAXfhes9OZnb+zsTW7uAIgjOLMGMcNptOp57oAjEEcR83AD9MEliaUACBKu5Zd5FmWFzahAOI4fPXSq5Ph8Pbd21dv3SAuB/DUB96VqKIRONMoOujtly/zfTtNE611FEUAkiRqNBqC8TRO4mnMCAMgiMiSjBQGhUnDGABjlGuaxuFwd9/WKEv8Hjp3vh00X3n+pU69Hfg+gNFoMj+/SImY7c6VIQ1aac+2Ldd97ZVX8zSbTicAvvGHf/SRj3+01WkXKh9OhqUksCyuUchCTqeFzHIAhOSTyfjG9cudtre6ugrg/NnTy0dWJtNwFCaZAoDBKMpkL8mKRrMThfnarbsAojg7cer8/Eyn2Z1dWl4GsL5+Z3v/wA3TTndeKUVkDkBQAdcSQmRZUir5ej1oNutaoyjAGAEQRsk92xOMMcIogLLA1HVdQkz5svsOUqmIOGcP7gs8mGtPCLm/a/CAMgLK6G9SFpTmjuNQSkajrPQkKaVSIQxjpVQQBLwKaagEUkVFRUVFRcXbtobgNqFMKWVAC2kKaQAwwizLJgYwKEuklFJKFrB4kcU2L2OMYVsO11TnUhGUuWdcCK2147ow8CwbgCqkoGTS7x1dObK9dsdZaANwGGzPg2EAC4ImACEsx3LSJKW27RBW2jJSKi0V50RwPp2MADQYCCXGFMTTcC0ABIUihd8Mzj/2ECi3nAIA1DbyactP/sFPv2fllA/g69//9pPvOuU1Zv/we68WkrdnnwZwbu7deRJTXazv99JkCoDSTk4bmZUnxCwcqQHwSDoe7Q96OxY30LqMTGh2Z9z2Yj/nc+2nduQIwOVLa8InmYxc2jtaYzNuHQDZioZiOMb1g73dYOcAQKPdSQ28mgblUQEAJC984Q/DjDHq27w37AGYabWS8VBAt1utrfVbAFpzM+/9xEfe+c537A8O7sqDIxePAQj5aHe4n5gBSJalUwBB4CZJWOSJ64rNzU0AcTztNFtRmKST2EhYzAYwNrRIizTNvJrrSABo+41mveY5lvvY055tu5YFYDqJBvt9Ie3JMLV5A8Dps4932zOObY8OeqUnFsXR5Ttrx0+fbM11XnjuWUABeOGl5xQrZhfm6vWaF7gADAwhJIuimmBprA/2dgFcv/nS8vxCnCQvvvCnLzz/PQCWEzh+Y3bx6EOPPXVs+QQAKryk0LbFGs3um29c9rxZAJ/89GNB4E7D8d07a2YYAQjmlnv93tqttbk4PbpybL5RAxBOJ5QJbbJGqxbUfAAry8uex9NUAnA9DoALV2ujlFRKEWOoYQA4Y5QeGkGlVr9fSldSZi3gXipJ+bV8mZTSsUSppwCA0MOYb6MNIYRQAJ5n5Xkx2U+1JowLABpCakxGvcBHp2VbFq0eTZVAqqioqKioqHh7kLJwLcEYTeJCKVnWEbmOIwRL05QWtNwOV0pJWShlcWEJxssccBhCwAhhlFBCOAACpoG0kMJ2RGmGGMMpiybT3f3eN7717U9+6D0A5toNyw004ZoyKhwA3LZB2WgcUkoZobgXGm60yrJMFUXZD0UNjIHR99KXARgKwh3X50RRwsFtAEVh4miyHxc7g+nFcycArG3vvn7tNutPb+9MMsUbzX0AUZSoQgoCx7bKCadxlhPKbD/gnG/vJwA81w78Y6OpdezYvGuzjVcuAWjNnfFbJ/70j75zkGw98vhTAFpL9Rvrt8Gt00fnvvvsNz73194P4N0ffGyu6blEjvP0V//XXwNQq/unTp0ymrRanSLNAMw0m0QXRxYXqMUC1eS2BWAY9YoksShxBYdDAdzd37Hb9ZQrXnee+sC7F08dBZAxuTfthXmcF/Jw8qrSo8GAMWqkqrseAJmkw70DYmgRJYO9fjSOAHSa7QsPPXL29OlGu5GEIYDpZJKnCdW5AHOZY1MCIM3NbL09V5+lwhKWA4CBT0fTkITz3ZmVlSUAV69fSdPk2tWrF1tPcs4YZQDCNP7BD37gBq7tON3ZDgDP89Is8WzLNvLY4vxMpwXgwiMP7W1ubx0c1PzazMwcgOEo6o/XHyHuz/y994mgAWD7YNiya3kud7Z2D/qj8h9Ok0IDr11+06jCbTQABLZLbdf2/OE0LNbXykrFRtAwRjebTc/zgpoHwLKEVAbEMMbKyjhzOK2rdEdLA69sLiKcE2NQukFlr12Z8W2MuR/Nh/tDkB8Iu4+jmHMurEOtBUqMUUYTo3Upuvb2e3GUeUHT8fwsLQDkeQFi//w/+Lvf+7M3oijqtprVo6kSSBUVFRUVFRVvD47r5nlOCHFcV2tdTudMROz7vuM4xpg8y3BvazzLMkppDs1AAHBONQGhnBKAUQCGEmhIKZnNyqRiShkXglkijeLra7c8QQA8du4stzwmXBDBqAagTK7yotCKKqVAyohqrVQhC20kcJgbRrQhhBoQvDWgiRpiOOeEcEKIImU+OOWcGsWklC5lAGaa3Zo7aC8uUbedG0G4B6DY2vNbrpbKdz1CGAAzmhYShbEm49RkDgDXmanX20VeGw3TrXjcHxAAwb6ema3NL5/dO0hfu3wLgBPUXLeVqkxYdSbqQXMBwKPvWn395bsqHq6ePfvwE48DODLXabjuzatXppujbqcF4Ilzj8zOdj3furu/W1toO4EPoL+33xuOd+/eTSbhbLsNgBLTmetQx4LOW/XuJA4B7Ax7Owf7aVYQTU2uAUgURZEpSu5u3B71ewAm46HFRRJGFuiJ4yefvvgUgNMnz9jCzuJkY+NulicAkOceY57rupZDCpVmEQCitLAcYdsgTCoAkGkBmzlCnD59uhz2urW7c2z1eG/U//o3vzGOpowJABZFkmWa6F5/uLWzA4BzAuDs6RPvffIJlScH/SEArQ0VwradSRjFySaAerMjD2WIysIQgGVZs/NibS0dTyfCtjQogELJcZhqEEJ5mhUA0kIybtUaneF4tHcwdGsHAGq1puM4Qinf922bA5BSG2MsSxCCLCvbsQ5L4+4n1Jd/LKPqjMH9/HrcKx81xpS7Bg+GfZfflC92XZcQQuhhur2SWulCKSWVKktYHS9gwnMd37JtXqaZkywrzP7uiKC4ceWNp5/oAp3q6VQJpIqKioqKioq3AUON0gUI4YwzQmAUgCxPCMNMt2ugCpkBIAYAzXPJGNO6sC0HgGHGgJRLS0rL1QjRhjieSwwmcQyAGtgWV1pZvqtAvv/cDwBsbGwcDMc/9mM/trK8mI7HAIzStiUopUYWeSHLIadaKqINI4QKRrQp3y1ADQj0YSwYAQwh9zqhDsuiGOOB7RPjcfjr65sADvZ6vd7A2P0kI8TmrHS3LD6cTuIwEVRYwgWQSyacOqcOqLuwuAggjeL1u1Hgdx3P1J3uTO4CuLO535pLqNUaHuxM1rcBzC0u2G7gimA4mgqvs7EXA/jH//2XjZwszQWbBzt/52e/CGDO4wu+c+XFHxxsbVJoAI4c61gpq16r8Zu3ryyvrgJozNTm5h+qBfabl14vaAHAtrgszDiaTuNJzWru9XsA+uPRaDIdjIbjQRJNYwDNVqs703Fstrex1a23ARxbXD5/+lSz3liames0O8IQAMP+aOf2+rA/8Fw3TVIAMowUtNC6xoXv+0LYAJQhSpkoy6I4LQwBUKs3Z7pzM7Mdytn23g6A9Tu3u/Nz3Lb+1e///jAdK5QpcNrA2LZtgHIAkVZaCBYEwWg0yuIpBQFQD7x6o5Um+STsTaMpAAme5CaM48lkUp+ZB9BwXUawubmZS9nstI1UADSQp3lnZjaLkygpAFAaE07qzVaYZuE0mYQJAAPq+bU0iQBkWQGgKAohhGUxrRFFOQDbFuQB7vcUGWPux9yVAokxSshhM1KWyR8pkEqCgGUZoigBkKSRNkYI4Xiu7Vv3UgRdy0IYJeNJVCpzrZFk6vLrl1546eV3vuOdzWatejRVAqmioqKioqLibVpDcMs4Js/zNE1tLvwgAKC1Lori/sBWlCleYEopxliRS8o0AKIBEEqpKbMbcNjMboxRWh+O5rRsQoghYEIomFRqALt7/RdffT2T6tGHLxw/egRAp9VwLCtLIgOljdSyQLlsJGCUMUZ1oQEQQg8F0r3mdwKqoY0xhDKAlEcZFcJyjRa6IHfu7gDY2xsXBekPxqHixtYQBYA4Ter1mpIkmkZxpAAQ7hNGhHAcm48nCQBjUPdrdmDHyZBQduTEeQDNuZXBNDnoj1VaUNsDMBiP2u3mTLdz++Y1124OQwXg1TfebDatYRpdvzn62PveA4BxizfYXK2mqLl54yqA7958Mzb50fOn6wsLxx59ouxe0SZVmiudZUVspikAx7IZY9kwC+OpImh1mgBardaxY8dcO1h85xGLWwAGg0EcR6127dHzDzdqAQAlc2K0zrM8Tg62ttIwApDHqcyka9E8jmxGAQStpmVzx3GEENAmyxIAjXYny3VhTKGJRQWARrvVnZ2bW+gGTW/j5U0AC0uLtu/sD/vcEiQls+0ZAIPpUBodJ5lSxeHMX1Df9zjh127clFni2Q6ATrs92+n6QbORmzTNASSp3DsY3L27eemNyxefqgMwRPbHdH9/t9FoNZvNyWQEgDEBylv1WijC8XgIYDSZBkHg1KwgaBDCyzA9Q5htQxbcGCOLAoCU8jCh3ryVrwCAUkLpW20/ZbtR6ayWx8v5sJSi1EilH3XvPG+drTw0ncqiKMp4OgPKGGXCIkxQRihlAKQyaZoXhbIsuxRI29u7N9dub2zePnv25ImTR2qBXz2aKoFUUVFRUVFR8fawvLTS6x/0ez1oDZsySwBgWhJqoiS8H8llWRZnlslzwa2cSaU1AGk0pdQQ9lYPBggBVCGNMZwCQK3uQ5ssyzRUoUyj1QHgcz4cjb//7HM7OztPP/UOAI+cP9ds1JnR1BhKISwOAEqmCXmFAAAgAElEQVQSgBoFbWjZhGSoMQTU3MsVAwyh5HAJSwjTstzv51ojjpKDcXzpjZsAbu1G2vLDMM8ZzWSidAogy4o8z40EtIYqlRVUlqcqsRyvM9sFMBwdJEUWHSSWSxs1PyxCALBRC+pSIEkmhikA2pgkncjCyZK4UZvNChvA0uqFO5vXezd3j3W8b/7piwC++BMfGFw9eOE7f7Z3882NjRsAcuTKAocMp4PLl15szs4DaDeaFhdxOK57TrmyL/KUu26j0Zid6RgCz/IAWL776IVHLWI33c6J4ycA3Lp1682rb4bDqWg1RtkQwP7ujsVZHkfJdKKyvCx8dAV3hOO6TsYV5xRAOaiKUkoYEYxTbgHI8rwwlNjCdVzL9gDUmg1YPFFF2u/d3roDIMnTnKhnn/vzcTgR3DoY9AG4viMoGU9HAJSS5S+KGDoeTcaDwXy322w2Aezu7PYO+tPx+PSpsw898iiAvd3eG9du1hr13d1dz/MAGCLCOJuZ6QCcUGo5NgDKmRfUCpnbjieSBMB4PKYssx3P9YKZ2fnyoqVc6PLSJaScTFUWyJWja0uldH8XoLyE70d2a62VMoAhxABQyjwYxlCOCCt10Q+NiyXQcRhyfijSHM8ljEpt0jwPU1hMAAijOE1z1/VqnjcaTQFsb2/fuHHN8YMPfez91MByRPVoqgRSRUVFRUVFxdvDiRNnoiiB6lNhCWFn5eJRac93oigSQpRGkOM4nHNjjGVZWSHVYYP7W03q7J5goQaB62V5orJyWaylLPIs8VzbFoIUCkCUJlCaEly9enUyHADo7e5cePihE0eXBQHnlJcNTJxImWuplMoFL0OxNSEUIDgshgIhxgCEEM4ppUIfWlikKIrxeLq7lz38+DsBsJ3Ya3U3+6OxxjhOy8YVX2uZJq1ay1K0yAwAovh0nE/DMVH5gEYAEpnUG87+3qaVMlgzaZoBOHf+YccJjtsn+8NBNhgCCOa6Wubj4cCxbV0gTQGAuw3wehKmw4R++/uvAvjCRz4wvr4x3B/OtWbS4T4AaamdaDA/N+PMdLcnMZU5gEmvt7+7Nx2OHMtuBDUATmBbzDKFStJQalV3fQBIi82123/wf/1+PMo+/cnPAlhZWfrA0++9uXZzbf1mNJ0AqPlunqVGweK2ZTm+bQGwKJN5kec5YaC2AMAsixCilDSEwBbCcQGEUZIZmSljGDHUAMgZEhRC5r7DH3/HkwCeffZZCZ1rmekchkkoAJMobLVajDEhRCk/kiRijMVxOtOdo5xOwhhAXpgzZ8+Ox2Nw++atdQC+Vz93/uHTZ84zwbe2NgCMwySot44fXdnY2pMqL1UHY8y27a2tUa3ml109o9Ekz2WWFZ7nLSwsxGV5J6VKQQhiMRDKABQFy7I8TVPOuWUJAHme3VdH9zkcF/vAgKMym+H+X5X/qQfV0X2BBG0812GMlkEOIFRqkxcqyfNC6oxzAGlWEMYIYQcHg1u3bpUCiVL6vg+9Z3PnzurqKmGkejRVAqmioqKioqLi7eHc2ce3t/t7e2PKoKSWebn+I7nUlDIppef7AChjaZpmWSal9oMaK2Ogw5CBGa3iKDKuAwBaN+rB3sZmt93kRQHAZ5RZ3vkTq0KIJIyafg0Ap5QRROEkT1OZpwBee/Xlrbtr58+emu92Fhdmm2WJkdFGFZwyIayiSAAAzGhiDDH6XkiDUZoo2+bSqDicTqIMQJqSg0F85c31F671sPI0gL5p2sM0MQxurdaaV+MRAGNUp9EqorDIYq4YAKp5wzYeoTliP3ABnDqyYNn8wuNLSZE1mi0wAaBR7+YZslQeO3p8jwgAyXjqOsxQGu33w+lB+7EWgHCqFhZPr98oqN+5cvMagD/69jWxcXdvrY/e3Va9nEAqPvzBv2YHHdtvRaFK+iMAeSabQiwurRCDsrloPDhQRcE5t4TDLbE5WQOQZtlkOvEkcb3a95/5EwDtbvvhCw+fOnNqZX5hff0WgPX1tTwtZFbUfC9wnCyJABRK2Y6tOM1kQS0LgLS41rLQOo7CvfWbO3v7AIaT6fzySqszy12XTB0Axe7dWqN1ZGlhvtNY37gNYOtgRxOyvnGXcaGga36tvDAGoyGlVCldZDkAS9i+4y/MLwhGa75XpiC6Xj3O5dLRVSX17t4eAOGSU6urtVZL2NblNy4DuPzGm5Rb7//Qh48cOzENo/F4AiDLEmP0kSNHlFKcWwBarc6hUGdsPJ6W7lCe571eEbjCYmWYNgg5TOXWWud52bxEGWOUmqKQWZaVOkcIIYTQmgDkLeVTNrs90KpUlt3hgR4kSimnhjMoqctCUMqo1qaQUhnCbWpbLoA41ZPpdDQK93f2rl+9BqDmB5/57Kfgci1wZ/tu219q+o3q6VQJpIqKioqKioq3gc2N0cLcqfGwWF+7AhTC9QAwpvMsJ5RoQ9hhWByhnFHFtIFSihMACGouI3S2vbi7s6OyFIAtONJkoR5wrS48dB6AgSqyPDCmU/Pd2e6502cAnDt3btDvFUXGCLl18yqAeDylRB9bWajXXM8TIOUcpEwXuWHMGEkYB2C0MoRoDaPv9ZBoaYgcjsbUEuE02etPSoE0ieTW1sbVO+tW2gIQWjP1LOO1NsBTZbQqx9F4Ok8JYaCsLAi0gFTlo2m/Pxo6sQsgSvbPnDs935mP8rTe7oB5AIaDcG93VMTSF8HqykkAW+s3erub0iIkidJeb7RVAzBz+mzKhTFWJt36zCkAv/V/PvPB492jq4/FTNRaFMCFJ84tnVjJHea26gvd5TK+T2YyS9PJZDIaDJPCALAVDcM8Rz6Ke5NwSsEABPWabdsuGLMsz68ByKV84bnnNjbuPvnkkxcffxLAxYsXL126tHbzBiO6AITrA9jb3W42616jFqWZsi0Akyi6efP62traNBxTSpngAIiw+rdvjC+9EuY5OAcwDeO9Xl+l+dOPP6KLHMArr78KkKBRd323Px4WoQLgum6aZbIolEJphXBuuY7ve0FRFFGal94ME7Zl+5kyk9F0vz8BsHz05GuX3/j2M/8syYtMSgA1v66N+ea3vvmpT3/2k5/+7NPvOgfg+vXtq1eve24wMzPn2g6AdrsdhmEURdrAC+xarVbqHAqtVQGgbPXhnBmDPM+zLMvzHMDMTEdrnSRZlmVFcdgxxTkvgxDxVpb3YU3ng1/jOJ9MJsYY13U9zwUgBIhBGib1his1ABwMJoWhXj1gxBlP0v5wCGBt7fZM5/9m771ibEvz6771xR1PrFO5bk7dPdNxIjkcMYrUgJ4hOSJlWwBJaShRJAxDsg0ZAvxkGDAMvxjSKyVbhB5kw5ZFDkUxDIjhJE4Pe1Ln7hv65son7vjtL/lh120OCcMPfHC/7N9DoergnlNV55y78a36/9dak7XhCDh5+qkPAbh65ZJjvoYOwyAIZDso6+gEUkdHR0dHR8cHwGJWrU22Lpw3p6ezLDttsxYaVVnd8JA759rdqtZ9YYxxzta6tqUFYJ3hhM68NXUFrQF89JOf2JqszU9PdVVev3IZgJTcGi2EyPPV1XN7G6MBgFBg1Iudl/00Pb+9BsA0uiqWZZGFgeQE3hkAxFlCAXhCnbUagPfEO2qt9xbtLfDWwTFGCEWtyixbAtjYuPixTz734gufuPjKrd/5+i0Aq/y4EnR3PJa9eKm9dwRAKCMRRIrQpjGlqgFYOEedYR5e1asGwOH0qCwy7226tlaUTV5qAHneLKalyhsJKlqXv67W04j6erlcQh+fPnwNwHBrKEbb69tbVdlEowmApqreeXy6cX07mGxbUQF4cDi7Nz3hgyRMwutXr1B4ANbYIitnR9Pj4+NsuQLQNM14ODw5OSmKYtjrDQfj9kVRSnmvpWCBpAAG8ahumjLLX3vttdYn9tQzTz//wkuE0tdf+24Qyjb9YrSzXWarKstY0luUFYDZ6dQScu7SJWv1dHpycHwEgDk/XS1u37tfat26kuK0RzkRiXj5u38+jJKzZwywzll4D7Tmn/cNYpRSThkAyTi8N8YRwpqmbgVSFImq0fnposyLNpPwz15+2RO2c+58URTGegDL5bKu1Xe//eff/fYrr3z3lV//tV8H8PFP/vC5nZ2j09lytszKEoDTJkqTnc0twokzpqoLAHXpGSNbmyOjfF2XAOq6ds4JIeI47vd7aBuQrTXGeO/ft9JZa5VSAG9HUj8okNpZUV1rAK3Ksta+v2IXBAGnhDF2crwoagXAghAezGdZZUxtbBAEAK4//VS+zA8PD5Ne6pQG8PDhw+F4gIifxYn77srUCaSOjo6Ojo6ODwhC05PTsq7sxQs3Gr1zdPwQwGJRyTgNA1ZWRa0bABaeE+6cY4xLKfMiA0Ap0v5Aq0pSn1cZgLV+euPihejaFWJNnq0A5MvFue3NT37yk2+99cZkMhltrAG4d/tmL0lHowE1qi2i0aamsFJQBuu8J2cGI08JGCWEEG1qAN7BOWqNd8bZtivJaAcbRvJoelgU1fbOOoCtrc0gFJcvXzx//cXx3qsA/u3vffnNm98NOLvYH0ZeGuMBqFKdrlbQ2ihFrAHgQiFiQQcxqhDGABBJz1fNwaOD64O1IBI+IACSIDVlo5aLulRKFQBMMSemaNSSqdMQJ6kgABYHb+6tDXW2kEFvvqoBnN/cm53cvrtcbXEpIwpg5b1rbGrI6eMT37hBPwUwHA7iKJ1sEBnGqqrOjuxV7QnrlRWl1FsHQKmGMgx7/drqssgAEEJ6/Z4Mg1qpxwf7AIIk2dze2rt4KavL09Pj+ewEACwvtC6L8vVvfSdMewC8NdPZ6WJxygXt99O9vT0AlLMkT6u6vvPwgbMKQFNT7TysS6NIwwBI0zQr8nm29AAXoo35VkZbaynhgQwE5wAo5arWy0VW1lW/nwIUwOP9Q+dc0uszQpZZG8atnCdpmi5Xq9Zc5Jzb2txojE56vT/44r+//c7bAP7pf/vPfu6zn+/FkS6b8XgM4OH9R4SQkDNJAjgbCg4gCsMwFPmyquu6rXsihMRxHEUR59xaB8AY3Y4iOednriHAOVfXNWPB+9F23lNCSNsV65xrrXpSyslkAsAY02bWlWVJvOPwQRBQIQGczObHJ1NP2WBtY30yefDgcSt3GagjtKmrUdoHMOinSqlsnnnivCN6kgBRd3XqBFJHR0dHR0fHB8CHnnnp+OTANsZaGwQCcAAYR62WzhnnnHdtvjZpj4/ee6ub1jjEJWeM2MZIdtaCpIo8DYNJv/+R559fnJ4A+NMv/8nhgwfmwx+KCLV1ef/OFMB7d9+7dPE8J5oxsrO1DcAGvM4b6h08nHGUAQAlIIR6741pmqYG4BycJcY4q82Tgh3tYPcP5pZgMtnc3rsEwNrg3r33KJK1rYv/+Wd/HEASyN/6379469G7VESbV57fHG0COJqt6kpHUZAEQZtZHoaSc0qtxXyGxRKAZsSYZjWb2qaUAT+3twPg6pXt9fGHb76h7t1859HtdwEc3js+fHBfF7Nzm+mVpy9+6KWPAij55ldff3dxbzZ56iNShgBmVRVz+WC+7G/HTSgAcNYwCsJDZ5ens3mbLrBYrKxzRZ5n2VI9KeodpD0ZBoyxKi+MdwCSXhoGwnrnlJNhBCAIhffWeweC+XIF4N1bN7fO7fbH43OXLj8+OuRxBOD+wf7bb73x8rdeuXz9qcHQAEh78aA/HI0GnFPibdVUANbX1/vDYVmWs9VslRUAdFM77+BRK2OdBTAcDNN+v6wVZcxTYooCgKPUwzNKhRAB463kKIrCOVepuizLVniUqlZ1Q2dzKcN2qc874pw9PT11zrUrcO2ynOTs+HB/PBk/fvgAwG/+xq//9r/617/8q3//b3zqR6WQAHa3tpVR+XJllzYKRNxLADCAAUEQOOfa2tY4jgeDkHPkuV+tVgDiOGxnR60ZqRVLWmtrPWDxA1ENbVdyOzJqB2VtVgRj5P3/HZwzyREHAPD4YAVgtljFcbxz7sKyUN/+7vcBAuDGjRtlXuTz5aWLV8rVEsCtW7eGvT4hhDHAE+K6K1MnkDo6Ojo6Ojo+IF584RNZPn947tzNW2/OZ4/6gwhAGNH37uWNqpy17WqREKI9iSrV1LUOogAAhZueHlNnI7B+2gNQZathmuw/eLCeJDubawB21yf33nn7D373dznn23vbP/mZvwng+rVLjVbT6TTPijSUANI0jiNRlpoCFO1pFhTEtkrImEZrnIUvE6Otaez7Asl6SynG62tr43F7nNVaDwa9QAxDQYqTewA+/dKl6fSH/u1/+LM7771tabJxKQKwWmRR0k97PSGJMgqAFwQB586KIrdlBcAt575xy+nJg/duDzcma+sjAN7h7TdOl7OZtzNKpgDWxj5A7Krq+Rvbl7fSlz5yCUC0/cK7j37vbeEYLOUUwOnJ8uIoKU2lI1lTDSCKQ29V3aggTpxpKtUAKMta6aapldaqfZkIRa0b7SzxjoUyjaNWPHhrV3m+vrHW7mQZD20154GQsqhrAAenx5axF154TsbRo6ODr3/9qwDeeusNY7XRdrHMRuMNAKPBWGu1nJ8Wtg6lCEIBgFrPKeGMEufbBl5O4SgB0O/154s5AGttpZTSjQhkW16FNj6OkLN4N3L2ipjGGGM98avVinLR/vxCBMtsRcom7fcAtHXDRVEFQWBMA4BzWhZVFMdpEllnx8MBAMrF669+/7/+x//koy99/Md+4scBvPj8S9s7O+f29kTA8tWqqAoAK6ONTQgYnoR6e++rygUBjSISRQMAWqNpdNMYa20bdA6Acw5QgDIqWu1PCKxz1njdWK11K4fKos5WhXOOUtq6hqIospIfPjpOkkQGAYCdnZ2Dk+n3X3+d8HBjYzPPSgCHB8e9NE3T9OTkpM0VvHHjhlXN6fFJwEIZhIJ1Z/tOIHV0dHR0dHR8QJxOF4Tg/Pmrk/X1/f17y9URgPXlRr8/fv217+iGOqMANCUhgYNjnAREIkwFgCQSWjVr/V4+XXDnAHzlW3/eT3t/7+/+3Vs3b0ZJDOBv/NTf3Dt38eGj+5PJ5PpTV+M0AhCk4cHh/ubmZp6v9o8OAaypURhKShsQT3BmBfHOOotGGdVUrSvDOeest40z+kwgGWO8tzu754IwdpaqsgYgZNqPE23tfL4/txbAZPf888+cX5T1l/78zqPj95ZBBCANhmU+q6mrBSvakIlIDoPxYLAeODKbLQFQziD56vTwwf3Hu+cubA77AA7vvDtMgmvX1uiF8FZvCaBYkMPH1euvv/fee4u95NrRnbcBXOxt/aef+cThyQkNF3fv3QSwubFOSbMq5kdT165QbQ53Ah7Uq0UomW4sGAUguJRSkrTnnDGunWOYOI7LqvDWxXEYcgGgrCtjDBN0vlgMxiMAg8FQeyyzMiuLMyUzHkwX0y999U//9Ctf/trXvna8OASwu74bcSrD6Gg684wDyKu8F8kkFP1kyKkzugFQLxeEUaoa6V1EAYALbr2z1pm6aJt6vDVGNwQAnLc27j0pGibEtgHtAABrDBy898ZZJmQrV4xxTPDxaFI3arXKWxmTpulkMmmLWQEsl0t4KmUYkKBpmjZrIYmS4cVJUdbvvPPW9179fivALly48Nxzz12/fn1rayNNEwBhJIUQd+7cuXbt2nPPfRjAZNIjBE0D59DmIEQRnKN17ZxzhJDWIySEYMxZ6xmjbVUyaSuIiWuLjGUQAiiKIsuy1tfUKvOmabRWxKM36CvtAZwuVlEy2Lt4mfLw+HQ6Hm+0yr8XhUbVOisapQBEnDmjy2UmUhqygPjOhNQJpI6Ojo6Ojo4PiHfu3fPOwVtCPPUBZ9sAhv1xP758cecjq8Xp4dEjACfHj/N8ZnwN6jxptFIAFrpgIEfTBX1ygKS9/n/4xjdvHZ1c2N17sCoAbNy+GzDB4+GSxu8ezs3D+wDCkHAmjGnqyogwBdB4ziAcld5a4xwxHgAjxHvGWcAFE61F3lhNnaVAyEEZAMoFYTyMYhAGSsP2nxFYtYSHDCF6PQDT5thTdX6Lfvrp4e37i/3Z6wBWJuTROFvFDQsdjwBUPCxmeRKmqeTnrzwDYLWYZWU9vrhdqfKbX/mePpkD2IytCWvWBzGLj9+4ACAbJe8iPjqIDu/cKw+2w7EGcPL9b2zsbv0Pv/7xWgSFeQrAH3/pG9OjvDDFrTcPh9dvAFgdqoFwkePSWu5AXHsO155TT2HdWSev9bbSDZWCMuYZMQQAWCwkAhAwF1fWA8hmMzDaOLNUedvZOs+Wr3zne7PFcj5fOkLG420ANIicJ8uiXtvdGK4NAXCB09ODOydHVKtUikhwANS7SpWesqtro2bYB0CCgEpRN/rC7rl+vw/gK998mRpFApFVigBVlaONvSYMgjW2sZa1LyWj1HnPZeQJ2oQ36yy0I4QSQpMoAcA5d8Y11jCG1v6TxANKKQEhhAZheBYi0qDRCowOxsM+AQDKeF03r3z3O2++884yW4VtnyyjVZk/vn/nn//z/+Wzn/0xAEXpGCOUOe8BwgBUtQkjulg2xpjReNg64qz1jPGm0d6fPf9tbyylNopkGAoh2oW6dDBIgyAIAtH+tE1jyqbhYbAqdVk2AKKsLnKzykGIKTOM4gQA8a5Zaeb9IEycqQCYImOUUODg4EAI0fqjOjqB1NHR0dHR0fEB8OyLHzo5OTk8OMiWK+I8vANgmlrVecj5eLK9vr4JYL7Ye/jg7sHBwyLP4Ei+XAGIYi6jiBCvatXUDQCrDYe/eefBnffu/8lXvgLANto5zQnrxXEcsxeevwpg0A83JpvrG2uj/iiKAgC+IdrUgnHCKKWUnK3YOUI85ZJSmpcFAMIlIUyCwZO2prY9jjtrOIfgoJQAMKapmqIpykJrpkYAlqUpMzPk0YtXtreGa2/fPQVw52B5VOw7IwyREAkA60lDWDLZGZ07J0QMoNZKeCGjSGdilAZvvXMbwJ3m9NKElZvB+a34wd3bAK7euPSha+fffffVt48f9D/20mjAAQy20rW9Xuabx/PTa+euAXj+N//OzZv7t968f3jnYUg0gCSlsNVqcTQepctsefYbEThGQCkRhHAGwHMkSWSd0Vo36uz0HAgmueCM1nneztNKVc+y5eHJ8d2HD+4+uA/geH4ahFF/OHj2qctp0m/vaIw1xnlvs9VUT0sAmfe6WElTx4IlwlFUAFRV9QJBKDzzCAQAZXSV5SHlVbba3t4GcOXixW9//3t1qbxH0ovyqjp7Y5GzD+RJMDYB8QTWOv8X2dlnCfLtXAhnu21P7gz/5CMB3o/ZfvKaExDgyVsAhJCzpHbiZBgY5wAMej1Vl6PJ5HM/97l2Z805K6UoChUEQV03ANJULhbleDy6e/dunuejUQ+A1s57EobCObQWpDbpzlJijWs7kXAWbcec88b49nex1oFABJyos6VKyphqyrJchEEaBmdFzK5pmirXdQZTEVgADI1zbu/8xYODg6zMtJl0l6ZOIHV0dHR0dHR8MKxtjllAuSCrRVJXlSorAEVutGZKa61Ne4CD5+sb20ncK/JF1RQ3bxUAvPG6JpQR7wQlDq293Jk47VndaFUBcNQ4T7S302I1K7D8xisAeqnY2Ni4eG7v3LlzW5vrAPppL+QsCqQUTHIhGAFACZWMSimp4CyNADgQOO8ciEUrkLwnxMM5550vVWMaBaDRSqlKq0Z5ZPtTAJWhtvLaGKWqMvft468NepWryqwmznDZDjq4sw0zK2qrqJ8COJ1Nc+UGnPEwLrVWBgB2dy8xupT9JEj444O7ABxpPvbxF5+7cfXVr39lc3s42RoAGG0N+qOIN+pkXtfzQwABYU9d2NiMovBjz/3JH/wBgDv3X3/68m7NilmpaCCs9QC0tUZbS0AdI54CoJ5NlysuqGScCu6MA5BVtaoWViuv68ViAeDg4GD/+GhRZITSna0NAFeuXCKMCiEIIXmen5ycAFjOV8YYRvyqXvUFB9CLo5DTWIo4oN40ebkCYBotWGw9saVlQVu9aoxSIukdPHpEhASwWq0qC84JcZ5SeiZqCIP/AXWEv5AxlBEP+kQgkb8ikP7aWGuFEN57pRRlZ3l0Wuv5fP5TP/mj29trWrcCySnV/GDZq1I+jmOl1HA4PD09jeO4vWMQBEpZwLWBe4QQIYSUstVkbYCE9x6gT5LuKABKuaRsMStkFEkeAKhKzSmSQRyJZLXM2z9ACMEETVgvSAIehQKAs6ou8izPRSAF4222eEcnkDo6Ojo6Ojo+AKaLI6WU546GhBgCQQAESSyDQBV5WeR1XgDwTgciHo7iXm+oVNmuVy3mJ7PZqWqqSMQ8ogCMrXWjZstcMBIGIYDeaBhI7pypVdVUZVmXAMq5Pl08fnw4P39wcvXKZQCXzu9Oxv0onoiAx1EgOANAYSi8EOCSEccBWOeNhjHOMe9dW1DD4Cnx1BjTNLwCAVA0Oi98Wera+JXyABwJqeVNbbOsma3sqgQAZcn1Z54xdx/mhyeqKgFwGRBPbVNky+nxMgcw2drcjgfvvn2TRfHOxhpnBsB7B/cujHBn/yTg/eFgBGD/0ePV1b3Lu+u/9LmfbvRytjwEoEieN3OZJkNJG7UCsNyvw2itJ5LtzfHli2sAvvrl77zDpkmIlYIqvXcCgIP1lDDBhZQCAQDm/ekq87CwzjkD145THCGEef/g9jtWn4XdTdbH23vbjdGzxRzAycH+fLloE9h0o7y3AAQVvTiJo2AcMMkJAOKdt4Y6Sgmn/CxygBIvQimsNwaBEABSGbLBIB5PTDIsHAHgF1koGA9kkVfV++OjJ3LoBz9vxZAQApT8wI2MEIInkuksMo44ENJKDgCAe39yBLC/fOPZl9o0QZha48qyDGIaRRGA6XSqlPr85z+varSh8ACqSsVx/H7BUVVVa2uxUjRJestldnx8DGA4GDnnvPeE/IWWI+0UrF0n9RJP2p6cg/dn/QfEencAACAASURBVEiMMUrgXSUZDSQAqMFQ15ayCM4ZXflQAoiSiEFmy9nhaiYoAcCot05LLtJBahtNKekuTZ1A6ujo6Ojo6Phg2Nwd15VaLLjzuqiK2tYAtG6I9f21URDKjHMAqsiNbqh1lIZxJAQTANJoOB5uL5azfLms6gyA85wx2utH1jXaKgDzPCfOOmeMbYwxa8MNALppjKrnmXGPpsZRALVqNtcG4/EoZoGIgyhgAJyFMdpS69EUlQYAKggElZIh8IQD8JDeiwePDqraLPNiucoBrPKsrJXWRntqPQdAuQhYwnlI+zIOqKkBAIbE451NG1ZycDKfA9DzDMasRJgCDVx79Ib3yfp6nPRmqyUxABCP1m8fvlv1zSglG9c3ADRH9x7fv5/G7GMvPnO8v1+bAkB9mmX5bDhZT3r9yAPAKssjGadhkM0fvfSRawDu3vv+O+++FifCGOiSOciz4zgDZ5IKyoQEQCkePn7Uxvk5ZzgVAIJQhEEcSTpIe1XpAWR5WU3n1kHbs+pbpczVyze0VnVdmkbBWwCMIBBCMF6tCKNoX/HG6roxIgiElCQiALiUNIgFZdI5AQpAcpGmaTJe51vb7zx4DKCsKxDSWAPAWh9GEYC6an5QBZ291SgBPGOkNY/9fwmkvxatpGk/acXPYrG4evXqpz/96SzLuDjLsmu/BaVn4sp7bww4503TrK2tPXr0CEASp977NI1AzpSPc945/z7thIo82QR80qUExgiTGI16xp49AWsjapvhbJEVudKmOtxfAqiHwzAQumm4COIkAkBgy3z1aP/x9vamM9b6zoPUCaSOjo6Ojo6OD4iLlydlaQfLpNeP00F8ehQDOD2eFqu8cZYFwWA4AlAHYVOWplEMhFFkyxJAkg4G/cmgPzkKDk9PDwHUKiPUOhgHr50FoI0GgRBBlKZShnXuATCRCOG9LvOmeXS4BKAac3wcjjfGm+tDS+2gHwIAsc42xHnuw6A18bOEMmldUNTmdNkAmC/ni9LdfzydZ9XhdDldlAC0g4yT4XAzSnpZlgOA4ZwIBklJRFno0ggApfK1h0eiN9y+sTdoNIDDw8P5yazxOMybpJ8A2D13rlDaU5bXNQ+jNh5hvlwNJ7tVc/zt128mgQXw7OVrw36oiuMsL3d3N9ueHHgLuGI+p8aFQQIgND72ytWLSqnhZA3A1evnNC3+6Ev/MVspa2LyRCB52s4lnPUegPduZ2cnCIJkNApD2e7dNbrOinq+LPZVwdqsAsqtg3bOOhCeAEiC/tHpksIT7+HQnvc98RTaWzAehmEEIKakNrUnzge8IUSjASCDvhZMyhDGLhcrAN7WpaKkPGpW5e39fQCPDw4bbRpACGade2IiaogHBQglbcEUIWeLat5770y7U+e9J8QTEHj6l5fxPODbO7b+ox8YKD1RDqR1JZ3di3OqVEUpj+JQW6tUDaDIs8985mfG4/5qvmrTuhnlQRAopaIodo4ACMO4qpwxxjnXS/tRGAOYzWbD4dDaCGd7dGh10ftfam0BUEoBohtX16pd+BQ8ECBJD7mDblplBQoiGGHEe2t6vQRAEAjvnXGWSd7mFpZ5dXg6vXz58s7uRpHl7QSsoxNIHR0dHR0dHR8Ap6cnzoFRur2ztrm5PtteAnh0/9Hh4fG9W3cllxEPASRpP417Tjem0d6ayToFoLXSjZbB4ML5dH1jE8BsfjJfnTx6dE9IIsMUAPdBo6uqKfJKeVeEwQiA4IwTbxzVVdPa1gn1Dv7VN2/v7m00hGzaNQBRIABGBQ9ImAQjAAahUpgtqjv3Dl9/5y6AV9958OhwKaIxS4bJcCMa7gEQ8cBRfmqhc5uEEwBaNWVWZrOsLBagIuqPAYS9Ycl7xAXMCpmkAHaurW/sqflstlgsDBcACtUcnkzXNjaU8UWWaQsA8WDCfVap5f7xarqqAexduqHn941xm+vrSjdVXQGIw0QwXmeVq2Y+NQA4k0w31uhhr7eYHwO4cGH3o5/66O/90e9Pi7xqVMgGAHqDdDAY9Pv9JI7b4GlKkWVZ06jTxbyua/3EA0MIYfCplFa3t+gw6vVGAynDxrhWRCU9wgURhHirrK0AMGKjIAiC8PRomfZHAIIosPCeI4hCLlk7ZhGCtYHUuqr37z0AUCxWFWFVqd9977WlqgBUxgjGvTVSyryoqrzAmaz5S3gCBxACbQ0h5EnIwRnw/olAon+9t7GUMssyIUiv12uyrK5rADD605/+dNO4MAzbYHHGSMjC2WxGadzeMQhInuuiKOI49t5vbGwAePvtt3u9QVnWbYFs+/y3yeOUghCsVhUAxgQ8bRqtVPvXAPiAgYmyBoA2iG65rItCJVFMPD09PbaGAqAkdN7l+WrlnPNrAJI42t3djXvxcrl47bXXw/TZ/nC7uzp1Aqmjo6Ojo6PjA0CglqG0Do2pKGWDQQCAXdnb3t0ejYbFqlrNlgDqoiJwXIaRjChIFPcBaN3UVVmr0phaBkMA27v9nfOXN7bO59VyPj8BMFtMq7rRLqQEVFAaCACrcuWamnMqAqlhAawUXOFPXrs/erjM/dpkngAg1PQHQ6V1Y/Xh6W0Aq9xMF9liWStNiOgBCLY/df7SwCC0CAxkRgQA47lzFCCgdpqfTZCOj7LipOZBEkTpfOkBuHwlBwOrjatzQisAxAPWwRAW9mpjAcyyYrS2QbiIJU+SpKlrAHU2b2o/LXD+qY9+8/W3AHzsxen17Q3ByDKbyySikgEoK+ObGsrVumnmDYAwCq2y440JdZrT1hzF5vPs1/7hf/F//s4fRP3tvNQABOeXLl18eP/uw4PDVjdky/lHP/KR8+f3AH/v3t0sywD8k//qH3/lK3/6lT/96iorb1x/DkBZ1g4MIjZMLGdLAGE4IJx54gyxTZ051/YIcSfporFsvFuxEIBi3HMKgtLzgIZREgGotfLO5TWq3LrBOQDJkHrnBrE8cHZ5+BCAM8YSEoZRXeszzQBwQtqZDKW0HaZprZMo7vd7J6czxhjnAgDnnDHOGCOkXbSD0S4IAudQlmUr0pIkoVQaY7gghJC2r9Y51yoSSnkrYAiDUlUcx6vVYr5clEUB4Av/6Dc+9akfrutKMt76o4QQs9lsfX2ilDdt1ji8Uurmu7du3LgB1K2Ounjx8nK50o3rD/pRxAE456111hptnG50K+SCgDFKvvjFL9WVfuqpZwCcnsxlGM3yxcn0tJf2AHzqU5+M4/DkZBrH8bMffnq1XAJYrVbOgTIH4qs6B7BczcJAKLWwuu71EsG7s30nkDo6Ojo6Ojo+KIFkSmcrGaXW6bKya+tbACZro1t37n/ouWemx9ODx8cAVtOFU9Y7ZxttGiuTBIAwoQiiQCfKKK0bANYp7+365uV1ai/BAVC6zlbL09nJbHqSlVMeNgAksTVz2mitnRQhgLXh1tr23vpk551bD//dH92p9V0Axsu4Nx6O1gdb5+zgPABNQpcS2pOMSsZDAI4HINIoZwHv2jYm0CeWEeI1ZQ4AQSNEDF6AMIAQSgBQTr0zzhhrqWldH41Do9FoWIvJGEC1Kgplh8NhP5GEMBaEACKxXuXi/FMvmcUjF+0AeO292dbGli2X/XizMmUapwAstYvVqV6pSAoOCmA1z4QUjSoSkoaBAEDAIMOdzYvPv/DJf/N//X6e1wC2985duvHhR0eLBw8PKByAKJCOMeO9lHyRr3Z2twCs6uzlV17+/tuv99P12fdfBbC9fXFre4/RaLKx+/jkDQA3rr8UhoFWlTWlFDA6A7CYHxOqdy9uvv7OvVopAFz6NE0JZUb7RMpADgB46MuXL9+59e5Bvhz0hgD6mxMG8sYb3348W+aVAuBBjSfEOGMdQNvoNmMMXNv1+xeFp+4sdxDOOWM0AO9d6xei9CwLrqpVEIo0TYVgRVEA0FoBYIyVVREEQZseQRyMdt57xoiUAoD3XkqpVNU0jbX2J37yJwH83M9/1nswxrTWrSuJMcEYy/MiDMMgkACs8Q/uP9RaR1HkHO7duwdgfX19c3Przu273oOxIQDGiNbae08oGGdJHAKoa5wcL2/fujscrP3L3/ptAMtFvrGzu7G31zirNAPw6qs3n3/uQ3t7O9kq11XZmuuGe1t1Xccxn07ny8UMQJwkgHvztdf2dje3Njel6M72nUDq6Ojo6Ojo+ID47/+7f/a5X/j88y+9FMg4XRvWqgSwVPmFi7tFrrGxxrkEMI/i5XRRZJkxnnLSmsg9BZFc8BCWMyMAGCuttaoqAU+oBxAGER+laTrZ3b5qff7o4A0ARSXLvKrr2ja+3x8D2D5//cqVD1srLz2117iAyD4AIvpM9niYord20oaQUUFBnYW1UNYCsAZwPhCSeO+tce2NxADOw3pnnWkAcIKACxEEEQ/DOGQyAEDDaOPcjiHEUXbmMDHeaO0bo52vKAVQqMbrpsqLermy1qZpD8DaaFx4JoP+9tUPZ4kA8Pbd+zculU+fuxwgb8pT2lqCBGTQsxJtIBoAEQZ1UylVW68FlwCMo4SIjfHkqesf+qEfKd/bPwZwenD0/dfeFFGSDIbzkwMAlNI47VHRZgP4cxfPAbh7905WZlJyT9x0PgPQH26czhcXz29qg3Q4AdBYFtEoTIK6pkIiTiMA89V8Ol+KRGniFTQARqWMAnhSrfJCW0kE2rRrLj70zLOTjY3lagHg4eHjh/cfPLj/rm1y067JAYBvn/b3F9JaftC081c+tmMl55xzvtVIrYDhnDvntNbt9On9u1BKsywzxrz/ZWsKev87lpXa3Ny8c+fOcj7/2Z//hS984QsAxuPxYrGIo0A3Tevq4RxRFDnnOOdBAACck9ls1uv1OOdK6eVyCUBKubk52ts7VxTFfLYEMBoPOJd5vpKBmKwlh4d5+3bc3z+cTDYaZYeDMYCTo8VsugqG2nrvbA4gz26eO3dush41TVPmi/F4CEAIUld62E/lk0mRtfbo4GjQT5eLRTZf7OyO1jdH3dWpE0gdHR0dHR0dHwDf/OqXv/3yN3/ub//iL//9XxM8zLMcAOFRUeSEyDASdNwDIAULAzE9IcuZr4rS2B8w0FPKmGi95tRJ730gY+dMewi21lJYRo0UziOdjHMAYZFIki/sap4vTw9LAMYczlbB+UvPkGjdaJ7rdroSRdEwSTY0Tw4WCwA+EGEYhnHEKfXWAWCNcVY3qiEwHnBtaxOsQwNnCbRWNQDKmLPaNKo2jhDCbJt2TVbzhROcyYBLCUAKGcmIx8SAHpUlAAlOOePe6qJQZbmqGwCmbnq9nqpy5WTtIwC6CV69fTgeja7vbTOmXZMDcN5zGVqfL+bzgDsAw0FYmpqEjveYiAcAKsu5YRzB5njjFz7/d968ex/A7/67f//unfu/9As/V5VPf+db3wQAq4QQYRhy6pMksVYD+N0v/s4im/WHPVgWxxGA6emxFEld11XtCRiA+/cfTCYTq5soZiVzBCWA7Z3zcRJ+65VviV7Sat1exEPuGaj21ivjiwzAIEn2b9/+4R/9VBrRf/nb/xHAW2+8CsmjSKhSP2n+YfCtjHmShP1XIw3aTTbnvQUc48Q5167PeQ9vPOBbwQNAa1MUhbU2DMO2ksgYY4ypax2GUsqzgiBKqXHOOaeUahtyG6PffufNKit4EP7mb/6jj3/84wD29/fX1kaL2VIr3QokxpCmSdNYKc+E3IMHs+l0eunSlaYxWus2v74s69WqWV+PtdZ1XbVv4yQRjA2M1XWNJEkALBeFqvVgMDg+mu/tnQOQZypv3GJZBUkivABQzJezRb5crAHo9RJrGgCqdrqu04Ecj3ptw6zWljo9TDZmp4eL2dx3KXadQOro6Ojo6Oj4oFgf9per/N/8r//q1Vdf/9V/8BsvfuJTADwVFpYwb72nggHoD3tpFCZJtM/p9Ngp3R5wzw671BFCz04jxNPa15yHITmbAGht6rqu69oYd2HveQDalM7YpmlWq3yxzAA4ysNkaHlvON4xlSsqB8CyeAWSlWW2qnqTLQAa3FtXNpp4T60H0KalGeKpJ22lJwBHiCcUDNwi6vcBhITrUnO50o11qmHOAeCEubCElNxCWALAcCYpuGeWwLMAAJgjzkhKojSOKKpKAyhXq6YxhHh47a0AsLZx6fvvvGNVvf7ZH9kdr/uSAtCloZYsGCu10lYDiCyVwle6yOssEQKAcQGaOpDJaDCarezW9kUAz7/0sde+990r155KArE1mQAQxHmvGGN1lTNGHu8/AvCd774SJ5FziHmahj0Ah7OTF57/KCOeC2kiCqAqm6ZqwlAySgHdeoTqui2WdZQoGUoAvR4fpixkUZ8RYnwcJgDu3r17bzn7hc/+1Edf/JE//uPfAfDWGzUcrVYaaKuKwAS31sKBEkrpX8rp/n+dHQkhrLWtqrHW4qxZ9kxZFUXRToTiOJYiaO+ilLLWJklCCGkf31prra3ruqrqtrN1OB5VWTbZ3On1eteuXSvLsn3Mo6Mj4qk15olyQxiCEOY9FosawDe+8Y2qqpIkUUpRSvf29gAcHh4/erg/HI6CIOr1egAo9VXlOKeU0qKoJpMIwGpJ1tbW3nrzFiWccgGg3x+ujheEhlXjvWsAcMrDMHYOYRhysGw5A2A18bBaVUSE/V4CQIpwc21YLE77cdBsbQ8Gg+7S1Amkjo6Ojo6Ojg8Gr1QqJUBe/c4r/9PR8X/2K18A8LM//4v90UbVgDGwgAMQVNCECCEIXBRFi1UBQDdGKaWUttp511p9GAONE26M06oBoLWDZYHspdGIUnpwcADAexmEYm0Qb66z1vxDpRBJcpoV4HJanJaeAQj6fUOd6LE+j4pyCYBQIbikgnoLbQ0ArZQxJgiloxSeAq0jhYEIOEu8S+IegJhLa1hcNKpSIIQKCUAk6aLQ0FRaK50DEEoYSgShjjIqOYCQUcZAmiqgNOn14tABqGrz6PCIBrLM3TAJAMSD4ezo0f2D+Zs37609P47bFbtAZj433gkppeQAPAeTxLhGqSKIIwDeUas1lS4OQouSixDAp374b6Rxcnx8ujbonT9/AUDAfJZNnVXOVKPx4OH+AwBxFErJy7xqbAntAYSgW5OR83w6nWbZWXOU1UasjUqjKVGUawD37717cvJoc2vIIxdGFEAaeu4qCR9LGsZhKDiA4fULf/Ll977yh7/3K//g7/3iz/8MgHsP3rp9/+54c/348LCN6maMew9QTymF96axAOA8nCdt6MVf1ktCiPd1jvcengCglLTVqN5bY01VVVmWcaYAGGOEEMPh8Ed//MdafxEASilhomma5XK5Wq0ArK2vv/DCC1VVEUKiKGrnaYSQ/YePkiiFc61A0hrtZl1ZqocPHwJYrVYbGxta6yRJgiBof7B+vz+bLo6PT9fW1giJADRl5b1NkogL5py7d28KYNBf0w2+/vWvC5689OInAKRJ39lFWTXLugmYA3Dx3EaSDoqySmJS1qWQDIC3Jg6DplGqqikTAAqfRWFgjInDcNjvh+1P2dEJpI6Ojo6Ojo7//6nzBZdyY7i2s7X18Oj4X/zP/yOAt1974wu/8Zs7565IHggeACCEGe1syMeTYdxL3aNDAHXdoKAO3rmmTWmmAAXJs1Jw3q4hCSq8J1pbpVTTmI3NPQCrvNRKFQVhtW/N/FR6AdNPh9OimJ0c+XYhKg4zZUi15EEvTMYAnFOm8s45gFIQAGHASEica9Or3z+Pt7HRnHtHlAXAGOFSsEByD8qEkDGAqNdzVeOEoJT7tlmoabQ3sLDeR6M+gF4vDBKpM+LrkjIeBxwADe2z23uP9h/PDx8VPARwkjfp5oVivv9///HLG6Mf2e6fDbOOFvVJUTPJwxAADGmUVr5RgeSCBgCst1SA+lBLuT1ce/PBKYDRxsbu5Q+9/K1vXNzD9UvnACwW08VJFkkbCMqFv3nrdQCEWq0EvOCCL8s5gPXhnvPKWPed7/1ZVmgAoUif/vCH9w/n42EqJE6P9gE4b7Z3dqwvGWHt06irelqdZqAJD5Mg1EICkDJ8+pmrL3/za5t7Gz/xt34KwM/+zGd+67f/t+P9wzY/Dk+iuimljDFrTDsaet+I5L2H5wDgHTyH54xSR0CJQ7t7R9pHoG1RUhRFSiml1HQ6bWdRUsjd3d3d3d3r167Udd0+fhglaZp6T2aLxXy+APDuu+/+1E/+9B/+4R9euHDh4ODo2rWLAPK8ZDJw3hBKHAGAxnjjiLbIS7N/eApge/fC+vp6VlSTjbUwwuFhCSCIg75PrfLT6fGDhxmAMJQbGxNGY2+d0c36ZNy+vsvFaVUtEXi4CkAS4/M//9Ov33lcGR+GFMCVCzvjQfjw4S03CJ2tdZUDMLYZj0daa4BI5gBkq1yrwKrK1JRzPtrqAXF3deoEUkdHR0dHR8cHQMgtY8ZX87pcDIhPQwbgra/98T99+euf+KFPf+5v/9LFq08BiPsjKcLCroKYRYM03XwawMHhSZ2XJ4cndV622iRf5KFgvXisG900BoCx2oFY4h3VhjeZWgIgIRdSwhJtvD8zDVnVZNmj/cKUocqnswMAp/fuRMPxxva5QRLWegHAMsYFJcQRb72zALzW3lmnrTPWaO20BeCto4RRQg3hVEQASipDKS5c2KlrU1ZNrRyAqqyoo8QbB6NRAqi9J/CMc84oVRZAqRCOxqO1jcV8frxctkd/IXmlymSYivCCKjMAB6uCeETxuf5g+1/8H68PpQLgbX7l0npATCqavYQD4JT2eJjwOPURLz0Azr0xxTy/V9ppMH4mrimAW7dPm3T7uf/kl998643HN+cArm1u90cTWzzK6zvv3P5e3LcAyhr5Qko6zutTCw+gv5HQUL/x3e9k6mE6GALI8tnlq59otC6L7PHRvrUGQL/fd944LQ8fT0MpACSJCyW3TQVrkjhaG40A5EU5GIxIHP/u738pSDcBfO4zvzKf0i/+/hez4mQ87gF49tlnh8P+17721dPpCWFoi2IbZRwIJYxxSSwB4Jx1VhrNrLMAlTIEIMSZoLXWt66qOEzCIKqr+tq1a+1oaGNj44UXXnj+uWePjg6qqhwORwCSgNdZ5kDiIKSjNQBHhyff+No3R8PJpUvXesnw6HAFwHvGuSTMh4GsGwNACDZfsixT793Zf7yfARiNRpVio7VBqbwykJEE4LweBkmVlVImIxsBKMti/9Gj733nz/Msv3Xz5md/9rMAjo4Ol7PV3/qJT9y+9d7ho+8BuHzp6sUtvzHZma4y3SgAQsxVdn99QDlrqCANaSec1OiSMcIZAyoAaY94U0Ux9855rwnpPEidQOro6Ojo6Oj4oM4QQjjnGlsTwiQTBASA9VY35b2bb/03/+VvPv3sCwB+9df+4VPPPrc2GCW9/sHxlAcRgN2tTe/9eDRczVd5lgEglGhleBCg4UQZoDWlUGst44xo2jqarINtqPWeEOJcm+VgrG+MUlpXqlhVyzmA2qDOVrquTw6P4v4YACWcUE+ca1RV5RmAssgaVflaQxs0GtoBgCWgHJSBSzAOAEkv7I+jOAmDNIz77QQgjNN7D/4f9t4s1rL0PM97/2nNe95nPnVOzV3d1c1mk2w2GYqUW5ZFUSY0UJMZWYrsaIgCCZAFJEIEGMmVEyAxIMhAouTGubAUyxIpa7JsjVSLTbLZA5vsuaq6xjPvs8c1/2Mu1ilKcZSLxBdtIPu5KGyss87e6+z918L/7u/73ve+tgbOUkIAEEYAp02llNGyAMAYM7I2w2F30A9ayWKRATDGpLN50opWVlaM6gCYzybz2Wlea1MZH0lmBYDFIn39j5/37HhzwP7209cAtM4NNayxzho40xiyOcrAGQmYVdVxO+4CyCaZ11kNO9vXPrBycvMugOe+8sJ2HO6stY2OTzOm4AMo9UyZMvZC51zT4uhqmfjC1VUn9ImWAIgpmS5tWTy4eStpx6sbawDmi2noeb2VTZ+Qw/0DAIvZeG04GA46StYWNi9zAPP54u2bN3d3rx6fjP/Vv/ocgB+A/4Of+aznhb/6z39ZSQvgsUev37j59uHR4fra2tHxQSOQHAxgAeqcc2dTRq7xbvCE786MNICHfXffrPwVRbG5uXlwcHBycrI6GAL4xMe+5ZFHHomTcHxyHIfBztY2gOPR6MH9vbXNrZAHTU3vU5/8FCH0+7/vh8bTSTrPh8MhAD/0bQKpCmN0I4mLos7z8nQ0nU4yz2sB8LwW56EDlxKUmcZ+UHhBIPiwnTy4dzw5HQFYLObZPP3aS1/bWt9KwuTW2zcBfOITH3/hyy/sbm+v9Ie3bt0E8B3f/m3Pf/kr7cHqSjfR2gewWCzS6bjdSXzhA64yDoCxxlpNKZznccHw0OBCa0UejmMtWQqkJUuWLFmyZMl7A2PMGKO1YYxwQSlhAJy2Tun9vbvddv/FL38RwCuvvPSZH/rh7//hv3f56tWNYf9wnAEgxKPOBaFPSCeIIwDgbDFdaG0JZb7fZIYKQphRuspLWleuLABAOgsLY2FJU9OQUipdKlM7rWC1YAQADcLauE4rIVSM7+83F6ZkbWQFWUHWAGAUnF27cMlj3OOCEQ6AWKKUkVVdWbcAACjQajqpDg5hCfqr5y5cBhCG/hPXr0/ns9F4khU5AOuMdlZKaWXFoxiAAymyzPf9Xq8X+v7CLADIsgJgtXPaMcIAhH5go1aZF5DWD9tBYAFEiW9tZkpM5geHpzMAO2u90IOykNRyZQEwaggVnMISF7VoVtUA5tMT6vcPK3RXtjZ2HwUwOcwOb94QHuUirNFdVKcAakOiyEtiHvrr08kJgK219Uj4rTCQhd9KugB6rfaDO7ePj4+TJFnpduosBRAytjYcJkm8ubpyuxUDOB0day2t0cQZStBkECVJkhTFdDLZ2Tl/cDQG8Fuf/9xP/8zPPv30My+9+uHjkwcAlDL37j4I/Gg2mwNUKfVN2QPAOXtmzwDrVzfOYwAAIABJREFUnHHOEEoaM43mtDMxYM/Oj+O4LEshRJ7nddICcPXq1dls1kqiKxcvvfjSC19/5WsAjk9PozDZ2dqhhM0WBYBrVzc/9V3fZQ2mEFWeYSAAVIUGJc6xqlZNTpeSejbLTkczrU0YJgCE8JxldaU9TwvPaaMBlKWaG1XO09OTUVPIajSMsxiNRu9///v/8A/+AMD73ve+drsthBfHcdPpt7e31xhRlGXZuEcIIbKsOD4+9gOxubkehlHzdYDStZRVlhVNTTIIgsATlDglZZOxu7w1LQXSkiVLlixZsuS9wQKOEOsIcQ7WEdaE21gKG3i8nQTXLu0CuH3/we/81r8s0sn3ft9nrj/1jE9jAIKRolKcWt4OI8QAmM/AaJZVslaq1gCUUQKOMepHIfc9euaipktbM+csc5xQADDWaqKqWuq6rsqmPSnwI6lM4HGtTNC4RVMSBh4LBaMtQRubacoo4rhltTFSGVkDcNrBkYAzTvj65haARVUvsqIsa+soEWI8OgIwmYyvv+/91kg/4AYegKqujXHCY+CBlBUARqQxjnNeFYUXRLyxmSYk8EKr9GKWCk4BCCZaUVc4T4HAkmk6A8CpdjwSUXc6298/mgJIL2zHhHNiOAghNQCfckYZGOPMSDka9i8AqIvp3js3yKo9mpGV7hDAhcc+ND/NZyrrBGvJyrXR9ASAVSedYZs7F/leCgKgHcbpdCYcqdN8tbMCIIyFKUuV5/31dV3kzeDQ1vbGfD5fTE6vPnpt0G8D0DK7ffPAyDwK/F6vVxsFYD6fn9venU1zIUSWZQD29o+/8IUvfPgjH/7w0898/rfvA/j8537n+ORwbW1YVjngqroC0FhXOxjn2EPHaguiHUyz83d/LUDWOffNCpJgbDY5pZQ6Y5oqX1XmRkullCDk/t0HURgDuHL1yqVLV3q9/o133i3KGsBgsNrr4MWv3s+LWimnawKAWApG87Ksa900fMpa5fNKloYzLxQxAAZhlZGlVB5nhNV1DWAyHS9m0/npKA5CqyyAqqriMNrZ3v3Sl770vve9/9Fr1wE89xdf/Mz3fd/LL78cBEETF/aXz3+JC39tc9fpGsYC6PcGQoi6yBeTRej5ZVwCCMPA83wAxpRNZq4xjhDqe0yWRZFlzcElS4G0ZMmSJUuWLHkPUMZYgHBGCbXWOicBOEcYtYFHdZWNpzMAAXPdfvJvfuc3v/gXf/yzP/+L3/HpHwEQhQmcpowZSognAHT9bq4li4NsVkxOJwDKomCOhjwIhR8EQeMGzpikhirmqCHa040kA5GR9W0tqbNWKwCcOWelR6GsjuMQgMf9IPQ8jwtGm3OanJzT0cgorZRpwpE86gdBEEWJH8RaKQC+8FZ6gWpZaax2zhEBAFy8e+uduNtutTueHwOYzbXMCmM0pVSVOQAFAuMWwOnJyWBlJfKD5n0z0hSZLouyKXbFYeBx5guf+rEurWUhAObxuFPl80KX+p3bewAeu7jV3h4SKGpd4wLnmPQZp9w6qrSsmU4BXL103qt6BzpepEoIBcAZvX7psXyy53XkutAn430A+eGhpUzJarE4m/gKw1AIsb6+fnJy2lSBtNa9Xo8QAjghxNbGGgBr9Z1bNx974vH7d2+VsgZQF8XJ6CjOgl6vtzIYOM8DkKVl45c9Ho+bVCLmRX/2538exuH29s5TT30QwBe+8Gee552eTrSphGCbG5sADg73zsQPjD0bMiPOWWu1lP9+f91fF0jS2rIsGWO9TvfSpUsAbt269fijj+WLdDIara2sXrlyFcDO7gXnyP07d0dHx53eCoB21H7lxb1sUThwYqkqNQDfF7pGNq+0NVpbAFVplCSUeIw1toXQylJKjYastTE6yzMAp6PpbHrqgbRaraooAUxOx1EQXrx48bnnnkvT9NlnnwXwK7/yKx946imt9dHR0bd+67cC+NM//dMrV69JKQX367ICkKZZGAbdbt8Yt5hnx8fHADr9zmAwCALf90JtWPM/TtZaeKiqKk1TrfTy1rQUSEuWLFmyZMmS90ogWcaYYJRYZ6xylgBglAomqjy16WKl3wOgtM2z6Wo78nz6Z//2dx9/39MAti486gnPclIabYwDECZJf9gtK8WFaGwDGGO20sQSZaTWmlDRbNCNMdaCEf7NiQtrbRB4teUOxjoNgBNCYANf1MqqgADQjFTUKSN1reqqAFBVlZSVVpKAUZ/zxnOPh/B97XmO0mY4JwqDIIhqrSaLVJZ1E9rEGbcgghLOKGMUQBSHlayKtERVk7McJ4AQVRT7+/uOkF53BYCgzMEyxilljfF0XStnqDPOEQ4WSVkCqPIiCZLeyjY11+cPXgdw58HJ7kqXUSusZkQCIIxT4QmriUMgeF5kAK5cfMTMk2LqMddqvBaOT0a762uOWxGopBefmx4DOLl5KyuqlhB+FMTaAaDcT9p94bdmaTUejQBYZapaMcG9wO8PB9z3AIxGUz8Kt7Y2Huw/0KYGEAZe4AkKzCaT01a3if3lnOd5GUftotbDlRUAjohbt++88OJXv+Vjz6yurDWfb11Lxnkc92aL04PDg4crywLEOTwMiiUg1jlbK42HQ0eNNHKNgSAAIPSDOIw451cuXkrCCIAsK6N0WZZVVV/YOR+IAMCtGzfn81Rp1+n2d3d3AYxPT+ezstXqRkkIIurSAvA5JuO0qh3lopn40ko5yz0RO+fyrAIQhJ4QglKutc3ybLGYA5BSB8Kn2sCSTtIBMI/m2Tw7ODh4+42323F7a3UTwLWrj/7Rv/uTz372s2+//Xa/NwSQLvJskd8tbz/6+BO9VgKgqKv5bO55oipKqevmz5yNZ1Ul4ziMokgIDsAaa2Rta5Lli7xItVlWkJYCacmSJUuWLFnyngkkQxgTnDljjdaNnBBECOaoEEVRWFkBsNaEgvhhMJvNbr312u133gAQJ+3ucI0yZlVlHQcQeEm7ExBGCYXgHECVxFVaVos8m6ZFXvl+BKAoyqwsnYKivlUaQFUVVV0ql1dFlue5ynIAslcZWVNKQQk4A1BbkxWV0rVSUhsJAMY6Z7orQ+ec0c4YC2ChpclqZxbOkM2VcwA8rYUQ7V632xuMZpPjk1MAR0cH7W6/VPU8m3f7AwC9Xm8w6KVZkaXpbDQGoJQyBjov1Xg8CZMwaAGwFs6BMeZ5npEKgFLGSEUACmogvLALoMplZY0z1AvbylIAs6yoDfUMfGeFVgCE0cIoZjVzjDvST9oAHpwubrxxh2+9vx0HxmoAnWHXcsraiYLuJK31c+8HgPAvynKvG3HLWaYWAN68eWdRKoAW2o5mKQBCSNBu91Y3huubgLl3uA+g3U6uPX798PTEC4OqLgB4gT8YrAghZrMZpZx7HoDDo9Hlq9c2Nncf7B01hR9HcOnSpXdu3phOTp588jqAJ5986mtfe1HperEoKaHCowCaRrVGAj3spnPOORCrlHzYgtfIqMak4aGdndLa6cSLfN+/8fY7AHZ2dl588cUkjq9eulqW5b179wD4Xtjp9E5Gp/fu3p1MFgDSTH7wg89MxumFCz7jVMsmiNafz0rmCcY9AgvA2ZrAUEqUlnleNu9Pq0U559bqLC2ag5TydrfvynLv3v0kigGsr6/HYXTnzp2Dg4Pf+73f29k+B+DTn/70L/3SL/3oj/7ozs7O888/D4BSWtf1tWuP9tqtyWQCIEtTp03U7czn8zzLzp07B2C+WIyOjieeGAx6TSYs58wZpZ0qy7Ku62YZL1kKpCVLlixZsmTJe4AfBtbYsqqcscyBUQrAwWktYWqPQdc5AM6Yo0QWMuBQUP/0v//vAFy8dv2zP/rjjzzxeLc/kMQCqBanlPJO5LWDWMchgDyp5t58Cm21cgxKagBEgPu0tqqWhZIKgHaKMmSzjDLqnKOeANDpdBZ5lWVZGLZkZQAYZy0lzA/8OKKcASCAsZpQlmW5cgiiFoBWEDHKKRORiGymADgmSq2ZMUEc73ZaWzvnAEhj3nzt9XG2cDPT+LaVVRHEEQH1BL905TKAupZGu+k8nR2dpKejB44CaLU7cRiDEEIb2z9Y56yxlMCB5YUsiwxAFAZVPq+c8i0PWkMAh6PxwdHk6lZfRL7WVfP8hFIw2g4i4fwqlQCGcW+tzV9+62XW3w2aFrJBv7SyJoYTb1La/ub7AJy78q0Hb/6Fhj1enGqvA+Dm8fzBvE6iFmNM9NcBlFW5ceWxra2Ndis+OLg/KRWA3GVRpKs801XuMQagKEtLGKi3ur61vr07nkwA9PtrWqPfH1YKt+/cA7CyOdTKbm1tvPH615UqAfQH3d3d3YPDvUVaO2eNBs582Jrg14c2DCBa68U8BSF+EFRlCYAzTgjCMKzLkje9lyDf/vFnH3v00fW1NU94AI4ODqWUraT1lS9/9fr1xzc3zgEYnY593//IRz4ihD9LcwDO8fE4XV8/54AwDH3fB3A6Kinlod+mjMwWCwBW0XSec85A7MpgACBpBZQ6Anewvz+ZHhurAMRxOC0WMaOh71tjANy7cwcOnST54R/4QWPN9vY2gNls+hM/8RP/0z/9H//hP/jP4yQCsLa2Np9PH9y/O5tNPM8DwBhrJZGs8tATa6srzZuxvr4yOiWj0QkhZwKSeyLyeBgKq3SZ5UYvW+yWAmnJkiVLlixZ8h7hCEDQODM87IaCIwQgBJaAnm1viQUIdc7BUuhQKAC33nr5v/mFFy5fu/aJZ7/tk9/9vQA2ty88ONn3w1a7u6I9AsBQHW8OH3/8fJHj/v396XQOYD7LTo9m89N5ZTVpviznYIRqq7VT9q+ugzrKpNSWqJXOOoC8lFVZaGs4pcLzATBBCSHzNBcETCCJOwDCoFVUdTovJnVRTVMASZR0et2krvwob7VanV4XQDtJvu1T37l3sH/zxq3jo2MA+2kWJG1PBMoafzcGwL0oSrzB2mZ1/vLR8Wg2WwBI81wZIxjnnFLHASijtVXOWE44I8JjPgBnFXHCGC4lkZoCQO0mizztRh1P+JQDIJQZOKllWZZh0o2YD2CQ8I0OvNsn4/2CTEYA9h/EtTNJbzCZZhu94YAxAI89+e1ukaXjW5qTXE0AoKpyMOsHgoq8tgDyNH/xjdu3D8eCkpXV/rWnngEwn0/v3b8TeUHQCRkAYDpeKOb3uiuL2ezug8MwDAFcvnp9sDIEYevr6+1OD8AkTcfFuCxza9XR8SGAvFjEiR9FYZZPjcXDvkTXrKe/xlkbned5VVmCEABRFKXpghDCKJOqBvDdn/r0Rz/yEV94d269++DBAwCno9H3fM/3nNveuX/v6MH+4cWLFwF85GMfe+WVl3/jN3/D8/ynn/kogFq608mCcLGxvdvtd9KsArB3cDDor49G4zCMmg/OGE0p45xqo5piF6Euy+Z37r61stozVp6cHABotWMrpW+0UzLwIwAOZjqZv/H2G/fuPej3u01752R8woT3oQ899a9/5/M//uM/BuDNt9750vPPG1nde/d4MBgAWN1YX8wnxmnfD42sKfUBWKPTdD6bT5RVZVkAYIJvrg4EfM5pu500fXdLlgJpyZIlS5YsWfLeaSSgkUfsrx23BCBnRyxAmjMdANfrxgBYUQaCClv97m/9y+npCMCP/4OfvLC1O02LxfGBgQAQhokl9vBoVFaSB8yPBYAe6wjhe553ejiZNqNEqtJGekFQV7UxBloDYJ5otTqe7ws/hCYAmBOChoJZxnlT7CKWGDinqOARF74nQgB1ZRfzqixqWNIkI2WzaTYZw2jAIfBIKwEQx/G1a4+d290ZDlZefe11AHdv3KlK2YrbLT+opALgU1GlBa91r7+6vRv74SmAsiyrqqrr2mrNiAPAKWMe07WpqzIUbeqFAOAM4Zw4YR1h1ANgQRbzLCtadRxyHwAMKLVWKSWl1FLVegaARN72WrC14i/2clO3AQS8PUsXImhVpRzThTIAsNuNVjcvrfaTwo4m02MAo9HI5cV0WlFunGMAIJJa80rRnauXr16+sLbaB3AtCS5cvPr6a1/r99q9dgQg7g4XsxkHbbX7vW6XUQHgcDTy45ZQNsvLxsbd42I0Gj3Yuyd1LbUF4JyyLiLEhmFYlqaZyKL0oZG3/aZMOnvQ/KgpK1k4AHmew5oLW7sAnnj88Xdv3hqfjG7fvt3tdADs7Oxsb2zmeR5E8a3bd5oPZefi+SuPXBVRsLe39/qbrwF4+pmP9VfXlCSHJwfd3tAxC+BkdFTWmpLAOdp0/TFGg8CLk0BrniSNjXs9X0zuP7i9yFplmYaRB0AIzjlaNPIoraoKwGSW1rJoJ/HWxir3vaPjfQCez9qdTr/f++3f/vxo9J0A5osJITYvFoy6dDEFMJuPrbXdQV8G9XQ+a7dbAKq6VFq2WvFgZaV5/jTPssxnVvqMdjodT4jlfWkpkJYsWbJkyZIl7ynkr8o2fyWcQBxBs8WlhIIQe7bjNfsHdwH0+/3pYsLXBxud+A9+4/8A8PpXX/qp/+LnPvrxZ1d6XUkFgHlZ50b5vqecmsxmjUnA6XRyfDJWle70W0mSABgdH41Oj5N2LIn0w6CuSgBFWRVlneZVTGJdSwDWUU4EFYwJ3oytSCkrpTwvotZ5fpwkHQCEeVFraC0456aSAAh1jDHOqbW6KPP5fA4gy7KXXvzqS89/cf38xQ984EMArl689sJLL49u3UG7Hbb7AHYvXYpbySLNT8YTzw/8MADgBWEoqzzN0vmsKHIAsEZwyijhggvKwAUApYhPueVcESKEAGApX+RFUVRVVQkwAJ4glMIRp5RSSmayBIDIrPRWd9eSd+8dlLkEECfxIGRGUo/7dV3nxgG4uzcVtY5YEAVDxgMAUTRcLBZFlsuyctAACBVFLs/vrrdbK7fvHn7p+ReanX0cBVmWzxZpHPsAiKNB0q3S3I8CP+mm8wWAMGpJZcIoqaopaWbA6vrdd2/O8ymBFZwAcNB5vvADkSQR52TR+JtzDgCOguHheBGFoyBWKUUEdaqJG8opgbFKgH70P3kGQLudvPn6iHHy9Ic+8JGnPwzg/v37t26+8+QHnh4Oh/tHo7woALz48stXH7ly9dojFy9feuXVVwG8+PJX46Tb666+fetWVlSPXHsCwPX3PTYZp4uZkmXVrB/qM0uc08wZWRULAFWdUsjdc5tVnRWZXBmsALDWCiqK+aI3XO22EwCDYa+qquOVwWw2c849+vj1Zv2vrK3+8R//8We+/3t/+19/DsB/+iM/crD/II6C1dXV1dVVAIPhkBCyf3SYFfmFS+ePjo4AcN9Lkkgp1ut3COkCODw6ms0nuqD9dtxut5dZsUuBtGTJkiVLliz5j4WmmvRNXQRHmiOWgBA4Bwc4YHNrFYBzttsJVJXGQefR3XMAFov5P/sf/smDd+899uRTF64/AcBrtXkQila7z3q9csUaAuDKIxfrAnt3j97++o1bD24DSGdzQulkMi3qQgQ+ogSAF0aiMFpbo4lyFgABY4JzJijjyhgA0qI0thV3q6JSSjNDACRRFAVMKQtr+sNVAEW2yLJMShWG/lq/u3PxAgAKslgsoihOZ+mXv/wCAM6CC+fOq/Vzt+/dL0cjAKPOoN+nyjpb1YRz3w/RFECo44IFocgWAkA6n6m6UsT58DSphSUAtFSCO+JgLRhjACxQVVVZlkUdccoACAlHOKPct9poSaAAVGXt9+K1XhhRV2UaAKvIsLt6mM4pWC0lcxbA6d4DvjigclIsTmjAAfi+DwsthYXj1AcgON3cXel1B6+/duPdm2+5ugAAW9EovHz5AvPNXmN2V6vtjc10sfApL3I5n84AXLv6SJ6XYRiThwFBi8WiLMtA+LXKG5typWplaqVFksQOpkk4beJi4ShA3FntqFk4FtBEnNWXjNaCcQoaCK8xo+t0OmVZbq9vbG9vN8lLBwcHztorVx/d2Np+6etveowDaHW680X61VdeXltf2dzeAJB0OhbcaAhf/Or/9r/83M/+PIC1ta3pfBL6PSVrBwuAEFpVJRdGm7qSMwAOUukyCPl0loHoIPAApNliMZ5e2doOfK/R0kVRpEWepenmxtrWue3GxMIY9Sd/8kdKyY9+9Jlf//V/AeCTn/qO3d1zr738NaPKs0gup9rtbl2m2SKN49APBIAoiaWuDw8X0+l4c3MTwMrqYP9emqZpKGgQBMug2KVAWrJkyZIlS5a8h/wNtaOzHxCAoHEhYI44QhyBI8QCx8cnAJKIO+tGhwednRhNHmiRDwar//xX/2caxh/79k8C+OxP/fTFx5/YGx1WDps7G0XuAGRZpWu3cW79wrn1yegjAN56481b796cppNyMUmzommx6/eHcXfV99vc7x6PCgAWwlDiQDlhlgOA8YQFnB/AwBFKgggAgtCCWOKc1coCAPPCqM20ltrU4+m0sYaDsRsbG0KI3d3dra1zAO7d3X/33Xd9EVy8cPnm/QcAxtNZVlatdscPA+OIthaAtbbWKhCi2++12wmAvJMs5tMiW6B0VV44QgBURQGvBpSqK98AgFVWKaOUquu6pgxALUAZqGCEkLrO404MQLqFk4t+a217OITsAuA2JDakptC6qMpCyhqALVJd5SgyEbY9nwMI/cD3fY8L4bFAeAAEJ3WZvvCVV7Qsw6BVKgtA+GHg+ze+8fqH/863dFYGAE6PRsoRQgUTfiW1cQDwjdffMEp2e22lVNM055xbX1vxfW+RjxsrcymlAGOMWGsppY0nW5YWAJpBIzgOwDkCEEcoFxTMNfNjdV1zxsMwNLXc398HcG5rOwgC59x4PL7x1tvNSw77g6+/+loy2AKlZVUBKMtSa+mcG52eFnUFII5bFizPauHFxyf7e4f7AIpaOuPpNM3nRVNPoyxJ07nwWpTpvJgDePSxy2k6XaRjpcskieIkAHBuZ316PDq6c3el0zudjAE0as33Ra/XCQLvdDoBcPPmzeOTkw9+8INVVfzYj/19AJ/73G/+9E/+1Ktf/WqeZ0f2AMDR6WEcJUk7CSN/Pp+qxsWCIWlFa26lrOvJbAw08UeL1U7MOXeu+SJiyVIgLVmyZMmSJUveC6gDHJw7E0kWjYsddYQ6Akeoa8buG1uyh9u2dhwB2Dsozm9FcSeixMi6BMC4ratsc627fzp97s//CEDl5Kd/6IefePrDxAsnhydxqw8gFLSQOssWqSSUcwBPffj9z3z8/Ze+cv6555577vmvYDYHUEkbtjpUxAqUxwEAbZw1RhLtQCwlAIjne4yzMAy9gDKfhyGATOpFmte1ZIQuGAHgEQJipaxlVWgtm3qOJ9g0zQVTWWmSsAXg/OWrF688lmXFbJE/cv1JAO/culvXMnasLNRscdpUGHzf93yunSWaCM8D0B6uBK1kPp/JeT6ZHttG/FQFoKlTUhpiLQBppXFOurJ2njQcgDbEGp8YTuHVtelHMYDMZFaX3ZjubHa07gCouD9TilJqdI1qbufTZp/ttYcibnshtzAADCGKMjAutUsLCcDKenS0b20EqUopg7gFQMsync5oFN+6+c5TH3wSgGnFqqyEQ+z7RVVVumnPQ2vQVaZe5JMyLwFEcTwYrmdFevnKI9PZ2TiWEE33XUk4S5I2gL29PZyFG5EzgUSoswBxjBulqnar1fyuquoo6Y7yk1deuwXgKy++rqVyzvXaHV94jYhavPr2Iis7K1t5VRdlBuClb7y2yNP19VUmaKVks5C5CM5tXxidTNfP7fzbP/kjAHGrG/sdn7enk9T3BYC19ZUsm29sroWhN5ufAri1t9fvtbhwtRNEk7du3ANw8ZIbHZ5MTsfD/kCEAQCuVStOBoNBFEX37t195513AHieN+h0YKTT9ZOPPwrgD3//d9698dZKr9dpdzY2NgBYp0/HY2rNoNPSxuVVCSCdzluddq/Xy/YP7969D4BSKoQ3HK6GgvrcZ5Qtb03/4ZBf+7Vf+/3f//1f//Vf///jH0/InTt3zp8/v1wHS5YsWbJkyf9brvZi55x1MM5aR7VzAJyDdc7zvG+aNBDqKCGUgAKE2KZ60Om2tNSyqlpxIoQHQCnLmOcoL0ppiQBgmRhN009+19/9vs/80IWrj/FWH4CEKKWpDXFg86wAcHI8ms9mjNIobL17d+/Fl98EUNqgsl5huCUsCFiz3dTGGgvrQJq0Vyoc44wFXhh7Iqy1A1AUlVKWe37o+6pMAThrjNHWWgJCKG0MHiihSqkoiltJpxmbMcZqbQkBIV5dN/7XWilZFmkShZS56XQMoNvvRHEERiyIbJSPNpZQ7omYU6+Ym8UMQDqZ5dPTcn5ii31X3QNA1H2u7++usKevn1+JEgAxa/XCFR+d4WDbCwLnKQD+wJhQoL19mHb+8hUF4O4kVPHGaZ0v1LHUmalKALYgie2HUSvajGpbASiy0mOeyWtq3OJ0BEDni7Ve21azYn6YzQ+NmgGgqLTMjBx318OVfgzg/Zcu7b17lxPvcDSb1KbUCoARxOi0HfN26MuiBqAV48GQC29v7wZjFsBwZYUQOpnNNja3W612p9sDkOXlnTv3VtY3BPe1NgAm05nSuttua1nUVdGYetdStlptpbQQopYKQBiEhFFCiHVo2swICOOcM+aI1cZIqQBIJRllTHCjdVFLAJ7wGBOUcUIpZ7zVbgPo91fanU5ZKmWgtQVgLAjhQnie5zefuC94ls7rauFxJJHXbgUA1lYH64OWTEeDTtRkNCkl20nieyLP0jLPAsEAnNva6nXbN2+8nS3ST3z8YwAWi8Uv//KvnNu+EEXx+to6gKtXL8VxPBqPx+Nxt9+jTABQ1hEh0qI8nS0ar4vzFy9OTo59W/sUgouPfvLbdq9eXu7D/wNZVpCWLFmyZMmSJf+f9jfuzJqumbj/q8Okca4j3+z2cQ4Wjp61SzGg8YSjoNRYMNfoKGinZ+NJ0u41oydByDsy+N3f/q0v/MmffvRbn/2FX/wPiGrOAAAgAElEQVTHAGjUWhuuW4LTRd3r9gFsbfRv3bp77/b909H4rbdvVaoGsKhMMuzLmjjGta2by2qSRQlhhHAAIByUe14AUK0NAQcQRlHoqKOME9gmjoY0ws9ZC2MejspYWylDlRZae5QCsA7SaKUUdElqA4Aoy6wKjEqY8AOhBQFQTsccjnoevKDZhlnCpHW1JFLplucFwyGAfm+9V9fV5HRxdHN25ADoWWFcWmiVVjzgDgDlJvS0s1LWuS9MQAgAUtVhyI0qIsdXYwvg62/ezr0R7Q567djSqBkRC1knYavc84/Se9wLAPSHrcVkUWtTzBaRHwLoxNHaan82IpSZdi/J5kcARkcPnDVBb5OIajabA3j99deKyfxvf+LZIGrZk+nGYADgjTdehcoywgU1VhsAgO/gLFwYR1WVAzjaP3zk+vWiUpPpPM8l4SEA64gFYzzwgmgxngDww1Y2nQRxK+z2izKDIQCKqoySRGvj+76nFQDOPG2NMYZS7nEOwPM8xgQhLi/mxtZ+HADoJjGxZJFlPCCDzQ6APM1AmDGmqKuyri2vACQ9MD8wtbLuzNLPUUoId0JAeKQJMrZWRDH3eFXM7z04rKsFgOGgt7O5GnlmkbU2VtcAbG6f45TsPbiXp/Nhv+eMBjDNSio8KkKJ9MHhEYBOp/Ps3/n23/r87+7s7KxsbwAYp7OD0+PhsN/ut/wkzPIcAA9CB2oZesNBXtUAClkb2Lv37/nEMsaeyD68vDUtBdKSJUuWLFmy5D3DnYVVnj1utBDIw8eNQDo7xbnGosBRAMY44ggcN9pZ3gzBE6MNIcTzeZrXACYnc+GF3XaSl9lXX3j+H/3cfwngH/7Uz3zsb32bpn7EqaxlI60+/MHzl8+fH88yx/w//8uXAJyMRgh6PB4UtWaN3rIEYHCEUNaYBBDKHeHGOK1rOAXqAWBCUEKdc0rrplBAGTihlsBpV0nplAJgnGOMOUqcc44SAIxQwhiUMqZ2eQpAEFJm2WRymk/CtfXNxOcACmKqLOVByEHAfQAcxBAGwgilhakXVQGAKtb2wt7aTrcVJiEAzA5tdpKDlZq0aksB1EQoUEdsjVrUJowjAMTBh5DatTm9dG4I4OZ+dmeuopbv93u5tlleAchKO8lHZZFRryJUAgj9YDGeEm2NKv2kCyAMPAMzTRfpbNprh+3BFgBLxWI+Bs2msztt3wAI+z1hye//mz945luefeTalVffuQGABYExqVKqqhyUA0AYFRSEIQxDQiyAvJa11EEQLdI8SvxmEs1Y5wjj3BOeb4wDIAR3zgVB5HlcOwdjAUhnue+DWu75jjW7Wcoso4xQwc8+OMK1MdooC+6HZyYZwvdULbnnMyqY8AFEMbMEUkqitLbG2EbvE0JZ4zjimqY1B0Ip4YwxxgQDQB01yhJGue/5YVhWcwBHx8fpfHLt8oVFenI6LQBk0g773UJBwbMsDCIOQFPcOzgRgp27eGV/PAZwMJ4++eGPvPr2jTSbV04CUNR6rXBRlxY29phwHgCp5MlkdHgyanfPBFJ1eJBNJle31gLqKKVN0O2SpUBasmTJkiVLlrzHMun/ppr+ZoGEh64OSjtOGQiTxnJHAAjCrNVJkhRFYYwFwAmsVlLpOIlaof/u298A8E/+21/63h/87A/9/R9NhutVVQNwRBzvu26vBZJ85yef3bl4HcDLb9x74Rs3FlnKeNCUAJxpKlqUgFEiGoEEJiil1LmmnAWA0rMkHgtQxgAQ4kApabJnOWviegijgnEmuKOkcRRgXHhn0bjWMg3AlbnNZ6jTYnF6Zz4erG0ACJNWXqRcaw+E+I0PuhCEEkJB2axQTftf5EeGeZWjgdde2bwMYHMYvfrlA3iZIq3aWQCl8QrHibGBrLXMw4gCEIxXuS5RaBH2IgC4tN0eVxNjssWpO0llWhgAhPoUobFmpzeQ1RyAtZZaxQnRDMZKAHlRLuaVZcRSfjCarq4MAGycf8yfTPZvvQRNRTcB0OmvvPCNbzz7LX/rrbfeyImoKAPQ63dOXU5VpqUy0gBgghlTE8uCIOCcAjCWHB8f+35YzudRq316egogbrUZY4wxznnjWK2MFtwXvmeMNRYETUgrp0wQZx1l1rlGcjMuBPMoPxvCkVKVZSllHcdh3Io48wDkValqxYTPmKhqBSCJEuOsA/ECBTDhBc3zaxALCmobf0ZHAEYpJ9RjjXF54PuycqbWDsILfMofDj4V5f5oNux3HxxNAHzt9bf73fbu7s6g39XjRRx6AKJQqFq3/ZZo9VFKANPJ6YOT0yc+9NQXv/jcwekJAOLRa9eupbOZIxjPJ34UAsjqPK9yJuju+XPNK+7tH55Y1R/2Qk445364FEhLgbRkyZIlS5YseU910V//99+XSX+DQDqrIGllmccBYrRpfIkJY8YYpUwtZZQkALgnLLgrK07JbHKyMRwAWKT5v/jf/9d3brz1n/3kz1x/8gMApHaWs9k0zUodJb0L51cBeJ3Vo3l1496RcsQqACBno/8AaFNBooSDct8LfMYJYY07uXUEIIxySoVUNRpDNWsNHBwcJUxwAI5TTpgjxDpn4AB4jHpewDmnnDAdA5iXMwI97LVHJ8fYvzc2BkBvfV1KY62FdcQ/E3iE+9zziRWh7zc6TYBDWykls4ozDiAIW2CRtmpRUaMtgJI7CeukKhTb7gaRJgASE+raN9QDZwQawMZat/76zVmuxjJKlUe8NoCkE8etVsg61OZEagBVnlopNRwlpmyGr4zKZlPOmaOchG34HQAIBq1+0t/NJ3eOJospgHdu3dm5cLEz6Caj5NaNu73NbQBhGHoiMDpv+hIBOKKqOqNWrw4HzRxXu9Pb2ztg3ANoXUmpLAAexEL4IJQxwT0BYDHPwjDkzJulMyl1kwpFmWA80FCOMqMsAOss5z73fedcVUkAeVVrZSxhIgipCJt1VktjDKIw4NyrpQQg/ADackHCmMUR9cIAAPPCWmlHqHVntvWEUMIoZYwyxgQFkJeZYDTptK3yqjLT1gCQWjPGDkbzVn/db0UA1DjdG6W1O+hN09DnVy6dByAivzXsnpwe3bz74va5TQDnH3m8lvkkzfw4qo0GUGklrSlUbbWZTsdC+ABAaNKKvMCPopAwDiBpRVgZjE6Pk8APPP/MJ33JUiAtWbJkyZIlS95DjfR/1Ut/Q4sdHoZXOucACkBb6oETEGtN01tlCZp4Vsa51hrAyem80+0I4VEOk1fz00MAw+FqbNmf/bs/eP2NN37m534ewHd/5gcc43AIgiSrdJFrAFlaMe60qcnZqBRgiSMghBGctdhRSkEpIYQLwbmnrAFQVtIYwwQ495pr1tY4Yy1ck+jUFCgE4bAw1tRaOUUBCOF7TDDGGHO0jgCErVYgtXOOCOGSJGrFAIySVinjIJW2hACwjhEmvCCggScG7bPNsXIUEHC1TIt0D8BxuldWlaFVNKMzYgAE3E4KIWvX8p2ENzMVgFXTi3TQG66IsF1KCaDVbvcHSZ1xz3jdoE/DHgAi/LoujKnns5GtCwBZtnDOWieFYE0FCQA411ozP1gdriZxF0BpGPPj3StPzebv2IMRgP6FXSbzUtbT+eTcznbQ7QOY54VRyhpHOX2Y42RqWeiqbsVR0+3WarW73YILP2+367pudyMAWmshBCGEUuqJAEBRnK5v9cF4UUtjDPcbAcOEHzaOf46YRvYy4THhVVVVlDWAWurQD6MkjuNQ6roqykYAe0EovMDzAi+KARDKHDVUeLEfBF7gBX6zNippLOiZByNACCGUglHCzkqLVVXx2OcikFbWUqZ5DqCuqzCMN3YuKudNFymA2gkv9CvLR4vK4xi/+gaAy1fOf/DJJ4ebQVabSa4AVPvHh/t3Nlc6q5vnbt+6AaDdbs9ms+aFJpPZ9vY2gKIoZaX2D49mk3kUtwAYZwUleZoSGErJMgdpKZCWLFmyZMmSJf9xySQ8bLEjD0XRwxOcA0BJ4wZurXMWINQ60vw6AXXOVVXlBwEFASAEojiYzlMH2krC82ubAN59906pcXFn63Q+/8f/9S8A+MM//MN/9F/94uNPPJVXJp2NO71NAC4Irlzaeevm7aLKPZYAaIRZ8+DhtVEAUkrCBWOuKXTUdS2lFL4lFI3/tbXWWGOthaOMMcIYAMaYUtpaa4whigLQxviEMMY4vNIBQNhboaU6OTlxBq2d3SbP9Ph4VNc1VGlU1ehAox0hhAYBCaKyWjQTNSEjlFFtq3JxnJ3eAVAt9lw1r10+8c/eMUFZUKEqbRSQhUljrwawW/bXhuxKt9uinWlxAACJSbodzzjfhDzuBfEQgLQmr6dwta5KZjUAYiwXpMxqSzwtq0YddQYDSjkXoefHEBEAR4V1tDLqox//jjdfVABOxqO1hE+ms06/dzSvPGsBZFlmihpw1BOUOwDaOKWlkebBvXtR0gawsbEhvMBaMOFVszkfrgEwxgmPA9SBNjUTVVW+F8JRJQ0AEAaAcy58TxNnjQMlACjhnHMQprStmqwna4MoHgxWCHHZad6oJt8PgzBijHM/iOO4uVQHSygLgihJkqZCVSslqwr0r9YwKCPUEULAqKMOQJJElKIos/l0cjoZZ0UJgIMwER6NZucvrHgxBZAeHNVl0e+3O+2EEGatAfDi1978+utvn9va6A86LisAhHm5vn1xfaXd7XbfevMGgLLSb791Kw79VpycP7d7+fJlAPfu3M3yMvHD1X6v0+0DmExm08lpVRW+z4MgWOYgLQXSkiVLlixZsuQ9o9frVVWV5oUxxoFQRgE4R6yz/08zSM5aY86G4LOyoASC0VrJ5qzg/2TvzWIsy64rsbX3OedOb4wXU0ZmRmZV1sQqzpQstSzJEqm521IP8AwBMuCPNtxof7TRMCAYaMB/BvzTgADDQH8YNtzoQVIPsCSKklqiJJIixamKrCKLNeWcGeOLN9x3h3PO3v64EVFRAy0DAgGhGQuoyhc37rvv3nPPfbHXWXuvnWVluRAJnXozWVurVitryDjn2Bwe7AHIE8uWquWJRklSA+CbL37xH/z9v/vDP/QjP/bJn/mBH/5xTgMAtvap65Pc1DYvfOsB1L61SWaMqZs6agSQsvFNKIpe65u29Z2eY601xkRoXdenHZ4Iho0xRoVijE1dAxDVNMmMMeZszb5cLpumSZIkMSYZbQJwxm1kazFfkxAmw37n9NcfjY6PDvpZyhLq1QkAWc4FaAxHNaqJ3dgEEEw4WR2hOSrLx1g+AACuoS0sL+vgigkAb9bKMODeWPOiTZA5B2D/qF9Mw1cf39u5uriyOwKQY7D5xLP3y4dp6LNJZ8dTAEFbxfzk4CFV3na5j0Rt04JtiJr1JwDSLB1NNlyS2SQHXNUEAE0TJagFhRA+8oM/CeDbX/zMbHViWOeLsqraEVsAzz37Qrm8fvTwzcV0vzPJaJpaOebDSWgpSTIAUWg0mhhrh+PJcrOq6hZAVTftyXJn50bbBmMdgN54Yq2bzxdBIhF19WkxtstV5b1PkqzTo5hs62NbLrz34/UNAOPxOE0y0djWdZJk47UMQFYURVEAqKvm8OAIQBBJ02w0GmZFT1XrpiNXmueFDy3IdnojiIgphLZc+lN+LVElHu492n/8KDS1NQ5Akbi1tfXBZLdqY5r1AGxfe2J6fGjzdG17xxra33sAgNNBILl3cPL4ZJ6kDkDq3N37+w8mw621wfr6EwAOD1e7O9sQx5qltvetb7wGgEn9snVKy6Np32UAdtbWRnmaZk+wJcs2y4vLr6ZLgnSJS1ziEpe4xCX+KuJiDRLo4kp8R5AYGk87zSoAiAgJrLVM55oSCMREUMQYa+8BhCABrGSc5b5NAGSpy0186Suf//V/+U9/5ud/6X/41f8ZQEyGt3YGV8e8Crw/9QDyPF81VYg0GI66NCofhY0FtGmatgmdGZ1LsjRNjXEAmqYCIFHEhwi1ZE3isjQDQNYkxvkYxUuXm4eobdPEpi3BnRPa1taV4ZWJ6a+19cpAyNcAcuIruzcXx/uW9OYT1wH41fz+nTeaZdkbTEYbu/3REECoDg9nU189Ms3jqFMAliT42vUmWT5UOwIgbpOzTbKTJZvIMHAAkpD2bKpuYLTYu7cAMP3W/Wde+FhIltNV4+fH4gVAVc+Y5nnCy0WrMKfxv8uzXpIXRW8wBJDkmQ8axDQrbUPV1C0AL2pNAmcC+pwMAGT9rZNHx2093dpY4x49fPAIwHXX3xhf2eoN3vjOS4/23gLgXOr6xapajcdXnM1w6vmONCuKnit6p/f39p177cmsbtq1tcHh8aybPsYmy3KuURQIwXezK3rvvTfmVJOxia1XdVU1aZquj9cAjEajsq5mJ7PUmqZpOvONxHBibF3XTdN0zHZttFb0e0S0nJ/EoHne0S2ulisfGiXq3kiGmZkMm7O5LBqbanWwt3e4vzfuD3d3rgEo8lQoMYZbhXYmEyL94RgkQWlVVgEOAEmMUVS8auxM8pjZAW98+8643x8WOYBBfzRbmmvP3nxy99rxwcPd3W0Aq/nUYlbkRa/XG/aGAJIkyZJ0sD6KiCLoug9f4pIgXeISl7jEJS5xib/qZOk0xY7OsttUABWICKIyAKMRUY0xROZUchIyIJBVoSAiTRcZkzArk7HGWQcgzRImMUS3dnfe+PZL/9M//PsA/vv/8R+tXXnip3/0B//F//NZw2tdOJvnTkSadqXUGU/bqm6YPLuk6GVRCYAPUlWVSVLnHHfJSp2/syqDSDT6AIBExDF13mboSomUARVRaIgMoG58kkRO0tSwhfraADAhJP2+WZX18qT0HsBgMNh98tbyZFpVMtnc6PK+fOpjO1hKEqoYYw0gRHFZPihG5PrLlgCooV7aiyZtqhZRaTQEQFysQjyptI+s6OUAEk7ffHiSDrfWNv3dewehagAQojXIXBKK3DcBQBD0s2Kyvtnr9YMwgLr2ZEwUbdpQVXXtWwBEyhmTYXDe2Uz3hptUTw/uv9LrNf3x1v60BHDvrfvHxfG19eHOld3Y1gCmi6MYY5K51WpljQAIIZZVk83KwXA8mkx21rcA1E18fb6q67ZqmqZpOgLAzNWq8d6rqqsbAEGicy5GscxBBIBld3x8HIOOx+M0dQBOTo6Xy5VIqBrVKEmSArDW+qYtyzK2waYJAEu8nC/quo4qvazLxkRVVdPpdH1j7dySMUQJIUYNUFUVAMbQ4f7j2fHUGbs2Gg37AwDOmNqLqoIkxgAgxpAlaRTvva/PWJmIatQYVVURAMCwRLDLJos2NiEAOJ6d7CczY9O8GOb5KO/3Oh41GK0NehmAVbUEYIwZDQZ1aFvRGEKnsF3ikiBd4hKXuMQlLnGJv3KM6GIN0sXtXf0GKSEKSFRPU9QiAEia5iLSBXmqRGRISVRFJAQFoMwKIiVrXZJlAJyz0FiWs7Isn3zqOdYGwK/+g7/3X/zXf/ev/+3//HC6/L/+7RcAcDZZW99sGr+3vz9amwCYbFxpyqASmZGmKdgCaNrQtm3TNG1Vp4kFYI0xxgoBET7GpmkBBBHkokzmlB/BGRNVmRGVwAqgqZcnobbWJklinGWXAFCXzJtYTNZLwv3DRwA2R8Onn3xm0jZvvXnvsKwHG1sANGYHs1m7XI3XNrSfACgXJ2SsekfGdgLXalW17QPqV64/EZN0/XbTxBa9nmq4/+Bxf1IAGG5M6oDRaGsQfW/eVrwAII33bVxxa7OUXALAcDoYDIvhhDnxywbAsqyLIvUxNHVsGh99DYATyyZa67zYzmww9CbZ1o7VsqlmcVHeevJZAMdH5eH+wd1lOR66rjWwCHxZwRiXZt39rRpvgsSoIMPOdfaG169fXyxX3vvj42kIAiDLezFqJxaRRoYAIAhBiNC1JgKwWi0NIe/leZbE0AJYlYt6VSepXVWrIsuz1AFQCdWqWS0X1iapswDaploslzHG/mhYZImPHkDwTeJMx5fO5meIMQYNiF39HBbL2cHeflvXV3eubK5vWGYAbd1EJYo1uyz4BoDEJgYVkboqYwhdHyeIqHQ9iztLPxhjmBJFwiYR8QDaZllV9Zde+s6jg8OPffjZ0doHACDrsfoWRCSUpACChlm5iMReovgQ5bIG6ZIgXeISl7jEJS5xib+qHOl9U+w64qSkIkIaI4iEAMhp5yGjcp51R9QlNEUJXoICgCGjsAJY5iRJALDR0Pq1QXG093Bj3Hvr3kMAW5Ot//0f/6/379//W7/83+1VCYAXX32wKBdpmo/G/RAbAD5Ua2vjsqxhoCrWEIBeP7e19YtVVS1TN0JnF2DYEEVVCqHzcgje12SMMWpc15aUmFzXSemUAyI0VVlFaxx6PYO8GwTOinQwaqtlw8701wC0Ltmv4iAvrj7zfBszNxoDmNeHDVw0KSW8NhwB2Nq8fvfOvenhknO3sbsNoEiGhyelzvc8YjLYkqoEsKzqmGaj0SDv9+ogAA7vPN66dvN43pys2nwwGA8HAOpFtpojddo0TdErABTFME36PvKyan0jAIjTptUYEYJ0Vw3AMhKLJLGjYmvv8AGARPipJ5++56f7e1W/P8jzAkBZHScuZ23ms7JclACiKByTTYu831EmMi7LijQrmHl2sjg4PAbw0Y/8wO7u7t7B8fHBQZLmAPp5XlUVE6WJEyHnDAAK5Ngwa+qSLmmznC8nk0mv1yPFall2My1Jbdu20QfTM93Eq8pVWVYqYoghCqBqK6j2imLY6xNRW9UALPFwsl6vVm/PZ+5MRgAmAgFoqlWzqpw1m+vr/bwol8vu+BHQvMjSpK66FE0/r1fOuRDbLMvOnwJmViU26Fz+rLWgNEjaiOk65Gb5eH2YHT6687mvfP3RweP9w0MAt25evbq9RohEsdcvACTsVk0bg0CJTELEl18+lwTpe4xXXkFxWet2iUv8pXF8jMnkchgucYl/r3AWMf//JEsXUuzO8ueIugqksxokBWCMCT6eO4Z3fnOqKnJqXwa2xEbAzLZjJooQfasm2b2+Mz8+vLKxBqAK8eqV9T/8zG8/PK5/6b/5VQDIxt945VttEyaT8d7BIYB79+5s7lxPk0Leyd+cc1mWkQp1pxE1nClaDEqsA+CMFVGoMqjz3GMQFCIiEjqVw0iAKqv6lkGauBRAkmYbO9fu37vrTZauFwAUeDgr+x7b2zu5G6woAlgEii6HuIOTKmYWwMZ40C+222buW451C2A8yYphMavrxvv6ZG9tbRuAYywW+7GdbWe72XAEwGsyX7aBqG4DsenyykbJRj+3Ks1scdJF7S5Jo6CumtbDIAOQp8lisRBVjcQwMAwgcZQmJk3sYLT+uS//KYA12v/Qk886l+Z5XuT9B/cfAZg+3tve2Z0Uk3J+0FQnAIw4Tkx/NJ4vVs4WAAqX53le9Pqdpza1DGB/f//K1Z3pbLmYzda3cgDMdrEokySJoYqhMQwArY9t64QQYtsRbAaKLM3TpKzqLjePmSX4plplSeIM+boBsFgsRKQY9NPUNfUKgEQkaeKcratV50wIIE1Ty2ZZlaIEEgBCXeqaKKRrdxyaNk2SQa9I09R7332o96FqG+4P7HgUmqZ7UubT6XA4bFUHRQFjTpcPRLo1hNMOXUJiqLe2eXC0WK5mAEgadmyKgbriZNX+1u/9AYCnb1390AvPXNvZ6hVJGWoAw15RFP3lfEXMhuwlQbokSN97/PiP4/j4chgucYm/FCYTPPkkplO8+eblYFziEv/+4Natd/4sF3y0T1PshLriIlVWAvSUG114D4FFu2J9AUGJwOfeykoQoGNUIuH0aEx6toTf2YupaIjUtPHqzvXbt2+DjgAMNraub13djPrnn/2dYHoAPvqjP/v09uDrL79WDDbX1yYAGn9cLisauiRNXEJdYVJomyicpmm/KJYnJwBijDFGVSUy1to0PS1lWS5LZiaiM00MIhJiEAmsEQAbJMYRG5Xgm7rzj3aJJaLNzS1EOZkeATCEfjES4tsPHl25ml7ZmgAYbmzgNQfKe/2+4QhgOq+Ha5u9yfbhrDw6OASwAj39wQ/dfPpWWetiJqvSA1gslyKhjeZ4Nh8nOYDB2sZJ6QfjfpbK0dHxrCkBjPu5TXuLWZ31xh0dXbUxeEFgZuuMA2CtCb4GCTQYFmICYAwbQ9agXR5rdQLg+NHX7t7U4XhQ16NH+wcHBycAsnG/P8qMMda73nAAIMybECOp6WVJkvUBFP0BrFvWrSqBjLEZgAePHt588onMMtrGIAJQaavVvFhfO5kvQ6i7GrDGt4ZZwY6dkgHgnGvrFgIQ0FmNr1ahbWOMSb9PRPVpu6dlmqa9LGe2i8UCQJ7khritm+VyqYrBYNDxoOVi1usVIohd0p3EENooIUZ/mnQXQpHl/X4fwLJa+RC6aVD7NvPeEboUOxZfL2f9zMUYDUO6rlAiUSESCaf+8ohBDR4/fBCVNyZrANrVYrWqE6beaC3pJf3BAMDth4+ni2988IVnJ5PxfDED4Ji2t7dv3biVWGuN7UbjEpcE6XuJ4+NqNPg/fvkXQpDOvREQgTIzgYhIVJmZQUFil3Dc/UdMCu0abDOIVc8IvRIzoETcLZmdrh90K2RRFVKtqhCCzRJ25vzPDEskgszL5u7e0BgiIVJrmJk6D9IoMhwMjg5n+wdHg9EgLzLrbJLntbXrN24eLWcP4qxx3ZeGAshhXii246oOMVRlVZ+crC3LK4XaEa1P1n3j23p5uLeczQOQsSEiyfLRtY88T6+9UZTH9xLz8NomHa6ygxWXPk+yVa5Ha8YBdDzvw33oP/xU1gPr6mBvcXz/bn8yKVfKCA/eeqM9WTjmbHtr8syt1/bvasqTpD+8vSzKVdNW0VBSFGVsw8DtHe0LmUXpvajzWU8aExrV/olvl7611l3dyvt5WziMMlcY6feMzUShIDbWEBxsUjcLqYM2dhV6q2zrpZe/ZZUct251P8IAACAASURBVL3cFonNnEmcdYl1TEyo26YpY+0jc15cv/Xt/XvbhYnHhwlJMehnGRlL7KxzvaA0Wl87eHRPm9Y3Xlue7rXPbK5dNcJtJSwEA5ACLEbSor26jrbJjudoK4GACNF0DQqjsd5m4amnlk894cFGEClCSYGgMYQgKiKiqsGHqiyr6WJ2OK1my9WiVFEmJih1ie8SVSFRo0TESKq2m4sSQYg+mM6LR8GMILGFaQSWeH3c83UNNqqGIKklVjLEBhFQ0QgoYBUcVaIKswGRAsY546xxZLPEZqkrCs5SzS0niRoHa5+8svvJ/+XX8NxzePPNP/y5j94tF6dT+iwA6haKDZElNsa4JAETO2fZEYGIu2s/3V+5q/AmUkBFBRAVIjZMBCIRiaGLY4hUiZgNg0lU9g8PjbVrg7GKHh8fl2WZpunm5uZ8Pk8gKUdO8xLDY1n/0V/8G2+99erXvvDSBz74/Ft3XhOBr0ppSzSi3hPEe1J1UYhUnJHEKiEGjdbZnZ2dx4/3fKMiFALUOitxMqi319pBloiIslEhw+9tFENd/j3OnJHptDfhafp7F4ed7Xr6y++GbpBO307v2H72rQLgwtHOY9oYTqO9zvaXqQtC36kDvPODzgzHgK6sRC5eRQe+sKIp2tUPkILlNMaldx7TnJ/Y+W8uromet0Hs1IfuE9Alv3QTnOS9nUBOW0m+eyvOY3pmentMlE9fn1Vjn53Ye5ZmWUByYdhx4Yaq6OkZRpHgfQgavDRtrSIbGxPrTNfVkZiZSFQJdHoa3VPdnaOonBUVGGJ+T/TTDeJpKfnbyWyK83uh6Gy+zj8I7z8W79lO8Xzj+V0mQEL4ufaq+/RnVut942yepbGSELXLFAI4+KDQLC9W5RIArIGoM2ZWllkv60p2lFigIgzVoIyuD5LQyaI01tosBxBE6rZpWh9VKGFWAhCCz/J0MB5bmzd17ISdor+V5elJJdNF2L2xDcDEcHD/O8Ph4PktPfjKbwL4wltfGWw/c3Owu4xt4wnAoJh4Mm2jxI21ZGxn6m0VIsKtatbrAWCIikgUjVARjQKgDQ1EI6LEtgkeALGFYWKCcQLbxcpRNfqgItbGUBkAjUpq3ThL7XjsfAugXlVoRCAaw/7e/SKNABJnNjevHFbzcnFUoQaQZ3Y+O9rY2dnZudWvA4DFyerV1+6m96YuGWxs3xhv9QH01kUISdGLhEYAoG7qUX+wmO31h2ujvgstAYDh0caON8nJ9CS0AYBvWkRlAsXVvDkCEHxNKknKlnlVLcdrg04haWuvVlxWj/I9APRE+JMv/osP3vr4B57+YPvq7Xtv3QGQjNOWM6GM+q5ZCYDK+3FvjApeGt+VSw0Gg/H6vUeHaT7Ik6xTYMaj9Xu37zx57UrP6pf+/IsAxhsbqUtnxw/aauVDy6IARoNxDHFZLsvFajgaA8iyXhPbumx8CG1ouzmdOJNm+XI+v3/3bvfVMRqNVMIbr38nRs3yHAD1ZT47CSEQUZJk1XIJoC5LUQlx3yVJ98ZlWYbosyzNsqx71vM0G/T6ImFV14ZpVi0BnJyc2CQtit7J0cl6vwfgYDnTauEXvHN1d//h3cnGNQA+aogATGLJkADQtpG2GdtMQFicAMgBUrZk1ydXjOFufPrrw7JuXn6rDa8/Lno9AG3T0Ku3h9lDS8LM6xuj3etblyH8JUH63iKfLV7+b/9T36q1TlQFAUDX6iHCgIiZnXPeN8QqEtF1EE9cUAkaYZgVRuksjBAHc3oEReiWOND9EQViDCECKiLL+aytSmPM2mQSQiiNF8S+wh7N48EhN02sq54xoakSET6et9PZ9aefIKS/9eu/tbmebW+vu8RiY9T2xx/7hZ9/5ejBl1aPypwJJCJRxZrkV3Z/IDlc1ieLerE8fHB7be9OU99++gZlT/a3+2uHB7cxTe9+YS/WqTUJOEw2dnu/8inzpeTml7+40PiFv75zLG7wep29fDAe5oef3DnSlbzy5ge/0JhbV9Jf+kg6qBbLh1I/tdE+s6rLP/uDr12/fuVhsT978yRNzOZHtvKf/vgXv7mkXvp8cW3yRw9W37wXbD68udl/4fr2h2+W5XH/ZHH9xq3vvP7W/uHx7Hj18MGhPtyvyvbNqsHY9DODF5IhTjYLXttAr/CjXIb9wqa5y/qUZJqPfUPT/beMyHJWL46mSfLM+MoLd5fTG2vUX18bjIvJ0MVqMRwMesNeL5Pc+ulMX//2y6sToqef+7Pf3t+Kq41ryZqpRoMySeJw3OsNs9HW5mJZX/vAjft//IbUMbTmoLQHwCc+fvMG5nz/DscAY5UowsM1hxuj7b/9E+1ROX7jQfXtr6caIEpqiIk0KoLnOP/UC3d+8RcbtlC0JiCmUaQOvo3ee98czn73n/3G9P7DelFiFVhFcza9gQpC8KSCGAyEo7GWksSAhJTa2ouPrFiVTROiTdhCDbNEtQZBeR5QRjYcP7w7mU8PBdaJzYykVqywBk2IJQYyRBBCBrZC6DqWGERYFkiUWq1PmdOodunNXBxn3rjGpOKy9gMvfPLsaXrx2ugrB2UIoW3bbgkWgECVyDEnbBLn0jxTQzZLHacdJejCsi7wUunStolYRYJqFA0qDJhz/tDZHBERRWVmdpYMkzUvVXtrk9Farwit3wt02Nap0w9c6T/GImfqO2uy9EgGD+natV/8O5/73O/9m1f2f+qDP/DZ6RGB0e9VJwdR2rZpIaFpOaqNkUmQOu1BmEUIqaFx2zyqG2gSA3uvbUQBumnxzCiu5aIAWRuiGOrWRoTZvCvQRedupGoNG2NEpEtGN9a8i5b8BQTpbAe5sGbfEeSOb9CFj3s7RvbvZGKdv+2FRf+LPdqpC7iZL2xUa9/e83z7+ed2r7tfiTKMM8bEGM8C645NmfdexfsSJAYzGFCQRgno2n8SyfsuoL4/qTTnvBRv80+YM7agZwtfABQBndvU2YQEoGTkjDVdJK4EVX17EGIMdU1tE6uqXlVtjP6pa2maOms5RmE23bAwn9708+KdM5J2TkEZZND9pblwZURdEpqcXUi3QzjnPiEGAIYZZCTquwgzgHOa9w7KROH88s+H3TJJ8D/7qADwjS9/A088cRkqfM/wI9/7j9j4y739ly5v0iUuCdL3KVhBEiWQtTaIgoiiEHGgqCCIAIagRpUUImoMiw/WGiEDYlU1RKLCRAoSFeZujRBGQAARd720QWQMQYmJJsORGwzquimPZ4CCY5o6YhfTfjVxy9Uq3TS1IWeN2jRWKzo8ev32gycm61de+Eg2KszmuNGwmJ741Tzz3BOOMQQ4kUhEYDZRUqFJMTyYraJLMN56dFKP6jA+mFJ+3H9qy6Uu61fXbmy88WpFlBBMUJtquhwkL13n6w+TJ/90P/3ErVVvcfNjdmmXq7pGaJ97ZbmxwKvffvXxW6+N1/Xqk9cG2dOz5dHi/utJbzJtHCEzsCIglwZhqXgl7XGs0xZzkeIDV6/83CduPnNl/+5tNumVrfU///yLbDB0fey4N2ftvfbx7jbGnCwrMGVejdpMmFY+jEgl0Tbxmhc8yPLRRhUain6yRsv5wuamRHEvuKf/xs996rkbXE7s2u4ycmzKBNEmvdny5PXXvzpqHpO465/6W0cn1bJuP/Wzw/3XX9tMqnjw8ngtxHbVG1mbNWJORhvJw8cvXX9q/OjBUT1r8xrSBiUS68qNTTMaytHUTA/y6LWGS0LaH8Vnb5WrZfKNYMIKKUfL1FZMFJAIOLK2EFFw7IxiPURIWkRPIU7vPXj01ZddFZxqE6FoDTxxVNHc2Cy1liixCUfpYsq6Cl6V4UERIkQCJCFqiOI6DYY4avRBoeSEbEBOKVkndZ07ziyxAGTqRqzJRAMzJHrSAGOYBUwxQlSUSAg+Zk0pVkNuEmOEXKQ2JDa4ukxmR++K2rsQ8ELA10WA0sWppwKgMXS2HH+W2XLaKJ25EzXesdTNzMx8fkxVZeYLca1CdX19vW6aZGLrann12nZ/kB8eHhJHH2prqCFG07YWTQxpkcFYIdNEjWSKvL+aN01QFQRlwxaWIAzi6EMkiCEiCiqIYe/ooInemkQIASoiUeOprKEaYsyznmhLJNCoepqycppLdB6zn8beMZ6u+neRuqczvFd1uZjUdI5OnWZYvUB4zvZ8W2PpVnxOt0d+Jy3pQu23ZYSLGVJ0WkxykYIhRn1freniSYpICEGUmQwze+8vzhC5ENaf318CmbO8FMXpPFdQxOnciEJRfJokYCb156LKuaJCXanIqXilAFSk0/M7dnGuABHAHFSUiERiWa6SxFlrCdxJVdrxTiKFQsmYLulfRbpnggCNIp1o8w6CQxKlVY1EyozTK6AI6gp0hNmxgUI0Cuvbitb5v3Ja//AOvYoIRKSineCKt0c+npNb7p45Vqiez7p33COl92FN3+UOnk2MS1ziEpe4JEjfr/ChaX0TQ3TOiURmVgUbhk3IsBoTEOrYptYqQVmDBE4TIkDAAkNGFMbZKHKaLUMmKLjjTlAAibEiEkmcdQIVwCutYqswzieLe3v7Dx5Ubzxqbz9eHUx91WZpxplzw97WjZ38ma3JM7vFzd0rzz73yr/7wtG81LK6M52hlw53dwbFYGHg2RbRVkJkrPEaDSwhsAwGw+MTR9H38+FysvZAj8aLOJ6Vx0d31iaDUPnd3fbgQVwuJO/baXUYfBuSFe/Io5Pxh/ay5377ziwz/NSD1Zyvfy07OJkOarc3MqGwg5wmrsTsK/3yjXb2eHV/z4ZyzTx1v67JOjHU1KW2Ja8W69Vxz++98NM/8uiDV/7oi49f/r3Xdl6/d/3KVa1OUrPsbQ6iSR7unbxxf//guExsPjuuj09qH4tRP662dWxMajQjyVOkjnOyWZqSYd9UNl83vePYSpZZluQDP/gjf/NX/kl5dD8c/35v+zlz5TlwbnytqmRdZMsfv3X06qdXy8XmBz55q3/NWCiJq/3Xv/bZ3/vH/1DDopeb1BljuEhGbm07cpw9uH1r9+btcD/UuizhYz5/8hn3sY/Mf+O3y6efnb/0zef8kWaUrND+2j9txr3s2Y+Wv/hfHn/+c+Of/Ynl73y+fvzm5MrINJVrZytbhADmEMAhMEhCDD5GH0KJdl4vF9WqB6w5duV8MOo5l/jYsM1EEbwHUwyqxKykQQy5tm1IiZlaz1GSIJEVzCxEFl0TBrYhOtZ+kTlnVhytSRRRIymYiUAxNbUxRlWIiJwNQYg0cYn3vkUwMF1MaDo3XlgfUflAnqBqGIapCu/OyOrIzMWNoiJKQqqqEqUrPzhfSj9P8Wdm4CyP6MJq9/kxuxXut3fmjjhRxzAma5PX3nidDYbDgohEssXSslHrqG195vIQVRMrapWtgISNywqyiUsLMiknGYIVHwgeEqNCmYSgBGVSJlVWJu89ORtVg0Z2jiOxqnPOWtfRNiIy5iwRrIuPz4Nc/W5y0PlyPuhU3vlu4amAuAt/5bTGndg4vEc7OY3O3yMdsDWnyXV0sVtNeI/KhfOyiwvJet81zr4YiHd3x1ob9fQMkiTpYu5T8YpOP05ijDGCyMIYY+Q01U0VQiAiBhNbE4LGALaFL32SDJismEog3THPdRVjjOp5+iJCCIC1jrtLYGIiijF0edHqqfvOJzKUcmQma5n4VIcxJoJURYGootoYY6BQcyYMElskBHdhjvszTmpVyFiXuJSgEpXgoNxlwXkPIhO8iJCh5Gz0cJ7mB0BPByaey7CnxPL0it8WAN/r9isROKsvf/cyg9qL9+h91grP5cfTXHG6DA8ucYlLXBKk71/8+T/6tXq2IB9j0FZIRJiNdVaGeTEauEGvGA+LtWG2NhxsTPKNcZpnIfGRAGtMLydnJEYGGZBhEw3O4yRVUQIzxxjBnLOtWZrguxRnuXt87zf/6NHnXlxOTxJwAlZRT6JAjRWDZ/W94y+/OpmMXs+tWx8mRYalXz08Jh/rtuHM7WUvbj7/1J89Wr71yqvzcbL2ox8sU+VRtuibzmmnKLJeXixWs16OXj9fzgeHbqd/cC8b+P4A+XBsuLxxK77+naZts6RIoq/UJH45MSE1rnVViAsvcWm8yae+XeZ1o6Vr0Rf1Tb2aMx+GOKuak/3Hj+ZTNeFgNp1bMaLwjdpVeHK+9+RuCV8+fvCWb5/4+Y+88Pk//fyiLP7NZ15sok2yXJRsku3tv9WG1pDTRZt4E0NPWbIe2liLsY1ESnqBKab5Khv4dJKMrpj+hCz7OUl5kkfIdGFd6nnYampNyxQiO/Vl+ervWmryZ37KJFcb2jmKH5jgUfPW7y781WVxFbS61r6Z6bfSoPVq1eubqGZ762pe9Frh0Xhr9Wjv4f27eW4NahdiAs22JjoeZvuP6PDOw5u3Dnd+0nzimRRBHs562/2Tf/379kOf4P/sw0e3T5qPfHxPs/4v/Fj5+c9PXv6i4aQzaYro8l+k6/shIlCKVaSgziEjYaeGRZXYJDFGIiOiEAVDT4NjUo1MFESiBFWj2sUykqSOVFiEwAAsG7bGWXNyciwapGkSwyLiRaJEhhIb72MXzhojjOh9S2oFCiJmilGcs1Zt8BFAiNGyiSoAiVJT+za8IzOqi+A65vOekBvvu6XTDboaVn4fc57vGqUREzExMQwrwVjTK4q2bUijMWaxnPd6uTFkDFUhwBhRiqImcdZal2QuTcEURQUENgLuamYMM4ySGgh3aVhCYOoKPki7dCdmMgywIWOUrBVrWWLIi6J7/Jkhp1XmF2PUv9ATjP6/LxkQQE89aN/mVe9Pus67wV+4F8RM7yZIRBLfrzoF9P5nQu+lWJAL8f15SRWzVTIqeuGqlE6LlxQAG+pEeGKANIT2bD4IiEEq0kKoaXxZxuGwv7F1A2LaNkQaWGtcYiXEpm2JkaWJSjw5OVGm3qDPRKFcOed6o16IbVs3IEqyrGlq3zQCBik5CkC/6PeTxMeQJsmqXIVQGWaTpC5JDHNZllW1JMsppcaaGEITGmNNnmW5CIO899PpdLlYsuE0zZiYyYewstZZm4fQSgzMzGw6ndNyspivrE1iVE3z06FRFYgCpGCNQAQMGw3hVEs91dOERLRrC3PGrOwpIdQLCiXpmYT29p5vT6sLyu7FND7t0vO6V6qX8tElLnGJS4L0/Y7j1/YlRsvGsnGhi/BiCKv20VHpQ5f6fZo1nlpxJukXWS8f7O4Mnr4+fGb3yvNPu15BqQmGPanpDCNFrLXG2ShRgAgFYaVBRfse05dvv/WZL9z706+FkyV3wRnxyofYtNEHZYKlJE2zYc+3/uBg7qxNHpfe2GhICbl1zM57SSMtvnr721+/V7eNqu5/6fbmC7urIW390NP1ExOoOmf7/T7PEnjfy9KqV9xfVZPF5Phw0eufbFy7slosJ5uyNc/K2ebJai5tqNk9QC+77gd5bedJe+KGV4umcF+9O81v1IOUllMTXTtdLYrheuvGRyd+McOrL9/dexyKp8SZjNm3bdvUoWl9b+xJl4vj1DvxyaM3qrz4yedbLa9MVs2iiiaZHpYajjY2ejE6x2ZuERqFtsUAW0+O17cGo/HIpa4c5E9+4oNubW0w2Un6fXaJTRKiIH6pq+njr3/59qOvp9Tb2Psmyvt25NDfsKQUS7OzE62lpAd4UMV5zDT0rnyiN9hGOo7CdrbZ3qlDWoKCKNo2TI8Xq0ryYQhlkznP5Msyzo7jlF1lo31wHx/60Ozv/Vfh1bvhlfu6O7I3b2reuvFzzSZy93t2drv97Ivxb/7S9LceD370Jw6e3B3Nl/7VPw9OY4yiGpSCApAgMcYYQghe5sfz1FiSGqKirUjibBGjqAhYrbUxxi4Ylc5EqfXd2nHHKEIIqkQQkcYYgRgRITKASBTnnLU2RElcYoLPE0chWFiVGAEiFtVW1LTSrXarMgHM0ok2MUYJqgomNiAQCVF3Pm+7iJwtS+uZzW+XZXemQaiqCiFCSaIJYDk1J+iWEs5fKCKBiInZAEbEQAQkRJGoc0VRa6FKXdW3kKgIByIiB70yGe8fHgx6/SJJm1W7vb2lEWyTJVZ9Ex2JM8aQTUkS1ShepBE2KtQGQ2YQk9ITCxvVwKIQEFtC66yN6gXBcc4Sh/2eF0zbCMooczHMbOJTE6ySJUOJVTIaEeGZ9B3SyjsTn05NwEQuZs3htKPMaQbde+wN+G0dpjsOXShEAUBgYuIzj4gzjeX8+OdiUXdmTERMRt1FoUFUVVRVwcx0WjnzXh73DoLU/did2NklM8AQmDMKcMZn/QUPgfMr7dLwuinXbYkxOuVENNSGfZr1r7RgVAtuWmnE5Hl0bW7N/ddfv3Lz2oB5/8HRajpPrq1r0acqJG3ril6a564SRHhjXdE3zFVZwbn+2hqWTUPay8cUpNImoVQRI6OXp2mWet8kiSVDxuXqcpNmuU3axcpogzRDL1WtaFE3VUiTYbGzOfMNs/FVFYNSsiTW0JZCUVmjEnuKHJSEgw9V8Mkg9ym7ohmksJyUXkgpc3K89PNlQ9S/fgVMtpVoSSynHtbmQY0BE4JxiAojzkq1NCFhy7U/DlXVto4NwRqTpEwMCb4iiJIoiVqoiG0DsfESMzYtoqVwWi4HQJlFKWoAOL2Ujy5xiUtcEqTvbwwo5dQACBLLsEKXss9MZB0bFY3h1GlMQysq9cnKt/H4lTv1H9La7s7VDz7be/b6jZ/4wTgunHNInIvaxagwbGBU4QwZNiG0vm1f/ee/+9pv/oEumrhqJAYyJoWNrXfOkkuMc5YNA8ymXtaqMEQxhNYqZ4lhTq0VkcTZ2NSBjAaJUCUTW697i/2Dl3vjfvnio+xnPm7/k0/4bVvkydAmC+PTPMl7w+l0eZhvXH2Mk9E8GU172aCtjja3uSzjYkb3Xnsw2dq9ceuGsVBTi4+bwaj5CEbxiX6jvm3KMuW7QY4el99p9qh80929qz2z+c1vNGk+6k1uHR4sRkmvPNwXBqfZst7oazvoxybqaxW9Vh8uEl5xq5OmSUOsFyu3Gplsow4UV60PwZE4d31nfZzHDHF369bP37pGVEaO/GB/drQ8bO5FNjEZu7aaxZarxkWpI83ccxO/9pVP/3PN9v6Djz6h/n7u073qYLJxw8TN1axkvywfv7FeL050Umw+75NeagwFofS5/smUrtxc2wwbVyZra6OiV3gffdUEZm9Hjemv2vmicYu0XhusmTzUL/1+/Nwf53fixj1NHn/FfPr/XEvXa83gvJ1O5XNLWpTLf/0vzf3p+oefk4fHDsHLKOZpgEoMpCCRSCTS8SMv4uvVXKMoGIYpJhoQuVUVViUhEWWJEkBnZW9g0tAwSxRqfa0sRiwTGZAFg0iINVKMsAmbJIoXxNBSFaKGJqakBAt2hlqTmBgbdA0bGCoBYAY7MRqjY1hrotEu3I2hi72DshEiUXLvKZfXCxXnZ3IKn1YNEVl72tjkfP1aL6Cr+iDQRV5x5t2l79qIsxIaIjbGhKbp9/t7x4dt27arqsjzIi+a4E+NECQySEiU9FzDuGBfxv1+vzHazk6sY/KxDRfW0c96YZ5XBxnL0CAqfHZGclY/z4ZFRc+W5t+u9VeN7+kqc/Gi3mEW987LvEhB37NdL5ak0KmWcDpg3Z4dWe1S0S7oTnp2D+gi/yEixKisqsp0mi35boLU8Z9zngY48Kl/AtG5YGXOuscAEDk3hCDLVt9z+eeZlhfHIQCVb+aVFwwSYufxyle+wbMyHMxkmJpRtpEW1YP79ap86eEjhyyA5/fv7Cw+eP/L34wiuz/31w7uvHH7xZdv/tBf6928bsr21U//cQjhBz71k75cff0znx0/cyNd33j4tVfa1ifEJerdH3qB6vytF78TZpWxdsV0/Qc/Qlt9hsrDw7f+5Eubzz/Ve+GJHnjx1demr93VJDlp22J7Y/OZW8HHxDjrXIyS9tIYo1BUUgJFIdGoHKPSfLG4+sST8zcPjr/69d0f/7h17v4XXhw8sbP99M3VdDa986gp3Hh74+iNu9SE3lPXsmF/9q03+te2zOamep3duZs4rF2/Oj04tI7662M/K+tF2fgqy1LbT5ici2yiWGdDbxSMcAjUBBSDCITFKjCBUC3rwPD9NM8zamM/zQI0tn61WIZ21dNwGRtc4hKXuCRI39dYtfV5JJE412XERYkGrNAggYijBlHtQhxmbiWykvWy+s79N+48yj/Xf/yZL6x99JnJx55dv74jm8M6M30tTMtCZIwhMgrYiFf+799569f/XZyVbYwIsbOSDCGQNa33IuK9T5Ikz7IQI7M5X6Pt4hTfthJjV7xRZHnTNCF2/g9InVOJUWO1XPnZrPpnf/on96vBL/+ddGPQNNGwI2rzNKl7+UNKN7RupodJvti4ub6q8ySfT7Zny8re/qM/uuccTFfnC4FKFJe45WI5nc59SMo67h8efuyHN3JS39ZN1W6ubd9+a6rg3mDg8lRtVgUJcFYSU9PzL3yynD5AosdHs8lG9gJRzVbgF9PjaRsW7VLWKRU8uefHc8ONTFnoWh+5z6kd98cnd+6NP/rhxeZ2nJ+MtvJ1QxHAeFMGV+xyn9mTHRMl4k9CO2W13k7i4BMpGhrcanmcRMOPDtrvfCnZ3o7j3nCtJ7OYPr6zfPPr99T0hsXVvLd8/JYcf+vmEzc3t55eLmezg6rXpFmv0CxkmdFk59rmh48eH756+OXrqWn6djnonWzk/j/+j4omO/onv3PjoMqqaOkgyTjEgkdXa5s2V/p692hU1r3f+N/6h205Bsw4Js53zl6AiASFlxhCiDGKxPn8hJkhFHy0nJA6FQIUgijKzIYIVkV8F9g3bQUhVY4KkIkSWUVPWzVS7LrcEZk0IUa/SDWqGBdFC7McZug5atqFF/aBRbqKG1IhJiOqgAbEllu2DBVGsElCQIzCzgHgGBhCMTBJatvzR8kY45yLMbZte1ESuRj9P9/kFAAAIABJREFUG2OYWVU617KL8TEu1Be9rZCc/l/OX5/DGNPtfB6Rq2qe523dhLq5fvXa6edCvffOOSPKhr33HQETFefcGWdQVe1+7Orc35tddh67t23LLgkxsjl1mOjUMCJzSg8IIlLXdWfoNxqNkiRp2/acIHWD8K4Lx3exPXgXe/kL3e3el1adj9454bnoQfeuaqKLjnN4p//4+XvPuc3Z/YKeZf2d1wURunRQvSCOKfC2hQDexwH89OtOzxJQvQ9N8HAaEkuZ/einfqx+sP/Nf/UHO089tfv8U48///X0JAznKA8ad2PEuxu93LqBi9VC6/bRl792Y2P7zvHSWRsYSS3p43mqmL70mot++Hg6WF+7+63XrTEf/tkfDSG+9G8/XX3928tIy8PZx37qJ3kyfOPNu7VvC9IQ20EUPl5oaENKkSWWVT1f7jzzVJIYWh9VOa98oFaapunkMmNYpDMgYSYWgipijG3TWGvgQ+9wbvaPXJrKg0ejm1fsanX45hvyeLaE3Lj5/7L3ZjGSZld62Fnuvf8fW+5VWVnVVdXVe7PJJqdFNdk9MxQ1EqXRSLAEGZYMA5IN+8EQbMCAYPjRC+AnGbYfvQB+sC1Zi2VpNNJII4w8i2a4TJOcnibZC3utvTIrs3KLiH+5955z/PBHRkVlFSHJMPwg5nloVEZH/Gss57vfd77vEnx6N9XtyjNP4bS+9/7H/ZW+O79Kk+rw7R+tr42WB8s//p3v4kb/Cy+9/Om3v2+Ex22VY7ryM6+MBoP7H16fSoxZli6dv/L5F73A3qd3Wq+bVy/dvn69kfTcc89Xhw+8c+XaVRWc3N0l8v2t9XRUU5vZh3SmsDurszqrM4D0U16diAgAcs6dCf2s6zLrXPO7edn5fEXTNAxohESsYGZyfHyYmzpu793/v9+ilcHac1ee/uNv8M88XzP1egNVZWZUu/H3f+vH/8uvcLaEqk0kcnVdd60kM3dNyWAwkJzbtvXed11F1wV2Vrkdgooxdkl2zJxS6o4QRMsidIvwKSdo48fffOe/+a3vQT+sXlh+8xs/t/HsFoVQ9/3h8cHhqt8knh4d37m/u3X+mWr6B6Plw9XVSxOuAGMx6BE7U/QudIqd4XLhghCUD/b2tWkHpVV1jXVcofVrzzz3/ntvEREhSZZGkF1ZZ7r54e1P3/ukIMrikMkwWnAulKEIQOREVgmXQ0+sIIE4zNsDBCLTaqXACz326MrB0vYDFXDvanHePa1DDh9+Wj61Jfx0/9xrTfMRHexTU0dV23x5+PIr9/c/WxqsleGp6Z1v6ju/vvTKVwfrP6PZxeab7u13aDyxUNhoxTym0cq5a88+eHBdlp5effaV0ZrfGBWesT/4nDRjbcaWJR5Npc1VNZ3W1VOD3p//N77eTC1V43fuV9v79tobb46PHvTf+Nw73/rhz7TEV199f214w9Pd3b3p7Z118+nm/RfPXQxf/HI+3i7e+T4b1b1+1DwjSXCWsd29tVJOx8fHOeeA0KboEqMDZupSjxAwZwVAZjKlLqvDjMFQFRCd5IzIC6QFKJgxKiK74B0G5oO6QiwKKJeoWaW2x8kvYzJBgpQykjIjMhkQAoqaCmUJIpKSSoZa2pRVBFVBtYsvIjVUk+P8iMSuLMuZKu/EUOGUqXSHDU48yuwnYQDEUz00nmr0F9FCt8EQQjfx37btqN+fw6ciFL1eL6XU6/UrnUGalKKpqSgRIVHO4hlDUVAnTtOT7c/80cDURBU8MHNRFPkh9zXL/AEzx46IDJEdHx9W3ntm7uiyzufaOXcKtJxCJqeZnMcgxKkrM3Nme9Tf+hQofexKPrzC3XUjIjR8Ik/1xEfmqsiHhwSzo1hEUF3UUodzujWdE+ZqZjv4+Lk8FOx1TgiqSXJrktCYEQIDsmpyhRsQpz7WA6g5YkAJVrs8NMrTRN6lJFOVq89dG+f2zvsfu2w9F5KaxQxqmbACKaYtRSOBPG7K4SAZCMAAh05HIJmaccyGJjnW2mCfNhgAUcxSmWUlCsU2Tyqp21y3dbTe8tCyOOI2NYiYUu7W2tBm12XGgILmbJ081TnfABw+OLAmQbI+hd13Pz2+tfPlV179g48/OLx1O08nYLDcL3d3dyGl5bW12qi+d9AbS6vjH3/vB+t7ya2622//aDo+fPlPfz0eTz/49W/uvfdh7i9Xu4ev/NLXj8f1cVVXFfX6g2J4/sF3v301LB29e/3cxQt893DvrffE7NnBwJfhxne+uzdpnn7zZ+588unR4dGzP/96XmaAszDKszqrszoDSD/F1bZJVEytMwfquoqc0nyJVETMQKTLskTvg2VFJANgYo3iHSeVg/oIAcK9vcnHtz/73e9vPHP5+V/6enjj1XBhLeZ49P0PvvU//c1c1wAEQgwOgZhQycyUu7Fus7ZpiNk5l0V6vV6H0HLOi+u1zjlEPD4+7vf7IYS6rp1zBlQlARQEDL5Eg1S3fR9gKvs/uPnbN3/59Te/+NWf/dJm64r188XkuNA1qrXal/FyGKxem0y2M1f1JHaJmL2iRMKqasTUENQ0Z0uxOa4mxVKhRJPd6cby8tqla7eO4u296UGlcji5s7OTk+xPGnS+nU4lCRaBgTVbo6B1LToF4iZJmyxjmRCnTRuzkLlo1OYYtP7Ga89trXltD3V85K2vSJ/tPLj42hv379959sU36qPt5uMbfnglXPi8rTeT+7eOdm8M0tgf3FIpEJf37t56+9s/eC7c7TWfD9Zyr19tPAerG/Hue+h7NLqoo/7GK1+typV+8LH6cPf64Xq7BPmqvfIVWd7IzWEIbc51PblbvfXNfg+218rpxEEgW5WyhdV77Xd+fPvqhxdXl+K5qr6/e/D9i5ffn8r3b336sy9c+bf/zC+I3PvoN34bcHSnbafvfvq5P/ONYWj6b99u2FQSAIlYFlWHUaKaICglnRweAxmAOFB1oAgmGdEEVDQzI4JXCABGBKoJTBAdgEkWUHWoikIICC6lLEYqqkKILar4yAwoYKaVh8ITg07aGME7iU4TEyhyRu6iWgQBCFJJUQFKRGFYYQAwQlIzMFSBEy81vLC0uNYgKUUAcJ5T7IBUF5Y7w0iPoCNT4m5W6qHEy0w7m+iTP6EzaH5cXAcAqkidLTOqqBJxknR0OA4U1lY3Ogdnz8ggnkxNMGB1VMXYqhkUPgyHCIyqpBnQ0AViQPYK0RBEFU0BZ45gzKRAqpZVBSyrAiIQKmLnJd3JI8kTMIOhc+y9SymGoujGfADwEeOKRx29H+eOFtHCQ+NvRFsAQ9a5Wy8wRo9vqkMac9ptzsItDj4pzLt4XQCuJ5hn0eQbZqZ7OHNdn9lsP5H90plw0wAejS7tLER+sp5wDpAoWdFYTxBEvKmR5uByvx8uP229jYxLsHQBN6Ap1nE1HtUSdw7T/vHK1T6vrE2Hg2deePXd3/4mMpFhETWp7vc9D8vnXn1JDic3d3bd0vDZn3vj+nd/8KNf+06PnF/eKF77wmavZ2+98/bv/T73Qwju8pXLZIhZhYnXlu9+evP29vaw7LkM2u/vjSdjk8MYn11ZNaZcDiYQJ8G74DOogiooAiadBSdJZ3Vn6JaG8dLWc1/6MlTt9/em0xZvfHjnwsblw1b6w5UHdx5cPHfx1o0bP/yt7zVVNewtWzFUpcNJtT2p3njz57nXe/+jf35xaSk0Ld7erm7cbye1ZVtZPzdif3T37vHe/fFkurOzt7K5wquD5Utrk9/nnR994Jrmuc0LP/re29fOXbi7vb397gfXXnxOxsfnllev/+hHrkoFynBpcITNGYd0Vmd1VmcA6ae6Us5EREw5p27MYA5Fut/pnDPAjOTp6BpfdFIcyCk7xznP1sudcxnMksQH4zvjD4/fu9m7cuH8X/j681/43Cd/49fi4Til5NCRgjGbaBLpBHhlGcqyJKK6rtsYY4w5544dYqIY44yGQmTmtm27mWZEbNs2hNDr9YIvq6qOsQreO8eqFtgRETsc4rAaV9/+je9fXLn87/27f+mt3/rVP/FH/0QZD5uDH1TOx8GV259+f2iDc4Nx78p6K7lWHecMkutpPTkeS9aUtVFsWzg8tv7SqPpsrDmurq3+wa98c/soHx/tgxb326O9t94PKutLIxRUYTNtq2lQQLKoidgxuZSVFEktW46qImJgAjkLECoyaGoP7+zlocJSubmy7qvjC1eerXPvYgipfuDCqDw/uhunt//g2/2lUNXNRGjnk52977z/l/7cX5CUigL/0Nf+ZGwnNlpheZAY3StfyNWuVDmFcvT6V5b8KEOvlJQmR3n/+rmV85Pp+vUPb6bj3/7yG9+AEu/s7kzuf6bT/OGdtFFjVaX7L5wb39k+zPIM9coD1xzLx//8nw8H1YvH+09fWf9O448/vrM55NF5V19cols9fppe+Q++EH7zn/z4h9N/8v6dr8roaiOa2zZHRDZFA4gm0SRrjpLbuqnHUxQxy6AKhAZmKgaqmIFzVkEMpMpA8+5Wcu5IGgAwRQEg5CRKQIZoCppFVQNCyiqq7MGDQdEkTkyJ0FKKkhIoEwHmjKIGaCpEqGaJvCqbEhFka5lJzIhIVAQNTC2rdYFO8wYXFLvZFQJ286F9pJlNNznnTrAQzq0IOobhRCmnC97SJyhgFl0z66E7CoiIVRAAkFUhuzLc393fPziyBBub51QMmMxERAIDiYjmiBE4OmgYtRgNq2xiIbg+o2UVc6GVhOwAszFJJ2Hs7kW345SRwQinqTXiTBacQ3YQzREYkDCCNyYm9IiAJOyVKCF4MOu8GBbBT8ezee+7a/LIgJCdCiOaTe9kfWgKvsi64AIf/jgtszjmtMgs0Ul8ExIBYhdZSwuwba6LW9xmMsEZL4IA2MX7MPLiMXRsmKoaoRkAkyyALH6imR/hovRuFhxMqAwUBLjRuF8rhd6Qz/XX/9SrsW4ImnN/+LnRF55yzM+HF5tYqyoSFmV57cWtNrbjXnnpz319Op1WBRcuy5Cv/amfFdGKpHxq7dpf+OMpRiPeXP/K/e3t0fLyaGNNHDWBln7hFZ4+3RFfybEjM1K5uPLUn3mTklrMsW1zwVvu5aIoppMpMfl+iG17fLiXUwUg4CxZllnyOBsDGVKSJkdkI8rnX7w8fP5CbSZ9fO7Pfh3UXr72x44Pjx8grp77fG9a+aK3+fnnIckau3I0OCBAhNFLT5eb6+3qKgKe/6U34/pgyRdbq2sP7tzvr4wu/dE/0ttaB9WNrfN7Dw4I6OqLL7heWUt7zFq88NLuR9dXXvj8feG6WD5YXavVqp0Ha+frOBgVzz1zQXXne+8VF89LKFnSWW9wVmd1VmcA6ae6usEDEXHOdcF/p/qVk1yXmfK+62w6bmcmb0PrJHAppQzGzAxodT5KVfzxjfTX/vaN1T4xb25uTo4n46PJSTi9dJ1Kp5TLOXdmZd3uQgizFkE1hNCJ7swshLC8vBxjrKpqMpmUZdk9U0X7RVk4bNu6m9HOlo26OFBPvkRPH3z06fL6+SuXLh7c/mxp3zfbN/FiubR2LvSPfW7XYTjqo1goekvH4zo7xBCK4cqNOzvv/vj6Rx/cPzxMkxppLzkOWVydb01irQYIJTEm0cnuOMYW7z4oCHvMw145DMWQqe8pa2uac8pATgAzoYl181PdbFfX5xMqeBsi6hHo0xuIvoHywvq543ff+fzTK/v5+EibcX/QHt2/sgp66/2l3vJOdGPfmyr/g9/+tW98foumk61LL7kLF/cP9nbu3NxcXZKjo8h8/9nLRTEcNLmdHAjs37x/6/ruxxuro5vv7+3s7z418FvL4b1PvjnsrTy1vOz3Dm9Mqk/Af8z9zfNrVTV9vdDfacY00REOstP1tXO7934gbWLAjStb5/FgKcP937z+D765fTho157v926uvPBL//6v/vB/eO/Xf+0br18CsJpcKxlMOy/faDnlFFOKqW2rOlV1IeY76243a1tnOa2GRA6MEbkby+iEeQaCxCYE5g3UGJXIM5somCIAMzvvnTdlr8n6nqlpS5bgQJSnkYw9YceFGpGx+c7RDBhAE4AxltkUsAUzyUZEScQApcNpwGAgxo+TAHMUN2uXF7KM5jMw2NnfnwycnLwEnmhUsPhgSsnMioIAI0BHqkDb5k8/uVHV8dXnnu0VJpANISuo0jRzm11IzlrT9qg6jOPdWyHlkES5VFcae+eDc140BSYip9TFLLFKMgQDc+yoKJxjay3l7AI7dgsnZV3uWXekzOScA1BTE9PgCzBSfaigW5y06VY6OvXdI7q1E0zSfdV0FwfgCQTRT+Jhnvjn4nzRopfGqdv3r7TNU48sevTN/TkW2TPVJ5ATSGQLubHdC5Hz8sCvLPUVaLp/p8mWitIxMwiDTI+3u2slglULAqQGzvnD/bYjLcfHe0TICEeH271eD8BE1Mya+rBpSFQckoiqyOb5Aq1OzU6VY6fV7By1Y6uqWvZ6khLURTWeOMBALlvOCVAotwgAOctxi3Vdj4/GKhmhLT2SdebnnUF3JFQkKHvuwsXV8fTu4WTHF5glSRY0QARGoiIvF0vt+C4CHFYPXM/DACOmDDVMTBEc4GgjTOUBe+cvuipPK5fx6iD2h6P1VUBMWNVO8NpwcGUYFFR1QrXEypCKp9e2rqxREZDx2WfOi+pT+DTWymV46alL4JgRr6yebwcueaYcEcJZe3BWZ3VWZwDpp7dEspkyk5nSydhPzvnR5wiREaIBIKGqkqMusNwMEKgbUAJEM1Xr0h4BsiYHR01j203hHPSLYa+PYsw8GVeqgMQGZohl4YsidGq6qqqgc85LGILvlti9dwA67A/qae3KvgtFrJoOMnWEkmUZ9vvHx4fOOcpkABzcbMYgYAAvVXz/nd/7q3/lLz77/Eu/+Iu/WJ/jnbWnQBu8f6Pugy+Xi6yuqWOc1IfXexaDINjS8fTit3/v/T/4YPe4MVUwwEDOiLJaVefUWCiKpJY0SxZAFFXnuMo4afSwbZdHILFaXeo98+yVrYsjyTG1LQA0TRwf17GeRtVJK7FNbcqA6A0bihG5n9K0aqy3VK8u37h+40sXBkkOwY12fOGn1SW1peaIy6Ii2ji/cXx49NKzmz2LcLRPqRnv3Sq398vgRiHg3Z1492Z/tShCL1x4FnrLVI3Bp5VzS6PDrdsf77Px1y6EXn20moow2Wt2vgtfecOdX+Nbu1smtwoGv/zlrfNrN9/5Wuy5Zqogy+zd9GirgPWjppzK0zo9fmbz9hFsP7i/C/mzhn9+slW+dbP+wTu/sOz+nVfODd/94YHfrBIcH9U5Rkk5tTGbqqiahhDqnUlM5DkYtA0moJAAobOoQwIjBgRTgiRKpqhCCIXkKbEpmKAlVQASQ1VFMwNFtAwKAMFTtAYQCQC1ISCj1rLxcFmfXcUhVG0zPcw7nx1L40v2gdBls0heMmJkx5A5oPOEnMWDAaIiIBgjmOZFdzMinOOf+SrDbHgfsRsTWuiVH9Iai1ZpRI9wF3MX7Pm/vfdN0wAYezQTRPbsj8d1XcdqmjNRgxpCyGbA1Eyrw/0DyMljkZtUYsjT/f/iP/ur5596rpRjTpMCU0DUnBCBmBWYkESF2XVjMo6ZmUUaE+kGA/u9HrAj6siBk8SzBSuCTpRrKsTUnWZKyfvycXsFROzCQOfZQY9/QYVw0qciENDcYnvx26mDmoveD/CoYu3UMNhPgqDdQs98JPJx272fdJCL+OfUCc5JwodiP3kSDkx57oM3n2JC77qhJWYAzX1noFNTUEzz948ZdNtz4BAIIvQAutguPom7XfKmsQVE7kR/ybpfRzJAA38SHSQCfQJq6wXaDQ0M6xbMUnWAbUvekwsoyQmoWVGELMJmqupzHBZyPKkcZtBEwMQMxoYgZGDI5NgRCYhNU5YgEFR1thQCCkAAMJkOBLNpMuUiCHW5RMZZGQkY6xYRURtoEYuMXXLsxjJguusMA1CBmNrZGTkEA+COEdSQETkCIyWm7hMorsgCwAAGZBjWQDlKnFKuAfxZe3BWZ3VWZwDpp7dOFPVkJ3KXzoxrWlUdrdR5DJ80fCJJ2TkAE1VU62Jkurnbbngd8JF0vy7fo87SxKYsy36/LyKA6oOrqiqEkLOMx1XT+G6/vV4vxtjr9TpzXhDFmfpFNEuvLB88eDAajRxz6YKBWZIkjZlqr5i3F/Nx8BgjKhC7hLm/PGwD35hUf/fXv/WlL30+wuYHn73bpEjEG/3RH//q19kPS9QiNs2DB/ngukL+5V/95u+8fSdjT1JTFIX33nsvYqqyurqcc045axMtGTl0jkW01+sBUGyzqj04Ou6XYW9cVx98VsHWm3/ky6FQTWPKOTVaybiKbWyFEkyrGFvxEldjW8eYLq/cS8fLkfFgv3958MEnH/JoqajuvADRlldGw41GLPmL9YNJ+8l7W9Be88H1h+/Xu7A2qG9++Oarb7q799OtW0UzLhAiL5Ub5se30/5e+9EPLLWj85dGfnnty68/s7GUP/mdfPuTUO80knkp3/307Zx7g171JrWwdfXXj/Yl9m26f/3oKGW9iKtLbbXZx6pUpSQE/TuffnXrYrWxsXfhfO65zamWh8fNzq7k6ejqFsVRXH9pvx1P7975+Nbx5PD4+PBofHgUm6YoCgRkx9YmblrMBmRG5JhmWZAGSY3ZJRUGUE1dSqiSSTZgymZJRUCTCRiSIiOiGYIBQspZEdZ7qyJKVJh4Rz20LljWqOc3Xrg0LvKlC8NmWl/eSdUUU4bzF7aOJ9Xe9kG7Bw8eHAc/rKbRoUlOpCJt2w9FYEPTWE9zai9Gd6ohnkOFGYmEBAYiMvcdmX/oAOyUJcPiLA084uUNczqlW7xARNXoHAFRznn/4FAEYyu/+/aPBqPy8sULVy5sUmqnh3vrPS6Ni2AmxIlLdYe3t299+gma/42/c09Iy3PnRyF4hmjeXKGYH2nfERHQZsqxmQ+hqaqpZ7KZhQQCzmAhExEyMwEyAIrmnHMIJQCdmuV53KThFIBZBF3dVwoz2WNPmH/eFwOLFje1CJBOafAe328n5Z17bDzxwB5yg/avMKgyB0ju0WgmWLj3p4zCDQiIEZERDRVQ8cSdvEMTi5UX8qCMFlSF2I21zeKVZn4JXbKyAZ0MUaGBmIoBGS26XhB2U17GAVzRE9BGogXTLABgzgGagZkYqBKIY0EQz0ZgYJ30wJAcGIKRCoi04JU4o3QYTZXYmAxBEUQEKQMBIArlLqcYzQjBGyijMrAAKyQGYFMwRVMDJjJABXJGzkgRlMDMOiREBooxOygSoGG0GTgM4ByAIZCBqRpiyKDg5F8canxWZ3VWZ3UGkP61rpmgAtF53+v1OtuDqqo6tVu3hmoLi9k0m04G5xwzd/528yVwkdQ1It1abOfj3HUD7LBzyfPer6wst22bhRHVOacZzKxpmo4OKsuyW8EN3iMbmLVtlJSm46n3wTl3dHTknCucN7AYkxkBQV3X8wOe79fM2Mg0Dc+NvvDGa3/sT/yCxOlv/Z1/+K0bH7c51ykls8Pj42D01t/7tjkoh30QLYF7g36j9P0f3svUE8sdNFLVuq6996PRwHsPANOqMsKUMMYEoL1+UQQXYwYUJPS9AbBr28YUP3z7zp2b+8+/cvVPfu2rRWqWZeJuHHGVYWV0sD6YbhQ1cJKYxwdVrMZD92D/ICy5ph9e3D+8a70fT+gqFEtXLw58qG8f3tubfMy3k0ccDHvLm+z7OBlP390bLU1t5DOX9fLSvV03GK5wlLjblmJRDgdcbpxfC5Yzk1STZ9d6evggp1G1/OUHftje3Zume9PtgwvL+YE7vHZuJEd3Q5vqJW5p+MKbr9+7d3vyzscKcf2la6vL5/CtT46uH6MPq8s1lx9s1KXe8C2P9o0fDPqXv/bG1uuvf/N//c71u3dvvLf3rb/2f+xNp6BWOB+cRwAmRoSiKIChxJIIJ7lm7HNiVgRUoqCaCcwhKqBmNUTJmrOqoHMQc1JwCTSjAYAjREA1CYTMhKgANhj0ZXpgyEiOHTI5gDJJXt0874Yeo5SFA8HlSytkogrkYTDorwzDdD2OdrmuzI1lZW1ZwWKb2yZ5H3zhmSzUVc6xuLIBi22pIRiaKZHrjJ7NYDEu9gTbGFICpE4zpqqdA0rH0T7elM+30M3mmVnOgoToSCSPx/HwcMwIX/3yq7uT/Y9v3vjo009v3bz9wjNXQuFdYGrGzlqBHrki9M+98cbPfnLn/b2dbakmUMedw30RkqV1PxgUacwFVmoiMSCqZiIEIbYiQxYVImimtapjcYRJSRgaD44MTbLjkFWJMjsC8KrS1HXbVuvrgVDmrn1zRqhL53ycTjllqPDw+SeTW4tPmHk3zGDn3N+CHgcn8BMMIQhojt3MrHOZM7STA7YFURwyFaIJIBsoGAGwKQGqmc7WdB6lpuYobI54W8lM3Flf6gn5Roxq2hnSdNz47KYrIKIRQWfgAYYApPi4D7sC6EPX+AXI3dkSzg6lY/uUHXbAiE6Ei2o25y/hJIK524aIqioREwIiOc9mis7PXEQQcpZumc0AkZ2KApQGQUSQYDKZjFYHiICMOWckR4jMbnalAQhAwQgJTc1QDQmIkGcLBp3rPIIiAaIDJAJAYLSMCQEZgQE71JcA1cxAAFDUmLrQZzSgrAqG2SEAGKIhGqB2hCSAAZBzagZmPDuus6zYszqrszoDSD/F5cvQDz6nVISCDKuqGk8mOaXux75DPiKZCJG6UHlEoJSzYxYRQupWEIkIwDrGqUvwUFEAZOTO1hkMJGu0mJME70ajYVkUKaVqWgGg98VotJRzlpRzTEl0MOg7QkBIMSFqWYZQBiTKMReFQ0AG8wxFoDqqiLYpI5OYiWpRFDG2hXcoiX0xWFt5+Q9/8crnnt+L1dOfe/WT+3+9vbFjhjGZqokKiJhI48DMyLBkR856o0FSaWNg4w5kAAAgAElEQVRjYET+4OBoNixhwERl8Eg07PfBIBINQln2yiyChIFzYNfGlA1UxZCiGRBND6r87u2//Odf/pnnnh1t3/ajz6ippgWVf/hVGozAFdDvwbA0j3Vsmskkpnbvzvb9/bvLa1sHR5NPPG9Oz/3Bd7+5OiyvvXjtcrhdKfzT3/jdZrJqMpzk6vUvf/HctadWPHz7N//xZLp/sH3vF778c36wiqvl+UFZ7e3evn6juddbIcqHdweik3vTGIo71WTiNPR4uddr9Mit5huH+wVQjTnff/BaG5Y/9+rGq38Uyj6/+4Pf//SW85u7oyU92raJcOuKYa/q6cZrl9YKd/uffTyqS7y30xdfv/XJ//ndG9965+P37+9RDdF6jrkXguboPDkkYjZCAxSl/ePJ8eGEiUNwJhWAEqEPvvDQDxgYSmYw0zgLAVWlLGbkY5Su2QF0ooIkyEDo1BSIC4a15eJBJQSgmpUjoFKSmJMvl9985RfLvr/94J07R3LnRnPnbr23O7l39+Bwv7VMzbQuipLZ9Xv9S9facxeHw3N0brkoSs5tdlwEv1oUfPn51UdbfgSAzlcOANm5eVZs94E6wQBmNvMLP0mMJcTTxmZPJCi6HlpEmJjYHU+PsmLbpvW1tfXVYW/EVT0eT+umie/9+KNXP/eCMCI7QhUwZaRi+T/8j/+Tv/H3/7d/+qv/6OJTq3ev3yiCy1Wb9u/FIyImizxAqE1AagfK6MwECZjYTFSTCuYkJobaGhBYS8BgkHMyA1FxPKfIcGVlLecMYIAKT+Zb6F/+y0rVkB634baFJChYgFu0eBkfp+Me3rbFoSDrbiSaqZ5wMrYYRZtnA3KqGQwPDg76vZHrYc5xNBp1i00L29KHL3z4qClod9tFpUupcuTMtIMvAKYqs4So7nmz0N4ZfTRL+z3NUD2KPhcRn9mJI+LsmabQzSmpWUpJVbq1JzvBWLKwfetwE3MXkwwAiA9dy5EZOgUBs4EAOkAlV6ghzpRs1p0JO06d+YEhIpqbHSgCaM4di5U6grTjyOhRo+0TB0iYf2YUFqSGarMA5BOwbabdABsikREyn4QC00Iy78LmCVRnekg5M7E7q7M6qzOA9NNdZfAi4plNdTytOwbGeT+LVQHo7BMMFGxmfEtIjtnMnHOqigiqggjM3DkXn7BGpKLAxJ2kHiznzMQpJgTY291bWlrqlT3J0raps6ory7LoF8WSa2PTtjWYDyEUZVFAUdd18K4sgsaEkj3zsChWS1wpUCUfT5qjcVMrJvSCVIC13hqINVN/ZfjcF14aPb31ydFuvH/75r3tp7722qXR5lv/4J+1N+9c2rpw4/qNot8bNxWInltb39vbM49r5zeqpo6pBbXgC8mZiM2M2TnnihBEhMymkykalb7oWK9WcozRDLJkRGBEMUWypqmFKRR+fHD83/+1/+71L3zJmZUQfemS9/jRDY/U6/XJe0PUnA2yavbBoSQTcd4RUsr5tr7T6w1Yix9/7xNM9aQer8desnQ8uSvTo2//X+//boaUcoxmaL5wb/36xzFp6PVLwkAQGMPK4MJwedWXa6ur54ujNiYZLhVc7r3/ye70geBRhvbgIO3uxOOchoOirXX8wb319Ss5x8ODvcMH95Hwre2P/+QXX3z6+U0aTjH12/Xl+7K0c+NB7vUP7n+gHn5zv/6Vf/zOrsVcDKKOQp96HpkpeIcMS6NBkmyGIjSZpKaZ1tNJcC6rNW1CECQkwNTkNtG0lsLxoHDeecCGOrM759UoJwBjMEMAA2QiMwFTBVMwY0+ORqNivOdFODUNDwFddAQeeLi8ujLcAkrN4fLf++u/+f3v3pPIXTyTc9Tv9UruYwtA0MTm0x/yZx9sX31h+ZnPLX/yo0/HBwWzCwUUpW4O/9AjbelCIOzcrPmkuV+MJUV4Us7PIjSas0Zzs7WOwlXVnLP3nj1PJpOqrqaVDAYDMhwOR8GKV158+bMbNy9fvnp0sDc5Plw5t5bYGSYFEEBBo+CfevpK1bZbF1+6e/NOE2PdTslM6hi8B9G+7/W9j2JiptSaoUhGFQYsmKJkEUVjkJwSZshzlqTjQxZRykx8O/fpfsI5/sTU1Mcldo9Tao+a2D1BDveTrvBiiaZOY9zRICebksfNGxBQUqWqqhkRck45Ng2AtAIIZVku8j+qj8RhzXfX0eNzs7vuVd2X7XwEtNvjqSb+iS5/p+D04qX+SSJGIjI9GZVDxMDd+S26R5y6aJ2OcTGJa76L7si7NbHu/3Z8+1wuuLKywmxzASQ+WnCijZz/GULo/B4XT/NxPANgiDwDjQtvu0WBa6e9PHkhzTcyP/VTu5h5Y8zEpWfdwVmd1VmdAaSf4iIDAGybFpA6J7q5rJ+ImqaZL8eqaoeIwGb9Xyei61bHux+/+YBEtzY4F/SbmYrMf/tTAmZq27ZpmpSSiBJR59BQ+mDOFWUoiqCa5z9gRVEwU+F41C8KkGHhn72y9PLV85c3Rv0yMCSHmMWaJlV1HEecTscf3t39/vU93trsby7dOtzd29t/cevqz772c+XF9fv373/08fvl0KeDyQvXrhweHZ3fXN/b3UWQF19+/t7Ozu7hA/aekDwCmfmiiDF2YZdFCIvNn/ehU9/t7+9XEpNIdwHZOY25axQAQICSAjm+s737relbPXb7+ztLwxEIV80k9IJIdKoBnRghmoGYCRJ36hhERDJ0QMjel4SOwRs0hhGRwJDAmENsRcUsg6GfagQ3iTmqYcoJEA1MUJ0vEKluYj/w8qi/dflyM5lWDw4tg2CbNIq5bJxEsgiWofrex2rfBtVsmsh8UaDZ29+7fnV5tWhSb9yu+LJY7hdXzy2/cOHan/3iL//NX37rzo0JjgTUWjFT6nlG1w9l4dkEU9P2e4O2aVhbx6kMNHCjSRNjB0CxAIAuDthAs5qqta0UAqPgSxSU3GirWKoAglMRU+t4CETsxDoZVAkzqIGiJAZvlj2qAhoFcH7vQXv33vQ3fut3/tbf+of7ew1a3xMhSa/ny77zjh247k0OAOCiAXz27t5n7x5NJmPE46LoAyTn5YVLd59I8swdvRc744cqLzgJOfoJarrurdVhoe4wYox1Xc/buJwztCCY2rZNUbe2ruzt7AKApTw9OrYsd27ceuba5X1J3MWVEoqBdlaJCNkMg+f+an/jYlNPVLUZHwfi1DSgmmNScADsiwJVnLGCqmVJgqqoGRUJveZo7EVllmMGM//xBX2XLQ5TPbmnX+hrF60OniixW7Q7P3kCzKmVR8HDwzipfyEpBxJVuzRbNw+NNYTH45VEBViAXVMpkQtlf/1CYZBVwTn/0NjzYQc/AySPn9qpE1k0fO/kzc45RFpk2B633ZuDkFPhTqegAsycM6z7QjYDQjfflKOZLYRItpPZm/kY5xNDcrvddYfaYcJ5MIOqhhDmMd/M3K2zzVTTIXQvnG9hDhq70+/yheeuJIsn8qR/PwTOM1/1R505OiH0HJkumkmeCvx9DHifwaOzOquzOgNIP93VVrUCCJhjnBttO+eKMsQYe/1SVb1zIppzbtuWYGbD0P2kdZq6bh4p58zowCBLVjUmVJgNdhOzIamSqTKrWfZQrBe8tFLeuHtcKwKqgRoheK5jFJDg2RECkPeOCJ1Dx1AQBsRRCFvnRtcuL125vPLsla21c+eRETRrU0k1hZzMqGmrr1RXX/tk5/e2j9++/llx/qn/8q/8p1cuPvv2D975p3/j735682Ox+MrXXnvvV387HkxKAN0/XPMuW6oPdwFU0YESsetWlyVr8EX3yz2tau/Zec9EvvDMOG2mbZPEgIkBUQRAKWVTwG4ayheFgRJj90eN+uzltaXQrg5Go9Hq9Ts7m1ubRHp/++7W5ubO7oGaFaHYe/Bg/fyFvf0HiLC8PLq/u1cUveWVlZs3bpw7d+7+/Z2yKJ9++tq7776/vLTqAjeT5sqVKx988P7zLz392Wc3vCsNzAe+sLm1vb29tbX12WefPXf52vXrN0IoA/kcMxi998P3UlZT1FaQMJsIgKC6bgW3rjCJIQOxqhlRbBtCuHM4vXX3wBEFwUgi96387MPid02IptGQPGNTusJjcI6KwnzhTBObOkRS7aW4uVQuDXhU0rjJn949/uioNgQCA+e9DyGEnDMRqkg3Pj1tmqWyvFKubPQLuLj6o+u39+4f1E2rgoBECsjOciLglCQbKuYiSOGYGcxIiZATgak2BquFu/xf/ef/7Q/fv26CAEDchBB6vcIxo6Fls4BtTimmNkY0CKFomianqZmVg54jds4TgZNyEf/MV9P/330YF8N5Fh/vAFJVVV0z2hm7TSaTaG3WbEDHx8dt247HYyZbHi1tXbi0f3g0PjjKMdGgQERgVAFRbXNKpkml6PX9cL1cuwjtpDFAH3zTWFUbSquWaiGE1LSeyZDUErI6ZHAE6sx1kZ8C9v+Z09cpEuD/z+9AA+mAqGict+yqNJdZzSGBmiULbas5ejU0jexttBQCzbzvTrX13XjPKTe8J57dnNxYNCL/iata9Mjg1qKrxGM0CyxudsarsDfjGeI8KTNTTWrpFEA6hccWb9acbzmVW9XZ7cwpIzMCnAGSoig610E+SUmGE/vB7iJ3UoIuJXzxNJ9ov4GIc4C0SGF1UHDxFACAyM8v8qJpxxOv8L/MXTirszqrszoDSP86l5llFVcEJArBlWWZcy6KQjT1emX3K1UWZVO34/FYsvR6vZlzQ2eBwLy4jmgGKuKJczYAIEQRJSZEY1MDB+yRDQnJ+MrG4N/6N9/4h7/2re++c5QgiAfEpNJ67wrPq0vDFNu2NcviCocqKQmxZxINGEoZLa+ubZxfO3+hv7QEzKDZQmHBW2w01chIDl97cXN9Y/XO73wwqdOv/O2/s7d71OR6e383s128ejlWDbd56Ast0ZJwoDbVyfG98b6Acw5ElZ0DpE7g3raRmbMkQIyp6VqEUFBZlt45EQHElHLO2rY5SjYzFTU1ZkYmEQHRFvJxXR0cPvjKKy9xjhlp89zzquocP31h1YfiytWnwAiREVghEj+nlk2z4TMpa5b88vObx0fHL107H9vUNPH1L76UU4pNxatlM77/4lMbcjx+9tz5lFSysnP5+HhreRnr+uq5c32Gi+vL/UEvpVwOyvVz6x99/EkRBm0bm6oJZTmupkjYprS2tnZve3ttbS2lNK2j7/embZq0bcwSnLcYHXPTNi0AgDJTkyP0ShBhVVMRA/Wj/tIqWQQZL5s8tbo06odBQec3Vi9urZ1fXykDaay3d3Z/L8SDsdw+FoWeU0spMXNRFDlGz97MkiTLtDPFKkeeTHl/0i+D6y+jtugQDTyD5ARIhoAIOQIihILbnCdRENuChRgZ6bCl37+58+Pf+9+jQxMjwg7e9/ulmy9dA0zrGhGz5DZFMjPTFFOMSuwm08anFAJ77/SU2RUaopDL7EgFETsSAOZjSF3vZWZIjpBEM4AiIZoiIpJbbDdPaCgyIxFQRTOYTpuiKA4PD+vp8frG6tJw49ad7Ts7N5wvBksrnrRtapA0Kr360fhw/3DSKntTBAEWphgpJ4SCil4thYZlc8ypdaGg8TS2+4pRMJkvVUjVwAxF2rZlAu/BuUAYBj0vgm1M3sRlI1ZiAVHGDGAivJjEeopNOoWF6NF+d5FROSWxAwCHNhNGLXBGYjRXQ81FYosvXGyC544OC+gI5px5x2/PrdXJUE+it0486KBu0nHi7YOEYeW5Z16qp7syPbjYy55BNRMxImU1JAJQ62aQ8LQ7xWyG5hEMDEQnLoxAJ9SaIeopQdqpi7P4hlnUoc0uI7DNro/Nh7KI0E6Isu4L/ATwoAjDbNhnfu8USE7tt7ss87doF2Q3v7lF4Z3rPBJETUETsxORsiy7BbjuILvFtbmYsKuiKLqNd4q+kwvGuEB5zT5EoGoJEJAQAVCNTNUMVBC6CIoFi30kg4KIkRABAQGR2DEuvjce/kdV85nG7qzO6qzOANJPdaWcxQxVvQ8qNleJGFjXzyFi27bdml+/3+80Y3Vdd79wc932SfbLLNbiRFQyb5KsZIasBRtZs9J3l9dW/vSbz7y8xVt/8WvTg3/2/u1DLFcLVzqCUIZ+CEyGgr7X67rWEDhJtJz7/f7KSq8s+9lIyRt7Qy+A7AhCBsmEiGCFJEiCZE/36ee/+ML//L0Pb+3eXCmHg1H/2otXadDvr622++ODZpon2RACueaoTtoWqyvGGHyR42wxVURyls6pWVVVrKoaBAwhhCIUBJBy6dn3CzGoG2ibhMZomsTIDNmZWRQlJLWsSlnd7f3p2q17RW6ByTkCM2bP6JAJGUej5VnYKZlpLkrvHGbJ3nFgArNiaeiJVaGaNqooknVYiEhbMDODggoguthmMeXCdY2FqHCQzQsj57yqeM+QJlcvrKaoqcBccptif6WcNvWgKOqj/YvrK3U9BRHnKKUm5uQ8s3eSZ47wJYBzLsYmhIBkzC62iZF6hR8N+v2gw1ANPbz4zNXXX758aaXnHI6GvZXVpbJfBOcBua7apzbXhdx7t+/vjnNdmxRCgWZ+hqEw1RgjIjqiNKkzFXXMdVV3EaZdCqtz6CkPyhIYVYSJjBGZimHZJBXfRxN0gmh7U/jOR82NxDUnL6Vz1L3bh8Ohcy6n1PVwddNk05RSjJGIhr1ebNucNYSS2BkBM560cby4rm+mRFCWHmDWGy9ObszHHlTVE59422k3y48GjO40fiDq2sGyLDpTh9u3b/f7/fX1tdgvLlzYLHoDFRKDnd09NQAk7xwApNiOj4+3traOj49nw/+YjepMNo1TKFkch2CDYdmMo+uvJ2MkbtqxtQlbRGQFBFNAYofeCjTJ2WLbqoJzwbvCO+dcQPBJIhGqAHbnYfhEcd0pYdjsQT09OgKPaslOsRMnQ0s2t1MAw1P26PNLfWq/Xbt/WmWHs+d0X1gdHGJmnPsJqtKJTZ4BBMSSaXXYOxjX0jQH29srgyYiFn6ASKpATM65zjqb4IlkET8K0Lojd9SlSnU60fmxqiISwiNAUU3gMQXjonLs4QVUQuR5MNdPYq5OTn/2rNOZUfgIg9QByFkCxGPM0omjPXjPqoKgzpFzvltBWyRt5tlQ8Ki2bZ5D9ZA1Akb0c7jbPUdNxQAQO8DVwWMzNRXGmQS6G4Xt8J5h6BR23bpeNyq2CJ4f7o5UlRYMNs7qrM7qrM4A0k9fiVrZ6yFTTpmJcorOubZtev1ebGM3aoyAqmKmRRGKIgBQSmnu+t2JzrvxJJHEzIhKhCJm9nAAF0TOjegbX3npy1+4urHin9pc7xXATlcG8B/95W/81//jP9qTSpFBCi/mAEEMFYuyCK5LCLTgcOPSxlI/9BhzAkJGdm2SvgLO8jAQ2YMqsne+1GQQcmrb9SXePLd8b/9obWMZvFfCqqq5Pzh/YetLf+zn609v62TCkl041+amUdipaiANpctRECm2MasxkxG1TRtjiimGEIzYmmgF9XsFMYFKEQo06IWybfIUajEjKlOKOWfNKKpdJGKb4gT95vMvnx/iqFjObVsUPubsQ8lMvaI4ODxcXV8XUe/ZMSGBc9TGpmlqQtIsmqVqjiRl56ga161YVTfjSZ2SSdbUVgaAQMwuazYCZM+eyVMzTSF4gykzlt45RM8+OPZMEmjZD9qYR/1+jFH6ZVU3/TJkUVSo2thnbpIoGhGz92LKTABWFIWZFaGMucVAwZVLzi728PK5cOXCxoWV3jNPra8ObdBr+/1B2ePgcgAiYiAuShfKfh1BLQC0zBCcd+zQQLNkzCH4fr+fcvQl14cT74cI2AgQAWRFEDQDNe8YTAAAyImiKSTQ4cpya2LgGB1hNgjv7U5v1xYdMQcwRQEBK4oQiMzEeU4pSRL4f9h701jLsus8bA177zPd6c31auyq6ondzSYpUhQpmTYlUmJkhbZlybKDKEhiGUhgIBIi5EeQ/EkCIXDiJAIcBIITIzbsxEEUyAPkIJEsWDOpJltNUi12d5E9d82v3niHc84e1sqPc999t14Vjfzvt369unWns8+5965vf+v7PsEQxRIXeV7mDpBCHUAxpRDVmywnMlVe0SOzTITI3EWqyKl+bhEytpDjIy7UKTrXkIgQPzQopapIYAgQrbWkqleeuBB8AICVwWaWZQp6bvuccXkbonMOUtu5gR8eHmZZNhwOVfVwd98BC7SItab67//KLxf90Urj28P3e0YnMVqbT60Dm7VjZVVsO3UQLiQ0zjmJnpk4s03TxhCCT4hEFEpKuizuPx6yOm2x8D1ijuCRNVzstjzKIJ3qyFUVAJlYTxgkWbgULJ5h+TUfdpnrAMq8KV+mvOZvQE7yebuzRkTWmgISOmEX99759ijXkeuM9MQ4S8iApEyqCICM9lG5/8n41rHPNQAgmI5BWoY3i9XodqmOD1wtU5Ikx8l1qQtbWDpYIppMJgBQFv0um2oxYnfq+3+xwot0Wlg6g4ujfuhn9dj5QI5rAcy6h1trjTGiMaXUQcuOEDbHpo6nqLDupCxkVIsTt7RQRGSXrwFEJGACPmaDjtdNATR16FZFY4pzbImI7DparNuzWHaGWEz6HVvkRREAbM/ag7M6q7M6A0gf3kLmmBKkRISSojHG+9Y5KykF7621kjrtrCHCTmIbQgSAPM8XCfHdr073cyhCxz+rmpIsUjUKx5/++BOf/tjFSxvu8sUta+c/mb3g83Lw7/7Mj/2df/TPGsmNY2WaeR9CSClWOnW9UnzrMrO1sWqsDirnUAZVVRXZ5OggrvXUt2wIJEIMEKNKUgkiSmyYkyuyvEmZIZsVu7sPLp67jGA5prIFUfr+H/vRX/9f/kEK3kpKzdQajkhV2bu392A0GBJTl4fI1qpq0/pZXasqEvsQY5pZa5IYBUDIkCkGyVweQhSJ1lLhWESL3E2ndcIQUiIEkZRiqiV9/Vvf+A/+/R+jEByXxDiehqJHbFzj09rmSDRZawScKfvOZoisfsap8U3tAKZHRxwHDg1P27R7xK2XMeXDYTOL9bQFKjrBNAKoIppMOUsWWmn7lFtrENE6w6Ks6tvmcHwY2ja1bRIJEVoffZKEmAQToCIRJQRkwjLLElAUFdAminWmuzxUtW29ccYwanN0bnXw/KXq2sXRufVRZbHkxKoIXBZ5WZWECCyAUREA5XC8u7O7P5kmZceWu+6pOLb2IsJ+v6obBYQUBqCcUoIAmiIhZJZJwTBLbMWoqqaIADhpPDAWVX883RNBVEwos+Q+2N+PBBiTCKJDIiYDVW4rq6jIQFnOZElSJMRBz1Y5ZFYhyi1Md4/S/Ra8kvoWQRsig3yajSBChBgTMydQEel6vGU3s8UEF54MAIGoqAqpnOJSOhYAUMgAMaWUrBKRAUDDRkQAiZl3dnYAwHsvvk6hHY/HKaXBYNDZPBhABxzUkmZG6JXfe0lDg9H/4XuvuaJvTbG2ttkcHfQGxUETy6zoHk7QcQvShQ91h3Dt6pV33nkvxaYjh0/RRCKixAjAzN0VuNyIP9qaL99+ivx5VEuzWJnFd06HPeR7+OCd8ltbegJcDJXNbxKa5wEdnyAiIjRKuIAWxzIkVGvLFIska/08tdGYmBcJFqIXMoAsSAqIQAjH9MVDbmmPsxpHQ9iBNHx0UDDGaE3GbBBBREQbY00n11kY5HQwadn2YDGNtljq77Wky5TO8t/zzC6Ux5647rXmzj3HKiBjTJZlRBSD5HluDN29dxfRFEVx7HqKp07Q93o/SyIiWrhKLFNvujj1iIvdCsKTWCsrSw4fyN3dF/OBC9eK7iQtXk4BUpKzHKSzOquzOgNIH+paDEV0u6Bt2x5zQWnxe9YJartGIYQwndbOza3bFlYNIhJC6GBSN6MCIN2OnaqmGBl12MMqD9ub53OXZYVzzkG3d8v4wz947bd//8pL374jpkG1HTqy1jpGjbXhuLnWc1kcH04e1NPVvhvkgKk/rApHqrEFZNAAKYJ4lNgFxjNRt7fJBnrDAbTp7r2dQT689tTTRX9w+/5OmNRf/b2vvvbG21vDlbduvJkrZBYvXrrQrwb39/Y6Fz5nXNscpaXN1EUELQAYY4OXYLTFSJnTmGLwCmIt5QV3mR7TSZMiqHajepGZyZokePPerXI1bq7K+HBms5ybWFQxppQmCdAmZQEp+3lR4MpolGVlUVQhtZL83u6ddla2szQb1xh0uD7cu7ezs3d3ujcLkxBbnflZ61siYuK8KLICy7Xh2uXti09e6p3bunTpidFwJSVtprPXXvnGe6992925vX/njk+syjEFk1fBtwRIyBKTAoKBGFOUBITeBxFIKooYYnTWdivTtq1xgzg9urqGz1/Jnrzgzg1sZVJuyDFmzg0Gg6IoiAgJxSBZg8YiJpOhqrSNEhp2ULlq0fkBiLHIRq2jPMsNZ+OjqaoyEaJJIYgKAoYYkYxPUVRTVC9hlpQVqmq4c7iTFEGiiu43OPYInBOiYbGMSdKoKNYcr5Ks5DQoaFDIej/LbNarysGgQkyq6fDg4FY+e/te+pMHcLeBFEUoBY7qsG7qx36sQgiq3G2lP7rBv6Balvy+v2c3JiqgEYmICckkSUmSaFo8IsRwcLBflj1ErHq90LL3XuccEAAqoCIhilPoBaC//h/+zd/4jV97cPvd0trpZKyzg/u7H0iUlJUDQFIqsswot3UEUUDtJDHMnJLu7e8Za5AQtCMNuAMRRA+r3ec5m7j4x/IxLqtploNioUsfktP230vQYs5VLI3eoZy0ycBE+rhHLX3dUdcPP+QJwbRshtbpZAiNKpouVxSUiFTUx0SmsJQsACX0dRNSneUocW6/JoDWuQ4ggS5WadnargNI+MibNEzcUSEA6di9GpiMgiIm53JmFtGUIoIBUGO6jx4SMREzGwAgxM6p3LkMAFRwAWUfnwH1PTi6BY+EyLi8qKrp2InJkZIAACAASURBVAtBVAiwi5Htlo4ZEGOWZSLKbPI8C8H3ev2OtFkWHXWv0GVkGTb6uPfTHREAINAieenhq4z1MTDvJCT4ocvhGDYtmwrO8etxuPniOkVUgPqsPTirszqrM4D04S3R5NhqCswsSay1oApJMmu6BEMibH3LxnZb1E3TEKExLBLzvJCkDEaTRp8MGkBNkPI8B1TxHpVUACQyxNzgx59/+tJ2rz/ss8mcK4gQEJlcSvUwKz/36Y+/9f7dYkjWYLLVbHI0yocCTYzNuY01w7Rzd1eilH3nBCvEvjU5GfUCuYAIJA8qgABEwIoJVQCQhUwvJTDar0qs+tM4m4WaUln7QLU3UcOslZ5mRbVV9TnFgstINstLYBclRu/rWe0BVbUois7EovOmE5Eunamua8sVxwSaVA0bKvIMmYBimDTMnGKKTUyqSAygmhISA4IrcLRBbWiINSPJKrN7+4HFnmAkAmedgdrX/hBilg3299CnLjPXCplxvR9CaxL70LShBpTpbGwikZKLLvkkkARD61M7nh3s7+/s3JoePrj+mY9/9ktf3N6+GttweHBUt/H+O+8czFpqxNdNE+K09WR9SAEQjbGVdTaziVxRYFARwBiSKjXed+RS9C0RN75NKXkfM0yXt0bba/nqsCozZ0gJgQmtJZHgQ2PQgiAk41wBhACpyNz6sMixtpQlW4AR012XEhRARENMzM5HQQRHNohEUGs4eh+PHdBRQYRFMakIEiMaFEMUQgS0QODY3p155AwAgVKRO01htDIYGLNpYNPqRk9Wh2lj1ZUuDntlfzAsikqVY0iTIisN5sUYOfUfxA+CBGMLS1VVFUWx+CjFGI/3pgERibm7cSHx7zYRmJmIW0BVIGICQhASVKFOvbOsGFFVQkQlUNKEUdUnaiKrAtIMiZpJ2N07mta+NxrdvH3TMBOpb2YxtGvU982UcDY1+/u545BhBOTVz37uc5OV8h/8yq985MqV9u0326NdjROB0MwOCbHwdgQQHGhpZm1IkRQdiAFMou3e/j1jrM04BQTlGFRMFIEYEkCyxik7RJs8WRbRyIyqIhpFFPShMbY54XAyRtXZeBPTHEF1RgYPWSwAz1FHxx11M6vRdxHVPgRJwoaZCIgVH+Ox1k1qdZwYEYioiKBxHXmeRAQwqpKSszmK6eAddwE+BLkBRQIQgkgmVZmVBBKDEiURSMnlGREhMRKDEig+AtIUMHSZwoiMyNB5Nxqd01qCbI1qUIyoGYpRCMoJSYAzREa1OM9Gi4Z1oWhasHxMdHyjAj8EihYO2o+mBi1Azin25vSdCZgRALwoqqJESmgo5SYJxaQeEYmMtVmXtmTY9qus9bNuDHsJKGJSQjb4CHO1DGjxWGK0ZPZ+MrKoQqcM7ogIUJat7Rb4Z/HSCyVVd9TLMRXdUYtQVhQIR2ftwVmd1VmdAaQPb3VuS4SIKplzx6pWkhgMIUgKodMgnbR3ncuwtTYEj4KoFGO0zDHGGKJhzvMshBatRTWYJPjp6sD87L/5mecur26u9ZRd3utbYwHn6ZLEYEz9zNV8BYORUiTdu3vvmae342waMK2urt+9fddqGmX8mU89/dzzl89vr29tbPbyyhhWTcgI4hUQuoaDgTAiiqKkSAGaYWbJicEUfevLylYVsSlcMT04DOPZ1tbG7p27lTET3xiBfohpNt7ipBru1u2sTl4xptj9xHbMRke7qapISoohprpt8txaNgjKhCml6IOPGkKq6zpFBRFEJUJHlBnOLF65bIa9dOf9e0Vmyiq7v9emmBXZyKCNSZuQlOJsFgaDkfqINhZFz6obDAZ1U09ngV0J6lKTAsS86q+tb2iDYRyao9ZDm1nb1AERkg8CKCZKkGm++/7v/vGNJ56/+pPPBKCkaJyNviktT2PKCGOKBUDhXB2giYFSzJy1oMhGMjvTQEQBwScIXhEJiYx1PgQmds419fTcZrY2yAtrDVoiy8xJovcxtQlNUo6IbPNcTQZAGgVE+85+4vqF9z6287uv3zzElGIbAsQo1riUalDGlBFS42domAjFRwyhbeV4wgoAhBRBodMgpJhQwREwsQoBQJRkmb0PIKiQlJOClFlWAJjx+NzW6FyPVgZmtGJGA9MrbeaKLO9blxMaKjl3WcZUFoXF/YGrwz25r1TljlXdctCKdt3kfKxLRUMMXb7wol07VllwIlIAAkRNKieRO0sJPyc+b0SckohqiKlp2r2Do/H4KErdUQRM5vnnPgoADPj6jRsvvPBcZvmtN+8wBmvIN9Mk2sxCjtYZAhBAWt++WAzWbTW89vzH33z9tZRNoJlKM2vqafSeAVtR4YRkVDS3bEkYCF3WDYC1KUVEwNQYIROYhZgAHGGp6AAAwHc4pFuN+ab8klJlyapu0QqfonqOE44eF1x0Ej6r0MRoDHesI3Rxp/Ph0sdMcC1YguNnEERs2ybPCwDluUUBEBGTUeTllnpBayBIJ3LRBN0QY9tEYi6zHBFjjK5wgKSy7AW3dJWQHDNJnT5JAVDYA1sQjkL11DdtW9d1jPvGcK+XF4W1wKhAhGgAjEspiehiAvBhMopPmWKfgh+P9bZeDB+eQnSPoqn5jyuRqKIgAYAk3zSgCngsp1OIMS2fWT6u42dATdhlVS0DpAVWeey7OkVzEdtlK7/5zOfDAOlR//Rlx5SHHQ5x4Uv0uBN3Vmd1Vmd1BpA+TJVSKlxumUABYC4fijF2UfGd9RCzaULsHL2cc93vWdM03RYoqrIhIjGoDoost943DOgMF4bWe8VHn7n+yY898bFnzm+urRR5FlO0zh2nZIKyarIYph+5tPL3/ptf+J2vvPqbL70xGQ7f3R23LTmNu9PD5qh97vzqv/XlT3/+h57KK4dkEDOgCJBQCQCVDHTjfN0WLTNIQBPQAnlHaCVSiqSJ+Qi3q03Osv7lwcpo5eZ7Hzhjf+df/L/b/dHaxmY9O8LpvV/8yc8P9GinNb/8q7//Zu31eMexy4pdaBiYOUnnbmcQ0Xtvcpfn2TwSiqiTMTNzipFYy8wZgxzCapmNCnjx2oUH79/Z2hz4elo34fardzXec84K2CQAxgIwI++bqc2yI2brLBvaUxBJMSVSMEph0sq4biZHVd+0Q9eCSJuqXjY7iv0ihyAhihgLAIra7j6YYdj54N12csguKzODKbTNZPfwgetbrWNUI22wGfmkjpEIUaMBds56Chkk1Rgl+Gnrm1aA2DpF471PEtkYm9rLm+dWq6xvXN/m1uRNU6PGXtFztjKmQHQitq7Vc1NENc7ZorRb/ed6ayvrq89949vf/M77r7w3vRk06w04hYTgVAuFlQGe29r+1rdv77e+jjOAhKAixyIWhWWZPmACUETb1CEGIFDALuOrXfTbbdv2s9ykdHHkNstYZVRktjBkkYzajMteNWImNmgtm0G5tj4c7u/F1ps4mzQ0GwOzASZc6r/ZzP23uthafbiZW+S0HGuPSEUQgZAARYmW/dwWvV0Hu7qNDI1JRdu23dvbOzg8zKoCFDSl3GJo22GvP1jLb/d6N2/e/Ojzz97v98uyNIwESbytfUKkKEFVg8SElvNB4ryoSu1t5oOt2d4OmyNSA8GnqEEkRiQAa9C3TetnDoJ1HftlqjyDzAEaii0F6UawEIjICDAcf0CMMR1dISpAsJBcLRMXy4jl0Q74NN19LHo8MXCbZ49K51hwkoX6EGCgRx2xl99GiqqKhJREjDFEAKoxCiI6505HDGE3IUcI3PoYQwghFEXhspyM1WNDPJc5FVxk1S65cqsCd7wUIgOgJEDEkMrDQ3/z5q2b7+3s7BzMpi2AklFjoFdlW5ur1584t7U1sEZRJSY2xmVZdgr8LOwWTul8FizKKRHX4p6Li+3RMbzF7ctYSwEMGkXQqCmGOZ0j0m2c9Xq9oiiW8qC0aWN3dhamjqoASRdPfirZ6RRAenQOcP4Q5eU3Noc3Sw58ywzSgjpbNv075bLYPXLZYfyszuqszuoMIH1IS5KMx9Msy6wxIp1YQpjZHs9/h5BS46OKczZzmYJ0YnJrHChoCnnuQggIYhidUU3egvQKrqry8rn1Zy4Ozw3h0no+GAxcr0/WZaJICKigosGDKBolKKWp995/9af/7OXntvRWbf/JV/70jVvTezuhbvcs0zfeuZf99it7bfOpF599YnvTEqKtkQgpV8j9ZLKzc3dcT1KMuXVZMTBoDCXSRpL72hu3Y5sfPtj9/Ge+8M4rb/7Pf+t/+vyXfuTLP/szbmXwyje/9daNN1dHq++9f+tgdxz8wX/1c1/6gau9e2++e+3K0z//lz73X//D/+fdYBGAkTAmVA0gbFlJgggRW7KOTAZsE2aIqW3RZYQ8baYxqTOWgDCBqFSo/dScX3HPPXX+/u4eR4q+mNYz0hSaqR7Nnrr6dP/CBposCuZlr/WxDV4UyGZF1ZtOJqkdW46QoJlFUw0Lodv1/h/9wUtbA/cDP/SZdw6P9vYPV3jshpv3bfXG+w+SOEQ37xKQKarfP/yX/8f/9ZX/+7eqsioGA5HkjLlw/akwaySEi6m++eZ3YhhLTKOiN9hY3z88IkANrUZlgKRAAEiQZdYnURWAiKjdvFNZ2Ivb69vr1frQrPRK5BxTZHT93oqQO2jN9DDsHNwNEjYG5frKyGTcXx/YlQ0a5JfL7Nz51R/89MF/+b/+zm7ac8RPbrmf/OFPXtpcbSZj5frFT7z4X/z3v/7Pv3ZLSEEioFPRri1jYgIS0KSSAARIIRrLvmnats2cAQxk7aWN4q3dfQUHwpmFitmCQZI21X0kSzYzmTOcu6xX9Iosq5sJADJSS4RItijOXzxv2bZycOfdo5uNVSP1tH6omXuksXs003PxTwVdEryjKM6d4x72+BIRRFXAThk4nU5FBACbQNZaxDSd1jt3d9afGhqAp5+8/rVvvHLz5k3v/XSq5zbXCVLbNhk4h2Za1wopJElowZSzxP3+eqo2xdrQwHCwUrcelAVUhAyZ0DZORWEGqIlc632vn4+nNWhS8UQZu5zUITgAT6zMCRAVTmai5lp/YJFOSYLLPtSISEin2tNTeOmxsacL5gQBjcljDF1T20kiVVWWLLaXOZbTBtYAqlAUfSbTtdCEZA3DfNrqxIjiBGLNpWPU5ZtxlpVFbk2OREnBRymKkl1GzECogie+4SehrgCAAEzIIoCqO/cf/PFrH7z+3duSCMEAkPekGoEZkHYPw+7e7uFe89xHti6c6/X6WW5yY92Ck1wc5nzEbuHGdsyhLSttHkUOi2ij5WvveL76xA9jgTE6/CnAiiDK1toUTDe1iIDdJhoi2hNyVazYzkC/e6EYY0ydvQt3lNGpj0n3KjHGU8DsZBMEABEN88OaJQYAQEF8zMfwX7Maj14bqgpnGOmszuqszgDSh7l8651zrQ8xzYfourQ+Z4z3fjqdOud6vUokMrOmyMZIEnOcD2uc822DiMwGEdvkWdkRWgjbQ/fsxdFGlS6sD9YG/V5VOuPQZKoIhgEUUiAgDQESowUhms7ayXj2kWev4fv3Lwzt0YyevLLqGzM5jNNx/dLLN3//j2666jeH671nPnL1B57c+vEf/aGMpqm5KzXWdTycNJTCtD2YTu83k/rocPeTn3yhZnj15s33DlrJtBgUe83RLDQJ9Wg6Xl0drq+ut/vjMGmy3LncWFNe2FyfTqbXn//Y/kTWM/iZH/vs3/3tb02iRpUu20aFxEMGZCCqpAYEMSJ663ohpLIsW9/UbfBtdEK9Ks9Khh5uFvnzl7evbvafe/binQd3X3mXNp/YAhJj8jjdCwkSUVuOPPe1jmCw2d1LkMq8LKq+mmJ04eqmc3fe//b44FZVUa+iZGeU5NrHL65/c43GByqaWSxcQlMbf1DPtAY8qJsYU9DjWRcAlMS0Q0RJEiZVxFbFGFPZjGX2Q09dHrU1R54lms1mGUqCeNS201YT4szHqBCSJMUogMYhEqdIqI6JmIw179w6WrfFxmAE5WoGyZosRn//we6DcfvunQMiu7rWv3x1+9yzTw36fcckMSKIR9qZmLffnn3tpdc+uH2wXvZWiuo//Y/+wrMvbNS7e9j6vMpDqH/qhz/2T3/vreOYrvkxzdsaBemCORFFkY11zhhG34SeLSubqhyJ02rf3htLYd1KwQVHYqxJYbhabQ7WVorVYVbm2C8qa2zdHtXNlJliNJ19cEzJGuoPy2tXwkGsp7fDvXEz8dPlHWh9HAeyMASbM0KdA7QKARw7E6MqKpAuDL87EXxn+aXQ3VFFUwiWubBmdP78+w8Ogvelta1qkgSI02amqs7wg/v3jw73tzeu37+3k2eGCVkSElVVaccEqo4sEE8m7aYpElnbW4ODcdYzAd+pqjLVQb2oEALNx8ksg8lTo0V/FMQ0bQpgmDMNWFFGaBEiGwVWYiCgYICVu+krVUrHXNmpIS7tEl+P3a7nxhJzRmE+AbXoa1WVmOaGzqAxRVFRVWYg5vlYV1LsZhLx9Povgq2XW+eu1c5zdwxEARG6jr1jPI4/N93zIBEl7dz9MCk4axMqE1hnFZGA2GKIyQBQ564BSDQPPppbmiMQWgRENao8Ppq+duOt1954c28MojYlQdSkIWFEFgBCtEB21qQ792fO3G/Hk+1zg83zVUdILtbzsSTMo/DmsVaB3Tf5qUm2xVDc4tJdAJVjBk8BIKHO2rpuZsiITArRMDlnEDsJmCoqAhp2zuYBQwiBkKwhZkWycxTy0KYALAOe43d1GiMRIhujD4XoLswJcSm46eRiSnqiQZp7fdBDXCOfHP6JkeBZndVZndUZQPqQFiI2TQNLgS2dD8FhUzPzysqKc44AQKjLIEfEBJ5ZrbEeovfRZXn3Ixq8RwoMNCrshY3etfPVta3syavntrbW8uHQDUZoM1UA64BYRZEskAXwpIrG27zMqpJcBmw31obf98ylO3e+nre94SB/5pObn/zU5UFVvn7j3tf/5NbLr978k6985+WX3nzpxuy5Z5948cWrV0c5u2aQ54XGLMZE2uzv9voXedDfvTsd3x+fywY1wR/+qz/40Z/4ws/+jX/71Rs3sMiMtQBw9+7dYV4lSRFi69ONN9974Qcuu6ov4/bBrXvruX32wuBb743ZJodx1fC5UT4s8wLk+vlzubNHk1kMnjBtbq7nziBRG1IbJCvL6aw5OtgtMtre3L56rjg36l3Z3laGaZPPfADgto7NUZImWFuWNiss17Gt8jxqnIVmWk+0SfU4JLWzo9i2dWz2SEO1noM2ReUMNgeTHWJhABXPoS0IipXB0Xgmnttpu7W+PhhUMXZBoV0LKAgqqqBq0ISoDeLB0Ww2nq0UbC0aQxBECZORPMfRRtXnwUGj09ZzFJ9EFIJPdRNmPqgCiRAka2mlV3pfU2jH+wdvvTmtj/a2RqsbG6tA1ITJoDLXtvvGZOcvbGxfXO31OaTZB3cO797b/8Z3bn737sHOgWdNV7dW/72//Nmv/quvbq2M1kYYU6sJx/cPZH1IBScBSZAAEI0Cqcbj0SBEwCgRiDolEhL2er0QosaUK3zq6SePDj4Ye1ipyulsPCrtwEEm0aKrKD86iB/EGQLnw+GwKoqqrPIqiA5WNvKssDajjH0IOw92br31lk9UVsUPvXjlZnPnwdG0Fx/6NHW9OQOrqizlCHWMRBes3NkDqAiCYmf1hgxECgIaYUkj0battXbu/gxKoAxYGku9Xn/Q3z6/PZ3Nbt+57bg8d+n8fj3N8qxAGA1666ujHcZ6Wj917cnv3njDR59nLgIIgRMmgYFhhFBmPWMsSptnTpE5q0yeiTQq3hJKFAMCoEqAxJKEAEkot3nTerAuklUyCk4VFMS4TMEaU2nygD5JaqaNc+6YPDlxDHtoRk6li42aUwciuDT7ZK3trC/mUNiysXaez9MtEkDUkJIAELNBYABWQIBEmE4BBlgOAz3hCiRK0zl9AEBMHhEViESWbKa7QColBklKDCAdFEREZAIwHEIAVWuzLCuwY4dY0kNho91wmqIBEkCJs5nce7B78/5eDW7YLyXotK5jSsTMyAoEiiAomNTgLOj9B7PCxtVhXtd1QbRwFl0s7KOA/HuNii1ikZb93JZPUCc0fbS6/00pogZVSckTibFcN5JAASQzNrOsBKKdTwwYNEQO0SKAYY4aiRRUcSnaCE8cDrUb7X7YmrzzAzw5FmPMKfHVwuu8Ez3Nk5SIVVWSJujGbmEZ6REgkZ4YGPLikgCzZGx4Vmd1Vmd1BpA+jNU0bTd1AIjWGgRtplNmrrKsLDOXWYmKwJKEVbIsU+XI6hylGJnROZOCRyVCykBXquzixuDTL1x95skLly+fX1kdVoMe5xnlJYACEogiG+hMlsRAYElpVqeDw7qehSgyWltrvO+VxQvXznN68dbte6sr5ZMXVy8Ug+HK8IkfufTjX/pcBL6/s/fay9/5znfffePl3/mtf/Jr0yxfv3hxZbj69MWL3/zDP7h2eeOj56pLW2Hf771677Be3bz2/Ee+/qev7AU/WB9ce/7pCcpwfS0kWd/Y3L544fzK2utvvDoaVVPLf/it1//in/1Iq3J4tNuv8s3z56/vTL57p60ofPa5S5955sLFtaywbIFyYx2zIS2qsqjyvMyLYZUIKS9t1VMgmfnYthICA5AxBkRCO520B4fp5T9+9+kXXhhUEXVq2IICiu+TLwz6+kE9PawP/IXzl9bWrvg2FFUlatrG2JV+29TvvvnG6mreQ+MNE5dJwDJN9w/80URCKKrMTGII2gT0e5N2Nl0fDawxc/00qCIAqYAQBELe3R9PxzNImmIg0BaSh4QZMamznKNtQ+odd/UGKKgSAjAk8aIgSNbw+trIGqwy/P5PPPeR8xs5+xCmt3cnb7x78+Klcxub69PJ5N50Mgnh5fcfjAaDXmkuXX/6INiP//Bf+ce//0tE8sUfef5zn3zqylqmzcGnzpfvvX2fY+CUwXQyvrsXNa0/8+yvf+W3WuSEzKlRSADQOcWJKiggkQAICCJJkuFwOJlMVFI/h8KGiahvcl/Xq7k913OlgZJ1fZBduHL+hY880bfp5gf33n/nTns4aNdHW5tZ0e/Vs/GDB0cHR363PkRDs8aPp03w7UYJ/V5WleZ8n/7MC+eWW7S5CTWQqoISKM0be2sX4r2FCwMcD/wswpEWsvsu7PXYfSsCISISg3OGuBwMe0ho8jzPzLBfWmsJSUHLzBLiaDRq23Y0Gg36VffH4fgwdfvxxnScDCEbNhhbC8lQ1/0bMJnaHEUFZ2lu7UyC2kmqOiZrnspJSESCBIgE2EUAUWf3TQTAned15+C3GJrqJqYWjWxXnchnWalFRMCYknaSPyKa09p5DuraJhljmdzxQwRBg28AIMuMCgF0hIMuaIRTxMgyalrghAVPtQRiadlw7yHtSmeVqR0cJyIwxogqKB2HqM6nBx/bYiOhaIqSkGA4KC5urjjkqDCZ1bbMZjNfe0GwqEZABONcY6c4rcMkuJSXLs871+xujO0UFvr/A5CW12Qxyda2bQdol/OUFse+WLHOa4/YphQXhNLJCS07AQ8TqYoBRCaDVrtorKV0L4XHMq7HfyzZeCgASEpzhd/DDNip41q2lFhccous3tNBw3PSVxfr0P2RJDGfzded1Vmd1RlA+nBX56CFRM5mKaEgAGjlsgwyK9AeHcxmjSraPCv7JSuUmS3sSuuDagIFA5oRWsLKyfa50Q//uRc//9lPrQ9KtGz7pRoE49A5BcIkoNrZ4VHXvYQUprN6fPTeO++9/c6de+/fstPd7ZV1U9iqqjZWBv0Xnzm6fr4sy16vNxj0kFiR0Bjjiu2rg3PbG58bP31w7+69W/v336tvvLv76q33/+DV1966dXdc+6sr1yXFrZWBu/DE5P7Rd6e7rRUgWVlbV8RzFy4oARgz2N767I9/4Z//o39cZc4wlWX16ju3/t6vfvUX/safH24ePjW49tKbtyiT9cq/sL3+Iy88sT4QSzGzmWPDyC7PLCZgyKqyGg7QZjbLxBowGSCZwpksB4maogYFaUAp2uz27gzZtc00c0UKKXdZG3GWwsy36qme1pOj+urlTxwcTr/x9itbW+tlWQ4HK7OD8QfvvhtT+/Qz127ceP0a93qDfpAcoxWv7fiorRsQ8j4l0QgQCDRFbuHO7v76aLAyqPzMG7UqooRCVMd4e29/bxKSoAFBAEumTeockzVtiG3rDycz4OxwNotK0zaOp16IZO49ZTUlBmGkL3/5J37qp//y3/7bf+fVN4/efmtva71f9V3Ztw9iCPWMs01jBoOoZjZbr4rzG5sXnjp/8fLltz/YTbu3f+7Ln716baMa9ZhSnB6iqy4/e6230i8L61Vfe++1a0+skcs+uP3gX/zey6IoagHmNBiebM4rACh2/RWKaq/XO9q5TYZ8goPpzJXV5P09QB1WvFnFzVE5mTa39uo3d268eXPnr/75L6b2Fge9+c7dnMzli9vYHobp7u7+5P6YeVg+df3iwOl05+Z0PPYhtglXM/3P/50f/8QLl5Z35ZFIJB0bCnfIR7u2ciGb6VpPIpJj7+9F07ZAUF3/55xLKQFKjME5J+KNRQVAVOecaILoS+eqXoXdrjuIKm1vbxNIaFsmMDTP8VTEuYxeVUSszVUFxFvU5FtrTYwSlZoIRVYIHiVFRQRUkJRlmWVNbduNqLXtVJIISkyBLClCURQiE2ZmYmY2loI3KaVer7fUraKkE9Z6IVDpWlg4rUEia6lpmjzPF+iLjVGEECKzYWbvPSKkFK0j59x8tY/zl0Q0xiAiWZaFEDqc1j1PZ9Pfdd7GmM5+2nu/4FUW7hELMUyXYJZ3sIQ5peCbxpB0+zzdPZkZtAMk2FkXhhjI8ilAop3zGzI4UoSyMBvDUqb13njK4hE4N+DYxcQ+SJKQ0JMCKTNwDEGIwWUKUFXVRoGzEwAAIABJREFUKdXQfJ9riSBawJtH4cQyglrc+RjdYQfml6cMlswVtDt9qgGYOybnxIKCwFi21gqQAjOzEhMASts9w4lVxtyS+xGQgyKSuvVfnqljZmvtslvdY7Hfwkm8e/jJUaAi6kP0ERERinp4BKQx02PDfM/qrM7qrM4A0oerrLXWWkJA0KRpVMqTa/L5T5x/+unLV65uI9Drr7//T3/j62/teW/y2EzzNmMiC5g0lA43hr2t9ZXzm+XHPnb16WcurG8MnCvFkVaZABIzoAEg6EbASUkBVOaxqTH2BoNnn3vOSP7ut/7kL/7kF3x9sEhkH62MVtaHSGitM84IAhAqAhKisdq/YIvVzd725ur+7Or9T0w3fnqWZlPY3Ws+GDfXrmysbAy3n3769t7kN2+9NDXQGrQWJ81s2tSCsD8+Gg2zadvUmCJDDHE2bUFNUPeVb9+i/+33v/zF71/pq+jdymWXRvDRa+dWCusg9AtnLSuauo2xiaFtByujXJwfx2I4KE2frAFGBASLIBGiVwV1gGiDx2/fuP1Hr97b2txmcm2TDBkfVYmVqZE6Br3x9nvPf/STO4fh7fc+uH5tuzdcG/TXDRsX0sWrF17+45fjd9L1609945svf/YHP6FIRCnLKWlQkLIoo4jItOvLk4ggo8ma1jdTrTJDMaSOfEmw++DoYBq8EHRqEcCUkmFiY2cxeUlBZVzPti9tHs5mqlDkBZli4sN4NiOkBKyIFIUN/fFLX/uZn/oL3/filde/8fLl1dXRoEgaJpMp7h88+5Hrmw5Nnk3F5aPcKPX6BYdJc++dC6UFvXXp+ooZZFAW2k4xRYlii3zj/DkEFF8/+/xTWVVEXPsff+nvT8AKJUk+KRiYd/xEpDIPNAVEBEwqjLC1tbV/9yYZMxX/4GCWEwEgAzqCfgbbK1xtD33dWlOtrq6GB29Vmb19sE8giq1zqm1gkPH+7u5u+t3fvvexj330+StbcnT01NVzVdw7OPQbRbliPGta2muYDzF2IcvMhtB18qG5W9o8QBkQQef+zvBwj/twr9jdriIaVUk0GjZECgiAKfngDDNB8i0bnse1dnwOMQFICkTzzlIQI56IVbrU2ZwgY2VUBARjyeacleQE2CJ3EbMEpEQiGESUmAnJGM7RzQQNmeO+GJjYGkv8UIOux/HKj7I3C5YjhNCNii3PsyEQAK2trcFxvE8HkAQkLysAUI3GSteRE6ND1403duFCAMgMLpvjlg78wHz+6kTZsoCsqpplWUqpi7peCFo6BqxbwBBCXdf9fr+jyJxz0c/YWWdzTREBrLWgpIrGWN8GZluWZZC4oNGOCUaCqGDIGAKMg37htlZpUlPkgnoHh4eYQlEVLi8UcTw98j5BlL6rcte7d3iXNCqkBed2ytLj0aVedrGDhwYLH0MxLVvbnaLaOmzZZRt0962bGSIsWJ3FO7HWeB8UTOtjWY0M5THUBLp83gEAj99Y9/ATu+0ls8ETNwUgAFpIyBYHdQrvLRO5x0zXwkVeO0v3ZV0WMTLa5VG647k+Yjb/muzmszqrszqrM4D0IVgjw8zkQ2sIHeJ2H37iz138a1/67PbV7ZXVPmryB9Pz2fnPvfBX/5P/4VffPDg0gxWnohKcobJ059by7bXe+kp5+cLG5QvDIitN0YeipzYpKgpCQgBFlURASDhXHSAQYu4KO9QYsPXDQfbXf+6vDMtwsOvrqSCCc5aIgIQNE3WWX6CiKF0+IBO3yhghJ1otrMltFdy4Gorp8WbqrV29kp3b5pWNLbN3cVjd2J8IsJGWiGa+bUWmTfPx5y+996c3NkarTJwzW1tSDvVBMGsXXmmG/+d/97//8t/6j6uP/cCqee0TlVkfDZEMscmLfDTsI5r9w/pw0qZgj47i/uRekHQwvZGXvetPXd/aWu0NCg2CBAgsakKtd+7c/fo3vvOV1+599bV3L2/37u/c39zaYnLWUKtERMgoKICcFdl7H9wxzhe9/PU33vrOd353dW1t7+D2F7/42WJl9Patm1eefXJ3ojtHyQ7yaTKlUtPMOt1LAkqAgJpn7BV6gz4Apli3TczROWuYzNTHnf39aROSElmrmlTEdFurBI1vhA0acIV58RMfvbOzV5QZC+0cTKZtErZsbedZHSXliJLk9s1bv/gLv/jJj157Yr23WmAGftJMDx7cvbAxuLhaPXFpQym2GR7eO5hNZrOjlAdRHRZbG7ReaTWCrBIFTC2pAY7KhGCg8dPb+8X21VsH+t/+nX/4O1+7WScIKaEqAHUCdtWOSELReWaOiCCSiBJjGxo21EY5mPmBM0XhaNb6GJ0pVvJ8ZVTY9YrJicp0dnjr9oMkvtfPiowODh5gSmztJ1786OrtvRefe6JXFb3S5lev+VjPpgxkz62u797Z25qE1ZMPUxQJzNpFZIoCEhFbYw2xUWAkQCYljZIW+Z4P58zA8g73cafrDFtjCJAAJCWJKahvRUyWVV3bSkREBoG6/l8lYadA16QgSAwSHNkgEU1jVAoSRuN9k0gNMBm1EgoEaYmZgCwZVFCRZBgRkjEYDcdpKymoTdQbQSrJuOAtpMhkmBGKXHOnAISwbOd90noiPwr/EHE2m+V5nmXZoktWAGLqtEkiAgRKKpAUuwwfXHYkU1FEOj5eAUjQTQKCQUBJQGg6aAcWFOIyhOhi3xAYAA1bwzmfGKMJZyfnaDgcHuMcJgLLGjmKtBqjYTRoCK0SxaQiaLIKkUISVc5cllJqmobQEBoEVEvEyEwM0vra5GbrymbZa30j9vrFupnt7u4KqLUci14KxXg8LkrbpNpwK4FCrdMQKvWgrQFMQQjYcA7AdAw2uvlMZgbEmAREGYGJ4zFEBOpGJR9K+yFUgNNIQwFUEYkBkQ0jISiklIpqFGNUaEFD5+LOiilp3huW/UESiDBDCs5ZImEyilFJUxIyjGpAAeY2Dg+Funa4HBUIukFOSimRQe+bLM8VUpdxNXdXWOAinF82qtqNBMKSqrY7g2zMsrsdABDSPHj2eHqwGyAFBWZ7Bo/O6qzO6gwgfbgLFVCNYcN4bmh//q/9mS/84Pq585cJe81BPZvWcW/27T965ft/6OO/9Dd//Nf+5ddevnFHXFkWvWG/t7Zajvq8MijPba1dOL+xMhquDEZoWK1ha0BTN4ulko6FtqJJUBRAQBNqBAkQfDuLOzv3ZZBND32YtYSg6rrWlxIklZQgMxYAUQGSQBQgAUEEsYBimHo5WFDD2NSrI84Hm7SyCuD0YJKp/OC1K3/y0qt3gCHFtq7v7ewc1LXL8jp6B/TtV765srm+/9b7XiPVGqkafN8Xvvryqw/2DvbyyuS9td2dIFNHGGMUw2yLsuwNB4PhGty+d3jjT9+sH+w+ce3a5trKpm/v37v/p3/wldcwbW2vXrh8cdQfTSfNgwf7N2/eJs7LcnT/8PXotI4hoUYfnWNQIERLlogkSvI+tVONvpnWMTSr69WlsF5Wve3LH0HKAO1gtJqXBRL2Bz3IXUzBWINISMarArOaTGBmCMlmMcWqKC0Ka8JExtgY8Wh/WtdJkYAAESQJAxEIkPWCxEYAE+jBePKlf+MnbvzaP3vi+tNfeenr+XB1CuNer7+7u+cyKxp9G1pFRidC373xbh7qL3zy+nbPGcbp3rRK/trl64O1kSmKRJrbwrnevbfe55Ryl2V5YcqRjraQLcbAfqahUerU6YiCktLBUfhLP/+f3XjQ5pU15dBMKWm39azSufkSS9clH3eyCASgRDro94Nvy6o0RGTIg7cWSgdTja1oW0cZmAxMSN77MJ74g33PZIusXOkPMzTGmaI/LAYrxXA9Jd8ZnRljDvZ0ksze4b0q56oc3L8/vbz8UQIBRCLsZPqApEDEFpAEABSSiGEybACoUxwt79Z3uZmn1BdwbORFyApKxAxzI2NiQOikgxRCVAUwFpkRlaxpU6sqqkkRRJNFABCixACOgJFyl2XWMIBKa9QbaTPCbl4K5m0oMAKDisYg0bI1TGiZe31ty3K4ijWZ2QGgJEnITMYyoKGTnf5lcqwL7T1VHTTq7nYS5YkgnQkDk+BSlA08xEGd/iZbijnqdDHdv9iYTjSEiKKP5O0oENlluqAjewDSKQqh47iYjaqAADMmVQAhIkZCIoUOGiMZBiBS4vkwGGfZfMxSoQvvIUZCA1RSmVe6IkbvY8DV1dUHOzvajpEIEVugSTOrspKMmU0ORCl4+s7rt27ezjY3B9evnxv2c6BARMQAiguKbJ6Zq4rEABBiiEnynDtvNu6igrpMp2VrdZDZdFIURSeKa5qGiLK8ZGPm2L0LTVKB/4+9N/mxPLvu/M5w7/0Nb4g5I3KszEpWlUgW50FqiqLVGmF1t7oBw4YX9sb2xgsDDa8M/wmGYcA72wtPC7W1aMvdDXSrB1viIJJSi2KRVay5KufMyIw53vAb7j3neHFfvIwsSoDhLeMsClGRMbz3e+/FO997zvfzRSJ2sUuqQOxMIfUpH335ohaDru+GwxoAiJJZVFByhARRYsEloYsxivRZxeXh6kKSoSHhZDKBHMHnHJghYFmV3vu+7xdjWCLOSRF6FjW7mDiREaSkIpIx5We53nmT8wVbGhEvp4XLdcps57vIQbqoi7qoC4F0UZDfU8vCf+bVtS9/dmV7dRt94dA5wFE9/Pj9B+PxWlVVt1bcf/bv//pX3v74rY8Ojk9bQKmpq9lvDMONK5e2d7arYe0HtXlnjICGSOQQ8vaTGmlCA1DVKJZ6UumTnZ7MHj3a/f6//H5qdq9cqnbW1zfXVsvS5VDa/AapBkyoauTYVEEidFOQzgKTc4AM3hlVCOiSQdK+TbFpgadWqveVOfnSzs4vDT5+m8F6SjG2zXwymU13n/LfDk3T/Nvv/eA3f/e3/vXHd70mT2vXfvtv3w1rorxaFg41pV5RXFVI7HuRCAiqBIjBDdbGNza2hitr9+7e3dt7svv4AXv49Kc/9ZUv3OybpqgGfmX19P5jayNr++qrO+uXb//LH3x4/8lh6qEoBsGVqpQSmglXJVGQhOZpdWXjjR+/9bnPf+vkp6cf3Xl08+VP3RyMrl67HTv76N1379x58M1vfuNgr335lVdcWbSgyYBD6EVmXfLOF96rZuAZqWBS67VHFV8ENjo6mT07Ou6AEjAwop5h0xAErRPplRlZ0EUVtOrZUVePdh49Pkrmjw8OqQxN1+RO0TnnQ9AEgq5XEOSjSTOuB5eHxaCupsen1HbbO5c3rt/ww9JMfFlEOIhwfzo5xcFOoqrwwZoObQrSgyWQBGhZXphq3/eTpn866U6hcIQQZ+ebYDNFXFh68o7WcySXmmd2gAFpUJQpzdm54NzJyXR9ZWW+P029nzU261IFrh6PigLvP/jo6PhkdWWIhKISY1LzoWYVK4IHZETIOIEoetq01Wi0Prr27l8+2Ajpr2vTc6tHhAzP4WDoPaXUqwKRcY4jPYf/BgCRxen4i4lAGe2VUXYZr+UAAShl+7lzzhRUgYjQkYIaJJGEpKACoERn8K4zD4hzDpFSF8GIicnMsZn1ZUFECc+tBSIREuV9QdWkCIbcJoByZMWwYHRQUoiExIieKCAXDN05y4qdKVp9Mb30/B+flNJ5KJk+D/79RKIUf2IABWc7eOe9W1mPIULmPfMC6Jwv5PPM1hcuML4gnIjoPObh/K8jQjOGPNXKqAYiJCUyQyUEZkeODBCMmTg/P/OK2iIfFQwJGYkAHRKozWcziz0nk2Zi/dxDlKhEFIIVIyWx/ZN9LvkbX/narO/ffufD9z7cL8un7727e+P6xsu3trcvrRgmj5ylkb7I38uAEDhn/Tq/X/fCYh7icDjMt1NVq6piZiQHebqCmLOJ8nUWM+dc0pQxg/luimiOry2Kwjl3FosMORmpKAoAQliYtc4fBDCziKhm8AeEELIWWrzAUwq+zNHkAJBHpsuP4WwZTxcFTAt8ReZAOufYsWpaMlGWGvL8E/I8wuHn5fdFXdRFXdSFQPrFqvzWkt9Ex3U1rjwDY7lmjvR08uBnPznde/L6Zz/L1YCrenUcfnnt8q1bB3fuPkyKw/FwvFZvbK2N19bLwTCqRFHv2HLW/CKWJr/zGCJY6iFG67rZ06eHT57xYGvz9me33aVXX300OZKCWu9IRJOYV0uSnHeG+RSW0NBEjRFFAACTAjGAKjGwA1VTQKXYCgs7dm5jqDxIMTEmZlpfGzPSqaXj6ZyGddvMneMn+8/2DvYg9gwWymq8sbP9uW9Mtq7tPTyqgcfjlXtvvVkPRy6ZASbQBAJQ9E2MXUwxOsRiWF9+pdq4vtnNGzYIwzFjhDSP/djVY6AAYXd1ZbwadkLFh3O+//TZ5Svbzw4+2Fgfb2yumxkRloF6NAOMCeYSNy5tnc7bh48e/9Zv/bvv3713dNr6orz3YPdg72R6fPjNb/3GcFB//NHHr77+aoQugu9QqSi7yUzAPEIoiqIcRmm6LikZM0vs69Ew9t2jvYNeozJHgC6f3zovgGqmiEYCbEmTLwpyJXQxJfvHf/iPhfxk2naSjLHromkclDUgpJjKopxKqyBGgM492jvdPZy8fqV2HspBKRzu3n9ajTcdiA84XqlkNr9x4/psPN7d2yvHZTkfUajAEpDmsQEyASEQGHaxbz01jq0qy0BN31uXksICnEzMIpqNIsuYy+WWThnC9PSU8jk9AjOkGFNvly6tPzs6nPc6adO46RvHhYbY69HRycsvXasKv7Eyvrp9U1N3cnwsx5NW4vqldecDKHXt9Ojo+OhwcjxRX2z/iz/+WX/ofvfL6+fbrOdsNINlxAszh+BzhpaIOE+wMF3gMgo295d5eGMvgrwg4xIQCV3b97Np732hKobJuVgWmeeWBxQMnF93YiBkJpoAJQTPhEwOFZFQRIvCm6FgFbVQLLCoE7IxRdCcQyQSPXrNBiiz/JgoACIrumK03vOaG62n+UznaITMzhE7BYcQvDtPQst3cIHAO7tfy/Y066LzDX3u1D+hOc8aYvqb/oLZuQIAUyTyZuady6HUsAiulTxMyO17ThnOPqllk/1cEb0YXLv4AgNmygx3IgIjM1NL2ScDCM55ZBMzUDiv6PI1YeZOExERECGaCRKUZbm+ufn44/uPd5+KSNN0AMbsFKGN6XTWJmNXrLzz3qNHT/fbTrvouohtd7q/P+kjlIPh1kbtfWECXddlMbOAgONiarR8LM7rvZ+X4nSGRlicTzEnecGttFRKasrMshy80EJVfgLwsJwTZnHinDNF0+deoKVGOnv5GIAVRZFXLjMbg5jz0uDzgOCz33sujnZxH5czpSUGPb+scoDwefTfeYrDeYGdXWcXHqSLuqiLuhBIv+iV3xKKUBwetcQrWCD6AEmsj2uj0fWvXlNGGtZYrztyo7Kv6vLSlfWTo5OTk8nmpXVXFcgcqjrNG6JgBkiAxoCIHkEUzgLoMYFJL/NTk3ZzfRxj9+An34Oqvvny5sfv7lJiUKeKKUFSZdW2a0WhKAoGVBAEQ6azaD/DNgImzIvzsYcutifT+cmJtD3GnrS9/yR2feSV8qME3396QBg6D7tHz7p9KYa1Mnbd9Ohoj4uqXLs8vPZauH7jgVUbtCHNab12RR998PH3fzBeWb28vlbk0EjyhAVQ0Uft5z2VDZHHeuTrKmxsQBdtPtfpnDS5sqLhUPqe2Iey4sJNMfzzP/2rpyezajQKYeC9Aoqqj9KXAGrYRVWqfOUCl699dlsin5zGq9deGq+tAtBs2tx++eXZbHq0f3p4NH31tdeG1XA6PZ3PldQh8mBlJU6PEYUIE5pjFyCqomMlpt3Dvdj1CABoKSVh1yP0ImLAhVcEBeqF2mi9kUbprRVmkzibnPbgGgEOIQTvEJhcijETgWNMiBClJa68C9Nof/TdH6/UX3l5Z2Xv8ODJ4ZNpM3MpeYy/9MoN9uv1ytCPhu7KJXdw/e5Hb7tRvV4Wxg4cGxo6AkLgArRPUZJEF2w0DIexvvHK7R/96GdJFREtt1b2giZZfqCqjmA0HopI8AUhMbGCqgoIbQ43CrvbK+xP2/qYIEh/3EKEm7dvnkxadH68vtmKmRiVxdrWmmDs4wyErYVmdnB8cnxvV77z/cdOp4UMt1cGVXEOLbB04YOdJ7blU3wDjbH9//HyFBFQcQ4R2LFnKryrnONp0zwfehATMiKJiVoyFdMEqAAGIEtAAC+44Vo6ImIIA3WjHqtIQVwhvhDvFeJf85eUKXhurAfEajDqixqxqsdrPaNrAjpldjnplgE498Fmy9kOIira+Y7z5/OIzpfhC3+dzhX/tQJpOUHKRITZbDafpUG1OhwOjbyZxRgBwHtHJP/f/yrii6CChZzITTWTKjIzI5gmIiMCIGBDAAW0bNxZssJzfw8AosrEeYKEeWMyr3VVA6Fi73ianU4igpjErIuxi9AmmM2mkw6aBtsEyuqQk+F8rgcH0+PjZjiqPCojnTX3ZxcZCQx+nsewHB+9IGZM8Nw/nUkRW0Yk5VFP9gX9TZsIeVi02Cc0c845cXn0hMhZAGWVtcRqnz9fYAKwhUbNM9s8XTx/G5bK6ueVWAihLB3YQug+J0CYMTOzPw8Kz7dwueaXhfpzst+FPrqoi7qoC4F0oY4QEck/PYjPJrhlvujnGKmLvTh8eP8+lOXLN1+iwaohoySOaTBMw42t4cFB7LrKF6UvoE+BGJiAUXMeH5ERIhmogSpYAhb04ishRxbbqleg2KX20u3bmvTee+8rkohYr+wsBGdmfd+IdPksk9R77xagLDVIEZKCKYhq7ObT03Y6r0NRjVZA+dHh5L/5sx/eYXd9+3J0YcoQg08Jp5PTanUtoW8Fjhs46AdXv/Z37upG+crXD3pFGh4dnrAr+pUr4WgrzPaHHmbdxNa2irI2AiGnvkjkUkqYOogNRA+C1qf2aPLo/sfjMhQ+1Ns1KqMyJlQ3POHy2+/s3Z9XwAHjHmmbIk1OOzeg0oXYRSEnyan48XgLIoZQDYerk9OZYz89mY2Gq6Nq7IKXZFubA9qEyWT/9GRugMFXqiSKyEyhBEBF16YWU7/GgcriZHIy63uFPGUgokJUe7WEmSaobdchgpoZFz36GRCzU+QmxgpdLyhMiDCbzaBBYAIjRgbAro1qlqIyYoomCQzdo2n8w+++/fd+9fXr65vXuUidJO82tjYmxMHX0Y3qYuPOx3c+fOOna0OanBxvXN4EMgNDF8AxOGfgsU9xGuvhamf0a1/81O7b/Tf/4394DP/L+3/+J+fPm5f9TT4qXgYKAcJ4ZeXRo0dEJKrBe2BSJvC4Wgw269V5HyeEj4/7iaSatArOFYMEuHllZ7yx1sS+a2f1uDLvquD7bjaJc51JH/sHx/SXj/trX//Nw599tNKkK6N1Lp+37I7Es4FKbkQddgC9WtkLBiUii9oCg4FDLmQRhYS5/da8i4p0Rj8GMwFQIEGgJAhKzC6pkAvInpxzfpgERImdQ2YzUDAgS32nqWdUZtOUDHoCEmUD9qgevQkVBAhkMvWhIxTnAnmKGjvx4r0QITgAp5Q0lEDAGJwwW2Sjwrgow35UXNuwGgfN+hCeFNaWLKSNK1dVMTBb6hDNSM1IFZXQGMEQAC0byQwBUUHP7ds9/5Ce983LQQ5+As72wseGpshUtk1ThvF4JQgokrjSiYgPObFXGQqmYrnrl2HOlIkF59RCSokZPNPzVcMlFFsJwRQIkTAv3BE5JiBDAoC8Osf5MCH7jRCxLEs4mxg65xAMUTA76YyYsF4Z3frMp+uNrXt3HuztHbVtG2M0EEAQNTRkVEJQUnDEDk0QjZLo3t7Jhx/cV+mvX7+8vj7ywSEhGKOYoTkmb3Q2D8OlRlUVMGDHhESIWV+SCwoK+csQjcnMQJ/f96XcZWYRW05e4IxYSMR5grSUH/mXIjpaZOqKASA6ImKmc+lSizEpEmZmjJmJIZJjx5KDzjIxL88iCU01B159gk0HoJhxQAhLdYRIOSX2PAmdmU3pLNZrMQQjImMwd7Fid1EXdVEXAukXu9g5QkRTQozqv/9v33/tlV/17ZxpiBR8GG5s+sdH+1CWWtVghBKREQ0sxWIox0d36qpC0xQ7DAUQgQEkQcfZar0ASuXP+wCqWBo5ULI+zjGEelRhcLdff72ZNqePH0RWT9y2PREW3rOnfFBIbABkEo0ZFUSBJKIhqqWmPz4+6bqeXSk8aNFJBbOp3pt3zXDYYRHBwDQgeuTJpKk2Xpp1fv9k/n/+0788mtR46bWHk67puGtle2UwP5374JAHYecW2VGps3K40U1ns4jFaBiTtTH26nuJEpNrO4CpIVovx4+fPL1///qXv8y+ns76lTWPjXjiuzP4Nw92vv10PPXr1dr2PBYnxW7b6sHuidsJVe3ZNJm0rTzdPdoIRREcqpz27bxp21lhxk8fPnGOq0HtikFdDrq291ycTE9c8FVV9DGpW5lOJ4YBmYg9OVfVxSzC6eQEU6zRAZMg9JLAEA1RF3wGMyU1MzIAFOwSpDDoEaOIAKMoea9GRfBVNYgisHBpWxJJIjElMCPHBiSQAqGIu/t4/oM37u785leHw/Dw+Omj9x99fnXrwanMnnzw9IN7V9Y2SLrf+d2v99PjwaAACsAEiEAOyBs4iKk/nQX27HHN2Zdfe+VP9o7o8u3f/0//i//1yf2Dh3dQOiYSQUAyVMh7QfLcrg1go9HKdH6KPigie2eOU5Si4tLs9o1bf/HBO0VZn87jcGWomOatacsrVUVtOHg4WR0VxaBSdPtHR6UD0K7r29RxG+07P7r7gK483n/wd377G0++96PBsO7t+Sm4qZjKuZZaASDFLgp6p8jWtU0IFWGObTrr689SLBWMDPIyGqIB5jGZErP3zgxVTS3vkpqaOheYiV2ISSDJIpEGkNAZJlV1TFmKmIokAFYTIURTKJiYHWsE6/NTxbGmAAAgAElEQVTtRDQkJHKicva7UQwMsahqZE1eqaakXT/v0u7DjfVXthwceV+uDKJDYyY2hYb9kIAcUSRANBEBAzDCrN8Mz4JcF/tyxPzzaaF/89n9cqRz/ojHzEwti5UMciDvCu+yBCI8a3bRgP+6Jb28DbjkWQNAjBFxsSKYQeTLL/DoEUVSArNMUiMA5nwYRIgMyEhM7BDccha2NPYQEbOBObACCAAEM9CNoHDFje3P08Znn37vvcnhRzd2+tOT/aY1BkPAQBQIQToAQFBDFTM1ODien/z4/Q8+unfr5vWvfOXTN29ulQFVYl6ec+To7H3wBaA8oaoiGCEwk6WkmtCF57uOBkxkYAjo2C3VznMvlmmmfi+5i2bGTJmTvvxM5gR6H1R7UzzbtESzjLtYgApjjKrGTIiUWSsAltIiHDbj4GOfzMHyM4KWH528Dbhcsl0+rCkl7z2AsVvkNeE5hvgCTx90cSQBzOQRPSErKV7oo4u6qIu6EEi/4OWZ0aR06Dn1yf7vP/3p7/w7n3n5+oqFCODaSES0tbUR9/ZLVxp7M0ViNWfOcRmK4Genp/XKSi+xdBUSoQiqmCT0Dp0HckAkamwITODDwjChlLjtU7u+sYaFQ+9f+cLn3pycdLPDZMkTSy+9d1Vd+MCWRGLvQyIgBlSM+ewQFDXB4cHhdDplZO2gS2ke5e7x/L+7+9YHsb2SBA09OZVE3vWER93G/OmosUFKl0AkAcem44jQIKj084gQwAXi0tZfPT15fIt3x2z1IJy0zfFRgzoqvC+KvizKru/BgEAgFOT86tbW5RSPJp13FgmryYE08W7c+h/ur+/aAMeX5rCj9Jly+6ufWv1yu//O3cOnvZ3GwwebN68nwLlCFecH9+54V6qZyzkeQDFCVVYKbd/PHQfvSxVTRUPrhA4Pj7eHRQRq/TBGioR9TyKjmHpJ89WqJGECBccCZuh60F4A2fuiJPIpiREqGjkufPH0tJlEMBMgqofDFoh98M4pGCF6F0QMiaIl9uTABShi14mIGAgqBTDjyVz//P1HXFdfuHX5yaO91eF4/6MnKv16WX39pZuvvH5j59aac2pzp6rKCagEYxBAIkspnhyC9qEuwFLw2Cj9yq/+BhpLfeM//K/+2//n//if7rzxw+npqWMFjQiaaVwGzzd/EEgSNF1kQBIdkY8Jk4Aj7Bjff/L4KEZso7EqWjUspgeT2HM13GQZdpPUkjs9PaaTuLOz1qcY+1nq+7lVP/7J+493jz48mb72udd3vv6F7Ws7+9/50d3T2Tde7O+XR+y5e4t9ShaDE+8p9U1gdlijJmKnL05CMqXaAFSNKFMo8k9TJJOYUhJmpxYNQtu1IfASBb7MWYoxApLnEp2odAgZnaDExJkeQJRE2DnvvbRTMyPE542pATGZKRHC2eiGmU1b0ukw9JsDCczmTpy7X+3FlapK3TNwLStTj1S4UNQELknn2BkkIm/KqqQKAAqAYKQKpkaESJw0Ar3gh/nE2uTzS2QAwLggfS/Xq0wtnikQZA44ZDMoQoFolkcKZvleA4CIZBjAkpqwbOWdc8/p2GfCKf9rjojN19mBQxRh1aSQNQbj4meoGioutBIREtjC+ZPjevNDzJiQyCAoCrCKmSqQVk+P/V+9P3vng/ZgtxxLfTlNP3V7ZzbvY58ms6YV15/E0pMlkMUgZ9Hgd2r7Jzh953h376e3bm380qs7N65tDEvPiAQvINfP5I01bZsNOc4XWQsjWYwtJVyoVlVFNAAiRz4sn2BLn4+ZhRA0dpJSXr1T1RDKzI47v7/nzoKnkCglOfvH58tyS0sYM+cN6mVi8vJllVGHOTwv3wwDVRXvFwFN+THNm3vMnF1MMcYsqLL96ZzTD733xIjU59VTQkdYgHpExw6M5aI3uKiLuqgLgfQLXYPCMXJVOLJegCd99U/++Q//8//o17GN1ageX92Znxwf3r3z9ne+d+urX1y/edO4zKtaQEgh1MPR9HQOXBRVQF+iRAAlRrOklggUOAF5BLJ8LEiIxMAGvmBfUWiMPJhT8uXa+uvf+Fvv/eiH7fFBH1Mn0hN3TecDe0ehcEwdjVmLZAzkyAAIuJ93BWO9sTmoShM9meN+xP/97nt/1B7XVJhCQ0BQtDCObmvn9qstr/awGuoVmc37mJBYVOJ0GgSZqm7al+O1arzGrpRu/Uk6vRXeXKGTcYXro3rSxoPJ8TECiGIESDqsOte4edTpZL42WNu5dA2NUtMR2LOPHv+r/fEfp89MGteZDJyVg7IcjBxuDVavmv3G5OTJx83B3uk71x/fubbGw0G1ceumBi4DEy1gy8zeuxGAKwqeTSfB1UxuZbwxHI6A/HBlq+vS//WHf/Demz+uy4K4Pu3T4ZPDeTMfbK7Hvt+fNiqMglGjERoielxZ3Vjd2HShdOwe3n+YRNrYN92U3DQ7vEVEovFUEAwRQAW9MXvngiQTgyiiAL0mQPTsoljfNJkZHC21lBLAd9786PBo/tmrl0YlXKl0czD61EvX1q+v8/awKwAtwMh5x+Y5KTpitKTzpmtbZvSDACaWZP+wuKubg0+97oR7Jh1d+93/5L/ujve76enjj3/26M67995763j3AUnPZ+t2KSU1ePjwYeFtVHlRTFDE2E/m5v3aP3n3wcMn+9ur1bxrhPB4YiulXb+25l05LnxRt4Vzo5GWxdAXgKizZt5089Mm/ezR/s/u7k06H5v+M5/+dFf64euvbozH9x48Pq9wlv8964ZNJZkkiw7ZOVCNHWokJEUH9kLkpZmBqRoSgaqJphCy9U1FOiR0Dg2M2JxbLJ7l+5uXmvLxuXdBVBGEiTUlREfoEVMGiC/a3JSIHSFGETPr+2iW1y0zrYNULWcNEeVkHYjzeX+0X1VuZ6Ue1w4gij2w0ye0Vzx4+iB8YZsilBYYA4AjDkzEzKKCiJbpBYvpT/bwkDGagprhYvCCy+v2iet5TkMio0ckAxGRPE3ruhaod44JnYh5j3lZLvYNaGdghGRmPvgUIwCSq3IvvkSZdV0HAFVV5V+97OydY0DJGbK5w16MmNABgCkBEwAhkHOM6BDJgDQDABfcQl5OkM6yqkhVC+cUOWqfoBdDDmvPduXb373/xjvzhq6h2+SiPJzdaXmwfmnr9tDV9eDktH34dHLyxkeQelQ2NcM8oSeAQG7ouO7I757w/k/S493Dl2/2X/rcte3Nogou78h9gscQAquaSN+2EYmC98xAZs10Wtd1YE6gqspEBjSbzZbX4fwlyg+NqC4pI3VZZmLeUhCqKmWHjwHmPYIzRdo0TVakVVVlHe6cU02ItLzB58ZQC7mVHzUzK8qC+TkKEs7caPlr8hfXdX0e1pe/Nz8W3ntEIHaEhMQEjplEFCFZ5vVf1EVd1EVdCKRf5Ko8l4V3YOzwNErn3XsfP7n7wZ1P37qinpVluLk2HA0v3XjJVQW00VwFhaImUwSjPtlgdQ19QB9gsZKhYMsVITNE4x7ZKRGZomnsOkYichxKdsEEtBcqDIKvtjZe+9JX7vzkjfnxYV4g6WObkpuqqPbDeiBRq4FnNhcIQ+m58MFV5SA13Wx+Kn37bG7/4w/f+N+ap6wBUnXqi7Fskq5w2DqetQyDlbpiXzMFpojSz05PSfpO2xAoRiO1MlR1qEQxlaFd/8LufLqFb7UKmx5WB9XG0D/ePzmOLfQraEMZ8dpw4FTTZHZ0EuuxGZc1u8NG/+DN+Z/1L8no2I8ur4x91+lobZM9pz4V6BGsra+249vzzdeezvbeSccr/FHRyCYaA5jO0ZcM4KkkKZhLiEhgglwPxwlZOXRdI9Pj1ZWNqzeuvvWXP5wenZRlNZ811rbbozr2fWp7g6IRYxMj7iQaopmcPtt9dHiI7LOxXMAULJlKI0isAn2vgKRAaEqWuXAOwRt47xyoJosp9YqsYLlDBAUzUwEzcMQoHKqV+5E2+7S9UvVMUvFxf1jMrZ6T82tQ+CwCzcw5xpTSbK4ayzpA8IpIUWZt+kfffni69Stu7WrX23y6J0aDSzvHPfJgZ2147dKXfudv4aw5eXLn7b+69+O/ePjRh9Y1TIog83bCXKCrxmurW9cuj9cG4te+96Mnj4+ergxGG5WvsJ6cHD89PF2pV8Y110PlolvZWF0Zl4y9I2lncdbOZ81cTGbR/+SRTminSY9/8+//3Ve//PkRlQxeX7r2zS98Ef7hf3nu9YQv/jc/0R2Cxr41UElRUmQO578hx/EggJqqZWVylpuJpCpm4pxz3otAUXhA9Z6z36NpmiWgzHsvBgaJwIiAyAE5IpctTmeqA/IqlJlRNm4xOiJVQ0BGfM6XAMh7UM6heV+UlWDqDOaiZEIMzMAQk/VaFUkdBQcsih17j4uMUUKEFwSSISABUF5PW4zMlk4sACTScy78T1zVTDTIT5sYY0rifVCTGBOChVCYGoARkaRGZCoiPgQEkA5VpSxqdtx10TnnnDPTfNGYuWkaZi7LkojM1Dl2jvQsd/jsUco3kHP20YsLY7mLN4McfrRgCsBZ7FLXdVlgqIoaEBE7JCgBR+++0/zrP37vzm6Fo5eUB4jO8xj8pcfHdw5O4uX1MWMY1AWjxOhT9EjBtFVSQ0XngCvAWmygVBlWZvx0P4WCNzb61bW6AOCFy+ZslRMAwGank1AE510IIduHnHMOKTKbauz7ruvMrO/7cjAO1Uh1Qf9DBOc9I0P6a2Aemamdo4p04RHKVq3F3ElUltckxp7ZFUXhvVPVlOIi2th0CUtY7uBlxZUFlXMeEQjZLIcdsUjy3iOiqp1NuhCRvHdL+5hZJmIIIjl3BpOgcEY4zPCXBIi+8Ep0wWi4qIu6qAuB9AtddeDAVgUvYKo9cEJ09z66t1H77bqmdoZFaZBgOMByCHEOJpYULIGhJl3fvuocGTM6Z0SADMs9GQBYHMoagEAiANAuoggxgRoYOPaOPCaVNAdC8lyvb165/cqTD95qjvsYUy9cuGpQFn2cn55MYgfjNCzrouayKnxZDQAcKEsotE1lfzKo8XA8kpNZWW1srN1aG9403eEwEvHrW0wcRtVwMj1p5vOu79XQFxX06EJlmsiUiFOSKEqhGjjRNDjQW4f0ILRT78AFP15ZK+v66Oh0Pj9oG5pSkfq4uTbe3tqYnkQB80OWLv34sfybp9XU9vysnu8e3vjsZ0Tdo/sPb91+WdHm2pN5QxkEP5/XWlw7KK9Oqus0ffqZEK/6B+MgPfsQKgXn6sDsmPx4fd1R2NjY9L6cz1sAIiqOT6ZFMbi8ffXZhx9JM7d2rvPpaTdBDibGKiViQjIw70NM0ZARISY1SXmYpwBJ1RAIUdWSiKoSmoIx5ZVGVLJkimqiSc0MgJFVNeO4jUiMlZw5Hq5tAhe+HgOHMK7vdfP1DjdnfVPRzAZGgT0BRwBnEjVGNOuTWBsLIDcooSiNg+HcxP7ip8dP4Cr4YZpPE7vpycnapStKuHllZ+/Js+m0efnW7cPDPR2PX/rl26/+yu9jc/L43R/fffvHDz/82fVrV6/euLm+uT2ZtT979HT/zuHJ9Ihox3GzFQ42PZS+HMFwdzp/8rRjoRhbWQlt/2x86sdDD5pSm8ysqkYA9sadZz94P117+dO3Xr/+y7/2zXo4EiaRpPiJ7rAkZAMQSaboPTMhE5hSTJFdNEvsXUpGRJJxXoBoxpZAxWKvqkkhb3IhsArGTomxKEsiUjXv8zm3IJCeG0ost9EQkZlMIKUeQBGBGZlsNBjFxAlRsEnSGkSAFLB0FNilOnYMvoSyjtMkLaISMwAmgb5PfnXcCBKHgDDwPCq4E2uMkAenBh6KsoWyGHZMVTGUKvSkyogAlBQZFQCYjIhfvF6qqmolLf9KG5gpGJpqhjgYIRKTVwUzMFOhOQKKSZ/6JLEoS1NB9UUoRJTZL/fukLwmXxQFnXOexKROMTATKkGyhYMfxMy7susa78V7EhEkcK40LRSNmZ5nBiESmi6MZ0jowByqJy6yURKIAdl5z+ztDG9wZj1iIoqJ5gq1VwJ1tP6Xb7bf+e7+Rw8SDYKhc64mF1I6Vl88m22+/ZFxml65Hg4m8JOHxf35KJUG2jKxAy8xBirEwEgEG47iOQGW09Y/PiwuHw+0Y1+pEuX5C5wbyKysbOYpmYg2bZOXEp335ZC9qxCYXGSGpL3zbIgiC5o5gQMQA1vCsjMdRQSZua4GhE7MVBCMiZgYmFGSMbuu6zLd3CyP5nJcLKgiQHIOnQPmIl+0nPR6bpq49IbhcgfSOV4MtUARGAG9w5QEQZmYiJl48dD3yTkGQ8cMjMzM5AHNIOZ5VYYK+cIzswIpvQB5v6iLuqiLuhBIv3gTpEIGVagK7qPSoTny03kbqtWP7zyYdfHmp19FQmM8ncN4NMK+ZenBAJCBmAMDcv7YsjsZFwZqUzVRwpxpYoaYbfUWBdTUAYKREXIF43UsK4yddHNMgsZlNQpF6UZ1jGkym06OH+4nCON1X42OmuY0Hg7qclXGA6rq5AaDIRGws1FyqRjdbeKz+ej66q3h4MbK6CbhaDZvu8aqYY1gGxtbKKhqMXWINO/mKXbaixmDKphzXBTFQASaJ09i0z97srurk63Xvri+sWvusKY4cHOt3XAwTAmbWUy986O6NRmOV7bWR+RNtH+wP/yDP/nBM9je/Mz1enVdZvPpZLp15WbT750cHw/HIzPrRIbDgahR8CVRJGjT6hMcN9KahVfhwcagXl3ZoBDIFd6HqhgIYBgMgi/MqHaujm7WRPYek1jqfcDUdjHNAVJsIUkXTFAlIPUIYiZg3oOIqWFSReaYIgMCs2dMkgAoSWJVNCVDMkVFwMTOERgRk0VRUFMgEhNVVOQWeW37ysrOtXpjC0I1bdO8iVHIFEalawfj/bXigX+07maSdH8iaQIQuxKhbWapnZnGelDWVYVFAZag7xAIbP7hnb3vfGjtxi0Ar7PZPKbxymoR6r7XwLi2ulH6lU7oeCrj0diIGqbZzF/56u9d/dK3BtDvP9196+13fvjGvfm8Y0XgNR4NgYdjhdHs6Uoxq4cWq0BsgawguLS+cWlrBUFM+nbeEepoWFVVKaJHR4d/9d7eabt66K/85q9/jsuA2fMgZoSqzyENKiKiZiaiiJbNGN6hGSEJGJlR7GNysSiViAyBABnNJMXYpxgVMpPZLXFbiOSYVVCSIpKAiSjAgkDdNA0A9H0PADmg0xZwvKWRg4jYe0cYDADEEEFNFylAIiqSJAphx9A56NhKXmxPSRIDY+Kubc2QuVpd36bq6ikgr20/OGifPmudC1SmqVVX1jxgXxYOOzNnqrpIF824PCRbsBkW3e7ZbqGd36mDsztwdr6S1w7zqAnMIKWUB0T5fD8ED4YADpG89znDdClXFQrvPZglkUzWJgTnmLFQUwAENMMklpz3AOgcIYGqllUpkswiEofAhNkPhkhIyJYWGoOQyDk0cOxFz26qQVVV5AMgKUAGpwFADl1VVUJiX1qMAu7+05M33zx4uq/mRuZGHIboQHR6cvIE5x27jQ+eNodNN3p0PG3Swz3pbdUx5qztEHRzfaiGncRpewhWGq+KBsSoarMpPtmd758UG+sFEZ7Lz83PDyNAM0tJACA7rAAwxliEIkY1NSIG1LIsJ7NT58NgMIBzLjvnXOwWz3xRhXwoYDYYDM6GbOeSfM8R8LJVazEdCosZUX4ChxCyiWi5v/ciq1CXPO6lQGJ2zznyqkQkssxTypJ28S3OOeblLucy6WgB6Tv/eSJWQqOL5uGiLuqiLgTSL3Zdv7wi0jvGru0zQpu4DIPBpdU1Tem9N366cW1n4/pVwFrJNZ3UGMkzEAE5YA/EeXwExEBkms7WwTHPJhBBezBTUfNVgZ5Fk4EwGiiiERgoqCVuDiZ9K4dTa492K8V6MBCQohjP+PjOfv9Pf3jY+bVr25ujAkbUjfY6X5vnNBzHte1RMRo93us/mLl/dXe+m748dC7OwkE3c4WKymAwZEcmKNFMzLnSDMoSKzeYkIutm52mqCkMh9deuu2L4WnT04pZka6uDiZH+3/2DN/aL3/tldvVlXZt9WQ1MBUgFD0NU8ezdppA9iey17W7Mnpw4v7Fnz18t9269flfWv3c13oiaPp21ka17Z3Lk+lE1Zg5qbLzhOirEo0DQZla67rerb01K9/80Q/bj769NRrNm5aIvA+OQ1kUXdeGoppMZ+vrG8fNMbCfd9FSL908NT1I7JIhuoh9UZcosloPJpPZIJRd6stBPZ3Nqmo4nc19WTZdnzSImCFGSYUvDRJ4D2etBmXGHREiBvaiScE6kCSawBeXrm1duznY2Cg2LqEruwizJjbTrgqhgLYwHQ4GVAy2ty/bYPCufeZgUK4ylg/fX/npj1/dKdfrQq0LTtZXRxjYCqeK2ls3PZmcTp8+Ovlnbxzt7nxrbi7Mk85Px2vrZjhvej/0Iup8GIyDiBVViCkaAMU0n83jaIvd+il1tFN+Zefq17V/580333/n46PDTt0Y6zW3tu4OHpE2oZLxQAeFeMZLm1yVzTCUw6oKrhKJCEaewbTtpkfHJ+/v7lmxduLKH9ydlsPVlyqh1BEgkcsBO8uRyHJcsPxfJAAVAGQKBJ6QRVNKHfiKyBFoNvinJCklRTSDvCy0LBEjg7brvfd9F7PHg5ANF7/uExojx/QYaooRckirWdu1BoUpmFnbdmDmvW9CbEGjCjrqUlQ1FCuCm5mqmiohnyV3Mt/87Oe+9tWv/PStt+u1bVp9eUJ46lubTzeGKXIbipl1MxThBN65/gzbrKqGBvjJ3FX4uZTS8+j25VcAkEqO8clbeKamy5gdZkYgAHeWWkR935+N1DRF7bsmhAIAZdFhMzgQg74HIpYUDc2XLrgQYyqKEglms0kOGFAV73HxSwDAAAmZENElSWAOVBkIARz7nGyggOQ8IopK3l7MHqSMBMixP2VZtr0QuxjxwaO9p/uxkVqcAz8kCmAGFosQQFeIxp2kJ+3k4exZ20+S1XV1meIq6mBY3Hvp5XjzZR6NRqezuPtM9/fqDx+YqpFFs5iSOzy2xwd64yUesp0nmKsqAbXt3DleXv88rnEu23sWy9FFCIAyqAd4lh67tGktsRNZBi31zHA0XD58mZiiqt5z3pTLE6EYY0rJOZcpdsv83OVa3dJrxMxnMgmJ3Hlp1Pd9fpksWf9wFuZ7nr1xpqOYyGV6PpwxIfKXMS2YeIsfgggGYNx36aI3uKiLuqgLgfQLXZc3q1kLfaSm7cq6FExUjLjGan1QOA9q08OT7/30Hb+5cfv2Qcnsg+OyROc5MBiYJUNAUzBvQmrC5Cy/jwIsDg1FCSl4MhVgDkSakmhyYNA2J/fufvvd+s1DP+P+sKHdg/BycL9/NdwInZTiWI3hJBXf/bCdjIZhtoKAAZLXDv1QE4PTm58ffOqLt3/wxk/2jjtNg7Xh2qyNnfUvvXQ5WQHgHJMZjKpCkoCxgRF77ROCDcejVLmTyeHm1evbl2+iK1R5VOIYxBNYn0abN6TvD549/UfvHP35ffj7X7v8e5893Bm4Akv07MFqudr17X//P//gu/E1ubIyOe3atDK8vrH9y789pwAi9bCuh5AP81fXN4iIWTmpKrjSIxMhAyhSYYi9xONi7aWv/we/83tfig/fv3L95Wf7+xtbW4cHx4YQBuXe4eGlne079+5VxbhpumdPnnz/u9+TPnWzVpME5tl0Sp5P946QfTw9VYOYjoEpHs/FTA/nyBxPpkYoCkQZA7AIsszmAQBQFVrYFjCEQKBoKmjTBNXWlc/+ym8UGzdpuJKg75qeAB0k104v7awgMStrNBO1efrgT/+CffjVf/APyss7/fCS23n57T/6YaWn/vLq+qoflEyQutlMYg9E8647OjmeTU5/+N7pg+JrHdUIvWFpULYtm0jhwSsxsC8CKKUu1WVZVdXes72Y5PLOlbX11d3dR6Lx6PBkZTQgCDc/943rX/3WwePD99+5d3jatqP1cXE42j8qYb6+UsG4QtDNteGl9Y3VlSo4BkRW9MFrSl03P22a77+5eyArvH2VqvLD/fizf/beVkWvv7b5+Vcv3dheSSqfECfnwccAwAyKagbOFWc9ovWpYR0hsYKZybLvJCQxzd2kiIQQmBkAmT2TBV+KCJEDgJSEmXLn3bZtNlQsOmBTPGMuJ8m3gRORiqmZ9z7GtBggiFhM3CuJgWjBDtpYDKs86iFCMYspFaGaNfjBnbv3Hj649tLN+eQ00d5BX6xevdockO4TRnPJiToiYjLCxV0A1TOaOZwfKZwHRv+c3eiMcmGqombmOMDCxWRImD0pzzt+XIQn5XY8N83ZDySSiEwVgi+yL0gB//wnH7/z9r1mpqqAZIOhe+WVq1/69O3hYIAIRDgaDQ3EOedcYUoECIqULVtARM40IZzTewYA4J03QjHwITjvo5qZMRHCwh52LhcIigJRUxf17r3dg0ndwWp0PRaoTGxEVhcsHcwS1+Sato19h+hH5FZddUWbo3rQf+uLr730Uv/Rh+99/OAYuQSrS3QICYDQBDUR8GTq3n8wu3FDbqz5wWCwnLFkDj5j7b07/0yr6xoxW+E8WLaomSogAxLn730OAc9EQsRzmhwAoK7r5Qgoax4RYeeYyXvf931Gb3vvLa/hAeTZEZ+R7pbWo/zDY4xlWcYo57F4z8OXzZbLj+dBDpk/nsF3Zzdm4dSDs4jYs4eD88A2m83OfhqB9Re9wUVd1EVdCKRf6BrVWFXDg8NmWAYUN+kliRWD8XBlXBclGJRlWdaDJIlO96muWisL5wgJRRDVlsd1mcLrCiBGAjA1kLzbsUDggkIS7BOoEQIrSJ9SSlSU73btH59Wwuujw9nhRwc/67o39m7/e6+kXx29BTZvxR80iUaXjMrN8eZpoqjWpd4V1oNe/9SN/5e9N3uy7LrO/NawhzPcIb95fWIAACAASURBVOfKmjGSIABCIkASpMgWRUndLTta6ujocNiO8NAewv+AX/yvuO22Hxx2OKK7LUVPlEhbalESB1EgRhIzClWFGrMqpzucYe+1lh9O1kWC8oPfkevhVkbWrcysvOeevb+9vvX79q39l997o643JDUpSyNm5kLwdTXJVqgO3vthWTU8mRIREfGOfQx5po8/+exkvAZQILMSgioxhxjBTFJG66tz5fz2+ifXbv1PP5N39p74g5fcVx/fG/lOrcyL7kevvvPTDpvHvlSNJt616ou17Z3Ol6sMUWYGUwMj5iHxcLWrQERVcOzVVMRQSR0fl+uL0ZMvPI9gsLHzdAbYuLBdjdd8OanGI1fEp+/f75qlLNo/+1f/7ko9PVw+XCogEPRSUlCwUVkntd60SSkFl1XZzAiVQzZDgGwKSGo2gHHNbMDjnmw1DCALsSNGZ1jEmDG60fr2Y18894Wv+PVziTgUwSWv5oLzzXxRjako69F47fbN23t39s7t7N49ftgfLVN3mDIUoymQtfX58OI/vHP9j4vjGWLBGlTQtFExMVx2uWm62wf0UfhyW+/2XZquX71zby4mDz66vrd///kXvtzn/MyXvnTuwiREJ5SHgewQ/d7hw+l6NRqXo0U1O84IHIpJytKZZx5vP7azeeHp+cHBL9+/1YTHarjpH74R4vak4uCoLsKo8ITGDgZyYM657dLxvPvp2/f+8prq+q+5yWWlogPfu+rG0fLGX9z40x9+dPncxj/5/Ze+8mkHCQwMUBFNFcyG7FaTnFWNyTGziagJO9acgRzQkOGjQIBMYMYnQZnonCMEyRmRCFlFzYDZqwE7Z4bEYI/QxisPlXNODXFIZFXI1iEwEjkfVA1BiyJ4zwkMPZUItVEZSkJXVbUSjLbWe22IvblsagTmnUs5pb6rvV8eHB+FO53dLbZnG5Nz53nUTmG532PXo1Dk6JmJQU0lZcQTcgeSIQIZ6Crm6BSgDAca94lwWrWTCABV0pDmROQQ0EwRjYiSKbGTEAxgYJSfNu+llELwoEhWIoKBuuCyYRL8kx/88JXXH/bJmYaU1Dli39248/4vXnv3d3/3W8899wWw3hQRHCGbIBGrKRoQ8SABzNAwK6qhIYEZmYEaMhMxgZ2YBhkDUWRGtTyIIgB1buguIhBKprt7B3f3jrs2sqPAJbsA5FAZibIlFw0cp9Q6785tPy9mdw7m5orE82Lj6PJlPx0dXt2lilyvfGe/m89bxMIsCWZD9YzOxFsofU2gYDT8chGQ0BEhu4IGaBtC3yciJIwiiYbfNlLOWdUMkMmx40evF5g9oh3CoP8MwJgwiwH7WFTMPEhN53ngLjpHzE5EwYDZDR+rGiGHEAYM46r/s+LRDS9oWZaIGCMTsaql1A/dp+Fm7hyvJPegsAZ44HBecFo+rVKGEWFQTESkZkCETANUSECRiJ1jxNEpjMpZndVZndWZQPo81nQcxVzX5CqSqUsUgIhC5BDReSYCIEWXu2zStl1CjNgnj4TsHOmjeQdAQ0MUAzJAQkBGtZySQzJRALPIBIaD7QdE+65rlhyCanr5Ir9yrb15DNc+/qigaRHi7VuH/9vx2l9d+uZ/dPnj7fBhOe421jcfHtWH2aCoETCieQKj3EK8/tEtTxqKvFgsFl073pxaT8tFM5vNy1HpnBcRAOMBmzYYdxCrCsyE2I3WNhhIDM0S4pAPr6Ye1RETFQ7VMU7o6Wby5NXrb/7ylbm8+8P5C2/rf/fdi5f5zttvXfu//vJ+c+k3J8W06dRNN9cvXYpVndh5exTYgmCAZqoISMiOh6Puk10dkBmqQs6AScpY7KX4i73J4xfOTd2i7aGVHF2sONRV7ZyXlEEtAOwfHnDOHrVbznPKDjD6IKCLrs1qWQ0MgiMwI0ADVMCcMg3jBQaKq3jH1QboUZalY1QcTDgImKDcfvwLxeWn+NzV9Z0LdRE7UyTOGGdNX1TjlIwob567MF90R7N2sr49Xts6PJjJhW1I8urPX9t64unRqAdz/NTv3sd6+/BPl83Dw9RyMMCkmJcpHS1hr+F3iuePNp+clnV2m+/fbM/tPLFompDyucpX5dpWVbWL/OG7H5+/tL22PiHiru9jjMhmICn3YhlJJmtVPSlny2Y0WZvP+2IciDSOw99/+Yuvv9G9p0/vHF7bYtmYTGPkUYix9LEg55iQUuqXTXt4vPz4xp2fvn3voX+KRlcBJpy9p0KkKbTqMjf97IPrd/76tev/9WfeTwKYAMls2D1nxGEyT6VfGnMR42C7S31v3qEZoCqKoIKD3PTeec0JCMGQkMHy4MTLfdszu1ggO0FysdS87NqWiIqiGHJgEFEkGyiogg4yw6s4QDMKyOosFZ6z9EIKhXeVI++kmi7JJwElnjGWGAx8pqzQecyY2/XJ+Wa/y+2ijA5NtqcbjtT1R/7Wu5Ni1HkB6C3UdVkHxxwCoVsgGXPKAIhM5JAMKNNnDHWDOXDAiA2XHsIjhcQEIllz6mA+X7JzMRRFDJBTESMT+BAMQc3IEZ4iMpuZaBeIcttq1wNAqBxAMi5eef3Dn7x621IEE8DWeTRAUe56d//Q/ujf/GVG9/zzVxkzqYfMBgKsJ1RyPiGqI6JQHkJyzAgUCZk4JlUmJIYsHRs4ipYRIwMOY1GDP01yziEGRMhQ3N7T42OErA5zFTd6nRgFGBKWvBmRcjas0TbmbdX2R4I0SLdz21vVyEJYrq+HqtI7+2mM6x/eSUyjVpeGHWNRhXx1F760W0zZe0ZGh5ARAIEJHCqjI1MgBARw7AAAzCMxMuLQWjmBmDtCQdMhu3WVpqRABsQIDOJAkmoSM1e4WAIAMQKoWRKFlBvAgqkkVOcis4mIqTp2Q0jREOG6Ekgr2bxqMJ6EmyEwU9+LmQzOvqEtt+oaDUJ0GE5bMdxPt7wAaNWkIqJhtA0Y1RmACQgAIClgBsnuDGJ3Vmd1VmcC6fMukEZjZJf67uhQockHS1WolJh9xSEyEmIGDq1fdg1Aztx1CQ1UJGUozSEhICgpmAJhcEaEzGBmWSyLeiRPg2YyVCSQZSMtcBaW7MoiA3VS58yL5VG5udUvzVLyZTXr2tc/bB8+3PpHX56sjz66eoE/htCjekZT7Pu+ycu4tolcn7t89ehg72jZBV/QbOGalATB0nx+nIRH421AytIiKTs2YAanSSKxWEopmVlvJxYORnDOgYKaAaH5YbBKzTRigVg+9ZWv3bn1UbbiF7747//t9ecQ8oM7H1eXrd7tAo6mu/V4TYDUsCLUjEisBAbAAAQ02OiTqHPOe9erOPJqggiAlvocyzjvkyZ6H+id4/LLm8hOxlUw0i63XU5t6s3MUn5492Fuc1kU6+vT+3fvdKlnRe07YA5FrX1vfcfREaD2mtWQghkEgqwqjEAoaqqf5vCs9igAoKBIYsgOnGYon36qeu4bWm9dOn8+d+3GuSv7h/Nek9oi9bmsxmIcfJHZPTx8kAU2L53DsuLpODBVPoDZv/hf/9lXv/mNl775crOY78Xd9zZ/Nx78oJtdy3mPBOfiD3X9+PxLd77w5Y+uHZNsxPWn37/2EY/HG1d20/17Y79mppOLO2WMy9lcev3o4+tP8BOG3Kd+MqnVJJZl2/XE0aA9f/780dFRczzfnG5sXbm4WMz39+cKbnNz89mXv/nWG6NFti/Gj85tFDG0rEWOmAlyVtC8OJ4fHR7sHec//xh+mZ+Vnad4uol+lAwJKXnX9r26rL1qRwqrNiEMnjdTExFA92hTBkagampqouxKZiYmBUXNKoJgkjpJXQhO6W9neg5n3oqkSEqkSEBMzJiThRBUdchBOjl9RzMwJINBJoECiqj2mkBPLGGzw+MCXR3KmevF1eZKozBcoQiEcOIxQshO+qqgscvrkyIUtS8KHwvysbc8bw8fzPbO12VJDUFCHilS16eAyXmuytGymTkXmVkzmCKx86fGYD4NHYIVsOHTOZmObKn0s9dvvvHq9fksmVqIrqr8pXPjZ5998otffMxQnTfRhUEWiasO0sDsJiL0QKaSTZU0uUWX/uL/eQ2SywoD84GHzoElEq1CpNz/5Ic/urgz3tqsgZK5XrMxxJOJr0ezXkSe1BmpmWpWBGIOKsi+YEIkATDnLedjxyX7SgVObF3My2WDiAPvW8XtP1geHjRKwMGydJYSgAMwVCVDFVPJIhILVJl3eT+WQVTINm/fmP8vN/cKrgq8GD3N5vNe/fECRAgVwREz1tNy49zaZKcMtfPeiFRNEY0ZEI0QkNqh7W8A3pGKAmbvg8FAtZCVtCAk+uyoGAzQDOSc8BEjAcwshHgiS4aoWDUiEHFMPHTRvfenw6YGKsOKsnD6FvRZ2YODlXQleERkPB4PxzpD93toGT2SWMNd9tPJomGcCR5FKvOnfjvLJifPPpUOjFQl/PSiOquzOquzOhNIn8cal8GItzem/bKNR/1R20nqjo+yEaFnRHbeoSMiIIO+66RPeTk3yeQCmBIC+wK8ETtiBwagNtj0FYzLgIA2TAq0DZkBZA5kMGt7PP5k1on88f31H+7tPFjzVVxr5kdaLGpaS02HKZc+7DX6T3/m/oPdrce36bWDecNalB6B1dnRbLF76eIsWyjXz9fTezduqLb9spO2d1RYkuXRcfDj2Ww2Go+JKKXETHBqJWZiUVmhbwfn+slsPSAieuezKTKjyMqBduHqs3p4tH9wmybr/+dP397I57e/8u364hcZKMQALoKhKigyESjo4OVQEce8GiAmImI2yc65XtIQpJhzLqC2riXROYU35uNff2bbtw9T7hw6QjeEk5jZsmnabtnODyPDbG+Pu87l5NmRc/PULDoDREAYdg8M4BAUBIkESEVFzNAIyejTk9rTmYwGzMiYNRGPd5/wV79Q7j4eq/XMvITejya0FF1K7o2E6mI0nW4nswd7e5ry+vr6+tbWMmeOfmtybjwap64/6tobN292JleeeDwUxUO78k7/nd1DgaM3Ulf3L/5++9J/cv+gvvXxjcN898vPfuX+3r2lppeff8Ehj+q66xab25trWxup7WJdhUI4uUXXCNpofQqgKWnwBaLLSSeT9RCK+fzOYtEAsi8qWTQb27u3b98+UDOyX3v5W+8xvpvPP5Pf2mqODl22BeScZ4tlymm+WBwcLX58cOGV+DvzTQMIlrBPrZ+UIRakfTefA4Hy4Mn5dIRmQNg5xznlVTME0RQyophpzqrax1iKJrQ8MEOSdJYTagaBIkaAYQZMAeDRETul1LLDrlsameUUsDSjnBOeWDR1NcIBLKYifV8E37WdWg8gRo/sbWYgYm2PKdfIy9yXDNgtSm1H2kytmloz9uCD+FB5jXXkyAk0Xzx/udHaNIEk6Y5zd+wgrdVlKUfN0QMtJlnGyzYjclly9IVkDD6dnOV76nslcsNo1IpmBid0irRqHaxyPJe9/6M//smbr11HGzHVqnLctVXG2fzwg+s/3X317f/0P/4Po3fe+dTMxTAlqes6peS9HyJfyYdkUhbRkROFpjXtcoQomhAseg7OPFpVhHFdb6zVTz519c7dG91sqZPSnIboizKq4DCVt9pDmxlzEBFCT0xo5CgCkqHLOQUeIqcohkgYzFLWNoTY9ylnQRJmF0IwgGZhn9w46lu0YJpbA2Q38ugQJGsL0hCk1C0FeDaTwqNpZi5VxEG5mMOC1dRIEkkCWTPpxZaaeoGMZMrcGx126TgXygzYI6JKIgJiPxxoiaUhaNjMVPMguZGG0CdgxyLZTEMIJvZIHJ4Q+YjIAERPSyYUkcm0CiEQnhY2gIjs+HTs6qPAIh3uPF3XDS9cjPF0qCucSqQ9nfQ6aGA4Nb023LqHlwlO5QsPT1vxPE4LpJPnoA2dotN4FSICCgrF2d7grM7qrM4E0ue6RlUE5KooAtKons3S0d79/vr1+9986QlkRhoMWuzEFWXBRJ2Z5Nw1C3J9Tj2I+tBxLClECtHEDAbvvg004dUpHOU8hACCZpnlw7saDlXzbH9x5cjVVC7qWLrRuIC2OTx2k5EHXB7PQ5lr8H9yb/fiOhfu4+QdOzDVplmwZyOu6vp4MRPDze0LBzevE1Izn4dRYOBRNYrOL1Oaz+eTaZ3b1LV9LCPYSTClARINjwRmqjZwCYiJ0CGimTKRSB4yCgdGlugRkF9YvPPa61WbLz774vTy421ZoDkeUgv1RGcQE8rJPoBPGE2gepImObjhRdQMVFVNRXJKHaPkfjEDulGHTxp7cXv9eNFPSjddXz84OOj7fnZ8rCJV5W+8c/vtN9442n/oAArHBNCnzkBDiFkVxUTyI9C6MpLBMDlAhINLBU1tReA9fbpP5AFB0JqqeOY3vnPnyEo3Xt84P5s/bNQgRCVOSVKXQLEsRmE0fnB4mLOAyu753fHa9MGtW9V4NK5HIQZj4nE5Pb99eHR0/U///cVzuxd2dm8UF/fc5QksNn//v+2ufuPu/Xz/5q3jxYPnX3haZT4/vre9Xm9trj3Y2weEEMLa2jo6VgR05LzLKK1kX8TReHy0v88UVKmII9XjsqibRTc/bsCc82U28FX91ptvdk175emnpxG7pLvPvPDGz+6+vP5ksTw46jvuWu1TD7S2tkGu/vH1u2+v/87cXa3sxnwm0UcHAMA+wQiDolfpnS+6ttfPQhpyzkj5pO8z7N5AVZOaqmnKfdcHYlAFUUJQs6yaiYbBPTFVOMET4/BCeO8R1XliF/MwEANCbEwA3qHBwOP6tA14Al/oUxa1pJrVsgLpgDYmij4sDmeybC9v7/zDb325mmx+7Uv/2Wy+/MoO711/d7zlmuODnc0A5picqon0SmqgVXcPIRN0BJ2v+jJCXQIiHee0tV4qKLJjZkeMBqaA6JgGkjKDAQIz27AtPv04cM3pJEtHACDG+LMfvfHmG9cNEKnP1gMyEiBHLOKyOfz45r2f/PXrv/2dr6JoDNT2UhR+MGutpFcSQrfWJ3GBg6fjg1vjkrGq5m0zKkMZyIPWAQuHa5M42Y4Bj55+/PyFnR2moCYixMREsOINrF7itm9FLPpokMkIgBwHpWF+jFFdTnT39sF77944OJy1fT+ZjoqSnn3+yZ2ddeeA2VTp9q2H9+/OCKukBppMWfujEAFBNc9SN8+pIVLn1hCL4F1OyFgaJYPOpHfaqIFalyGBkZmaNYgJLQGigT84zm170Mvi6s6l8Xbuesm59d41Ta7rqap6V6ycjWCAQGB80uQHAIAQOeehVaT42Trp8uWsqiLDdaoGEGMsYiE5P6LBGRGEELz3ucfVVU1EQ8Mn5ywiVVWtXL4rDXaauLCqVZv0V9pNKxveqefw6pmrBKpfkVtmhoDEOLDYV/87IjIUs+Zsb3BWZ3VWZwLpc10xhBCCiFS766Mq3tubPewWd28/7Jt+VJeACqhgigxMCMGhxtyTNk1qesFkKYeijGXvfHSxoBCRnSEjOxaD1AMxEOauQ1UMDg3648ZyV5VFSI4V3JHLmoLU4HzhqIS4dm7c9/18Ph+dq6Vr274bTeob9+8YrnkgBjIAE5xM1xfHy2JjNJ2sL5azUPlQj1UtL9vRRmEuxmK0ubX14P2Pqsm0S8GHmOYNkXjvBc0MnDcjFslINgwaDIfERITASABogOYcS5bVYgw9LnE5KjKn7tm/850k1PXsIonnJOIACIAtOwQgZCRE4JOlF09mLQg4OiPw3lv+dLVWVe+cCXXdTLRVOv+D92eXuxsPsCyqjex9Jpq1yyRd1yxm9+5++PY7e/ceNur8qJT5fNm2agjgVFUkA4Jzrul7II/eIQCaqGQ1GSC6Xc7Dmf1wrn96A2RoKKLET3/tN93G4zi7Nt5cKybjZXvsjS2rmPWpTe0ixOCqWslrEulaF/1kayMJmNL5CxdApAjR+lwVcTIdOe8oxo/v3r928+bm9gQOJi/93f+heexL81m6d/tWkvzUk8+OCt7bu5dT++QTTyOaWN/ntqyrECOaIpoLzsxAWM1Gozo4NumJFMgoBHM+KSwXbTPrRhub9XTTAB8e7i/bpSwWu2tFFuv65eXdnU/GT7zaFI/tvHdh7tuy7eVIQ8ydvPKx/ln7lSaeM+pka0fTviJlk8Ly7VffDN7HtZJc6JpjYjL7VCDZ8DszM1AVJAIDGV6LnEzVJFNKStSLZiR1pmZqoIQ8JPComBl570IsCCVpJkPmAMCq4AiYPaBj8GgIJHSKa3ySEmvRDJMmy4qqqIYCRA6MFRxwYG/TrTGG6rd+68XZ/VsfvPvaO2/+Yu+TW0f3bgdJlUPLTahrVCMQwMwhiy6lPeD2iAmq0nkP4NiXJYbAGGqiUEwAS8c8YJONVTGZGpk3MYVBhGevgQdYA5GZCKopBlcCGJAaWA/IHGfz5p1f3gApGI0RHBEYeOfr4BQkMS072T8+UssxeAR/EmCEOqDAAYiQQzBQNUqG2AEeLRrvoMBUjf24jJVzrOIRfHB1qGzeoKMvfvlL5dQlFBQjRBN17ER7hITYGhihS0mIxKwF9N6zJJVs3heOKbiRAi2X3Y9//PM//sGP9g+64CaqjgMkaYrv/fz55y7/F//5P5gEwhDvPLjV9QZkBktVILPUNSn0Itw189zPDK0cXdqYlE9e2njjtV+OYu3AdzkL5Q5mAAswRkNQQGiRlqIzQ2HzkCOp67VRzXf384PDfGWDyQ3OMVMVkexdHLh8J+96QhpY5mZkj060BDw5BATEJAJARE4BEIGQEInZiEgkA5zkRNV1jQA8INlNkwh7JkAGMFJBYUakYEgZCYbgI9VVKNYqzmildoZm0Wo80jk30L1Pn+YM2sY5t8pQWimx07IWwB7h8Yb5MUBEZicw9NAJEYcYKwRCNLUOwM62B2d1Vmd1JpA+xwKpYGao6hIVx6Ny73h25/ZsdvjgwcOD6drUOTcIJEKCRzYYwTzYJPq+75YLSV3qOxeKoqyLsgJiIwfoCKFZzkMMRIRqmsyWXdf1htXC7XzQ4r3Z6MOZfP/G/qy0WNc+lsiekMAgxliWZdO2TfCp9UvJ9aUn9m/doG4Z2yE03cXpGpbl0exoPK5Gk0nf99uPXb31/nvYmqpOJtO+73OWtSos5gdSsC9qH0IrDQQDBhXVJEhINOSoMJM/taYaDM54BAQcVuVh5R6tb65V/v5HHybA4sLFUGyb5CYtouQhdGVAZq/SOWCg2IGuln8i8t6rAhHlJOzIYDgxZQBjhpybtmuQ7PZh/B/f/eiKvNW8+M2LFw7Wt7ZHsThcLO7evPX6D39458Pr88Pjtm2XbatiiiwKIipiOIC/VIhCBkpJwLECd7kVwGyqhgoGIgAw/EirTTadWAyD27nwzLd+++Nb2cXq4uXH7x038ya1fW7btu87ETk+Pt5YP+ddXPTd8Wy/7RZ1XVdV1bTy1FNP7e/fnYwnCOC9r6rK+1DXxBTKx+pbt669/9Y7L3/3u/UTzzQt3L+3Z5B3L2xsbtbzw4fHs/2i9Lvnt7uuHSbj67qGR+7HYWM0JOuUZWk5ixqFUsElg1iNFs3yaLacLbvnv/Z0r3S0f7T/yd7dj6793u/9NjFqkhijGa9dvPhXHx89NXnhK/ZmAuxpjdvFX78z+5fv1bd2nlwjX3ifclYXNDgEzWplMcrz+cHxHlouI6PlcBo8oEboDDT1gojeMRIwoRCrptSbGqqAiIqKd8bOzCBnjUUhIiK5KMIQ+4OgTA4cIahqBnbOs4pJlhACGuSUV8fiK7b4sNUjRAJAUARBUARzZsE6VTPkSOm1n/3k9Q+uf7J3HWdH7WIOqghiIgnxWMGgLZ1NR2uR0REj9F3bzqFtW02pz94TOQ4xjtZDUaKisQcqVJg5ACoSgyP1aJ0RgoECKJCAqakZohkJgBiJeTWI7BAMWNQM2QOXP//J6w/3DtddFTxXMRBYEXwMDokfztIySSB36cKFwIyS2HtTh4SERgRgYGpMQIadqsXRUujmrftvvHM7xIn22TkjlOD9ej2ty3h0fDRdH6u58xcvjSbTDGyg7Mkz5g4fPJyNJ35Ux+UiAXIMwSA5EvRKlgGyY0AEdqjokd1HH3zyx3/yV2/+4lqXORkjADBk01BNkeHd9+7+u+/98L/5J/94tuwYsQjZNx1gJAus1JvOWwkUpe22Knnm6Qvf/s3vvviVJy6c33zn3XdVi8OD/E//53++9/AAdC5MCI7Mg3pTUyPVQCCg4FQKP2eb18FvjyZrNeSsoyqWJatlAFDNXWeVq4ZA4QF+wHxyCQ0GueGe4JxDQGYSHbKD/OmIKloRLx/1hYqiAACmIQPPPDvPnEwG+B0TDXdTBVJkHLTI6ebno1rdhFcNn9Wc0kAk//985umvcBr8ferTOuii1V8xkyHDo+9iZCfg7yHF+WwG6azO6qzOBNLnuYrCeR9CCNEH0/zcM5f37i4m9XpwEXGYKQJQHEwUMCCGoR9cYSJZ+24+z+zndVl0yfKy9UV0sTBCAY2s0nWiagqQMaMJxtvd5J/9rHvjwTRh6Cqfq7bvG2sxqwBzGSpHbIYANKrrCieaZblYmujW43724PZi3lVlDOvTcm0zk/Ndv1zORxliWarHS8888+D9D0dDsqDzy+VibVLfuXHt6mNXj5pUluNlO0vaxxCAwDKbnqyyhKxGDOycyzkPaCyVT8MxhnXXMYdYNl0LguVkDYJj7MFBEeuuaRfLZVWWRDjwY4lQBioeGADmLIPzLsZgiMwkYkiQUvJuyEwkADNLXde03SL1nXG6CU/c/b//j3u3Fl99+fkvPPsigpikT65fX+4fLQ4Pu2VjYMsuey4Ukbxf9otWwUCBKYOJgagakYiKmQAooaglSWrgyIkqAIgq4cCcVgQEsI7cU1/+ai7Wet33xdgVFczSfNl6DstFk3POOTVNU1+ZAOJiuej6Jks+f+FyCLGsy8PjmZnVo7prWufcYKphds6DWuIQrly8UBwMQgAAIABJREFU9NVvfb3Ny4M7s8VsvrO9sb4+Sf1sPj/qusWlyxfLKh7f288plWXJzDhgeQGGK3Hw3QHiACLgUAKHrBSK+vDgcN52441NJXd0tDjcO/7onfe/9fWvPfX0Y70oEQ+ZoRd21z+4Vv7g4ZPnJnemy/eOl/LLe/0//yA+3Pl6ubkmyJgphHK0uWk5N33bQsZxxVUo+1Lbw/74PjQH3fGlT/dfimakAm3bIxgOVA5WEQFEZtKUHyXPKKY0hMyaWd/3wwXW9713cZhEXwXCDABCVXXOO+fADFG8p4F5DafClxARSUAzsiBlk2yQEAVBvHEPqqDMeP399xu4JdhZ3xJIDEawHFdcFlBGKqIfVXFtGrq2Sblj0obBks+LBJaHo3ofQlmULkYQMM3OO+/dYI9CQiSPHMknpgwoYCCKBhQoGloGIxh6HwpquV8OEABkImAkbNru/PYYeyaA6CE4joGCI+cc9G2z7C48tvvSc1+oPFiGrClSJvJiDjD2BvO+SdKruE6rDx7Orl2/NwF36/pRzeKdZrOu78RR6uhwcVhEj7mJW/X6xXPgIkMEA1NtUvfxRw9effWtb3/n11648MT3f/DnJmVZhZ1zNdnB7rk1ZiRUz4iISXoIcHi4/6Mfv/rqa9fa3qGP4PpkLSOL6Fo91V4D1++8/fFynseF/b3f+sI3vvbkrbsPP7lz8Mmt5b37sxv7/Sw7UVTX/Zf/1T/+R//g6w8O7h3Pb968d+ep589l0T/8w79Yyh2hhC6QEJoncshg5rue2Y8sHXqdbYRud5J3N/3u+fJLz5977FIBHp1jYm+WHs0F0WkWyApaAKfoIKv0YSLy/qRLswJdrrgaj7KM1VTLsiREQmRGtBMNNbRUTyaC1IajKETG4TI4RX63z3684n2vbr+fxXZ/Bgv+6fX/yCZ3eqZo+Boiw5kCnf7KhAOE4lPuPBEROyTGM310Vmd1VmcC6fNcdV2HGIjYOUdYP16u47dCUYx2L24jChhZEgRCCkpCTnPKrqx1SBPK6bjvDxe5XS5rP6snfbNeFX1Rl3XwHtggIBANvOvsCwGmvv+bveJvFmudRwDApGWoQcgEcspklrAB54e8F8uGDEgwmtQppabNcXNnr701mhRVYgUmg9K5DEXqeiPwdTx34cqDG3d7hHGMhpxF1REJLO7cqy5dbgVdKPuuZaTIRMzGlFIiIgMDZwoZAB2ebMINjJGQiAJxzpJzWVZMIJpj9NonNiR2g+wJRZn7puuWMRaIhoSDQZGYmUH1hNAQYwUIWRUQAYQZui45QjQwURNDw5zarln2y+Qrr2vn94qL7s1XpG0XewdXH9tdNguXu2Y2N+mIutwqoe/6Dr0XxCVAzwYIYJJyOgmAQjQANYmhVELNKUtCBekzMAGigpEhARoYGCKTxOri079OUpBmwzJnA4WAUZI1y2SmKfUpCRUkpPPlApRcqNe2dkMsm6Y/PDja2N5wISyXDQ4DIs51XcdsKS3a44Pv/sHvLy1PAwZtNso4KUswOTw+7NslaH/u/JYoSi9oUBZFVhWAR3wqQEQFQ8cZsDPrDEJVh6LK2RidGcy7dufc7nLZSNKP33330pXd5156TolFzBANzQjWJjUDvt/Xr/cXnuk+uHHz9r9+d/yg/nXxHskDBnAuqYpDoOiQKfWKHQoaiMHEuo5V7NQuShT7XkVy6i1Gp4oqIAAiomI5w6lZLxORodO46uCd6OhHwIyB3M3MRCioiAgoRKgyJGmh6cn+VR/5lIZxeQTyLpiKKSByCFEtGtdissips6bLx6rz4PPWWiCQ8aQMbuycIWQEjc77jNr1jIA+lFVd1huaHz68/f6QHuOc884NqHpyxGhD9OejnSeQYlDMAESozhvGrjEkJlZCBhECdGZOwTmXChETRRUlhSi9H493ndvLKaWcEMENXl3VKvqnrm5WU/qN3/lGVSFA31uLLgBgNlxa8cnd9p1PHh6JtKbLFvtUmNp22N6oQzAuMXvQNnNSOOj6OUkMobKyCucee/7pYlp3KZF0xMXhcfrRT1595bUPH+7POovf/9M3c1/knt9995c759Ye3r09HvsXX3zq29/+9a3Nikly6t5768bPfvb2W2/dzErALKjGBGpgaIYppVFZt/MH9WgEYCA4qbiudGtr7YXnNwDqvvPHs/wv/vWHP3p9v7XlH37/e4d6cOmJ6WaVdjze/eSmgWfdbw7vaBdVmP06++iDV4CmB7Mxl0W/UO9y4WbTIo9gCcczmU0cXsZQMjkAECXAjCSIw1HJp7NVgzA4jdhe9XYGnMyvyCez1bDSicLv+346nQIOt0tEgKHXS0TeOTBVG/pFQ6ePfkUgrS57ABjiZQeu+kqJDedWn7L1PpuYNDx/GDdC5FV/6ZSig0cuQlsJLTMDhJUY+/TRcPjOZxLprM7qrM4E0ue5g1QPQeYxFmYUfHzh1zYWi2VRFmgAZkgEQKaA3iFiKMApxFECzZL6emMz35z92e3Re3r5i4tbXz+6s7uWcSOlcRnK2mPpihLYGRAbsZRvzvz332tanADnYaEzz2M3blOfJA/7QgQapoMJEUBWa2RZj5Fpurnd9F0ZihBDCDGl1HVdgj7lBA2EwOtXL7jCG5MRKiGHuLa58/4HH7xw+VJAE/QcKKfEBuhwGC5SVVHNSTVlz84T++CJ2YY5coRspo4gE3hWMOfdPCVmFhF+tGkYJpec4yG3AwAJ2VSAGMAhIjOsKHarzcfAX0opDYw7Ju67Lg9BtipMdUfd9MW/+/4fvd39/DW/uD+hZ8aT0d6H79XRW11lJGvmTerLsljknDMZERPkLFkyIjrC4JwxdSkF50UwibFB4XxG6FXETo6KMygAEJMhKtH0wuPV2iWhirzrmqbv+5yzd37RHnedkAs5GRgThZxRMrZt2tzYGjJ55rN5UVSjeqtplmA0sMVijIvFwsyWi+XW9vnt81caxZsPDrAcxQB96pdHMwJT0cl0urm5sX+wXC6XZVkSkoECGCKt5rljrBVMBBE8cphujtDzfNbEWGShdql1NV0s5nv393zF3/g730Dne4FsIJK9cwbgvV/e+WQ/FX+2uba3nP71+4sb1a/b5tOuKLAecxEAQVIGIE15oNgDOTQ0BDB24QjbDvEUn2tojQADkAqooAoAgaqmlE1PT0R8BnX96SdN+74f5OSp5w5tXAIgkSSCzB7xJH/09M4SAMAcUyCSlHoRNCXC4MA5sE470ib6/vxWih4J2tJERAKImXVtBoJYRNXh7J+JocvZ2IdyDLwkIjAZaCX0aOc6bGeH3gIRe89E5ES46VLbgWfgskkRinUIawdJpG+iA7aerXPYi9phLmbLxf7h8YP92e07h7O5LheSrVirWRI6wicfv3Ln9ifzw4clY+nXR+MNgNBnZkZjzuRzLG/ePvrg5q2be/nAgla1RVp4YoxbfbfJeGlr/cOtDV0eojoP1PS53N6Z7F487BOd2x3/xtfjRt/2Rwyt95paee2Vd3/+Nx8uWufCRtuNLlzcunbto/niMIHcvPNAs2+P5Af//vWfvPLOd7/zTSa8ef36Rx98UlXjrB69MKqBKQCYl8zoNPUqPom2L730dXI9cBhseSSExAZauJwKMLX5cWtotkxPrm+N9Sgd3j1YUlGNi2KbrfI4ygCqpjkDQbdciFmvVo/XBIDCjgdPADkfd1mdUlzbNh+ZBj4GKyYABcjw2eSo0wrhNAjhkYOTDehX+jzD40BZQMScUyyK8XiMj8QMoJkJIooSO1ZFSZmYiVjhRCBpTniqE/W316bhnT68TQYg+Eq5rax3f/tfrXpIgyXv//9SuALfiRihP1NHZ3VWZ3UmkD7XFXzlnQ/BO+fYFYPjwEeH+CjZHgEADdwAxkZAdGpGDIW1jbX2o2b73/QVmrs+e+Evm+eeXBy9eHzv8Wq5M2021rUeQxyP1bk7Tf3jG+5/f6U9wA3PkhiHHWGWHFyMMZK4JJmGOFcDVXCekU4yBA0sm7Ivpuvb+/fuHs+b6To65wwxZYmV67oGzHq1yflzfbMg75NYL9ljublz7vq1jx7cvb25c17NqwChV0PUYfaIBxRTDJGL0hE5JEQ0APSOHSsMkZSMnhUAzBgpixiCPpreGX5IH8rU94QECKoAxmYMxmBMjCBiakYEJmYwKEAFY+Y+Z8/ezIhJJC/n8yxJRDAjAadLz3fnvrD33p+PJn7v/prphirU69NAuUxdJXPniqOmWzq6v8zsfdNryeyLEgAIsdfUpt6hJZG+E0NEMhAzNefYVBTA1AwACXUI8QS69PTzWKwLuFjE/bv789k89T0iEHHbdEXl+z4TOUmWuiRZVG17Z8c5N5sdptzv7p5X5a5NMcTUN6PxSERTn4L3OcmXvvxriq5XXGZfRtau6bvWmcUiPGibq09eZKKubc1sVI+6nNgMkbIoO3cyVU7cJzEBQsfk1zbXzYgcL5ftg72jrc0LVTU+ONhfLOe/9d1vhSpmsGyoaBxYAfpessLVS+dvfe/7P+XpG10xfuL3qkvPNymBtH40zqYAoIZ6gmUHBQEGRDJQ65DJZV3mvlu9lZL2ipiNXCwMLFticyyGYqg2sKLRlJQ9OaPK1BsgIKqQiqWUByQykqhpFnJc9B0F8siac+bA3nnpu8HCRJ91JQ3n5aqdmIguU16KdKoZAIWoz50qei21h5FLVRXbBrtONWekIdDW+tRuVFWfksXaFXWIgVJi55CBWAlEJeUWSJGcQEquAkNAYDZmdSjEkdRUPWRnvTLDxrFMx1ee/eDO4c9/8nbez2VBRYlvvP7j0YieeOJ81y/v7vW37z1sUu4SMPu16RRYD7vEhUWAsZfNKYDUR7VHP7kpmzfvPXjzX/38yu7aH/y9b23uMFB71JQ/evUXCxgd9IKltm3Tt2XHflo6Nz+wPlG1+8K3v/H+X/3Q9cuDZJeufHHr4jPF+SehCB82B+nmg4dzY5nvTuO5cfnWW2/+9JW3gSfT9fHlx6+ev3D+F794/c69g7IMvSiYAUgv2fvQpPhv/+Tn3lVkNPKVMxjHINotsiU1z4qmRMEDVphL337phSe++/LL61wmMjHICJkxxChJxTTBdLaYoR6iL6qNjWWYRz7oUjKYOCrbbEUVYuXmrZmP7MSw7/sEWFXFhoM6m1AozaLkZDpnzttXLuw8foG8I3IDiNsNf5Jnh5pNNakBrnSICVNwJ7DNU4oFaSWQ4BREG2nAf6Pjou/VF2UIzkCQiBhVjdn1fe+4dK7M2pMhGBE4BMKB+A4nWJJhcs7shF+XkiLSYHZbCX+RIXnZVvmwSKSckEBT3zTL6zc+OTict0nKYry1uXHxyvZkOmJ0zpwHJNAk6Lwb7IU0TOohMYOYsCNTNTiZdEKwnPuzvcFZndVZnQmkz3VR9OC8+QjOo/NEBIjswNQMwUTQDBRE0TmHRgCGYBoc9k5F336Yvv+LtuHtmtoZU2/8ar7yi6NL60ez6f088bBeSCjLY3Xv3z04hEnnN9r5zDnkIpoBMyGAMgMgI/tQqAkxmwKRywLOhIjQwDGrQEEFlcGfu/DeO79slwsM3hdlUNf1C18WQ1RR4QKiM8QYHRERqKvL9Y2t2b37RXTVaKc3TWLZeYdmmqOLVVkBIQYPqmjgabDLA3oe1lKHlC0LEjIZEAmKQ4uO1TyxgKmZIqAzT14etZAWy2PnnAGIalJX5DYp98F7alSdGqhpzjmn3KtpzuyYUJeLeW4a57lLDdsyAD1IYf35bx2+9+rxMt++uVcXcfd8fe2N9+/vHZG5Lz71XHt4P7r9dp4KjweisFMt23YyHs1m8/l8yYKW1bwDYvCmAKqiYENrwkCHfBHLyRQMWQHLycZ4+4qvxik3ta9E6OD+XjEaEaFC7vumipjaZbZsKiBN6mZbu1uj6boaHM/mZVXGws2P/1/23rTHsiw7z1vD3vsMd4ox58yqyqyqrurq6okSx6ZIirQt2zIkmCYgC7Zkw/An/w3/BwOeBZMWRFIGQbZFqUl1U2STbLJ6qK4eitU15ZwxR9zpDHvvtZY/nMisbPkndKwPgYsIIO7FuWfYa6/3fd4VYSyr0XKtRVU1TevQoQAKbN95SRFZk6QuURiPyqyx6Xowy7m9cmU359y2XQi+LItuKQDOudJYBr8WELGxQ1A1ZKxGdVkUuYcSq0cP7kqUyzcvHR8f3r1776d/9m8VszoTkCkSEWUAlzpYLPqi9vWooD5tl/bKl3798agSQ4KOy1EXE4VQBI/Qmki2xEjgAiRGjIgtoYJk6dcE6bn5j9gAyCICULGcBEiVAJmcKRBg4NI0u+DNEZyvCy2lOOyFsxNDEwVNYOBSjMtF3HbbjqgsanrKc5MsRAyIZvp8GoyZPc0WijH2w5QKjZDRmInJAyvoqFb2nntNGlXNVM1ATdAoR0FgREUAQipDgUwGOhkFgCQ5GpFkZnSeAwEruwEfRwSiWdRnNQeQ1T88yqPdF6G+/sE9eOeHD9/5zvd0uYix39qePXz0JEv/zbd/gIi7l29du3m7U5s3KYQCQFPsktG6aU1TY/Sje0eNWGcjkdpfuTnyW3G9+PDe3T/811/7J//Vr6HlJ0/OThYxlTkj9qtFBs9lVVdUp6aUvPnStY8e771648X17aO/efvbL3z6zTDdbue5m6Z7Oa1F1qV75yROqFj1tnd//94H+z//C78cJpcBYf/Jvbe/9e8ODvaYIfdcBUkxCgTnQlkWwYecoe/FMXeZvZPJmCbT6uisTZFnYebRqtKP69F463L05We/+Bk/udLgisGQkAyIDFCTKrnRN7/56J13Hict6+nNiNe/8ieHhZ2KuaxLj6e5Wzy5f//weAFQq/WgHHPHHIqyZi6dC6gppqjkwAXybnNn47XPvDaaVCE4FTNUAAMQtYwKpOy8EznvdoYBoKaECM+I2M+GM2Zgn4R6PeuahruHgaGImUJZlt77wb74dNTDZlCWFSIxO1UwHTg0TMME1VhBnwreztNon060ht/8mDPKORKRp0G1CIDM5enR4q2/fPtrX/2LDz++B8FFSwWUFflqEy9f23r5zp1f/ZW/c/ulK44EtR6yyJ7GLQCCxZxc8DH2g2EpinjvCZ1KvlgbXNRFXdRFg/QTXUquxOi5IFcasX4SMWEwRGQgACMyCBgzIDugmhVQFoet/+d/3f7NvKJNWwkGS8xOLXXmj2h2ZMBCtMquC8rFmRTrNk6nrq7qrm8tGbNjcudqtGeSdyQRceyJCIESZEZkpqwZvTNAJByF6c7Vyykl6rqkNi4ngJIlIbjBtlEU2HUdIhRFEC5z7i5tTA+Oj5Yn677d3969hK7MomICiANA1gUfhwc4kmQhgxRj6lQRfBj6JPLeE5EgqiF7n019UQwukZQzIKgMphFKKZlZSqksy0G1skHdz7w0lmXfATpkc6KAhtx0sIj48XGcZ+KqiqlvlitLuSiC9DGtuw5zzLHcvb249vLR8sMHB+vp1oq95pCyRkr83Xc+fOHmdS7dau9jzXL71rWP1+na1Wt7e4fL5UoEDNx50NNg+R8UNQaDu/p8RIioZoAEgAi4c/N22LgshhubW4ujFREfHx9fn0xSSmawWi7HVZAsRVFkyet1S+hvXLsDEJquMfSjyUZS7GIuqkkSZVdMNjbv371XFoVm2b58qarqASg1oHvBu6Ojo93tjeOz42oyK+px26c+SRECF15XAEyG6J1PKYUQBli6IOScHYdqMlA54ODwoGmara2tsiy//4O333zzM7u7O94Ts9k5bNrFHpaL1jmqC1dSTdNLP/9r/2CydenxwX1V5TI063UoilAUCPosWdJyPg/HMlNjsC7HM8jd8wmYgwqImfPTEM2csyMAAcdFUlWBlJQIkNUFNTQAJnLOOQAmpJh9ygMyEZCrrm19VXJg1aSq7pzkwefeDNNn3vphOTvA4g1IBHJSQhz4yjmnCJqyC6FImgOF8w4eoCiK4coDUV84M3OMDJq7BkyySjWqnePgiZ0mFEBFROcKU2fqzdWAScgZY1IpqRArFLizcPcs/tQbr99/svrGX379+9/5emz2m/UZAKxXZU55d+fSar0+O5s/uPdosU5Xb92ZTHfGm1tN024WxQjh7KO3Y6K50YP7cxttuXpj58qLS/BaTRmIysmDx0eLRVfMwvc/uNsoN1109cj5MvfKZNItS2b1bo8skP/+D+9eufHai8UWTqZQFdAvGsoLiQHgtFvNijq23WrR9IcPf/2Xf7HN9p0PHixFP7r7YRtbDoxoWVJReWQgq4fcqj5GBDdY4loIHHuPNi1dNfOaZWvkUbVv292N7cij7G++9b3mtL/7iz//8uVpj9YEZBJgJKjKwyN46zv3F6mw0TaPLz85xEePIcC2K6uIqVs+yc0ck/kwNTXLmBN4V3AoVBQxi8aUW0ImZl9URT158dNXL9+8jkgimYkADUDVBEwQIeU8qFWf18s55wbN8DM/0jPmwfMTpKczlkEF/SxDlkejkfPOsjzTGw9/cs7llNWGpDcEUFOzwbqH8Dwd4XluxPNshmfvO5zkz4KS+qb/+p+988df+ePV8Xxa1S9MZsjcp2TCgG59un736MEP3338jbd+8Ou/8fd+5Zd/utSOuCAiQM2SmZmAh3yuZ3jM4Q4PBj+ucb2oi7qoi7pokH7y6n97+/rPv7R87RJMvTAwGiEhWTZFBEZCOMfXmYExMxAC95aKeWr/5J5842CiqL6fQz0TleQL50glR/COGYiMKkVnGap6o2sPV2en41HlQx1zYsIh0W949jGTGRA5MzE1gYxgGSWbOjBTAwPvA3tnKtdu3lweHE2ms6aPXd9X1bjtGiLLOYsooXOuZMeE3J+cfPTOt1b33hvtbOPVS8v5aez7ejItyhqYDQADpZSTSC85OBdFTdQzm4H3np1TABUhHCSHCEiG2MfI3qPjLBmBCGHY28wihFgURd/3iNh1fVWVgChkN3b9NPR6dEYni3Jzslh1blYftZ0U/eWrG1/7aN25cHpysjqbW1ZJ0q7WWTFVOXVyatXGF3/p+Cvvp48PDNLrb1xx4xmXuW178/DRyYFmdeONoiw+WvcbG1uPHz+OUYa+TpBBJEtWRBikXkQpKyAgIxmIgqkysyExcyd669XPYr3ZpTyrRlSOi7ruuj7HNJ1tHO4fIFofY07JM3Vd59ftzu41Nb9Yx5RlvLmVFNfLVdOnUNVd37pyBORWTTMZT5LGy9euqYICmEEIIWc8Pj5yzpna0dHx65/9wrrLbRQlrwiCRoERyNCGPWvvOKVsDFFSUZXoiIlMLSU9O50z82Q2efjwwc2bN3d2d8qRJ4aBPaEKsYf5vEPkelSYg+Klm5d/9e++DdkfPe7Rur6LfV8UpQ/BMasqgA5mFwMDRdOsWUEgtmf96hDaFRg93yANP0Wzqg0Tnpwt97koipwMkZp1NxqVjoLq4BBHEa3KEaFXgVCM2ZdFUcfYISq6VNYQc6NZn18sDpktKScfAjx1hjxbQSLSQFuUlExQMyTN4BkR67perld916PzzrmyoLLwMbXr9QrJRNFMg/NlKNg0MCJA7lrzDjQVJcVOU+odl6aQE4KFKOYZkvXguY/NxE/6nJen/t6Bm11/+d7Bg7t3Pzp49E67eNKtz1SjqkrsCOnk8EnOEgg9yPJgP/j6+p1NECzL8ebm1o3djQ+tP/7wb9Y5Lcxtb11z5SaPxn23SllHZdEpq4TGJocni0fHbWuuVZh4n1vpun5j1ztXLVbNIVj/4OHtrU2fe10sdLpx2MWqaXcmxeL0yUbpq6ps2rk9fvzhRx/lrdGurU4fhqbL3FjlR5MieKsxtsvVPMbOOS6RVn1ENEAjpL7vNzd22zaX1WhzujVKq7g6Q4TJ1uTVN16ZL7rjk9i58b39tivm21dvrprN997rd366YFxDypQBOBuF+w/mD/fn2ZfTy9eir/roiJwCliy5m8dugZZ8EVIWRcdFsVHWXbdIObvA7LCPa7G+8CMFM0evfv4zr33xBpVUhIAqRjYMfAhQDZmx7+PgHcLnbGxPpzf6rAs6f0H4DFbwidsNYZgUDeJkkVxXlampGvB5M/NMqpdlmKwOuG9TAzAgQtNP/uFAWXj2pv/+wOrHa+CX/MHvf/lPv/bdG5cvfeHOC6vDx3ElOaYYVZWy6UJDqaNF1HbNv/lbf3Dz1oufvX0FUFXFef+UuGioMByK598Uhx7sgvN9URd1URcN0k9yfXX+8ltvnb0x2/+1T7nPX9aqNJUU0RGYQxrMtJIzAgAhEgNiVkd5OV8Xf/y9w5YuMWtSV6pD4i7H0jH7IGI5SwisqgiC6Ih4c2tnOT87OjzZ2pqNyiKppNS74Jk9ItqwoQjkiESEAMySQAZAiRnRe8DUNZZdUZbky+mVG4DowcUYF+vVeDRers4AVSGZIDsvktdxtTjcL8rQY6/Lg7KsqcAYEwJKypQRmIMrh+SYAoiUDExA1IiYCAiVHJGy896LCBijscvUnazuXH8h9bkIUiz2QwgLN+kQ0XHKWRQErIuJkoynMyLsuPzD753uVPE/uyS73/uddPCjVy6Nz95a7KZPffwL/93dx12vYJZXZ2dNs5SkJtZ16w4StphzzoiznTvLnVer/ChsXg5bl3e3y77Yf3nnUpL19tZ0Y7KtzM2ylXXslvONW1d/+L2/WR8uPLtOIJkBuyyaDUXVxBRQEQ0RTAkNVEBQiEYFwPTyzotvpuBzbGJrk40dP34s0SCRK4trt25//P57q6YDJY8oiqEcCdLJal1XYwo+WsqS23U7nU6bPi4W643ZrF1npzzxZatu9/KtLGSAOSNx4QHXfR9Q2rYxZVNbrHXdaRkqLmgZM1WVGJl3OfahLs1BzkLsBM0XrMOSjnC56rNyNarrWX02P55uTN2YoDYgNAQzahtbr5J3vqq9cwAGo82pD/UqcrLAerwxAAAgAElEQVSEWVDUEztEAiAGA0A0A8lgAwaeLUmObdvB+oy7fUkdVlvPLiUih0+hwue7CoPizojJgQmzK0rP3isMJA8CY6YAGhQ4ZwVamM6TVjkZoIYCFJOjgMbPIGPP3i6lRMxDPuazXzI5REJwpth1PRmSMSEBUjITUSRi9kDsgmfVvm/NIKVkJqHwIfjgXeEd8zlrLKZeNZnmUHgAi31k1j6hQkA3fuGFN+dnB3WZ190cpZ6fVcFVvr71/t0fHq4/JP7R8d79+dEDUwEoSLMZDIyL4LkqXd/FvmkCV9avR6Vrm+XZYr08OQ1eeDzriE3zaGNGwbXd8uxElQ0whDDqRVOG+0frjx5/vOx0rWJV0cVoojGmFPsy1LJRGuOoXx918ykk166ms/EIXHl2enzy6Idvv1NPZzkQapL50odQXtmanx3sXr+2vXlla687Xa+oO33w4KiLy3HNUNfI0LQRoGxjqwYGQOwMIBQhJSuL8tOfujE/fPRk/2gdi3fv9pPtW/cWBylZ1FJ8n7WJXbc4DasGtkZGSmjY940W1f7h8nQpGzsvYLG5js7AGYpylBSpOwvQA5qIxew4TMrRrFud9V1ERzFGwACozjGYiWk1mXz685915ZqcqhmBicgwQRraAwBSVc9kT02mzxqBAfo99DUAOMyHyJAd//8fHP9ewNBkMmFiIFAd8q+gT33OefAXpSR6TttRVQRDeG4q9Xw96/PhuZijH5M8qJjZ/Xv3/+Iv/vy1116+tnN5Z7L5sFmDKLrOQotRR2G0XYweLgQaWXaN5v7uvXuff+Uqgg420OFzmICiQ1EitKGjG/QMF8uCi7qoi7pokC6qB0p+96+76bvfWb8xWf7qa+0r024SChtcrGqgOhDMirKUmMww5XDanH71HfjBY+7qVIAndsnUk3fsVAgBCb1qTikyBwRihkHJVtXV2YnEGGcbU+27PiVDIAwCwEDn60smZu77nh2XIeQkCoPOA4kYzVAN0diFlJL3XlWz5uVy4YNHNO8rJg1tu5w3Uk1TNerbdZhsrZZzBBuPJ4vFsmmaUT0GYh9CztlzYc/lbzzFxeL5E9qMngZomBmZtU2Xc55tbyUAKrxvOo9qbjbQlQa7vGMeFdV8PrcswFwKHuFkLxfz+d4//tnfuHX2v/IvL8PvTR/d+PX/66EcNr6x5LsWYt/3S8BeFfO8txWklPu+L6rKTcabn/rctVxevX1dZzsV8oujnbq0HIuNST2rPVdVePkqFUVVjcn5ZtH9+b/5d3/8+3+03l8kYDOPYIQgpohIyPpU2aKqiGDOALnH8OLrP1XOLrGr1k3smvXGZLy1tXX05FBECue4CONL26vURAZG896ZmYqAc1x4IDQByTkgz49PUs6j0cgjHx8eBO8FrJpNeFT2qkSMdJ7Dgkjr9XpU1WZ2fHI8Ap8ECOTlGW/NNCMuun7dx4UaEsVeDb1kJXAGlCwxAaFbrNehKiezmfehLCsAKIrAjGCQeuxa7TtxnqrKOweIYCaBXe4jWWmiKctzsGDHHEwHTIcZoqR4DgjOWjVNf/YY2xMAHm1e/qRjoaoDny0JJqPkCE1Vcyayrl+HwiOTG42T48SuxpLQRBOgCCxVs5GSgMbctzhIfUqoMUMvvQu1IiSV86Urcxt7dl5V27b13j/z1pspITAjETKjJy9RHbmcjQHWyxVxBTBLCZCg7danp8vSM7vSMzCDw3M9Vg+mBEaopg6UVbZn15enPmrht9948Wf/40//wi/Ormxfvbzxe7/75XnTvv7mZzbq8htf+Vefe+HS4fHZ9tZ4XLvHjx7k+bpbNJxTCWJcdpaVgA37VSbEaIBu0plc2h6v89HxweFi7yjOV5JjtghgCICrJ/7opKoqCaWV25euv1gQIDTKy1U+vbv/sOcpILIYJZyv1kDYdU2oKh/qENchwDhMu8f7J/P56cf3Q80/evSQECWvjvaOZ7MNdi62qxeu3YmLdaH+U698eur16ka3t9dtxtF1v/mwjH3WmCUmSc67RXfYdBGDsHfen5zNi6KYVZsPnzSni9PNrRdg82UXRjDZ2mvb/XZvd3sjzU9Qc9LlWR67RHG5AaUCmuS1L2XVph/dPe7KG0V1HRJh0xQheO9EKHVt7NdIhlyZzDanm2qyXp247oyGuyxRkgTkQL1qJxw6LldZmJ3liE7ff//+H/3bb4hKXZWTaX358u5sNkUCR4cDZxOfKmyREAwR2Xs33P2eTlOQCJ6yu/HpZMVyzsvlCslTqC5duZUj7j08MkNGD4gqWS0R55TaJCJSPc1PsmejGUQcxKKDsnr4MM8cUGrq3bmfMwQfPCEjBcfk6lB/+y++vYGTK5OtifNxfVZ6scqbaVKCWnAjbE63Otev+rNeuVEoqjr3GYhCCJABDFQ1xhjKGjQjkycmRQJAUyNkvqDYXdRFXdRFg/STXWbELIa89rPvxJ33vh3fnB38J6+eXq9XHpnAIGtKiZkRUHLOKc2Xh7//7u7/81GSTfVrzayekTwZDd5ZQnCI7D0hqYh6R8wsaqrnOopm3ahqUZR9SjFGk8L7EHx4atU9t1vE2DNxYC9qKmApu+AREEWJGOhcJV9VVeacYhSNbbuW3F/ewP/iF7/w8OPD7+y1i2PpkvjxNnS9qYrodDrt+xRjJAb2AYlU1QXvHA3cbflxNp2a0fPRhIrtakVMRV1RFZRotfmyqhoq6zOlijnizenME58eHnnvg5/60aq29tg2/pej+n944b+s/8X/9OQL//T//NFlTCHIqUq/WqzWq9a0U+hjn7gVVdXYun7pKd+8feWlO9VO/WY9GlfWjEqbjMYbI5auGhchQCxIKw9uFMYbs8yctzZv/rf/6D//jX/4L37rd3/nt38/pYh2LrFTM1E1xIEwfv6ZCYQgYdi8/jJXG+RDyuu+XU/H482tzcf3H+ec82p19+7H165eWq40Ou9BvfdqaqogCkSKlkVy33erVVYdj8eSsrp0cnR0aWejqOseCQuPeTDMQM4JTJhptVoF52PfM3PXtqGekOFrL4wpngT0mVRr5usePZ3M16sezvrcON/GxoCBOJpkMF+VHFzTdl3X7+xsVnVAMum1a1WFqtoDGDEgGaCi2bgqqxCkRyQGdlRVw+lE7MVIFRh9L+npSpEAMKUmrh9K91Csc9NXytnV5zbVzTmO/RoMylCgQc7SaUawynMoKqKArjQkMzSICiYan25bG4Cp2uBiYiZVzTmFEIL35Nwz64Wompn3XgVVVUTquh48b957AFDNovLMnjQsRlU0J00KPgQRa7somiVGAFQzEAFVBDJjIFIHjBml90wBuCAnJTXTMlx/+fNv/v2XPvulR4f7dw9P79Th9772r9/+1rc+/PB+/x/mWb3xre+8+7dff+31q1d/6T/65X/+W7+5/+TDw/0HkpYIuaqLrBRT1iygBkBKlEEC8MiHOF9+7/49SRIUKKlCBjqfwamKtm3sOkQE3Zf1abp63STvXHnhhx8fHMxzqyv2wReYYwRRUdOUAC1rDAguJhbtDo/l6Gyxf2A1kmMZkk1VT09PyrKYVK5pF+ro5PBB1y+nzq3Xx99759uPHz6ZzDZFoc/QRmhaaWPK2epqzMoZXRLzYAH04OzBbHNntWzPYrx567V6ciljuVwuKi5KLo+bxEXRLXNb5zSCo4PjKvSUO6akyu/d04/v98ibiNS2rWNCMFPNKSVTrEpNgTRsjGa5P12vPiJcottC9EBsBiYJTNGI0Ij8atU1TYcUPHlC+vM/f+v+vf3NzVm7TvfuPXr44ODy5Z2iDKiZmZ1jZjc0JGaqJojgnScm7/10Oh3mopKVCJ/jv4EO17xqzsbEOzsbov29e++HUCB4AEfoRMR53N87iTkaumH3ywaxNAAA5JyZz/EMRVl651WH2Goc/EtVVQ0NkmPOKSbRZBD7fG33yrvf/2Bzun305HSvf1wWziAfn83XXVT2jnI5LavS72y5VdfPHx5OprQ7GeeYuAh93z8zOKmZikrKzFwUhZ7vf5GqoaqBXfRIF3VRF3XRIP3kVhEADLMBgs9YntWjb7TFe9+evrn98OeuLG/BqSokpzV7zaSuXfTyVx+Hf/U+n7rNouyqUdl1y6TZswEmgACgaskRADpABlQxBU2OgjKAwCgUq/kZKLiy2toeWzIle5bmTkAIHgEcs6uKXjKyC54QSXJWABHlwMDOAMgxErF35IIYaNS6qE+b7qQNb33w/pcu35AHT2QW/qYZp9UpG0gfe4tYFS4ULEagiAkkExMjGRggELOBGQw0WgAwIOhTTJIRsSxLsXy6OgKnRTVK4AydoqLzCMZkfd+nJGVZokE0tRCmo1HOmRnVwlokpVVq4X9e7PzC7f/x33zPjhtRWZpRbrvlYr9rTl0kyWAW+9xyK9A2tes//antOzeKiZNpzbWTjdHo6k69MamlW422ZqVj7Ve5OeBmzXnWLZdU+oSkblpUm//0v/9v6vHsa1/5swf3npx2rRqoISKBQY4iBkZkiGaZtN+4/mnavMTVCDGUNa1Wq3XbjmazzSs7J4ujUV1vzSZI5JiN0JxLGoNmJnMFS8pEzFnW3TqTuBASMbFfrRbN4rR+4Yb5MqWoIizdatmCeScEzorCpdjFtq+KURhvGrHzPon76g9gtDH7pXLxqW9+vbt7z25d7y4Xk/rm6sbNmQpt4aiAdbQfLcJeVxdhGmOSlE6PHgHKbHtMDGiigL4kMErJNBs79QGYWVDFK7KBmTI5KEmUg1ciQ2ibucOQRLOJ14QJNDloLZ8s7OwB9idg9ejyqzyZfnK7ceSDM/VMbDmjEYKrRnWS1Oc89mXwnjkrZBxOMzPPg9wIEDEnA5CUUwgB4Nwaoaro8Fnk5fBigFsoYs65KIqu64YX51kxYAjnw8+cMxr1sTf0amhqBqaqfd93fWtZcs6eeJCVZhw8KC6rg05QOlcG5wp0RZ98ee2V19/4NMxu//DJ/ttvfXUTmqNrl7/xp//v2dlZ09vXv/bVspgWhgeHZ11nv/P7//e3v/nW8eF+16wIpAhcVqFN4DIwQsFchaIHFYAR+ay6ONyHnEgHDwsRoT3N4fkEJGBaYZbl4X7fVJONnd2bJ4tlTB4JIatA1Gyo5pFATCSraIlYIJwe7C8Xp9KtuPLLbuW8Gw4jPAs5xZxzXPWxb9cnJ4fY0t7e3qpddypP7t+bt+lo2UdjJU+udg77qN264+Ado6B6lElB7fxQlPr18r3lyZe+9KtXr79gmSs3qwuy/rQIdSl+gyYbroSccjS0lKRvu/LDe+vTdeXCeFCXDcPAnLOqOh71ybyTUeHbxV5cnThISKjOI7rhlkWm59hsRDCWTCli7BM4A7XjozMAUkUiE9HpdFYU1ebGVmwiEpqaI1cURdu2oQiqGeh8Myj1uW0g9r1IB0ZqamrDBxu8dqFgVUU0QOi65Bw750Wy5JaoAHMhFH2fEBXQA4Vs5+HIQ8+uZimlZz4o78R5DwCm1Pdp+OpPtMs5E7FI17Vnj54cni7az332i7k5ODlZvnD1xvzo6PT48KXbt9SwjbFXTZrGhZufLrZny+lo6m1VYB+Av/Enf3Tn6m+I5LIsn+1hiSpiejZIHy4ZM2PH7OhibXBRF3VRFw3ST/YECR0yoZqqOO1QqoTlMfFXT3a/ebD+3Oa9n99+dBnXK0qdHnTAP3jg/9lfpZNNYx891hn8eOaBqI29qDp2zzBEAzhpUNblnB0nckgsocCUOlUjMyJ0ziXL+JQmJzrEYjABqVpdFiklRBoCYau6LoqQ1QDNEytCBjUw8lhOSk2uW7fT2dbi5MH3D+58ePfuP9k929isHhzCE1+CCw+///bm1RfDzpZNZ76qUYgQRcQZiAgw5pxsoCuBSZZh3YmIpSsJ0QDYWC3HGId8zJgAzrX7MGCdBgMxIuqQLBqcIroyaJKhCayKUCPutfh/vBfNjWZ+lcj6mFK7tq7BGNmQDTmKtj10q1kpn3vj+mdeu7a74a/MuMAI69PV0eP1OvN4VJU+OeayZIZpOSXEXrPTZW4EDQnb9vR0cuX6r/+jf7B77fpv/+a/nL/7I1QjpDyMkJAJScCI2TJELK++9AaHkXcFoC9LNMOcdbQ53bp09cG9+7ONnXh2tDo8IUse0FWFwyC9Ok8lV84o9bFZdUDF5qWd2Xjn+GQem/XJ/tmknsxmG0mtqioiThEdBjNwTEbUGfUZ1Ifr117ce7CvRBubu6PJdMnZOv/ltPvTb/7cf+A+4J0/Kt4sz97p6i/v9suNg5c/1/zcT1cb47snPRnkLnpy3Wp5uH/86qu367FHOk9NidFytJyMGc5DV0DNzDny3ptlVQsheHZt35maN+xO1tvXd0kP/v4vvFqm5vDo7Pjw7OEHx6enb/fz9y3mcuv2aPt2Odr8ZICE5hxBKMAyURGoqMtptL5Jc2lb1Z4sFcOBRiAOIoboAAmMAMgMRKUoimGVPOhaB4vRMNLkc24EqGrXdWAcYxwwiU+HAIYAMcZh5/scz8UE6ZP4GkJKsT86OnKBU9vlFGlcFQ4RVOT87LWsCGbs2uyRJoobsbi06nebew/u3/+T+3c/TOuzY9QHCNS30CdIcLa3t3nJhQIX7dmjR4+++83vHD05WK9WDFYWhWPsVus+SWUwLqqNoqqK8vHqNBv2kFKOOWc2A0IAyCBGTMjPRrgAEEIogp8EylHWsWfA1bLpunbqQ2KHjs0wq7XL9XRzq1s3k2VTB+dEUrOKh0e5bdpmCSqiQnp+JD+xu5jP2bpV78y9891337xz/d7dR/OjuROclZMsaelD2+SzJnapjRCVnZGzboWmbCJtQ1RKlizJMMa0eP/Db4R66Su5c2Onnx/OqoM7V7ZeeWl662YsqsNQwmIhjCGmvtHqyaGuYkG1b9t2+NbMbNCekeRak8jZfHWmKXuqQ7icRdAVzrGk3iQhCKRETFmZykBosdeUzJE1y75ZNwZ5vT770i9+qWmW62bpPIynAWuHRCoiqkXBoSzquhYR730IYaBc+uCHyeRwWxtOwuHWJ5LEmpRys+5BXU6wObvkXGEgOUcVQCR2VBQeMGXJYgpmoXAADmxA0ed6FHRIRCAcxKyI6FxlyoeHh3VdiVBd1wAQk4rAYjEPYUboV6sGCV66fb2/tt2urleFOzp4cmk2idkEyHmuCqpHRbM8Lrm7vl0ljDvjylS7riuKAp7GNIuqwfn8fNhNOL+Qo/qLBumiLuqiLhqkn/ASIEdOTSi4qEDKBIqOAuiimPxl98bHH2381NbhG6MnpawP2+K3v3L/oVzKeDqKpZ8R1pIigRqHwjFbSoSkagY2RAANKqAQgimZIlMliVNUMBukGnS+uMRB7MEOFUBMHfOQxT48lb33041ZEum6FhAJTBA8UiG4/8GDrRevYOFVuaxHZTURye3e3mJ748vd1f/0srtuD+fFyOrd/vjs0aO3Rjeuhd1L1cZ2PZkWVe2NyPnBmDIsGmLsQa3wYTQaAQAooCARG5glyzmnlArPfR+BwjM93jMP/UDLZWbyTmNUVSBEz2rmvFdVAi3rEovKaYw20W4Nfds3a2nbynGHRMjWZVs2qT268+oLb35q941XrgZIcb7XNnOdH9rqbDzCspOS6oorksjsGLxnZk6MuYutZQPTqticHz4avfDKm3/rs3/yta+Hj++lpjMDIjLDJKoIgGCqjn32460rL3IYBReyMjOUJfYxJrXdy1dPTs560XI6uf/RB75tDSJPwla1IwWXJZ4enjZtnySNppNLV6+Op9McRdGIZHF28OLNaxsbG3cfPbrywk01w2qEnIbFlvYpRY1Jxlvb050dwFIV5+vm9HRVlmO5KqPZxnfPLu387f/6C/u/2y3eGV8Z9Yvdu7d+5Zty7dF+hWcWqYxtn7q+bZv5yd64nu7u7joHZmBGsbdmnTSTD+w9hQCACmDOsYkRYYzRV0FM1806Sa4m49PDPR9Xalj6cGtWXykwbftHM/jMpVfx4J17p7OWitnlT9fbN8pR/clegyFTANbYG5hmy6dnxy4kgpVZ0mzAJVtlYkBDDrOqnXP1DQjAiFxdj1VluVwOOG8ih+REbXBpdF13LlUyY8KyLAhRcso5qWRCYOYYk2MbgJBAmZCYWQzBNEtWEyRo2y5o0CRt26MpTkpmRaNsli2C9WYA5rNWT45shWicPvzev1kcPcB+xape7TSuDXWkHhSMgqROrAFm5PYbf/ZH64N9iv2IGcFYAVUr5Cuz6dZk05LkvrcsW0V1erpeowCggZoqEyvgcHDORx4ihESIbFj6MBpXT/YOBYt1Fz9z4+b7H72bUyRmB8iOc4rK4tcnZVngfhSBwhVHT554QmqT5SSSxBhJiFA05xwZGbL2Udu279r1zih89713r1/dioiza1fQlR/e2//Bo8cHqy4aZQhGjOwA2ABh8N5pRhADQ/IGIiDI9PH9e4T99s6V4/29+cHjqQ9TxC2ycV6mRXvYJV+OJAVm16iuV4BYq5lCDiGIJEIyyarKttb2KOWFY0OuAOteq6IqiJquXXfNGjAHz+ydqBkWzhUKcjJvT0+T1els3rOzSztjx3z7xStHx/z40aou+LVXXqpKQ4SU0mrVOMfMfjSqTVUkFWUZyoqZiTnmHLzzxKqScyZCkaQmktN6uffw0eO9fvmj9x/v7r7w+mdec64CZFVsmq4IwawPhWaZp9wSeiZWUzAYTuyYolr2wSNgSpGInXOAoOI//ujRwdG9Vz/1at+vX/nUnelkbKI+fPHg+F+ue+g13X7hpg/cdSsmKAKuzk7iug2EKv3GeKTA3vnV6XGzWhch7EymZ3F95dYt5zn4QER2rg8Ulcw85EwomAzcCCTUnDIgPAdEuaiLuqiLumiQfvKOERIDEjscUEeWkSiby5YcGKod+mt/eLL77cPRz1Yxtd0P9x8tal/5orW5FRSKKVWlmeUsaFA5IsKUkklWdsgFouWcHTIjSson+4cFkqVEpt75DM4EmUoEROTz0EBQNZUsOaUUY1lXRagNIYEaQihLAEAEg9wzlcyV2fLx0faLN9FpIjW08c5Wrsvlvftvz1df+Nz1v/P6K3tv/WDtXZhuBFemeTPbVMqyWi772Pu+6/quqEZlVTrnHLtJUSOz6nleIRNqUkSTnM1QRc0oZ1Bk846eqp6etnk8iKMGxb0jFjU0QCJETDl57wEIFAhyNgIDBhSA9Xop2heBkEEENEWMy1vXRr/0c5+9c3N6+vBuWs1Xxw8rjSOIYxIpa1QNkKow9p6LYFqyL6oAIxR1VWybFSSO3Sr4kOaH2+Nbr73+hT/987eMUMTEIKkans/QEFFZNi9vF7NJr9R1WtSjDAnYO194LFzhLl+63jRNMRkRRksnm9demi8XqDauZ120TLB9ZbeoRuydIqB3Xddj7k73HhhqtbPly7pZ9yGMoyEIAjhH6IjXaR1Tb+TqyVhZhHhjd5PWVVYZl3Xfx+N7q7mTPytmWzf+8dUH23uTN/7qlZc+brhVHFWVqGWBk8XqZHl6abZ59+7RF3/mi6PtQlgkY9/BYpVEsCydr6EojMPg+SFTQ4GqYAIlcKltur4NdRlU1o8PXr5+q1dZiP/f/+CdL10Kf++Dd+dH33t372h/7+OU0talz/D46vjSRlGNnpvGOjNHVIAlAENMLojlhi0H51S1jVGJnHMMTOpN0QCIANEAMpKgeXuKR44xOhdyBEgCjEMiLCohERoxoCMkppRSil1OyTknmUwJEVLKBETogYDIiEiEDFQ1mUnOSVVzstillLSjPEIyREPzhFEhZSx8BVCnxAeH86MYT08/kL2PY4xE1A9zYXMpxhV1AZmBwPr1+mCrGlN3soGdK40ns76LhlzV467rL21uXgm1g+Ljvb37q4N6UrICREMvYgP0nTQbIrE6IUAHCIgGnqj0oXBh5EPs5slkmforl8bz+dHi5ElZIAmpNSiSVmdVbILmURk01FpOw+aVZt0OA7ckSoSgZIqiapYCWSAF0d3dzZdevH5p59XbNy9d3qqZcYSb/Unz4YOTv37v3nHE3oesCgZMzINhbIgrRWfEomIoaOZQGSXlVHO4Mw2ff/PKt77//UXaJ1+ZkIJvwJY59cIUO4eWpVkltLxZ0milGdAInBr0baO6QGhUO9VsVmX1o9GkrsY5xfXyLLcHZlgVngqXTRrJRKO62lbihHC0TI+fHMN09ejwtJ5UVza3iyLE9fxk//Gk8gXD8d7johpAOLFr4yC600iE5gEdWO7WFgIKZsmQfBYmJgDNpgDaNMsUe10lOZPmpFmera5e8xls1S6ByZCBvffBRKM2y9W8cMjgDRUGUAMqgLEgmlrXqVqOUU2DD4io5h/dfVCFkURhSLk9buMpQdm7zZPjk+3rN8zn0ax66c6L+3tH21PvjVio62GVo0HW5rTi0uWgwKvGPnx0PEfqq/xLO5vZOm/Q9+J9CYMXyjTFlogQnBg9Bz1XUblYG1zURV3URYP0E12DfOIps4if6bCBnBEZAiKZKx/Za1/uN8d69OrPTN9/dDpfrTyXQqYGo5nzRSjKIGAgWYclP5EYQM7DfiETEfByPl/NF0SsKXv/ybeDzEhoiIA47O31fe+cK4qCiJDJEIBJ1RwzPM0KZLVo1hOGl25gn8SQ2LPlFKMzX21uzzY2zx4/+fIyvnzjyvTSul5+tISGEALkk8Ojy6ONsi4FAbOmptuYbZVlhU9F8YwOCU0VkAQBHQlANEFFPZdkoAEQUs75WdQgAgxUvUHydM6NRXzeOpJSKnww04HkRAjGrKqacgDK60ZiaynGbkWxu7J7ZTJyi5Oj2LQn+0fadKpdcEa1C6DjQKWHUICvSwhlmE3BBRNDEZebMVp3vJKspLE93K/d1qdevz2sAXzwKKpiKeszcnQr9NqdNxNU5ebGeHu2WLTE7IDrolKlnLtDu0UAACAASURBVPMwTztbLZ1zSVJRFLCCgURXVTVXYTSdANKqbYuq7Lo+tX2zWp2cnGzsbM22NjtN5iiD9VlLJEJSVBGNKfZd75wPwY8n46Mne8vlejKbtH1fTrm0uhyXAPJovvpnabxV/MOztsiIDtV76js1xD4m7/2Nm5ffe+cHL965fvX6hqE1K1wvc9cqUJ5ulKOxhcIGOpcpqkLszbIRkg8cU5PWXcFuEsYWhcGnLGwJNPXA//b+4vOvvuCOfxvcB81cZps/NRpf0/FmmI44+E9uN85770FAvM8x931PZJ4ZAI3IByciy6bb2tpSgBTjIJ8bzpaBG2bqYoxlFeAp71hNmQkQVfXH9U6ZuRCRGGPf9yml4Spm54ZgGkATEZWBiAB1XTXt3Dnftu1qtV6tVs4lS5JS9o5NSUAQUbKRmimspDg86U6Wq9NlzLaUk9OuWYkKDRepSEoJzBxQEaisq166eNqcro8PtjcqLarx7qgeq1qKYgJu5gsknyBJSjl1kJB42be9i2QABkNorj3lPysCP6WriYiy5pxzzqu8NhSnecLaH+2/uLl1dnayjkswA1NZdp7JcSioLme7Hzw+AAtV7ff39wEGBAUyMxlwkkLtjU/fvnF989q12c72jv5/7L1Zk23JdR62hszc05lqulV37AlAA2iCBClCVpC0ZclyMEL2i0JPDuvJ/84RdihsR/jBQ5CGZIm2RXAA0WigJ9yxbs1n3ENmrrX8sOtWty2/+Bn1PZ2KuPdUnb3Pzlxfrm99X4pDtylts3xz+fJm8/b1WQ/FL55fLndDVJfNDJQRPBO+y+H5xvHScQJBJTY0MiA2sevr65tXX/z40eRJ/eTNi9Nu83bXzsIQWkFg64e+LnkY+rYngIZ9hgwOwWyIfSs5mURCNJqHSTUJpDIM/ers4sw0eh/KvQ+IyqQxa4ukBQeACtjHnFzwfeSYwra1N+fLxcExMFNR9QI32/bRwxNj9+biZrnaDUPcbHYpiWRThaaZlE1ommJvMTk6WMwm5XRSeoY+q4g45xHYDEVgsx6GfsgJrlbYxgBUIJFol1IfO8uZqnK6HToCdZy6bYpklvO4Hn7jgoMkfSJCVRPJiESUzFS02662ewcPYpeI/PIybTV5n662N6gYd/l0ffHi8//l8vVbGLqPPzxIu403vt60my56IihdUUYo4Xwb/vrr9dk6ZczPPphPEPpuDToAUEzBlMCcGRMLgOAotANgZiYyUGa87x/d4x73uCdIv9W487ZGIsJb6zY1NSAAQiIBVE3EkJunF+GBvv/0w+OL3/zm7fllCzsFF8nW5WwaJjUzO1eMpV7XdZKzYzeq/Dfb7YyL9c0NZLm8vqrK0vuQshgzkxMCM0txQCJQqctiOp2OG+qoVifHpsbv2NFtTW8cDBBJnSXFbOCB2JipyCJilBknTx9jZ6/6frOo28pNy/1VPq+5kDZevnpzXJSuKrq28wVWPrBzWQRu8zdoHNwdrZMVcs5JTQkZAEIImoe+7z27tt1NJhNENDUbHbSJ+r733o/+y6MR07tBEXPOqSm9o3kpZSLarDfDrqtzgpQDY44aCH3hHhzMhm4N2muMkCy1aVaXbNGZK0ECyrSui8arAyNDh6IRgCBz6jOqJZe9c020m4u3WB0+ONl7+OjRixevYjLvg0DOYuPfpmZFszh++nEqFsfPnk0P95Lx0HbXF5dkuDg6yTkPw7Db7bzzRCSiIRRgoKLMjoiayYSIVuttUlns77VdO+za9XKVJC8OD2eH+y9fvNk72B8kc1VIb5LFzJiJEEU1+OB9YMamada7XSiLsiyQUyi8Eaeos2LqC249zKBXdRk8ICqAEbDnaVOtLtrVavUP/vDvtRvtU0pR1PJ0WsxmZTNhYjNFMzEANcqZcgJQ8i6oStd3ZhR8EHZM/sEHH1ytb+Lp84p9UJKc/uvnm39Yf/yXbz7z9Q/t5ENbPGyOjiez6dhKGDGOsINmuJvDI1MzIOd8ELNs1sz2spGKOMaRHY0E+9ahhMg5B+9mY5jZ7J2DHlGMse/7EEJRFCmlEJyBjQRpZEpmVte1mqmqSMo5o1mShODHyGPJKGLr9TrnnJKSOqaA4GKUUDACmrEo3Wzz+enFNnGMuFtvhs3KUiY1SUnMmAnNipEYFz6Eckg9Ba7Z9kLz5ovnXoMBtcvBoSu5RAWIMGtKpz2RG1KPDoa8C04bbzHxkLP3LipkAyNQAu9uveMJAAFTSo44ptxq6HPa3z/8D//4P8oph7LY7LafffXrbrdT0WYx84iBebE3TwkOD+ns7LRpKsBE6My4qmuRyGm3X9B/9k/+44+/c9IP1y9ef/mbN194x4imktHYcwWqV9vty8u1YpUM2BOhenKeXEzxbuW8e4GAIXgPkA3QgME22+316Rua4GI2ee8PP15fb81iVq2bPbHkgwO1qg5Q1fWNM+gIipiGYbhRiXVZhKpGxaS7Pr5erwcwV5Tz2f4PiMuYtRsGNocUiFml12TBu2zZnOsSrNaynNgvf/Y3k4O9MJkQSHbuixdvL1f2t5/+7fXlsh9Sl8yAwAiREQiAwEicmNcysGerSibL7z199OGTo4IEgLwvmLwp5awqoDB6vVVHJ++t17s/+1//3Hk2coSeR595MDQFEwMTwHHka1y4b9OG0L3LHLpdhYjYgCcP3hsQUw6g1p6LxeHs7Kvlpp0uHi2Xsc+43PSv3vZ9u9t03e//8IPFtMBiQ8su9xFF+iF2Jp+fr1+tKcIkuBxckza6CxD7vqy86SAZiGrCgvmbvNzRp6+POefBeYZ7hnSPe9zjniD9NkORiElMCW/j88bKbEwTF1V0ztCLKaJRKIxYQnX88dH0wfL01Yuh3wBIMm0A68k0BMfssokvAjOjgap671OMg2bHpJJV0/7J8WBoAipJ2UyMmavgiBksEDKTE4kGZKzE7l0o++0su6oCWMKMRMxsio4BIBsSBhYhgQwqwYecsrImoqaY5Zu+efZogLy5WU3391dXy/PXbw4fPTI01YgkJpoQyDtHngwAZKxMc5ac0zhW1HedL0rni2wpx34ym6tRFiHHYOOYvSBwVTVt1xHFsixUNGcpy9oUEACRAUBAEAAMPWHSHL/8LHRvDpNfQjftdtJ2KBvijqVN0QyCw5ghi2lsd9nlWGrbpdmEbdQiai4OD1UBo0hFzjEWM5KqdtXu5logosQvfvE3cvjeD3/wnc35C/BV74vcr0d7ZwUUxWfvfy8cfeCmC8iWFJuDPfaliLs4vTh7e763v+9cqKrm7es3+wcH/c0pAimTGQ9ik7Ji9n3X7fpu/8EhAGCUrt8Ou1VTFpP5oWFxdXr+u3/vJ4MP1MJOjRAYbddukMj5Mgv4woNTKj10ntkTKCF5B1DlsiTJOAzZG1tRkVdHkEXH8iYritrm7PqjB++9eXnOhZtMJ5NFVU61mbJ3RIhqCAQGlhMNEfs+90MufKGORDMYh7LyvkABNQXnq8k0tA77frdaSsEvlqt/DU8v4u82Dx5zPXXzUCyqvYOHoSjvHqUYBxjNi4mAOSt479kVKacoWte1U1MzX1bD0BVFQLCc87djXsfG0TjkBrej5GN3F0bPBqLR/juPTnSAMAxDznk8lb+NrUFE0DHmE01NdEzzKorC0Fabza2ZGDoQQzARyNm8BwCSbDc7W3c7w2K32W633bDrct+hQUwJwCaTiQFI1rIsQxHm+3vVdA6MFxevrN9u1r1crieumtYNAlpCzlC6wiE5ZVRUUEkZNZVgM+/n+3tvO7xeb6IoGBih4GhkiR7sjnuMrbYUMwzDFOnpfHr14qsf/N7vrbNqHj750SdpGEIoVWS3a4duuLq8urladpsdgJ2dv0ICIgfmHxw9MmrLdPnP//QfTGB39eJvN9s2dtmzN1FwFnwYYhxyN92fbK4vMpUxUQJyJo5tVJmNHb9xRbrrwANDzuKYQgh9TOx4PpsIQg/UVE0v8eTRUaimPXAGAHaOjAAAExA/fLSPX+8sOsxWOB/qEIfdbr0xUeQ6lI+bw8rQpZy7oUdYBe+KqgDDoe8krQgHT8QZzAXBwhJ0A1bN0Y9//Mf/7f/432E1qYqC0C9vttdXm6EHyU7NJx5pHoGR2UhXgJScYI4sBLteiNzFL8++fr2ZeBqGnoiaSb2/vzg4OCgKjyaSMiEwFWaUBycRgDJxdnQ7WEbGBKxIiRQRAZyBmerIi0bj+m+d06GqAamhiIqZMJYXFzc3Z6/Ium6zaq9u+oHLycFRPXVPn/3il5+9vcTPvrg42eeh37bboQm+mAZj/3aTzpeDSA0EgG434J//9OcPmuknv/P+3qEgRiTwrI6VyBmAd74oipyS5GxgZqRyb/F9j3vc454g/XZDYi+AzjESjRHjY6PmLs485zwmp44H3uycBnZFmNZVebC4OT3bXtx0qy0JBLU0nQKiguYshfcEt0k7BtCbrGOHDoqjxezkqI2D80g+kHPM6LwDM3bOFABI0IBIAQCQ+bZlJCIAt30kESEC53g8j2RmkczvZqdvXRNGmzb0xpiJ+826vy6PH588H4YBbL632F2tN+bC/iwirDbrZspcFsRudFsYnY4AQCSnFMdQTjMr62YymaxudiIZzMoioOPC+iZurNgbXNGJxbZrQrnabIIvvC9E8nazrarqLhve3uXYm9nj7vqfvv86lM/Lq/Jit75ZXVxfby6Xu75Pblnn3ePoqCFmX7SxdzY0U+pSNLfIXLQZK3DFfE88YXBD1zXTPTGGFruLTX+98i4IST2vZ5ROz7/8k/f1v/zjf/Hf/Mv/83//1ZuOOZEKQAYAX3z4k3/MsweBC93EtItclYhU1vXJo0dvz95cXFwsFou6rg/3D7/4q59v3r4KH3zCSGYWfKjqahjiarWs6rqu69j1Q9+v1zddvz06WOztz2MaTJXJ5ZxZkJFyTOxIYprPm9XVJTGFwjObmXpPZjkUPsboAzvHktUH8iHEmGOUsnSEQITf9EGV+u2gMV6enZrjUPmfPP2deurQgZENSVUpDZZ6Shl37TCkfjorJjPcbHYpQlVOirIGwpwFEckxm9eQvadBIlhad8PP3lzNHv0BFB7rCVbNdH8vq7HxN81YjaQRNGbN3hMgKSozFa7K2VQL74oh7ogdECbrHfoYTbPjMYELDJ0CYsoZjIgYxzyZnBX1ri7POfd9jwgGgggpxZTiyIxUpes6ImIihwjgRLJll5OQG+qyialdLq9F1dQhVgYACMmGqOyxAW2GPoRqUhawXK52q23f7oahSzGBGQGr6tXVFREBQte3i8XetssYBNDaTWxvNpiVFcygqZuDcjKFcFhOKWPggEJqLGzIGNR5QE8umFGNhYWrNmqmbIBqjNmBA3VooGAKwMRGAJJC1qez+e/sH52/eP7Tr3518vFH3/nRJ9P9YwBKOQOSGrx89frzr7/YtTuJOQ/RqZlpWVpRF5O5N7f3Jz/4COPN6enL9bpTLow9O2QiQIspAphzBGAqyoyYxSM4IK9YEpfBA3E/DHcOe2NfBCGIweC48j4Y7Dt8OJ2SDsSNSrHtNmjr/eCLUFreRu88ORRFw9i1sb3RhKIqaFFS32kRqmb/EMHHlGIa+t0KFIgdUkAqE7LqgDKwdUwJQYjUuDMUTJXjSUv8fLldWL9LfkhAmkRi1/V9p2aITIBIEMacKTVTM4Bx5MYka84JEImckSHx+fnuLGccnT1hG/y188+fPn749LjyTstgjgnMaV+iBefBqM8IzOzYZTEwIOfJ+7vlDs1EVbIQM9K7MG5EGU8EAIgBNCq46+X27NWbjx4dHR88Pj0r19erZbfZvLmGcnLw+JkLsM36m8t1l8IkEKJzoc6ZTq/bX52vlCvDSCBsjBm2N/3u5cvl5dff/92Pnrx3QoytrB3FLB4Ax84tvqNriFLV3u5bSPe4xz3uCdJvM/rdNoRg4LMZcXGXL3m3W4y72ujHCqMQwpiItWD24VE9TQ/a1Hf9bn11cw7bzWJ/v2pq7x0iqtg7fRD1qy2Jeu/n00k7DEeHB0aOfGGG6EgJwTCqEPEY8Q6ODMy9Mz9QVUAak17MzDnPDKOzthmOoiYRcY6994J259nq0HU5d0PPaDcvXxQHi8cfvf/q+cvKcH9//3q1mhByjOvyIpSTejoRgJxyjmmcNLi1A7ZsaiGEsiqZeTqbLa/P+n5QEx+CcOGT1bHdSJRZocGR49TLZDK7ulrO5zPvKyK/3W6Kogg+GJiBgRkBGEBMm8PhbeW2OGdfrGoEpxnEbtR1b96+qH619+H75N16lzc7kpTmRVnV3JvbDFZzKVxS2aSCKDgNnE14aPPNMgxdxGiunEyODpqwt+2nry4++kd/SuL+4i/f4GfnZBI8ppSzytMPPzx+7w96tygdZoPT0/MHx4cI3Mc+qR4cHAwx9n2fUhLGxcnB6882XVxbVQzDUDe1ql5fX5vJ8f5+znmIcb1eb7dL72lvfzrfm1wtN875mFI0LcynYTDLAIyi06aqqjCZFD6QkTKj964o2QcA9V0b54uAnkQEkUJwIpASIAAxqIIZgELcDq+/fvn6i+dPvvNUfTg4flw1SAwpQ9fbbpt3W+12ArlvmsYIprNi/6jMcbi5XoXQAOMgEcEBARMyMZApqEqESUFdLud72WDIPSFQdt2qf/v1q9Xl5my6unuUCLNKr5JVs/NFUUwBIfiC2TtWRAbEmKhrwYVZzFcZJWUgYLvVc5LdessLETN7IodIImL0zazg2GIqy0JVRfIwDMMwMNModJScBVGJFBANTEAFRMR2bTOt+qEXkZxkvG5kAuPUjPPIRTU5rKoDIrdeXfbtMAwxppQ1GxkBgiIS8Thch6Rqzof54oDZ7XYbiSbqYuxEkjHuIm7T4KI24B4vDh7uHR242in1rBgCajHkKIELZ9C3FdteU+lgFnNWQVPUpCqqAgRMDDimTEuh+PToIff67ODkdHv9y7/+q08/+7tH73303e99zL4gH1wov/r6K3bsykLFUDxpKSLf+e6PZnv7q7Yf+qVHW15etZt22yZhCKUxivfICGDqnZcszO5wOju9XKq05goTcD6MYQYKdKfyvTWuNAMdlVoMhmR6tJjloS1Kbwrtts/Sh8AKEmMHgG0y54AF0CwK7NpWcgExoUQH7FwhvWx2azMzcsaeueYyGHlAZ8SISIAkkgVEAAwRyXsGdc4wBCPKCcVXEwoNWRg23W63MzP24bYph5hSMlURsW95tRmgAI2vwIwMNWcTRcDxUwJgzihiX37xql/WH3/v6eJoWnAO5FA8aqjqUiipivdhJO0hBO+LKHbbc0PM47wckStCSmnMUbhj/lHNOQ85brftp68/lxjLwnuixWJfhxy3vQTpZLi5vkS00qdZVXKWlFNZhiHZzcXqvB3E2IcCNSEqE2lKZ69fH7p2Zau/+9l6iN97+PQxIJelVyUEFNUs3+rlosTc3/Oje9zjHvcE6bcamodehpw8oGMXx7EZJBwDZBDRwIBIAODWos2IwJCICjEBNm7IJF9dnh8dH/qiulkthzws9g4Ficl5T7v2EhGGy6u43hSLuV9U1zerslgvnh0nQNIACmBARFmEgMckIqYxNzCDGQAiECKO8SBjUqGqEjGhy2NGoqkZqAp7IvaoIGqILKgluQhFOVvk01eXn3/x7I9+8vT7P7j48o2JepPNZlOCnr89Fczv8ceKPgqKyUgVvWfnvTESEY58jMzXNZfT5Xr7UI1dpaZDM33bTEQEAVkARYGoKgo07Xa7SdMQ4bSZSEwQE7ETJEhDTDGZzId8Dt172aVmXaUDm23VCGSjw/X15vzrv7vqYNDsZ6G+WfdbSScn89nBpK7pwclBERwN2+5N16Y0e3zS7B0hT9L1ZXd66cT9zedvbiIEk5/85IP5rF4UKGKvX25/+q9+FnyoYo4YHPYV8Q/+5L/I1ZEnB0xMFFfLF8ubsq6rpg5kN9u273oAMDCJ22HwRf3MNtsm7FtKhYeb1cXQdQ+fPOTguy7GLnbbVWi3syrMTg4pFLq6cMRDzmi87brAgKixj86z9zBtFqty4ypsFRWJPHJB4MAbqlLbpmbiR70nMCJBVkNVJhJAQ4iAv/n155/9+f+0OHifi9DM6yfPHgDAZp3PT3ebqy6ZKmJRlbN5sX8QvNdm6pDgF19eDV2RNJshsG+KgplHIw1QCF7BGWHVkXBVhKbO203cbdo+6c351a//osZ8yR9/U18yZoBBjKlAmvqiIXTMgYjVdmKDWS7rBWJRFDURIchquJhNJoZqzACYRVLKOSsC3TVyFZCIx0jTu5jOruvLshj61LVDSomIvAdChwSqoiJZDQ0ckYqkmKP0oerbbici200LhuzQowOQItSz6YNQTJp67kPRtV3f92MkTs5OlHLOasB2G7VERE3TxBhTStvdbrvZbrdrTYOZEROiAwSNqUMJ7AaJlxcvP705PZ7uPawXxbTYmGZ2mlOXRRmNimHYMtPcc+VDzKJmwiCgJogAjtgRMbEoPDs83ivmNRcSc4VF5apV6p9/8dmb33zpfKlAn/zo94/qKc7yEDY2cw4ayPLmzdnbr3/TLdvHz96Lds19q2IADJgkDkoQjQAYgBFNVRA5xkh9+2RS+ZTWWZIPvUorg6kyuDtx3e0LAANx7AKCS7lkmpQebVDQrutSAhe0qsqcc0rSTKY1+9VuFwdBM/WF82VVtp2ggCKiYiaP6IyYCAwgASSzXZaRqRA5stSjRidrlMFM0JgpKUf2XeVhHlzcrF5crpCL3GZEnM1m8E6leUeKxrOw8Z7+f+wLqrefEezbn3fkhIR0fhV3f/Obtnv48LjZX/g4rDTJTcfsgvdOdQsAKSVmUsOsIKo2dkGZx6SvyWRSFMWbN2/G79v4SxNQqJthtTPz1zdJYn91sy0Zy6JpyqIrvClYhl23xRz3C/jk4cGUQHLfml2tu00CHq33nZddP0pSt9stlZ4mVHPJA7z69W9Q8cGzZ31W1ow25vUps3vnuS/jeON9eXCPe9zjniD99mLXpTI4Sz0QJSeqXsSbmQ+V2e0EK90ONxABIqGYIYCIAgCpuJyW51dF5qsXb11Tnzx6LIbL80sg9N4XRQGiy+tl6obN2dXx/qErQr2YnV9cTg8XPlRAhDTu0zC6RLwTrqiZgem4kZtZTqKmYzKm2ejBPbanTPU2hnXc1+/skohIMI1SklDULTBu2rNfffX+H/wBfvTe6ekplaFohtz2tuq3/cWLFg/fe+amE18UADYOPwBCMh0T1s2MmQnMeb/drsxslJ4QkYIxIqiBGhCZqRCUTZ3B0PMQo+Qch0FTCqHIYJYzg0lO8dWXq3zZ0qRQpII9YtXQNOGm166HerN59X/9m4MnH1+6JuXUBHd8uDiah6YhP50OhgBQI5/96tfS98c/rADJ2cDUg8IPP3wAZe1gqApzIrV3F69effFVH9VLBmKHQ6uGT378Tx5+9w+vBjGQvu+7rhtSkpQkJstS+jA5OKjqyvsAAFm1HQY13a6v/dGMiPq+2+26spzMpotuyHlIq5urbrcm78i7gwdHyXTVblzplpenl2+vUjs8+s73QumbphLJ/RCn01nTTE0hZ0Cvwd1K4xixQDcMKUbxnm30DxwHbQDBwAyymhf4/M/+rLs+/cGPfzKpa+8DZmyX8ubtTYzYzGejKmyIcX+/rmosCkcEYvDV15dR1ViRi6aeFmUxKtm880bO1CM15PsePBP6mQ31WtqZddHRi5s3v9ycfSp/9C/uHiXkeSg15Z0qFvWBiLlQpZTQdEjmQ+kcOQ4IzhUVuQcpbopJp6zMCA5FUERHIsTkmEVEmG47FQAwZhOPBW6MsapqVczZYhQzydmYAzsUzaaKagRI3qtaFgXQ9fpGci8iwyCq6AiYkCiUxRytUvHvSmLJWUZPjnHY6XYFUHz33KGqTqfTnPP11ZX3IYSw61tN2UxN1QEW7NUsDdHA0LOiPd/evNpu/DUWbJUDj7zpYi6CKhfFBEEawgQWnRvUBEdCxk659vX+7DBwSQILqqdUwSBoVoFvisl1l2OO7FwaUhnC777/nsWUH+zPGkfW5qGPu133g6cxQ1LkwOu2CDmmDGTknZccnRg6ABsThGlszwCopLbi4nBeWifLLkexrBnBaBQDj36I4/VSJe8Cs1PBYQgFOrCYO7MYQmGGReUQcbvdErmu2zWNJNcGdpvNljDMaphVy83yed5FQMgp38X+gmYwGf39gKieNuxdUdYAjBZFtpIjGCB7J6W4EGqbhPSwfrA8O39zdqFczmZTFBORtm2J6C4mdbPZ6K1d+/+DBtz9eLeW4js7ivHf3/J2swiEmb96dWWEn/zox7FfA0RQnE7nMca2befzRdd1I8HvhjTSs/Gt/upnP3v06NEPf/hDZp5MJjHG9Xp9fX19enp6vtxEo5Jqxma10cDuNy9PFzU54qbwsSlBrdNkQzLJhd/fmz0ohhV7kL43ACUnyNNJve1vE2BFpNfkQJaeXc+1UiC6/PoUNVhREgai25OIb2y+Qf+9C3OPe9zjHvcE6bcMRw+eXJ+91thVTZlBs/TMzOyygmM/EiTHDgDRORlTUBlTzrfedzKsV1fLzQqBymqOmi9fnYaq2ZsvlMRIVYZ+1wZ2+eFendOQYhGTMc1ms/PnLz/47vczYH7HasZzxG8fWDK7u70ZEeuqvk3JvI2RpXfbuvHoA4akasxj+2vUEUEwu7p6c/PmF00dlQ63Z1dvPv18/zsfnTx8fHOzxNksCLbn17sYNxcXl912cXgwOzwsm8mYK29m6OjWthuxKIqhk7Zt9/b2QijuXJDGynWsTU2UmYacyrIs6koMXBHQcdM0cRjaTRt8kOB06L3yL/7sf5i8//n04feO0UU/eCwcSV0381nvtf9P/+STQfHLlfzqbSuidRlqB9BvAMqvP3t9vmwfzOrjw2lY3AAAIABJREFURbXd7Pq//bQCbB4/Nkary0B06BoDMgnoHZDNT2a0y1999QWGqfU7Iw6UHE/+8D//r1Y6XQ+blFLOeUiJzJjZT4vpbLq3v79db7LK0G6I2JXhO9/7brV7+/bXf/3+8RMw2263anR0dMTgpO+2y9Ww2wztejot5wd79Xz6+u1VN+je3gmXYf8kDNvWuVvjjc1mm3X3YO+krhsA7NpYTwoR5ADAoCpEVJZ+DKlkTyaGBgh3XBrAQHbtq7/+2cHJHh3sXWwlbDer658fP3o421vMpnUm1pT77e7s9O3T975TlJ4dANh2la9uxIiKSeHcvAgVE5hBztmxd84rgpiyb6ZUk4lJEvXehQxLAR3aTcM8Lb6x+UaYgOW6mUhOauwCIZtIL5IEjLSaTw5S7p1DpFgWC0CrtTNtATSJmI6f7BajwpOI2AcgHobhrmXxzgHfIzgVTHH0A8fB5bL+ZiYq58yImiWlZNkMJaZhGIYYM2JgR2g6DLHr0mzup5O96WSeVdix9+5OavvtlsLYVgoh9H2PiICETvvNJsYeREx1JEgRUVCJyZjVVFUJEUJoAVnyRAHFDAQQ+pQcTxxzyVoVmAG2UXCQDIoCJRd7k/0H8+OS67iNVVFWxJaFgQIXg2jlyzdfnyUKoBsv+XtPn8w93bw9g75dXViylLuNpjZrMiRF1iI83G9ku9ouN0rmvc8pa8pUcpZMGULgd8cr0Mya6zc3bQLHNahQNhZDQCOxUU7HfKe1E01AACK5a6t6DpLm82mKabyPiD6llNIAkDRnil1g7IdhfzLJKIW3edhuODL1qqooWcTeTUCKmhm6UE6nB6EqhijWtdn1DNmwJydohFQwIxGT5YOmHi53p19eucUBFcA6yimNmb33KaWu64Zh+Pfv7/9PGHhTtmzUJ/zqxbnDiBDBZNeN37F4vVzexnn5EMVGk/rxghw9PEkqn/7yUzAYRQEAwMyPHj2aPdAu437z4PXL1evT7exg3vZny/Wqcm5SVHvzqagt++gZvfObVL65iu9N69zv2nbbtZ1YUZZ1M51uuqs7GWQIPkm66Adi00is6pXP9XW1dyC+IXbvbtM3toSqcs+Q7nGPe9wTpN9qMBcHx4/WZ2/W51dc+ul8niX10pdhMOeRPbJXc0Sc4kBEmBHVZ1R0SBKHq/V2uZ0dPynKol1vh80mDl3absnk+NGTrUiSOOTUt+swWfBH76nB8mat3aAYm0V9dfV67/CR4wLJJc3gKKdMiqI6Eh4hHs27mNl5b0CAY5/G3jlxI7EHACYy0VE836IEyB4tQUZCUP/iV7+Um5d0cpgndWPF+VfPwbmTj79HvrzZ9KK2/53FsNt2uy2TXV+8vb68aKazBycnVVM3kylzgQG5CKJqllPbStvPDo8oFOg47XpmBhHLMlYe4xmwiHCFQExEamBkqkouuFLGaWQf/OXZy3NP//ZvtotyzcX+fjkYk4GBGhtUDb330dGnv/jF+3vH68tWbfDm23hNviqqoir44eygXsw3/aaY+MCFYkLY2WR/Uj/SQZNhKCrLqqjOI5hMfKcGMbfoEqcQydFsNmzb1/Eryy1zfXD4uJ439aRpmrl3AdANQ+zhzXa57NvUb25uTr/qL9+6zYv1xeeo/yh2ncVcNTOu67X0yTbd5lS6m71JwyiP3/8ormV7toOxbcJhdjDLC+37zrlg4NA49rzq2oMnczHzRJZtUjGCkSk4zKrjyHcfxZMhIRiQgQBQxgwwJH3715/uzp7vPfoj1Ehg20E9h+tf/rrv2/3Dg2Y6j1F27c3jp7P9RWCHwCmpnZ+t0zCUVelCzT4gFTEmQiTVrFkLh4QqplmBC1VUSQn6QbLsNt2Lz6h943zZlJNvakZUcIhAzjH5oAYCDtjIDUVQ7wk5S8zO1FLKlF2JHipJKHkwU2QAYTItvSNEM8mSIqgHsJTMzHtvZm3bqmpVVWYpSyeasuSxnAtBCyNmUEA1zZZBUVEiRNNINt1sJA7M5hh9QEcMzDaZVGo9O2WnoND32+12lXJ/e0gBDgyyiqoBQjYrHFdh0nWtGVjfEztQGYYBR63ZbYqqEROamRg5IiIBNVR0mAE7hSHZtKwAHaZkpkbQASZGLooPnp3MoeGewAAEHHpLgpZxtAH3JAjL3dYCP6j3//DR939+8bbTAUDzEP+Pn/6r1dvXRcGKmdmCr4TKZu+YAuW4yevl/mG9zu1Vv2Rm7yqCquuTMpSFUzWPCJSBzDE/frg3aZqr6/7VWdcBK+XBsrE5SQqoQKSOCUpPBHGvdkeL2aKquzU9Op49e/qAvd/dbNvlUsHQIA2SBkERY9EJV7VvuO8210IBKz8jV/q8BfWFB3PSdUiEhgGMAYw8+XI2n+2iqiNAQlewuUxZoqgKUkZnAaFSF6z45ee/LnyDghjHtO08WsDfhbOVZXkXqGXfwh09+CZKAcaVduyYAQAoIDPnnAIhIaIPN5v26+evC4pNyUyyur4eaf6tQttM1QS+eUMzY0BAXG1WCIiEY58KRvLvpQw831vQtnoRP5u6Zn7wZLvephrEUV1PF4N222GX29nU1+Xk5NmT51/8oiS7WMUITgtfzhoXXAZSKhBVSSaL6vHxw9OvvxoGWSUA1KhtmQaEpIcnzhWjOpTRo+H4Z/6/vCXvcY973OOeIP0WXiRmLuvpPgl2u+vLly+baT2bTfvYxb4z5HH0mZnHDZEdK2VDwGiF8fmrs3a9a5eraj6b7i/mj5+JaNu2m93GdUlYCHF/Om/fnheVcFluY+TD/Sm7fnW9SduJ4a4bPJDzpqZAJmbAROic88wMoKMxg3MOib59yAcwxgpxTkpIWTIFtpy8CWePxUQksw425Ha53F2/dfXk/b//j8+uEmyGfS6Xz18VwR+8/wHOp6vtrgNtjo+meJRjLzlC1jzEs9dvArvZbD57eNLMps6pI0KEUStSlqVzTlTHUWPnnNym2aCqMWLqumGIIQQi1HxbhaSUxmFlJEp92m4304cffvnp//yLr06bpmHlwjsRG5KJ0nJlf/6vP3twfHjy6PCvf/HLgPsO/HyymFTeezeZTOvpTIyqabm6PGeiy8t1c3TMg6kKiEk/JENsZowKIrYbosHrt1fZABylYUsOtzdnv/zL/7568nvC4T/4T/6k2DtOWUIIgCxZh14EYG9v72CxcEiWtRt+cHN5/av/7V+6668mTq6GNqW+dHNyoH3utlsSdYCL6XTdrvaODp6fXSpCBq2mTcw2xgFlM/IeHZaTCoE2m65qFsOQJpOwWnZtm5jYe88FAiiAIaEvSE1RcZyLUzQBFCXZDp/+m38bqqLf7pZn508++WR2cKgCzgUwFFUXwDma7z178t6CnAKwKRDx5cVKBcwo+MoVVc6QzEglpzT0nY9pOpkyshKKmZiJJk2DDDEPq3b1VZVxVoTqW0GxCopkt64hgEgOkafzg5hW0m1UUtttiHxO0VnOBL7wZVEIQhtTSpEQxhBiBEBTUVXJSZSd2Ts11J301MxUs6oQoWPOpjlrjDEOVtWBGUSEnDPEmHMfoyhmzavV0HaK5JHY1IDIeweoBwd7Rw/2t23fdkPb7gBtMmmKItzciEgvogBIjETkvY8p1bWXcW5DFSUhjqEAOBa6KpJTYqK7HDBE9I4hpzQMSIToPLt1nxa1n1ZMCkheg89R9qqD4/pRd7GCfFtho4GoXN9cnRwfGyI6JsSqqbNpzvL9k6dPnzx7fvWW68CF6+cLXzbOe3IFuxBCMzt+9qf/7J8P0qOsd5e/+eqn/3LX9cYUVdrd1nFpAds+mSjXrm9jWZCSAilynkxgPpvO5sXPP3/bXw8eg2KRKRmgASKCSALSku3vf/KhxTS07eMPHhw/Wpw8fvL1iwvx9Xq4rhvf58F2fVNWyOA9kxuyDEg4my8u1unmcjsM0LZ9ymmIt5FWo0jYAAyMmDIOKkNVVdbHoiqUPaYo3Q7M0EBVRBKBOaS+7boYzRykDGzkkYjLsoRb508aI3dHs/jxDo506M60E9/54tyttLcyQqJRd+e8Y8eWrahLRGy7XZaycJpF0BDBsXOjVHG0agdHwN/KjLp7Cc4U9DYP+ZY+MWHOtn/woLs8nxzM3XySS2x8szbLbXc4ndTT5hC0uzJgdPPq4ZODr79IV6v1LkOPWNZNNZ1tVpuui0QO2cyUHC8We5OPPv78s8+xDus+K2GSIVukHKeLPXLenB8MjD2ObipqBv6+OrjHPe5xT5B+ezFk8cxFNYek6LIrebu62qzP944elVUds0jsuziYmfOuCEWOSIjq2PsCmA+ePZ60/fZquTy/XC2XVV3OFouymflwaCoOwQjQczGtr778OaM/ePSkaiorfPHwxNZXvdjUFc5XhshgGcwBmCgRIzKRA7h1ZRARMLuLsiWicRN/p6MAA/AIE9H2xctpY/Looxsr2ByoXL15mdbXH/3O9/nR9+d0cx5fF3UFKK++/JWh7X3wfV3M19tNP2TvqCzqqqrJFAEVVETabrj64suiKh8+eTxbLLDg8fDVe28GWTIzmykAoSMbvYlH/ZFzu93Oe2dGqjqKTJjZ3k1AD33vvKsefdj7xc8+f3384LA8ntZFRsRkkBEF+Befv/3188t/Ot97/9EDASy8zCbucL92oeG6wiZ4xTe/eQ1WLG9WByeHpkHdgWvKnPpQDruraxq6ybzJQ4ea1zvtExh7kSyQUk84yNc//+mP5+8dffxJhlg1ZaEAYjiGmQRAYQQcUuzVsuTVdne66ubv/+jN5z/vBhYbsgwHhwvVmOKwvl7qEJuigqyHx0dRdb3dChJ6B0wAZgoiYsxGpIS+CnUotlt3c9OePJ05r0cnRYqw3aTdrh2WSM6FwOyACIgZCcAgZWuTxU77NKSz1zeX59/5h//s8ny93Q4ffvD48OnDXZu7Vm6utjpkFeCC9/fnzAQgAGyApnRzvStCXVZT7yozNrKirkwikO26tr9ZolhRhJGlkwLkKLGDLuHVme2eB+BQeAL99tOkqqPsM6U0Ws1TwhgjSA6FY+frZioDBJCEgGqSRPqoMVlWdqzvzKNVBJFHF0V7Z/B9V+OONSYRhRCKQlTBuphSjDGmRKUiMYMJAiGgZNhs0zAgu/5mHfsIhp4Ah5ydAoCPQ9zuthcXF+wCM0+m06IIl5eXOedRTTcaMwCA9x4RnXNjF0tVmXnslMIYnoY4DrqMBfdYiI+nG6LqAIjcbTIoghFe79aWYlOWPrjtrru8XH+w9wFcaymFYL4Tr47v0A+DI7acRz1tcIGdE8m1SLP/oHr6kI72YlGEoi44KFOYlA/2D09Onl6lXd/eTH13ef2y3WxiHw1cTBYzSkpl7Qo/AUlglFJyBMQEjGQMoBk286n9wY8On67t5dv44nTVAiM7NUBUAgTVIjineTarpKHJLDx+eiTOna/azbLLQMHR/qI63q+uri7bLnFyU6DpwcHlNnk3vdl1f/HvPr/Z5FY4K9xRlLFnPrZvRCX3+fTl81DVZVVPZhVNm9xz3CEGyklVRDUbWM751eu3ItKmFoCLOpB3d7JMZr5z/hiNrUfR3SjmhG+Hhr/D+K3+Ru3JPP6vEEK33lVVpZBEBRHrugqUWAnVja3EMfANAFRUNAMAAtpopjNai2sBSDSaI9559gsEdPvHj7/+8gqmk1SV0/lsaLtJXSrKOubKu+n+7ClDebU8T9ef/+pnH373g3/3Vz8vFw/29w4G06vrlpSZHHE2UDPYrLqvv3pbeuJqtur6FLySNiVbhHopXbdtc3p1eTkQRkRzjtQCkD75/fvy4B73uMc9QfrtRbu6cuzKoqQqkFRm0OwFbbe7y6udWzXzRTWZAVGMUXLuc0JEZCnrKUjYpFwsFr5JB4u9edttl+tue7O6PFtdvXVF7djtHywUSRzPnz11TRXX683qpr0+56aZP3t2dHBwfbOLffRFiUiMDGKESIHF1ECjpMBMhGbmXBjldaSAAASowEjA+H+z9yY9lqTZldgdvsHM3ujP54jIjIiMjByqipnMImsiWSyS3ZQa1EI77VqCAEmAAAFaaCcttOilBO0koXeCVhIkCJAANiWSarJbHKoqWXNm5RwZc/jsb7ThG+7VwiKjsn9D+YEDDocD7s/82Wd+z733nAMC2TsTVZLmbEiM2aznVUZCBVRL7uyznxdFHt28q8jl1swsFzk11c4kXuizzx7EhDt3XuFJ1dRRRNo2lM71/VJAZuNHvpptTWNMp8dPV4vL3YO9KDkytCBd7Eih8CamznjDvadExiwSCQhRVS8uLr8IukXDzGysYYkJQXLMZTWLkwMazdaLy8fz5GB+bXdaOYwx1xE3Kbcptl33/Xffu3nzellcjirs1k1XQzmwxWAqIvOTEw71+cnRt777u1S4LuQqtnmZmCi37bgyi4vTLgVCzVmOH4afffS5mAFEaZQ7bVm75vwSwsX+wbXHnz16c/Yylz4biRnWdSuKbdrk2PYZO2enpwbjy9dvLGDVNWdhfQzl+NmDZ69/6/dXMdbzC0khdM3+/v7p8bM33ni1WTVGhFDEIfRBv6IGUIEMifeWTekJANxinZo6DQxJDt76YrvICWKE9SYlgZShXjWoJmVVMjFrbLVbyWqzePCDv5w/+Nm126/ffef1k/XJX/7V373+1lu3795yI9zfGnjjwkJPji5/8aOnhweTm6+N/RDYZMlcbzKzc27A5JUFVHPOxM5UzvsBdN18flkv1sZQUmQRCLU0tUlNe37fhk0mtOTLLz1jegNuRFJFfu5pjCEE6xxCTCmQBUQwxpAoq25Wa5SUY8KsRgFFtd8sVc0ZYkoJwKmmnBkQAHoLsr5IzTk3TWOtLQpNUQKlnrTHkHuthwillBAhJdhs8nKtbLu6AxEjCIgZU7aFzzk3bbtarti40XSLEIioaZq2bdu23Ww2/cCzJ0LOud5DL4RgjGnbtpe2M3N/7X39/aKS7r/b594Wzj0/rgCimlSAEIDO2tQaqM/n66YbcOGtcSKKsMnPmVU/MZtOp8wccyJCRmIFI+AEAExSDZtmfe/JKNPea690zIRIzjtTcJcWjx5+8P4vLo/u/ePvvOHOH6wuz5qmVrVAQ0HT5WCYCmTIQGQwa04qCiBKZAgMISC1BYX9idseT18+qD65d3y2WArZlJGIUAnIrztFitcOp5MJx7gIbTvy7PengJWN81vXpkf3P2Hh3fFOjERtPHsaP3o2/9mnH646k9EI5pQFyb3ISTPGaO9ag4YQDULOGcKm6TYXuSuuH44HA9FoLIio5iwack6dpLZpNCcSQMSUc2VLAIwx9lNua+0LItTfUV+2anjBw78Y9TwPKeqpL2Lv2W1FZDCoYrMWjcSmaeH4aF1fMmtQkf59fRGjBwBA2MYAAMaanJ5rexAohOdUqe8C9JyNEW05/NYflVgWg+m0tO71l948/fjh5nTzyjfeunfvvc16vWV5Z3s3Mcn8bLU6ztb8k3/7T9SN5+v6/Y8+6uoGFXMGZoop5SyrVZfbOVlFRVbOnQTpMpgMjCGlLtqq2pkcfPTwYSAEI3u7u4YQrrbsrnCFK1wRpF9nbE2n6/X6/OKMADmrCjORG/nSj5LkHLRdteVoOB5PQwgiGmN0pSnLcRuE2CRAMxxJTKYsd3Z2PPPq2YP12Wk5njU5n88X0+0ZKjJatzVz42mabqWm1tX69P0Pxdrtw8NAwDkU1dD6yrB5rupmElAk6rvXv9oIV+g139iLUZ6PkjRLIsMBYGnIvPxyTi/PqUgilLNxJZWD4eHLdrLrvM/GjPf22tWldHXaM3w8n390H2Oefu3OpOS2FcmQcibRput6mwdEpT65k7lp6sf37qecCzKb+eJgd886m0ClU1ERYI7UgYDBKmEgEpE+PsgwG2Occ957QvLerxZzVXW+0Gp64+1/9Ohfn/zo55883qq+8TVzOClJNYFJiBlUFZ6eXPqqslbabnV5Cc/8Ai0YYwGxLITGdnd3fPT0ninMZDYJCyFbiqBHkdiV1pF2oAiZ/88/+/6yFlt0WaQNIeWgCAbh8Sc/e+cf/9OK8MFHH/7GN9/qAKXD0hUp5JhEm7BcLGJOr7x8iyzEwDw9vP76t09OT6o9f3hrPxGFEDaXC8oyHo2ipIzoB5OL+YLB5hCqquopBBMBG3Q6GDjkRMSCyI7LwSAJbBodDYqc1BgwBogFDa3WkoNOZsM2C7TQtXh5sTo7ufDL5cP3v//KzYN0+Man//LPbv7Bn/z2P/o9TvbevdN3j376h//WW1v7XjHAtpnt7Zw9nTx7tNiEs7tv7o1mNnSyXtd+MDDGIrEQmJQtMCKKSlbsgIZbMyLoQoPNar2q2y4wYdicNEe/9KhsvfXI/Csldz9IsdYicteGPpgIDaXYeCLniphj29SWcg5t07QxRu8MI/aJXaRAiER91DFriqI5xgCihfM55xCic64vW3saRsTGSO8WAAAiGmNKIRESCIQuIFLoYojQBWBREVLsLRK09zcRVUmxaRuzXiMbY30/5wwhrlbrlDIRERICeu+buhmNR899ohW8933a2Av77/6MvMi07X+U9z7GmFMmECBCRCbKIlmE2XTJrebrDABEnGPUoIAppdwPikVFhdnUTd0vtdZtOyzKfo/RMCISl/5gMBaAxdmlbp3aYdGEKIZby0E1Npu/+3//7Jvv3H36yY9Wp/c1t5JTSJzVDYeHA8O714bfeuvVv/gX/1dKoWA2lhRUEFVAQRQYxBhWQECM+1Oz/eZLp/Pm4fHFss0ZbYgpJjmZr/1gmwqbsV2t1mUx3R2Z7Eo1dgi0PD8qyVg3ujhvx9ODs9OTVPjLOa42JlCBBslA5f2Lna4+8iulBIpJhRCcMWw5x2wQQ7O6eJzy7jYRkBBTBhDJKaagkERUBUB7oxavklPKWdQYO51Om7rJKTHxCzcQESHCnLkfE33JmUCZyTnbb04aw33kk3Ou67qckrEYY0vZEfrTo/XacMHkK5tZJefnNh79r1BgXyFC2ERCzpIlZ9EMoAi9CokBmYGNH3pryDq2lhD3t3dS0/qOd8z2MheLlRzefrM5frQ6egIEfjI65DTw3aptT4+OB1vmyYNHGBIkqbuYUs6aRBKqIjKzQwOaJeUMKhB1vm5SYqHAxlBYoXM3DneOLy5dYXPcCNNVbXCFK1zhiiD9WkNVx+NxVVWL5XK9WFGXDKOW1o53HKNoApAM2rW5KAaI6CY2itZ1i2yRkBVNRjIFGNCc7fHj16SxO/7T9gKGs2J2mFKyYJBZswqpmXidQJ5sqlmzvrh8cO+Rrcrt8VZRDYaz2WCyhdYa77XnRESoX8ob6Rfp+h0NJIHnmz9EJCggyYGNMQtZ8KK5K60LaiLSza+9de8jNcNtawsxphhPAXWzFBL244konT15rJy2X7k5GQxjopCh26w2yzkT9/pdYupVRlVVGWeNda700+2ZEIgI9DUtUcyXv1WYoPghWNHKGdrb2+1ZZds0fWUpImwZBdu2BQDvvVTO33wNhiNK7QcnK/rw4Vt3ro0LRoRManwRJIcET88Wey/tbY2nD84eX792Y72isHq2szN2w+HZZrNcNBeXF9dv7PN4YL2jcojkZVN3jaDzbgiqdHHc/ulf/USKmTcUUQiBAJQNSj579Mn50YPZtTs///Tzm3duuemQkFChni8ujo+Wl4vZzvYbb3xt0dQnl3NYbVbLzhx8ZfXBu67rrt243ua4XCwpSUxpON1arZeTnVkQaNoOBaXLxaQgImZMSZhZNRkLxIAIOUlQyAiglDo1kKvKhJCMBQCSjARms25NYABaXawf3386v1hJCE9/9q+evPcX3/7Of7X3H/5HP//h35xfdB/+9Je/8dvfeOd3vvbwycOHR0+HBzfZECMOnLrSunL66P7q0ef1LVcESdYa7z0zZ1AEFCIlAICUVFQZLKhYZiBpoVZfxab17eLi03/A9QPHCmiMVeYvnSUiYotMIiHqKjYd88AikuSYVgotKWgytXRNaFI0g2qAJBly1kgk2ntzAGaBKCBAjCDNkgajlNUYh0mds12XEKw1lCXmJM6WxiTn1FkJIWmb1QYFQczeasoqCs06aii6LhKCoBAqWjbWbnImRIvQNE3hK85YWM9IF/UlZapsxcIxJUT0znahhpxT2znnqD+VANBnln2xmvXiPNIXrY3+nrfWqkgSBckAoOl5FZ5SGljeLgaOSCVDlLPjx344U6FEBgCTQj+5iiibpolNszObWosQg9WEGQd+MMQSUdepdh5+/NN/XXPwzgioKBshipvvfePWSwcjyrKCcZD19vZO0+blehWC7Oy+en6+/uV7P9za8kdHFw3AAKvnYxboGHumx/1iGEpSyELF1pbf3blmrPVlOZpsjaazamuctVXsqqq0aJxQZU8qs7K4rhv3/YdBiXNc70yvJaYVyvli/dGTUy0Ghkzl2JM3ntGalHJI0oacVYCIFCGDiEZRZCPWiqKKVCmunh6NRhPJatAUbCRD7GrSOGC7DIJG96d4MFLJ8bzdrLKfbO0dPzoqUW5ev07OPTo7AqKcaVD13DuklLuYs6LkKCmqZEvIEkQZTAFkgEAldbEjzRoCAoGIwYgYTZGNwXJQDYaD9WajzDGnFzFCiOBYvPfqjYJ2bZdZc87sjTGWCFNKOWViHQ5MF8Lhzs6I4szjqm52BtOmad1uZRbt2cnF9fHtPM5/++4/3M3FwcyX5fZOxTPNMbVx8+GNsh2FVTENzxZtzGGdZFBVOdSv37m2uz3pus47D6oEyICO+fHDB22z3NkaAmkbl479G7dfDhED5HJrwHrFka5whStcEaRfYyD7NkVit717MB2Om9X68uw8riNuAztLYAF6jThk4PFoDIjr5dqVo746khS6HL3zxGQITLuZOEVnD3YPjqm6XC7HZWkQJQZnuAuJrVNgGHoa6N7O4axpzk/Cl0yMAAAgAElEQVSOVxfLdtOdn5wMRtV4tj3c3i6GQy5LJdCkQCigwEQA0rc/AQSBwagqCDKyso0pSs5d3VRllSEDQErBWhNys3X9Bj+4Hzd1EEI7MMhVNWKBGtctoBJwjov7z0RgtL0z2t13lpOBnd3ZaDDx3vdBsT1ERJVFQVXX85ZtcIXx1jV1YwZVmbrZrsUGjhbdmSsVURGA0Fg3KIyk1PfwCXG5WLIjEZMZ0VlTjicHd8zpSlabjx+fxqyv3dgfFwbECqYMQaK2IbMv9m4cPlidPzmK+5OCMDebDYANdRDI61VkHGwWHbikdRZC1PFy3irUh4OKvMybfNl13jSdDAULyZiFgJAZJDU//NP/+Q/+6X85Hvif/Ojv3/6jP1bU9Wb15OF9iO10Z3Tj1ZfBoHapSLllhEFVlNVRijtdKqthamVzeUnQkQFAzpkm0/1N3SYFyTkgqgFwElGRGYKiAUVAZkQ0jOSAo3St5IirAKJSVNyGoJrbaDaRk9rls03BfO/Dj7p6UzljTd556+t3v/n16vpXyun0e7u7j++dnRwfXZ4fv/zGznD/JhtEImawhIAREHdu2FpH9TwtFqEYETuP7CKKIhqwAkFVUVWyIAIaEFFRFUAUry6wN+HD97vP/oo1J7YVB9crfV4cJUNKkFSzaFajipmyZyRNq83cQDcsqlinqEE1EzkE/EKf/qvGfb/u1H+pX3wSkZRi13WFL3slSS9GivJc/PNCoRREm7YDRuutCNZtPDvbtFFjL8JXFVAltGg9m5RzVQ58MSA0g+GMXblqNl3XSU5lWRBRzqmqyrIsmen0LOacY4xd1xljuq4j5hev8QUp6l9eLz3qZ799mJhmEU0vBEvP/2KqhmB76K5tDcYFSAqhXa3aRVLbKaUUv0y61k2dabJlR9NrO8vzedO0aFUwDLSsrCtKc9xcHt1/sjEJUA0SqwWFQUHplRuPnp4UzpWzvXh+2aw3MabCF8OqOj36fDzb/cXPf3qwt12WZdu25xcXfXobEzMC9mt0Cl985MyLYji8+cqre9dulMNxUQ2Wq/Xl2WORNJ5Mc8dVMSptkgpys1DsugYuToMpbeH9erNuu3kmPjk/IyTU3vcPrR9Yp0hgiNkoswlJY4qQVUUAFUmzZAAkYjQIKiLQNq0xLmfJWSSrdO32Vrk/Hn3+6JEv6Gt39reK4unRRd2SKezy+JHL6WtfefP27Vf+4WfvO+ONcwB6eO3a6cnJZlMjYhtC23YpGlOWCNkQokrqc7gJoqoCppANYt2FrGot7B7s3L51yCwGhRlEgdjk/MW9BgAAlkzpHCL28/979+6dn58X5QC8m0ymW1tb3rv1en15efmVr3zlH3780dtf//0m8sHLt+49ejran7GzUfV00RyfXkxvX7+YLwjdZ58c+Vv7cfisKMrCD4a+cKMhzFK8Ng6dbDZyuW6fXswzQNu5t+689NLNl1Zpk3OWlA2RIU4h7O0NTh88YIQkcTQcLtd16XzpWA2WgwLWV9XBFa5whSuC9GsMX5QQuWnbkLO1rtzeKaZbq8WibjYpZV8U1lq2RIhkTB0yEfmyfDHS6f3cRDMjCUC4cet+WFlvN8NtILM7GBjQuNlYdhJbwL4rSg4sKBJBVZTFaHQ2Om1WyyGRdt3pk2eLi3kxGG7v74+mW+i9CmRUSRkJeyc96Ld6iIhJCQWoX0qJqVtv1oX31vksvRcAE0onun/jxtnxM/aDTZdFxTtXeF9UQ7Zureon0+XmyK0C6mK13Aymk+H2ZGtnu6hGXYwpKyqklIl6jzHoV/SzaKy7dlVbhIuLs3FZ8mD/X561wEJFabJkZCDIGSQLk7JhyWCAQDXHMCxL770CnDeLRIPdV99+8uTnDJyR7z8969pw+/rh0KMqZ6IQmniRP//pw6f3jsvCrC6aG7Pyzu3ZaLvaNHkw3dqJ5nJx+vBY7nz19XMpS7e9WdVjS81qub9bEfjU0f/+v/w5KRAkUIkx55gASPr2OMjxe3/94Q9/+/Z3/717H398+uFnB3fuLM8viWl3/3C2v+WHXpG2tsdVVVwsNxn54MaNdv4bGOX4/HLkBmGzcphGo3EIkdkYMqHpNOScUg7JF4UCWiZA7DAZJlVQRUBQTczABq2lHLGL3MacG3TOdZ3UG1gvw/nR5dnJ0XhU3bx53YC0zebk0VM/3SrGw7rJQo0tytd++9ZX/bXhqLClArEqxJiDoBpEMmzQDvTgJi8KIYqg3vspey/OZAUBQCKJUXJWEWstMKQuWcMkRirnO07nn5788s+LvIrESTL1Gpov5cmINAqdqgkhSlbnDFHMuaVcx3aZclsgEnqR7Lx15TCLIOLzABbVfuTS76f1Up8XtmNM3B+050FhBmOMzhtjTEq5j0UyplFto+SQM2eVhMtNPD1bXsy7BCZTP3wFBCRACRHZTIZFTnngy4NrN4F4025CapGUjaac2chseyyiVem70L0gZjnn556NXyTLvtD0O+dijNbaF/7RL0Q1xIT6hWpfpL9qZ3lr5CvHg9Jsj71mk0Q7kS5kiZKzAYWYYn/Vg8petnq5PvvNvXei4pbzjJDbRhtt2rpAPylG+5P9J91cGDQHUGE0XBg3cLPtraqsQMxrPIvter26ePTofgqrydgZXs5m09u3bz958qTnfiGErusQGJReuFM8vwSE0W759W9/Z/vwdt1BEwWCJ4VpdXe+vLQ0297ZjvX6/OwjgxtfqBFIKYaYxtsz74gwrzeLs/M0KIrtkZwta1Ebc2hAVdBaJjIsYInRAAEiimLOWQQBRbKiKhKCdS5nBexlab37HBLIwfbwtWs7y9PP33r7zds3tpfnC0OZNUwG0+bi9PXbN9+++9LJxUWznjdtUw4G4/Hk/Nnjqiime7MYY103G8jkyRASAoEYxrqOQXATOm+tRI0CUdCQ88YNBt77Yr1eqnYIATSqOqLKGNM/q/u3u0Npul8F3E33DmYH15mJFAFRRXMn48FkOtxaXCzfeO0rr919fb1eT3e3tw52Ntqi473dfax8NR5v5pcmwduv/eZ7P/z71SVXpJJz29QBu4aQDTGjYRh7GBdubzzNCHXbwebk2adzNex9ISkBUhIhBYppezI8PzufL5aARsngRERyZQuYN8rDq/LgCle4whVB+vVFTqksSutciDG0nRA4djuzvSRps9k0TRO61heFK3wGBmQyxjP2gSc5515FDQApJWvdGh3YYeGcQWcRwBkCNeJS22qfjAGARIQOBIE0kxrvt/YYjc2xc9MxhzbU7eVifj5fXL9+Y3ZwYAtPzKpijWN+vrQDiMqUVCALIiJRTmmxWIQQ2RgARkBmEEHLhZgw2d05Pz2pJE63JwlwtWkuLi9F0ZfFYDqLaOyqCXUsvWpql/VmvbhITXvjlVerskoKiJaQFJT7fRt4HkHIzJD18tnTpl5/9vEv3/jq20SlCBIBIUSRnLUv78gSMTOSQcwxzcbT3teu3mxyJ8mO3PbLmQasq0QaFR6frTYB7lzfHTgEMtlyF+Jqfjl1k3a+7uaXX7tRbu+Vw/1JtTczQR88ebK1VUm9Pnrvve39LZ1cHGzvGmjHN6ZacrLwbL76xcNHziKkrqtXXcygmciIZAVVRCXz/r/473deeunu3W98/LP3CjsYF9XOnelkNvBD06kqEjIJmYkrhqMhXNvdObz2y3f/9unZ2e3JloRGLTJz27RVNYwxZkDIUjp/cXJaGR+WAbpA1g5K1+XnrsKECMCqygzsMBFEhhy4CdAERYT52fKTn35EmN/55tuKLnTNsPAxVil0R89ORoTD0WhQ0PVXyXsKwcUgbS3l2BQlVkBtK+t1s1oIgCkLU41x79CmBi4WTTnwydmEmEVUBHKOMdIX+S09+upfMdtFuPzJ911csJtlWQE8V/58Wcet3Txuzg0XRqwlj6nN9YZM6to5aMuYQlMjZHIWM1prMWVDAH1ATRaV5zKeL+ZIX5h65wTZIJJ9bkTmcs5t27IpiQwzWOt6u7gYIzNEVYyZNJ1f1JeLGFIhSAmigoIqA2rOztqBc3du7t6796ipl0dHT+vUCUdyilGs2MGgMGa4XC6Z2Rjsgryggr0lgzEmh0BE+oW/2QtjtN6t4YUTwPMV2X8zXqa/uulk+5WbO4v55ccn9b3jprJUlMZWXBEWJiszInh5/hgXwOxwPBw19YaNs+UAIFpPTbuajqpm0wSCQTWB2IklGoyUUQQbCB/cf/a7B18/n28++/ijuzffHIzGi+UFEqpkDSGK7O3ufvbZZ71rf7/Rp6opCxkLADFGMGiMGY/Hr9x55eYbd8VVF5swnc5cV6fV0fGn72U5V0oPz7sjWxzuHFBXs66riRW2onU50PGWMoolN5kcHOx6ZL+su4dPT85XbSeUibNkCSlDUmREHhSlONAUCSSLdiF1KbUxq6ola60RiaoqOb+YPWaQ88uza++8frAzvHv7cG97uDPbma+jqCxXF9/4yu1vvv1VkfTZ+VHcLLe8nZbOQgQD48pdXFxQSntV4apJThEkMQEDMOoF6Spg12zAWEtsi1LVMDHB2hgE0KZORMjgiCyiBbSSCQXlC52Tgirm/lDJ80aAEAjlDhFyziklw6bvDigtfvA3f3axWBDb3YPDl27dbruwqNdNDmSx6eqi9OzLV975XVawNmVp6rg0LF0X4wpAbAQVThQ3nNaWVUC0D5m22CEyojPWIAGgM4ZJt7emjH6+2HRdOjs69pU7O8t1k/XVnavy4ApXuMIVQfr1Rdt1wGQLj8xMZrlcZmutseiM56EfDzebTVtv0qYrnGNfEAiQfb56gphyNtb2dm0hxsLZlFhEcrfhwqcsGRDYkUcGTZen0xl12Weygg2jITSo7AoaT6Ft1s6YFqiqxl3bzs8vTo+PE8nO/r4vK0QGwJwVkQEEEVOWLJmJiQlEJcp6vTKGM/T6GlTt5dbsjBVb7u9fv3z2LDn01XC0NR5sjUMT1qvVZt2V1aDc21s+PR4RdW1jGLqL1aPLTbdqXr57pxyOBDUhKXMCMqggwszEjIRqREtmT5/+9Od3XrqdRxNQI5KTFQRUBQSwxhhEUkDRrm5CCIIAAEqghjKR1xBpwFs3YPk0Su9OwRfLNZDcPNx1mgsyBy/v3Xrt1is3r/3kb/56+9b4+PTo+Gw0258OwVlys9l2dHUI7WCCo1073Ruoy2otEpt2c/zk7No7X/+f/vR/fPTx/Xf/7ocf/PLzv/3+L5frZRawYJOqaFZCjc27/+t/9yf/2X978PKtD77/g6//3ndhb+CtEUbKKllCF0IjFp1lG7K4cvDqm9/8yQ9++PL+9djk0g9jG4FAUTZhA8YqAhMuFidFiZJNYIgZWZEcK2GUTEgGKUUBRcCccw4RNzV1jdabZnNxfvbsmEz+3e+9M576i9MEYpJSSFRWI6SlQjnaLm69NgTSZg2qxhq0BRpU26tiLA6mxU6JdS111tBlcBQd/+LDJ1G3lNgQgmqSEEMABEVSRGEUwEzWMqMGMvni+BMTOuKR2AW0yICOyGr68lEKq8v1+TPnKu+m3nMX2q5ZlAV16zlRVNAuNCoytBaEQszWOsNkXde1qpBFMoCwIUJMWQGg18zr82GMEFGW5JyPsVNIIbZEVhWyQIgxxARIihCiAqumHDNmJUACBBAEJQVMqp6ZUv7qzVuv3dn55IP3604TIjAZQkqgIqNRpVnq1QJSYkMpdikFVCQkRVWELMrGKMTnFg5E1hg2JsVYFqVgfmGPxsRIz3OdFfGL5oIgyPZs9vJL14/Ojj598LhRFrGs2XAqKro2Hl0bTWLsEMQ5IgIFyTmGQG7qhsNBzm0MHRn0RfFs/tDNnCAu61rQrqMmQ6glinFIVrsf/fz+0dHKIiwvLi8vV/vbk8uTY8ixcF46efbwqbm5S8DWFts71aOHD73Dvb2dmLRuEpD4grsUja3e+dY39w72m2icK3fLvLj4rJ0/dnFZ6dHFuqtGVYqtalzPcXs0NlDGENHieDK4fq2sSvG2KtzEEkMCQB5XxbWdrfNVfbZsjuebZ+drQcqiddsqEnXRWFc4Y6wvrR2AzperNtSoZE1BDIBRchYBBEZFUALg0/nywdGz6zcOBqUFwMnu4bd/f//p/XtVWb107RBi99Of/uLhw88HhT882FWVren48Nq1999/30O8c+uGIa3XC0nqXTEoC29ZUqzm9rzOXbcJzDmhoENFkozSQpTT48DEiEAAvWuoQP7CGQ+e570BsGg//f/CMQ8BZWe3ODjYDyF5T4jqnEHEtmmPH33QRgkZl4vLp0+frutWjRnMxpPRuJpOvfFFOYDd2cX54ullbX1lhsOiBBIe8Xi9lLTuRs7m1VlXP2UjKYW6a5bNurPtdDpu2xZyBhXDVJaeSZnd5bw+v1gpmThP1lELONm7DnDlYneFK1zhiiD9GsMbk0IkIuu9YYtEm82mCZ2x1C+WDMejwbDSHELd1k0diDja3pDNOWeIBFQAjLEEmkLoY9pFpM9fB5G+vWws2a3m975z48e/eLjqVMilpFkEiNEwe885KCiwIesr9jlps9lsVqtBVSEQWS/MX1KEAyAYNs8b1aL9vGs2mwLCcrnc2trqLzDlzMaWgzFuxYujk9R1xGwQ2BXDUTUeDtu2Xa3qYjwyZSEqaiHkNDQYQ3t58mR+eXztpZf3b7ziqkFMmnPutLfR6/PmJeeUJTGzJfr0Jz+++a1vJPIGUAQIEACKojCGMGtog2QxzNb7rBBC1zTtZlOHmCCLkqdyq83KKJqVkZB4Wa+1mN19/dbX3rh543B27dr22Jvbo2/XDx99+NnD07Nz/xntbe90XWYw3tlqNhrvbtnxRBk0tSg5o0COOcTVejO9fnD7zf39w+/83h+89u//x//k5PKkrtsfvfvkL//yFx9+8LSVjGx5/vQv/vl//Yf/6T8zN258/JMPfnP7O2GgIIBKkmS12KSQh9UIiU6Oj6xzy7Y9u7i4uDhfrNaj8bipgy19TGKIVTOh2dSbxeISjXBBZelEMXTChhVRFXOEAJAiACAAdR1uFt386Pz86Ml46q7fOnjj7lvW8mTLWgeDYNnb2KF0SakiZ3Zv+jtf3a7bTpJnRuvBOmBWQ4CK2LtjQ7Ymbw1wSnZey+f3lo+e4aIbqlEWRIHYpRjjc3dERmJGZkJy3ohGa1kXObaqPMFiKu0GjRMNSZTZ4Je8gDVmjIKsmlKmqCq+qox2TdehITXsykIykzFkPFJBxmfNxg1iUlUCFYS2j6gkJFUUwZwQuRf6aErZORtT3YVaMQBxhgBggShEiVlFUQUgA2XKAklAUdFmSmqFkmBGmxk6CRXKb7529+Cwmg4mSx43KUMbqs4PyolSbJaXmAVCLK1lEHJcr5M3Fj20sQPEKDmDsDMSojWmD4QVEVFo6xoAUBWlT7zVfiKWRBRRQFUzEwikl67vPvj8s8U8jic3ppaenj1tciR2qw7DSbixf93m2KyXzabVHFVE1VAx2Xv5jZPF0vtivdo4dHGdQE0bUtN0CRmIRWQTQreqWVBzx5gZ4PHx2XQ8EGM+eXB2cram1G0NPEr30v42h/rsePXaV742nm59+PEnQcrKF20nDu20KLJ2ilxND97+1rf9pDpeXxxObxpcHj96D9J5EdeUpXLlSX0hzE6e836yEU3sQjcw22VhpsNV6UfOemsKQhel7QQFiEDGnlqHxzkK2JBZEYJmBUghk4Q6Jm/Y2Mb0luNoALyhoUBDhvshEvbbcIAWiNzw3Q8+/Xe+93VDulgsH10AIu/u7Ewm00z84OjpZ89OdvZ3d7Z3VKEoCgC99+lH3vKrr9wtiqJr66pkZ9gwOcOGMHQNFbZsGl/OjhZRO1tHKjHJ6qKQDai92HRqS2VEEIDnNPj5RCvnfrRoiQr8NwaziACqbGi9WV1eXB4cXLPWdW30viQ03oJqIsLCMWvQWLdNPJ8/iiGKAJEx7HZ391966dbw9i1vPQFi0ti2DLgIj7hrIdaOodo+BMh1bJymIjRdaqY3b127fk2117ot1utVu1qsl6tcDtNQM5AiV9s7dw/3iRW6q+rgCle4whVB+jXG04ePy+Fga2cbAdl5a+1oNGrbtguNiPSlDxiSDEPnQURSLwqWrutEBI1BywDQhI4I2ZgYY1EUIhJTYrKS+9KGmezZxeKv//z+d777zY/uh/kGwJhOpNehsLdDO27rWto2IzOBr0YKnOM6hxSb1ilFAFO4fg0p5ayAOaX+/65mWS6XfdbHi6jKPi5GkYWYiavx1JfDZnMChsAZRc4CTM5at7NTKVDTxbbZFIOBSs5hQ84aZsP87Onx44fPbty8NTs49IMhWNuF0HvQiWYlbdq267qqqj776Q9f/+bXQlVYtMrIvyoLNG0iCSDbDNql1NZNXdd92gxnNcYnU412XrpMpuDWF3r92tbdOzfeevv2m2/cngyr/d2tndnEGmjWy7vvvPXTxZKNQcRr164NirLpIhHd++CD2+NbXHDywI5SF6lnlMplWYKIZgGeVEOq/EgV97b3V8v5/mznD7/31fsPTv70//nB3//4Pq4iHD/4+3/+3/zhf/Cf59H0ox+/d/e7X1WyJNg2sWmiprSUyxRTyu3N6zdawe/+8R89vXePiVbLdVWWgjELWgVQMqib1SrGqMhRMSXJCVXAaiYyOXMMkDroGmi7umvb1Wq1eHbcXZz/1rfeePM7tzZdxGxjgBizccaPMaHUXWpSWrQXd97a+co7L0cUMRYZ2QmyZiRCJUZEyBk0ASZg5LOTxc/eO/rZx+fV5LAc7rEZKUBO2t/GqmSY+h52r6DISooSY7pcnK4eP2pWHblDrFrUBLGVnJNilzHGXw2REABQEANSC+SIwDAa4D5QpY/XDJ2KSA5h0G/TqSIhEZG1hKAiCKrSC0tABUVAVTmDYc45rZabsqoITeEtG9u2UXJKCZsmhC6lpERg2NR1QDQAjMqgoIRqFVGYgmEqLU/YT3amo/1JNZmdncSc0ZCSjTGdiybQNB2MEgiCOtI21IUhclT4wgcKkpxyG7qyKhKbFz4KX7QM9MsODS/cJ0QkiSAIIojIYDA4Pj5GgoPrO+Pp1nA4Hs+2T8/PY0xJEjXdgydPJsMxgVdk4wyqhhSzcb+8d3+zWQ2qsgstIkiIw+CP1ysiBIP3jh7HuLFkmBMbIWLIiOqroiz8gCsmg5BDbEB9mTg/uZiPt2bjgs8vOzF5OD04vdyE5FKMs4EZDhJXZnZ45+DmV1exSU2zu30YVk+Pzj4EmUNsjaimZLz40qWUELkXaBGRtRaREHi9qg07azyhzUlDjqfn5+iKkGVclafnF49OLi+Xcb2BDLaoyrIsswqkpKiqGmMWgZTUWTcaDyWDQoOSS1usOiFSABUOqkJIQK7N6cPPHr368resjdpwjHDy5Pj+p58j4u7ezne/801ASDGFIPPLedt1N29cH41GzjkEyKNhkEyghrAqvOYE9RqcKYZuNB7R8aI7WVvSCuKt1w5vbXtFe7wK737wWWabERUAUPEL9zo23I/3DVLB1Aco9RK7vp8w25qpCsBye7Y3nc7ml8uUMhuTcjBZ2i4odjnGYQml8iiXIj4LqIAKhsvTj85OkrFE7K31zg3KqizKx08fdU0buxZzTrGTHG1hx1sTHvMQy9PF8aKZE9rRcDKbHe7s3cqp+/zze67wLzlbd10bAhB1hG3TKpZX5cEVrnCFK4L064vRdPLw4cPpaJwEMpG1lgmHbmSjrdebZlOXRWGsZeNJwRoC22+NaR9yoiIYhdgwmBQzoiGEGLJ3ViWlGJ11IkJIqtnubP38r36cO7fz2uuMgkKARkCzALIhY8uRN7ZKbWg362azKQsPdkhIKUZnohJCtkkTEimiCKqSIoFi16zb9cqSsdYrsHXctE1VDQTUcqHaiagzg/1rez/+v/+/7Z29sL9byLYhaTSkJIWvqmpQeSNDH2Ko27oL3KcrBtXhzi6FfO/zzy/n84PDa2Y0Md6XRcHMSWIT6tJWHXssHWQJTVvsFJAJDGrWHJURVDSr1k273qy7rpMsECVLFtGCHQE142gYIabKw/e+/e3f+Z3XXrmztb83rgZ+a2tqjN2aTglQU2TnVfXl3/2dBw+PtkeTne1tsTQuxzgcXnbrTW63IWCzBCiTQFn4uukGw0FetOVgopYJLPJkfdp6l30pl5frYYWG82++dXDzlT/+d4/n/8f/9q9+8Defh2fv/dn/8F/80X/yzy7Srcfvf/TSW19tQm6aVkKTm6aJbSvtO9/+ZtPBbLY1GQ9NZT788U+6LsBsF0MuS0ChGIm5PTt/PJkMulY7NDFqDCKijHm9UCaOQdqmWy/m89Pjdj0fFv6t33g1pd1br+0MRoKWJEO81PVS2So4cRXhpou6/OpvHewfjBCAAJzDqIIIIEAGnEFEjCIaI2V89PEJn8jTB/N3P/ws7W7n5bnGtprsqx2ASkUsgMqUTFJDiKxkYsqisW03y5PTxbOnzeW5VxiMZ3nMXVvaZx2ef8AyyAkBfuXzjWSZTZaQOnFIxlRtKyFtDLOxHGOsqoFznFMuqkG/a4SqKvpcmwFAZHOMKWlOqMKggGhTSqHL4FiEqqoqi6JtOyQENYgQQ1yv2826SVFVWUXbNgExoHZtUiVCkyVlVYO5tGycjMuC2rhcXGTTco4zCLdfuzUcs6ZNbOtGiotV7Sk7Z0MIOdfdZlW4QVJlNqb02AowFd6IiK2mOUvTNF3XhRB6Vd6vYpGN6cNt5UUcqQqqoMrNmzdLZ4uqlKJScAjucLhzeOMmUXYeNHepa0PXzs8vlvOFJCFQJJINzdtTYzjAeDAYtm2XNHZFUZW+LDyxvvrSGzdS06VQWPLGlOXA+4GCYfbWFcyOXAEAhIigoWvPz86aFLYPkK3dtNFvb93wQ8ZoIFtYbe0O/Xi0feNw3pxPh0omImAAACAASURBVDuW09HnP4Tu1CKrCGlmTjF1hgdlWcWQEbltm54l5pwNW8l4enKhUqYIXe66tu1amW9qtcn4YnV80rVhVXfLTQAaoGLbthm0HFTW+y4FywaySpYcNYhahzl3ZenGQ3c5XzNoVFRCQYyaK3aiNmZ6drYmMxw5MNghFn53t23r1Wqx3sxjO9/Z3Z4MC8luMiw3m7pp6vn5cehCF0Ir6qqhShpW5WhQVYVnNpzJgBGTKoKZN43EOwfbL82qklowRqy5c+tATClsXOELZ5BeCOiUiJx11lrMwMb0fuI5pZRSiMEaKyqSkdmr8mg0NcYm1Do2i8tLMJ3E2Bs0xhBWTSNZSBAAVRAFUJQlZckBUIxplphS6kKALKikrGQI1SjKen05nYz2dsY72zuGrSqFTmJ9vlhrpLy1Pwbk4WhrC0zMYJ0vioKQ+OcfXJUHV7jCFa4I0q8v2JrJZPL48eNX7t6tQ+jrG1U11g5Hw47qtm5tytY7MkYQEPuVGWBje99XVVERyUpESgwIKSdI0VojAr37VtKcMBejyeHdN9/9+x9+ezym7f0uZCZiVSCjooLAbMrKYiHeO0DVnLqQtW6MsSHl/5+9N/uxNb3O+9bwvu837bHGU3XG7j59em6SzZlNSiIlUXNkOb4II9mJjRiOoTgxkMAy4CS2kbvcBDBg3yhwAjtxZMSQHVgDLUqCIomiKDZnNvv03H3mmnbt6ZveYa1c7KbE/A08z2WhrnbVh72eb63n+RXVgJxjtkQcVb4Xg0JV9V2/Wq6m21vWOgAkpr6urXPMHJtl0tqORj3ZwcGF7elOfHDbr0/CZH84vUBFbrIcTJx3c1VmNIbMYLBVobZ963vvfR8V2NDW/oWTk9OIR6MoUQQAnHPD0SCv8mo8LKwBjv32dlYNxSeIUSPGOqQQkg/OWHZm4OwgmxrmmNLRyZmI5HnOzBih1nT//Jvb9vhv/PJfeuSpq49cPRiP8twZQCyrcjAcICChLlbz0XQavD+8evmn/rPPLV59DaoxWXlw797O5cuHVy5LvaYAQCBJrcsVOMuHwOXZ+vSRYluxBOlVtBpPz09uTSfV3t6Fpl3TekkExJNBWf3Sf/pzff2b3/rm3bQ6+f1f/cc//jf+0Z37u+O9BWbDpknSa3++XK3Pn//ECx6wUS0HpSBwZgnNH3/+93MeKEEnyqJZh+v61FgSNctVWipKTKELXduhQvI9BL+ez5rOu9ztH+5Mnr5SVHZ7q7B2J6sAma3TtvOudMcnTRELYibGcohP7e25yvWgJEAIhhEUNYXcYuk0KTadrhbxm1965fa7xyfrcHW4w8i1S9ujkTP27Pj+0d07rijH2zuj4ZbaomeyxIYYiUMSVfR9WtbNsq59kNwOcbuowZe8O2mmi9lNoEyANfoY/qK0WqJlKkaTvOs7MpY4c1mBkdlRCL1zeQjBsNnUXm8KvlGVmPIsiwS+71OKCEhoiSiGJka1lokwRVVLRBy8WKMI3Hc+RO9DXC6axaJu6hCjIrJsupUVABGAiVCVCdA6Uxku8kyMqdEdXr/+RrP7ySev7uy+/tM/+tQnPvlc3c9mJ2cnd2cn89XJ4nx2dNI3rWhIKWJoyLjUC4Ezzoausbkry6LtvTEGIGVZtlqtNiZoY4025XXvvUPZVE2819CAADCoBoPBYDyoyqoUS5qMRkQJRZaY11132oUOlUZDMyxAD6vY99F7AGmFsqwo81GWDTM3VLGrVXe29B4ENJTMlqB0FkjJGAWWPjR+CWzIWCMZG0eBs8yBKiEYy4eXppqi8bXLsirlXQw2K2KfxsNqf/+xoip7lZQPBi5of7o4fg2W7yI6MsWm4817aZvkJmSt7bswHA7LsmjbNkrMCiVyBJgi+C76fh2D+l59UEE6PTvPykqCTykBGWCx7Lo+9t4LQlIxzrGz3nsDLEKSQAUUesD+4y9+5MWPPvFv/u/fevmVY5cP88FkvDMN6pfHM0g6HLq8kD7izrjIwHz3lbeX6041uozygi4e7lrHkkIImoJv61Xd1NbY0agiHPabvh0xjIqha3xtCTNnER0GsWpGrtzKzbNXL7NfNGQT27PZqclytEyEmpqujjGlDXEhhMDG5Hle5KVhZ4wtimI4LKy1m+Pt+fx8va6bpvuzL780mWwdHFy8fOlKEgWiwciSxuT75flp7P1sdnZ0ehZCJGRiS2gIGRQxpRBjlARMCSGpCIKNhAkjSWQBEEjRKszvnrzJMplM9vZ3p9NJnrvhcJAxh0Q+JNE4nx8rmKgAgEzWkP0+Zu5DPdRDPdRDg/SDpzzPh8Phvdt3jo+PRxf2+r631hIRIBhjTVVl1q0WK1SlHDBzokJJAeC9MQhBJCIyEaUkYFhUmEwIXtN7hVeICAgGCLEoLl/bOrn37T/4o4/93M8npCgeFQDNxpUBABACUVaVe7mVFPum88HHmFqfurDoQiiGVVlVaBjgvQOeEMLsfBZCyJzbTGYb73F0dHRwcOBv3Qr9bPvZ9/fMAbLBtRsnd29uWQQGl7pbr7053tom40xemLwEV3iyiEPOi7waVSPu+j54n0L0vt+/ek1VkbnIso2T7Np+3bSZ64yFbDwZXbpEWRG7oN73mMQTKmw2YIkiKBhjjMmrQXl5WKQkm6Jn8X189TvPpK9+9hefubw7nmyNtkfbg6oE6Y9nDwamQlIAUJCYkgIYa6Pq1pNXrbV3Hty9enGrr5fN6fHo0gWdjKDpVQKazGZVimDYIkAt0VQFEKEEJSRrLedd45mdJKrKkbFEtZfoD/arX/zFn5wv/s1br8/as1v/9ld/5Sc+94/ufsdcfPY5gLBenvl6fuWRi8v1entrHxOS1brzHijf3n/ywx958xvfcUAjNuu6LmLwob7+xGPvzO+eHc+7hOL70Db1Yr5enhnD1Wiwt7873t8aTKtimLmC0KjlREQB0rJP1jIXBgWFAS2yEWZikwEkhGSYrEUGYAQWUGMAcN1q3cWQ6KUv3fzmH74cWuWtwZvdA2ddluWWTDHc2a+mfbM4P7pz+5WXM3bD6U65tWUGY1MNKOMQQteF1Xy9ahvOy90rw1FRFnp+9saX1nfeaOcnsLyXbQrf5f9X0pAXOXdZng9NXjZ9slkBXErsM6tRkCx77wk2ZWCU5bkgCXJiBGCJMYQgKWSZI2tQIahESVYSgjAASRIVMVZBg8Qoadn1s7PV4qQBsX0P5KyA8Kb8A0jJJmPBumq0dTg92N2/PN2aloNRNplcf/b9bcBHH7s6zvpPoPv4xXFOXR+xMG5/b2+6dbB1dvIAZHF2tIS27rFTjl3A2It0eTadlvlivc6Kytos9uvQJ0BD5GL0pNFoUAKxTkVjkg0NQABUSYUKhv2twd6kmMK6kKSrueqZJo3BpMTJonHC7Etn7LAoCvB9LbHVsgcRwAwGTzKXIhw99D5JgtHWaLxvYghd13nfdxFdObClVUZbFciSNITQhnbtqOubWrSPDWtSBCQFQrJsSNuOWVGIsbBmvDu9dLBPxd68jZWt5fTN5cnbzvTMasww+CSghinFlCIv6r7cAsxyZ7wtPXQUek5URox900EikxeLlbfGRQ1g09bWKCYuyyqJzBehTWAN5xYSQhuTCEbEEARSQx6MckhsnWOmEDuAdPXaxauXr0Gx9ZN/5XM33jy6ePHxarj9/PMvxCRvvf7Kqm3yopzkmjX3oTkelPrME5fP1+1ysQDQ4aiaDsdZnq2WC6K6D0uIDRuICDEmlzlXlJK0a1aSfPCtZaiG5bAwvveGKXNc9t3Vw2m9Oh2OR1CVs9lc83yQFTElRUyJtROVtLmCY7ahD209n9OK6b3TaGY2hq11xpjxeCKJAfO67+vj4ybi4099xAX1fdekOsSWrc1yn7t4985J7y1zhoRJk6KQxRRjzk6JIEpSMYCbm1RGZsNEwEgKIBEzNgKcVOeL/mz2rshbALq9vXNweHB4cb8ocpdlPvi+933wAMCoIgHgoUF6qId6qIcG6QdYvvd5nm1Nx7ffeevJcZkVpUgia0jVMAsQAQ2m2Pt63S7Zc57nYHJNYgA3EEMAFNAEUQ2CJEkRVHzXBIa8yJltSkBkHBtlzMtq/8nn77Rf/fof/tH7P/UjHbAgqcQkyNZESKRCgERI7Aw4UwwGgBpjDLHv2hD86nzl2ziejNFREGTidrWYn56WuSuqgtgQW01CrC6zdbPafuzy/Lyo2XiNYO1jzz1z+/f+9Td/999Ww2mxdZWK4t5bOpxeme49ci/4YjiebO2x+sxOIRtyXjqXkQoRhRhCjH0Ivkt9HxEiMQKCsRYlUYJu1biihGGp797ZJzvf20o2R0CJgogISRkFEZASAGlSjpAo9mt76/deHJ++8PxgOuFqcunChYPMOt8su7revbCLYS1qTJ6nus6slZiMy0xhQ4qT648Wezvh5OjSpcfu33kj35pqXpmtCfq2Pj3nBmyea04xyZPPP0sqCYMqigSVVIyzxelJmWXMYK3pQwfRV3mBGK5eHn32J174J6//VoRS1mdf+Bf/0yd+6b+59Z12cHi4WJ9eOrw4W7e7k8m92/ddueWNiYKclQUWV5948vT+0fzevXY1D5oc8s7u7mKxXrfro9tv+iYsj97N5288u2/HT3y0u/y+YlSMxzkNrMsRUYmUDSaDKgJAQYBJiTlI3Nq3xRAtAYASGTbGAKAqk6KiRO29LHoJZHwUATMIafXtlx4zNW/njcE2JdC887qeHzehB7LOuunOwbQslmez2Wtfmc3vEOZu5+LOMx/Krj4xj6kcl5OdogzL/u6bZ1//7VtvfS0cvS3NTBWMdeiQSdo+fP+jRJbJmBDSul3GlHLOSCXEPqsqRRDxbKwoAAJvIEJsQlIipyIhJO8DkXa+ByAiBoSk4mOwhNYZREhRo6a0btZNM5svl3Vq6156MGTY5UEBDHvMgbJHbzzxiU/98I1nnh3t7O4fXBhUJRGeL2svaTAZvPHu0dFsFlwt5ejKI9eMP+3rdnm2CLEbDqY+aL3AYZHjYFBY1/QBkY7PawcphkASdiejZrWG4J0xlZFU14DOopJ1CAYkqKLETYhKk2ww04qkbKQseTrOBiUb6C2ydRnhBVRSIE0SYwvQaYox1M3ybH1uLVfG7ESBPC+HowkX+0iu6Txhshnn5WA0nsTQMdPx8emrr96bny+Hw/F0sl1NxsPSWkICM3J5Vo44eDC572cpJkTWpCkkSSKpC6SQN2pqw3ywf2M6uRaTYe0v7Do/X9+/ezPDDgV7opCAkGNCiRJ8FITZqp1KXutU8dinJamKAvnEFgxhL8EVeRTxdSyKATGORltAMTyom/k6BWlbUB2w2oSctAViBRUVAkFJQBiQQ/BWuayGTz/91IsvvnjjiRtcZVcnkyeehvWqWa0aZrDGHVw82Edilw8zpGV19toiK4AZ82G1tzd9L00KQETzs7ljJBBrCcBm1aju44Pj07YNBolJpuNqOh6Vhc0tSvI+eK8G8/Ly7oWtrfG7t+7eOVo2OIsqm8dBEDc3BIqGGHJ2sGHsIhIT0fedoX6vyO69akIBESQ2QZIil8PpqBj17XrdLs8Xp3WzSEBILMRZVhFj37chBGORFcigD0kQ1RgUUREmJmBQjIIbYJ1zuWIyxkpM1HcpRcNGCVVlvVrcfOXs5msv7+/vF2U5Gg63d3ZGg6Expu19UgKID8eDh3qoh3pokH5wtWpqR1QMSjfnd26+9twLH2hDSMTOWgBUADaGLWGGxti2rtt1nZdsrVEAFWUACJEMq4qAJhFVWawX08m4rIq6bnTTiE2YkhhjSnUynO4997yhtIgewBjjCMEwb2IYIoJICWBzQqdMzhiy1hVYVJVIbNuu9/163eRVjraQGE6P7nb16vDSpSzL2BgFRCQkmm5NZ7PTJrODvQsRkFlFoDXTT/7Sf/2b//RWd/SttLhPjEi4vJUvcOD2Dk05eJCg73wX291Hnrjy0Z+aXn9B8pEwoncDpLJrYAImy1TBKjgyUajh3reLna5cz2eUSKvxXOISGft+k18nJAtIxIjCoCQaWTXQ2bf+rH/533/uZw4Pt9PhbjmdXKimO+CiQp90WQ5QierV2g3GSRBU80GJRMDse5+xRc7tJOdyfHbzW264BQEMBGmjcXa1qHcujqEs1RhEk2/vIRtGSIlQjYoYVzEvXF4oCJHWTa0aGR0IMunTzzx68dLk9u2WQH1z+sf/5//ywmc+F46v7B1cxwjnR/cBxQ13SHMsiqSgETiiM/zM889+Y7leHx9lBjTPV2+fhcURzu5r/c6lbP7h7fYjT2UjK3f737/Pg+byx7uCiNQwAsAm1U8bhhRg1/lmpXmejYZmMjGgyrr5HQAAjKJJVTgkWC3TO7dWrbKryqpgA/XNr/3J0Vc+P/Rrhn57b1yMdvLRVptif6J0ZjfR8b7v26bZdwVXLcHZsjtr1i8Pbt8ZxGf3i8ns6Nbi5J0H73yrXJ+UDrv6XMALEYooxIhWNCRl+b6m72W97lMsIY9dAInslpbrrmlhXFhrY0xsbNv4pmlSIot5XhWqSZWC175PKigghACgPvjNKBljRMMWIAp0PrU+rJvFYlm3XUiSgRpiSYw+KWXji1cf/7Gf+Okf/bEfuXz1siL2KQYRIEh9e/f20cnZbGtnB5rQPTjNQoxH52YftksHbR9SF1Xm88Vy3laD4vz87tHJcdt2hg0wXbgwGYzy2Xk4OT2LzdLk7tL+1r0HR/u7u0OTipHplXLWRSdtBMoGhOj7LgogmwhJ3ktYharka49c3hkNc0KrEkMITWshQZKUFJUIQSQxZWSc5WlWTVy1RXnpkfoU7zexnp2GGI2xRZYPBkMhVJTRaLhYLF566aUHD46tyebz5d0798EQWc4z6xCeffz6hfFY6la6BrUBADIWyQAaskyW0Y7QLEfT7Z2dre3xFaail2Xqb50sHmDoRhM6vjfPs4pdIVGZKaaUohfgxifO9+4e06LdrRjyXSs8S6bhBBxtZqiPPRm4eGVw653ZyeyYyRwdv8OuWi5XTd0Kcu2Bc6eMQaOa96JaCEoqjqCT5MZb16/f+OEf/sz7n//gZLJtjE1RACIkDL4xnJWliHY2czs7EzI5G2tRTEHnd9/y4TzLyBKFEDZhsKqqVquVc65vvCgPypFP4IzJjK0uHRKisw5UiIVIjWHUmBR7Yy5cu3Gh3Cqq4fb27sWPmO/cfO3md//s1jtvG0OZ9QSQUkghZLnbNDFsdvsbV0YkbL5X9qi6yaQx8aAabpDBwIAAzNy1rQ9gHa9bb2y2vb0XUqzblVgr2koEAGR2Kaa+BVUxwF4lSDKAhcnJsBAquxSBRJmYifrk2yhJSUDRmKQ+acxzHo3zoiwAKx/i3ftHN197YzAcDofD/b29yXTbOvdwNnioh3qohwbpB1p5VWn0zbrJ8mL24HgxOx/v7NZtB6rW2u9No0xomWE4sL73vm4wz22eKVPShIQJNIICIoTY993O3m5MsWkDarbp+0ZMjs2mWa4sS+sOANQa0zZtF3xh3IYAY4j1exDJzcvOQBBBGRFU2TIrFoZzKUIIKCh9X9fLxdk9ZhgOBxvUY3yPTqkiaTyeLBZn29vbSAYQQdGAwcNHP/VX//EX/tnfNuEE2aXUAkTUpZyc1sCqhMD7VSU3H3zzW3/kdh+99r4XD97/wzA87DCfjoZW3bxfgwsWfbdcrs5OVif37r9xR9q8CQ8e++BH/XASjRi21ioRigARQAAQsAZsilCv73zlj7/7xX+/fuOL//Dv/NDzjz46HQ8tKogQKjKBgHUGUwDWul6W2xc1oWEHBGgcMjtTIGfKBZHDHHbe93E5vY99K/VKuzoFX4yHbjKBrEA0wTqsKmUC72OsnXOxD4zW2sJ3CZQliQhubW2dz5fz+flka3t3B37qJz75z//X34gCDBjqo6/85v/+7Cd+mEOAnUepX8alze0gQQ1AQqwo0kuMHhmvHw6//Cf/cr9orh8eXpjwpSfC/ihc3tbDUbk1HJuiyEbT6+K/e/oHb8/y00c+ILz5L1NEVRXHDICSdFS5Zp3Ex6xEY1kj0uZ+RzQGiYw5w61vfO2Pfv23x/mwGA/B5UnkTn0+++bvPb1fferROF+1y6Y1yfaL2Wo1j9xppHbded8ZS3lWRA9s+fLVS1IO94r9ssyzwpjsVZtZfITqHXhp5o/mMXMuA40kfvNXJIOIbJxCTOkvlkhlZaCO0SfmsigtOVaMNnfr9TqmXtSPxyMACDEWJVubAzAhxRBj1BgkRcxyJoYY5fvTOz6qepQ+LZbtfNGvu5QiEOWgiIiKJmKWT6b/3T/4hx/55CejUJ6bTrHv43JVM5udncF53Z4sF/OmNnW1avxivhSBZlHj4sEVnGdWEhrOGImO7hw5a3KbR5Vlu1qv6txlw7IY5uX44uTC9vjOnXv9+ryohlf2t87PT7b3pqXLkXhcyqyJJ4u2V0+YZSZrfd91XlEFAQ1X1dbu3oV37s8XTXb18GBcOhPa1Cy1XqckCkoWwNrMTazNgXKwDjLoMEYITcQmYJ/Yu5wyrJxzRZkXxSDPJfizer1cLvf29uq6tcaJoLO5MaLgFRMC3Hzz1beBnrj6iGPuenZloURBVJBaH9ftunDnN25cnO5Piiy3Lp3cfymE+5ZD8sn3gZBHk+lisXZAwSfgHEljksYL2JFXzbIrxmem2O2kKwx4NTNfoS1zaojU+5ZdeORxi5QBgAg0Ifddtlq2dQNddIsGzXCUFXA6O33j1n2lXMgCOi6KT3/qM5/92b/8+PXro/GUyYJi1/dN3ca6laS+k9F4vL2zM52Ol8vzlKC0mWVCQDeYbl++fvLqV5IEQvXeM3NZlojovS/KyrehLMeL5ZIUCsMuy1SVEFWTACqyqAhCjNhivkB+7NHnDx99WoFSiqs23vjA7rWnnn5w9/YXPv+bD+7fyg1L6DND8+WZkurG5n1fpbfoe1E9BBQVVc2zbDLY9t7HGBFUETekYwS3btvZ8eza4b4PbWzjctUUg8HqfNG2HbMx7IL3vlcGxiSuLC4c7j1746kLo6kCBIv5ZJqACyXp/Gq1cmVx6/j+vF7eu/X2fH7GDDG1otFHdpoZm1XF8Gy+JFdUo4kAnpwv7z44Nsyy//jD8eChHuqhHhqkH1y13ltmk2VxMUeGd95880ZZUpYlCZTAuVySJhFCVlZFdTkXLuv7vm9a61xWuGQpaNIE/bqBqLt7O33oAFQVFNFYx4wpRdFoIiVnkoGcnCZAotE4q9frGHuJkHGpMZEzQRWBFCAhRFAABUJAAlBCIjWqwGQ0BvDx/ttvpyCurPLhSJFDUgVAJQVWUCRMfbp/+87B1StRIqpNoZO82Ln+3Gf+6q9857d/Feo7LNQ2miAg5aoQY9rd3Zpu7zx4cG/IQeubd770+rt/9uvbjz43feTZrpyIb9rVSR6bdHI3reah7/u2O61XBx/88cHOY7/1r/+Pn/vr/0XnMpQEIE0QNmxUWCUu5ndvfvXsta/L/F5/9IY9vvfiE9Xj169ujUbD4ZjYreoVQEQ0AIDEoMrW5uU4rtfF2CW2AMBklA0ACHhVZGRVC9kQD0xanWBmMj9W9NMdg8aJ1+P5cuvJp8GUoD74BiWSEEKQGNlASlrmVVOvR9UIAOfn64MLlwV5DO4TH3vu5W+/88U//fYm8J/i6utf+t3Dk5NHn/1oOZimhfR2KGIRMDFJTH6x9rNbw/atJ+q3fujHp1fG27tDHJbZqBiPijzLTTYqXDlwRQYEaidPF03/9v/LFy7fH+0RAQOiCjMJIGwOZFTzjEVbBEahJEHUGKKUAmeUZuef/7V/9ebv/0bl/bvzdYqp7ZPEeLDr/6v/8oU/+ZObb91pJlP72OFhuT2+e2/1zrvz2aK+dPXRpGKz7PDwwnQyKaxbrZeICQyIrE5OjwlYBc5O576NbGC9WlMOCmkyGXd9LSKKAAKoCEmDpBj/wiBFX/fN0pEbjveQuU0dGTGcBlkWovEBNx3HhhkBRBATpqQxSgwCysY4pJBSCCF67/vei4hKTBLXbVM3vm5i25FohuQE2HBAMIAV8Ojv/N1/8GM/9eMP5v1y3Y6xijHMzubr1QpEz2YD67jp23WzAoDM5pmhzOS5c09eHvdvf8239do3dduu6zqGdPftB5OtUTWoem2LYXb24Pz4vt8a0dYOjQp3/ZHLx6ezZd2MB8Pcbs9Wq1FZjAcuMzDIi+1hMavDqpZOWY0oQmbZqwgqFpOP/9xfr4bD2fx8vTybzR4Mynr7wj6nPIS27Zfer4WMmlwoQyLOTAKar1edlwgCmS2rfMtub43GpTNGYvLd6Z37d+68e/v+/d57AEJk7wMAxdhYUIMSESOBKBHKycuvG6KOGgRUAUbWAIx87crlFz98/erlnXY1W53cacMcZVE5SX0wwC4r6jYen5+raEwp+RggkqUo4BPfuf8g4HYr3dTptWvP3bs1M+xmnX3LX3lQrz94ucisUa1F+zynvu/qui6rQVEgZ2m0PTBuvKxxtsKEBXbnW9XE9/XtWRfZlpODv/vf/spHPvJiVQ1B1WUmxmAtkSFCPlm0zJzlGREX+UCEYzBZbkPXkWpWVkIw3bt479WvN51niMaYLMu89+v1uus6wxaQAY0KNuvVsKoKZkQgVNEUEkSVXpIiJoVGDAz2qr2rkI+6pj66e382O5/XXS9pOh5/7q/9ze987ctf/IPf9b6OXpKq4HsbpE2s9Hsvu97bIDGTCCJgnmcxpb7viUg0OufyPO+67uzBOQgMMfPnzbo+T00wyuezc4ANYwmJeHf3wvx8mbxUyMzFwA6GpurPGx+jnQxiEYwFCBHqtgJq1uvz4+Ozei6Q2NoYA3LJAF0f67YTWu/sbuflYLluFuu6qipDvLWzgyIPZ4OHeqiHemiQfqBVkK2XK9SUWReybHl0zUp5GgAAIABJREFUcq9458ozT/QpEJL3nsiAKBAQsYAoIDFnRKra+3616rPCEcL87HwyGmXDrOvbDW8TDSUFZE2qCrC+fVref2N0MOULV9fJWEYmIqSiKFerJRKJJGarqki0YaqklAiNigASAgCCIqgCEpGxMfizo6O+bvKsHE4nLi9slrGxohpTUkViiwg7u4dff+mLZWlG2/sJOCEQUENm+/2fvXb/3t2v/npl/GhAUfvgxXvvvd/f2yfDoOqKQjUwqJG5vvOl07e/rMDKMJ6My8m4HBTjixdGZXF2/+Qze8N752fp4COnt28u3n197/EnMUjv12Y5z/vz9Z2bZ2+8dOfNm5OqKCBZy62hB3H94qc+dHF/kBc5F6Vx+QCC+kadQUSyGZoMqMiLyf13X7t643HKRyJGgUEQDWkIxAk1KCCAVa7MkCIWse1IOhRQMLNuOX30UZMPNtuzpImVVKHv+kGZs2FjeDPCpBTPZovDw4s+YNMHZ7PBkH/+Fz791W+9UjcCQMqQkn/3ta+dPLj98U//tGWM61MRyXxTU748ewfe/eKPjJef3Mfj5ube1e3dw70tZwxR7qxzhox1gyGUBWRZQkQhOzLv31/96St/nD76cyuwCEDEsCnqUBDRGBMqWzbdOgWUcshRCR3gevWdz//u137vd7KwvjItNRU2yzWlPvTz09PdgwIUmxW98say3BpOqnZ3J9+9cOlTn/nA+fy871rm7fv373fNeZ/R/TuL9Xp9eHiIiE2zWiwXzOystZaLfJBS6n1VVcMYQooxywtYborhEKICgRCG75ujumj6PmYwbyNMD66gKRNK5sBkWC8CZ6WisIWUYkw+9CtWFXUKhoxDS0li7BtECCF2ne/aAMCgECPPl22I3PWqDMQJIMQYoEAFGVbX/v5///c/9aMfatbxnVdfPzs/n4y3nHO+77uuQ8TU9RevHTx+49FXXvYqsFqvUsLz2Fw82N/dm958PWDTrc5PmrPzdrHS2OUjvn12b900xGiMHYx2Q+bP17P+eDYcjgaDwcXD6U5fLVerQW53p/t91zGrNTZDrICmFbVBlo2cLG0rZSMIsd893N2+ePX05C7RhdxhdWEPD3ZUfLNepHpt1G0VuwYSKCSgPklb14vl3IfosiyXlJfZcDQs8jwDG3y/eHBy587to+Ojpq6jxJAikUFCJhbZjNHik0RiIAJEJhJVJBAip1WEjohJoMjT5e3BT774QkHLe699K+mMqS5YALjpKHqjUQCFbTYuzWq9rlc1AIbkgU0Eqfu+bnvniiwGgfbBg/uJputQ52448ruXD8q2f5kY2OaW8iRpVbeIg+DdGHOv4PviwWn77r2zwWio/h6GejoafejZK8XbZyd19st/73/4xI/+RMYQ1gvnnEWwBhCSYXZl3g6K+XxRVdUGxMrkYlTjk8szck4I1j5GtbtPf/KNL3+h7I+HWVw364R21fq6WWsMbe8RMEHyEhOolwSqxMaLCepBvYhPYINWd87SBz/9AlHWres7t95t6loVxlUVVKKPxyezFz76Q089/6HvfufbX3vppeM7bzjwkjwgaVJF2DwfuIE6gYgkkWgsi3oVVU2IgmgQzXg86sLC1N62jIU5C40bmFBHFNG+MwIZGRG1xkwmY1FYLJaryLmzJ6vVH3/ra9uT8bVrV+pU+zvnQ1eOMHeUrUN/up6lFFLXbYhnIcQ8zwEw+D7EQEYtuk68Qdut+2bZMbOxrvden997OB481EM91EOD9IMrsrYcDtbLc2UaVJVZ+dnbtw+uXrHjIsYIQKobEKS+h31E8CkYNpv9hio2q/X8bHZ4eEiZiyECwAYTqZIUVYEBAQmqg+mED+bNeUaYk9vgMpiZmbvOhhBFhEgRYPPq8c/TO0xkkVBUSUUUgVJKKcm6Xs/OZ6pijBmNRs7ZTRqYmeW9d5cJABLZK5evfOk//MZn/9J/TNW+uLzvm8yxuKIY7GbZwNLCYK6YayExxvPz882bYmNsSglRI5LnnBEMooQAwTeL2K/nxJzlmWHbrZsXtx8d+PPZm1+8hl164/Pf/fqvbUu6NNVvf+VPn7p+iepjPeOru9PG9+VoyxrT3H372rXhtSuDwrJJHnwLNrPlWFOv3qNxAoaMBWDAZJ0iMFGhiipIxgIgQERkAAWIigCQKVVm5CSbS8MmUd/54eFlMxoBwObzNGyYQCVtzGcMIcvy6LumqVHS3t5e3bRsMuwjILgMDy5VH/v4s1/4vW8LGWJjJImEdvHg61/6woc//bOJXPRNlw/w/Gz05p/+wpPl9Yv2G6985YmrV65evLi/vW2dIjOQNVkm1mpZoHFAzIDJ+2CiM37/7tuze2+7i48lJQGIgqnVlBQRU0KyyeQkHmJK0xHq6cnrX/nynW9+VZezy0UKzOtliiEpSIKIjkZbe/fuP1jXwxc/9YHX33mwWNd9uj/XdegWD+6+u1yt+xBAofe9MaarO+sKa23TNETE7A4uXPpz1Gld18vlEhGrqqpX6xijcw4BNYkhNswJtJfkv88goc3XTShthTZP6MhVjGpdCqkNSa11oIEIEAWR2LAiioCKACASRYmh70HB98H74H1MMSEYRdN2UcT6oIZ5c6EEaA24GIZ/82/955/+yY8HhDY0J6tuuQ4+zowxItI0TQhBRF69c2e0s3M+6+vVOnf5uCqHA/eB9914cHR32fZQ16GuY7OOTR3aGlOYDmyGeV134jt25JwWkxIkqSbft9Y5Z2lve6IKPqBBm1IS0RhDjCGlZEhLSzs7k86Ma7UfeuLGjadvJMC2RwU11rKzxtkgCcmZ0cXZ8Z1vv/7y9UtbwzJ36Czbyk2K3CyXyyzLJpPJphW6bdp3797+7ssv13WNiJtbXCRyJv9z8pLi905zNSkAbTYXIpkx1lrDrBJ9QtQMEuW2+9HPfirGBVy4Zs6862pKKVEBIVXYiuXeWB9j00VXVm6ULSPWTQsJKUhKMaU4GGbVtAy6Dv3cz+HqlSdfe+Xulau7Ve9BbB8gg0RExGa1XgA4ESVygE7FPngQ61gNy/HOeJQZPzt+k7NKJf/wpz704o/9lWfe9/GEKbZN8O2gymMMm3b4pm0RcHd3l4iPj4+n02mMcTAYAEDfdcZxEgnee+816SNPPHd6++1b37x3nubTwkwmE5JQoXaxj30wNnNZfnA4QqbFulFVtqQIDIBKQKWnsi92b1y5mheDFNPx0e3VcmWtVY2bla/Ns8PDw/F47L0fjrc+9skfefvmt/+v/+1Xu34OIL3vv7dsRUIjKqpJNSEpdlrkhQ9d33eHF/eRXeejsWSs0jjrkrcjqwQLXweJKKI+hpBEJSkQc14VZQx9ivNF1zfrQjM2eDw/evPe20j4/I2ngQWHLhu4VvmsPusM97oBkqu1VkWMtV3brNer4XiIiqH3li1+DxwRoq6X/cOa74d6qId6aJB+oMWM1mTGbDfrdS883Nbz77x69N1XL330fSASfSCLBoAZRcQYk1JSogiKhOys78JsNju8cME42/ce3zuVkiRqciMSNmkgY0wPvNy7nMJeQAPy3iHZxkplWeF9DUAiYATVR2ttiomZFJQAAElQAVFBQVUkdm09n5/WvnaFy0bD8dYO2xzZKKIioAUQVIEoCVEH21vXn/3Qt77+7Y98YrS2OCQ7Wy4GFNqTtx0mQPYxGWOttc5liBxjYuaLh5diDIAaQyA0fd/2fauqCUzfJWvAkCCZTmPXLPO8ePapyRd+53c+fP3GYUFf+OLns929ptsasF816d4J5jYnlIODXZEIQOvl/Ic+e2NrsoPGmoySr4kNlgOyBaSgisiMyIAxxtayJZODGZJxIQbmXCAhBVVQUSRSEcKAaEGRXA4EzbIzZeUGU0EDAKBBo6/ny+FoSERsbEjB5SWSOT55YNmW5XA5n1vnYkgpxsVyqQDjqvqZn/r07/7uK9ZYQNUollAhzk5vvfr1Lz71wmegbvb7Px3Ur33mw9cOdvm7L3/7sJzcuHJ1//IOOIEe0eVUDLEo2Tol3OyqUgjchtW7t+ex/vY78u++8i//8v/4D4IgBDs/b85uLfZ3BqFbS+wz6bvYnp2dJWlvNUeLW+/mPgx820AXURWAjIldzwacK6MIGkOD4l/9u2/s7QwuX3tmfN4Mhnk+sItlnTnTAUZwWVE6G4uiKMrCZpaIVRGBiEkVfB9FtW3r9XqV53me56pqLKNXkaSKhJv2LWFrDVGIf8FBqopyvLW1tXNg8zHlYzVGQ5NiyjPnXAmQnGUfeyZgk7ExCREFFFAkee9TSoZdijFG7buUEnqfEJAzRksakKxF2rBdDFMB0f3wJ/+jn/m5z7Ypzpp4Wi9u3r5fLzrE3lq7me42z2wvNOFEZuuk63Xd5LPzjz1/A0nfvn0/RNQ+SUggQKCkyUJEAM64sgNQJQbApJqIMmMMMcUYu7brQ1jXTd0CojHGOGezrBoOXEoSQldkJeLw2mPPP/2RFzkrkGBxPmvvnQACGjVIqHDt0mUgvnXvOC+zvHB/+of/4alHLt24eqVvVmDcYDAYDociEmOcz+fHx8dvvfnWcrZEQBBm4hiCJdaoaEgBDDMxMfN7R4zWiWzYA4mZmE2eZS5zAmG5POnqHlQfuX4xrxwqhePjrcOnGn1kNX/Xrt4qTB/BSUgZCRsSQO+71se2812I69XKRh4VpWOuyuLB/F65ezlvF/68q13xwlPPzVfHV3Z9kkWZQd8Gay0zxSDeJ0Ikky2ini1qyncrHaxPZk3TvXbvzfHQ7pSH73vfi+//xE9Od684azi2Z91aNhxhEWNMXdez2Wwynhhjt7e3jTHn5+dt206nU2tt33Tf4/FCCOFgd1cBJjuX7w4OpT5eNYvQL+p5kylbyAoyzC6mVPedgCIzEqIEQ+DQEZXnna5NcfDEM1t7h2Fdz+fzruuY2Xuf53leFDZ3eVGMx+Pj4+PFYrGBAu/sXfzcX/tb/+yf/pOUfIi9IWIGFRUkVVBFVUDUGKNhCyDEevXq5cF4EgWT6Gq1AHAycaZSYoM1pRRj51NIUQUQFaDx3apeR9VyOCB2q/V6uZozA6K23aoo8lu33q3s6LFnp/mg6M5nJDAyuSfXkg+izlrvvUgobNZhY5g330Eba+ScU9UUg4b+4WzwUA/1UA8N0g/4Z6SEhMxVWYWu86kzsb/35htbTz2SVcMkCgCiCkkQMaVERKC4OZXw3ndNfenyZVXtN7FyUEMExoCqijCyihq2IMpCXoSMAwFi2iyIQgjMnGWu7/sUBREgiWEiAEQSUWAVgQ11CZERRFMIXdcs5+1iEaOfTHeHWxOXl2ycACChgCgkRQVCUDQGRYvLj7/vzVe/9dYbN5945n1dkU2zov/GV9Ppm2VukYGJVDmFAIDOOQBISWLTZlmmqtYYZ4uqGooEQN38BBEBsanr0DbVaJrRYL1oP/kjHyuGQ5NVP/nz/4kPcnKyKFZuvZa97SvOUf5exZO2dcfoP/Dc46NqPBwOqaxYqalXRoMrckBRZEKN0RvLhsj7AMxCiMrWGUAiZEALiog5oCNVVAC1gBaIkW0iLUZDIAGNCgQaUlcPc0cIqglRiZBEY9OW5EqX+6YfFBMfQ12fE2lZQe8VIV67tjWe2HUrKSbDjIglYEh4/81Xn5zYj17fH2X1s09e2Rlu/dlLLwF3z33wfRcuXmSXeYRsWqDLwWVqXIKoqbNJsO9QYheXL/3xVz/5Cz/74cPBv/if/5/+1Nc0sGezb/3Gr9W3Xr/tfOgWmAQI8iI3liWFkMSLWXyvj6tv2hgCqBo2qqAKhpgtiRh2B2d1TN7ffufu+9/3PIoph8OyHFbDw3XXAuLmVbGCKEhKgmgA2PchxtD3vapmudvb2yOiGONqtbLWbFYUxlj5HvSUkAhww03eqDAyzF3fd26wq8SGqOtW8/lsZ393Mt723YoxpeSZMmfyIBI1iZCIxhhjjCnGTadXDNr3EdSkiIgIopSRChibyabbHAuA4tFnn//bf++XqSruns4xL6vB9mi0s1jc9V6MRGOMqAJg7xOo9qvGDcYR3bxe7Y7ssy88e/ve0f21cMq0J7/+/9h7s17bsus8bDRzrmb3pz/n9nVvVbFYxWKx2FSRVKknaZJWB1GRhUBOYEUIHDuw7AD2m/KUpzwERhAE8EPiBzuwBSG05USyZVmiJIYSRVKkSFYVq799c/rdrmbOOcbIwzp15f/AM3BwsPfB3uusvfaaa41vjG98X5Bg0TgZAzKhgSNSAEDvyXkkREbPzKomnDxSXddowA6m82VsanaDlABQvPdZvrbAwc4TH9x68rmjVUOrCtr69OBwWadev7e+uXX1xhNJ9d6D+4Ph4OreeLn0ZXbjiWde+vKX//X2xL/0kWeuPHE98/l8Pn/48OGdO3fu3bu3Wq0kaVmMxv2RxSQSC+e9IgBoN9+SjBjLXp75XFUy1yPMsyyLKeVZ1u8P8jxTg+PDw3C0srYiTNyODh/e29nby0d2eO8HLuutbV5O61ekOeXqFNqTNq3AzHlklR66vb2d+XxRy3ZaUljGpq0t4jqX7eF0e7RW5Fwf3Xmw2o+6Gg5wvDVo28bUIfjQalXFum7H41FMfFj1sDdolrWHBfF8tlz11zf2nvrQZ//mL1+49izmfXKMFomQmdtqVdd1d6mcz+dt2zZtW6IHwLW1Nedc27bT6bSuawKo65ozH0XLshyNh8uTxWC4MT1JPYXJaJKqpaOyXcp0Po9ZbGK7io0rcnNMnrOiKPIsAc5Ceu/hneGFJ1/5ws9Uig5dMIsxNk2T5/lw2FVYWAH6/X5VVd3fU0qqalnxxLMf+ru/8Q//1b/45/sPq7xgtGiKagBAgGpGopEdZJlL0gKIz9AsIZLz7LwX5ZBiG5MH5xwRUdsEAEygTA6ZjYgyz8SgUgACCmJSS4jm0RvEw9NH+/EA+253tVgdT5fHR56sPT0q1ydt3WiU1LSqNh4Me2VRjPpd1S+lM+5DlmWTcf/CzjoRnqcH53Ee53EOkH5442yEFpEdLxenMJtJtRxsTuqm8UXPkDub1zM5OwBTJQVNUq9WzLyztR1CLSJnG2EwS4RETGqGBojIgIiULBAaERCZAaaUmNl7r6qAUpbZbLa0pIqOjR2jAiDTGSR7f18hSaybajFfnE5lWQ9cPhkMR6MRIKoqIIqoIXQ11zMiWVBPGZf0xAee/avvfO3pUGHfZ/fee/tP/rVLxz5DdhxjZGJgRsSiKLz3IiIi3XZULYRQ9jIzK4pcknZlXedcUQwGg0mZu7cfnL795us7e1dEjxUdoCv7ZVm60eaed6UpxFSratu2zrm2XV25NL52eauXkcWWbA28Kyd8dP/B9u4uFkWHCTvGYFIlx8icYksg7L0mJUIzMSAABRVABDMABQBNQWMaTNaCiDOPqoARNICGFGpPRoQMEpoVoA9tvHv7vbXReNDvnayW8+W8N+hnWe7R9wf9+WJOknb3xm+8dYBIncaAKRUgH9zin31+I7fVhb1LF3Z3vvftt6tV88XPvzxcm7jJAHyWG2LWA3adwy0nOTmZoUeZzrOqWU0PZoujkzff+ubdxUZeffO3/+nxtD18843l/GHhh2lUmKiZoyybreYAIKpgBqLdJyUiUOyUPFTPTs7OldjMogqgJTDo7C0z7zgj5xXMZ1n3YhEhJDE1s7ZpVBERmGk0GhVFoSpqsZP8yrIshsZ7322fiFA7CXqSlAj/OovSek6pNnCWQu6pWs6gXQ57uYjFkNQghSBJGAkAU0pJMSlKSm1dN3Wd2sYhmGCMGqNKipKAmQHUwIhZjNRQFM3oietP/qPf/M3dJ7fu3G0w7xdlfnxsDtigZodVvWLuzKIAAHNDbha+V2QOY0rj9V1jurt/dFipq3GYrx2tbrXzKtUttIIoimpKpgQGnGcuzxxRyRkCJpGUWMUyJ975rAf9YQ4AneKlGCDREvo2uFruXI9ZPyuytcJX+/W4zEbjrWvXrs6Xizs3b082N8bD0Xx6Cqneu3xlbYxRPnT37if+8mtf3f/9r/fLv3zyqev37907OT0FAOdcSgqAotCE4I16WQ5RQogM2Ggipo3NjRjTycFxWRSENEvHdVMhkb6vxslEBNRzgyIQSq8o3Ondk/jE5qP998r+9vb2NWnT9MEjl6VU5Lx2fdR/pQzcVtMsTR2crqb3YpiVfcyg0d6gLkyOKFbtXjlW4cU0RlR20qTFYLh2fLBctsuiT4XLkzrTzjmNy6LX1Er8zGA0is2b9XIfIRgNXv6Rz/zoz/1tX647XxAIaQtoRtlkY/tk9t5sNuv1+gAwPZ0679q2bZtUlr2UUkcsbJompcSoZBRjNMLdnR0zjCmS8eZo49tf++rwQ3sb62Us7FTmFttQR0lp1BtSL7fMUZ4pQIxw5/b9tx4eXP/Ip17+4i+uhNfKEmKbRLp1QUQhBANQtfHaRFWXy2UIoXMJd+yKfg8yfubDz/2jf/I//C//8/+EUnv0AGCQAxigIVqSwExZTsy0XC329/e3dvbQeSSHhBlj7iiqgmoTWhFxWYbOWYxRxTEPRsPN7a3ZfLlYLEQCO2RHO5s72zsbznG3HE1hNasf3nqzna/KsogZwpovi7xt86ZpACDP/Mde/Mjuhd13799+tL+vqlnmzaC7ZaiGixcvYDwHSOdxHudxDpB+iON9VoaJ6bjfu39wT6xxw3GqWxkJeJaUHFEC6RJENQtNHdu4NllDs9i27LjbjqoCGhFJigAIxNoNFKF291QmBDAAJEA4c0cxMUFgJGYmiQEZOhUkcuzQM7GJmYqBEnPb1M1yWU1nWrVMNByPh8NJlvfIeWQOoTU0ZgJkUAUkRz5BqxoiAfaLy5eePK1X7tH913/7f/fhgWaUZX1VdExEzuWc2khEBAjEItKlxYhI5NiRSJ4XuaoxUUoSQltkWVJr1EKrVk6K4WQwHKaUmrYmpqIsVTTGSkWbNvgyB3aIrprOf+zHn9zaHJKYqQkIZ31C6vXKk4f3169eR1caeUJQSfPT0/HWrlBGCNh5wwsQMroeor5vK8lgCRAAO/U7ASgyB6ANoqlFNEkxsnMqEQRAJLaRMv/WezdXbU0tn1bTyahY3xqHqOQyTbFpIQUCwfXJRrJHyGRm3qBEe+XZJ3718x8n0I//2JccZ9/6kz95/dXv/Y0vfmrjwoXB2npMNWuLxmqSnGMF57PmaHp8OH3y858PswUfHPb3rv7SB59fLk++/aevHhysHn7lD0G0qcNgY0OitE00QyKjJjhC63wzEYW4s8kCAxMDo85WJcsyIgRTJkYwRJdSUrNy0LfuqDmOEpOIqqhaR9zy3pNjIuz1MgAk8jHGLMtVISUlwpQSduw7ojzPY4zdee6AijxTFceA+NdDSFVq1DH5zFRZAljbkJVlplYlxRSrFJukraETIbYiiQdJKo1qHVKdgkkGQdNStDZC9smUGVhFE2l0qOAZwPx47dLf//v/+APPXDnYX2aFo767/XD6zr2jE2oiAAl6zmMMJtIJ6wdXLNmRk9zzCOjprbWjg+l82bA1jeG8zaxY87EJq1nbBmLwnnPvEXB7c2vQ68W2JYeASokhWTStU6xDzBD6Wel8zqhgoaXsBAfLfOuwuJwmTyxD4Q8agjrUK5XkwV/fzJLFwaQ42l8e7x9f39ndG48b6t97tD/Z3N298MTP/vyvQMTvfuPPQitvvPqWmoF6JE6CgN4AWhVpaoyyQi7YbQzGmtKgcEq0iPViUWXA1sRhXiL7KZJRjr7XtrHwfpQXICmocjE8mZ7M29g+mk+/9v0bT29fufRoOX/T4Xgw2MnzzdznqdbV7DWWWiEv+nlTnSCsvK7I4lLtnbeP3nrjZDQYXbuyrRn4jAcKVR2mi7Zq6tNSGkEOJVe9fJAPCk+xSrBJUj+8dTqfLyppBmz9HIiL4cZTn/7Cl176ic8lYOeQOZkZkldVU0XkyXjz+PiYMIVWUwIAkBSYOSWp6zrG6L3Psmw8Hi9XMyTSJDu7OxkSmoWUNE86iLVVr7/zzpVLF4drm7A2yUdDb4pRnEJCDET7x6ez6WKxnC6j/s1f+tUnnvtk1t88Oply2Wsa4awEzoixruvhcK1uamZ3fLJIKZmZdz1E6JVZWfayHBSTqB9vXfmvfv03/p9/8y9jdegxmWJX4lBVAur3+6PeKLXIMHrzB3fv3D3Z2dvb2tkGcJxh9zkZsPSOUAVTsugNDQDFnIG2sVmsmuVqOT3t9cqMDCVK26IggKEBA1usH50+6g+G/Y1B1TQmeYuSjXorS6DcSmN+1bb7VX0UZe4za9tExJJSnhdt0LfffaiXbpynB+dxHudxDpB+qAFSN5iOAIOen08PhuMx5mxVnRaLfDRCRqKukaJVVcUUB+NxbzBo6qbwmXM+ajKgbvYeyVJKloSdBzNi7powiKgKSTXzrCLOkSkYGiCRc21InrkoimANIBqQmZkokAI4xwwAIYRUp3q1apbz1XKeYpv38tH6Wm84ZJeZYUoCZt6RgYECKqoIMzMxKzt0BDgI+fVV9WL87j+r7jasnGLbeiJi9ogIRD7PHJFD7iaLmTulPSQmEWHnuvQaEZ133Qu6D+i9VwEz8M5LElBs2wYViKg7wt77zGVNaDQFh+FjLz6VeQJ2khKAqRFS3htOTo8ejWLrfKFgBGBRHj3cv3Djg+QKSwIeETPCDKgACwC1WU0Y0RKAACQwBDBgRvBgbUpLJgeopjqbzUbDPsRQ5AUAhSb2+/7enduj8Wh7d2cw6LOF2XyxrFepWZHPvfPTpm1DuHp5B/7iNQMjIlZ87sr2b/zaly5uFCnyG99/8+t/8ifH99/77N/4sQ++/GKxuTV9cNA+uLt1dS+tDRx7ZyaL5rhdqOrqcFa9frssSLEBjK4YDgfD51742Pfvfc0QsOB+WRqoz/POUou4UwcBSdapkxERIqgKEaFEzXVAAAAgAElEQVQZJEFESxotOM+IqCLeewJg7+vVajweIyCCy3y+Wq0AoKsGdF+rz7wBZBmHELz3hL4bRejaRExoakSGICL6uENFgJ7JVAilX+a9gh8vpaaiFNnnUNWnfuWYs165hRiLQhGkFZOkKoZobRuBHFLn/RLqqooxIUCMEpN0HSTnEICTSKhNlE2V0IB6gNu/+F/+nU/+5EdP5+3JPBbj4r03754smtt3HlWhbuvkOzEVwA7RAYBBCjGFGBDBO7+7vTs9Pa2qqitkELsHB4cXcu33e8vpaahq52g8GJZ5EUI8XB6hQdEvyTtSEFDvICeNEn3mI5qSMaKIn+NIdz40vPLxW3cPJ8MRmCTRtl5ljsn5EIL1xn918+He1ujJa1dA9HuvvXH9xrO747z0/TsP97cuXFzfXP+5X/6lKjUPb/6gsFZFOzczAEAwAECGfpk7oIyY1MocJOIi6KDfT7EtM/CavCAAuZJLR2SImsoMfYHgwrSeVhA0WDbM8sJrw/PZ4htf3399WO7tjdc2Dob9m0ze2SD340G/V5RclFW1rEOz77T2bB4zWdDNd26T9Qf9Sb8cQWrqqk4iZZGvXVmvW3ntjVv90cbDe/f3LvL6pHRWzOdVs1AU3zbe0c6QZFh4zot87cJP//J/c+2FT1o5ptg4R11LvwPwKSVJ1u/327ZdLDp1BGiaNssyIsqyLITQtq33vhOxIOQUNc/ccr66f/fBcrkaDAaF48FkA7how+rdd29mvcN+r2eavPcGLJGl1tn0VFgXabn02ed/5dd3Lj3t8uGimvUHHqH2DrMsVzUzZeeSCLMrez2fZd1kVJZlndaOiBgGZI/oEejFFz+ec/q93/m/chZQ0vejOy1jSM64aVoArFbVgwcP6rbp9ftlXgz7g8FgkFJq21ZEVKVbs0lERZq6OTo8ZPbVatW2LRGqphjDyckxM6qKRnDgRU2ETk4WRW/NwBdlEfuEESZ5fyfLhoPebFnt3781C0tAQIQ8z0UsxSgihGCaznOD8ziP8zgHSD/U0d3YEBFA2Rd+uLm+d8mYpw8fHNy+ffXpD/R3NoP6ZlWHGAeDwWDUbwmSKeeZAHiXsTo5c4An0BYRszy3pKZmnYgTUYwRgJios3AVEWInnYBDx5gyYyJmVkOiMy5TTImRompXK02hTaFu2kpIilExWt/orU/YOwRAUQQgQBIDNElCap1fuzKbJC9tqh9Ut7/yq5+7kZ/Iz3/pJ//DV75TV1N4n2TYPWBEAwgxdAMm3W40TeMyn+d590E6GgYidtYi3QFMKT18+HB7a1NEFotFWZbD4bBjt3cEfRZMTVsWHJazycjfeGpvNBpKdMvZoUTNMTNwmJdFf7iazSflmMxE5fjgcPvCtWB5rjTbv1eOJ8iF743FhNRSqtglQAZkQAIzQJCkisDUiC6TtM6VAAEIR6Nxs5oP+oWptk1TFEVdLy5d2XryxtPOZzGkpqmcc/1+P5mFGNplW3irm9UTV9chChE7Ro90dW/z0u7a+nhw79b+V//jf4irk8/+1EsfffnD/a29k2n1lX//n378Ux/ntT0aD2HRSDV7dOv2xrMf7l+9Or54SG1jDJUGQnj9u3f+6C++9Z3XHpmikoAAMiGCJOmIQ1061X07j4mg3W9VZSQ1AVVIYqoRlIiY+fFXiYjM3IZQ5EVHATUzgDPClZkhEjN1VEkiAhMkRTQDAxAR6wrknRCcczwejx8+fAgi/aIoHaHG9VF/3Bs8XkqIuXPFeDRZ1XXbNj73TF4lpQTeMaIzQxFgxymZWIuuiPFsukMkMWCMksRUANFJMjAyIwEzdECUAKPkH3nplc/83BeXoAdHgfL+tAoPjheKdHx0EJrgkDvv2g6Zd2cmksYUUxIA9t7nRTE9OkhJuqMECCGGg/nBM5d3U9M0dZVSaOoQmlgt68L7zGd1m4QIzHzGWZaJYsI8JWoFxRUpKzcvXXv6Qx971Pp7DfQn47Zti8yFEPI81xTbtplMJkdNezhtwOXb68Jptbe7+XB6WuCoVxQ7m+vz0+OL1y63sfr8z//8b/2fj3w7jSEQCBswAqERAjAzCaMWngEAMZR5RpgRNt61gz6BqAZLmOrS2+jilRvPPPvhj7538/aju/dIdT00XM+belEQQKiHQ+c0gYzzstfUdO9WwxwctY5Wqg+A1OXkGUnixqi3NirLnB1bMKYsm1crdamWNlTzgc97xHVdH83nD4/rw2na6WWc9XIt67spaauAo+FIzXyRYgilOkBaWvbKj35+96kXGsj6THzmhn0WMcYQggqkZHmeN03TNI2qAkBKiYhWq1XTNN032FGCzbAoSjN644238zxv29a5PB+O1jYvXb721PzumyR1u1yl1cpUVZ1lPqphBARe1Dq6+OQXv/RfjC/fQGFC1x4fT7a3mBEA8py6lei9d851PaszQoGq977bZ2YmVyBCTLisqlHpr19/KgRp2oUJPq7HiSohOs5ie7b/Cta27enpdDafpxA9u9FodO3aNTPrxEtUFQ0BAInatqmqCog3NzcfNY2ZrVarGBtAc46YSSN6yENKUSzLixBEDNqwKqiXjcankk6l5SZm89V6Au9cjC0A5HleVU2e5wBYOtocjfCcYXce53Ee5wDphzkkJSMTNJPUrKrhxSey4Xi5XNWnJ5L05muvXtCnedgXsfWNTVVApIyRmSUmci6ZAhEhhhicc2ygSUwSMyZRADZTAFQVZgYmQGPnRIQA3p/cJUcsKZFzLoeqbolAk2oyU63qumnbzk/QkZkkkQSIg/F4OJ70ej0AABNUJGIlBVJGixljaywiplTFXnW4R8fvffePf/C7/3f1t//X7Ppnf3TtQIv83/3O76sYMoeQerlPokqkKWXOZ3kWYgTEkCISmqqJNk3LjlNMqmqiMUQACG3rvW+aNoWY50WIcX1jA4mAKKom1RACAPSKvlJAJFR96sbW2vo6ZiOzhD6TqpIyYn9EHDfW1mazWm0otqCm0VjtXnnCF4Pp4eHJ4f7lca9ezn2BVRU8akKXKyEo5oWk6F0fgQFb0tbYgxIqiRmoWIieOSKamhEAsSKTUjOPDx/c2d3dXVWJLBqgma2WFTtKGtqmZoQrF4aFp0RkaGD17sZwdTpfG6zdvnNv/+DeF376Uy++8lK5vjY/mv3Rl3/npZc+Nnn+BS3797/75uZaz2+PL37wAwcP74MmbFtF7eVro+H2KugffuOrf/ad2y2SKBCyhIhEecEJ1NQQkYy6GTYics4R8fvQlMyMGULTAIKZOvYiJimRQ2Bwng3JseuVpamKnGnExRhFMQTNixwADczgDDgRUYxBJAGzqgJYjCnG2L1XJcVoZpgh9nI38kRkbdKjk+liVf1nzdhQ11XbQu43ADyYV43OeSZOKSA4Qp9iywCUkarFpm2ChhQAAZEkJVWQBGoIxpLeh13okho7MB3tXnzu7/3j/z7f6r19/zS30pF97803Z02qVrPF8jAu2vForUODHVbs8lru6vYxeuKiKBCwbRtmBhWfe8pyM0spPXjwYHMyBoMYvVICNTCrqlBbcD5LAAFTAhXFEJnLzWK8ZePNwfbFYm1rMJksPVdhaZBiWPV6kxias8qIive+N+zfun+v359IPn7j3rzv440r2+uoDx+ewqlsrg33NicHd25vbWyFWn72Z37xP/7b3/KOSVrPyiZkCc1y9gagprnnJBJjUJSkASEBxqhmWT9kIz/YHF/6wPDCkzocf/VRSG6vuHF5VOQgGuvl2FnPW2pWmZk0SVstCqhX83Z+6thIQworaZskSVIr87ksw6O7UeQU2YKEop+p+dbhe/tHDeD6oM/sGrTK3Ekbq6xYv1ZevLBpVVaipLq2lGJIJ8cNERM7pixoipDt3fjI85/+3Ep9aZibEKMBdmCgbduueWKKIqnD8G3bLpfLDpx00EhV8zzvJs3ato0hxbAys7IYMnNZDMDwZLpy5eSZ5z76+uwIm1lsa7TEjpSJHQv5lvuTC9d/4mOvPPXCx4vxeLacYkiP7j0a9fqe84REGVpYdIUe732e59CN8BF1avKPlfEBQEWRKAQxQSJ/5/a9mzfvlM5A8XHlQtV6vXI8XFOIZ653AKpW15UBmGgkXq1WBwcHOzs7/X6/q0aZmqoCaoxxsVgYUNEry14JYJcvX/aekcx7do41Wu7yENNiVR2fTutmntQkpf5S5rE9zuiuNuIYjo73an1qb9w14szQMauiGeRAvKpgcp4dnMd5nMc5QPohDgQEU7CkoVkdnxTeN8ulzBasljsXmvb26z+4+NQNyjzJxGcZEZiCgZ7dHZnNlDuHdwADR0wAmGLrvEPnVLWb4u0GpplQTdXERIkdMic1BFBVAGLnQlqFukEDEI1taGPbUdqKojDRJAkRx6PJ5vp22et5cgaGCIjWSmtIHCG20WwVeNjPcpzdfGEzPP9MngX9p7/7Fy986MrB6fSFZ6/fn1Yfvrr+u2ERrKBiUGReYjTmTuJMwUS1I2KJSNnrgUG3D90fu4SgG1Kq69o7P22m169fL8rS+bN8pTO3yXzWvUXVEAGNQlN/+PkPOc58ucE+oiVKwlwYIDABQ4xL1YZIIC43+rnVdbN6+No3vvHiyx89mh6OJluAGOpV0ffoeyaNJOG8D6AG2nVFwFARQ6umymgEQMQGmDmPgKpiqAp8+727b/3gnY+Nn0OwsiwsOiLHzkJiJFsuV0AuxJh5HfTzaUuM7NEm5SCjUrH8/ve//+EPXn/xR14e717af7D/737rtz/305+58NyztDl6+OpreX2UPftRG/ggunP9oqGbt4GzwcFp+j/++T/79g9uThdGWR8LyApP6DsVrBSTnGkBI+fMTGAdAEczFQFEEkmdXqIxSEqUMRB68ipCzCklMUFCfJ+5qKrdZPb72RiKJABwPu+06bpqvRmEVpiNnWuaRlLsYAUiqmkbYmjipCjXSu9Qokg0XNXNsm3+s7UUooQQWuYsKwoVVYzOF0SZWVITNVFNkpxjELW6WbVRk7RMDMRNas3MkqKSqYkAIgCCqTlvCcEVO1/6W7/2zLN7b92fJXPO0c07t+/ef7QKyWHKPMzrWb/XU1UEUDQABEA1EkCLyWL0GYFWdbtskyRENYdMAqYpQYxVU+83K3ZZ2wRNwkiECIBEKKoJYGWhblfSQsL19ctPrT/7QtXfSmjmARFWq2UT9GjWkCsBzDmXQtst7c2trbqqh4MRAiK6AG56shz0509cnFy4uPH2O7eqB/MP3rh29eq1W3cfXd7ZxtC89GOf/cYf/8Ew95YasATKaCYxEbNnl/vcsagqAXvwZkBI4DxNLl78wMtu7apRrkml0gn30FPUeLSY+TwbTLbr1aIxK0cTUVhRm68VQm3MqmxyfTAcxbZmbUYlT8zS/v333vpWaGKx3t/e2l7Mp1xXq4qYaW19NOwP+v1B1h/0JmuNBkpupH4NJc4fLg/f3XRQx9Cyra8Pew02q5bIqzkB32S9webuj37hl3rDzePDY4yB8wllWVRIUVKUpm7bEBCgG4frGp5lWc5ms6qqQgixm4bMsiwvmN1isZrP5wi0tbXVAeMsyxCxqqoYRZG3Lz+5fOrhvTe+lWNiMUfacCx6w2L8xDOvfOHScy/2t7bZ56GurJF2Vderant717k8KWbetVyTWr8/8FnW1HUSyfM8y3MmqutazVTkfc8gA7HlctXrFQB6dHy4s7OTkzB7BFBTkcRMzOwLbleKiKKqYD7PBqMRMYEBKHS2vz7LQ0xtCABoqiqmkoixscZlRb2snTdJ6XTaEAIzqggitE3rmZOoKia1pmnVAMFSPWuJod8vLfnhYLmqyfm89G0NZdETNWB0vUKA1gdr+aI6byCdx3mcxzlA+qEO7XJog9PD49PDIxbjqM5AHANxjkxM9ck0L/zS+8nOroCpy8DwjJ8D0Ml/MzNAJ60NgMSICoqqj+XgEDuFBiMiVTQ1BUEQYqeiHWEDESXG5WwBYhZTigHZfOYJqXAohm2rRVFsbW0NBgMGQjERUbMoVdIEYGC4lvdEubBHo/lbv/ixrQ9c3/293//DP/rKn5p3L7/84T25DbdWT2gzLmcvP7n9Z2/shxoyGnrHQNTlFjHGlFJZll37QtXArDtWXbLSjR51zJayLNu27TJpdtzVVr33ndgDEzOxmZkmJkKBw0d3nrzx2bzINQlYlrmh2aqZnWREkDsqN7N8Xs3vDYYX7u0fcLUIi+WDR4/6G1uD0fDdV2/vXf0gmGlaWiop7zPiYrkajrbJeZEFIKsYSDIvgInZiEyDMkJVVQ6BjQxSWy0y1793962PffyFixcumjISiwTRtKqaQb+/XNWZHxRlvljcFRGfZdRG1phbuP3uG6ef/sjlJ6786Be/cJHate29k4eLL/+LL7/06Rcvf/BJmIxntx7y4XT9mUuaZ3qwcGVhjOwLzvrDC1dvfvfW//fmvsah73Mb6lQ1QJ7Id00PRsxdZmZM5J0X1aRnSgOqZ86/3fmmJsakRt57REpi6FgQEA3VGCnG2Ov1uhd3FCBVJQfsHHSSDxJEzhyFAQCMATgEpZRErOu9dPA+hHa5qqrZvECXdw7GBMoOpQP2Z5FSVG0UVllGUYJpluV9wiwmEU1qySyYxigkkVZm9Rm4QgBIEaMgRIm1mGYmnQakEZszSxFaN3jmYz/yqZ965dat6XK2KtbKaQynVYPi4+nCFZxTD8jqduld0XXeHGfgfCsA5B0lmc+LYbG33VOtAoHmGYoF0BYATKkNDlJECSmGpq3r2szyPM+yjJBiK3XC1qXc0pipLQYb159KG+sqg0xarxXGKClF43ndjEbrDNrRblWkKMpev786rHPMQMVJkBgcwNFU2MeRHW/2s4j9VTRHjgoHVg03Jk999OVbb7yaTu/l/V4yCwk0mOfWe1azeTUTEec9keVuUIWIvizWdzaefP4oltVhraHJgchBXqCxJG2Ho36WW7M6XCNXsGumpyGGjX4B1ob92VpvwGW5bKqg7WTo6+r04L2bR6+/jrEZbm0/9+OfHm30mul9F5oEmx6wn3lHTFwY94J51MTmMgOWNiuhWp1gtcjyshz24moqy/l4MMwG6/uLuEq+Ki7+wt/69c29y5Dk8tpkf3//+MhvXei3bdM0sWOrpdhdJ7Vr7nXn8GAwOD4+ds7VosxU5kWbZHl0YqqEnGVZlmXdpfix8iexDbY3ZJ5fef7Tt2++SXGKKBGZ+pd589KzP/Ez157/hMt6/bwIy+WDm7dni5qZIetFZEbI2BBUDdnnPi9VNYqVZb/f7wFaTFE6Yzqw7gKeooLqcNgrSg/a3rhxrcjzjAQIiDpvX2ZGJKUsxhSIKMSAjjvyHiAwe4SznTek0Wh0eHxS1S0rJlHAjloJmcsVQLFJEJlIoly5dHUxm68WC3CZEaCCipha96MGi9gmRZlWhRj72UAbv9YPoRY1FXDOU9/lG5OjZRN3d912bqvZeXpwHudxHucA6YcZICVEPWO/E4oaeRaASITEjMyOwROZ3X/3nTY1a5d2NSSjjLxnRBUBZETsOjmKYGCdjxErqiRLyRMRokkiQlNMYIAOyAxQRRkVkRBAzUQkdy4sV50iWeYdl77fK70j51yT0jAfbU/Wcl9Iq5IaCS1qIpU8rjZynfRtZ8KXNkYfujy+vLV7vN+8+eb3X13ce+f17916443V8cPiQrn58l5qW1PLeoOf/fGPv3X/Dw9CRqZGPe8BAJxzXWrYPT7LfWMCgDzzzK5LVgAMCdHOTHXKsgQAxyzQzXUgE3mfhRAQEcwcUdvI7PRobeSuXd4CNIHk2Scl0VZT0rZkt2Y86Y23Z6cHJY2+/c3v9K0qevn2tcs3PvjhO7dvbWxsdnNSjEDOMbOsFiARrdMPREAyNHPItkrt3GceDQAxBcnzElJEykO7QnSqvm7qrZ01M1kuqySJUJl90cuasIpREPzB/uHR4cliEdpZszHCF567sJ6ltRJTITDILjz9gUmo7r55849/749/+qc+c+OV51Mve/TaW9Vbdy9dudLC2vG3Xx+sb/Rg8t2vf+vZjz4/C+l//M3/7cF+xcl1vbLeaGg0VIG2aSWlpBKjoAXnnXmPhOQ8d/ghyeP5ou74d0Sys6cEdNZr6hy6BNF7n5lBSsKOU0rOuSRSOMfQ5Z3a9WkAsHtq5lISRBQxZg5RkkhSSaZmJDHFtipAPKFzaAEbA0Ao/F9fZNDYxKr5wnMumgRDkbm2jqAK0CbRGHBVSwq1aVsrJJU8y33mQxtiEqa8jtAGBEQBMNKYIhGWrgTb/dALP/lr//C/PY3N/ds3NzfzVMOtu/tNSCJRtJnNWrDUKwfTk8XOzlAVQB2A80io0cVVWcJavzfsF2WWLU6mhWqMDYo1KoCIrojgorUak7F2GgCdVEBd16qakfOYOyQCTpRlu5c2btyoMg81e/UZFkwcFqfTo+MeutySJ1CNJtFn+WRjs0naRPEMvbIIkgDUiJoU3r51e33on76yMxgMbx9M1527vLux//BBfzDZNvfMc89978/32xC8d7mjaAlclhBFBFzGGQGiIDWu19/Z82uXpNi4vyRP1JO6AtVhf2MyYG1W02Ovzc4IbNHIogJZEYTcUohWH2EV2FF/Pp3V5qjX7xd069Xvn9x/25plZlDm/urlS4NsXE9br2ujHibK0QzN0LmmbZuqQsrQmFyeuYJz52m89uSHpofHhD5jn3zV4PGsKALk7bjYvnj1s1/4hWvXrjOzmjK7y09dOzw6eXhw+PgM73rUZzoNIl2Hsxs9WiwWACBqnaUpAg5Ho6aqYwhlWXZd/e6q1RFE2dABu8mk388u3fjQ3e8voHDrVy5feObTV59+rr+xF9UtT+cP79ypFqehFTHuxoqapukMD5DPykbe+9lsxsxlWYqIz1wHxkSkKIpuJTIxApe9XpJWg+ztXb565amjR3eStl3lqFO9UY0qnXlEVzgD51ye52oKQExna6qrQzVN06ZISIZIjFkvdz73w97R0cl6UTC5FJuqXa1Ws9G4XF/vzRezqqnrOmY5I7Iki1FVBJFVSYyiqJE5hfVhWeT5CpokAsweSaq2PZl9r3kv9QdWjs7Tg/M4j/M4B0g/xADJkqiopsF4WJ1OYxsYyRFbDJhUJTIiGSTTXO3knXfTarp5+apwGULuHWfMBtrd7AEAxBBANGmMIbRJpd/ve+8RQbuxDwUDYOfM1JIQI6ra49uh6vpkMj086kzNy7Jk75gZyQG6QU/zMo+J2unxbhY/fsk9/cTG2gjXx9zL8iLj1NQnx/u33nvrm3/48F/+4LU3fvDtz37m03/2tT+/ff84Jb1+cffFp25o3fBoqBYQ7Ilt//lXPvgv/+CvzA2Yex006v51JwzV9YtEhB2bGSACQqesnVLqaHhwJjNNvV7PMYGdlT/ZsYIBYZSkqo5Ageazg8/96LNlP0dPiJLCUrRWEERTWUFy5Fw+HPfqpcnsky9/wmkcrE3IFfNHi3vv3v/k5z9jnY+UIVKmohCDqQAYEIHlgA5QQ8QeRoIIamCRmFrp+iqMrkD1Rvj2uwc+L9jbweH9EMLa2lrm+2q0nFcnJ7P5clrXqxSz2+8sv/rH3/mln3/xJz/74r1br9qi8gFf/+afzqenL73ymXfvH93/q+/8wi9/YXLxYrOsv/sHX7GjKU1G+XNPNRXe/dajl//rlzGzt/f3L9PH3rl3fPfBqjWuyDw5VWVBMnJEVPBjVYYic20KahYlMACzVxXmTgywU0Q0M+1UPRRQk2SFf5zQmwoTpZQeO1omkQ4A5UVuhiEmAPDeG5hIIuJONcFU37eGRJGERCm0XSU+tAFBmbVg7OfOMahxqipw0O/lj5cSCZCghhjqCghFoebkyUMEMVHTEDkkv6obM0DOzBjAgTmRmCKYaVQyhqTJyEJIigxQNrBx47mf/jt/759sXBjM5qeDcb8cFq+/frO2PKkCCrFWq0pFEH3mPBgYOUOvahmmHse9rUFWGJg6aaWBMF+AJp1NLQTLcgDzg3H1AEqfEUUgRITHmmNnNpoxejKOjr2vuHflmRfK9W1nIVHUJlhbMfHOZFTmxemyXcUYgYIm79xwNPZF79HBcTAajwYpxmiCYEGitGkwHB2EtBt5Pc/7vfLOnbtbo2IwGALiaHu9ev7573zrzzUYRikLdsRi3Mm9IBEA7GzvfPKVH7s759NlPZvXaXmK0QRIjcQkxTpC6BW+zEprLB3MIUloTQXKXsnOjUZDnzKoYRFOgoTBZDCfH7366mvt0e2hTyVBryiI9HR68DRT6foWUWIDuYsGCmAC7IssN2mbh7fuTzb3/MAcE3ui8WQ02iZ1lExNh9d9LdIaXtnZfemTn7q8t0fOEbNnElFB3NjdXp7OZtNpJ+jSti0AdA86dNQBpOl0OpvNiqIYra8754aDgWc3P52Gth0OhkVRdCDqjK2aknMuJmlCygYD8vmTL77y3s27T3/ixesvfGTRlocr2l/smyQEdWQgAOTIUFUfd8gfXwz7/X43qzMYDFTVedcJ5YcQukHQrq/ORIQsqikpgzfxL3z4pd+7dQcYVLGJrVokgtFoCMAG1jXeiblpmnRyYmAiBnbGbptMJo+V+iRJnudRlIiAcHt7Z7Wq54tFDDVY0tg6b22Ym8eNzeFIepI0BDk4OMpyJxqRgMG1Qbx3ajGZOuYyz8ssd+zQSd4rYmib+RIWMZ1UDYo9//Hz9OA8zuM8zgHSD290lhpmBoTg2BIBMRB5yJg01G2KqV6uyswXeZ4FrO4fHMV659oHyEAiROeAWIlEFQEsxdjGUAU2Kge9Ii/MSBIQkWJ6bOgJaqDq8KzlkVQeW7sS04ULF6qqYuY8z9UzITKid8Dq4PSQHn3/I9vh6b6188UbX4+rWXv06HR5un94uH94Mq1aEaOSXAinn3r5w+N+r6eW1UQAACAASURBVF1GUiszXZ8UaGk+W22urXvnyVGW9155Zu/7b9x87RA8pJSAmTsv18f8lsdOtV3LoktZunllMyvyXEURsW3bDlw9xlSAGJN0KUuWZYombRWrk0984udcXpgBOwCn0Wpmlwx9UQiKARpwbzDRGDa3L5zu322ms2b56Oa9ey+8/EmknoEHDQUTEiFiE6MkQWQARhIwYbKiGICsijxXUpWAmJlIkeeYkkhbVQ1h/998+d9+6qWnbr77cLFYXLh4wfGgDXK4vw9K2qTTB6eHJ0f9YdmGt/+7f/DS+mj71u13+uzXti4c3rzzxMXNkU6//e//1fqFK5/+2c8S8He++a13Xnvz4pVr82Xz5JUrnpQnBeeP6je+ftv87/zBX/6//+kHraXGUBmAmfCvFee6fO79EwC7crWaGaEZICkTqoqBGhAxxRg7TH5m24qIeOY7XJZlJ5wNmJar2WAwcEiIZ/0QRBQ1JELCBEpI4FjAFEAJTRXAOmodAIAoG5pqmedttQSUwuFakfcAmPwco4ENXF767K/XkiABgVpsqrptXO4A22isLYhCUqqDzqvQRkEkFgHAxtoYRERNMSZN0ghKAhFAcJlJqTp+6vnP/crf/Qf93TJVNCDfOnv9rUf3ZpX3GGPbNCsk6fXy+XRpSky6WJ6M1naAiCSwtle3B72sVk1JWFGjQETKHa7nvgpLJn+8XCl48r0mnhIl7x0Ddl2IrlmHiK7MyHNBnl0B/e3R7tWj/Zmsjod99Whosc9FCC2jbq4XrR/cmVZNXfcGw8FoPF81izqURW/VNMNBv21qiSFz7HJftW022r0/T9ubuDv5/9l7sybLsus8bA1773POnXKozMqqrO6q6i50o7sBNgigCYAgSAIEJ3EyJZqiQpbFkOUhSIflFz05whH2i19sh0NhKRQOWw9m2GGHImxRFKUwZZI2BxAEMVCEhKm7UdVVXdVVWTne6Qx777WWH3ZWgpJ/AnI9ZFRndN577r3nnrO+9a3v+8ZfOz558/TsA3dujJ07eHpw686d7/vkp776x3+Ew8qyGGS2iqhyzHXTgIEzd/zo6Wz7xs617eo5QjQfwiCQFERAJRd/9pxZpWHmIaVOrOv6eS+mvl9hKyjehc1da8/eefvPlk/eCWm1MeEq1JOqCmwZcrs+BV3XdR21HeJSYROaaUJU0KZik9Z5arv4h7/5m9s7Wx/9yGtXNgJXTVUHCBVxMHRJkZK8sHf99de/Z3dnxyOjgUMiQOdczpJTqqpqNpu1bbter8vaZ8FFxb+uuBF2XQcAZ2dna9Wqqs3g+OiYEEejcV3X5VtwQasWcKuEyBy4ckCT67df+5GfunJ9/7hl1kyIHpAIyVXAJGogGTWXiOGSkjyZTIhoc3MzhHB6elqcIcslzntf9qXLqfLsIpnTMKRcYquRqH7t1Q//D3/37wkuiVBV1LJzqAo7O9s5n5PAKaXYtUkyICIQAJWzrmma8nSBnWQjsQBUk698vbe5/ZgfpRJZhuo8jSdhMh57jzmT9cWfUoOvU1LHIcackLkeqeFoY5ZNVt3CXG1qhNiMmqRipjDkKhuLjClfapAu67Iu6xIgfVdX6eaHOEhK1XhkzGkYmBnYI2LVNH2MMUdrOxxXGKBuRsuzU3v4zs6NO85XKmpqYpCzmBoxcain1cRzhWTE5fFTEmUm55xINlVyTAYM2D45oHYxvXWzq2pVhIzKudqYAljVnuq6q4bO4uLKSH78hz+yNYL/8b/9e8OTb31ehz9wFcZsKinHlIesysSFWCDD8Xin8fzJj33k9KxfrYcquF/5T371/c/tPvril7Y2t6pmFBxpHLIbbVfdz37q+x78ky+r0YVrbWGERFVyLvfvC5vpqqrqui5cU0op5VxiDWMcUoqrlRTbNOeciAJReaiSxJuHofbwwgv7yIzImpOJABq7GgwlKo89kpM0cBgB+tITtfPjo+OnN9///mZ3G3hKyCDiXW3oRcxEwcCMEMk0IyloMlSAjC4wmCiRw5giKXuGGGPg8Vtvvfveu++c3dk7OTh59dVXzk76dnVSj1lNTp4+lcHu3LrTrtpHdx/90i/+1ZiX3/hXb27N9k5Xh2DwwVdf25k1e1c2133XQ757enD85sMv/N9f+NGf+sxH/+Ivfu3zX5J378X795az7X/w+283n7v7lYfvWL25UTXF0tA0eQN1YgrMbKrEhETPPLWFSZFJ1QwMiAubgYhEmCUDQpakap49qIJpsZcXUTUbYgw+sHOWdLlcDEPnfdjYuIJlj46hgH8DEFHnyLkAYKriHGcbVIC9M1Mo259EohL7AUlBhQUb5BFTL1myEOLGpK4cXXyVkIAQCSENfR46E9ahT9Ks1tD1AyB7Xxl5QlaRqIJAKSqRMJMBSjLL3gxRGMU7rDJX05sf+fm/+as37uxY7DXJfDX/5oNHD5/MQ91k7STGHMUSeqpmE2yXawhuuVo0nkaV3xrXV2aNc4NqRiibhYNYipDDaFR7Dxvj5WJx/croxKUFREOtcyLMCkACKOpMs5kysocRDoysYdq7KyfzXnG5N9aZC6pajWsRVQQOznmHgZsQZhubfrSRFZbrdjyqV4tTP2K0WlJ0zhFzVqvqxjMq0pv3HuyN+ebe1tHZ/ORsvnXnzsNvvX17Y/qZH/mJN//FV1PqlJOSWRpMLQvEdUdEbVwcfeUAKJTdLSQChGY0akYjAspJp7NZVTehqonZNU3TVNc2psQzIo/EQIzOHZ+evPWvvvXtb31NlyfNsJxNfPCMBIhZsgLDkNovfeWPPvzGxyYbW25j+2jwoXGeCMxCFSo36uZnV3e3xgGXZ4ef/9znfvxHfsilFNZnA3dQjRxY5d14Nn39Qy9NNsZJtSIMzqGBJiGi1A/DMBgCMNWjxnm/XCzSMOQhrlfrmLL3oa7cer32rrqyPSZm39TSD3M5YXaFohdVyemipxeVEqeARB6xIgSVRdvv3HgBiW2IzlOJUCYmIlYDAAMgdIF98CE455bLJfQRo4zH03bo1n2qqgBMglbXFdp5PFEZFZWNPhUpEbdWphkhjLZ2dp67fXLwtlgbKgTwzB6RCVlFicjATGQ6nWXNSIRMiAwABFBXntHIlFGBDUkRnEfammxDRJddHcL2xhjZVPrD4zOFzZ0rW2ADua6uRjnzdHpzsVinJGenZ6uun2xPfbP9Pd/7/c89d/s3fv1/J1sPUVKOaoSAsc8pCTmuRk6RLnuDy7qsy7oESN/Vteo7TUNF3C4Wq/cOtfHVbAJEbK5MBxtmBIjdEiyZoTmsm/1ofHw239rZU0RCNkPvPABTUesCaDF2NVDNYtk5IkDJOaXEzIrI5JyKPrm/b117VNP+DYnskcgMwY2g0/u/kRf3YhdPjt+rnrvyM3/77zJU/zCsTzQCCKWVJRBTKDdqNTVFBQJyROvF4Y/88AfQlr/9O7/12Z/+9L/z1355Z//a6ul7J1/9VmDvq0CMkHOKMVT1KzfcZ75n/ze/8oCbSdHcF3NnAxDVC0ERMxfD7gIpzxmJnL3jruuqKvR9h0hNMwqVZyID0Gc7JCKSYnf25Ojq1nRre2TIRo4BBdSAl8vTqhkRBDMFy+Q45wAsltanZ6fQL27fed/GjVeQrhp6AjNRrmbADalIHBh9Wf5DBNAsaUAvBmjkwcwxZzNHVAXfD22K+emjo9//nd91uX/3nW9/+I2PzDYnW1tbXds+evxoMq5fuPPCwaOjz//x7zUN//Iv/8LR0eF77723t7uLFPJ0dHNvZ397PJtO1PyD+wfzxfLKrd13D96e7N/gKX3zy1/53c//2eOHh81bj9588OTB8bztuhi1SutIlWQrrJHzPpesHgZAK+DH+0pEUgJD0Gf6InjmwX2eiQSmolZ8GlJkQAQlBGIKVV1m2Kqqkvshtm139+5bIVTbW9f29/fH47GpKmoIVYnfypLNlB2KRHYYYyI8pwpNNaVoaEjogoPBrI87od6qQkUxSUbNY189v3e1KcK1cqggKfdIpgaxVwCLQ1qnYTWwqo5GI2TQLIUpBYP8zL+kqipENEO0gOpQMxqLVeC3fvIv/eKtl/e71WJaN8vVfJ1lMNeMa+1jtKQ5a5KclL2rQ8i+k0SByEnam8xmtasgk5VxPCEogWbJQ2/BOXa1D242qgTh4z/wya/ocPLOW/3aQhwCS2UMCkDOoOQQsUKd6yvh2vvuvP9j1nCFaWsc0DTUDZJb5QHYIztjlxEWXVtNpoK8XrcSU7deSeomV65KjJKzYw4h5Jx9qHPsAfPR+qzGydWru01dLVftqm1vvXDr8cHRrWv7P/azP//Pf/1/I1iJZg2KSEX1x0wAiIDOFR0gIkJKaejmsV+IgGQb+kXOUlVVYQbVrJ7M2rYlIu/cZDqNMW5sbFz1+l4+29qqRZkdjkZBJA+rAYw1K2F49PDo5u3u+nMfeHJwOnYMfTZVUkinayWufRiHQJCb4IYY//iPv/wXPv2jy6fHaUgVewLrTbZffnl/urnoMlUNhXMgUxwUu66LMQITecdERY2zODkdut57T+xzzinlfog3b95KOanakGLlQ9E9FqLJOXchmAQAuggEU9HUSQ4PHz2MQ2RmBqmrsgxHF4wQiDjETGxA7AP7kEXYB/K+aSbOhbReq4EBIbOBzZeLiqlpmmecbSrTpRI9x4HPWSwAcPTh7/u+L/3+IfvGMDr2VTWuqlBoKFU1BETc3NwAIued0fmVjAyC85IygbHnpBkJ0IC839jaWq3bxXLeTFNVBUA01xweHTw9ONvbayeTcGV74px3DpldVTtE2t6eHB7PE7rnb9+8fm2/Ww8v3Xn/N7/+hd5ylqwCiIwG7HwIVd04s4hwySFd1mVd1iVA+i4uESFmWXWH37zbHc39te0r1652mnOv7LwSuuAZYOQ2l+uVr2ahqV0zI+eZ3ZDAeVIVQl8slBG0eLYhEoCVZXgf2ExTThfxnYjegBLmev/6u08ebo6nokBmon3rzXO2yaZsvOre+4ZPZ9DNf/DjP5M6fPfxwydPnkjOxIYIQALF1owksLt2de/OS+979QOvvf+VVzQu7r351ePV6r/67/6bW3deJggZWcAfn3W3e9WE7Dx6JXaU+41gf+GTr//Lu48fZy7UkJkRc13XZf09xuidK4m3pWUvwgxENNWh75bL5Wg0IiIB6NLgzDGzilYheO9LXMlJ18c47F3fqqpAXAOHLJE8VrMKLBEzIpJjKYZ+WZyHR3fvDdLffv65ZrxNboJUIUTQQaxPQG49N7M89G7cFHMnQAI9b7yQGMsc14zVanKQNXXDydOj3/nnv/XlL/zBzRs7//Zf/tkbL95598H9g5MnZvb+V953/PT07Te/dXTw6NqNjZ/86Z98993Hrmp2rt6YTULXpRef/57dUQgo61b+6Etfe/37P1mtT+pZffD15T/9/Xv/59d/K2gVRpvJN/n0WHonwt6NCKuua5laeBafMh6PEVlEZEjeOWVhf26MYWZgRYxmqkJ47jJXsGhgl1QZqLgKqqljBqLggw9V0V0wcxz6tm1PTk7atk0pdd2763axs7N79erVUI/7vi+fcnnw0sWJiGNnz7wKCyorSDilFIfsNT23M9uuaLHoJWkF9PKd29enVeW/o0FKkLsUBzFTt15p3+WcQUmF4EJhFWMsLGWM8YKWLIdd+lkENpKMmGn20//Wf/DGG2847OqmWswXoRkNXRuzDO0as2QkAiQGRFFTQqzrIJJcPbIheQXtY0rClaPzWNXi2U2Sc9u2qjoa0UYzPVkucDR67Y0fWr74PU8fPZLlUX/2ZLU4BegDCsoQQAGCXP3g7msfqa7fGiyPoN90FMiRQx/CEDMCOsfsAxKf9oPVLiPEnI4Pj5YnC1S5fu0KM7dtW6J72radTCZD3/m6QeAw2TxarnfWw+72hqieHT7e3r4St7bvPjncf+WDb3zmx7791c+zro20CGPKgxSHTFW7MG1LKcN5lLCpQPFGm8/niOg8gYGsT51kUY1mq2GZc4rLoz71s80QvEP0gOAcqbrKVZZyUglIIfPdb7392vs+tDPaPG2Pnx48IcDgHCMR4Mlq+eDu17Y2JmrmeOK9Pzx+cvuFW/NHD916heDJNYEbhjCslmk1n+5fLUebc14sFl3XMTMgoFlBfjnnk5PTvuuUSIm999evXTs4Pnz7nXt1VfngvfPF77tcTguHA3BuiA/P9oHNDMly7t56+1GMcWt7q9h/IxKCI/zX/ufy58S+YK2UUuHSq6rq2r64GorI48ePnaNXX3010HlqU/mylC+OiGiW8oAFsCHihz70oT/93G9VVQVIOUuKCREkP6O5zp+aXfCAkE3PySzA8uqYOUrGqhJRkYw17T638957B2FKwAO5ygxBEcF5V/UdHB0cPrx/uLk5vbKzNZ2OiEGkd56vXtkccp4fvP2lwycxGjqtq4SAZgaAZYkxZ0UkJD1P6busy7qsy7oESN+1FUVBUz467RdrdjzamFZVjTENbnCOgCiL9DkTUhjPNq9sqYGAN0S1MswtJm0GeG7CIKIASGSixfDaEVjKqqIpS900SE4ACUDQ6ebVamN3cBjVHFs2RWQ26imMrt2I34pAuRqFn/+LP1dV7s/+9Ms7u5s3b11v6mo8GU0mo+2dK3vXr928fXv/xvPT6QYyKZgBmMhHv/+HVovlaDIBYkMywNnmlUXUs9P59tUtYmMX6sl40Z5ATvtbWz/xidd/7XNvZ4Xagfekql3XmxlARiIjGNJQzKMB8DweR3UY+vv37pnZ1atXichV9WQ2BcCcMxGXbtg5t1gs5vPFyenh9b0XqiYgOfCBCDSKqflRvV510/HUBBA5Z2HM/dlhbg/2r15zLpgxgoFFABON6Kh2Ixj6vFpZjG6zQoASuXtuK6GAoGCoZkSYuy6n6ByT0cE7D7725T/5yc9+8tOf/dTm3j67Gl2lw/Dyiy8ePX745jf+bLVabm6PPv7JH4xWJyG1tLO3hRK7rl0uj69v3Dp48vSLX/32Jz7781vPXVnc/XJancqgG5ubaFVKYTmsrD1hzy5sOzfrug4wIfmUMpZ9OLP1eh1chYjeEyMpwDD0ANh1HREheTICA3bOQM/beiQiMMSCKQAAStIRQnmHzaAkTQ1DP5+fxTisVktEBqTRqAawo6On6/Xyys61zc1tJUJiBTh/PAAwZKbz4zNTNSJHACqqOVvOW03Yqmm5OO2TBjfhOLz+2kuLJ285/s6YOcYqprrvUxzaOGjOCEDoDP057iodZGk0y8+SAXrRXAKz5oxUIc8++L2f+finf2w0qlK7yELbV648PDh9fHSW1ZbzUxr66EJd12AKKCVQ1weqpEpmi7OTdTc1T96Jc4juPLwsZ8lZVUC1zzkTjOtxmDXj+XpVN+PqxgY228tOpugtr6U7604fr4/e606Oru/f3HvtU7S5czbEQDKdhklFpuCDTymJKDFlMef8bGOjW7ZVv+qiLOar09NTSbK9MfNVKJ9vcUgbj8fnwwiVPstyGDZnk6eLbnf3alPn9x4+HI23pqOmG3rw8PzLr6yXi8d332z84IOXnFO0nMUxg2HOPZGVtj5nJUJmVgH0LufM5GazzXOFGxJrBjBmR0QiWbIAwsyPAc25gEgpZjM0BUIwzWq5qgKxi4N+8Q//L+cqpdx1rWeHZpaFAAlxb2fr2s4WGiBAknx4erh1Y3fy/N5wthJxs6s3n//QG6kZ1Zs0LNdt285mkwvipbggGKERmlqJXOuHXlX7lBLhjStbO9f2wPNXvvyVbjmoSiB3gV6KHjKEULRD3vuLjOBhGJjJBzceTycTHI1GOSfJiqAh0Lkxd86FNqdiaeJ8UWCW3eCqqtbr9dnZou/709OTYejuvO+Fl19+X84553PWqGAc51wRl5pqiUkoxC8AvPjii6radV2SFoFM44abxSGqlP1YMrP1elVpLarAVAK8jJ1n13edqjI7D5iHzkQk9e365ODgHlNStXIhIHbnfnioqhoHeHpwNj9b90O7tbX5/PM3nAeQtnayMa5inM+1d87bVOJQEZEa5JyeYewkkgEU4BIiXdZlXdYlQPouLlv3abUaDk4a9qMbm+Pn96AJlZH0HeQUVQFdPZ6Q84iYspoZkPkQVDISqwIz4zmzkksuJ9F5vqRahgxmgGIq4pxHcsbeAAzMRJEIwIhCQDA0IsdIRmwUmu3rv/Jf/p2XZu2799/Z2txKMf/4T/34T/zMTxASIhAxBaSyWYYE4MAQFBgQwMwxcv1//MNf/4Vf/HkyNiIGQO9e/thH/+x3/8l47Pau7Y52d+vpZL6c1L4ejWef/ugH/uBr77x5nBKhmBFzIIpDNMQhRmQkQMuREe3ZjXMYhvv333HM8/n86Ogo5xyqeiftlvidMr2u67os5gEZQNqYVpIHX88UDJDAmCBg7SZ+nGMOTTZEU7U8HD95vDPbtpTyEKt6ZjliyuBHgMAYLa4l9u38MJuFZgaGgM5AkIgAiwm52nlUaI6daXaTcb+Ynxy+96Of/dQPfuaHpzvX1uv0x//898DbZ37oB+59/Wvf/uY3Q43Xr++8eOcVX427bn19f49Bu/Xi6HTRt4uTxTq1OiT67F/6q2Hz+snRvXZ+PGq27r1zJCTeVZVnbqaqo2GIQ1yDKjExOCRcrVfOMRMXJ2IzdM4xuKzCjpuqhmd+IQLngAHM3LNcKREDIFEzPG/+sDjaAZohGDMH1Z6Z2zaayWJxpqqIxORKv1iovNOjp+1yic4141nTjCaTMSEROi2LfCblMMxEgRxaeXSgSJUthnXbx8n21bNVXKZ0/9GjF69smuaLr1LX+fkChkFFTNVUldnAjNSVV11ey8Uy0oU1Rekjz/tUxpiIwtXXvvcTG7sTYoBsOXbf+sab7zw9odk0i3kmsbxu+9VqwYyeqfKs6JjAHEaTZd8dLxe58cEbeBh78s+skwtplrOK6BIrg1TXOA2+bZeuGu9f2112MG91kLrZ3h7vXtt78VVYrX3VrB3T8qwhnI0CI/cqTe37YVAFUTCkum52dq6Eqt4yVz9tF+v1erFoh76qGh7XidFinkwmOefxeFyMoQFAU84io+lGMx0nGw6Pj7fH4fkXXvrmW/eeu7p157ntdd+1Tdi7/cqXvvwNnT9EOEexJWpMRAxiwcvE/MxLmlWhaP5LLGkhmkLwJklFLiza1Mw5irIukhlTSlGZApEzZUb2HkQPK0+IkGMOoc6OwADMgnMmimpmRg4Y0RMzUp9Ta+nh/GA63dGBt7b3X9mfXLn1PqqqTXKDac5ptVoXRHERtjbklE1V1URVdTweP31yMCBY8Ouh79IQmvq11z/44MGDvu1IjQALtkkphRAutuxKlTfHOVdVtXOhgHAzRUAmYKZiYlCongu7FGC+eITylSkc19npaZY0Go0+/OEPTaYjRGPmkgxxAZDOz+osgFgsQM/Ozgq51DTNbDY7OVumlAzAcT0MA8J3AsTMbBiimCEhOlYzBADWpqqLNDFwsCjOMKf89NGjtx3HvtWUjPzpyZoIiSBLPx6PvRekFIfsOIjYcjGcHD26f+9wb+/qzf2terOKyz4OeVh2VbPjXQPqr1+/Ltn6Ph4dnXTtCgC/84Zc1mVd1mVdAqTv2lodHkrfVWO3tX+7ub5jVQAk8E5MU4yhaXwYGWK5DQ/DUFWVWs5ZnfNmGYAAzm8nF7mxZWWIGPFZQ2ai5Y7LxIRY7qjMjAagUm6uQAiACTAYBNAIs6++Fz/5/v2961cBgNE/Wwl5BlDs/GcBAuW5n91yFQxeeuklHwJAaXNBCF7+2If/5J/949/73c/90A98343RyNe+Chsu1DTanFH/09//gbu/+SVwM67HoNb2XRUCIFZ1zRxMRCwNXS8ah9gj4pMnT9q29cyz2Ww6nTIze8/My+Wyqs43voiozIm7vk8x1nVTljqIuYToemZT0ywppwpMcybRbn42rkO7OmWjOgSDKNqCtpiAKJn1MixXJycCUG1d4fGmUQ0gZmZZNGdmd9GDe0SNufFO+uXTR3fb7ujmnVc39m8eHp7+wf/z29Pp6Ed/9McevnP/wYN3r9647iucbU/Rs5qOq5pMl/NFjtH64fTkFLludvdffO59yTieHJ4cPDp4+pQo3X/4FMa7CEqIaiYA7F0TvA4xpVR8itu+H01GhpZyRMTKOSSIJqt1Rx0Sld0iZnahniCdCyQKZjA1ADSznNPFL1XAjBDQu9q5uliup9QPw5ByOj09LY1XGY2HEMo/Kod5WDkYtYvTdjk/O/SzjdnVq1eRkAjl2RKgcyAqMQ5E6j2MyVnMc2Hj6b2nZ3M1JXrr/jsfvPXhxfw7aZLrPq26aAaqSOQQwQgBQBVVAYDLmN4MEDGJiSkRKVDSEqfl2EzTaGt8++f+2q/c/uhH3ARDzSmN3jtdHKy6MNtRZEcNuEarNHYah0FTRitqey9JVov29GQtyS/nPaV+VAOjVRQ4OGbHrGZolnLKojII2jAk85NRvTGu+q43WVwZjcZOuyHPV4uUk6ji2CdUj10d/Kiqao+OiA3zoH1ai2E2F+rJ/vV9RuxXS+5XV6r+wXqxWLWIfnM8nqKE1Ekz67NMx1NEVRACRQKum5kPTVVbljbZg4O1XB1PK722O1p1J/s4U99MttzBQj74A5/+w3/0D9g6T5AGZaqQvZXlwfMrghgYogKoAgBi0zRdTCKxwIBOIgcWBBUjAwQiYsiQYEpMGlXVEAkUNRuqOiQWBKhzm5wjIo8ZHGUxSSkBAAdPRCnnDAiqjOaZPDKAsxZjoo996jMf+ODrN2+9MKlHuY0KwPXI+riYr1JKqiXOq6Rdi2hOKRehpgt+c2e7jxpFIQJEIKHN0cbkfa89fPjuajFHhELyeO8LiVQQUdE1FTTeNE1VhZJWQERmZKaI6EOQIoEzBHJUrttEjtgRkXdK6FwgFp0NmAAAIABJREFUsfZk/vTB/VW3BtXDw0Pv7EPf972GpJLJ4AJfFRvPcg3vu0EkI6KrgqnFGNMwvHD7lYefu181FYCZQs7ZTCKqOGTHGkVAQbImtYRqpiKjqp6OJ+X7iIxZMznWwUajpotRDJC9ZMkxA5iBpmg8rcwcEJMTsUzgsuZsqpLvP3h0+O7xtb3N3asbW5vT7Z1pTgNJP1Vp2zWi1mh7u/XG1rjtZLlo8xAve4PLuqzLugRI39VVb0zc7kY1qqsqeKIhS+V5sJwNqroOdYNEWYqSFkUFmQjxPKzdQERNDc6FtWYAJUaDiFQFwHLOZARIgR0hI3MSAQQuK/IIgGAISARM7F02MxMyEai+8TQeLXR3kogDsENQAHr2XAAmAAiIAGgFJpkV53AEAsRVuwYAA8RCA7Abb24+f+fVs6/92R/87h/8pReeC6NqPJoePT2u6hmiy1nZOZVMQy/IBhZTct6J6DCsGElTFsmrbhWqwERd31V17Zkmkwkxs3OIOBo1W1ubF/7IXdcNQ59SSsOwXq0m47FBkeMzAjlmy5FryimFUIF5yqapZyZuxqCZRKvgAIEIgKJCIgWUuDp+0i5Xk83N8fZVY68lfckUiz6bDAw1ZnJek3n2iKJDL3lYHq31+a5fHj9+8K3d3dEP/OBn46Bnx4vtrd29/d0oKw6okAjNIfZ9v14uVou5DDHH5EejqzduHC1Ph05Y6PjpST/ww/eOu6zODLJWzIDovFNRVTlvXBGqulqsl23X1XUFAPznfIFDCIggImWiPwwDcU1MTAymJXoKUA1BTZjO5812Dn4wq2xtT4gRyeUsMUYiPj09LUkyhWEQEwBzzERooMQoeUB2iMzBD0M3n581o4kP5/0lIqYUTYUQ0IDJrQ2/8d6hmSEjMc7qceM4gh3PT0f73/kqiUoWgZKYWaYGYohIoCJFkm5/XitSThh7BvWRMMPIRlc/8wt/+YOf+Gg1m1iWo/fO3jk8wmbsp1vLVe/Q2ExiDOzMpApVzKZZBRQD9W17eLZQomo6W/drB4CCJH3ATkdWnKCJCrUrqpqjKFaSo+Q0HU1m01kaBk2xqQNj2JxdR8dimiSbZI9Y3kHL4ojb5UpVk9l6GDjUt+48LyZtu4zrZeyWmPLmpHr74bH343o0EchInLp2Mpk4gpiiZK0rXzdNNZkBomVJKVmWKHr38eH+TnPz6vXa84NH717ff76OdvP6tYD0pY1taY9A02hUqzgFUshE7sJMvxBxRITnKWQEz8Kt2PsQQgaFLKqiht4FBcxZxNUI7CoXHHdtm3J2jr1vDEMGMDBCSqqA4JlMWjMDX0zciLxLKbGBiiioEaGvUmeM1S/90t/4wEc/MplM67qqqgAAKaUUk8aURZKIqRmYqqac+64VSeX0LmMFH4IPztABgIme0/Roz+3faDc37t27a2YbGxslzrWcUQUyFdkVAEwmk2cMzbl3vZkiEqCpQBZ1zpfcJABAQHbOh4DMauaQ16v5vbv3Hh+8R55u7d/40y998U//1b944f0vjUejxnk0BbD1el1iD0p67DAMgCBlNOM9MVV1JapXrlxFYATLcj7jyDn5uhqHoKrkzmOXzCypOGZT9d4Pw1DWUAkRGRGpXBGIGRBFhB0Qn1OyXLtRMxERM2TnzBAQkDBLYgBixjB69/Ds4dFhM3bTWX3z1nUVeXLwOASebU22NkZdjMcni+lkdGvv+rwd4NKk4bIu67IuAdJ3c125tlfcWhFMUnSuMiSsaxqNfTNCZkRkNEYyAAohoyFwVlSBUHb5EZ+1fXxumEVUDAxERBUUwBSqUDF7AVQCR2QizwgfFAQrrVfOBIBEapnQ1lh/47HtvZ8QANiD9WBUqCIr+/5QUgURyp7dd4oAjDwr0LlIBAENAvs3PvvZ37577+5b3zi4/3DcVHm1ak8Oh+nETcbzVdcP/XSjrtibC47QeW+qxhZR0zCoZOdxo5rFFNv1eoi9gdXTadt33vsRj5pQte367OyUiOq6LrPVnBMipL5zAI4dACF5ALKSDM9sAuwqU9ShQ0T03sEIOTDXOa5UEnNAYDIGMEt5WJz189N6vDHZ3AUeASKAICACmpqooimrEbgQZqqJQiDUfLqoRlMMTd+lr3/l7TDyb3ziDfS1dm1sh+l4tL19++nRwyY45zg4vzg7WcxPF/MTib1n3dueHR7HJ/ePuZq1Z4d5OJyfPjHwX/zT+0ouxlg3UxNlPt96BMCMIKZZFYi896vVEgGccwgYtQfRsmXkgvc+EDlEZFZGZKSCts9xsCYlA1JIBsAEZAZAbAje4WTaAJApp9QTUdd1x8fH8KwxBARkVBMwZOSs6rxTETBBsK5bNTQOTU3BsyORXNCL954AsoEIgHDf5ZiViAKFuqrVOQrk6vDg8OjW6+Hf+EI9UzGdbxCVnbqL31/8O4QqSy7rl0WNAwBU7f3kL/z7H//sZ4VgMT9sAo9DyHF48vQYiIOv68Dt/JAlIQgzIwARxRg9c4wxpdxMGkOrxdbt6TAgK6OkEHpAKxCi7JuVY5AsxFlBNIvEnEejUTMK3ingZDSSc4BKVT1yTHHoVIQQ0VO7XLVtm3PuoinSq+97CcDN54eS2nZ+krtOM3NGTO1oPOGAKWMycdqP3Lhbz6u63tzeYe/IUVZNMZXsUXNERKGqliKLATenW5PNbr5c7k42K2j5+u7+rTv3vrkwAjIiIlRQyTlbEd4U95TSZwucb39dKL7KdUlNUc0jMXk4Z94wMicRTerMVXXdIIlKEs2QC8YuuiAAiDlXVAGhIWRVAwhciaUg4kABzMAEK3M8277+2usfvnLlSgi+aaoywXGOq6qKbog5p75XVZFceKSuL0LB8922YmyoxmqUcy6g4pkdAtd1/cILLzx9+jTGWJb0CtNS8mT7vk8pjcdjOB9C4cX7UN6EQsmeLxkWktbOcboCUBYTWXaLxw/fW6yW+8/dGI2bSd387M/+7P/0v/zP5RGIQJI65zY3N0RkvW6Xy2X5CMoTFf+GcxLb4OTkRM1yzsRUdEIi4pwvIbNN05QjP3+ZAAhQGPjzSQpi8TVBxLZt67q+CEB75vJwThQXwIaoRK6446QkiBx8lUx7FUBNfVwM6/HWJqIdt/3YmgZDyuwA97aa1LdDF0EYL/HRZV3WZV0CpO/mKjc8AFA1Iec4CBAw+XqsxMTO4Fz8r4RZRUSaZwyAqiHav6GsKHKLsmgnkk2RCKu6sdoLE5Y/MysevWZAAFrMxBDK8FLMAJAYE9HnH8SPv7Yxtg6sqGYFrAxSQUCIuFjCltb033hpr7zyytnZ/MrmBiDYM8nH3ssvydYssX/nG3dv3r6pyMLOTSdUV6W7grKUjwhIlrKKsmfnXOVD6ofY9anrJeduuSYFifHk5GRjY6OIK46OjkII4/G4mNoVD9/y+7P5mUNMMcZh4LEhgCi4agzamGQA8YEBbejaoeuC4+CdaHZ+ky1LTogEmnO/HlZnq/kZUGi2d7AeYTUCcAhUXr4VC2lyAM57BHSG4JqJ9OtqMgM+ev6Fm7devHN66v/+3/+1v/mrf+VDH7m6ak+7/nT/+otA3WQ6ChXGtJrPT+bHp9166VFms4kLdRparFfL+NZ0cnuVF48eH755t/32g+5wmWs3yZlT11PlTM+FDRfi74sW7aLdKdt0Oedzt3Qm5/10Or14/y/s3c6xBljZyfHGZopA59YgAKVVMjsfWscYj4+PioXGeS9olnNuQl3+xIGHjIGDmSFgYIKspFazJwZgeoYcEETSs8MofNT5BikhMyPzZPuqVrk6H9I/+y49a9oufl4gpQu1xsV/Fq6jHGFp+Orgntvfn/ixIKRK+uG0Xz69veV368nh6cnB0btnfTd0gyfHROWsL/FiZQUREaeoaPHRO99+dPfu7f2buLGh6uR0GGLz5998770lG1JUU0+sSLHv+7YdNaPxeDyejNl5QkYmBRhiXHZr1QxmoCYxDV0Xu6Ft283tq2E0WS5XhydnTJb6LveKGUWM03B7d8wNDt2Bc4RRncLhw7vZYHtvj3DLAACdSS6IOpkioTpU1JTpm/dP5mf9rf1NlCEwBszXN8Yf+MgnvvilP556WPfrCgKTCcSYNcZ4sZN57hvDZAgFEpQTsqSs1t6bAiIhDABcWIKe9QJBOeefkZSAzECkz/AkITnnUplFECKTmq7aM2JmUzBNoshsfdy+8vwv/rt/fefa9fE4MGPOWlDQ+YnB5OpA0YMIGKPI0CZR7fu+HENxOPTed312vt7b2yuQoyCQi8vszs7OfD5fr9fF7/tCEYSIs9msrutCzF4AFXgmN8oqQ9SYUrFhKJgZETE4ZbSYl0enjx4+7Pr+yt7uZDr2TJbyW2+91TQNOyciGbCuvFlx4eetrQBgMaZhOLelgXMtn6kqi3RdVxzMidEURVK56eScS4hzVVVFSUUqSFQWsKuqQoOBKKY0DDHnXKZORd5Z9FcXU4lyYg/DUMZSqipixTOzuANmyxUCkUcyJHI+EKEfTzPiw4MzlDyueXuzqusqd9HRZQ7SZV3WZV0CpO9ygEREiKJqSIikQGpgCOS8c56ZNAsCOMJk5rzPKgQGqqKC7J4RN2UwqcysF/IXUccOHCM5F4IxlfUjM3PM5FAlFcM1UyWkJAICzGUjD1OORnT3LB8vaTxVULBnut5ztTGf9zcG+q9nVpxDpt2reyfHx4WNON/FAyDnXnz9Q4/e+sZXvvnmGz/1k7MXb+5sPw/1iOIQk7BnYo9oRa/vnXMMyNj3QzdEMvDed+26Xa9N1TEDAAcX43B2dtbUzWQ88d6bWtt2CJBzHoa+6/s4RAA0kMePH2tSBAEzIq8KiASE7HxpGpA49fHp0cHtF24Re+SgOfrai2RZzVO3GNpFTnHn2u2wsQ2uMWQEJBMzS4M6qmToKXhEn1UdOgUhdoLMrt7dv3l80Dbbu7O9ydbOjf/0P/6v//q/93M/8zM/cPX6jdn2DvF0Nttt29XR0ammlWPY3NrxYdR38V/eP7r37feOT9LhycF7x19hP0bwiSxBRq7JMCCJpCEKOw6hyB6gdDAFBeWcc3GtAhDVZN/BMGqWUmrbNoRgZpOxc87nnM1AwQwNiNCY0aGCiRETADjmmHJT10XkFmNKKXZte3h4hABatjfBEAxV0cwUTdE7X8AkOw8A58Z6qs4TsakpAqkieU9mkvKQc8wxxoFd8Zig4INzTI76tp8neHR09v9jkOAZDsIiN3rm9kgXDBIAkqOUMsBFX+4QsGsf/OP/9e+8/MXv/+SP/vT283v1dEskydlhWJ9d87R9Y/x0Do+e9MOQc/E3AURiRJJzA/FcDd2je1+//62vV1y1i+MQKDsvwGnoymcxm82qKnjvRYUymWrMgmZkOJitVit8Ct77yWw6nU6byZi9r+pqMmr62M/Pzubz+dC2aYh9O4xHze0XbrimOTpZPLj/7vxseWVzc1zVJogEuVvf2BwpSjWqiFGyqYWsdrpaB8dE5KqGXHCY1VTAsmk0NUZBcOTDqFnrQIK7042j04PZdJS6+MHXP/zc7Tvzx/cBkqiWlB/ng4gW/HABBowQCMFAVOjPcQHDas3sVKwwhYV/jrAmKrEEUuRwiASCqGVVWC+85p1zBoNY8V+DrNKMx1vbW32Ko/EILId6uv/8C7/8N371A9/zEeeciMV4rgi6AEjIJGBDiirS9wMitn3/8NGj1HVVXe3v75dP6mw+39zcaUaj9Xo9nkz+/KtgZjMtO5NPnz7t+346ncYYQwhl467QaIjY9305UYauyzlWoSJXVhOpGOuPx+Occ1GNsnPr9ersvaeP77/bVNV4NApVhUSq6pj/5AtfeP3jbzjm8SjkXvo+Ip4vixYIGkKo62oymSyXy7Oz+bOhFZoBEVV15StFtBSzZCGGFGMLUJLx6qoOVXDMhmCIkrOZDcOQUyprq0QEgM75EDwhjUYjFc2V9H1fPC2ms9nW1tbJ6YmqiiYiJmLyXMRZRKiQANgMENU511QhxkFV0Fc5Wdflk9Xq8Xy+udVsTab+snm4rMu6rEuA9F1ezA4AQC1ncSGYGiEyIYSgogxFdlGk5ZbVUBU0Fn1zCVE1NUOQrOzY0MzAAIiZmQgRyLtQIbGqmp0POEU1mxEAEQMCiuYsBojsTMEQAMA7RpCU4smR3JwksCkyFeRzjsoMrdx/0RDoz6+MP1vOomY0MUREA1UzZUQj/NgPf+ZLv//7h9/86hf+8Auf/cXnt993Z/nuQxJ973DOjqvQ5DwIoIiJqoiwY2ZWZompHfohxiFGds4AfPAA4jgE5xFo6CMYlt2nmFJKQ84ZDcq2YVWBc9Svu0nuwTP7OvW9o5xy9iGQIxVBchubW3/0//72/u52NZqig6iaY/SMqFlSRODJxhU33gQaGdaKzoGAxrjq3GiLSDxEdBUIiokzY8dmyFVN6nBIbhJmuy+is499+iP/5J/94X//9/7Rb/zT3/mP/sO/sndzM6e8Wh4NQzp42j64f3Dw5ORrbz1868HRybxndI4rAI/gt3e2K7IQwAN6qMRbxqyqpGSmqjIMfWlVL8zQRWRIKav2KZJ3aMqeAEFUTMz7wOzKTlGM0UDVMpIRUZasAIzMSKaGTAAC50uTCipNVXsfDBLh0HfrgycHOSYAYC6aHwnekahDNkVCj8TOuZxzEdUZICBky31qG/ZFwu7YgaH3qCEPfbdcLxbrJTEbAjETMTnHnMaE/Xo47L+TaZsFkiIi6rkc7xwmMWBSNDFDI2YiEsQhqQB5dqAGCh6CYzcK7toonj78w9/4tT+Z7d7Yf/H9dz7wIQhOjGWINMgOys6NjWXXnS2XfbIuwzpZFgNNMbUVyre+8eW7b71Vj2avf/xTn/jkpxarxZ9+9StqIiktz+agkvOwdWWzGVXkXc7p7GxRmtFzAgyAkdzA63Z98ORAVLxzoaoqF8y0lX7I0QlaNdu88youUhu5nx8vl4ud2dgRnq7ar73z7ov7e5u1k5gmV5rVeoVJPNdNU0Wh08WKqArV1IWp8cjIo8upa3NOwTuPhgKB/KTGEcm0cg66GNNsNDLEMB6/NJr953/rb/0X/9nfTiDAko3+P/beLNby7DrvW8Pe+z+d6Y413Bq6q6tnNoduziIlkbJoy7aiWBBh2QlgGAgUBzEcOIYTJw8OgsRAHpzAURIP8pDYjpzENiIzjkJLIkWFFCmOzZ7Yc3dVV9d4p3Pumf7D3nutPOxzb5cow0CeedfTqboX59wzr2+vb/0+TwXFQCvfFx130u+N6Zgw7SalgxM5zq1KRuB0uZDeSZLPCcEsgsrxtth72kSBNTuRTM45UcmQqzN9tFLS6LFHfuKP/7E//fAjV/p55gW8aMJ5ElNd1+PZwljXsy6rMh86bTus28Wivn7zdm4I2XRtezg53D5/btmGfjXsDYYMOJ1OI0Ke5wnAjYahC2lESURlWc7nc+99URRt2zZNkwYpqlqWJRoTgLrOE8SeHL3we88+/rHPLHlYWLbMMcb5fA4AeZ5nWdbNZge3bo7H42qtssbmeW4tZsZ0i2Y2n73z1ts/9bmfNqAZI6KSYQVo2y65EBNVPPiISDGKs7n3PsYEEA2L5VGUjgUIOQTouijRG9TQ1Eyc5blRUd8R0Vp/EFUTKLwLHgjOXbyggotZu1wsi7JomsZ33e6dg67rIqd3sYxn00XXZJWjDEdbGyoao/R6/SzL2saPD492d/ckAjFEiYhSVsUDeW++aEEMCSNBnqmIGY2GRDRfLK3xp73BaZ3WaZ0KpB/pOolnYcNpGenkR0RIxKBAREECYIJoE3BSTBQBmAnNKk1GEFHlxLPHmI7qTbIziQgzHRtFEJLbRCRCBMSIisxpEwmPkQ9IREptu9pdRn3vfF5BFRCZdbXI/68djmGe5SKeSEUVj6+3HA1+9vO/+L//d7fuXLv5hb//93/yj31usLlxczJ+886hjzF0zcqikwizzsXEHEipiACqWhTFYrGIMeacn9hX0kZNegC7rkvdNjPXdZ2sI9Uwf/CxB5fNXJoluUzBk0FVMdaIyGp9nmII7dWHH3jhhWef/ugnsRMGieK9D4hIZCkzxXADixIpB+gzOIB5aOZdPct6I0XwKkY8CrJRICHUGJWYJgfjKs/KwhlLWLhnfuxT0fxP0ctbbx7953/lb54/+0/X+v26rieTaQxYGCKQ/UU76cCWA3QYFRFFoUPWk4ZRRAQ0DUBijCKRaLUskY7MkwcmXVDVrutSn/feOoQmkBemBzDtaq9CeFUtsiImLgfwqmFNNqq0oSQiIQbf+aZp5vP53t6eiAAq4spNlLS09z7PqoQLO44qxtWtHLtMVcmwlYiABgGMwXQSv7e3lyI1E3rkmLYni8UCVSPeL8vhX3NZNUYhSiNVgbQ1gRhiWC1jeO+MU1GbmeFgG6lc649cXkxms+/99m9+50u/8cEPf/DCAxfzXtWBCimEkImss1lKMzLcGJnKYjafvv3G64d79/Ymi7K3/aGnP/b0058YDM5eevDxcrD17a99CVElxO5oNqvrpuvOnz9TFNX2Vj/PioQEgGMToMQICqkXt9amiYphQgkaC2sHeda/9Oj7v/faO5YY7uyC+Lt3bg1Gg1bBVhlkfOPOzezsGWbu2paIYojL5RJliRF7Ll8bDsUiQyAHQhiQXK8oIpOfrZe8NSwHZWYILKJj1RhC6DygjxiUjOjG5vZgtLnfdgnYbQ3GKKt9xN//8XVseMT7JdNJKOp9omeFg4OTNKr06YeJ5p3YGpDildJ1nZjZ0kuxXixzY7J+/6HHPvBzP/+nd85fdQzYzk3nMUTftgFg2UZ1ZdvI3v6Y1Zf9HBT27t1by91k9waGo7fe3Z1Mm66DK1cf8ZoN1tYv7FyplzPvl71ebz6fp/kVIsYYTuS3qiaXaZrDnDt3rmmaruuWy2XbtqPRKK96i9a3XTfI+d7B0cUHr/ogQMGHmFLd0rQqxth1Xb2cQwwbGxsn+5OIeDQ9YsXhaGQzd29/tw1+fxLPjHrjySLPs6LI27ZL20FEpABd26UP+fQSatuWVA/297u2ixKdy0MI3nuRwM6qou/isp1FXb2/8ihsuN/vX7ly5d69vdu3b7/8yqsadVCttW17dDTZ3Nwcz+cAsLNzfv3s9u7e3nh8YCw+9dT7RML+we58PvVdyPNyMpm0bctkuy72B33fxcPxIYAwY1mUWZb54FN+2olbD5GIGME1zfx+Q+xpndZpndapQPoRFEgxRg1RMpMpUPKBMJMAMJEiMHMU4SxTlRiiYRRFBBJR60yyoSsoEwWJhEqAho2srHSEKjHGBKtLsYyiCgqMrBoJWRUBIyAAkiQ7FaICMiiGiExstF02SDVzSNxwYsbEpzpG5yn8kMdu9R/MKBFAE8lh9XtqjSuK9z3x/hGI72ZVZN/SP/nCl6eBiTCGwDazxpJiuu+EBArOucaHuq6ds4i4t7cHCG3bZrk1xrjMucwScVJTIgKgIQbfdTEGgAjiH7p6YefCmX6/t1zMe71tMk4xaozEBIgxBFEx7KgoHnr08W9/42u3blx74MErIoEMRUUfosvLrCojZ8qZYoFYgjLEebeYMkQAH1XIGEQEArYMGHzwMcTZ4eHuzTsPXb3CeQXGEJnhaGN7PW+mU8aC0TbT9tqkRYpIMSJM69BG6QQjG2soAgIiM4YQvESjACJMrLgKVEHEEMUYh6qiXkR95096zbSMjogiGkJkNoBw0n+EEEBBYiTnBDBJptQtJUV8jI+nZK0kJFWNIgKQVL1IXCznB4f7CoKoSBhjSC1vVZWoAgBd1+R5yUyiERVUgZlUABEkhgTPIDSaiNGISOiyrAt+Wdfprz2mjygDWOBmNjNkVX5fF3VCaLi//z65R3AcdgSIKdZWVI8nsQmCbxFz5MJl/W3XGxXl0d6dl776led+lzd2zl585KHtnXOM5DA6S8JxWc+nhwfLef3i8y8eHExGo/VzO5c++onPPvLo+1xWCrrZMj7w4GP1fPrGK99X7wGk9XFv7yh63VxfH4yGVVWldcHf9wdDmgPrCdYvQkCMHCkbbTjbN0r7N64/eOGyV927d8cydouZIbZsLw+qruGmaUIM4/G4C15U+6Ph1miUI4PNMDfiLGFkiFGbkoJva4ztlQvb28MsIyENUY2P4ENnNFLsKERpvW99W3dM9At/4ud+5Vd+BYhVW2PImOxk92blYTu+LydIjPe+Eoz5gwIJjpdzTq4nDdVXe00qaeuNElLxWNi/p7RF6lBSt/a5z/7Cdn+0vHftxruvdpN3l+NDv2zbto0KphiYarRx/nLZH8193JujqPScW86nb7z2wndf/PaRp/c99eNnti48/MjTZZUhqkbNs/yomTVNc4J0K8sSQOn4DCLdu7S813XdZDIpiiLP86qqEuzb+6CAzuVdDMXamcIxuhxAfReEqGmauq6TmqqqajgYVEXuvV+lvgKMx+Mosd/rm9z9uT//H37je9+xWRZCOFp0eZ7Xde2cK0uX53a5bObzRQwCQE3TpOWisixV1S/bpm3ZsDGYjILpGfFRCAmYLTsfpQsCqmfOn7twYefOnXtf/OJv5LlT1aLIzp3ZGfbWX3nllV5/MBgMlstl23bb29vfevb7Fy7sjMfj0Vp/Op0eHh7evHn7xz/96a9+9ffOnh0B4P7+/nK5FIHpdO5svr21VVaF921ZFQnnkDRz0myqenh4yMwgaXx4Wqd1Wqd1KpB+hCuG0PhobAZkUBkxqgqSclQQQWMCKhsDgEjGWAaEpm7RkWEmSGfrq76QEBURiSWqeEGCAGpQSQUlIDIRAWEXowEE1NRZKxBGQEVUNGmlAlWbev/1l85XLrv0wMFsypf6LA2QxUR6xpVBCkSRjrXPSWezojG9J5ZS4D2oAmokFJBwNF8vssNbb3/wYx+xm2f+769977nXb4YbR7qYAAAgAElEQVS8cGzLqvLeo6hEISQCjAkSEMV7X+Q5G7p7727TtT4ENobZVr2+c1ZBQ/QncAJmFtDOdxJaiC2A/yM//ckLZzfyrBCIzdGezSuT5VEoRCRmUGJjABQsGeuq4eadd97t525tc7PxEciYssdZLpbJ5chGgRU8xGWYHU52d3ujIahHIgKj6pAQNKhvoW0d0NsvvSai40m78+hHiVW7sHvzJoMS2cb7ZVN3Xuei1jkVwdU6GUYARRAExrShRtY5II5IiJwYYAmdpypARqJCVAmgqiCQWjRVbZpGFYlMEkhEwViT+MIiolEdW0MMooyrlMaV0lAUwDR+RAAGNLgCvgVVV5Q2y7z3TbNcLI7G4z3ESPweNcQY03VdkRmRYJwRkcQ0TPSHEILjTBGjDxqiMEaMSJhun9hI9EfzmZd4vKmHzOycdcQDy1d2euPJFOBfY8VJ3qf7m/WT3frVPwGOSeUgIWiMZZ4bYwwG1gDEajMiKgxlFNcGlQ9xVi9e/to3vid+uLWxsb1V9Hqm6rX1cnYwfvZb31s28qEPffzhR58anD23ee4Cc2Gy0tgsQowIDz762HC9/8pLP2jrJQZvVBfTdjG5aYs7vX5vMBikTf00HEtJorw6fUBVFRUAoCaUWKxXo/HR7J1r17bccr77UliEbnrUtcsMY2bIZcV8d99nVd0fRZWsLEbra1vb214iQMwHuQL56DHA9PbR2fOX67qdTW+dPbN55cHLa4PKGWJUkBgjzpfLg3ff3rv2ynTvdjM/aps5iDb1slHX275YMBxMawHQLhqOJ4E8x9PF3yeT7q+TadIP/fR+i126EkZiECSEE5ZGonIfG/NS4hAAKPLVJz/8S3/2zw8Irn/9Nw/uvNLND4pcHUGuJgPftXU7vzG7LXdeCuAqWr+08/D78t7GculRw+s3rj/z6Y/law/1q0cNDFx+pu0mwyGrLKJIVVVt2y6Xy/QKnEwmotGoJm74CRO867rjSOW4gnCoxhgn86OAbKwzzLktMmslBERFwOTHU9XRaJRlmaqCRiLq9XqqOp1OU5jY2QvnR8Nh6MKVh6/2zmxwZhOXEhCTDFsuO2ttVRVlmS8X9cHBNAk27/14PE6JwE1dM3EyvqY/L0Rgl3sfogiKDKvy4atXZ7PFrdt3XnjhxY2NtfX10UMPPfTOOzfu3t01xnzzm998/PHHX3zxJUI8PDyMMT7//AvO2qOjo7bt2rY7f/78iy8+/6lPffLGjZtPPPHovXv7zzzzzJe+9OXPfvan3nzzbeey3Xv7ImE2m1nLo+HIORdCSOcUK+N3jCnNCRVJEU4HSKd1Wqd1KpB+lGu1QZtloooikkxDqnE6O5pNi34vLwvKCwA2xogoMzs2EIWIIQoQKr3XkcQ0LxJFACQGNp2ICiAIEYIqkTkxxZ1IGkREWO3rk4BolBgK1W3i8XT2/7yweN/V9Z2sS19lkjpLVURCIkhTJ6Q/mFqRWgRKI650i6LAQIiVdVuD0Vrv6qWn3vfmwfxffOUbHRgCEJG6rpMHbEV8CsHHwMxN2yFiVZV379052bcuiiLPKlVCMCHE4FvAlT0JECEFm6ogYtXL//jP/kxZQWarEOq2nhGCcU4ViTMiowwxBCIEEUR1WSZ5/u6N63m/nw/WhTMyFZsKuBOJrEF0jj5Q6NQfitYuWxONKqTAwIwawbfdeJ+67q13brzzzrUPfOxTG2cuOVeE0JKz6vJZgMnCdwGCmKBIJDEoIqVUSWYC0HZl7Vth6KqqOpmHpMlD6skSVIphxZ3rfBeCT71mWrZWESU82RI5SdFNL5sT4FXy150ICWJGWN0KHBs1VwMewoS8CyEsl8v9/f3EmjtGIUM6G/agID5zmOclIojEExdWupD8gXBfyLCIMHGMckJMZmuSZQgRowBkLuBitO0G28Pc8Q+Nj/C+M/If0kgrVtjJLyBEBRU1zhZZToDqm9gtQ7OM1bAcDRHyYFUNu+CLzK4X2bJrXnv3xte/+fVGlSQjssEHItw5e6nnRvVEdy4PmsWiqFye5ewyRe1iY1x55tyV7e1Lt29cn08OpaulbQil9fMocjg+RMTjnF5mY9g6YwxxCoLSGGJu+FyWH9y8k0ea7+5d/863N9bLW3du4fpZQCwd55mZTydSBkNqCwdlvn1me21jnZjny0UIwTpuuhaRJUDXzP/e//i3PvD+px+8fPncufWtBy9vFL2M2KGGdvHu9bduv/H65Na788O7NiygW2Lscomgkqloh9deuDO+dwvLkbHFaNRv20UIPq0hxZiQDLga+dw3R1pdfi9L+r4tMUIVJSZQWCwWTdtYY136OCJebU7CygOmaBWUCbPMDgfD0XDog6Jqc3R47eXv+4NXhnntOBI5tpklZjSG1HatodaSellMdt98bbx75vJTjz31wa9/52tYRCpw58KlrbWHxOfRd1VRRZ23cVkvWmuyoijzvJhOp8tlnWWZMWXomoPDiajG0IUYrTUiMp9NAWA6PUrPpnMZIlKW52VprFvW9XzW7IVWQ1dkzuRlnuX9XpVchd631tjMOcs8m03v3LkbQqiqcmdnZ7S2bjMHNs7qxWA4lCjOuWXdiMuK3FiywfumbbQBYoPGrW2sjyeTpq6NtagyXczXqvLqY+979bXvKnSEagz1elWEqMDWCgC878n3HRwefv3rv7e5sXbx0k7dzOumFdGu9e9cf/fHP/1j33/2ua0z23fv3RPV+WK5vrG1ubEZYgSHxLS1teEybprmM5/5jA/d+voo+IAg3/y9rz/9oQ/8zu/89qd+7Md+67e+cvHiFe/bqup53yDhdDoFACITQhRJrwzCFOUcT+dHp3Vap3UqkE4nSDGQsVEEgE4YWwqoFr34dn+PFa3NsqrXH/TzogAFS9x2HRmrIiJA1sAKMq2EJInHjSCwQogRMRAaa1JaobUWQrz/1BZUkJCICJGBvVpflvlD73/j3p2i6M/zzS+9sP8n3+eIW5M7SOf5hkHTN9q/Ka6iXi6LzHKK/kiumE6UtDfov8tsit67R7P/8pf/wbgjRC4Nq0iWZxIFFKKkZXuNMfoQAaDI893dXQQIwacevev8aFg454iZxBur99GhcXXvgABJIcGigMAD2qyXheC7+dg6pxLJFTFE1BTrBKp69szZt/d2NzY33nrrrYce7xXra2gHAHmMCgQAkTT65cTEppkfWkuISkRIBhWigjTN9OaN8e0bN25c37r60C/8mX8XzEDVAjKxIMD5nXN/+T/7y3/1P/2rRlOavSpFRDSGERGUmLmLUbtWRdAYAJAowQcAoGO1qSIxWSRDBIAQA64GDgqIqpLsKyvCGGrSMzFGWhHGxBqDhM4551wUQcLjKEhGwBBj0r+J9gYKSTul3aekY9u2nc/nh4eH6dWbFIiIhBCtNaIaouZEouoMiygzwuoXiZnJmhBDCIEBrXUrNDmoinS+m06PmOlk4EBExKREyryxvV2UNhTl/QLpD04nEst7lQx28spA5KhKIADIZK0FkVg3XqTIPDRLqpfgXDbo0WBDyFBTg5k7FubwwPntgOH6nb22HlTrV3E0unX3xdvtdPe7X4O2GPxO76lnnn7ygx9dzuL69lnOqAutZUtUFIV58KFiMt492L+znI2JpUcl3BfZJCfBZREEV29pACjyaufsVj/HSVgchMMDf2AvrbfGjXpVyEuyFgHqEGLem8SQD7arYX/9zPZgMFDV6fQIAKrMqSi2hCCs8Y0Xv7/cv/ns1+9+76thY/PsX/xLf3l90N/YGF2/8carz32zPtotpXbtoqSm1c6DKhlFBlX0Gn3dy3hzVB16Wd8aDHrFrVtHvuuIKHlbkRAQSXnFQb//xCRhDf/gxwQiqCJRnmVXHn5kNpvt7e2HrrPWAQAqxRCIaV43TNypAAiiSAx7dw+zrMjzYsa3vryZnykt+BmTz9HnAKzEDpiZ8pKNI5Nx23rvHcda5ntvPOewe/nlrw7PlfuH735qa3D18trLr7zl8vzczs7NdxemLAbDcjGr793bq6qqqgbGtE3TxOhBzWBtezI5aGPjnC2qAhGtw8V8JlFDiBglBEFkE5WQDGg/s5BZ5hERIYF2nUgU36pqZm0ChbdNc/vOnbquiywbbG2lbAODxIpC7PJcFTCozQ3keR2CRWNIs8IaZ+oudBF9UFUsRmv5YDCdTkDJUdZE+fCnPvOD15/LrUhoEEAARCOJDqrqmWee+epXfxdALpzbAoDR2qg/XpfgpQvX337HID3//ZecyS4++GDXhdH65v7ewWK5uH3nMEokF5Egy6xCvHnzXWt5MOwP+8Ods+cu7Vy4c+fOtTdfH1TZG6/94APvfwywf+7c2S//9m995jOffuutN9hgXdeEJZNRiatQazSgqhRU42lvcFqndVqnAulHWyABOrZILApKGoIgIrDFsj8841bioG3b5WI5m6ZsiiyvyLCzBpkASVSVEJgFhBPGi01ywLFBAl5l1qTYI1GU1Sl7jHEFk9KgwKvvJ2ajwqCxKMxDDwkJ+eYbN/UDD1dPDZekCExACdpNoACCAIkl+15jmjaQlotlZh0BQJQkqwBAnZG2/dbbb/3NX/viYjZzeQbWobER42IR8zwPIXrvmRODGxXQsCPRCH4yOeii71V5s7tkAwpQVtl8cRSnsd/vl2UpYk5WFFRUg4BiFIxqY939qy9+/fN/4mNZHol6QOiyXKIHkejnIB7ZiGIUAAXH0K+GZy9cuvnutTK3b/7guSee+STmypwROaCs7ZambTB6Uc2Lng9BJYpGBSEC0Di5df07X/ri5s65T/zRP8pFTwQxdGxJNMSuRumayd2f/MlH/8Jf+aW/8df/McYMIESFGGPbdim23iARoCVGRAa21rbSMnJoO8sOiZkZEmwOABVQVRA9erIkUbvgQ/RRfIheNJDBGKKqiqD3rbBNUiFoKFyGhgUBmRQRlUSEECMAkAIKsRERAIT0ozSAEsnzMgSp63Z3d7/1QQABkqxVBARAEUAiD6hsmA2AGragtAJvE4qFosqsM3UzJ86yPE8DKCL0PiyXi+l0ohAM50nbGGMIERBUsJvN5WCyvvHMfW023n/5Ps8n/NCFFf4R3nsjtE0LxA213MSAHoxG7VRlsLZZjHrBt3E5jfURNpMewCOXLhLA63eg9cXP/fQvPnDlF7/5tX/59d/+Otp4sBz/zte+8rXf+70PPv2Rpz/ykXOXLhaDSiSIRGZLIEVRbm2dmRDOZmMATeyBNA88/vOIyJwQKZxzvV4vSnft7p2jtjuaTKJIm+ctABhG0Ng0MUYFzbJse7S5ubFZ9is0ZrlcHh0dZVnW6/WIiImbZRNjGB/u/85XvgIIMUYm2J8e/Dd//a/9x//RXyDf3Hrj5a1ePjAQ2s5737ZtXddpOSQB0gkYSZzCg+e3mpsHBdG11960XjMkm5tWdbJYqiElZGXWf5NAuv/JMkhJJfq6yYy9ePHi1QeuzBf1u+/enM3nFy9eXF9fv3Pnzo0bN1rvDTUApErEGZLpFLumplK+/e0vP/7AzlZhOBIaRF+H1ociTwSINFXOsgxUo/d1Xfc5jq99/9Iwq9H2N664fPPevaMrD1yt6/roYLy5Nuq6RZQVvG65XM5ms6qq0oPZtb5p6zzPnTOL5SzG2Ov1LMPG+lqRV10XEscckSMoMadZa7K8JlpIZi2RSwG7bdtOp9MYIxOtb21aYwAxxqgije9wscjznK1BJDasADEqERJACLFpG1UJCk2AAEaUUZFASaE/GNaLua8XEOLlS5cTo8Xye4//k08+uVjU/+pf/WZVFefP71hrb9++vbu75323ub5x4+3rF86f39zYaJpmMj567rlnvQ+IjMAIlGUMZNhBlmcigQ1euHBhvpiWZcnMd+/eTZ7D8+fPN02TZdlsvgCSd2/WDz9y5Z0bN5548sk333ydmUAFEJFEQmCDbEAVUNIRyml3cFqndVqnAulHuIgcgBEhWJ28S/I7RcU6istyWxkTYwYQ2k670NbN7OAwRhnv7lf9ni0LKjIyhpwhZj42GhljEMAS+xAAlIiC9wiQDFQxBFQ4sctbB0CoooAqoBEUGRFNkCjKjDrV7Ne+cfvi5y5tUAMAogqiBAjv8al+eONAVNlw9IENESfFkrJj/KT2f+1/+DvLRZsxKSAraUS2FpG6TrKMiFwKgs+yTEQAIYRuPp8vl8vhaDA9OjzJrlkul1ub5wAgbUjneZ7CfE7iU+Q4wNQo/vq//NIf/uzT1rQCwWZ94iEbBq0RlmhANLIxDBy8KsQ0VwkxFnnvcH/v9rXXdh56FApCMVHIcA5aiyorxBgzlxljAVfH/mE+eeONF/rb1ZVHL3XLsYtAecVVrhDQt6zd0XT/nXffWN/e+FP/zs/97b/5q9PxEgDIUFEUqymHKgJYMk3rmTlRrQCgLMu2803TGGOMMUwU3gunUkBNfVhqRrsYA2gbfABFpsIWqUWLMSbrWXoMsyxLiS7JuJhkQwpmOfHgJbFxwhI42cjvum48Hh8dHZ3MQE708XFqjZ54244JeJCCJtlwxHgCIrfOnKzdJ2xh6tHTLxDx6kbT4lvgN599s/R19Wi8f4J04qn7IYvdSQLSiXuQEYkwPXYheA9kLfrY1W1Eg4ulxtiQxAy4XN+0Zd9W/diut/WEitLM9y/teLCHr1179d617/zcz/ypj3zgP7j6yMP/4B/9s9gStJ1F/PbXfnOye+Px93/w7ANXti+cz6u87QyBAkCelaPhpmHXzG+LRGttMqelu89siUzyE5ZlmWXZYrG4ef3aYnwwXyx8DGkOLACqosTWmP5guLa+PhwMiqJIsTkHBwez2SzFlSZz5rJdhtYbw7du3drf36+KHDRaQwGjtrO/9d/+15//mT90cdS3Gn1dh67tujZhCU4eW1GIpAQBo9+s7Gblxvv7FjizZKy1edbLbCTwIGhYAxil+1N6VuMwohTUlp6OFZYwqsSY9namh+MfHI57vd6HP/6JnYuXXn31tYsXL9y+fXtv/yDL8yzLSBegLGAjIlrqpM5K3Lk0GFTlPB6O78wfu3CZ1IjWqkpNned5YhWkx1kB0FHfSdVBz+NIqonQGvXjwUGsdK9Z7B4cbp3dLjfXJrtjB5kJBgCKosiy7PDwcH9/vyzLQX+4trbWNIvlcj4cDofDwWDQZxRCkAjex+AjkYlRuxjg+NWYnlNmJsacGUDrup7NZnmeb2xsiMiyqTvvYwRmNs6mB6fzfrlcAiJZzquy3w6NigIGgclk4UhRpWmbqJQVFRKuPvaib3xwzjJVi8k8RWZnfVRVYmPYfPonf/yf/x//oiyKXq9MHHZjrDHm4GC8qBe9snryySeuvfX2+PAwz3NCzHKTFw6BQ4gqKIICWlXFh55++td//dd3LpwBgLZpj44mucv7Za/f76cvsrIsj46OooTNzXxv7+D69Xc/97mf/t73vvv444/94KUfrK9vxNgSkXVkmBHRZTmCKsRThXRap3VapwLpR7oQDaJRJVWNGhRUVEE1zhu/WOZDCwCZySiKKzOpgEaCvotttxgfjQ/GcXefnS2qsuxVJnd6zIf1qgSYNlhCMu6ohhAVVKLEGEEUEJmoM1z1crYEGIlIBQQABQwiMVOnxlJQurcoX71Rf/xBRQIE0rSScnwfAOH+7zOR6DvPRLYqkzNMYjSZS0jXw8Oj+bwFAbHUqGaADARKGlFAJSoSiaxI06lT9953bderquVyWdf1yf6Mqo7Hh71eb7UP433XdSkzXhVCCN6HxDeHyC+//PYbr13Pnro4XB/FGFDQZGVovIJDzEMIqMZY6zIM7VwVlnXdHw5v3b61vb52dHCPjNm5+kQERnKqEr0Pvut8m1kGk8DrAgAgsZ7sra/3ceR8rOMCpKOCrYpXUgXmrOyNNh576oNZ3hPpDwdr7WLsY6eqIUREYDZEGLyPEhTQWFNWFSYkA5IqtG1DlBJ9SDVGVQRg4hgkOcgS8jtojKDLtlFCjWoYVxlEx7qREDPn0u0aY5O57ocWdRAxhsBEiSXWeu8yR8AGyRozn83u3r3jfcvMIis2g6qo6GotyrBIBICmaRAgzywbjhIzzpiJmVOGsERJT6i1NgmdRuLh4YH3AVAya4yxzEZUCdkQRzEtGKJCiP//fSQZkxTXeyPcGFWiVTQr4EhEXoCKBu8QF0hEasvKlr28GpT9ga2qvFkrR1tl72A2f/kbX/qC9d2f/fc+/0c++5nB+tZ//8t/d76coa8zhjdf/v5iMX2/6ng+znvF1uZmv9fPjCNAQpdnlcPhfH50IndTWev4eL43n89v3rx59+7dUDdYN1EFkdiQMjlnbZZVVdnr9Xq9yrmMiLquqxfzerFM0aXpTTGdTpumYeLC5SGEGzduELNJM73YDYifvHrlYx947Owwh1DXTbNo69C2oWu6rjtZOWNmQgxsMrYZqxN7bn1wcP2gyEsxCM5SlhtnR4yzxSytKTLwCVrjRCCt5s33IxwUoO6Acdgfdl3nvReJzaL+1te+dvnBy1cunHvh+e91bVdZQjDWGhEQsBFNZPHc9CrTWyNbdv3NoXidzP1zb7/5/p3LrbY5W15NTSUdnVhrAYFYidkUzmbYw2wthOXdd94Z7/fOnB9tX9wenp3u3snLcmPz0v7tXUOQeOuqevbs2XRtTd0u9mdZZsuqTGScEILNrEoQUSIKoWVGADLG4PEpEq3AG4AETKQq1tr19fUTuejyzJa5iHrvZ8u5qs5m865ucmNF1eZu6+yZrusUIYZQMbfLo5tv/ODaqy9MD/brut7e3t55+PGrH3h6uL4V1MwWXgAEjCuqdNBAhNZYAvvxT37yV3/1n57d2kqQHxHZ3d0VkcFgVPvZRz/60Tdee/3ZZ7/fK8uqqgBAYgAUa401LkSRCCFIiPKhDz390ksvlWXe7/fzPEfC9E4Prffer62tGWNUdWtraxRGB0e7vX72oaefePvaG71e+a1vfafXG/jQMfNsPs2ybDjsI2JVVaoxxA5P9dFpndZpnQqkH+VSwpgoZAit72KM1oKiyTMYH8wWEkajdUbyQCoIhoHAcYYFZL3Rsq6nk0l3NOt2D2cHB721QV70XJ4pITARIMPKQSQiqiRR0tG+GkJrC+cIyRJxRGJMcAYyjKmRQQJAtF0nZCE0CO/s109fdizRQE4clO0q7lN/OCg2+I4RDaNKDKEjRJM5ABCEoPTGa6+jejIpJ5TYUoyR1IhHdhwBVLyAcNoTMUZEfNcZZoBYL5Yn/USMMc+zouC6njlX5HlJxOK9qHSxizGGoESoIAoBkboO3377ratX+9msyJyi3lssdrOiwrzqAGyZp9QpFeWipxDXz+8ECM8//+zGmbMkYffWdY1x7dwDRTUA71kjqHiNAkiW2WYBFXzdzY5uvPp81auszRfTxliwawNABd+RZUGQKMvxPDeEFshSXjpkZi28+M4nBF8HiooEhMLcxtD66KxT4P5wjcxscjTufN15k2UZgCqSCAggoIm+7boAINagi67xbewiRjxhuBGRqBAbQs6NdWwQiMkGvzLRpTytND4CEULAxIaPUUWyzCFz07V54XzXTcYH48M9VQHSFMGExxz593gJIDF6NkUUT6zMKZ44IhIpW7QaNHbRDSwjGWIAiNHX9eLoaCIixlhVQjLGZsyO0VptGdzZB7edcDT2vWEsECET4HFWVyKUC0JEQARFYEIkZAWIgKgoKqokCLWPXaiLaPpiUDw2kQpYqgU1UX257HlXFcMNqHrU38iKslGHefP4E1e2Nmf7N1/9O7/8N372T/7bP/HRT8e/wH/7b/yyPzxCBgD/zu3Xt25c3hht5oJ7t27e6BYuM5Ur+q5nkJRqADLGAQCRcW51utE0y8PDw9lsdnR0lNJ+M2N6w36WZ8ZaZHJlXlYVM1tDEmMIYT6tl8tl8jUFwaLXj4qLZQ2geZb1+z1GjCG89NKLz7/0XF5k1nLfmPc/+tQzTz203s+Ndt1y0tWzZb1o2y6GzscuxojIzBYhATCNK/sORiRihDaxzu/OILMhbZqhEiE7Q60xRIJKYIiQmRBh9YIAEFQ6TkYSFRUVUREXgxSDwdC68XjcdZ1fLigz4+mk8229WOR5PhwN9w8P664lNsCq3KKJ/b4hCxsbG9Zq3WjRGz7yzLl2Mn3xhVcu9TY3il7JEAPENoDEGNtOLRtTihVkLwiIxJQ5k5kYddrtTyd718WOah7OD44uPPmM8VjXezbPwGWNIAgYEYfKvbKEsuvarutEYtvOfPCOGUUAsNfrG2N914mChxAgpJmqYfYhqKphM8pHvus63wmqgABBijkjtiF6Y9jmBYBulIVFcMStD6K4XDSslCnOZ9Prr33n2qsvNtN9audDiAPp4Padt++++Pb3v/TQwx++8tRH863zU1Eqssns6PEnH7tw/lK32EOIjz35xD/75792aedsSsMjZokRiQ3zufPb+ZF97tlvGzZsYLaYEhIhR4mAYJgiQdeGquoZE32Ii8UsRP/JT37itddfX1uTrg0qSEQCumzrdrdzmRsOh4qAhP3+UFQk6tporWna0WjQNq11PJ/PicA5s7GxZq2dTCaDQT+KPZ0gndZpndapQPqRrphGMYhpZrJq9Zi9wXJtOJ/MDw8OB4ORyQtgTt1tYAsKClz2hlxUi1G9HB+Go9nsYNn2ICujzTJcxc6SiHZdR0TMNs2ErHOJHYZIaWQUjVElo0Y7BQKyjKKQOGPo2BLEFkA0ePJimOg+NsMPxfmlE1bHBhTUx+i9oLKzJ/YnQvvd7z4XIymAYVAfhb0zOagSCaASSes7ZzOVlWXLd74oCtW4t7/PjHq8Q2WMaVtf5L1+v982IXhNALjjxZIAEDrfhNggiWq7fWbzaFJL5Nl8bkdDg2DYAABK0BABRAA0CiAAA5tsf3fiXPXRj/3Ywe7dzbXR+oVqjs4AACAASURBVGi9berZnXdotA0mb71fLOcA8ez5M4woCgyK4vdvXV8eHYhvLj/0cBekP1yzRZ8zGwmZUEJo64ZcDsYC915/48a1G7ebOvrOp6Pc9ChZZgYBRTZE6o8mRyeWlTzPBzpIZGEAsHkmisnJJjGqCjPHGDrvY5REgVNVohWMLsmkGCMjErOx1lmXuvATo93JjEVBzHFubIySMIPpeqqqijHevXdPVVMCbHIErYAQUU6ICMycojANcQgRkdJk42SMcEzSo3QHiahp2hjjYrFYDR9wdfpujGFj0YAKrG0NJ7u7ej9QnoBQkRBEjyeayXaoAASKxAaVVQkBvaoIiKBIckApgC5a33Y6Kq0YQGkJFgoGwJPU4pettO/emE+6rqvr8b17lze3fvxTP7W2MRpPZz7G229dx04++5EnL/wX/8mv/i//5N7tG/sHU2y6d19/8YGLDzZarm2NqvVe5xeL6eHh3eva+TbERK9zzjFzSoOJ0QPI8QKS7fersiydtQzonEu7NIgYO1/7xaRrRFYcjuSQNMYwQFge2TzPnDNsieBgbzd6P52Mv/Br/4xRh0VxaWvtD3/8E5c2N9tw2M4PpsuFbxbStb6tJXolUEBma0zmbMlkmC2xadGwyVyWO2BY3px3da8qc2uRuNfrLdp6Np97iYSgIAwKxEiKuLJcEiB4VBHvQ0o0QiLL1LEnhKPZ9OzZMxvbG4vF0pUZGjR51gTfGwycc1lZytFECKMKm260WQp1Fy7tAGFvMKyKUQzERNa2stHRY1uHNxd3bx9slv2t/kbFHKS2GdpQWVtQ1lnOFFQFVUFEBD2opQCl6Zp6V/yB2xxVNNs5P/y1/+1fGPJZ4exwoxztqNo8K5Q5vWqJCY1x7KxK7JbBt0VR9Eb9NJwXkbpppNUYAyBGEWucMcawIaKsyGzGk6PDLrRRQsoqK6thb9A3mYV0MsFkSFC1q8M//J//15//2X9r4Oxr3/rGtVe+3x69paGBGFSjaECNhsmxtzq/8+p3n//ed8vzVz7z859nO+r3Sgz+Y8984rd/4ws/9hMf/+o3f/fS5UvDqle3yzQkJOJer3f+/PmXXnq5befro34I4eMf/ezLL78mosFH5zLEFMDt+z2w1vV61fhocvbc9o2b1/f2dy9durC2tlbXdaJNxhg0nWpYMxgMe73q9u3bW1tbKfQpy7Kq6iWDbtu2IkVdLy9fvtQ0tbWmqsqDw4PBoA+nnO/TOq3TOhVIP9ICCUFRUVVAQwiSIjhVPWox7LNxi8Pp9GiS+5AnOwdzJ4pIomoUjSsGWVX0+sv+UTeZtcuFNEGUTIZA1KbWFsiSReOcy4w1TJR2UEQABASAFEkAozIhCiCgYkqrEQFkNiAhqr11/fXn/fhDH/sgZgZIFSTZ64k4RTgCqEhUEQ1RRUAUFZy1KXMGE3o74re/+V0VJGskRGdNDBG1IzJBJYboSmZDABqjpK7RGG4W9dHRJMmxuqnTCTQzI1DT+KYOGxvbREaklRhVIYTOh25Zz0U8E6gqQhj0y7feuEb4U865um66INVgDYkhRkYV3zCbGDw7A8QQcX20vZiPDw/eeemllz/0gQ9cffwZ1Wzv3df39+9tP/hw1R9VG1vGIoJ07dIxa4yymDaTvWYxzYu8rKp+PuiikDGQlmcQCYGNKaqC2IHyP/q7/xg6dGjIQJBIhkGBmR2zIVTGEKNFRObFYjEcDhHBOtdjTLMCAFhtTiOpAhIqYIwxxOQsik29TCm9EiMxqaizru1aMoyAzJTiOFepRM6pKBtGTNI0yaqYjHkplifEKABZ7rI8m06PZrMpEkmMhKSix0meSExJI7Fh5xyIdt5nLiMkwwYAiRgBffBJuXkfRCWKIFKU2Pl2uVx636WwlFUarGqWZcYaQY1Ae0fBdyXgexY7QY0Jes9ASGnNW4FUCQAFKAb0UUQkRg0pXCstKR1fQwPcxFBHHThTdnEYYt83BtsF+1a7vYPbb+4ezupmvn9wcX3ziQc+yOJD1O1zOyB+fXYo8zt3nzt89Oojf+kv/tLLL75wcPM6dn6+lLw3AxuXu7O8GAzX1kdr5dRlMbSsRkVTHk5d10mUGmOyzGZZlqAC6WShazsQWSwWeFwAIBJFQuJPpl2ylbomYEJA9G0zWS6b1g/X1t98+dVvffm3Lq+NHr/6wMMXz+6sDSoM7eG1SbvwwcfgQwgxeFUkkxvOLFkittYaY1VOpj2NBE9I4PLpbIGcc1bEEJtlPZvNhJCYC2eRiA0wSWKWq2KSb8EHQAEANnS8FSY+BjJk2QHKwXh/e3t7u7/JzIu6VgADSEN11s7qpQIScgANoNvnzlWDIq+yAK0ro4cDVpTFvOuOvD8wtuXtLhv2JzO8c/DOms23fX+Yl4MYC9c1SFAQgxKyRvBNIMQAfrg2WlsbtjFmyxZ1d/zO14ePfORnfuZzX/o//yHPZv4eTDYeGl75yEQY2hp0lf6UQJHM7AyoBJPn0+Ui/X+W52wz8EDGAqhJNuAonfczrEFlNhnXs6llZARDhBLn9eSdN46GG5tXHnnU5qWsIhhifzj4c3/u33/igUvXvv3/vv3NL1IzNux9DKgpIc0yZcYZNJYs54bLoXn7zkt/67969vN/5s8/8Nj7l01dVdXOzs716zdE4vr6+tnNrRd/8IIqiMThcLi5ufn888+XZVkUoyj+oYeujsfjw8MDazPD9ujoKM+zFDxVFEUI7Vtv3X7ksUe+8IX/azDsz2azy5cvv/rqq/v7+yEEicBsAdQ5JyLOZR/+8IffuX7z9ddfe/jhq8yciBT9fn93d7coCmZ+4oknbt++3XX+4OBgY2PDWTcZT6E4d9oenNZpndapQPrRLVaAIEQUQ+y8J0SylogYDBo2fcyCX4zH0nZivMWcIQuAbKwC+agEYixbY0ebZ+pqNJuM6/kcBcmLMATLzrmcU6OTGcMi0oaYMF4gYpBAVVQtIGgg5Nh5Y7LIoiAgEdF1PvQAIpbbON175btfvfuDj/6hP1ptXiIIikxkABiUxHvvm/e0EgqQGmshGZ2IlFBUJgf/H3tv9mNZdp35rWHvfYY7xRwZmZFZmZWVxSKLY1EDNVBkgxIkSOhWu23AMAyjG3D7wfCL/wUDfjXsZxuwH2y/uAHb6JaMVlsSpFZRFEWyWFWsIqsqq3IeY7xxp3PO3nut5YcTmV3tf4GxkAhEBiIjb8Q5N+5ae33f7zt+9vSxGosqB69MCmKIjoGMUhJVSG32jIjnDWKMMcWuh0wjs6q8dHj3nXNRhunZUV3XdTXM4FLMKeekrRFq5OBYJE+q4Ubtj589v3/36Re+fJODQ/ZNzOOqFFFXAGBSVXTOgCArMU92N8a7l+rR+vvvfjhdtIdn0+2d/Y3NtefPnmjUcuMSmoC0ajGMS6LQNcuTw8NVanJKZVkTB0ViX7bLLnjzo1KNl4vjnJIjNWnM+Gfvvu8oJN+AwnkGL6GBmKGBK4t6tlqIgUNBAkBRy5rPg7NijIho5Pu8I9XzAKNsJkBRILWt5Vw4zjkDoiM/GNRd10WxrKkKBRM7ZlNTNFNAJEAEgpwTmHkOiAxGOWnOCkD99G6E1agG0unsOEkENCDSLIhoagQEgOwYUMxMVL2iGaSsSU0BVdEU2Xtmh/SSsydq0UDVQDWLxfn8TCQ7R4jMnkwFobd7oKozSsNrrz749KMM+d8NSMBJiYAQMen58bMpmIIZWI9nwF5GiOZQ2Znq5zegDjWrzaK2YmVnqyxJBB2sUusH3e2nz204ybNYIr125Wo5Hs7jauB0a6NC5aXzyzNp5ye/+PEP92/d+tY3v/YB5mf37nz99UuT0QjBPXs+vXf/0dNPeXzl6nB7K7qssely16/jPgctAOZz8HrvmCIiNIAXCsnPUSiM+cXyULXrupRSzjkZNVEQYuH9zuZG7Nrvv/1XnLp/9k9+f29jrUCBbqXLw7O4TLltooiomiE5csH54HxwWDoKiCASVSRLzjmK5FWzNHCLRdMZf/zpZ/M2YSsssRdk9iwQ8g6JyIsvwHGBELouD4frKgCAWZb9bG8vK2fJPiuAQZds9fRQVUMIoSx9KAI7FGumZ0lyvb7jC7+5NVrb8kBpNBkVA3989rCV2SSMrI2Fs+VsGaj01ZofD6IWXcKJypPPHjx8/qTWsDMc7aytT7rx+qRYH7MnQ1Mi0CzloKqHlRKgWV1SbI7DTJ586r/8q9/7yte/8eSj9yi107ODo3vv3/qV7zBtP3nytF02dV1vrm1sbm2pyHK26M1GP/zrH97+9NOvf/3rV69ercdD8AQIxJQlETFSf+REZjocrS3ny1UXR8M6m4q0hDIZ1+389Gd//4O33vqVYVWTGVhKy7M8PXnn53/9+MMfl2lqsjI1R4TskByxcyG4EMgXxIAWvdreZHh09Hw5P3l68HhtUJ+dne1fvfov//T/vH7r2nw+f3z/QZfalNLm5ubu7u5Pf/rTuq4BwMByzo8ePRqP1jY3N+/ff/jlN7+ys7O9WM5VdTKZpJTu3LmzvjG6cmUvvO83Njb6raZzbjQatW1LxGDIzD0t4rvf/Z233377/v2HV/a37969u7m52TMzFovF+vr6w4cPt7a2Dg8P79+/z8yDweDhw4e3br3x4x+/A5cvuoOLuqiLuhiQfrmr1zVJzqwAYGxAYqYkCZj9eLwRjJfNWTNfQlJXIntEU0M2ciJJMyA5QlcFX+1eaSdN6prgqKhCKIsXOTDY263JlL1TAFU1lKwGZl2XCu8UWFQQALwpoBkQUlKRRtrQ7CHeKPMe8Gx5+uN/8ye//R/+Z1YNiQAAwQAkEUjhCUBURZIhousN9+fGEEJTiHL7kzttE4295URcOFchYlEUCEjITdf2safEDAa99EvNWsmdZggu5pSygGnfOyJaWZb9p8UYu/a0KCozjCl1XQRAH7wjWy7bq9u7zkOK+Uc/+rsrN7a2ym1izqKr1aqoS+2auJq5qvLDiYFDIsmZPAO6wXjvN7/1+zE++9H3//w73/nDwH5te28+nxf1MdYBA6M5jaKaF88PtRMM61yNinoQu5aAkKTw3LULLivgEMj5QLnt2q4bjta98845wkJySgKiQojMLikgugyk6LJhIO5XBP9u6dF73xHFzoWILxtOROolV13XsxO0KApEUE1NOwcAJPFcFkXBRIioJpqVmaF3GomoiHfOoDeyUU9W7EVcADAYDAeDQdc2p6en/R7PzheSLzp4Qvicsq63yPd7qj7us+faAZiBpJT6dpmIX2I5cs6z2azrup481sfUlmXRszcQnBgcz+Ksc6qf2yBBIRZytn7OfDkgnYv4HJuhGcELBSYSIfHnk4icNWaSshfDSNQtY5eyEU4UYztdNLHLs1E9HFB1aeNSzLw2qMYoiwcf5dQi4agoRqO1qk0PP7kTRsMrr94wTPnsuBgUarI9JNornx6dNfMnh2lpoSoK7hGCvfXoXEPI2P/NzObz+XmSVc6o9pLF1/+cidA5Ij6HxfWXyTmHxMFx5cxpTIuTxeO7f/D1q4FAmgZWB11KGtukOVqKloKqQ0BfuKJGV3Ao2AdnHoVy7rKktlvl1LaxyTHmLqIrV/PVs9Pm+GRK5UDJOeuNc0COfRGAyADUJElPRAQXBptbV9bXd4jIHIQi9DeDZMmSwaCuR+cEP+dCCGVRFEXhi7Ko6kFRFezapi3qkoIfjSe1K9t0cv/hp4fHR+B02eZkOuZKPal2bWfD0Xgyvnzn8fOT9HSwsyl5vPulb/AbZ09vf/ruzx+UD+Y7481Xr+/euhG21iuwBlnXJpPheIAFZ5GYpCrKoSdbdcv2wZ33//bbv/kb/9vPP3SCmz7G1Z3uY3m43Pmf/uf/1QCYeTwev/76rVu3Xt/f2/nb7//NfD7/9PangPDJe+8MhoNbb7z+O9/9zvXr11WVPYtoTllFBoBmmjXZoHj05MCC5pzAO+NAqFVpabF4/wd/9aVbr2uKs+OD6fP7aX7AsmRLkQgCe81ExIUnX6HzyIHYI5GZ5ORQgMCjK9y4jC73zq4/+dM/vXZtv+3aFCmEUNZFSml/f//evXtra2v9b9Fepdl13WR/Mp3OxuMxM//oxz/a3d2cTqf7+/t37ty9ceP6fL7sYuP9OTw95+ycq6oKEb/73e98/PFHR8dHYDAcDru4yNJubI5C8ADQNI33vm3bfgwejUaLxaIoiuvXr3ddp6oppduf3P7SF7/8/xNvX9RFXdRFXQxIv1xlauxQVU1EU+obTFNFIEJi9gxQjydc0OJsIV2nwGhMZsaWRACBEVAzgG9jp77jggbD2jliZABi7/oDaDLss+pFhXoDvRqKpS7mrFkRBear1aAaUpK2aTW1mGO7mjtgXodXSnj27Mn1VyeXvOsWy0cfv3f167/RWzskJZDIBIBqICqZuaC+byYER4AEatolSfLJJ3eJnZgigoqISP96WRSFiIYQmEhETbNzLsUIiF3XpRwNoSiLo6OZqjBR3wvmJF3XTSbjvo8EoqZZpZQNcp8P5NDl1AwH9XhUs4NqfbhczT/84Gdf//o3Jps7RVGaymJ2EiwFVCZUMCQ2JA4udx26IHYC/vjqpZ3p9ODn7//4W7/9HVcOoGnnh0/G1y5nCwzEweeUf/yD73/h6nWXfTVY035JJ0lTjuR8EZCwmZ1hzMQEiIH83Tv3vvq1r35y+9+IqnMOXLAYkZic8+wH9SDU5SImMXLOgxkiETHAOcWuB771FgJAIEIEVhFTIYScYte1qtbHXzlHRRnAoMe+Yy9QRAQw0WxghgykQJra6Nj1mr1zZWA/z5gBYFEUW1ubMcvZ2dnR0VF/DxMiEL3kQCCc+4V6S1LOWVVd711D6P90sQvei8aUsvehp/AxMRgiYE55Pl8AYEqZmQGZmQEwpcQOEdQA7z041ExZ08unUs6dpsTMaFC64Nl55wxFMBP2AMAXSbaAKkZIRIzYz5ZgYAhkoAZsyITO1AxwGlfWdV3249FWiw5is7FekTvzsLO7sabt4uDZ3ZSWyDheXy+2rg3Gl15f3+/a1fTpU5x3zal89viz9fXx1rXX6q2rG9ea50fPnh0/z8llXl8miitkhODccFBXVDFyTppiFhGvGgiBTZ3LFEQEkJGZ2LsQ6qqqCmqWc4kdqxTEpfOo4OMsyDStVl27pG55ubQ4O1ilmFIGtZ6KoGAKwC64uvI++BCIHDmHiKJmutTcrVbNatW2bWzb2LRdFokqZ/Hkycn0aNF2zD4g5FagQYRQlM4DkaglIi7YHFI12fkn/8k/++JXvrK5vU3KkqBtUm/7MbOYYr9sFBMANOvp7srcw2UIAProtl7Km/pRUbEstr74xs4bamLyza9+985nH3zy9//X8ydP1tfXymK3XcnZp4/n0ymBcFysDQrG1MxPblTr9U6ySEXRnZ4+/Kg72Nna2JiMtzY2uF5zZZklmaqpgUJZV4yIy9WTn/w1nz5vzo62Nzcxr6q08sf3pnd++s194eCQgGBOJz99+HfvPgYpPQXQzVf7Eb02IFp99rN//emdweClr69fY0ZjsuQsMcOi03jt5pWbb6yyQU5lany7SPOT2C1+8bcfEgKrgmUGYYeAwYgB0DMjkS8C+0IRAQlRBWPulj6aJmg6nDfL4doGu8HDj997+vhhtibKHAk0OyCvWQaDASLOZrM+qTalRIQAJCKffXbn5s3XRO6++947N169SaG8cm3z/oN7a5s7G9t79x6+s9PEza1t7/3a2pqqEeHx8fFkMlGVqiocO2b89rd/6+23357PZ6/dugmSzCx2WVMiw2bVPVo8fu31W+++997GxnpZlkVRLRZLEfOhqKrqc7vhi7qoi7qoiwHpl3B9pBZTi1mlWeYUfVkgQQYhzWDE5ARR2FlR+VogxS6tOFeoxoEL54RMUQFAcyZgSAkyooImIgYjAzZwTgnNMhubGXsHZmCGhOywKHyZKaecJI83tnPbHj59FNuFxIUjGBTDaqvcGw7+/s/+xSfTO6/+F1deKXkd4Ml7P9x+9fXB5KqCz90KrAPvAUAVna97tZUysWPr8UxdtizI9NndB2KKiCAEhCLSJzkCAnlA5cKHlBTMQNUxp5RQBVN0YGDKjOi5x4oXzqemW8UFEUwmk65r+xWHWlRVBGZCAQGI1/Y2yBp2tS/8tRs3Pv349qs3r3Lli5C8uBCYvINyYOhZUcGMHKnF2Rxs6hwAluSralCjdYfP729vXykLhpJXs8Voex8QNMX7dz+7+dr12K6eHhxs7WyNRhOVBEaOCwoljbdSG0PXKhIAA7pQ+U8/++k/+N3v/ct/9ZcAVe7NJOMRh9KX9WAw8s5VVTFbzkWz5J5v4RC4p8y93BoxAqKaKiFqn6BpBpIsR4PcB/gCQMqYUh+z48DIs+ulWmLGZIAWpUsaJQqZB0VTRO+kl9yYiikCitrWxoYBiebT09P+xPfcE8PE6FJKYmoKBNSPcM5xjhFAiRBA1bJo6v9F0y6Y+2UPO+cdl9AnFYmmztR4OFrv5VgiIJJWq1Vd186TmoDq2Wk3GSB9zsltEUGJmdYnw6r0jtAzAJAavhCm9bsWQgTi0Lt3+unIOWZ2CIjAhIzIoShTJ0TMAefzM+n4+KBJSLWXtSuX1tdGr766U4Y8PTxcLqbNctF07dHByeCom6yfrQ3Hg5JGsIq6MJ0t0vLu41kT6uu3vrAV6tCEconPDp+dHtxTkQYEyAz1mAAQSiBnHM1H8BAG5otyNBmv7042t7a3dzc2N4pBNZqMykFRBlzn0w9/+t6//Yuf3Lr62pWtMWtqV2cGzepsvppPQUVjIznm1HVtK2IvV9bO+bIsvffBF449AEjOEmMW6WKnMUqMp7PFbNktu7ho46rrklimIKhlXe0PAqMG7BwmHW4rUFmWPUXaeV9VJTKaC9/+vX/8x3/8jxNAyl1s1RREdLFY5CwA4L3rum4wGHDw/SKRiFS0B5a8uDTWc0FCCIhokpFo1cQ+MpsAh9XaV978jVcvXfnrv/zzZ48f7G2vr43q1exk9vTvhsHxqXWnh4TmEFTz7mSkqt4XKhIcHh8dPnnw4JvfeGtrYyvmjICr5crMVstV/6jao6b2YX508MXXXjmbL824bQ2sHQYpYOG5NDAEIANSYPZkxpDNlIjQImEgIiRNy+XLxS/1W1liRGFIBFAgPL7zvkG8euVKpV2ZWoqNQJNcCpCSmAH05yD0Ij4YiTR4A1DniByamZqoUm6gXU4znbXU8PCLv/4PCr9Oke7d+fgnP/nBlSs7og1B7/DMBrK1tdVr215mVfVPaEJWtZxzVZWIMJudvXn9+jvvvLO2tvbarVsff3x7MBweHh1vbm4eHx+VZXl4ePjs2bPJZHL9+vXnzw/M4NKl3efPny8Wy6Oj47quwaCnVhBBinE+XzarLot88MEHr7/++rvv/mxvb6coiqIonHMppvv378KV1y7ag4u6qIu6GJB+eSv1BFVRFNWcA9WoxgZkgICQJIQgSIkKHlDbLND7GDMisooDZ4ZIAQ2ZGa1/qTTMqpo7yuCcMWJKwOTMyAMi5NQCkxF65CSZDBUoaZva1ex4FpdLygKoyBDqQbm5cXUw+Ogv/pcn7//l+itvzlqSYMPgHdGzn/30tV/fEGcuEKjPOSNRnznYn8kTMRCRGWTRnATBGH/x8cc557IsRcReIMj7qCJT864gIuzDcV6Y51POAFAU4Ww5b9u2CIWk1IfQp5SzQc55tVr1LK9+eHDOmQgjmqa6DqOBK5yyk8Gw3r9yeX528uDe8939W8PhuD1bOhfIBcagQjkaFoSIpilLVwc2SXs7G8vZySv7e0UIDx88rOu1YjBChLqsEcEAzIRBhmtr3dLf+eE7z0+nk61fLdn5UKkys7fUgAiFMktix8iOi/DmV7/yn//z/3q0NmFftbEVwJSNy6oYjMwFX9WGQORTzK7q9YTnHO2e7XYOlwNwhKL2goYISCQibdv2YrZetIZIvZXkpYOl942YmWYgZFKMKwmBDQRe0Agduh6tRkQ558l40keRxlV6fnDQB7yeL5GIegBd/6heZmIi8sssYSJKKYFBn44CYKrqXFEUBbPDFymuKaWYUlmWvTavvw289yJyeHg4GA0n6xuE4BEN8udRV2S+dOXm+riunCNlTExKPQYFe81dj7lXwH5Bi8z94yJmJkI2ZIL+XUStKzZDRaq3LknXXdqspsuz5XxFELsuHj59gCCYO2YKZRUFT2fLw8NfbK4/azbGdekII0nn3Wo4JlnJ8eHDwtm4Kk+fPppNlwVXg2opYGreqAAMRj4UpR+vj7b39q5c39ja3dzZK+pBPajZG9AMcgt5DvkgLd8t4jIv26NY7awX/9E//B1sal2luDqTJPPlYrmaNc3CwBCN2JxD77lf4vWrV+ec9x4NGExSY6o9F7HtutVqtVrJbJVPp6eLZplNBRSZiLiQDoM3R1GF2REzFfXv/tP/6otfe6tfQVRlFUIoq7KwWBEW1boDYrLgi9nx8dOnx0+eH9357DM167ru8uXLXdsWZfnt3/5tIlqtVn2ca2/uf0nz72/Xl6m1/f0QY+zv4Z6aWG9c/4P/4J9+8O6Pf/7uj1arWc346quvP3/02NoIoORRLHpPZjk4NklolrtsIsHh3u7W5vq467ouxrW1NVU9PT29e/euiHRtLn0Ni4aYU87NakUI2eDR0+dNzI015NgRO0AyJDBQNU2OzXtmNURQBcVeeooAvXOMzQDF1HImYzEG2qgrPXvEQysZGBQtKysiO/KWs74IaAaAPtqbmJTBDMiypSgpmqqJxHa5aOSENt3mja9941s7mzvx9PT//j/+97Y9PZkebGxfZXamRgRZclUVqjqdTquqeqkyxRcQdiI6Ojra3t4+PT0Vw+fPDwFgc3Pz2bNnZnLjxo3vf//7v/qrv/rw4YPJZHL79u31SfAqAQAAIABJREFU9fXr16+XZXn//r3VatF/wSdPnpyenl27tp8lE52PiDElEelih0iLxbIoihgb6KPSEJ1zPrCZ4EUQ0kVd1EVdDEi/zNXFjpEgibQdmloWRkQD9S6JZUmUIfiCwUcRDKVqdkhqGCXlDMTeIxEykdNskRQJkmVRYXCQVKIhEyAqYmra81dBABVpFSTFHFMbu9Q2JB1bdkwG6MtiMB5vbm9tFbR+cDA8+GhiM23avd19mj1DKMqyPHt492D7F+uvfVk1g6jzjtkBoomIqgseiMAMkkgXEUANjk/OPr19+2X8q4r0rY/33gy897kPtTUFRMkZAWPX5ZSZOeaua7vlYlnXNRrklFPK9aCeLVbz+bw35wBAvyrIKZuqmSZpxuujtXFhGpFzKNxoPLl5843PPr178wtnZOQJU1aT5CGQIybPHHquRFk6LgbtcjHe3guDul2cMeS9vd3Hjx/d/MKXsuTCOQAwVdDcnh2XVYgp+rK+sn/jdLocr2+gC8wlOtctzxBch5UvQlZFMDC9fG1/e3f7vXc/27l0dbK5tYzZG042thSInBOzMgTiYLlx3iGe86oRwDlvpv1HBCyJIBMCgmGWTiSLakpZLHOvxglBxVzp+wGpH3hUVSQ7503M0BAQxCxrBgFElNwDvl/0qBiKYn1jQ0TR7PT4+OjwkLlv+MDOF5LnfdXLTq4fkquqbtv2PI7WuxiTihJzv6wpirIoS0Ji5/pdQX9LGJjzjogQUETrug6hSCkum2Y+P6uLUJSomj/vUxgNaG93woQOFTUTGgJB/0Pq80lfIOABgMwROIeMiETse0sb9OpN18O3ARgBDRFAqAJj9mvrMB+8f3DyLIavcl2SFZjHZTGYjMYbbjPms9OTJ4/vPTm4s7a2lpOWZclsBWkB1HXN6dNHNJm0rR0u8fLrb1760pfL4bAa1KPJ0AfvgivKoihT4EVqTp3NvT1Ji0OaL0PhooJo4wMGXzoYSLMWcMIwUsImLVO3jM3RanEwXzxr27aLnVp2jpDME5fVYGyjnM/Zj/3VzznnLFEtdjHlNJ/N5/P56fR0tVw1Qq05VTVkYkY1A2MXisLnUAx3Lm3uX9/ev3Htxuuvf+HNy1euV1XV7+XOwYEACtkQDAOKBcZsVviARBtbm5s72wDQNE0/vR8dHb333ntf+MIXxuPxy3n7pRutn8x7a0pKqZ/J++a7/3g/UCEzML71a792/ZX9+599fPeTD61ev3xrnUTa1Xx+euDzymEmNUeojIioKRtCjunpoweTulIkXxT9mFeW5bNnz54+ferc4MnBMVl+4/XXcmzJCgrVyWx1uDQa7Yw31ifra2uTtToUp4dHD+/d6ZqZQxBJBIZgDNkIhQERDZCIibCLHQCCAjNl0GpQbUwmG+trg7pEMxVIlhXEAA2JiINncM7Oj5zOn1yOyOVOwbqcs2rMOYqsmjblA/Pp8rVL4rrbH/z1v/rgk9s//2h2evDd3/+t4agYDuuqGnRds729/dFHH+3t7fah271P9eXzqP/xish0Or158yYiNqvVbDbb399//PjJcrn03n3wwQdlWa6trfVr5Ol0iojvvPOOc44Ic45E9Ed/9Ed/8zd/I5LKsoyp6wOjJZ9bGR07ciwxHh8f7+7uqur+/n5KaTQaPX/+dLlqL3qDi7qoi7oYkH6py4OpaIpNG2fIDnmgJgqchZHYJIKokZBzngJmTUk81WLmzYwJoD8j7yHRjtB6NT8RmPVxFAYRkLBlAjVNGURVMphK6jRFNMmxI0RmdqEq6jKUxWg0WltbI8TZJ5+0n/3N8bM7xWgj2vLZQbM2iAHQQTTMD370d5P1S7i24asCz3tlTZI5eHDc874hKZhlMML6L/6fP+vaBkBT6pyrnPP5xYzknNeE1bAWg2xqhsEXOUZQ8uybbiVZLIkHp53knBMJAJtZVVUxxqZpiAjhPNoo50xMxmRJGVSkA0N2PtSlsr/+2pug4e0//+vf+vavX7u216RusnmFqMRAyJhiZ5KDQ6YqdUZcENB4sqkxLafPQXMROGosqiF6pyYIgpowRxA4Pnz2pTduvfGl3zw6OfrJu5/85u/8BlfFfDqjRTMYDi2g5chAzoPlrNz+8T/8/Xf+7r+bny3e+Oo31NHhycmqjehcFK3KYjAcOe9VNVka1CN0TOzMgB2rCYCaCoPrtz1IlDW1FmPqctaUVBHbmF6MK0AMSGhmFCgEB6CIjGjAqCYi4oyrsopts1w0dTXgUDjifkZShc3NTXQFWkqpPTp4hgg9XKEfEZNov5cAALHzBss5R4jOebN2sVitrYWclYAUEQCYOPiKsTQjZRZVj9jvoFarJaAYoAEhMiAZOAMuq1GohmqJIZtldt4+lyY5HrOfdwSEigSAwGQMSMDccyP6t30XTwTMxmQASmDU262IgR2QB/KKjsmxC9lxQjeqti9fe2PztTeqy7vLnE8On8vBg+b0IM0OoW1AunGJm2U13L+ytrd2enp8fDybLdP8eFGP6iEqdcskOh6KM0ZXusFw75X9L7w5EFst5ve5XZUmslq0eUmlL+rKgxFRlyOyJdO0coPi0qDcjlGXSyTbIrxkMMBu2c5OFmfHq9Nn3fyoW8xyF5MKgJalI8YQPBEQE6HLiVOKZqoiknPXdV3M01lzenJ6NptNp9OcsgIgAnBWazMQ+SEXw8nm7sbm7is337j05d949Y3XN3c262FVFQ7NSoegYAY5i/RmIQAAFHQCSAIk2RE65u2NiQ+Dk+ViOKwNsIspZzGD6zeua8zeuX6r3GfjnGc9ndPq1Tn3EgHykvyR+2+h61JK48EoeCcZdi69srVz5fprX/npOz85OHxI0A7XxqON8fTx3TQ7cT0EEzI711sBLaeToyO7+RoyqmrTNOPxuKqq9fX1lLJaWDZ67fJ24SitsgEsmjje3vvdf/SNtZ1dX1cpJ0Jkw1ffgC997ejf/sWfTg8eIUJOEdEISJkUEInA+hQEYwJTRWNUfOXqjSuXLxUOvYlJm3JOigbZIIKpA/bgjUt1FRISYQ/cb7tWNXeyaLq4SJR45Ac7k63La8XA8p3l6Q+1/RFA3irH166k+aIt14ZNMx2NXFUWZVE45x48eIRozNwPNv369+V0+xLs2Eeo9YDEtl3F2HZdNxwOeuNofzIyny+ZOSVR1cFgUNd106yc6ydwWS6XPUQHDAFQVdk5zkYsoQhqFoKfz+e7u7vPnz8fjUYppel0+uzZKV2sjy7qoi7qYkD6Za8soJjaFtSMjJCQKOWMTAYZUHPO7LhPQC2K0ky0U0T0zmUEsz7Qsz/2U4HExACqqqAW0GXNptbj6iRlMpCUQBTALHVkAqqe2ReFL4tiUNVVNRoMyrIEgKx66lpevPv47s/3v/Z767vD2B6WY9RoKCk4gtnp9MEnG6O3Yque2cxSSiEEAoIklnNKkYAJrW8P/vRP/6RvbnrFFLL0LTURSe6JesbMKLmuqpySalJLMbYvX6rxPHmJekpb/37vYuqTUl8eQvevx/3BM2HtizIEQk3WLtT5vcubp9OnP/jB325s/EE1Gkk7V1bWQiAzEzlSA0EfxpOUuhyXyFaubU/Pps18fvnyZaemIgwICJK1bTPSuOnik+cnX3nrJjIOx8MnT5+LcZwu0rIpeLBsqXBMQISUkxGjoX3ve9/9b/+b//7k5PDuvU9f+cIb450Nm8+8IpnLbXt45+fL44fErv8u6qrudzLnSIF+E3Ku7CdVjTH2bYWKOOeSZcv5xWG8WRbnfB8f3FdPk/Oee31N0zSD4bDHKrRtW9dD5+ClzKlXu5lazvns7AzM+natB6v1V6S/skz8UsKXRTjnpml6yVySVIayl+H1Ksr+smo6V/j04sDFYqGKYMjkEF0I58k/zHzO+wYUEfT+pTQIAAoMAYKZsEMAQFJgBXOG3hCQ1PAFBRzRMSIAERM6Jg+KgETFAIuKQo2+dtVoMNmabOxsv/bG2rUbmxvr3gcXGBlFpOtuNqtvTG9/9OTtP/Np3jZLFbdKhUBVFn6rGow2YxpCbLFZpZXgPPHs9Gy5aBbzJQe/cXnv4ad/O95YH449omaQZeKyrItiI4o/S+NqfYfCyLAeVhsVD6HDdhFni2XuOjJ1iJpS2x5bXK3mJ/Ojp7OTh9bOc7eylJUDOmQH3vngRwReTbvYLVbNsjmGvKAsMeJUqlSuPzg8PDmZp6xc74zW1keTtaqquR6sX7q8tbO3dWl/snlptL5VD8f1YBycrwOUHhwkhgyEqmZJkZkcZoNZm1Y5nUxnw/Ha9HR+9dLWqOBoFjR7hK0J7gzXjKDVvHAwWyURdmWNhQYfcs7ITM4505QyqIYQ+hupB/T1dxQAnM/hIv0nqGrXNJKc914VEcPeles7e1efPrh98Oj2s6dPWnBbr44lds1q2TaLwYAQoOCAAhKFwD045c2NmtpcBF6uMlqeTZeO3HR+JnmxNr5l2Z22autba/tXG4ARVWIoqwSICpDBACCtXfrOf/zPZ4cP7/7s7w/vfwJ5BZDZgI1NwBDQMmiHljzTZLJz+fKV8XjMFHPWTkRFyICsvz+LbJIJhdCT91iQy+RMLK7iqk0LYHDDS105dVXa2blehZuWR1lbK94qtt/SxYO8/EVc3bu5R1+8cTMJ3bt/mhdVWejG5vbpvJsWc5ClsLW5dYUXQ0ZGMAAQOz/gAAAjBy60WXcu7V2+fHm1WnVdZwYimYiGw+F0Ot3YWJvP5zduvBJC6OdVRB4OB967+/cfLpdtXY/aNnnvRRmAAQAYyBsBas7BOzMbj8dPnz5t2/bx4ydf+tIXQygeP3p00Rpc1EVd1MWA9EtdEpMq5i52TTtYX+sbTXLeQPpFUJIkEgHJEQGCc16zqBk71+Ooete5IagqsokmAEACNEPLqNK7LzRlVNWUMWUwA83OFEGDZ6oGvirCsPaDalTVHlBVTc2T6d0f6OLuZH1rs4A39xwvj7tZEOSmnUuCSVGc3P9k68tfI1eAWte2ZVkSM5hZyjlGYmIiQEPTg8Oj999/3+zcQtO/7bV2ZVmKahlczuepizkns9x2K0u5V6j3gUjwAr/WGxX69j3G2Au6Xqj8oQemGQAitF1HTIhYlSWDWlxN6p3MYWd388MPP3j+/PkuSU5S196ImQw05Q58NQijgeUMEhkUJFX1YH1z7/Dxk8VsrhDW9oYABmaqsjybQcqLxTHmlqShdIpde2VjePbkIaEN6zHwoB6tqyYGETVEJi6QbW1jsrW9Pr33/Bcf/qw7XfGwYE84X+TF2fzk0bB0hXZTrbKcmxB6GxIRiggxMnMW7W0Yvb7/PAmnd229aB9NVQ2Yip4RB0b9fAI9X15aImbmmNLZdNqmBIDlaOIc93Np/8VTSmoEaCklANjY2Eg5LZfLnDNhz5HXz4X5nE9fZVmqaD/EIiIo9CM0MzOxqKaUKDJ5l8/lldq2bddFBWDPCI7QO4e95azrusVqaZDrktcH4fMGpM9XPwT2qU7GCSkjBILSkWMGImEUh9mwEDfya5c3r7y298rrGztXhzv7rhpQ8MgBnKMQgNg5CM6YQcw0CSkyU13Xo1F9aevX6oG7/Vf/b5gdelnltkvQZgmGoFBlclzqCHPQ1rluCLVFTEnC2vbGjTcO5qcPHtBkfTzZfmWwddUP1/1ozdcDQY/kwCNZHjjErjl8+uzw0WM0Hg6qygeHFptVM5t3bZNWZyfHT87ODiAtNC01RuhJ7+yZXY9oB8yrZn568qRr5+DEeVTvW/Fvfut7r/3qd5t5c3R4FFMG9sgeiAHQPGFwdTWsq1Fdj8pyMJmsMWMI5tkcAZIDoumqgxBOZdEDX0Q0ieSUQ13XZdDK567pjENdWE9ONEACAiiJoQgquooWRUx01ZzBC3FXVVWGmGN6EfcEiNgD30WkKAp4EY3w0q1EiLGL2bQKhZpmUwV45eat3b3dW6vVs6ePj54/7ZpVVYaNza3N/euj0ZpmMzHLfVKWmbSxOcvNPMdlOzsyNwjsqYPh9uQs+Zxxbt5jUWLoUjJ+gbsAI2bvvfeu8IxFvTG5dO2rv7M4ePD+X/3J/NO/x7RSO1cfmhlwUCrXd3de2993zDlnyBZj7KWDZOaA0DEymZ3f3WpLcFm4Ol3Z2SIvOn3zV76ZqdHVyW59BbGczuYn07eLcjAcXrVmDWiShq93gz20rqIkzSPf3X3zTQ7u0Ve/vPPo0TTd01AzIwNo8PX29lpVD8zIgAD6ce/8jKk//gghxJiePn1a13U/kYYw6I9sDg4O1tfXP/zwQ+9D/zu5B/rnnNu2e/ToUV0PNjbW++f7y7OMlzvA/iMxxuPj0+VyNZ1Oy7K4ffvudHocgr/YIV3URV3UxYD0S12UO4kRu66K4AXUVMEgZzUkJmZOAqnrEDBBYOcVK6XOVGNU59z5FIAEkIlAjckMRFENVXOOiJhzBgDJMXcJzRgQzZgJiDmEoirDcFiWZVlVSOjVqWUkXoO8uPuDT9/+F6U2k9KNwomcpjV8bX46Pzibj+swnqwVoyJKe3zn9vj6LRMoy4rYg0CWmHN64YtXMxWAH7/300YUwRwhgMWcAhICmmiOiZ1DRgNBEwJMXULA2HY552xGSCKJmYjBTIAIEJ1jU3Qc5EX1RmlmIiZTYdXW7HQhFtSxVMXY+1KgVColS1UN969e+cVH79fDX9/YqNXmkpqiKk21KOu2nXlISA6hZ5E7UFvOuzt37m9vV4iX5s9O3Krz4wExz46fQpqGALtb6/PjZ4QYY7p6ZbudnxRlqaECW2jyWRGcB0JkNjLiAqC6euPmo4eHIbWzh58V3jk0jZ1au7lJt954/eSH96DJ2nVlIOd7w7fPUZGdAaSs56OgoYipmKQsqknFCD2RK4ueeWAAohmJmBlA2ixswAwvpprU7+KMELJsbW1NxgNEVTJA7nIuq+F0uUJaDqtyPjuznDKZqvSpptYnvBISUlYBRVHx3iOi9h3zi9hTYgg+ECGSGoo6Dx6zZW1jlomCZk1tXBpmRDbIWRugiOK7NuWcp9Mpsrv6ysY3v7z/+M6BqqHpv/ds6pO5yJjZeUI0k4SigAlJzbzBQCRQOZK1S1duvv7Ft35t7/otHqxBUWd0TIgACqKmAgYkQILAZiQCzIiE1M9dZozYOd79+jem89Xhuz9J06dDlyDF3KIoqHnAIuZI0HWWzJdQhc6sI9/y6Mbua4PNdHD4vGvW28VkwKVvXLGkoubgcoUNQpS4WCxPMC01LWskdPWoYIcyPz09Oz5sF4uuXeV2tlicamo0tyl2qoJAaMqaJXsjQNNlt5gtngHOJgNJkJPqqktYjF7/2ltSTrA1Vw6ohCbmmK1nFRI71GJUTLioyVcGOJvPYtPduLFeONfn9WaALomoGDnvHBkUAHXpctN558uSbbClIgRGYACmRoCAYAzgwCpCKEvVtmnb+cGZJCGm6enparXa37+6f/VyKqyJbU+V6I8A+j0Svhg2Qgj9utjMskhRVTlnMQtFgefMRClGG8VwvRqvjze2nz15nGK7jLC6+2h3Vze3tsk78yhiKebMwVdrAxBvCdLq4OFnR08fdr7S4M+gDnW1uXaF6mGTzYcBoQvBO3aAICJggOyLoqCiRl+zD+uXb/7Rf/pf3n7nK+/9zZ/J2SFodCQqiUOxc3n/8pV9iE2MkV7A8fujnxfxUNkEkJmQEBHIMuFZk54cd00DSfnHv3j02puv7I9l+vyhpekoYKV8dvj46dOfOsgOd6D6Urlxww320NVtvTvcfmt9WH54/39cUbm+u1w7uv+HN77wb98+25gs5qezxYybtqkGE7FkvGQkTMXLxK2PP/54NBq9nJd60WPbtr0G8vT0DECJ3GRS9WcoL02J/TNxNBqq6nK5/DxxoT/MOj09nU6n3vvr168fHh6NxyPv/WAwPD4+7oMfLnqDi7qoi7oYkH6payWJoiuWXScrxDVEBAM1ywQOAUVRVLqkyJ48ATIxlthDnHLOxNz3uHgefymaBbJozmTqGF9anHOODL2wCdA78K6oynJQl3UVfFkURdu2IlIMNkHR2sOze29/+K//h4CtKzlhunPn08vuWl3cIgqVbBw/O5wMN0xQOlmeLUYKZVkisYnmLGpy3qr2GipTAfjJO++ICJ3HzlgIgZBUzs8RfQhZskN3rqJh17ZtnxmqqmovzNmo/SswAKiKY9e7tPtX7pS6lGMPDQcAkWzGi0WXIpUDKseTwWgUQ5iZqKbBxtqGNEcHT+5++km+1u1culwNRgQBmIFQz3svRceWUVSZ+M6dh48fP/ngw/T7f/hlX27EtmkPT2Ns5idHk6pUg63dnbIqjWgwGLzccbXdMpTYtAsfqraJLnjC3jGekNJ3vv217viRLhfUwnA08iEAYBapR1oURUZUpi5G733fs6hmRH7ZarzkfffTyEsVYtu1eK5LYhZxnruuNVMGAsSUopnvTfAv+XhVVRVFMarqPh1SRJhcEkXEwWDA3se8EukePLyXcoPs9N9PciSiHk/X/5+9Tk99UJEevcW93d9UBHpUcX9N+11TysnMRHLsVZF8vgsy05zE1JbLJQBsbdT/6Pe/dXrwWRVs0ebPN15E7L0HUCRDBFMFAoISwaH3FoocRpuvfPErb/3G3iu3it3r1XBIngVU0IwRyPL5aQMTMp4feBsbOkBEIIJ+KwUIhGgqgTmC++JvfXv76iv3fvbeyeNHuDyDxWlIywFmTMs2rla5y0adYGcMa8NisF5vXr7/8AmyN/ZxterkcTc/GvpgwStzSzGVMHCBRFKKAlKNB1VVMmA7O1nNzlaL+fzkOLetaiJbSTc3bVNukmZVQEJGQ1VVQ8A2tYvlCWADsExJMuRm1S1XdDidffL+h5u3apWkyKImSr4Is+XydHoWwmhjY+/e6ZNLl/eMljHH+XLx7OmT355/8VvffNMBIoAzuDKpl11W8wwYPDlCUKPaIZhAFjQl075XRjLDbEaoDICmDqBixvHwF5/d/eSDT9pVm1Jqmyal9Pfv/OjG9evf+73vDYdDkdzHo728yi+v+MsgUTPLYEiUUiQikReBxeAYgBC8d1VZbG1uPn70sG1WBG42n61iXN/YGo4nYVg6g9xaalKTu04x+GLz1bfW9r+UU84iUSSKKHGXJRiwd2TGTGoGL6SkqgpEDPz/sfemPZZd15XgHs65wxtjzIicmQOZSTFJSqREyRIlEW7Jbtuw2oBdjaqC7UJXodBAFwpooP9FA/3VQKPbDfSHNuCp7SrbJVkqSTZl2iQliuKQZM6ZMWTM8eb77nDO2bs/3BfJpOxyt9sF1AfGAkFE3Bdx4+V5992391l7rWU0cHDEJKb11M/80uVrL629//r1t37gh9vLnejUmZON7nzlhYSdhLqjeMydr+b6RUCZKIRgDZPtFNga+GoSgvNOnNcRvPfj9VG31+ReEsYyADZswStCRA1005C97op3SlqNOuclkWGVnTr12c6Jp8899bP5eHLyzM7arW9/4fPm8rPNfq/7/vtbaO0bb96uXFvIqwhprEfpyTMK+jF/iEdvdkTc2Ng4d+7smTOn+v3+cDh89AI97rn3U5sX9TmNMTW9zMzXrl377d/+Py5ceCKO48lk0uv1FxfnvXfHtcExjnGM4wbpE40L1YNxsZINJtRlw2YmriCjjC4EZhtbu98bIBIigwBHsfNVvZlqrRVVlVnVWVecoAKggIhIlavqh2YpHICExMxRmsbtRpwkSbNBhk3AvCiKoqjKKuIo9D5o773x4PVv+ewwjpq9wf5nnn/22cuXT0o/SYo4jXKktY11047aOAfUfPqpqxRHquqrSgKIaP2xeJRkIkGCAt25cwd0lvlY81pJbOt/r6pOJpNWpxvHcV0u1OV1XUDXVmbOaVVVooGY6lq8KIokSUGrmqwgIgCrIIiEiKIqElRVAz14sPvZa+cTik4sLOfTcnt3L0rt0lxnfnGxnE66rVZEFMpiVJZtVRM3qFaaEwISgCaN1JdFAHrzjR9deeoq2/7Gw/ULL5wng2u3P0BwaTOa5rlCUA1ZkduoWVfXcRzHadJqx0lqBUDEpY0UiIAxaGBkULh66fI7c51GpzEcHU5Ge9mBk0oMx3nss7BeDiuOGsjonIuSOIjAUUVVd0d41IW6ytVOcaryuP2XMby4uGgYVL1zzodQFGXuPD2mFKpboDrYvtNoEVHtkhdEECGylpmJKbXxZNDb298ys/4DH+UgAWg99VQ/KyKK49haW9tk1ZVQ/WOPpiJVQZCNMYa5ftR7n+c5YT0KWiZJXF/nKsE7X+ugDDe//e23TywhRa28HOnHdqaBDbKJgggxiyoZQ+mJdOHc6ukLi6efSBZPnnryqYWTy8pIGkRESQ0BABADERKBAkgQUDWGa8eTWcpy3RTVQ4qz+URiAUYsrWmeOX0mbbZ2eqPR0I0Oqp21nZ37mEPhxEVJ2lyOG/ONZlPTVEykYAhjcaERW/Rll+B8k1vkbZjKtCx9BiyFRK7QKijHSYtb5XTcH+wCYAghz7Lx6JBCxRDKYlQWUzK1xE9FlFBBDQMQeIGotXBm/uQTd+6+TjKSKi8rX+be5SGi9Dv/7nd/9V+eluaiUCzGdLpNY+284Z/86Z8dbN/+4udefvGlFyupVk8vCwVg3N7cnu5uH+z2V5bnmGpeCKOYH/lk1EQmYKjL5Pp/dWSZqKpoPWinH01GqkG49tSlK5cv12sLoEHAeU+EKBhHiGh9eHyUEmc2EI9BAQJCvTkAoEls6zsMqRIIIhLaQNLg1uUnL48Gw8P9vel0qi7sbU9Gg8bC4lKz1UriuUbUDMHn+URFp2UuGpmkYckYxhjRS0iCBO+D9yISJbGNrEoAVVCBIEAGjUmsYRR15WD74ehgR1ym6p659kwiF+cSINDSudSQZwIVH7x3TgGYCQDq3YKgIqoIrEEjjD15KJq4AAAgAElEQVQmw6kZZ/kkmzasTdmOBuO4u3SvPHvhxJNGP0jSDaCgahWt58rYOOVTlXM26RPtWSfkDD2UaPKT7a2QzF3K88Uw9/ULF77S5F7j9FQtza9GX/7aF2++bz683rt9//bUDWKgUJVew8zK4kjl+KhBna3wI+njkdNDvbFSqxMf6UVnnqWizKYsSyYKIHleiOjKiYV79x7EcUMVrIna7e7cXO6cm5+fV9Xj8uAYxzjGcYP0ycUXRh/ccYfvhmDwIqKydwoYGIyyGCrUGQOlK3iiRAioZImjpJpOqrKwTEpQ7/+TSig8BhckEJKEoAih7hBAjTVtZTRUgUStRhSnnUYrZQuBplVVBvIMk0lvIUzcgz9v5HeK0U7EZau9MOqNIOhcpz0a93/mU6cj07ZKTRuWL5516j01zr3wRdtsARjv3Sxmh9B7qDMfAQBQQMk5vnN7Q5SCczXPEEKQmYs0WGtFtJiWliNMSVXzrCymlXhPpMzsfPAS4jQRCWVRodbhuBScEijRjFBSEZRa2iT17q8oK8HWIU68nZY9LTtRo0l+6vNoc5j/xTe/z1Oda8dz7aQR48WzK889/2zueZwXSy9+Gmem0CyBOO4Uk3IyGc0tnFpYurhwYlnz/K+/8++2Hq6fWlk9s7LYXpwrirIsfK/Xj3BoooTT9tLi6Sx3hScOiCBJYoIERlAXDDOIV8YkNf397akrMPZLSw27kEjpg8dQBiiNowBogMHExgePAEGUbRRC8OK0jswCEBHLWARljsSXEUmlpTWJQgD1AAURNNKocFF/kFU+IBKAIIJqABAk0+l02q0uEQuSKHivRHX0JZC1SkhsGTFi104gL0WRQQOAqhBAvTlcG8QxEopi5YIPymyFQxQlCMZwXIVSAWt3Oy+C4n1RmiQhIhX13jnnmNn7CkC8U1BGG9UJp7VWjVgHkwI4PX+20wkf22YmQ5UoYyxJE9PumSefufz0c0vnn2ktnk+SGAmIFFGlCsgEBqw1xKgqdbInM1oGBFBCBagvKgCt+ShQUEAVfawopwAKgAzQiuL0xNJ8tzOduCIrwpPPTkaHWf+wnIwiVOe9V3DeESCIEGKcxAjcTZYSCDze3Xm43TZqKEjwlSumztl0vtVdXlxYjIlCVe09vFtVvbQ7Nyn94aAfsQQ3wFBaMsigisEhCDNAbCKmJkOBMK64hQtXv/yLv+q+9QfXX/8/G+KKApyjZrvR3++Phmtvfu+Pv/KNfyFpGxtzaKNmI+LI/Oa/+vU//MM/HYXB9uH6mVOrLh9pcN1289nzq3NPrVprEUEUEOmxDgWOaN2ZEL82oAdUBakXDQEIAINqbRUIQKqR6mojBVFEVKyXG3wIPgQH6CCogAFAYIDaCA4E3SMi4pH3mkFmhriZPpooBgBSQGUHooRkGgYBvdik3VpcWV/fGA8GxBgcDPb7Wsr8YhrFrBaTdK70Act0mpe5cxoCA6dpklpbFEUwwRhrbFoF58UTqUFNiND5KuuXvZ1pPiqH+1QMyWVLoSDyQGiimOIOshn2+96h+GowPqyqMk4SNoaICDGIBAleRARVtfIujmNEyKrycDDxzmkxzUqUNAV04vp5Y3HtsOwsfcbnJ5j2rJ1GKTjxbGMweRR5YxKDXYEyivLJweanL57bfPiAi/HhZFr6Excv/oKNV7oLyci+1+62Q4hOXOgvn+dPDXevv//mB6//aHB4EFC9evXBMjoNNcl89uzZw8PDeueiNnSpd0aqqqp1hltbW61WKwQ50j+GJEmc89eeeX5zc7Pm1QFg0B+vrq4+//wLv/d7v7+ycqLV7OZ5hYhx1Njb333uued0NzsuD45xjGMcN0ifXFzp3F3I16Sz+oBOlga9gYAuRpCAgACEKBoTu8GkQiuiikQRxnFcSXCuAgKOLAKUVQWiWlaoIOoJAQBYdLaxB1hFhq2N4ihtNZtpbICnJZZVxRzy3pauvR9t/Tj3674cYrO5OtdZOnv+rXc+UO9aaeKr/FOffmZ341Z+IvXt5pDNS//kn0XzK1HS5qjlNZbSqc4GRWpG4aOpDCRQXVu/PxodKpTM5pHRXAiB2dTjWHGcIFlErKrKe68qxnBRCimIhEeZpETYaDS880fqbXjEgVhrq6LwGqAmAQBVEVGDQBwtbG1VK0vpMMvSVtFtNRKR/d7heHvtZGtxutMzk3T10hPLrYVqVE6yadzsuLyIvAAjgg9ljqiJxU9/7srzL3661WmXErnhdr/qGLsyPjx8iL5dVkuLS+1WN46T8ejQB5WqOtzbMTbmNNLgDKMrc7KJMQaJJARjWRDjJB1My1SElKsQ2rFtNpqR4dS2WpC+9vAGsxAlwSMh13wh0qw0NNYE51VVEargidGgBvWL3XbDgg8QgkMCFB+cFoBZ4aoyOKfIUpZl/RJEsT154kS3O4cwG0+qF5OZkdAH32q1ojhm5smwt/1gmwpZ7XSZSVVKF7K8QsPVkY4ClYAsMjEbYzibTJtJOgurQYqiqKb7EJGQqjyvt59brRYilmVVFKUCOOe8L0PQyKZVVdXppnXybAjBRNzpdJMknmZkzEczPObMl558srN69vz8yqnO8smoPQ9xQgqMCIxACPWoFwEgiCIEVRUkqBksYkAEJkBLhIpUmx7X8U4QgoYgUDcFSgBAjDVrUl+H1hobcZQmZacBonPFsi+9L6piMi2LqfelDwFnTBezYRVgiEmksXoy4SA+d1KphoShS8IqRp1U09H4cNrbOzjYajSaXDkGXZ7v5Nlw4Hy70QzOOQUV8SJojGFWIkCPjMG0K9MZqnnz1mbjwnONvZd33/nOtDhgUBqXwRkOxU/e+Jaa9q/85v9QRFHUnosijmKLMf/L/+6fUQhpGseGLCET1Joe89Eb/CMa4WNkztERAjWAqlqnpB5RTMAMM5L8KJB0Rm7XrByA6Iym8KJFgNpiXoKv2ysA9OJ/qkECANLy0fNoNBqzP6cAqgRIKoBoidmA2hBDcuXK5f3dvcP9fV+6ENxw1M+Kottdane7UZymaczWRkkkXr1zzrla4ng0OxoqV6XNVBF8qMBX1lpXObP/oFMN4siEFmKzXeSQT0E0Uog1OJlWWbHfH+4HcCHIZJw555rNtqDUmpwQnAggkDFMSLUBjypu3L9z48HeysrJTqtdlJWrqiRtAlEnZJS03+2Pnj73zFL0KZ4egsviqMJoiGYiIsRTtMPERNlUh35w6eL87sYPVuFJRan8u6+/9a2lpc+2Gk+dWPpcMVlcOnk2abuA/nz/8Nn509UXf2k3668fbF+/cX3z3j03HiEU9W1haWmp1+sdXQMfTdPVY7p149TtduuuqSaR6gzZ99+7kSRJTW7v7Oy02+1Lly69/fbbcRwj4sLCwoMHD7IsU9VGI515ehzjGMc4xnGD9IlFZ3EOp+MXzcGS37gVTgwr9aYpwkEcgCFrSLFl48Gkr0nTs1E2Bg1FNokTh1BUJYSgAsaY4IIY5iMFTg2pNSFExFGcJGnaSOI4lFWRT3TUa4zX3c71tHdzMt5x0+Fwv8eG8pZZbj959vLpktwP/+qwO9eC4O7c/PDFp85mq2cXV09dPX+FmgsEVrzXAKHMBYLArLIhIgQGgHrUShVEwrvvvp2kPCmq4D8az1CAsizjODbGOO+TJEbE6XRaD1wdaQmwtjKvYyKRQEXqnqoe8DDG1PocCcJMxiSVq2DmiEWIwmwJW5vrenqFT51oJs1lZh73Dn/81juWo+Gwf3p5eXlpYW5+PrCZVo6BstGYs2lLFE0VBNE0jO1oKE+dOdPonuoNxlkR3u5d/aD50gn3/hK/tr79YXeceR+ajU6z2VpaOV0U+XA4LPMs+CozRKqcgI0SAa1zWolIRRSk1enaRqecZKN+pmHStDDXaszNd9im00oJE4UosonhOHihOrdTBB7N93PtkC6CoCoWNQRXljmDIGFsLIB4cQA8zcosr5xHBH5kDlYPK7ZabWNYBAyaOnOmfoY++LqriaJoOByqr8pxnmp8Zm5+rpWMx6PcS9kBBUStX3gUkd40nxR5IzKj8SRSrXutKIpEoJ5+rF8+QLXWOufyolCA9vy8C94YdnlZazOqsvJO4jglVCI2xjjnkAgBl0+cQKwemRbW+Pwv/9PznUUFRDKEjGDREbAKKRIyI8y6IwQEw/XIqc5UckD19BBiTTSBakACIiCq5+mUGEUUVAFCnUj8WA1X53hC1AgcB1XguVQ8qKAEwKDqQlX5EEKQwMyEWJVOHCCAtaaVRs3EphEY1MhV2c76wcadyf5G1ntYTXrTYa+swsrp851WI/gym4wOJiNiWwQUH8BYEDUmajQa48k4tnHwzhjjOSk8YDXaXH/fRPzEhaurkX7rT39XiqlWDjwA+IaFD/76z1uN5q/+9/+TthO2hmuf6cQa4qjujgAQBEGQgcCAwuNr/rfnoB7tXJh6c4RBRD/+sP7t3617nbrsZmZiTgENgKiGACIAgvXaO03quWLvvYIykUiQII/ueWVZGmNq0ZhTGeXZYDwKIpExC525+VYrBkkS022ff/LS+YO9/fUHa9Mscw5H495w0m+1u412x8YpgBBxo9Go6ZGaLakdxpnZVQ4MElHaakUKMXJ85TPZYL9U8FVVFUVlSx9XJjFsQkLV4cPbqKQYssk0y3MIuLCwCMDGWAmhrFzwQQDZmiiyAOhc5X2YZsX9WzeyYX5j5+HVa8+355dyrzaKOYo5tUqWos4PdwcXL1x45tq1ZpGFcb/XX5tmtx1sujC2FhrdKc09nHrz+o3WpU8/e/vuBxcvPP9k68XptCTbmE5yMFmzdWIw2Y8azfG06DY6Jy60BGQO/QUTvvbL33Djye/87//rez95zXtfb2c8yqRSlVoK+8jB8tG3zz33XJZltevgaDR66623QGdLt7Gxuby8dPLkyTwv19Y2Fhfnz549OxwOkySxNhoOB1/96iu/93u//7989ovH5cExjnGM4wbpk4tmOxXUU5Kng5s8ab6LlynqVOw8q0UG75SosdDeX3tQDvtKvqFBPGK7jXEEUYoBtPReBQDYRK04DsHNtmyZyFpVsdYCYIPixOJUsBztmcFd27vfyrdktFNNxuODh/v7e6ra6rQQfOWKzb29E2fO3r93By3FURJzfOnilS//3NeefvpJMlaBFdC7YhbHw4CABDyz5UVUDbVWQFQ0iPdua3t9YWFh73AMEIhZxFXOEYE1UQie2Rqy3vsoiuI4ds7VH7WGLTPn+TQEB6qCAKCMWGusjDFEJOIALChXlbcRBnECXlEFPIE6UTZpwARMuHP/8OL5hXw6Rk3ffuudvY2e8WwsdzsrjHaauclowmQsJ2U5KYejYAg1wiqQiOgYSS+cvnDwcA9MXAR7b9wZ8MphI0ROnrlara3v37t5b2V1udFtdZvzabOxuLjopU60rJw4lgqUIYiNG8gcFJRYgZKY2gupS6mxkEJAFAl+Oh5PxsP+wEWkDAYZQVHRkCAjgAYhYhWYZdKTDRqCChE5BGKTT4MGF1wQVSFQBGQlNhKAVEgFOKr375k5itMkaSEZJkTk2byTgvdShTJN24wNCISg1gR2g/PnT167eolcdqccj8UDGpeXrShlRBJI4vTU4oks21tcbv3F24eZph1jjhJs1Dlfyy1UtfJBRRXQJuloMpnLpwgMQcBlCy3OMu9cQRxVWUBjg69CHKEmhilqdxpznTLr1Yblj95KzIFJBBFQlVGJgIhIkRWIgEEJ6yu19n1EqJsfAAAJqqJkYOZigsqMSEpUO6KBHm1pP7IG+EhJo0Gk/mtIIFFESPWYGapCEDCC5I33WMc7z4pLidGBQSQgrKqqtzsZDqthL+ttZb2H1WivnByEajKajAbjyeLKmfnFZQzl6HD38GCnzCacttpzCxhcVRTZNCvL0tjk1Ol5a+xgcFCUuQQ8uTxHZjjY2djZ21u7faO//bCYDJsxQqiM0SSODUcp6o03vvtXT1z65d/812DQIBCiEAdgVJAQmBFnk2z/kB39x36WP67v/3uaq49/eAQCUQRgckFm43oAxhpREMFAFEJQDcAA9JGLQ50hG8exYY6NaSZxp9mqvCMBCoJegEMQ8SFoEDa0unri4GC/P8wo2DhJnC8nk5F1Pk4TY0wt2qxFNTWsMaIQJEilgEIaEImC5HE3PrfiiiIBmY+sBu+KXHVqNNu6/R6ohKJEoarCs+eutNNkmmVlWSFQUZTOBedcZ67LxoQQnPf9/ogQrbX9vX0FiEzy4M6Np575TGdxhZJmZ2G5YuuDs6Dnmi2XD9Z39czq0tzixSeunLx93w97cdBxZUeDchLLysKCXVo50e1cnut9+sTqpwd9KMrGtWc++8GHN7orVxUiycugfvlEE4J4DzLOBpvb99bu3rl7a2/j4c7Wg0fXbZ0H/Xj+2E+h5pT29va2t7c/xvWpRlH04MHawsK8MWZpaenVV3/wla98+fr169PpdGdnZ25ubnt769q1a9evf9hudY9rg2Mc4xjHDdInGhFjK4nVedfpXxr/IO3p60udMswbGwA8GBYQw5QQp3koaBoqcE7YKEkSN1oQxUUIIsBsggoSkrHMxhhDyIBkDBMRm8h5xP6H0d5NM7zP+UPGsspHh4cHD3cPyWuapnXMq3dlVRVLS7S7ezgZl3HUYJcvJfrScxevPnUBAEOQOh5R4TH/JcQj0gZUFY/YCRHxgQIQWd7ePwgakVZ1zqA1NoRgSGySAADgLOCoKApErKqiNlCq9yPrmTpREQiMUb2LaYxRlbKa1pwVkQYJdRCQiEitnwawxqiqQifL+v1eNjg8GGjY3tj2RbDIzrulhaX1tftRRCurCyISSBppI+v10QnFCKiI6lxhksjEsa/yRszBmigSKKGkhR/e7yRh5fJqvK9ra2v34nb77MmqG+ajJLVJGrN1rvJOJCLnJUmS4AERiK0oKEiz1QwhVK6qigqUY2PStBk3uDGf4pj8xgMSsdYQogIGCUzmcW+oWdCqCCL6IKBKqIudRjkdT4LzoqqoglVVRRE0mo3+cKQ0K3lnZ6jduGY7+LMT1q+dc647FwFANpkYgobkl5bN2dOLp7oLr79xUw0hmnxagWIJmJhIghRB06Ar8ysbW5vNpJONQ1VVadqsCb06LqksyxCC96GmpwAgTpIgKqGMQDqp+cwzFwa9vfvrvaLSgEFBRLxzAoQe4NJTl7udzsDnrdactR9Vxt5EwaSARMhIQOSRHSEjMZESAAEQHrksIBApUd2gHJmI4awFqh3FagKTa2GSoiIogSqJBB98qIklBAJiACIkxFCTZIAgyoQI6tVHBCYSjQiRGJkBQLSaunxaesHpZBIXuZ30pLflD7fL/vbg8KEPflxWo1KEO3Nnzl556kk/mayv387zYX80CmSf/dQlAhjuPxwO9g77w0576dLlK1WZ723tFVluYr1778ar3/3zELx4r8FHzAlKq8mGwdiYrRhrCLlDOheH9/7iD86dP/2Fr/2iEhD4oATCgEAAKKoKCLXdgeDHmyAEJKWPH6nL5FmTpIBHB2t/BhECByoqBGCAWAGwdryc/R4CKigDghIgKKhl9F4VMQStqpyPLN/UIAKyYadS34ZAKQRFJAA0EghC8NBVcIqqgGDcaDqEqqzKsiiD9xKChCA27iy0bZSyMfML80kal64cDAeZZDZqxVHCbJmsjWxVTkMIVe0boYpIgOSRiMl48uIAwCH5oBbJWo7z/PD+B+Fg243Hw0mBSevy1VPz3Q6Mx1KQNLsVNdKmMUVmi9HcQms06mdZRkxJHPvgG43GteefuXnrpneVTP3N99568ctfb893MI4a1C2rafCZZIM0bViHW3tZuXx2KVlZvPAlu7xVlWUrXWg15iwmzXieDdiYXz4Vr2/unHlifr+39eD2Hfbh3odvXzr/tDsY7e/tbm2trT24u7+1vXn37t72w0oqYWWLSRqlaX3bUQCpOdXal6Ue4a53W2oeqVYlFUVR38nrH3DOeYfe+9XVldXV1dXVk6+++oNutzOdTpeWliaTbHX11IMH98+dO9dqtX7wg9cWFhaPa4NjHOMYxw3SJxrtZoIyxWYS4VwKU5z86LP94sfdL06pXXmnhimJHGHUbob9DC05LDwUSCFpzRmO4jQBxqLIK+eNNcGAiSNjLCIYjEjZWCMhgPd47y+Le38RlT1imI4H/cFwMDwkkohBiWcm2gA1dRBHyf5+b2Xl5OaDzbmO+Y3/5mf9dOfezXcvPf2CqgKpD4I4M3uti+uZQ8NsxA7qD0URcUErmOwNHsQthbGix7oEd84ZBk/Bex9FlnD2OWqtrdUsIYS6TK9/vpYpMBIRaVBrbQjBGAriyyqzJgUEkfBoJp6IVIKKGmsJyWsJ1k/z0d5WNewN+nt9KZRM9Ozzz0yzrD/or5xcmBleh4CAbpLrtPQQSBVV2ZKoFyIPvionSWI7KGlwJdi+nPzWj6a/8vnuybOXqRFtbe/cvXvzqaufaqEBihudRqvZiZImm0iAgkdjIzaJKKGqiSMDdPXqlVe//5cuIAg7q6ULTWWH7nAQiAmYbBRp7f+rYAyKn60MHlkCHoGQEMSzlgsNc7LLlQtlBUUlRTCZh+k0R8M+SDzL1YVHYmsVMMbOdA+Iqlo5p6DMxjnHxqiGdqd9/qmFabYluMCWGknr/t561GhPs8KR88iT0YgBnfcNlxxWSM15zXre+7IsIxtHURwCVFVVluV0OrXWpmmz1Wq12+0oiorKgXimwKG0mHcSXE3ihRPzaaQA0yiJp04G2dQbOn1mJY5tFMWatJg/uskQCrMiEKFFAiJBdERKVI8AAiEQ1t/Ws3OAJIgKqEhIhAxUE0GIUNuuiRAjcE09GRQB54QRTRzlIkRoCEkBBBAAVYORgIJeKWiCkQVgVCUFJlaWXGSabd+5c+fdH21trkO8+s//xW+0zixvfPDeYOvuwdoHoeiF4HvTckztF1/5lWdfeMnlkw9/9Nqkv729fT+bTjZ2doJNXn7lCyp+b3tj68Gdnf2tuNG98tRnWs3O3Ycbk+GonOS723vrt2+qdwRqDZnYJBGmRpiVDTITMRuDxEIQI7qGGb/6f//2mdOnzj79HBjLAGbGrX1MYkQgH3OU+zvbohmPc9QZYW3YUJtcQBCsRKbiFDQmTkFjJar79cd6dgQAqD0w9aB3sLW9l01LFROCBvBRZK2NmJmoFruxUBBVFRRBJiuCKhDAKwRERCCAGRHEzGTRxo0kbTEzIAbvvfcqsQiDymA0tnl+4sT8/PypogqVF+cAFUAYQC3FGJzkgQRCUENssGZHISAIeMUQkJwPkfhGMR7cvd578N5oPBxNs+6pU6tnVsFNivFhXjhpdZKFJ65+6meC84cPb00P73E1igp2vti4t37u/Hnvy2Zr+eWvfuXC5cvvvf3jrc0NhOndmz/5woWLGMUatNloDvrZJM8n5TQqR6snT+0/3Oh2u625VRMttdodFI7AEpqA3hCAhiorL60sbdy7m6Jm2/df/f73P/vSF/7n/+23Lly8+J3vfmdnb5c5MhxFkUmX4o5Nj0jUWTLvkWosPEq+rW9Ej/KpZlsV3u/s7NRH6qk8a20Sx6r6wgsv3Lt3/5vf/Nbp0yevXLmys7MTx3FR5Ds720tLS08+eeXb3/7zubmOyLHN9zGOcYzjBukTvkZx1ABErjxjZGABp2V240p/7r30lHROEgVf5SW209UTg/49U2SopfUtcBPvpQjANB9HZJpp6T0ZA8iR5ZjJEKBTX7npNDN5ZoZ75c1/b0f9bNTbG+4rqUVmVCLjyqquvWutiKt8mkZRbABAVQKU6dzS2aUOSbl291a71Vo8fUEkxcC5z3QmvaA6z7Eu0lW1jkmva3c20eFuf9TvU/DsXa3FrqMwCAkJFVURBFSDqnoAYDYiakzkfckGfZCgPniv4hAFI+u8T9N0tqOJkfcBscJ6715UjwQJAUMIbKO2FwiicZz60u1sHJZZwUJzCb5w7fKzz164/v57q0uNJ06vGFGdFo35uVI9ZNOdD99eufY0N9rOByLLCugEgcFYw7CU7r+fraZB9zrl/tpT33xj8ze/jEur59OotbG+tnZn44knjMtH6vrN9hIx+hAUTBIlGrxUFZoIRCiESuQXf+G/fuu1N3b2BtNSkjiNQaCMJ6OwN8hVKoLIRikqmtqZ23tCCL46ct2txTQYVAnJCzgJzAHBtTidTxoQXCApXZn5+NZuOSmcMikhITnnGCGJGxHHzrnKl2wY2AKi986DIFoVIIMiXkKVMK2sLGT56HD//SjKS2kQGR+mRemZaDDYCyF02p0pYX8wjtIOKqbWKGjNGolo6cosy/I8T5Kk0WouLCwtLi5GUTQej0W8qFfwpctUizz3AZXILbQii3FstL0QiWnuu8by/GLwvtPp5ABs7KO3EjPVjvCEiPV4HTNSTe0AUe3lXeuOsG6QiAFAanaklp0z0xEhyvX7wokIAhExEwBGlgFRVJLaU02AYbYlwIixMCKRCcKe0YuH0uFwq9dbe/Dw7u3exu2yv0XFQUIlK/DCZ9777p8sz7fWbr033t8sxweumIyy8oWv/ZOlT32hvbDc293e+vCH5eH66GBnf393fXOv3T3xCz//jaIcT4a7B/vrvd7g4GDQbEeW2xKwrMoows3N7Y3NNQVQELbS7kbNZpREEENNh2LdK7KxxKbirkE2QA2b/9n/9VuvfOPXn/7sV8AQMz3yiPuoI9K/Y1hONXyUTqQz3woBFKAAGkCdSEAIqADoAJFIyYJoUHR1xhR81B49Xmdv727dvXf3+s0PB+M8bnRPnb7QaHbRJIUQVVDX7kxKXkGRyRhjmTgAsmU2JmIyhq1lYzmK6msAEdHO/CBgFnAMCgASEAAlwNJC0zmXT3KGZK5pEcB7LZxkhRdgwDjSyEahNm/w3gtgFCd1rsCR+HzbE10AABsPSURBVDIgQFyW04f3yoPtqion0zxttpe73d7mZigzG9E0XphbubB4+tp4kI8Ot6gcNYy63MVstjY233/3vRvXP1xYXAiVe+mlL129+PR8o/n6mz/Y3Ho4Otz68M03Pvul/yqzKsa2luYrUF8UmstgY7ez2N2+8+HFK8+cXDwRxw1ScEU52H0w2F073N0aHOwWo8Ph7paU2cP1B51OXHnzx++8+qWf/Vlvypc+c3aSLxWO19b3mTmKTFGWR9b8MItMUP0pZ45HZhv1ZllN7BNR7cWiOtvJUtWzZ89677/3ve8nSXzq1OrJkyen0/zevfvNZsMY0+12n3jiie9977vd7iyE7bg2OMYxjnHcIH2ikVhCYYiNqMEQNxqBQl9GP85cuu2WByHCmBCCjyk9vThe30ymji16R2WVU69f9uew2baRTZI0jpHjCIicd1VVhiLzRRXnvtp5f//+XxbDGyGbNCxHxiiBBlFVVzuPHX3I1b5Dp0+fqgXxhNiOkkgpQdNIDZ3s7tx6v5pOz16+VgKx+SijtnZ5epQqCAD1fm19pN/vI2Ad0ROC1kJnEaEZj4GgIFJTUnWXpbU1nYgL4msLO+ecgieq3RpmOYbWWtFZQi4z+xBA4VEEkAQb2SZATJgQFPNNy9IL1cRNypdffCE72H/qibPXPnUlRplOp88/87SIDPuD4Ks0sqdOn147ODgJLALGxAqMiE4qiiCAL11hYgHWEMQ5ZGwdjJLXfnLva186MbfYYXtxfX373oMHqyfnm5102Nsn5LmFE0CoUDrnYougoqCiwUSm1YpfeeWLf/B7/8GyzbLKE2R5mVUV2gZyTMi1EcWMTDuSudflyKPKkoiICQmSNC4GWeFAotK1sNviyGinGSUV8XYZAQepBThQd7b1dOXMhCoIk9ajR7GZhUrVDS2hX12IOmy9J++zdie688FtG7fL4OPIak1DqVauKp1zEkhFycRpUpZFvalcli7LJ0VRtFqtxcXFubm55eUVY8xwOAwhKAAzK7i8yDXyWVFVomXQaVU1I8/BeXGEydz8iUajMamydruB3tvHI0Sp9k9E+Gk6Az7utfbTDMhjFFzNyMGjJUUERq4ZjhDq+SJCAEY0SLUxHgOgzMRNDisQhIqLXvnw3t17Nz64d/Pd8db9tmRNmzds1iEHHDmdu3rtpRMrl3bW195/+/5wsDWe9PI8A9C0sfTem2+8kLTz7Xi4e78absn0sL+7cf32TlbCr/+rf9tqxPdvPfDTST6e7Gzt9YfT6XTc7awOB3lZlvm0t7e/JSJAwgZb7WR+odlo2Mgi11OE9dxcUESO40ZEbSQ0KAgKOnztP/wuijzz0suq9mhlPlqw8HetY0DzaEZTReuBvALEGQQQBVWqh6+AkQwgizIRIzAAzxKl4Kf8NlQVNYwP9kjc00899c6NO6tnzp06e0GEnWKdhFZjdu9ySkTGEDEyo7UmimxMElMw1ljDogFw9mYhjOr3nqIyfcSOqagQqgCridutsiwHZd7upGkS2YjiRPNCqkqCghggNjbmega48oUxhjgmIgKvwcWWTNA4VgQ3HA8bnW6r3Rn3+nn/kNRv7u37eLh5Z29j80/2dnciqn7p61+J1I3HA6dh7e69xNjgQ293/28OX8tH+ctf/vKZk6e++IUv/+Tddz+4effw3o2f+PzZr/28BwiYLJ48e7izWwx6LFV/b3eB5MG7764Ljnr7xfCgv7NW9De4OHS+AlBCCKEigrPLSW9nK4qSr37m2Qc3blBj4fTSSufi/Lde/cu5hXgwGAeJm82UiIuikCBIM8XjxsbGcDisjVtqf3wAKMuyKIp6dLa+hx+F4Gmz2Tx37hwAvPnGj9vt9sWLF06cODEYDO7du1fffABgeXn50qXL3/nOd7rdDhyNah/jGMc4xnGD9AnGxYsv/Jvf+k889of/xZ5Vb/dj327cg2+8AQDzAOePjtl/yPm+CvDV/4KL3L83++L+Ywf/agMA4Pf/GgCefexw+tjXT/+tM60+9vXPA/z8f/pvfukf8gSvAFwB+B//jkeOkkDu3/nPvCb5YxkjBwf/iBNN/9ZTnsDB/v/LL40PYXvt/9PpdyZ/69AG/O5f/9SbqBabESIzqxDh/2+HYJmpYP5+IACqBaSj3B9RZUTxfrI/uv3e9Rs/+fHah++bctIxsBjxkplYU1osSSpUdrbz+a/8yvKpSw8/uDHa3x3tPDw4XN8fH9i0medVW+de/vTFeLzTW98f5xMBt7uzd/3DO1v74ZWf+7nOQmt743aZ96o839rcGw6zJG4uLq5evfr8m29+1/tqZ2dzmg8AKYlNq93udNM4Mo1mgxmRYmZDZBCtCiKYJE6hckoUGNmIONdthp/8xR+LytOf+wobgx/rI6EEENXala7etoiszZ36EAjJRsa5IEGiyDqGAMDAFsDWjvuqBolUGIBEZ1kA9X9KtUdcCGE6nZZlWVWV5lne6/V3du5uPpwETNPh1avdopSGwZm2qaaMEYnIRhEzsSFmtZbYABuMCCzVL6cQIADX/xYGIADBjxFkCCAAJKAENkbvwKSJUjLKp7lznWaaWkqIHUtZhMrN9FXeS56XeVEUzhlBDGVVjvIiQ6kaoYwGW9vrt+YX5pdPnZ/mVX97Y9rvb29t3r+/Xgh70dJPFfLnXnqxm/jdjYHXsLmzXmY5IRpjnXMk+sM3Xjt1cv6zn3v56lOfNjx/88O1BIuqt37rx28++/mvALGYeP7Eak98Puo5KYth7+Ri7Cfjt9/4Xn5wfyEujY6JwTADMdkENCkr732YX056vdGNm28Lzy93FnY2Nt/4m7d/41//+rdfexVRJ5PpZFIZE3fac6KhKCZ1w5xlWbfbLYoiy/KlpUXv/d7eXlmWqtpqtepNq7Is2+32qVOnoijq9wdvvvlmFEXz8/ONRuPcuXMPHjw4PDy8fPnynTt3Go30ypUrIcif/dk3Fxfn6g21nyISj3GMYxzjuEH6hOHXfg2shc9//ngljnGMfxSKAgAUVMHXRuKIQCTEoKihrsdJgQEZARUI6EiGBLVnAwkheiYkZERGrX3r6l5LUWqxHQOwKqswUKic9z7P8slhz2XZwfbu3Vu3hnfvSDaIrFxpA7SUMYjPVTKQMgAoNwCNr/x4+05/43Z/fXc07D/Yuv/wYA/iOOL4pZe/dvncU5O93Ts7N6tqklfV2vbug829YQUvvvJzX/rKK1v37hxs3iqnww8+fHB//VAY0fDLX/2CNeNGFAYV7GweEGLajpdPLLfazTRJrDVpmrBFF/IQlDlmikCZyLKJA0ZSu1IgkpWy8kmqH/7w1cP94Ze+9oumkQIBoCcFUCBkL1A6cQGCiiKWjJFlUKypI8skoIYgJkRFAmUEVuDZXK1Dmrm5OO/zIi+LsiyLcjyYjMf7+/sAGoLs7OwMhoPhfn86GmfFSNF5hRtvvAYH+7/23/5GldqAGmpTtfrkihTZuiWu7QdhliFX22XMTC9nl4oCKiAoMc7c1RBU1QP5OokbUEXJqAQpKmGKg/ODg0knsYc7W+/8+Mcb9+8XB3vZZJjnWVFMs+moLAsiTGzFWBlSw8ioiSErbpq7F1766tKJpXw03trefv/dd4fDA8EgpIrIhlutlWc+88VGZ3mZF4tp9qN33wZCIAX2cSTGaocaP3z9NVcUy8srvcGgbSsLrsEsW+/d+pviiZe/MQmeY7t67szeNlbjyTTDfRycXOp88euvvPu69h7ea2hDXC6kcTPlVmdp6XThzeHewXi0kXaXEFlBpdzlsnjpU6fefu17p+dPtm167/7mREc+uEFvm00EZNK01Ww2EKmqSiKuqqqeEXg0ZX1kcxeVRTWZjG/fuuecQ8Tz5y7OzXUrV6nKT9556+zZs9vbm+sbD565dhWB7ty5nRfTU6eW6lhzpNr1To5zkI5xjGMcN0ifVPz+7x+vwTGO8Z8Bv/M78Ed/NBsgQ6BZz0NEoFRHlSIiAIGiHhkHPILOXAFQrQILMCohPNLqAAEgs6pRxCJAXqiXXu/gYOv6+oO763fuDnf3yPuGjRJjUmBOAVBVvPOOWYFEBVEtqCgE1QpJP/jg++PxeDSYlmWlDKcvLM3Pn/r61395afHU/ubOMB+OpsONrQcbWw8nWYma/sxnXv71X/2n1ai3288w1/X72x/cuktRo9ul+bnOYPjwP373jybDwfra3aLMT587O7883+3OMZO1NdeLABJHBgABKIR6Hk4FVIl0NtFESIyIQQJLvnXr7R8Z8zM/94vAVoBrr4MYvCWMDQUGLxBQrVGrClHtIwnBq7GMIE7RE2KdAwUqqlWZ59OsnOTT6XQ6nebTfHd3d/Ph5vbWw+HOWp5NKld1u11mHo1GzrnIpAjIJgA5A9iE6M3v/omppv/83/4bMexA6CjIyigqP5qsRAmP0mOFHkUwPfaCl6gAiIqkhALiRUWhchykLPJ8Oi6y8bB/WBZT5xTAGhAIRT45/I/f/PfZqB9HaGhKKCGEZmTbbaQ5jmNryLrKBO8IBKUe1oNmyrfe/5sHN9+ZTsvJZKoh67ZRQAMIEhNys2E6CZFkiQ2ZHw2HPRuRMRglTCTGAhljbXxr4/qN9fdUtbHITATsmhGUg3t7N99cffaVklKR6NyFp7fW1w7290ajTNz01PLcS1/5+juvv7Zz90MjnGWTopw0HI4ObxnbbMRpGTWLqgQAZgqAcWoebt3rT8LnXj5FUYRV/szTzzS6cx/eujM3v3D9vXeLohiPx7V3Tj0mXQ8z119UVVVb76jiubNPFEV1+vSZsiyzLLM2un79xpmzq/v7B3k+vXPndqfbfuGFF3/wg79CxCgyzWZat1L1dYl4ZFN4jGMc4xjHDdIxjnGMY/xjQFQ7KNaF8+xbmUnzZ0YKf/8ZUMXUXgwANdGAhCgADkLlpoNRfri/dfvO4dbmw/X7B9vvhapoJNFco5HEhrTy1aRSQ8YSI6EosVMfvDLECBCCUwjGQNCSCThpdlcW4zhpxLacls2kw67sb23IZEJarG3ev7l2WwmbreZSd/mlaxfj8U45OuAwDj679+BOs227i+0zp9utVttwPhztlFU5f6K7cuaFKImRTb0UNno0DPuYPtCgKiAiMTMxPSaIn0nRirElt3bjre7C3DMvvUzWOFVBsMiIyIwGIEJSVUTlWhInqj6wSpUXvqoKdUVwVZGLr1Al+KqYZpPRMN8f7mxvb21t7e/vF2VJiMwUSSHo0oRjcI3IJN2GMSw+RJE1trZQM4YTCWZ348Zbr333C6981QAJIQEjIAN4CXgkNMPaiAJAlLRum1BBse7TRP6f9u7lt67jPuD4zJzHvZekKJLyI5bzlNQkjlOgm6BtWjTZBcmmgJH/Ksuuuug23XeVRZsH0qJpmgZpGrexY0mOZVeyRL14eZ/nzEwXpN2mCAqkVQy7/nxWJC9wSA4vSH5x5v6mpBBTDcNquZifnDx4eP/tt2+/9ea9t24f37378MHbm9U8xTGF7Wzahtg17WzStSnVkLeXdsozewd53NQQasmpibWUUsechzpsc+piCH3btinUPJY8xhhyKG2q43jSNmV3Z5xN23Ecu353W3Lbtm3T1VK+/Td/tbOzV3JdLlc7/XanbyfTrmliSrXr29ykHFPOuYw1xhpCbLomprQYh7Zb3bv5z/sfuTK7/GJOk1LrJz5+db1enZw+OFkN+e795586/PwX/ni53JzcvbV78dKwPV2Xsa2lb8qkiyXt57SJMc1ms7GW2k0On714+HS9ff3V1//93ude/L2v/OlLf/bnf3Hl6guvXb/+3HPPHRwcphSPj48PDg5u3boVQjg7rTuEMJ1Od3d3V6vVM888k1IbQ7vZbFar9e7uzs2bNxeLxdWrn7px47XVenn58uUXX3zxzp073/3u9/b2ds6usN1uz65jZx0gkACepPM5dDXUenZS8vkoi/ruEOrz449ifGeYW0xnZx+V84eaVGMNIfQpDct1yOPjBw/mDx4/vHt8+4037tx6/fGd23W92O3a2aR96uBSCCXVEkIeQkwphskk1hpiqTHkEEqofT+bdfslj8OwjmPbpKbruklKOdfUjuOwapqwHbYhbIbx4Q9/9NenJ4vVfDk/Pb1/8uiTz3/0wsX9g8PDru2OH974zrd/ttosFuvV8cNHuxcnV57/yHSnnfalTWObxulsb29/r4SYy1hqaLtJk9I78zxiDCGlrm9nteZScqljrSWEUkIN+Xw62Vk+nW+UalINq1TSv/7g7/Jy/Pwf/UnbxzHmZYmbzaaMueax5mEczt4OOY85jzWPy9OT5eJ0vVputqvtsFkuTleL+Wa1XJ7OyzhsN+udpq+1lnE82u+aNG2apmlSUy+0TdNP+r7vc855zDnnmnJsagixafom9WcbKEtN//ZP/3jp6ODa515MbR/PbvDV0MSmlvrOzJiUUiy1hpxLKcM4DMOwOF2sVquHDx/OH59sju/ffvON47tvbden2/W8SblvUwo11vrUXmn3+xSbJnU1D0Osoc9NirWEWtsQ+q7ttpsh5ZRiyGVT61jqZhg2NZRcSzmb9RBKalMJZwPnLwyxC3Ec8zZOa8ihrU3TTbpQYopno9CHlE5jU5tSJmX/mUul5K7taq0559qkEpumn7Uxxu0wjkPTNP1k0nR9bmdN2+1Pdh/dfaudHew/88nTzVi7yac/89lXXvv56fLxciy3jk+ePTp84fe/dP2Vnw7bxYVJquNm0qQ+9X3fz0LMQw4htG07jGPf98MwbOcnBweTj3zsWpru/u23v/Op5y8/+9TR8Z23Urtz9+69Usbnnrt8587t1Wr9xS/+4Y9//ONr167t7Oy8+uprV65c+cUvrt+//yCl9vDgaDKZdl37gx/88BOf+NhmsymlvPC5Fzab7aNHj7/3ve/v7e3s7s5ijH3fxxjPJqD+19kMSgkQSABPxPnOsbNzcOO7H3p3Kl0MzfnJsLH5z9cgnR3oFVIKaczjcrk8WZTF8tHtO8e3bv3iX16+d+/1dZ5P+8nFvYtHO/30wlPDZkgxhLqONZRac801xbZJNZSzefUlh3r2uqdccxlzXsY0xj7FWMcwdM20bZthG3bjXqhjCU2aTLqma1J/0D+1e7g43M6vxauTfppr2dZxm/IqbnZ3mtR1s53uo0dPz6YX2pRD2ORxHlMTQ8y5jqF2k2lMbawldV1MTaqllHo2gj/FPo9tKensn/IaxxBCCKVJTSjlbF9TCPVsM2JOKYc6SzXV7as//cnpfH756sdPx9NlrtvNZrtejOvVdr08eXD/dD5fr5ZjzuN2k/NQx7Hv275tUztNqWtSbFOcpdJ3abK7l+JeDrGcv9QkhVpT07RNU8aSUqqlDOPY9pO2DzHG1NVch/V6jLEroY0phhiaELuQfvT9v39wPP+DL325lDTmMg7ldD5fLZfz+Xy1Wq3X6zyOi+VimN8flw9Wq9Vyuay1Nm0TQqw5l82ya9Olo7aG3bF0qQltm/JqM262tZQUUhubUOp2vW1riaEJNY45nx2kVUIqTTrbxFlyl0vTNrPdvaaUstzmpqa2jW0MteSah1ByaXdqv9t2IaSx1lxKE2ofU9t2XWpjyXnMQ9c1fd+llPKwXS3n45jbthvHUmuY9JOSYgm1lDLb2dnZ2QkhbDebYaxpetj2s1ryxd3psD4eT7vp3rOllhjC1Wu/87Ofv7zdrvIm375/cmlv9zOf/t03fnm9lmFnfzrp+66ZllzaJqcYQwjjOMxinM/nk72dS5eeG5frx/OT41++2U9nTQgP3rz52U9+7OUbN4Zhc+vWm7XW2Wy2WJyO47hcLm/efP3w8GAct7du3XrllVeuXbu6Wa9v3LgZYzg6OvrqV79ydgzazZs3Hz26v3/xQkppf3/v3f5pmubdo67/2/nXfp0BAgng/+bKlS9/8Ypl+FBJ7/yN2bMW75mbd8/feO0vf82jb//kV9//h199995v8onuWWxAIAH8b02n4QtfMBAS/l8ZhjCZWAZAIAH85l56Kbz0kmUAAN7/kiUAAAAQSAAAAAIJAABAIAEAAAgkAAAAgQQAACCQAAAABBIAAIBAAgAAEEgAAAACCQAAQCABAAAIJAAAAIEEAAAgkAAAAAQSAACAQAIAABBIAAAAAgkAAEAgAQAACCQAAACBBAAAIJAAAAAEEgAAgEACAAAQSAAAAAIJAABAIAEAAAgkAAAAgQQAACCQAAAABBIAAIBAAgAAEEgAAAACCQAAQCABAAAIJAAAAAQSAACAQAIAABBIAAAAAgkAAEAgAQAACCQAAACBBAAAIJAAAAAEEgAAgEACAAAQSAAAAAIJAABAIAEAAPwWtZbgPRBjtAjvH7VWiwAAwK/lDhIAAMA5d5DeC25ZAADAB4I7SAAAAAIJAABAIAEAAAgkAAAAgQQAACCQAAAABBIAAIBAAgAAEEgAAAACCQAAQCABAAAIJAAAAIEEAAAgkAAAAAQSAACAQAIAABBIAAAAAgkAAEAgAQAACCQAAACBBAAAIJAAAAAEEgAAgEACAAAQSAAAAB8wrSV4b8QYLcITVGu1CAAACCT/0AMAAL8tttgBAAAIJAAAAIEEAAAgkAAAAAQSAACAQAIAABBIAAAAAgkAAEAgAQAACCQAAACBBAAAIJAAAAAEEgAAgEACAAAQSAAAAAIJAABAIAEAAAgkAAAAgQQAACCQAAAABBIAAIBAAgAAEEgAAAACCQAAQCABAAAIJAAAAIEEAAAgkAAAAAQSAACAQAIAABBIAAAAAgkAAEAgAQAACCQAAACBBAAAIJAAAAAEEgAAAAIJAABAIAEAAAgkAAAAgQQAACCQAAAABBIAAIBAAgAAEEgAAAACCQAAQCABAAAIJAAAAIEEAAAgkAAAAAQSAACAQAIAABBIAAAAAgkAAEAgAQAACCQAAACBBAAAIJAAAAAEEgAAgEACAAAQSAAAAAIJAABAIAEAAAgkAAAAgQQAACCQAAAABBIAAIBAAgAAEEgAAAACCQAAQCABAAB8yLQhhMVi8c1vfvPD+f1/61vf2t/f9zwAAID3zNNPP/3+/eK+8Y1vfGh/MH3fe3YCAMB77Ojo6OWXX67vS7HW6icEAAB8cH39619/UpfyGiQAAIBzrSUAAAA+0Lbb7RO5TkpJIAEAAB9s169ffyLX+drXvmaLHQAAwDmBBAAAIJAAAAAEEgAAgEACAAD4nzgoFgAA+IBXTYxP6lLuIAEAAAgkAACAX/UfyhbmD5fuOjoAAAAASUVORK5CYII="/>
          <p:cNvSpPr>
            <a:spLocks noChangeAspect="1" noChangeArrowheads="1"/>
          </p:cNvSpPr>
          <p:nvPr/>
        </p:nvSpPr>
        <p:spPr bwMode="auto">
          <a:xfrm>
            <a:off x="155575" y="57150"/>
            <a:ext cx="304800" cy="2590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endParaRPr>
          </a:p>
        </p:txBody>
      </p:sp>
      <p:sp>
        <p:nvSpPr>
          <p:cNvPr id="12" name="Rectangle 11"/>
          <p:cNvSpPr/>
          <p:nvPr/>
        </p:nvSpPr>
        <p:spPr>
          <a:xfrm>
            <a:off x="457200" y="209550"/>
            <a:ext cx="2057400" cy="461665"/>
          </a:xfrm>
          <a:prstGeom prst="rect">
            <a:avLst/>
          </a:prstGeom>
        </p:spPr>
        <p:txBody>
          <a:bodyPr wrap="square">
            <a:spAutoFit/>
          </a:bodyPr>
          <a:lstStyle/>
          <a:p>
            <a:pPr marL="2065338" indent="-2065338" algn="just"/>
            <a:r>
              <a:rPr lang="en-US" sz="2400" b="1" dirty="0" smtClean="0">
                <a:solidFill>
                  <a:srgbClr val="FF0000"/>
                </a:solidFill>
                <a:latin typeface="Arial" pitchFamily="34" charset="0"/>
                <a:cs typeface="Arial" pitchFamily="34" charset="0"/>
              </a:rPr>
              <a:t>WARM-</a:t>
            </a:r>
            <a:r>
              <a:rPr lang="en-US" sz="2400" b="1" dirty="0" err="1" smtClean="0">
                <a:solidFill>
                  <a:srgbClr val="FF0000"/>
                </a:solidFill>
                <a:latin typeface="Arial" pitchFamily="34" charset="0"/>
                <a:cs typeface="Arial" pitchFamily="34" charset="0"/>
              </a:rPr>
              <a:t>UP</a:t>
            </a:r>
            <a:r>
              <a:rPr lang="en-US" dirty="0" err="1" smtClean="0">
                <a:solidFill>
                  <a:srgbClr val="0070C0"/>
                </a:solidFill>
              </a:rPr>
              <a:t>gr</a:t>
            </a:r>
            <a:endParaRPr lang="en-US" b="1" dirty="0">
              <a:solidFill>
                <a:srgbClr val="00B0F0"/>
              </a:solidFill>
              <a:latin typeface="Arial" pitchFamily="34" charset="0"/>
              <a:cs typeface="Arial" pitchFamily="34" charset="0"/>
            </a:endParaRPr>
          </a:p>
        </p:txBody>
      </p:sp>
      <p:sp>
        <p:nvSpPr>
          <p:cNvPr id="6" name="Explosion 1 5"/>
          <p:cNvSpPr/>
          <p:nvPr/>
        </p:nvSpPr>
        <p:spPr>
          <a:xfrm>
            <a:off x="-457200" y="742950"/>
            <a:ext cx="4114800" cy="2362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GAME: RECALLING WORDS</a:t>
            </a:r>
            <a:endParaRPr lang="en-US" sz="2400" b="1" dirty="0">
              <a:solidFill>
                <a:srgbClr val="FF0000"/>
              </a:solidFill>
            </a:endParaRPr>
          </a:p>
        </p:txBody>
      </p:sp>
      <p:sp>
        <p:nvSpPr>
          <p:cNvPr id="13" name="TextBox 12"/>
          <p:cNvSpPr txBox="1"/>
          <p:nvPr/>
        </p:nvSpPr>
        <p:spPr>
          <a:xfrm>
            <a:off x="3200400" y="285750"/>
            <a:ext cx="5762172"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lang="en-US" sz="3200" dirty="0" smtClean="0">
                <a:latin typeface="Times New Roman" pitchFamily="18" charset="0"/>
                <a:cs typeface="Times New Roman" pitchFamily="18" charset="0"/>
              </a:rPr>
              <a:t> musical instrument    -  art    </a:t>
            </a:r>
          </a:p>
          <a:p>
            <a:pPr>
              <a:lnSpc>
                <a:spcPct val="150000"/>
              </a:lnSpc>
              <a:buFontTx/>
              <a:buChar char="-"/>
            </a:pPr>
            <a:r>
              <a:rPr lang="en-US" sz="3200" dirty="0" smtClean="0">
                <a:latin typeface="Times New Roman" pitchFamily="18" charset="0"/>
                <a:cs typeface="Times New Roman" pitchFamily="18" charset="0"/>
              </a:rPr>
              <a:t>guitar   - drawing      - street </a:t>
            </a:r>
          </a:p>
          <a:p>
            <a:pPr>
              <a:lnSpc>
                <a:spcPct val="150000"/>
              </a:lnSpc>
              <a:buFontTx/>
              <a:buChar char="-"/>
            </a:pPr>
            <a:r>
              <a:rPr lang="en-US" sz="3200" dirty="0" smtClean="0">
                <a:latin typeface="Times New Roman" pitchFamily="18" charset="0"/>
                <a:cs typeface="Times New Roman" pitchFamily="18" charset="0"/>
              </a:rPr>
              <a:t>    painting  - music  - dancing   </a:t>
            </a:r>
          </a:p>
          <a:p>
            <a:pPr>
              <a:lnSpc>
                <a:spcPct val="150000"/>
              </a:lnSpc>
              <a:buFontTx/>
              <a:buChar char="-"/>
            </a:pPr>
            <a:r>
              <a:rPr lang="en-US" sz="3200" dirty="0" smtClean="0">
                <a:latin typeface="Times New Roman" pitchFamily="18" charset="0"/>
                <a:cs typeface="Times New Roman" pitchFamily="18" charset="0"/>
              </a:rPr>
              <a:t> singing -art gallery - paintbrush -  camera  - performance -  photo  - culture    -  drama        - show</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9694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2"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4)">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3" grpId="1" animBg="1"/>
      <p:bldP spid="13"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5" name="Rectangle 4"/>
          <p:cNvSpPr/>
          <p:nvPr/>
        </p:nvSpPr>
        <p:spPr>
          <a:xfrm>
            <a:off x="228600" y="819150"/>
            <a:ext cx="8686800" cy="707886"/>
          </a:xfrm>
          <a:prstGeom prst="rect">
            <a:avLst/>
          </a:prstGeom>
        </p:spPr>
        <p:txBody>
          <a:bodyPr wrap="square">
            <a:spAutoFit/>
          </a:bodyPr>
          <a:lstStyle/>
          <a:p>
            <a:r>
              <a:rPr lang="en-US" sz="2000" b="1" dirty="0" smtClean="0">
                <a:hlinkClick r:id="rId2"/>
              </a:rPr>
              <a:t>1</a:t>
            </a:r>
            <a:r>
              <a:rPr lang="en-US" sz="2000" dirty="0" smtClean="0">
                <a:hlinkClick r:id="rId2"/>
              </a:rPr>
              <a:t> </a:t>
            </a:r>
            <a:r>
              <a:rPr lang="en-US" sz="2000" b="1" dirty="0" smtClean="0">
                <a:hlinkClick r:id="rId2"/>
              </a:rPr>
              <a:t>Work in pairs. Look at the invitation below. Talk about the event (the time, place, show...).</a:t>
            </a:r>
            <a:endParaRPr lang="en-US" sz="2000" dirty="0" smtClean="0"/>
          </a:p>
        </p:txBody>
      </p:sp>
      <p:pic>
        <p:nvPicPr>
          <p:cNvPr id="3074" name="Picture 2" descr="https://s.sachmem.vn/public/images/v3/TA7SHSDEMO/U4-L7-1.png"/>
          <p:cNvPicPr>
            <a:picLocks noChangeAspect="1" noChangeArrowheads="1"/>
          </p:cNvPicPr>
          <p:nvPr/>
        </p:nvPicPr>
        <p:blipFill>
          <a:blip r:embed="rId3" cstate="print"/>
          <a:srcRect/>
          <a:stretch>
            <a:fillRect/>
          </a:stretch>
        </p:blipFill>
        <p:spPr bwMode="auto">
          <a:xfrm>
            <a:off x="4572000" y="1504950"/>
            <a:ext cx="4572000" cy="3562350"/>
          </a:xfrm>
          <a:prstGeom prst="rect">
            <a:avLst/>
          </a:prstGeom>
          <a:noFill/>
        </p:spPr>
      </p:pic>
      <p:sp>
        <p:nvSpPr>
          <p:cNvPr id="7" name="TextBox 6"/>
          <p:cNvSpPr txBox="1"/>
          <p:nvPr/>
        </p:nvSpPr>
        <p:spPr>
          <a:xfrm>
            <a:off x="3810000" y="438150"/>
            <a:ext cx="1524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FF0000"/>
                </a:solidFill>
              </a:rPr>
              <a:t>PROJECT</a:t>
            </a:r>
            <a:endParaRPr lang="en-US" sz="1400" b="1" dirty="0">
              <a:solidFill>
                <a:srgbClr val="FF0000"/>
              </a:solidFill>
            </a:endParaRPr>
          </a:p>
        </p:txBody>
      </p:sp>
      <p:sp>
        <p:nvSpPr>
          <p:cNvPr id="8" name="TextBox 7"/>
          <p:cNvSpPr txBox="1"/>
          <p:nvPr/>
        </p:nvSpPr>
        <p:spPr>
          <a:xfrm>
            <a:off x="228600" y="1581150"/>
            <a:ext cx="4419600" cy="30931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2000" dirty="0" smtClean="0">
                <a:solidFill>
                  <a:srgbClr val="7030A0"/>
                </a:solidFill>
              </a:rPr>
              <a:t>This invitation is on traditional music. the performance will be on </a:t>
            </a:r>
            <a:r>
              <a:rPr lang="en-US" b="1" dirty="0" smtClean="0">
                <a:solidFill>
                  <a:srgbClr val="7030A0"/>
                </a:solidFill>
              </a:rPr>
              <a:t>………………… ………………………………………………………………………………………………………………………………………………………………………………………………………………………………………………………………………………………………………………………………………………………... </a:t>
            </a:r>
            <a:endParaRPr lang="en-US" sz="2000" b="1" dirty="0">
              <a:solidFill>
                <a:srgbClr val="7030A0"/>
              </a:solidFill>
            </a:endParaRPr>
          </a:p>
        </p:txBody>
      </p:sp>
      <p:sp>
        <p:nvSpPr>
          <p:cNvPr id="11" name="TextBox 10"/>
          <p:cNvSpPr txBox="1"/>
          <p:nvPr/>
        </p:nvSpPr>
        <p:spPr>
          <a:xfrm>
            <a:off x="228600" y="1581150"/>
            <a:ext cx="4419600" cy="33239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n-US" sz="2000" dirty="0" smtClean="0">
                <a:solidFill>
                  <a:srgbClr val="7030A0"/>
                </a:solidFill>
              </a:rPr>
              <a:t>This invitation is on traditional music. the performance will be on Saturday </a:t>
            </a:r>
            <a:r>
              <a:rPr lang="en-US" sz="2000" dirty="0" err="1" smtClean="0">
                <a:solidFill>
                  <a:srgbClr val="7030A0"/>
                </a:solidFill>
              </a:rPr>
              <a:t>november</a:t>
            </a:r>
            <a:r>
              <a:rPr lang="en-US" sz="2000" dirty="0" smtClean="0">
                <a:solidFill>
                  <a:srgbClr val="7030A0"/>
                </a:solidFill>
              </a:rPr>
              <a:t> 10</a:t>
            </a:r>
            <a:r>
              <a:rPr lang="en-US" sz="2000" baseline="30000" dirty="0" smtClean="0">
                <a:solidFill>
                  <a:srgbClr val="7030A0"/>
                </a:solidFill>
              </a:rPr>
              <a:t>th</a:t>
            </a:r>
            <a:r>
              <a:rPr lang="en-US" sz="2000" dirty="0" smtClean="0">
                <a:solidFill>
                  <a:srgbClr val="7030A0"/>
                </a:solidFill>
              </a:rPr>
              <a:t> It takes place in 2</a:t>
            </a:r>
            <a:r>
              <a:rPr lang="en-US" sz="2000" baseline="30000" dirty="0" smtClean="0">
                <a:solidFill>
                  <a:srgbClr val="7030A0"/>
                </a:solidFill>
              </a:rPr>
              <a:t>nd</a:t>
            </a:r>
            <a:r>
              <a:rPr lang="en-US" sz="2000" dirty="0" smtClean="0">
                <a:solidFill>
                  <a:srgbClr val="7030A0"/>
                </a:solidFill>
              </a:rPr>
              <a:t> floor. it last 2 hours. There is folk music, folk dance, drama and more ! In this program, all the money will give to charity to help poor children. </a:t>
            </a:r>
            <a:endParaRPr lang="en-US" sz="20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4)">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5" name="Rectangle 4"/>
          <p:cNvSpPr/>
          <p:nvPr/>
        </p:nvSpPr>
        <p:spPr>
          <a:xfrm>
            <a:off x="228600" y="361950"/>
            <a:ext cx="8610600" cy="830997"/>
          </a:xfrm>
          <a:prstGeom prst="rect">
            <a:avLst/>
          </a:prstGeom>
        </p:spPr>
        <p:txBody>
          <a:bodyPr wrap="square">
            <a:spAutoFit/>
          </a:bodyPr>
          <a:lstStyle/>
          <a:p>
            <a:r>
              <a:rPr lang="en-US" sz="2400" b="1" dirty="0" smtClean="0">
                <a:hlinkClick r:id="rId2"/>
              </a:rPr>
              <a:t>2. Work in group. Imagine that you are going to </a:t>
            </a:r>
            <a:r>
              <a:rPr lang="en-US" sz="2400" b="1" dirty="0" err="1" smtClean="0">
                <a:hlinkClick r:id="rId2"/>
              </a:rPr>
              <a:t>organise</a:t>
            </a:r>
            <a:r>
              <a:rPr lang="en-US" sz="2400" b="1" dirty="0" smtClean="0">
                <a:hlinkClick r:id="rId2"/>
              </a:rPr>
              <a:t> a music show on TEACHERS’ DAY. Design an invitation then talk about it.</a:t>
            </a:r>
            <a:endParaRPr lang="en-US" sz="2400" dirty="0" smtClean="0"/>
          </a:p>
        </p:txBody>
      </p:sp>
      <p:sp>
        <p:nvSpPr>
          <p:cNvPr id="6" name="TextBox 5"/>
          <p:cNvSpPr txBox="1"/>
          <p:nvPr/>
        </p:nvSpPr>
        <p:spPr>
          <a:xfrm>
            <a:off x="457200" y="1276350"/>
            <a:ext cx="2667000" cy="142962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lang="en-US" sz="2000" dirty="0" smtClean="0"/>
              <a:t>- Name of the show</a:t>
            </a:r>
          </a:p>
          <a:p>
            <a:pPr>
              <a:lnSpc>
                <a:spcPct val="150000"/>
              </a:lnSpc>
            </a:pPr>
            <a:r>
              <a:rPr lang="en-US" sz="2000" dirty="0" smtClean="0"/>
              <a:t>- Time and place</a:t>
            </a:r>
          </a:p>
          <a:p>
            <a:pPr>
              <a:lnSpc>
                <a:spcPct val="150000"/>
              </a:lnSpc>
            </a:pPr>
            <a:r>
              <a:rPr lang="en-US" sz="2000" dirty="0" smtClean="0"/>
              <a:t>- Activities</a:t>
            </a:r>
            <a:endParaRPr lang="en-US" sz="2000" dirty="0"/>
          </a:p>
        </p:txBody>
      </p:sp>
      <p:sp>
        <p:nvSpPr>
          <p:cNvPr id="7" name="TextBox 6"/>
          <p:cNvSpPr txBox="1"/>
          <p:nvPr/>
        </p:nvSpPr>
        <p:spPr>
          <a:xfrm>
            <a:off x="381000" y="2857676"/>
            <a:ext cx="5791200" cy="2076274"/>
          </a:xfrm>
          <a:prstGeom prst="rect">
            <a:avLst/>
          </a:prstGeom>
          <a:noFill/>
          <a:ln>
            <a:solidFill>
              <a:schemeClr val="accent1"/>
            </a:solidFill>
          </a:ln>
        </p:spPr>
        <p:txBody>
          <a:bodyPr wrap="square" rtlCol="0">
            <a:spAutoFit/>
          </a:bodyPr>
          <a:lstStyle/>
          <a:p>
            <a:pPr>
              <a:lnSpc>
                <a:spcPct val="200000"/>
              </a:lnSpc>
            </a:pPr>
            <a:r>
              <a:rPr lang="en-US" sz="1100" dirty="0" smtClean="0"/>
              <a:t>………………………………………………………………………………………………………………………………………………………………………………………………………………………………………………………………………………………………………………………………………………………………………………………………………………………………………………………………………………………………………………………………………………………………………………………………………………………………………………………………………………………………………………………………………………………………………………………………………………………………………………………………………………………………………………………………………………..</a:t>
            </a:r>
            <a:endParaRPr lang="en-US" sz="1100" dirty="0"/>
          </a:p>
        </p:txBody>
      </p:sp>
      <p:sp>
        <p:nvSpPr>
          <p:cNvPr id="8" name="TextBox 7"/>
          <p:cNvSpPr txBox="1"/>
          <p:nvPr/>
        </p:nvSpPr>
        <p:spPr>
          <a:xfrm>
            <a:off x="4572000" y="1276350"/>
            <a:ext cx="3886200" cy="1446550"/>
          </a:xfrm>
          <a:prstGeom prst="rect">
            <a:avLst/>
          </a:prstGeom>
          <a:noFill/>
          <a:ln>
            <a:solidFill>
              <a:schemeClr val="accent1"/>
            </a:solidFill>
          </a:ln>
        </p:spPr>
        <p:txBody>
          <a:bodyPr wrap="square" rtlCol="0">
            <a:spAutoFit/>
          </a:bodyPr>
          <a:lstStyle/>
          <a:p>
            <a:pPr>
              <a:lnSpc>
                <a:spcPct val="200000"/>
              </a:lnSpc>
            </a:pPr>
            <a:endParaRPr lang="en-US" sz="1100" dirty="0" smtClean="0"/>
          </a:p>
          <a:p>
            <a:pPr>
              <a:lnSpc>
                <a:spcPct val="200000"/>
              </a:lnSpc>
            </a:pPr>
            <a:endParaRPr lang="en-US" sz="1100" dirty="0" smtClean="0"/>
          </a:p>
          <a:p>
            <a:pPr>
              <a:lnSpc>
                <a:spcPct val="200000"/>
              </a:lnSpc>
            </a:pPr>
            <a:endParaRPr lang="en-US" sz="1100" dirty="0" smtClean="0"/>
          </a:p>
          <a:p>
            <a:pPr>
              <a:lnSpc>
                <a:spcPct val="200000"/>
              </a:lnSpc>
            </a:pPr>
            <a:endParaRPr lang="en-US" sz="1100" dirty="0"/>
          </a:p>
        </p:txBody>
      </p:sp>
      <p:sp>
        <p:nvSpPr>
          <p:cNvPr id="9" name="Rectangle 8"/>
          <p:cNvSpPr/>
          <p:nvPr/>
        </p:nvSpPr>
        <p:spPr>
          <a:xfrm>
            <a:off x="4724400" y="1581150"/>
            <a:ext cx="1247842" cy="369332"/>
          </a:xfrm>
          <a:prstGeom prst="rect">
            <a:avLst/>
          </a:prstGeom>
        </p:spPr>
        <p:txBody>
          <a:bodyPr wrap="none">
            <a:spAutoFit/>
          </a:bodyPr>
          <a:lstStyle/>
          <a:p>
            <a:r>
              <a:rPr lang="en-US" dirty="0" smtClean="0"/>
              <a:t>(Invitation)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00200" y="742950"/>
            <a:ext cx="5943600"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homeWORK</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4" name="TextBox 13"/>
          <p:cNvSpPr txBox="1"/>
          <p:nvPr/>
        </p:nvSpPr>
        <p:spPr>
          <a:xfrm>
            <a:off x="1066800" y="1600200"/>
            <a:ext cx="7162800" cy="1508105"/>
          </a:xfrm>
          <a:prstGeom prst="rect">
            <a:avLst/>
          </a:prstGeom>
          <a:noFill/>
        </p:spPr>
        <p:txBody>
          <a:bodyPr wrap="square" rtlCol="0">
            <a:spAutoFit/>
          </a:bodyPr>
          <a:lstStyle/>
          <a:p>
            <a:pPr lvl="0">
              <a:buBlip>
                <a:blip r:embed="rId2"/>
              </a:buBlip>
            </a:pPr>
            <a:r>
              <a:rPr lang="en-US" sz="3200" dirty="0" smtClean="0"/>
              <a:t>Design an invitation then talk about it</a:t>
            </a:r>
            <a:endParaRPr lang="en-US" sz="3200" dirty="0" smtClean="0">
              <a:latin typeface="Tahoma" pitchFamily="34" charset="0"/>
              <a:cs typeface="Tahoma" pitchFamily="34" charset="0"/>
            </a:endParaRPr>
          </a:p>
          <a:p>
            <a:pPr lvl="0">
              <a:buBlip>
                <a:blip r:embed="rId2"/>
              </a:buBlip>
            </a:pPr>
            <a:r>
              <a:rPr lang="vi-VN" sz="2800" dirty="0" smtClean="0">
                <a:latin typeface="Tahoma" pitchFamily="34" charset="0"/>
                <a:cs typeface="Tahoma" pitchFamily="34" charset="0"/>
              </a:rPr>
              <a:t>Do exercis</a:t>
            </a:r>
            <a:r>
              <a:rPr lang="en-US" sz="2800" dirty="0" smtClean="0">
                <a:latin typeface="Tahoma" pitchFamily="34" charset="0"/>
                <a:cs typeface="Tahoma" pitchFamily="34" charset="0"/>
              </a:rPr>
              <a:t>e at home</a:t>
            </a:r>
            <a:endParaRPr lang="en-US" sz="3200" dirty="0" smtClean="0">
              <a:latin typeface="Tahoma" pitchFamily="34" charset="0"/>
              <a:cs typeface="Tahoma" pitchFamily="34" charset="0"/>
            </a:endParaRPr>
          </a:p>
          <a:p>
            <a:pPr lvl="0">
              <a:buBlip>
                <a:blip r:embed="rId2"/>
              </a:buBlip>
            </a:pPr>
            <a:r>
              <a:rPr lang="en-US" sz="3200" dirty="0" smtClean="0">
                <a:latin typeface="Tahoma" pitchFamily="34" charset="0"/>
                <a:cs typeface="Tahoma" pitchFamily="34" charset="0"/>
              </a:rPr>
              <a:t>Prepare Vietnamese food and drink</a:t>
            </a:r>
            <a:endParaRPr lang="en-US" sz="3200" dirty="0">
              <a:latin typeface="Tahoma" pitchFamily="34" charset="0"/>
              <a:cs typeface="Tahoma" pitchFamily="34" charset="0"/>
            </a:endParaRPr>
          </a:p>
        </p:txBody>
      </p:sp>
      <p:sp>
        <p:nvSpPr>
          <p:cNvPr id="18" name="Rounded Rectangle 17"/>
          <p:cNvSpPr/>
          <p:nvPr/>
        </p:nvSpPr>
        <p:spPr>
          <a:xfrm>
            <a:off x="914400" y="1428750"/>
            <a:ext cx="7848600" cy="24574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4818" name="Picture 2" descr="https://encrypted-tbn2.gstatic.com/images?q=tbn:ANd9GcQHK6aRroNz6H9yQH5dm3rrvZEAwtckM6kZy9kwziZdpAS5PDWB6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
            <a:ext cx="9069698" cy="509514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066800" y="1028700"/>
            <a:ext cx="1905000" cy="830997"/>
          </a:xfrm>
          <a:prstGeom prst="rect">
            <a:avLst/>
          </a:prstGeom>
          <a:noFill/>
        </p:spPr>
        <p:txBody>
          <a:bodyPr wrap="square" rtlCol="0">
            <a:spAutoFit/>
          </a:bodyPr>
          <a:lstStyle/>
          <a:p>
            <a:r>
              <a:rPr lang="en-US" sz="4800" b="1" u="sng" dirty="0" smtClean="0">
                <a:solidFill>
                  <a:srgbClr val="FF0000"/>
                </a:solidFill>
              </a:rPr>
              <a:t>Unit 4:</a:t>
            </a:r>
            <a:endParaRPr lang="en-US" sz="4800" b="1" u="sng" dirty="0">
              <a:solidFill>
                <a:srgbClr val="FF0000"/>
              </a:solidFill>
            </a:endParaRPr>
          </a:p>
        </p:txBody>
      </p:sp>
      <p:sp>
        <p:nvSpPr>
          <p:cNvPr id="8" name="Rectangle 7"/>
          <p:cNvSpPr/>
          <p:nvPr/>
        </p:nvSpPr>
        <p:spPr>
          <a:xfrm>
            <a:off x="685800" y="1714500"/>
            <a:ext cx="796667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MUSIC </a:t>
            </a:r>
            <a:r>
              <a:rPr lang="en-US" sz="6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ARTS</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2286000" y="2686050"/>
            <a:ext cx="5029200" cy="830997"/>
          </a:xfrm>
          <a:prstGeom prst="rect">
            <a:avLst/>
          </a:prstGeom>
          <a:noFill/>
        </p:spPr>
        <p:txBody>
          <a:bodyPr wrap="square" rtlCol="0">
            <a:spAutoFit/>
          </a:bodyPr>
          <a:lstStyle/>
          <a:p>
            <a:r>
              <a:rPr lang="en-US" sz="4800" b="1" dirty="0" smtClean="0">
                <a:solidFill>
                  <a:srgbClr val="002060"/>
                </a:solidFill>
              </a:rPr>
              <a:t>( LOOKING BACK +)</a:t>
            </a:r>
            <a:endParaRPr lang="en-US" b="1" dirty="0">
              <a:solidFill>
                <a:srgbClr val="002060"/>
              </a:solidFill>
            </a:endParaRPr>
          </a:p>
        </p:txBody>
      </p:sp>
      <p:sp>
        <p:nvSpPr>
          <p:cNvPr id="60420" name="AutoShape 4" descr="Kết quả hình ảnh cho x"/>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2" name="AutoShape 6" descr="Kết quả hình ảnh cho x"/>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6980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3810000" y="666750"/>
            <a:ext cx="5229225" cy="3267075"/>
          </a:xfrm>
          <a:prstGeom prst="rect">
            <a:avLst/>
          </a:prstGeom>
          <a:noFill/>
          <a:ln w="9525">
            <a:noFill/>
            <a:miter lim="800000"/>
            <a:headEnd/>
            <a:tailEnd/>
          </a:ln>
          <a:effectLst/>
        </p:spPr>
      </p:pic>
      <p:sp>
        <p:nvSpPr>
          <p:cNvPr id="6"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7" name="TextBox 6"/>
          <p:cNvSpPr txBox="1"/>
          <p:nvPr/>
        </p:nvSpPr>
        <p:spPr>
          <a:xfrm>
            <a:off x="152400" y="971550"/>
            <a:ext cx="3581400" cy="523220"/>
          </a:xfrm>
          <a:prstGeom prst="rect">
            <a:avLst/>
          </a:prstGeom>
          <a:noFill/>
        </p:spPr>
        <p:txBody>
          <a:bodyPr wrap="square" rtlCol="0">
            <a:spAutoFit/>
          </a:bodyPr>
          <a:lstStyle/>
          <a:p>
            <a:r>
              <a:rPr lang="en-US" sz="2800" dirty="0" smtClean="0">
                <a:solidFill>
                  <a:srgbClr val="0070C0"/>
                </a:solidFill>
              </a:rPr>
              <a:t>- What do the boys do?</a:t>
            </a:r>
            <a:endParaRPr lang="en-US" sz="2800" dirty="0">
              <a:solidFill>
                <a:srgbClr val="0070C0"/>
              </a:solidFill>
            </a:endParaRPr>
          </a:p>
        </p:txBody>
      </p:sp>
      <p:sp>
        <p:nvSpPr>
          <p:cNvPr id="8" name="TextBox 7"/>
          <p:cNvSpPr txBox="1"/>
          <p:nvPr/>
        </p:nvSpPr>
        <p:spPr>
          <a:xfrm>
            <a:off x="152400" y="1515130"/>
            <a:ext cx="3581400" cy="523220"/>
          </a:xfrm>
          <a:prstGeom prst="rect">
            <a:avLst/>
          </a:prstGeom>
          <a:noFill/>
        </p:spPr>
        <p:txBody>
          <a:bodyPr wrap="square" rtlCol="0">
            <a:spAutoFit/>
          </a:bodyPr>
          <a:lstStyle/>
          <a:p>
            <a:r>
              <a:rPr lang="en-US" sz="2800" dirty="0" smtClean="0">
                <a:solidFill>
                  <a:srgbClr val="0070C0"/>
                </a:solidFill>
              </a:rPr>
              <a:t>- They play football.</a:t>
            </a:r>
            <a:endParaRPr lang="en-US" sz="2800" dirty="0">
              <a:solidFill>
                <a:srgbClr val="0070C0"/>
              </a:solidFill>
            </a:endParaRPr>
          </a:p>
        </p:txBody>
      </p:sp>
      <p:sp>
        <p:nvSpPr>
          <p:cNvPr id="11" name="Rectangle 10"/>
          <p:cNvSpPr/>
          <p:nvPr/>
        </p:nvSpPr>
        <p:spPr>
          <a:xfrm>
            <a:off x="304800" y="4248150"/>
            <a:ext cx="905954" cy="523220"/>
          </a:xfrm>
          <a:prstGeom prst="rect">
            <a:avLst/>
          </a:prstGeom>
        </p:spPr>
        <p:txBody>
          <a:bodyPr wrap="none">
            <a:spAutoFit/>
          </a:bodyPr>
          <a:lstStyle/>
          <a:p>
            <a:r>
              <a:rPr lang="en-US" sz="2800" b="1" dirty="0" smtClean="0">
                <a:solidFill>
                  <a:srgbClr val="FF0000"/>
                </a:solidFill>
              </a:rPr>
              <a:t>play:</a:t>
            </a:r>
            <a:endParaRPr lang="en-US" sz="2800" b="1" dirty="0">
              <a:solidFill>
                <a:srgbClr val="FF0000"/>
              </a:solidFill>
            </a:endParaRPr>
          </a:p>
        </p:txBody>
      </p:sp>
      <p:sp>
        <p:nvSpPr>
          <p:cNvPr id="12" name="Rectangle 11"/>
          <p:cNvSpPr/>
          <p:nvPr/>
        </p:nvSpPr>
        <p:spPr>
          <a:xfrm>
            <a:off x="1447800" y="4248150"/>
            <a:ext cx="1308820" cy="523220"/>
          </a:xfrm>
          <a:prstGeom prst="rect">
            <a:avLst/>
          </a:prstGeom>
        </p:spPr>
        <p:txBody>
          <a:bodyPr wrap="none">
            <a:spAutoFit/>
          </a:bodyPr>
          <a:lstStyle/>
          <a:p>
            <a:r>
              <a:rPr lang="en-US" sz="2800" dirty="0" smtClean="0">
                <a:solidFill>
                  <a:srgbClr val="7030A0"/>
                </a:solidFill>
              </a:rPr>
              <a:t>football</a:t>
            </a:r>
          </a:p>
        </p:txBody>
      </p:sp>
      <p:sp>
        <p:nvSpPr>
          <p:cNvPr id="9" name="Rectangle 8"/>
          <p:cNvSpPr/>
          <p:nvPr/>
        </p:nvSpPr>
        <p:spPr>
          <a:xfrm>
            <a:off x="2667000" y="4248150"/>
            <a:ext cx="1733167" cy="523220"/>
          </a:xfrm>
          <a:prstGeom prst="rect">
            <a:avLst/>
          </a:prstGeom>
        </p:spPr>
        <p:txBody>
          <a:bodyPr wrap="none">
            <a:spAutoFit/>
          </a:bodyPr>
          <a:lstStyle/>
          <a:p>
            <a:r>
              <a:rPr lang="en-US" sz="2800" dirty="0" smtClean="0">
                <a:solidFill>
                  <a:srgbClr val="7030A0"/>
                </a:solidFill>
              </a:rPr>
              <a:t>, </a:t>
            </a:r>
            <a:r>
              <a:rPr lang="en-US" sz="2800" i="1" dirty="0" smtClean="0">
                <a:solidFill>
                  <a:srgbClr val="7030A0"/>
                </a:solidFill>
              </a:rPr>
              <a:t>the piano</a:t>
            </a:r>
            <a:endParaRPr lang="en-US" sz="2800" dirty="0" smtClean="0">
              <a:solidFill>
                <a:srgbClr val="7030A0"/>
              </a:solidFill>
            </a:endParaRPr>
          </a:p>
        </p:txBody>
      </p:sp>
      <p:sp>
        <p:nvSpPr>
          <p:cNvPr id="10" name="Rectangle 9"/>
          <p:cNvSpPr/>
          <p:nvPr/>
        </p:nvSpPr>
        <p:spPr>
          <a:xfrm>
            <a:off x="4267200" y="4248150"/>
            <a:ext cx="1598130" cy="523220"/>
          </a:xfrm>
          <a:prstGeom prst="rect">
            <a:avLst/>
          </a:prstGeom>
        </p:spPr>
        <p:txBody>
          <a:bodyPr wrap="none">
            <a:spAutoFit/>
          </a:bodyPr>
          <a:lstStyle/>
          <a:p>
            <a:r>
              <a:rPr lang="en-US" sz="2800" i="1" dirty="0" smtClean="0">
                <a:solidFill>
                  <a:srgbClr val="7030A0"/>
                </a:solidFill>
              </a:rPr>
              <a:t>,the violin</a:t>
            </a:r>
            <a:endParaRPr lang="en-US" sz="2800" dirty="0" smtClean="0">
              <a:solidFill>
                <a:srgbClr val="7030A0"/>
              </a:solidFill>
            </a:endParaRPr>
          </a:p>
        </p:txBody>
      </p:sp>
      <p:sp>
        <p:nvSpPr>
          <p:cNvPr id="13" name="Rectangle 12"/>
          <p:cNvSpPr/>
          <p:nvPr/>
        </p:nvSpPr>
        <p:spPr>
          <a:xfrm>
            <a:off x="5715000" y="4224463"/>
            <a:ext cx="1910395" cy="523220"/>
          </a:xfrm>
          <a:prstGeom prst="rect">
            <a:avLst/>
          </a:prstGeom>
        </p:spPr>
        <p:txBody>
          <a:bodyPr wrap="none">
            <a:spAutoFit/>
          </a:bodyPr>
          <a:lstStyle/>
          <a:p>
            <a:r>
              <a:rPr lang="en-US" sz="2800" i="1" dirty="0" smtClean="0">
                <a:solidFill>
                  <a:srgbClr val="7030A0"/>
                </a:solidFill>
              </a:rPr>
              <a:t>, the cello …</a:t>
            </a:r>
            <a:endParaRPr lang="en-US" sz="2800" dirty="0" smtClean="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5" name="Rectangle 4"/>
          <p:cNvSpPr/>
          <p:nvPr/>
        </p:nvSpPr>
        <p:spPr>
          <a:xfrm>
            <a:off x="228600" y="884694"/>
            <a:ext cx="8686800" cy="461665"/>
          </a:xfrm>
          <a:prstGeom prst="rect">
            <a:avLst/>
          </a:prstGeom>
        </p:spPr>
        <p:txBody>
          <a:bodyPr wrap="square">
            <a:spAutoFit/>
          </a:bodyPr>
          <a:lstStyle/>
          <a:p>
            <a:r>
              <a:rPr lang="en-US" sz="2400" b="1" dirty="0" smtClean="0">
                <a:hlinkClick r:id="rId2"/>
              </a:rPr>
              <a:t>1</a:t>
            </a:r>
            <a:r>
              <a:rPr lang="en-US" sz="2400" dirty="0" smtClean="0">
                <a:hlinkClick r:id="rId2"/>
              </a:rPr>
              <a:t> </a:t>
            </a:r>
            <a:r>
              <a:rPr lang="en-US" sz="2400" b="1" dirty="0" smtClean="0">
                <a:hlinkClick r:id="rId2"/>
              </a:rPr>
              <a:t>Write a word or phrase in each blank to go with the given verb.</a:t>
            </a:r>
            <a:r>
              <a:rPr lang="en-US" sz="1400" dirty="0" smtClean="0">
                <a:solidFill>
                  <a:srgbClr val="0070C0"/>
                </a:solidFill>
              </a:rPr>
              <a:t>gr</a:t>
            </a:r>
            <a:endParaRPr lang="en-US" sz="2400" dirty="0" smtClean="0">
              <a:solidFill>
                <a:srgbClr val="0070C0"/>
              </a:solidFill>
            </a:endParaRPr>
          </a:p>
        </p:txBody>
      </p:sp>
      <p:sp>
        <p:nvSpPr>
          <p:cNvPr id="6" name="Rectangle 5"/>
          <p:cNvSpPr/>
          <p:nvPr/>
        </p:nvSpPr>
        <p:spPr>
          <a:xfrm>
            <a:off x="304800" y="2114550"/>
            <a:ext cx="8686800" cy="2677656"/>
          </a:xfrm>
          <a:prstGeom prst="rect">
            <a:avLst/>
          </a:prstGeom>
        </p:spPr>
        <p:txBody>
          <a:bodyPr wrap="square">
            <a:spAutoFit/>
          </a:bodyPr>
          <a:lstStyle/>
          <a:p>
            <a:pPr>
              <a:lnSpc>
                <a:spcPct val="150000"/>
              </a:lnSpc>
            </a:pPr>
            <a:r>
              <a:rPr lang="en-US" sz="2800" dirty="0" smtClean="0">
                <a:solidFill>
                  <a:srgbClr val="0070C0"/>
                </a:solidFill>
              </a:rPr>
              <a:t>1. draw     :  </a:t>
            </a:r>
          </a:p>
          <a:p>
            <a:pPr>
              <a:lnSpc>
                <a:spcPct val="150000"/>
              </a:lnSpc>
            </a:pPr>
            <a:r>
              <a:rPr lang="en-US" sz="2800" dirty="0" smtClean="0">
                <a:solidFill>
                  <a:srgbClr val="0070C0"/>
                </a:solidFill>
              </a:rPr>
              <a:t>2. perform:  </a:t>
            </a:r>
          </a:p>
          <a:p>
            <a:pPr>
              <a:lnSpc>
                <a:spcPct val="150000"/>
              </a:lnSpc>
            </a:pPr>
            <a:r>
              <a:rPr lang="en-US" sz="2800" dirty="0" smtClean="0">
                <a:solidFill>
                  <a:srgbClr val="0070C0"/>
                </a:solidFill>
              </a:rPr>
              <a:t>3. write    :  </a:t>
            </a:r>
          </a:p>
          <a:p>
            <a:pPr>
              <a:lnSpc>
                <a:spcPct val="150000"/>
              </a:lnSpc>
            </a:pPr>
            <a:r>
              <a:rPr lang="en-US" sz="2800" dirty="0" smtClean="0">
                <a:solidFill>
                  <a:srgbClr val="0070C0"/>
                </a:solidFill>
              </a:rPr>
              <a:t>4. watch   : </a:t>
            </a:r>
            <a:endParaRPr lang="en-US" sz="2800" dirty="0">
              <a:solidFill>
                <a:srgbClr val="0070C0"/>
              </a:solidFill>
            </a:endParaRPr>
          </a:p>
        </p:txBody>
      </p:sp>
      <p:sp>
        <p:nvSpPr>
          <p:cNvPr id="7" name="Rectangle 6"/>
          <p:cNvSpPr/>
          <p:nvPr/>
        </p:nvSpPr>
        <p:spPr>
          <a:xfrm>
            <a:off x="381000" y="1276350"/>
            <a:ext cx="1158972" cy="400110"/>
          </a:xfrm>
          <a:prstGeom prst="rect">
            <a:avLst/>
          </a:prstGeom>
        </p:spPr>
        <p:txBody>
          <a:bodyPr wrap="none">
            <a:spAutoFit/>
          </a:bodyPr>
          <a:lstStyle/>
          <a:p>
            <a:r>
              <a:rPr lang="en-US" sz="2000" b="1" i="1" dirty="0" smtClean="0">
                <a:solidFill>
                  <a:srgbClr val="FF0000"/>
                </a:solidFill>
              </a:rPr>
              <a:t>Example:</a:t>
            </a:r>
            <a:endParaRPr lang="en-US" sz="2000" dirty="0" smtClean="0">
              <a:solidFill>
                <a:srgbClr val="FF0000"/>
              </a:solidFill>
            </a:endParaRPr>
          </a:p>
        </p:txBody>
      </p:sp>
      <p:sp>
        <p:nvSpPr>
          <p:cNvPr id="8" name="Rectangle 7"/>
          <p:cNvSpPr/>
          <p:nvPr/>
        </p:nvSpPr>
        <p:spPr>
          <a:xfrm>
            <a:off x="1295400" y="1515130"/>
            <a:ext cx="4816640" cy="523220"/>
          </a:xfrm>
          <a:prstGeom prst="rect">
            <a:avLst/>
          </a:prstGeom>
        </p:spPr>
        <p:txBody>
          <a:bodyPr wrap="none">
            <a:spAutoFit/>
          </a:bodyPr>
          <a:lstStyle/>
          <a:p>
            <a:r>
              <a:rPr lang="en-US" sz="2800" dirty="0" smtClean="0">
                <a:solidFill>
                  <a:srgbClr val="7030A0"/>
                </a:solidFill>
              </a:rPr>
              <a:t> </a:t>
            </a:r>
            <a:r>
              <a:rPr lang="en-US" sz="2800" i="1" dirty="0" smtClean="0">
                <a:solidFill>
                  <a:srgbClr val="7030A0"/>
                </a:solidFill>
              </a:rPr>
              <a:t>the piano</a:t>
            </a:r>
            <a:r>
              <a:rPr lang="en-US" sz="2800" dirty="0" smtClean="0">
                <a:solidFill>
                  <a:srgbClr val="7030A0"/>
                </a:solidFill>
              </a:rPr>
              <a:t>,</a:t>
            </a:r>
            <a:r>
              <a:rPr lang="en-US" sz="2800" i="1" dirty="0" smtClean="0">
                <a:solidFill>
                  <a:srgbClr val="7030A0"/>
                </a:solidFill>
              </a:rPr>
              <a:t> the violin</a:t>
            </a:r>
            <a:r>
              <a:rPr lang="en-US" sz="2800" dirty="0" smtClean="0">
                <a:solidFill>
                  <a:srgbClr val="7030A0"/>
                </a:solidFill>
              </a:rPr>
              <a:t>,</a:t>
            </a:r>
            <a:r>
              <a:rPr lang="en-US" sz="2800" i="1" dirty="0" smtClean="0">
                <a:solidFill>
                  <a:srgbClr val="7030A0"/>
                </a:solidFill>
              </a:rPr>
              <a:t> the cello…</a:t>
            </a:r>
            <a:endParaRPr lang="en-US" sz="2800" dirty="0" smtClean="0">
              <a:solidFill>
                <a:srgbClr val="7030A0"/>
              </a:solidFill>
            </a:endParaRPr>
          </a:p>
        </p:txBody>
      </p:sp>
      <p:sp>
        <p:nvSpPr>
          <p:cNvPr id="9" name="Rectangle 8"/>
          <p:cNvSpPr/>
          <p:nvPr/>
        </p:nvSpPr>
        <p:spPr>
          <a:xfrm>
            <a:off x="381000" y="1515130"/>
            <a:ext cx="905954" cy="523220"/>
          </a:xfrm>
          <a:prstGeom prst="rect">
            <a:avLst/>
          </a:prstGeom>
        </p:spPr>
        <p:txBody>
          <a:bodyPr wrap="none">
            <a:spAutoFit/>
          </a:bodyPr>
          <a:lstStyle/>
          <a:p>
            <a:r>
              <a:rPr lang="en-US" sz="2800" b="1" dirty="0" smtClean="0">
                <a:solidFill>
                  <a:srgbClr val="7030A0"/>
                </a:solidFill>
              </a:rPr>
              <a:t>play:</a:t>
            </a:r>
            <a:endParaRPr lang="en-US" sz="2800" b="1" dirty="0">
              <a:solidFill>
                <a:srgbClr val="7030A0"/>
              </a:solidFill>
            </a:endParaRPr>
          </a:p>
        </p:txBody>
      </p:sp>
      <p:sp>
        <p:nvSpPr>
          <p:cNvPr id="10" name="TextBox 9"/>
          <p:cNvSpPr txBox="1"/>
          <p:nvPr/>
        </p:nvSpPr>
        <p:spPr>
          <a:xfrm>
            <a:off x="3200400" y="438150"/>
            <a:ext cx="20574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smtClean="0">
                <a:solidFill>
                  <a:srgbClr val="FF0000"/>
                </a:solidFill>
              </a:rPr>
              <a:t>Vocabulary:</a:t>
            </a:r>
            <a:endParaRPr lang="en-US" sz="2800" b="1" dirty="0">
              <a:solidFill>
                <a:srgbClr val="FF0000"/>
              </a:solidFill>
            </a:endParaRPr>
          </a:p>
        </p:txBody>
      </p:sp>
      <p:sp>
        <p:nvSpPr>
          <p:cNvPr id="11" name="TextBox 10"/>
          <p:cNvSpPr txBox="1"/>
          <p:nvPr/>
        </p:nvSpPr>
        <p:spPr>
          <a:xfrm>
            <a:off x="2438400" y="2300817"/>
            <a:ext cx="5410200" cy="461665"/>
          </a:xfrm>
          <a:prstGeom prst="rect">
            <a:avLst/>
          </a:prstGeom>
          <a:noFill/>
        </p:spPr>
        <p:txBody>
          <a:bodyPr wrap="square" rtlCol="0">
            <a:spAutoFit/>
          </a:bodyPr>
          <a:lstStyle/>
          <a:p>
            <a:r>
              <a:rPr lang="en-US" sz="2400" dirty="0" smtClean="0"/>
              <a:t>pictures / the house / the buffalo …</a:t>
            </a:r>
            <a:endParaRPr lang="en-US" sz="2400" dirty="0"/>
          </a:p>
        </p:txBody>
      </p:sp>
      <p:sp>
        <p:nvSpPr>
          <p:cNvPr id="15" name="TextBox 14"/>
          <p:cNvSpPr txBox="1"/>
          <p:nvPr/>
        </p:nvSpPr>
        <p:spPr>
          <a:xfrm>
            <a:off x="2438400" y="2948285"/>
            <a:ext cx="5410200" cy="461665"/>
          </a:xfrm>
          <a:prstGeom prst="rect">
            <a:avLst/>
          </a:prstGeom>
          <a:noFill/>
        </p:spPr>
        <p:txBody>
          <a:bodyPr wrap="square" rtlCol="0">
            <a:spAutoFit/>
          </a:bodyPr>
          <a:lstStyle/>
          <a:p>
            <a:r>
              <a:rPr lang="en-US" sz="2400" dirty="0" smtClean="0"/>
              <a:t>water puppetry /the organ </a:t>
            </a:r>
            <a:r>
              <a:rPr lang="en-US" sz="2400" dirty="0" smtClean="0"/>
              <a:t>/ the  </a:t>
            </a:r>
            <a:r>
              <a:rPr lang="en-US" sz="2400" dirty="0" smtClean="0"/>
              <a:t>piano …</a:t>
            </a:r>
            <a:endParaRPr lang="en-US" sz="2400" dirty="0"/>
          </a:p>
        </p:txBody>
      </p:sp>
      <p:sp>
        <p:nvSpPr>
          <p:cNvPr id="16" name="TextBox 15"/>
          <p:cNvSpPr txBox="1"/>
          <p:nvPr/>
        </p:nvSpPr>
        <p:spPr>
          <a:xfrm>
            <a:off x="2438400" y="3557885"/>
            <a:ext cx="5410200" cy="461665"/>
          </a:xfrm>
          <a:prstGeom prst="rect">
            <a:avLst/>
          </a:prstGeom>
          <a:noFill/>
        </p:spPr>
        <p:txBody>
          <a:bodyPr wrap="square" rtlCol="0">
            <a:spAutoFit/>
          </a:bodyPr>
          <a:lstStyle/>
          <a:p>
            <a:r>
              <a:rPr lang="en-US" sz="2400" dirty="0" smtClean="0"/>
              <a:t> the letter/ an email / a story …</a:t>
            </a:r>
            <a:endParaRPr lang="en-US" sz="2400" dirty="0"/>
          </a:p>
        </p:txBody>
      </p:sp>
      <p:sp>
        <p:nvSpPr>
          <p:cNvPr id="17" name="TextBox 16"/>
          <p:cNvSpPr txBox="1"/>
          <p:nvPr/>
        </p:nvSpPr>
        <p:spPr>
          <a:xfrm>
            <a:off x="2438400" y="4171950"/>
            <a:ext cx="5410200" cy="461665"/>
          </a:xfrm>
          <a:prstGeom prst="rect">
            <a:avLst/>
          </a:prstGeom>
          <a:noFill/>
        </p:spPr>
        <p:txBody>
          <a:bodyPr wrap="square" rtlCol="0">
            <a:spAutoFit/>
          </a:bodyPr>
          <a:lstStyle/>
          <a:p>
            <a:r>
              <a:rPr lang="en-US" sz="2400" dirty="0" smtClean="0"/>
              <a:t>the game / the football match / TV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Louvre | History, Collections, &amp; Facts | Britann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1325344" y="819150"/>
            <a:ext cx="6132731" cy="3400425"/>
          </a:xfrm>
          <a:prstGeom prst="rect">
            <a:avLst/>
          </a:prstGeom>
          <a:noFill/>
          <a:ln w="9525">
            <a:noFill/>
            <a:miter lim="800000"/>
            <a:headEnd/>
            <a:tailEnd/>
          </a:ln>
          <a:effectLst/>
        </p:spPr>
      </p:pic>
      <p:sp>
        <p:nvSpPr>
          <p:cNvPr id="6" name="Rectangle 5"/>
          <p:cNvSpPr/>
          <p:nvPr/>
        </p:nvSpPr>
        <p:spPr>
          <a:xfrm>
            <a:off x="1752600" y="4336018"/>
            <a:ext cx="3252878" cy="523220"/>
          </a:xfrm>
          <a:prstGeom prst="rect">
            <a:avLst/>
          </a:prstGeom>
        </p:spPr>
        <p:txBody>
          <a:bodyPr wrap="none">
            <a:spAutoFit/>
          </a:bodyPr>
          <a:lstStyle/>
          <a:p>
            <a:r>
              <a:rPr lang="en-US" sz="2800" dirty="0" smtClean="0">
                <a:solidFill>
                  <a:srgbClr val="0070C0"/>
                </a:solidFill>
              </a:rPr>
              <a:t>The Louvre Museum </a:t>
            </a:r>
            <a:endParaRPr lang="en-US" sz="2800" dirty="0">
              <a:solidFill>
                <a:srgbClr val="0070C0"/>
              </a:solidFill>
            </a:endParaRPr>
          </a:p>
        </p:txBody>
      </p:sp>
      <p:sp>
        <p:nvSpPr>
          <p:cNvPr id="7" name="Rectangle 6"/>
          <p:cNvSpPr/>
          <p:nvPr/>
        </p:nvSpPr>
        <p:spPr>
          <a:xfrm>
            <a:off x="4876800" y="4324350"/>
            <a:ext cx="1316707" cy="523220"/>
          </a:xfrm>
          <a:prstGeom prst="rect">
            <a:avLst/>
          </a:prstGeom>
        </p:spPr>
        <p:txBody>
          <a:bodyPr wrap="none">
            <a:spAutoFit/>
          </a:bodyPr>
          <a:lstStyle/>
          <a:p>
            <a:r>
              <a:rPr lang="en-US" sz="2800" dirty="0" smtClean="0">
                <a:solidFill>
                  <a:srgbClr val="0070C0"/>
                </a:solidFill>
              </a:rPr>
              <a:t>in Paris </a:t>
            </a:r>
            <a:endParaRPr lang="en-US" sz="2800" dirty="0">
              <a:solidFill>
                <a:srgbClr val="0070C0"/>
              </a:solidFill>
            </a:endParaRPr>
          </a:p>
        </p:txBody>
      </p:sp>
      <p:sp>
        <p:nvSpPr>
          <p:cNvPr id="8"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3" name="Rectangle 2"/>
          <p:cNvSpPr/>
          <p:nvPr/>
        </p:nvSpPr>
        <p:spPr>
          <a:xfrm>
            <a:off x="228600" y="361950"/>
            <a:ext cx="8915400" cy="400110"/>
          </a:xfrm>
          <a:prstGeom prst="rect">
            <a:avLst/>
          </a:prstGeom>
        </p:spPr>
        <p:txBody>
          <a:bodyPr wrap="square">
            <a:spAutoFit/>
          </a:bodyPr>
          <a:lstStyle/>
          <a:p>
            <a:r>
              <a:rPr lang="en-US" sz="2000" b="1" dirty="0" smtClean="0">
                <a:hlinkClick r:id="rId2"/>
              </a:rPr>
              <a:t>2</a:t>
            </a:r>
            <a:r>
              <a:rPr lang="en-US" sz="2000" dirty="0" smtClean="0">
                <a:hlinkClick r:id="rId2"/>
              </a:rPr>
              <a:t> </a:t>
            </a:r>
            <a:r>
              <a:rPr lang="en-US" sz="2000" b="1" dirty="0" smtClean="0">
                <a:hlinkClick r:id="rId2"/>
              </a:rPr>
              <a:t>Fill in each blank with a word or phrase from the box to complete the passage.</a:t>
            </a:r>
            <a:r>
              <a:rPr lang="en-US" sz="2000" dirty="0" smtClean="0">
                <a:solidFill>
                  <a:srgbClr val="0070C0"/>
                </a:solidFill>
              </a:rPr>
              <a:t> </a:t>
            </a:r>
            <a:r>
              <a:rPr lang="en-US" sz="2000" dirty="0" err="1" smtClean="0">
                <a:solidFill>
                  <a:srgbClr val="0070C0"/>
                </a:solidFill>
              </a:rPr>
              <a:t>i</a:t>
            </a:r>
            <a:endParaRPr lang="en-US" sz="2000" dirty="0" smtClean="0"/>
          </a:p>
        </p:txBody>
      </p:sp>
      <p:sp>
        <p:nvSpPr>
          <p:cNvPr id="6" name="Rectangle 5"/>
          <p:cNvSpPr/>
          <p:nvPr/>
        </p:nvSpPr>
        <p:spPr>
          <a:xfrm>
            <a:off x="1981200" y="590550"/>
            <a:ext cx="7162800" cy="4247317"/>
          </a:xfrm>
          <a:prstGeom prst="rect">
            <a:avLst/>
          </a:prstGeom>
        </p:spPr>
        <p:txBody>
          <a:bodyPr wrap="square">
            <a:spAutoFit/>
          </a:bodyPr>
          <a:lstStyle/>
          <a:p>
            <a:pPr algn="just">
              <a:lnSpc>
                <a:spcPct val="150000"/>
              </a:lnSpc>
            </a:pPr>
            <a:r>
              <a:rPr lang="en-US" sz="2000" dirty="0" smtClean="0">
                <a:solidFill>
                  <a:srgbClr val="00B050"/>
                </a:solidFill>
              </a:rPr>
              <a:t>The Louvre Museum is the world’s largest art museum. It is in Paris, France. It has one of the most impressive(1) ……………….. …. in history. The museum opened on 10 August 1793 with a(n) (2) ………………. of 537 paintings. The Louvre Museum now contains more than 380,000 objects, and displays 35,000 (3) </a:t>
            </a:r>
            <a:r>
              <a:rPr lang="en-US" sz="2000" dirty="0" smtClean="0">
                <a:solidFill>
                  <a:srgbClr val="00B050"/>
                </a:solidFill>
              </a:rPr>
              <a:t>………… … . </a:t>
            </a:r>
          </a:p>
          <a:p>
            <a:pPr algn="just">
              <a:lnSpc>
                <a:spcPct val="150000"/>
              </a:lnSpc>
            </a:pPr>
            <a:r>
              <a:rPr lang="en-US" sz="2000" dirty="0" smtClean="0">
                <a:solidFill>
                  <a:srgbClr val="00B050"/>
                </a:solidFill>
              </a:rPr>
              <a:t>It </a:t>
            </a:r>
            <a:r>
              <a:rPr lang="en-US" sz="2000" dirty="0" smtClean="0">
                <a:solidFill>
                  <a:srgbClr val="00B050"/>
                </a:solidFill>
              </a:rPr>
              <a:t>exhibits sculptures, objects of art, (4) ………………, drawings, and other valuable works. It is the world’s most visited museum. About 25,000 (5) ……………. come to see it per day. Most of them are foreign tourists.</a:t>
            </a:r>
          </a:p>
        </p:txBody>
      </p:sp>
      <p:sp>
        <p:nvSpPr>
          <p:cNvPr id="7" name="Rectangle 6"/>
          <p:cNvSpPr/>
          <p:nvPr/>
        </p:nvSpPr>
        <p:spPr>
          <a:xfrm>
            <a:off x="7086600" y="1104840"/>
            <a:ext cx="1828800" cy="400110"/>
          </a:xfrm>
          <a:prstGeom prst="rect">
            <a:avLst/>
          </a:prstGeom>
        </p:spPr>
        <p:txBody>
          <a:bodyPr wrap="square">
            <a:spAutoFit/>
          </a:bodyPr>
          <a:lstStyle/>
          <a:p>
            <a:r>
              <a:rPr lang="en-US" sz="2000" dirty="0" smtClean="0">
                <a:solidFill>
                  <a:srgbClr val="FF0000"/>
                </a:solidFill>
              </a:rPr>
              <a:t>art collections</a:t>
            </a:r>
            <a:endParaRPr lang="en-US" sz="2000" dirty="0">
              <a:solidFill>
                <a:srgbClr val="FF0000"/>
              </a:solidFill>
            </a:endParaRPr>
          </a:p>
        </p:txBody>
      </p:sp>
      <p:sp>
        <p:nvSpPr>
          <p:cNvPr id="8" name="Rectangle 7"/>
          <p:cNvSpPr/>
          <p:nvPr/>
        </p:nvSpPr>
        <p:spPr>
          <a:xfrm>
            <a:off x="2286000" y="2019240"/>
            <a:ext cx="1219200" cy="400110"/>
          </a:xfrm>
          <a:prstGeom prst="rect">
            <a:avLst/>
          </a:prstGeom>
        </p:spPr>
        <p:txBody>
          <a:bodyPr wrap="square">
            <a:spAutoFit/>
          </a:bodyPr>
          <a:lstStyle/>
          <a:p>
            <a:r>
              <a:rPr lang="en-US" sz="2000" dirty="0" smtClean="0">
                <a:solidFill>
                  <a:srgbClr val="FF0000"/>
                </a:solidFill>
              </a:rPr>
              <a:t>exhibition</a:t>
            </a:r>
            <a:endParaRPr lang="en-US" sz="2000" dirty="0">
              <a:solidFill>
                <a:srgbClr val="FF0000"/>
              </a:solidFill>
            </a:endParaRPr>
          </a:p>
        </p:txBody>
      </p:sp>
      <p:sp>
        <p:nvSpPr>
          <p:cNvPr id="9" name="Rectangle 8"/>
          <p:cNvSpPr/>
          <p:nvPr/>
        </p:nvSpPr>
        <p:spPr>
          <a:xfrm>
            <a:off x="7315200" y="2400240"/>
            <a:ext cx="1600200" cy="400110"/>
          </a:xfrm>
          <a:prstGeom prst="rect">
            <a:avLst/>
          </a:prstGeom>
        </p:spPr>
        <p:txBody>
          <a:bodyPr wrap="square">
            <a:spAutoFit/>
          </a:bodyPr>
          <a:lstStyle/>
          <a:p>
            <a:r>
              <a:rPr lang="en-US" sz="2000" dirty="0" smtClean="0">
                <a:solidFill>
                  <a:srgbClr val="FF0000"/>
                </a:solidFill>
              </a:rPr>
              <a:t>works of art</a:t>
            </a:r>
            <a:endParaRPr lang="en-US" sz="2000" dirty="0">
              <a:solidFill>
                <a:srgbClr val="FF0000"/>
              </a:solidFill>
            </a:endParaRPr>
          </a:p>
        </p:txBody>
      </p:sp>
      <p:sp>
        <p:nvSpPr>
          <p:cNvPr id="10" name="Rectangle 9"/>
          <p:cNvSpPr/>
          <p:nvPr/>
        </p:nvSpPr>
        <p:spPr>
          <a:xfrm>
            <a:off x="6400800" y="2876550"/>
            <a:ext cx="1143000" cy="400110"/>
          </a:xfrm>
          <a:prstGeom prst="rect">
            <a:avLst/>
          </a:prstGeom>
        </p:spPr>
        <p:txBody>
          <a:bodyPr wrap="square">
            <a:spAutoFit/>
          </a:bodyPr>
          <a:lstStyle/>
          <a:p>
            <a:r>
              <a:rPr lang="en-US" sz="2000" dirty="0" smtClean="0">
                <a:solidFill>
                  <a:srgbClr val="FF0000"/>
                </a:solidFill>
              </a:rPr>
              <a:t>paintings</a:t>
            </a:r>
            <a:endParaRPr lang="en-US" sz="2000" dirty="0">
              <a:solidFill>
                <a:srgbClr val="FF0000"/>
              </a:solidFill>
            </a:endParaRPr>
          </a:p>
        </p:txBody>
      </p:sp>
      <p:sp>
        <p:nvSpPr>
          <p:cNvPr id="11" name="Rectangle 10"/>
          <p:cNvSpPr/>
          <p:nvPr/>
        </p:nvSpPr>
        <p:spPr>
          <a:xfrm>
            <a:off x="3352800" y="3790950"/>
            <a:ext cx="1143000" cy="400110"/>
          </a:xfrm>
          <a:prstGeom prst="rect">
            <a:avLst/>
          </a:prstGeom>
        </p:spPr>
        <p:txBody>
          <a:bodyPr wrap="square">
            <a:spAutoFit/>
          </a:bodyPr>
          <a:lstStyle/>
          <a:p>
            <a:r>
              <a:rPr lang="en-US" sz="2000" dirty="0" smtClean="0">
                <a:solidFill>
                  <a:srgbClr val="FF0000"/>
                </a:solidFill>
              </a:rPr>
              <a:t>visitors</a:t>
            </a:r>
            <a:endParaRPr lang="en-US" sz="2000" dirty="0">
              <a:solidFill>
                <a:srgbClr val="FF0000"/>
              </a:solidFill>
            </a:endParaRPr>
          </a:p>
        </p:txBody>
      </p:sp>
      <p:sp>
        <p:nvSpPr>
          <p:cNvPr id="12" name="Rectangle 11"/>
          <p:cNvSpPr/>
          <p:nvPr/>
        </p:nvSpPr>
        <p:spPr>
          <a:xfrm>
            <a:off x="152400" y="1657350"/>
            <a:ext cx="1752600"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200000"/>
              </a:lnSpc>
            </a:pPr>
            <a:r>
              <a:rPr lang="en-US" sz="2000" b="1" dirty="0" smtClean="0">
                <a:solidFill>
                  <a:srgbClr val="FF0000"/>
                </a:solidFill>
              </a:rPr>
              <a:t>works of art</a:t>
            </a:r>
            <a:endParaRPr lang="en-US" sz="2000" b="1" dirty="0" smtClean="0">
              <a:solidFill>
                <a:srgbClr val="FF0000"/>
              </a:solidFill>
            </a:endParaRPr>
          </a:p>
          <a:p>
            <a:pPr>
              <a:lnSpc>
                <a:spcPct val="200000"/>
              </a:lnSpc>
            </a:pPr>
            <a:r>
              <a:rPr lang="en-US" sz="2000" b="1" dirty="0" smtClean="0">
                <a:solidFill>
                  <a:srgbClr val="FF0000"/>
                </a:solidFill>
              </a:rPr>
              <a:t>art collections</a:t>
            </a:r>
          </a:p>
          <a:p>
            <a:pPr>
              <a:lnSpc>
                <a:spcPct val="200000"/>
              </a:lnSpc>
            </a:pPr>
            <a:r>
              <a:rPr lang="en-US" sz="2000" b="1" dirty="0" smtClean="0">
                <a:solidFill>
                  <a:srgbClr val="FF0000"/>
                </a:solidFill>
              </a:rPr>
              <a:t>exhibition paintings</a:t>
            </a:r>
          </a:p>
          <a:p>
            <a:pPr>
              <a:lnSpc>
                <a:spcPct val="200000"/>
              </a:lnSpc>
            </a:pPr>
            <a:r>
              <a:rPr lang="en-US" sz="2000" b="1" dirty="0" smtClean="0">
                <a:solidFill>
                  <a:srgbClr val="FF0000"/>
                </a:solidFill>
              </a:rPr>
              <a:t>visitors</a:t>
            </a:r>
            <a:endParaRPr lang="en-US" sz="2000" b="1" dirty="0">
              <a:solidFill>
                <a:srgbClr val="FF0000"/>
              </a:solidFill>
            </a:endParaRPr>
          </a:p>
        </p:txBody>
      </p:sp>
      <p:pic>
        <p:nvPicPr>
          <p:cNvPr id="13" name="Picture 3"/>
          <p:cNvPicPr>
            <a:picLocks noChangeAspect="1" noChangeArrowheads="1"/>
          </p:cNvPicPr>
          <p:nvPr/>
        </p:nvPicPr>
        <p:blipFill>
          <a:blip r:embed="rId3" cstate="print"/>
          <a:srcRect/>
          <a:stretch>
            <a:fillRect/>
          </a:stretch>
        </p:blipFill>
        <p:spPr bwMode="auto">
          <a:xfrm>
            <a:off x="152400" y="742950"/>
            <a:ext cx="1752600" cy="1066800"/>
          </a:xfrm>
          <a:prstGeom prst="rect">
            <a:avLst/>
          </a:prstGeom>
          <a:noFill/>
          <a:ln w="9525">
            <a:noFill/>
            <a:miter lim="800000"/>
            <a:headEnd/>
            <a:tailEnd/>
          </a:ln>
          <a:effectLst/>
        </p:spPr>
      </p:pic>
      <p:sp>
        <p:nvSpPr>
          <p:cNvPr id="14" name="Rectangle 13"/>
          <p:cNvSpPr/>
          <p:nvPr/>
        </p:nvSpPr>
        <p:spPr>
          <a:xfrm>
            <a:off x="4114800" y="4425375"/>
            <a:ext cx="4724400" cy="584775"/>
          </a:xfrm>
          <a:prstGeom prst="rect">
            <a:avLst/>
          </a:prstGeom>
        </p:spPr>
        <p:txBody>
          <a:bodyPr wrap="square">
            <a:spAutoFit/>
          </a:bodyPr>
          <a:lstStyle/>
          <a:p>
            <a:r>
              <a:rPr lang="en-US" sz="1600" b="1" dirty="0" smtClean="0">
                <a:solidFill>
                  <a:srgbClr val="FF0000"/>
                </a:solidFill>
              </a:rPr>
              <a:t>(impressive </a:t>
            </a:r>
            <a:r>
              <a:rPr lang="en-US" sz="1600" b="1" dirty="0" smtClean="0">
                <a:solidFill>
                  <a:srgbClr val="7030A0"/>
                </a:solidFill>
              </a:rPr>
              <a:t>( adv) </a:t>
            </a:r>
            <a:r>
              <a:rPr lang="en-US" sz="1600" b="1" dirty="0" err="1" smtClean="0">
                <a:solidFill>
                  <a:srgbClr val="7030A0"/>
                </a:solidFill>
              </a:rPr>
              <a:t>có</a:t>
            </a:r>
            <a:r>
              <a:rPr lang="en-US" sz="1600" b="1" dirty="0" smtClean="0">
                <a:solidFill>
                  <a:srgbClr val="7030A0"/>
                </a:solidFill>
              </a:rPr>
              <a:t> </a:t>
            </a:r>
            <a:r>
              <a:rPr lang="en-US" sz="1600" b="1" dirty="0" err="1" smtClean="0">
                <a:solidFill>
                  <a:srgbClr val="7030A0"/>
                </a:solidFill>
              </a:rPr>
              <a:t>ấn</a:t>
            </a:r>
            <a:r>
              <a:rPr lang="en-US" sz="1600" b="1" dirty="0" smtClean="0">
                <a:solidFill>
                  <a:srgbClr val="7030A0"/>
                </a:solidFill>
              </a:rPr>
              <a:t> </a:t>
            </a:r>
            <a:r>
              <a:rPr lang="en-US" sz="1600" b="1" dirty="0" err="1" smtClean="0">
                <a:solidFill>
                  <a:srgbClr val="7030A0"/>
                </a:solidFill>
              </a:rPr>
              <a:t>tượng</a:t>
            </a:r>
            <a:r>
              <a:rPr lang="en-US" sz="1600" b="1" dirty="0" smtClean="0">
                <a:solidFill>
                  <a:srgbClr val="7030A0"/>
                </a:solidFill>
              </a:rPr>
              <a:t>, </a:t>
            </a:r>
            <a:r>
              <a:rPr lang="en-US" sz="1600" b="1" dirty="0" smtClean="0">
                <a:solidFill>
                  <a:srgbClr val="FF0000"/>
                </a:solidFill>
              </a:rPr>
              <a:t>exhibit</a:t>
            </a:r>
            <a:r>
              <a:rPr lang="en-US" sz="1600" b="1" dirty="0" smtClean="0">
                <a:solidFill>
                  <a:srgbClr val="7030A0"/>
                </a:solidFill>
              </a:rPr>
              <a:t> (v) </a:t>
            </a:r>
            <a:r>
              <a:rPr lang="en-US" sz="1600" b="1" dirty="0" err="1" smtClean="0">
                <a:solidFill>
                  <a:srgbClr val="7030A0"/>
                </a:solidFill>
              </a:rPr>
              <a:t>trưng</a:t>
            </a:r>
            <a:r>
              <a:rPr lang="en-US" sz="1600" b="1" dirty="0" smtClean="0">
                <a:solidFill>
                  <a:srgbClr val="7030A0"/>
                </a:solidFill>
              </a:rPr>
              <a:t> </a:t>
            </a:r>
            <a:r>
              <a:rPr lang="en-US" sz="1600" b="1" dirty="0" err="1" smtClean="0">
                <a:solidFill>
                  <a:srgbClr val="7030A0"/>
                </a:solidFill>
              </a:rPr>
              <a:t>bày</a:t>
            </a:r>
            <a:r>
              <a:rPr lang="en-US" sz="1600" b="1" dirty="0" smtClean="0">
                <a:solidFill>
                  <a:srgbClr val="7030A0"/>
                </a:solidFill>
              </a:rPr>
              <a:t>, </a:t>
            </a:r>
            <a:r>
              <a:rPr lang="en-US" sz="1600" b="1" dirty="0" smtClean="0">
                <a:solidFill>
                  <a:srgbClr val="FF0000"/>
                </a:solidFill>
              </a:rPr>
              <a:t>sculptures</a:t>
            </a:r>
            <a:r>
              <a:rPr lang="en-US" sz="1600" b="1" dirty="0" smtClean="0">
                <a:solidFill>
                  <a:srgbClr val="7030A0"/>
                </a:solidFill>
              </a:rPr>
              <a:t> (n) </a:t>
            </a:r>
            <a:r>
              <a:rPr lang="en-US" sz="1600" b="1" dirty="0" err="1" smtClean="0">
                <a:solidFill>
                  <a:srgbClr val="7030A0"/>
                </a:solidFill>
              </a:rPr>
              <a:t>tác</a:t>
            </a:r>
            <a:r>
              <a:rPr lang="en-US" sz="1600" b="1" dirty="0" smtClean="0">
                <a:solidFill>
                  <a:srgbClr val="7030A0"/>
                </a:solidFill>
              </a:rPr>
              <a:t> </a:t>
            </a:r>
            <a:r>
              <a:rPr lang="en-US" sz="1600" b="1" dirty="0" err="1" smtClean="0">
                <a:solidFill>
                  <a:srgbClr val="7030A0"/>
                </a:solidFill>
              </a:rPr>
              <a:t>phẩm</a:t>
            </a:r>
            <a:r>
              <a:rPr lang="en-US" sz="1600" b="1" dirty="0" smtClean="0">
                <a:solidFill>
                  <a:srgbClr val="7030A0"/>
                </a:solidFill>
              </a:rPr>
              <a:t> </a:t>
            </a:r>
            <a:r>
              <a:rPr lang="en-US" sz="1600" b="1" dirty="0" err="1" smtClean="0">
                <a:solidFill>
                  <a:srgbClr val="7030A0"/>
                </a:solidFill>
              </a:rPr>
              <a:t>điêu</a:t>
            </a:r>
            <a:r>
              <a:rPr lang="en-US" sz="1600" b="1" dirty="0" smtClean="0">
                <a:solidFill>
                  <a:srgbClr val="7030A0"/>
                </a:solidFill>
              </a:rPr>
              <a:t> </a:t>
            </a:r>
            <a:r>
              <a:rPr lang="en-US" sz="1600" b="1" dirty="0" err="1" smtClean="0">
                <a:solidFill>
                  <a:srgbClr val="7030A0"/>
                </a:solidFill>
              </a:rPr>
              <a:t>khắc</a:t>
            </a:r>
            <a:r>
              <a:rPr lang="en-US" sz="1600" b="1" dirty="0" smtClean="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edg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0" y="-1905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5" name="TextBox 4"/>
          <p:cNvSpPr txBox="1"/>
          <p:nvPr/>
        </p:nvSpPr>
        <p:spPr>
          <a:xfrm>
            <a:off x="3200400" y="438150"/>
            <a:ext cx="2667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solidFill>
                  <a:srgbClr val="FF0000"/>
                </a:solidFill>
              </a:rPr>
              <a:t>GRAMMAR REVIEW</a:t>
            </a:r>
            <a:endParaRPr lang="en-US" sz="2000" b="1" dirty="0">
              <a:solidFill>
                <a:srgbClr val="FF0000"/>
              </a:solidFill>
            </a:endParaRPr>
          </a:p>
        </p:txBody>
      </p:sp>
      <p:pic>
        <p:nvPicPr>
          <p:cNvPr id="6" name="zoom_detail" descr="Túi Liz Na da cá sấu láng xu hướng mùa hè.tạo nên nét &amp;dstrok;ẹp tìm ẩn"/>
          <p:cNvPicPr>
            <a:picLocks noChangeAspect="1" noChangeArrowheads="1"/>
          </p:cNvPicPr>
          <p:nvPr/>
        </p:nvPicPr>
        <p:blipFill>
          <a:blip r:embed="rId2"/>
          <a:srcRect/>
          <a:stretch>
            <a:fillRect/>
          </a:stretch>
        </p:blipFill>
        <p:spPr bwMode="auto">
          <a:xfrm>
            <a:off x="7086601" y="514350"/>
            <a:ext cx="1644689" cy="827484"/>
          </a:xfrm>
          <a:prstGeom prst="rect">
            <a:avLst/>
          </a:prstGeom>
          <a:noFill/>
          <a:ln w="9525">
            <a:noFill/>
            <a:miter lim="800000"/>
            <a:headEnd/>
            <a:tailEnd/>
          </a:ln>
        </p:spPr>
      </p:pic>
      <p:sp>
        <p:nvSpPr>
          <p:cNvPr id="7" name="Text Box 29"/>
          <p:cNvSpPr txBox="1">
            <a:spLocks noChangeArrowheads="1"/>
          </p:cNvSpPr>
          <p:nvPr/>
        </p:nvSpPr>
        <p:spPr bwMode="auto">
          <a:xfrm>
            <a:off x="152400" y="1581150"/>
            <a:ext cx="54864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0000FF"/>
                </a:solidFill>
              </a:rPr>
              <a:t>The red bag </a:t>
            </a:r>
            <a:r>
              <a:rPr lang="en-US" sz="2000" dirty="0" smtClean="0">
                <a:solidFill>
                  <a:srgbClr val="0000FF"/>
                </a:solidFill>
              </a:rPr>
              <a:t>is </a:t>
            </a:r>
            <a:r>
              <a:rPr lang="en-US" sz="2000" u="sng" dirty="0" smtClean="0">
                <a:solidFill>
                  <a:srgbClr val="0000FF"/>
                </a:solidFill>
              </a:rPr>
              <a:t>not</a:t>
            </a:r>
            <a:r>
              <a:rPr lang="en-US" sz="2000" dirty="0" smtClean="0">
                <a:solidFill>
                  <a:srgbClr val="0000FF"/>
                </a:solidFill>
              </a:rPr>
              <a:t> </a:t>
            </a:r>
            <a:r>
              <a:rPr lang="en-US" sz="2000" dirty="0">
                <a:solidFill>
                  <a:srgbClr val="FF0000"/>
                </a:solidFill>
              </a:rPr>
              <a:t>as </a:t>
            </a:r>
            <a:r>
              <a:rPr lang="en-US" sz="2000" dirty="0" smtClean="0">
                <a:solidFill>
                  <a:srgbClr val="0000FF"/>
                </a:solidFill>
              </a:rPr>
              <a:t>big </a:t>
            </a:r>
            <a:r>
              <a:rPr lang="en-US" sz="2000" dirty="0">
                <a:solidFill>
                  <a:srgbClr val="FF0000"/>
                </a:solidFill>
              </a:rPr>
              <a:t>as </a:t>
            </a:r>
            <a:r>
              <a:rPr lang="en-US" sz="2000" dirty="0">
                <a:solidFill>
                  <a:srgbClr val="0000FF"/>
                </a:solidFill>
              </a:rPr>
              <a:t>the black one. </a:t>
            </a:r>
          </a:p>
        </p:txBody>
      </p:sp>
      <p:pic>
        <p:nvPicPr>
          <p:cNvPr id="8" name="Picture 2" descr="Túi Liz Na da cá sấu láng xu hướng mùa thu.tạo nên nét &amp;dstrok;ẹp tìm ẩn"/>
          <p:cNvPicPr>
            <a:picLocks noChangeAspect="1" noChangeArrowheads="1"/>
          </p:cNvPicPr>
          <p:nvPr/>
        </p:nvPicPr>
        <p:blipFill>
          <a:blip r:embed="rId3"/>
          <a:srcRect/>
          <a:stretch>
            <a:fillRect/>
          </a:stretch>
        </p:blipFill>
        <p:spPr bwMode="auto">
          <a:xfrm>
            <a:off x="7010400" y="1371600"/>
            <a:ext cx="1905000" cy="971550"/>
          </a:xfrm>
          <a:prstGeom prst="rect">
            <a:avLst/>
          </a:prstGeom>
          <a:noFill/>
          <a:ln w="9525">
            <a:noFill/>
            <a:miter lim="800000"/>
            <a:headEnd/>
            <a:tailEnd/>
          </a:ln>
        </p:spPr>
      </p:pic>
      <p:sp>
        <p:nvSpPr>
          <p:cNvPr id="9" name="Text Box 31"/>
          <p:cNvSpPr txBox="1">
            <a:spLocks noChangeArrowheads="1"/>
          </p:cNvSpPr>
          <p:nvPr/>
        </p:nvSpPr>
        <p:spPr bwMode="auto">
          <a:xfrm>
            <a:off x="152400" y="1943040"/>
            <a:ext cx="5105400" cy="400110"/>
          </a:xfrm>
          <a:prstGeom prst="rect">
            <a:avLst/>
          </a:prstGeom>
          <a:solidFill>
            <a:schemeClr val="bg1"/>
          </a:solidFill>
          <a:ln w="28575">
            <a:solidFill>
              <a:schemeClr val="bg1"/>
            </a:solidFill>
            <a:miter lim="800000"/>
            <a:headEnd/>
            <a:tailEnd/>
          </a:ln>
        </p:spPr>
        <p:txBody>
          <a:bodyPr wrap="square">
            <a:spAutoFit/>
          </a:bodyPr>
          <a:lstStyle/>
          <a:p>
            <a:r>
              <a:rPr lang="en-US" sz="2000" i="1" dirty="0" smtClean="0">
                <a:solidFill>
                  <a:srgbClr val="0000FF"/>
                </a:solidFill>
              </a:rPr>
              <a:t>* to </a:t>
            </a:r>
            <a:r>
              <a:rPr lang="en-US" sz="2000" i="1" dirty="0">
                <a:solidFill>
                  <a:srgbClr val="0000FF"/>
                </a:solidFill>
              </a:rPr>
              <a:t>show that two things are similar</a:t>
            </a:r>
          </a:p>
        </p:txBody>
      </p:sp>
      <p:sp>
        <p:nvSpPr>
          <p:cNvPr id="10" name="Text Box 31"/>
          <p:cNvSpPr txBox="1">
            <a:spLocks noChangeArrowheads="1"/>
          </p:cNvSpPr>
          <p:nvPr/>
        </p:nvSpPr>
        <p:spPr bwMode="auto">
          <a:xfrm>
            <a:off x="304800" y="1047750"/>
            <a:ext cx="2743200" cy="461665"/>
          </a:xfrm>
          <a:prstGeom prst="rect">
            <a:avLst/>
          </a:prstGeom>
          <a:solidFill>
            <a:srgbClr val="FFFF99"/>
          </a:solidFill>
          <a:ln w="28575">
            <a:solidFill>
              <a:schemeClr val="tx1"/>
            </a:solidFill>
            <a:miter lim="800000"/>
            <a:headEnd/>
            <a:tailEnd/>
          </a:ln>
        </p:spPr>
        <p:txBody>
          <a:bodyPr wrap="square">
            <a:spAutoFit/>
          </a:bodyPr>
          <a:lstStyle/>
          <a:p>
            <a:r>
              <a:rPr lang="en-US" sz="2000" dirty="0" smtClean="0">
                <a:solidFill>
                  <a:srgbClr val="FF0000"/>
                </a:solidFill>
              </a:rPr>
              <a:t>( not)  </a:t>
            </a:r>
            <a:r>
              <a:rPr lang="en-US" sz="2400" dirty="0" smtClean="0">
                <a:solidFill>
                  <a:srgbClr val="FF0000"/>
                </a:solidFill>
              </a:rPr>
              <a:t>as + </a:t>
            </a:r>
            <a:r>
              <a:rPr lang="en-US" sz="2400" dirty="0" err="1" smtClean="0">
                <a:solidFill>
                  <a:srgbClr val="FF0000"/>
                </a:solidFill>
              </a:rPr>
              <a:t>adj</a:t>
            </a:r>
            <a:r>
              <a:rPr lang="en-US" sz="2400" dirty="0" smtClean="0">
                <a:solidFill>
                  <a:srgbClr val="FF0000"/>
                </a:solidFill>
              </a:rPr>
              <a:t> + </a:t>
            </a:r>
            <a:r>
              <a:rPr lang="en-US" sz="2400" dirty="0">
                <a:solidFill>
                  <a:srgbClr val="FF0000"/>
                </a:solidFill>
              </a:rPr>
              <a:t>as</a:t>
            </a:r>
          </a:p>
        </p:txBody>
      </p:sp>
      <p:sp>
        <p:nvSpPr>
          <p:cNvPr id="12" name="TextBox 11"/>
          <p:cNvSpPr txBox="1"/>
          <p:nvPr/>
        </p:nvSpPr>
        <p:spPr>
          <a:xfrm>
            <a:off x="0" y="666750"/>
            <a:ext cx="2438400" cy="400110"/>
          </a:xfrm>
          <a:prstGeom prst="rect">
            <a:avLst/>
          </a:prstGeom>
          <a:noFill/>
        </p:spPr>
        <p:txBody>
          <a:bodyPr wrap="square" rtlCol="0">
            <a:spAutoFit/>
          </a:bodyPr>
          <a:lstStyle/>
          <a:p>
            <a:r>
              <a:rPr lang="en-US" sz="2000" b="1" dirty="0" smtClean="0">
                <a:solidFill>
                  <a:srgbClr val="00B050"/>
                </a:solidFill>
              </a:rPr>
              <a:t>1.  So </a:t>
            </a:r>
            <a:r>
              <a:rPr lang="en-US" sz="2000" b="1" dirty="0" err="1" smtClean="0">
                <a:solidFill>
                  <a:srgbClr val="00B050"/>
                </a:solidFill>
              </a:rPr>
              <a:t>sánh</a:t>
            </a:r>
            <a:r>
              <a:rPr lang="en-US" sz="2000" b="1" dirty="0" smtClean="0">
                <a:solidFill>
                  <a:srgbClr val="00B050"/>
                </a:solidFill>
              </a:rPr>
              <a:t> </a:t>
            </a:r>
            <a:r>
              <a:rPr lang="en-US" sz="2000" b="1" dirty="0" err="1" smtClean="0">
                <a:solidFill>
                  <a:srgbClr val="00B050"/>
                </a:solidFill>
              </a:rPr>
              <a:t>bằng</a:t>
            </a:r>
            <a:endParaRPr lang="en-US" sz="2000" b="1" dirty="0">
              <a:solidFill>
                <a:srgbClr val="00B050"/>
              </a:solidFill>
            </a:endParaRPr>
          </a:p>
        </p:txBody>
      </p:sp>
      <p:sp>
        <p:nvSpPr>
          <p:cNvPr id="13" name="TextBox 12"/>
          <p:cNvSpPr txBox="1"/>
          <p:nvPr/>
        </p:nvSpPr>
        <p:spPr>
          <a:xfrm>
            <a:off x="76200" y="2343150"/>
            <a:ext cx="2438400" cy="400110"/>
          </a:xfrm>
          <a:prstGeom prst="rect">
            <a:avLst/>
          </a:prstGeom>
          <a:noFill/>
        </p:spPr>
        <p:txBody>
          <a:bodyPr wrap="square" rtlCol="0">
            <a:spAutoFit/>
          </a:bodyPr>
          <a:lstStyle/>
          <a:p>
            <a:r>
              <a:rPr lang="en-US" sz="2000" b="1" dirty="0" smtClean="0">
                <a:solidFill>
                  <a:srgbClr val="00B050"/>
                </a:solidFill>
              </a:rPr>
              <a:t>2.  So </a:t>
            </a:r>
            <a:r>
              <a:rPr lang="en-US" sz="2000" b="1" dirty="0" err="1" smtClean="0">
                <a:solidFill>
                  <a:srgbClr val="00B050"/>
                </a:solidFill>
              </a:rPr>
              <a:t>sánh</a:t>
            </a:r>
            <a:r>
              <a:rPr lang="en-US" sz="2000" b="1" dirty="0" smtClean="0">
                <a:solidFill>
                  <a:srgbClr val="00B050"/>
                </a:solidFill>
              </a:rPr>
              <a:t> </a:t>
            </a:r>
            <a:r>
              <a:rPr lang="en-US" sz="2000" b="1" dirty="0" err="1" smtClean="0">
                <a:solidFill>
                  <a:srgbClr val="00B050"/>
                </a:solidFill>
              </a:rPr>
              <a:t>hơn</a:t>
            </a:r>
            <a:endParaRPr lang="en-US" sz="2000" b="1" dirty="0">
              <a:solidFill>
                <a:srgbClr val="00B050"/>
              </a:solidFill>
            </a:endParaRPr>
          </a:p>
        </p:txBody>
      </p:sp>
      <p:sp>
        <p:nvSpPr>
          <p:cNvPr id="14" name="Text Box 31"/>
          <p:cNvSpPr txBox="1">
            <a:spLocks noChangeArrowheads="1"/>
          </p:cNvSpPr>
          <p:nvPr/>
        </p:nvSpPr>
        <p:spPr bwMode="auto">
          <a:xfrm>
            <a:off x="2286000" y="2724150"/>
            <a:ext cx="2514600" cy="461665"/>
          </a:xfrm>
          <a:prstGeom prst="rect">
            <a:avLst/>
          </a:prstGeom>
          <a:solidFill>
            <a:srgbClr val="FFFF99"/>
          </a:solidFill>
          <a:ln w="28575">
            <a:solidFill>
              <a:schemeClr val="tx1"/>
            </a:solidFill>
            <a:miter lim="800000"/>
            <a:headEnd/>
            <a:tailEnd/>
          </a:ln>
        </p:spPr>
        <p:txBody>
          <a:bodyPr wrap="square">
            <a:spAutoFit/>
          </a:bodyPr>
          <a:lstStyle/>
          <a:p>
            <a:r>
              <a:rPr lang="en-US" sz="2400" dirty="0" smtClean="0">
                <a:solidFill>
                  <a:srgbClr val="FF0000"/>
                </a:solidFill>
              </a:rPr>
              <a:t> </a:t>
            </a:r>
            <a:r>
              <a:rPr lang="en-US" sz="2400" dirty="0" err="1" smtClean="0">
                <a:solidFill>
                  <a:srgbClr val="FF0000"/>
                </a:solidFill>
              </a:rPr>
              <a:t>adj</a:t>
            </a:r>
            <a:r>
              <a:rPr lang="en-US" sz="2400" dirty="0" smtClean="0">
                <a:solidFill>
                  <a:srgbClr val="FF0000"/>
                </a:solidFill>
              </a:rPr>
              <a:t>- </a:t>
            </a:r>
            <a:r>
              <a:rPr lang="en-US" sz="2400" dirty="0" err="1" smtClean="0">
                <a:solidFill>
                  <a:srgbClr val="FF0000"/>
                </a:solidFill>
              </a:rPr>
              <a:t>er</a:t>
            </a:r>
            <a:r>
              <a:rPr lang="en-US" sz="2400" dirty="0" smtClean="0">
                <a:solidFill>
                  <a:srgbClr val="FF0000"/>
                </a:solidFill>
              </a:rPr>
              <a:t> + than</a:t>
            </a:r>
            <a:endParaRPr lang="en-US" sz="2400" dirty="0">
              <a:solidFill>
                <a:srgbClr val="FF0000"/>
              </a:solidFill>
            </a:endParaRPr>
          </a:p>
        </p:txBody>
      </p:sp>
      <p:sp>
        <p:nvSpPr>
          <p:cNvPr id="15" name="TextBox 14"/>
          <p:cNvSpPr txBox="1"/>
          <p:nvPr/>
        </p:nvSpPr>
        <p:spPr>
          <a:xfrm>
            <a:off x="0" y="2800350"/>
            <a:ext cx="2590800" cy="400110"/>
          </a:xfrm>
          <a:prstGeom prst="rect">
            <a:avLst/>
          </a:prstGeom>
          <a:noFill/>
        </p:spPr>
        <p:txBody>
          <a:bodyPr wrap="square" rtlCol="0">
            <a:spAutoFit/>
          </a:bodyPr>
          <a:lstStyle/>
          <a:p>
            <a:r>
              <a:rPr lang="en-US" sz="2000" dirty="0" smtClean="0"/>
              <a:t>+ For short adjective</a:t>
            </a:r>
            <a:endParaRPr lang="en-US" sz="2000" dirty="0"/>
          </a:p>
        </p:txBody>
      </p:sp>
      <p:sp>
        <p:nvSpPr>
          <p:cNvPr id="16" name="TextBox 15"/>
          <p:cNvSpPr txBox="1"/>
          <p:nvPr/>
        </p:nvSpPr>
        <p:spPr>
          <a:xfrm>
            <a:off x="0" y="3238440"/>
            <a:ext cx="2590800" cy="400110"/>
          </a:xfrm>
          <a:prstGeom prst="rect">
            <a:avLst/>
          </a:prstGeom>
          <a:noFill/>
        </p:spPr>
        <p:txBody>
          <a:bodyPr wrap="square" rtlCol="0">
            <a:spAutoFit/>
          </a:bodyPr>
          <a:lstStyle/>
          <a:p>
            <a:r>
              <a:rPr lang="en-US" sz="2000" dirty="0" smtClean="0"/>
              <a:t>+ For long adjective</a:t>
            </a:r>
            <a:endParaRPr lang="en-US" sz="2000" dirty="0"/>
          </a:p>
        </p:txBody>
      </p:sp>
      <p:sp>
        <p:nvSpPr>
          <p:cNvPr id="17" name="Text Box 31"/>
          <p:cNvSpPr txBox="1">
            <a:spLocks noChangeArrowheads="1"/>
          </p:cNvSpPr>
          <p:nvPr/>
        </p:nvSpPr>
        <p:spPr bwMode="auto">
          <a:xfrm>
            <a:off x="2286000" y="3257550"/>
            <a:ext cx="2514600" cy="461665"/>
          </a:xfrm>
          <a:prstGeom prst="rect">
            <a:avLst/>
          </a:prstGeom>
          <a:solidFill>
            <a:srgbClr val="FFFF99"/>
          </a:solidFill>
          <a:ln w="28575">
            <a:solidFill>
              <a:schemeClr val="tx1"/>
            </a:solidFill>
            <a:miter lim="800000"/>
            <a:headEnd/>
            <a:tailEnd/>
          </a:ln>
        </p:spPr>
        <p:txBody>
          <a:bodyPr wrap="square">
            <a:spAutoFit/>
          </a:bodyPr>
          <a:lstStyle/>
          <a:p>
            <a:r>
              <a:rPr lang="en-US" sz="2400" dirty="0" smtClean="0">
                <a:solidFill>
                  <a:srgbClr val="FF0000"/>
                </a:solidFill>
              </a:rPr>
              <a:t> more  + </a:t>
            </a:r>
            <a:r>
              <a:rPr lang="en-US" sz="2400" dirty="0" err="1" smtClean="0">
                <a:solidFill>
                  <a:srgbClr val="FF0000"/>
                </a:solidFill>
              </a:rPr>
              <a:t>adj</a:t>
            </a:r>
            <a:r>
              <a:rPr lang="en-US" sz="2400" dirty="0" smtClean="0">
                <a:solidFill>
                  <a:srgbClr val="FF0000"/>
                </a:solidFill>
              </a:rPr>
              <a:t> + than</a:t>
            </a:r>
            <a:endParaRPr lang="en-US" sz="2400" dirty="0">
              <a:solidFill>
                <a:srgbClr val="FF0000"/>
              </a:solidFill>
            </a:endParaRPr>
          </a:p>
        </p:txBody>
      </p:sp>
      <p:sp>
        <p:nvSpPr>
          <p:cNvPr id="18" name="TextBox 17"/>
          <p:cNvSpPr txBox="1"/>
          <p:nvPr/>
        </p:nvSpPr>
        <p:spPr>
          <a:xfrm>
            <a:off x="4800600" y="2800350"/>
            <a:ext cx="4572000" cy="400110"/>
          </a:xfrm>
          <a:prstGeom prst="rect">
            <a:avLst/>
          </a:prstGeom>
          <a:noFill/>
        </p:spPr>
        <p:txBody>
          <a:bodyPr wrap="square" rtlCol="0">
            <a:spAutoFit/>
          </a:bodyPr>
          <a:lstStyle/>
          <a:p>
            <a:r>
              <a:rPr lang="en-US" sz="2000" dirty="0" smtClean="0">
                <a:solidFill>
                  <a:srgbClr val="0000FF"/>
                </a:solidFill>
              </a:rPr>
              <a:t>The red bag</a:t>
            </a:r>
            <a:r>
              <a:rPr lang="en-US" sz="2000" dirty="0" smtClean="0"/>
              <a:t> is </a:t>
            </a:r>
            <a:r>
              <a:rPr lang="en-US" sz="2000" dirty="0" smtClean="0">
                <a:solidFill>
                  <a:srgbClr val="FF0000"/>
                </a:solidFill>
              </a:rPr>
              <a:t>smaller</a:t>
            </a:r>
            <a:r>
              <a:rPr lang="en-US" sz="2000" dirty="0" smtClean="0"/>
              <a:t> than the black one.</a:t>
            </a:r>
            <a:endParaRPr lang="en-US" sz="2000" dirty="0"/>
          </a:p>
        </p:txBody>
      </p:sp>
      <p:sp>
        <p:nvSpPr>
          <p:cNvPr id="19" name="TextBox 18"/>
          <p:cNvSpPr txBox="1"/>
          <p:nvPr/>
        </p:nvSpPr>
        <p:spPr>
          <a:xfrm>
            <a:off x="4876800" y="3257550"/>
            <a:ext cx="3886200" cy="400110"/>
          </a:xfrm>
          <a:prstGeom prst="rect">
            <a:avLst/>
          </a:prstGeom>
          <a:noFill/>
        </p:spPr>
        <p:txBody>
          <a:bodyPr wrap="square" rtlCol="0">
            <a:spAutoFit/>
          </a:bodyPr>
          <a:lstStyle/>
          <a:p>
            <a:r>
              <a:rPr lang="en-US" sz="2000" dirty="0" smtClean="0"/>
              <a:t>Nam is more </a:t>
            </a:r>
            <a:r>
              <a:rPr lang="en-US" sz="2000" dirty="0" smtClean="0">
                <a:solidFill>
                  <a:srgbClr val="FF0000"/>
                </a:solidFill>
              </a:rPr>
              <a:t>intelligent</a:t>
            </a:r>
            <a:r>
              <a:rPr lang="en-US" sz="2000" dirty="0" smtClean="0"/>
              <a:t> than me.</a:t>
            </a:r>
            <a:endParaRPr lang="en-US" sz="2000" dirty="0"/>
          </a:p>
        </p:txBody>
      </p:sp>
      <p:sp>
        <p:nvSpPr>
          <p:cNvPr id="20" name="TextBox 19"/>
          <p:cNvSpPr txBox="1"/>
          <p:nvPr/>
        </p:nvSpPr>
        <p:spPr>
          <a:xfrm>
            <a:off x="-76200" y="3867150"/>
            <a:ext cx="5562600" cy="400110"/>
          </a:xfrm>
          <a:prstGeom prst="rect">
            <a:avLst/>
          </a:prstGeom>
          <a:noFill/>
        </p:spPr>
        <p:txBody>
          <a:bodyPr wrap="square" rtlCol="0">
            <a:spAutoFit/>
          </a:bodyPr>
          <a:lstStyle/>
          <a:p>
            <a:r>
              <a:rPr lang="en-US" sz="2000" b="1" dirty="0" smtClean="0">
                <a:solidFill>
                  <a:srgbClr val="00B050"/>
                </a:solidFill>
              </a:rPr>
              <a:t>(1) (2)=&gt;   So </a:t>
            </a:r>
            <a:r>
              <a:rPr lang="en-US" sz="2000" b="1" dirty="0" err="1" smtClean="0">
                <a:solidFill>
                  <a:srgbClr val="00B050"/>
                </a:solidFill>
              </a:rPr>
              <a:t>sánh</a:t>
            </a:r>
            <a:r>
              <a:rPr lang="en-US" sz="2000" b="1" dirty="0" smtClean="0">
                <a:solidFill>
                  <a:srgbClr val="00B050"/>
                </a:solidFill>
              </a:rPr>
              <a:t> </a:t>
            </a:r>
            <a:r>
              <a:rPr lang="en-US" sz="2000" b="1" dirty="0" err="1" smtClean="0">
                <a:solidFill>
                  <a:srgbClr val="00B050"/>
                </a:solidFill>
              </a:rPr>
              <a:t>không</a:t>
            </a:r>
            <a:r>
              <a:rPr lang="en-US" sz="2000" b="1" dirty="0" smtClean="0">
                <a:solidFill>
                  <a:srgbClr val="00B050"/>
                </a:solidFill>
              </a:rPr>
              <a:t> </a:t>
            </a:r>
            <a:r>
              <a:rPr lang="en-US" sz="2000" b="1" dirty="0" err="1" smtClean="0">
                <a:solidFill>
                  <a:srgbClr val="00B050"/>
                </a:solidFill>
              </a:rPr>
              <a:t>bằng</a:t>
            </a:r>
            <a:r>
              <a:rPr lang="en-US" sz="2000" b="1" dirty="0" smtClean="0">
                <a:solidFill>
                  <a:srgbClr val="00B050"/>
                </a:solidFill>
              </a:rPr>
              <a:t> </a:t>
            </a:r>
            <a:r>
              <a:rPr lang="en-US" sz="2000" b="1" dirty="0" err="1" smtClean="0">
                <a:solidFill>
                  <a:srgbClr val="00B050"/>
                </a:solidFill>
              </a:rPr>
              <a:t>thì</a:t>
            </a:r>
            <a:r>
              <a:rPr lang="en-US" sz="2000" b="1" dirty="0" smtClean="0">
                <a:solidFill>
                  <a:srgbClr val="00B050"/>
                </a:solidFill>
              </a:rPr>
              <a:t> </a:t>
            </a:r>
            <a:r>
              <a:rPr lang="en-US" sz="2000" b="1" dirty="0" err="1" smtClean="0">
                <a:solidFill>
                  <a:srgbClr val="00B050"/>
                </a:solidFill>
              </a:rPr>
              <a:t>bằng</a:t>
            </a:r>
            <a:r>
              <a:rPr lang="en-US" sz="2000" b="1" dirty="0" smtClean="0">
                <a:solidFill>
                  <a:srgbClr val="00B050"/>
                </a:solidFill>
              </a:rPr>
              <a:t> </a:t>
            </a:r>
            <a:r>
              <a:rPr lang="en-US" sz="2000" b="1" dirty="0" err="1" smtClean="0">
                <a:solidFill>
                  <a:srgbClr val="00B050"/>
                </a:solidFill>
              </a:rPr>
              <a:t>sánh</a:t>
            </a:r>
            <a:r>
              <a:rPr lang="en-US" sz="2000" b="1" dirty="0" smtClean="0">
                <a:solidFill>
                  <a:srgbClr val="00B050"/>
                </a:solidFill>
              </a:rPr>
              <a:t> </a:t>
            </a:r>
            <a:r>
              <a:rPr lang="en-US" sz="2000" b="1" dirty="0" err="1" smtClean="0">
                <a:solidFill>
                  <a:srgbClr val="00B050"/>
                </a:solidFill>
              </a:rPr>
              <a:t>hơn</a:t>
            </a:r>
            <a:endParaRPr lang="en-US" sz="2000" b="1" dirty="0">
              <a:solidFill>
                <a:srgbClr val="00B050"/>
              </a:solidFill>
            </a:endParaRPr>
          </a:p>
        </p:txBody>
      </p:sp>
      <p:sp>
        <p:nvSpPr>
          <p:cNvPr id="22" name="TextBox 21"/>
          <p:cNvSpPr txBox="1"/>
          <p:nvPr/>
        </p:nvSpPr>
        <p:spPr>
          <a:xfrm>
            <a:off x="1600200" y="4324350"/>
            <a:ext cx="6096000" cy="461665"/>
          </a:xfrm>
          <a:prstGeom prst="rect">
            <a:avLst/>
          </a:prstGeom>
          <a:noFill/>
        </p:spPr>
        <p:txBody>
          <a:bodyPr wrap="square" rtlCol="0">
            <a:spAutoFit/>
          </a:bodyPr>
          <a:lstStyle/>
          <a:p>
            <a:r>
              <a:rPr lang="en-US" sz="2400" dirty="0" smtClean="0"/>
              <a:t>This red bag is </a:t>
            </a:r>
            <a:r>
              <a:rPr lang="en-US" sz="2400" dirty="0" smtClean="0">
                <a:solidFill>
                  <a:srgbClr val="FF0000"/>
                </a:solidFill>
              </a:rPr>
              <a:t>different from </a:t>
            </a:r>
            <a:r>
              <a:rPr lang="en-US" sz="2400" dirty="0" smtClean="0"/>
              <a:t>that black one.</a:t>
            </a:r>
            <a:endParaRPr lang="en-US" sz="2400" dirty="0"/>
          </a:p>
        </p:txBody>
      </p:sp>
      <p:sp>
        <p:nvSpPr>
          <p:cNvPr id="21" name="Rectangle 20"/>
          <p:cNvSpPr/>
          <p:nvPr/>
        </p:nvSpPr>
        <p:spPr>
          <a:xfrm>
            <a:off x="5486400" y="3867150"/>
            <a:ext cx="3486788" cy="400110"/>
          </a:xfrm>
          <a:prstGeom prst="rect">
            <a:avLst/>
          </a:prstGeom>
        </p:spPr>
        <p:txBody>
          <a:bodyPr wrap="none">
            <a:spAutoFit/>
          </a:bodyPr>
          <a:lstStyle/>
          <a:p>
            <a:r>
              <a:rPr lang="en-US" sz="2000" b="1" dirty="0" smtClean="0">
                <a:solidFill>
                  <a:srgbClr val="00B050"/>
                </a:solidFill>
              </a:rPr>
              <a:t>=&gt; </a:t>
            </a:r>
            <a:r>
              <a:rPr lang="en-US" sz="2000" b="1" dirty="0" err="1" smtClean="0">
                <a:solidFill>
                  <a:srgbClr val="00B050"/>
                </a:solidFill>
              </a:rPr>
              <a:t>Khác</a:t>
            </a:r>
            <a:r>
              <a:rPr lang="en-US" sz="2000" b="1" dirty="0" smtClean="0">
                <a:solidFill>
                  <a:srgbClr val="00B050"/>
                </a:solidFill>
              </a:rPr>
              <a:t> </a:t>
            </a:r>
            <a:r>
              <a:rPr lang="en-US" sz="2000" b="1" dirty="0" err="1" smtClean="0">
                <a:solidFill>
                  <a:srgbClr val="00B050"/>
                </a:solidFill>
              </a:rPr>
              <a:t>nhau</a:t>
            </a:r>
            <a:r>
              <a:rPr lang="en-US" sz="2000" b="1" dirty="0" smtClean="0">
                <a:solidFill>
                  <a:srgbClr val="00B050"/>
                </a:solidFill>
              </a:rPr>
              <a:t> =&gt; different from</a:t>
            </a:r>
            <a:endParaRPr lang="en-US" sz="2000" dirty="0"/>
          </a:p>
        </p:txBody>
      </p:sp>
      <p:sp>
        <p:nvSpPr>
          <p:cNvPr id="23" name="Rectangle 22"/>
          <p:cNvSpPr/>
          <p:nvPr/>
        </p:nvSpPr>
        <p:spPr>
          <a:xfrm>
            <a:off x="1752600" y="1581150"/>
            <a:ext cx="347133"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zoom_detail" descr="Túi Liz Na da cá sấu láng xu hướng mùa hè.tạo nên nét &amp;dstrok;ẹp tìm ẩn"/>
          <p:cNvPicPr>
            <a:picLocks noChangeAspect="1" noChangeArrowheads="1"/>
          </p:cNvPicPr>
          <p:nvPr/>
        </p:nvPicPr>
        <p:blipFill>
          <a:blip r:embed="rId2"/>
          <a:srcRect/>
          <a:stretch>
            <a:fillRect/>
          </a:stretch>
        </p:blipFill>
        <p:spPr bwMode="auto">
          <a:xfrm>
            <a:off x="7292622" y="536928"/>
            <a:ext cx="1371600" cy="8274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par>
                                <p:cTn id="18" presetID="4"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ox(i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0" nodeType="clickEffect">
                                  <p:stCondLst>
                                    <p:cond delay="0"/>
                                  </p:stCondLst>
                                  <p:childTnLst>
                                    <p:animEffect transition="out" filter="box(in)">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i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ox(in)">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edge">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ox(i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edge">
                                      <p:cBhvr>
                                        <p:cTn id="83" dur="20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0"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edge">
                                      <p:cBhvr>
                                        <p:cTn id="88" dur="20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0"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edge">
                                      <p:cBhvr>
                                        <p:cTn id="9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P spid="13" grpId="0"/>
      <p:bldP spid="14" grpId="0" animBg="1"/>
      <p:bldP spid="15" grpId="0"/>
      <p:bldP spid="16" grpId="0"/>
      <p:bldP spid="17" grpId="0" animBg="1"/>
      <p:bldP spid="18" grpId="0"/>
      <p:bldP spid="19" grpId="0"/>
      <p:bldP spid="20" grpId="0"/>
      <p:bldP spid="22" grpId="0"/>
      <p:bldP spid="21"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0" y="-1905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3" name="Rectangle 2"/>
          <p:cNvSpPr/>
          <p:nvPr/>
        </p:nvSpPr>
        <p:spPr>
          <a:xfrm>
            <a:off x="228600" y="762833"/>
            <a:ext cx="8763000" cy="830997"/>
          </a:xfrm>
          <a:prstGeom prst="rect">
            <a:avLst/>
          </a:prstGeom>
        </p:spPr>
        <p:txBody>
          <a:bodyPr wrap="square">
            <a:spAutoFit/>
          </a:bodyPr>
          <a:lstStyle/>
          <a:p>
            <a:r>
              <a:rPr lang="en-US" sz="2400" b="1" dirty="0" smtClean="0">
                <a:hlinkClick r:id="rId2"/>
              </a:rPr>
              <a:t>3</a:t>
            </a:r>
            <a:r>
              <a:rPr lang="en-US" sz="2400" dirty="0" smtClean="0">
                <a:hlinkClick r:id="rId2"/>
              </a:rPr>
              <a:t> </a:t>
            </a:r>
            <a:r>
              <a:rPr lang="en-US" sz="2400" b="1" dirty="0" smtClean="0">
                <a:hlinkClick r:id="rId2"/>
              </a:rPr>
              <a:t>Complete the sentences, using the words in brackets. Add the necessary words.</a:t>
            </a:r>
            <a:r>
              <a:rPr lang="en-US" sz="2400" dirty="0" smtClean="0">
                <a:solidFill>
                  <a:srgbClr val="0070C0"/>
                </a:solidFill>
              </a:rPr>
              <a:t> </a:t>
            </a:r>
            <a:r>
              <a:rPr lang="en-US" sz="1200" dirty="0" err="1" smtClean="0">
                <a:solidFill>
                  <a:srgbClr val="0070C0"/>
                </a:solidFill>
              </a:rPr>
              <a:t>gr</a:t>
            </a:r>
            <a:r>
              <a:rPr lang="en-US" sz="1200" dirty="0" smtClean="0">
                <a:solidFill>
                  <a:srgbClr val="0070C0"/>
                </a:solidFill>
              </a:rPr>
              <a:t>/</a:t>
            </a:r>
            <a:r>
              <a:rPr lang="en-US" sz="1200" dirty="0" err="1" smtClean="0">
                <a:solidFill>
                  <a:srgbClr val="0070C0"/>
                </a:solidFill>
              </a:rPr>
              <a:t>i</a:t>
            </a:r>
            <a:endParaRPr lang="en-US" sz="2400" dirty="0" smtClean="0"/>
          </a:p>
        </p:txBody>
      </p:sp>
      <p:sp>
        <p:nvSpPr>
          <p:cNvPr id="6" name="Rectangle 5"/>
          <p:cNvSpPr/>
          <p:nvPr/>
        </p:nvSpPr>
        <p:spPr>
          <a:xfrm>
            <a:off x="76200" y="1593830"/>
            <a:ext cx="9067800" cy="3416320"/>
          </a:xfrm>
          <a:prstGeom prst="rect">
            <a:avLst/>
          </a:prstGeom>
        </p:spPr>
        <p:txBody>
          <a:bodyPr wrap="square">
            <a:spAutoFit/>
          </a:bodyPr>
          <a:lstStyle/>
          <a:p>
            <a:r>
              <a:rPr lang="en-US" sz="2400" b="1" dirty="0" smtClean="0"/>
              <a:t>1. </a:t>
            </a:r>
            <a:r>
              <a:rPr lang="en-US" sz="2400" dirty="0" smtClean="0"/>
              <a:t>I think the Temple of Literature is as ………… </a:t>
            </a:r>
            <a:r>
              <a:rPr lang="en-US" sz="2400" dirty="0" err="1" smtClean="0"/>
              <a:t>Quan</a:t>
            </a:r>
            <a:r>
              <a:rPr lang="en-US" sz="2400" dirty="0" smtClean="0"/>
              <a:t> </a:t>
            </a:r>
            <a:r>
              <a:rPr lang="en-US" sz="2400" dirty="0" err="1" smtClean="0"/>
              <a:t>Thanh</a:t>
            </a:r>
            <a:r>
              <a:rPr lang="en-US" sz="2400" dirty="0" smtClean="0"/>
              <a:t> Temple. (old)</a:t>
            </a:r>
          </a:p>
          <a:p>
            <a:r>
              <a:rPr lang="en-US" sz="2400" b="1" dirty="0" smtClean="0"/>
              <a:t>2. </a:t>
            </a:r>
            <a:r>
              <a:rPr lang="en-US" sz="2400" dirty="0" smtClean="0"/>
              <a:t>I don’t like this film very much. It is …………………. the original book. (different)</a:t>
            </a:r>
          </a:p>
          <a:p>
            <a:r>
              <a:rPr lang="en-US" sz="2400" b="1" dirty="0" smtClean="0"/>
              <a:t>3. </a:t>
            </a:r>
            <a:r>
              <a:rPr lang="en-US" sz="2400" dirty="0" smtClean="0"/>
              <a:t>Some students say </a:t>
            </a:r>
            <a:r>
              <a:rPr lang="en-US" sz="2400" dirty="0" err="1" smtClean="0"/>
              <a:t>maths</a:t>
            </a:r>
            <a:r>
              <a:rPr lang="en-US" sz="2400" dirty="0" smtClean="0"/>
              <a:t> is ……………………….. than music, but I don’t think so. (important)</a:t>
            </a:r>
          </a:p>
          <a:p>
            <a:r>
              <a:rPr lang="en-US" sz="2400" b="1" dirty="0" smtClean="0"/>
              <a:t>4. </a:t>
            </a:r>
            <a:r>
              <a:rPr lang="en-US" sz="2400" dirty="0" smtClean="0"/>
              <a:t>My grandma thinks modern life is …………………… as life in the past. (not / good)</a:t>
            </a:r>
          </a:p>
          <a:p>
            <a:r>
              <a:rPr lang="en-US" sz="2400" b="1" dirty="0" smtClean="0"/>
              <a:t>5. </a:t>
            </a:r>
            <a:r>
              <a:rPr lang="en-US" sz="2400" dirty="0" smtClean="0"/>
              <a:t>Learning to play the guitar is ………………….... I thought. (not / easy)</a:t>
            </a:r>
            <a:endParaRPr lang="en-US" sz="2400" dirty="0"/>
          </a:p>
        </p:txBody>
      </p:sp>
      <p:sp>
        <p:nvSpPr>
          <p:cNvPr id="7" name="Rectangle 6"/>
          <p:cNvSpPr/>
          <p:nvPr/>
        </p:nvSpPr>
        <p:spPr>
          <a:xfrm>
            <a:off x="4876800" y="1517630"/>
            <a:ext cx="915635" cy="461665"/>
          </a:xfrm>
          <a:prstGeom prst="rect">
            <a:avLst/>
          </a:prstGeom>
        </p:spPr>
        <p:txBody>
          <a:bodyPr wrap="none">
            <a:spAutoFit/>
          </a:bodyPr>
          <a:lstStyle/>
          <a:p>
            <a:r>
              <a:rPr lang="en-US" sz="2400" dirty="0" smtClean="0">
                <a:solidFill>
                  <a:srgbClr val="FF0000"/>
                </a:solidFill>
              </a:rPr>
              <a:t>old as</a:t>
            </a:r>
            <a:endParaRPr lang="en-US" sz="2400" dirty="0">
              <a:solidFill>
                <a:srgbClr val="FF0000"/>
              </a:solidFill>
            </a:endParaRPr>
          </a:p>
        </p:txBody>
      </p:sp>
      <p:sp>
        <p:nvSpPr>
          <p:cNvPr id="8" name="Rectangle 7"/>
          <p:cNvSpPr/>
          <p:nvPr/>
        </p:nvSpPr>
        <p:spPr>
          <a:xfrm>
            <a:off x="4648200" y="2203430"/>
            <a:ext cx="1941429" cy="461665"/>
          </a:xfrm>
          <a:prstGeom prst="rect">
            <a:avLst/>
          </a:prstGeom>
        </p:spPr>
        <p:txBody>
          <a:bodyPr wrap="none">
            <a:spAutoFit/>
          </a:bodyPr>
          <a:lstStyle/>
          <a:p>
            <a:r>
              <a:rPr lang="en-US" sz="2400" dirty="0" smtClean="0">
                <a:solidFill>
                  <a:srgbClr val="FF0000"/>
                </a:solidFill>
              </a:rPr>
              <a:t>different from</a:t>
            </a:r>
            <a:endParaRPr lang="en-US" sz="2400" dirty="0">
              <a:solidFill>
                <a:srgbClr val="FF0000"/>
              </a:solidFill>
            </a:endParaRPr>
          </a:p>
        </p:txBody>
      </p:sp>
      <p:sp>
        <p:nvSpPr>
          <p:cNvPr id="9" name="Rectangle 8"/>
          <p:cNvSpPr/>
          <p:nvPr/>
        </p:nvSpPr>
        <p:spPr>
          <a:xfrm>
            <a:off x="3923097" y="2934869"/>
            <a:ext cx="2172903" cy="461665"/>
          </a:xfrm>
          <a:prstGeom prst="rect">
            <a:avLst/>
          </a:prstGeom>
        </p:spPr>
        <p:txBody>
          <a:bodyPr wrap="none">
            <a:spAutoFit/>
          </a:bodyPr>
          <a:lstStyle/>
          <a:p>
            <a:r>
              <a:rPr lang="en-US" sz="2400" dirty="0" smtClean="0">
                <a:solidFill>
                  <a:srgbClr val="FF0000"/>
                </a:solidFill>
              </a:rPr>
              <a:t>more important</a:t>
            </a:r>
            <a:endParaRPr lang="en-US" sz="2400" dirty="0">
              <a:solidFill>
                <a:srgbClr val="FF0000"/>
              </a:solidFill>
            </a:endParaRPr>
          </a:p>
        </p:txBody>
      </p:sp>
      <p:sp>
        <p:nvSpPr>
          <p:cNvPr id="10" name="Rectangle 9"/>
          <p:cNvSpPr/>
          <p:nvPr/>
        </p:nvSpPr>
        <p:spPr>
          <a:xfrm>
            <a:off x="4724400" y="3727430"/>
            <a:ext cx="1644489" cy="461665"/>
          </a:xfrm>
          <a:prstGeom prst="rect">
            <a:avLst/>
          </a:prstGeom>
        </p:spPr>
        <p:txBody>
          <a:bodyPr wrap="none">
            <a:spAutoFit/>
          </a:bodyPr>
          <a:lstStyle/>
          <a:p>
            <a:r>
              <a:rPr lang="en-US" sz="2400" dirty="0" smtClean="0">
                <a:solidFill>
                  <a:srgbClr val="FF0000"/>
                </a:solidFill>
              </a:rPr>
              <a:t>not as good</a:t>
            </a:r>
            <a:endParaRPr lang="en-US" sz="2400" dirty="0">
              <a:solidFill>
                <a:srgbClr val="FF0000"/>
              </a:solidFill>
            </a:endParaRPr>
          </a:p>
        </p:txBody>
      </p:sp>
      <p:sp>
        <p:nvSpPr>
          <p:cNvPr id="11" name="Rectangle 10"/>
          <p:cNvSpPr/>
          <p:nvPr/>
        </p:nvSpPr>
        <p:spPr>
          <a:xfrm>
            <a:off x="4038600" y="4413230"/>
            <a:ext cx="1977657" cy="461665"/>
          </a:xfrm>
          <a:prstGeom prst="rect">
            <a:avLst/>
          </a:prstGeom>
        </p:spPr>
        <p:txBody>
          <a:bodyPr wrap="none">
            <a:spAutoFit/>
          </a:bodyPr>
          <a:lstStyle/>
          <a:p>
            <a:r>
              <a:rPr lang="en-US" sz="2400" dirty="0" smtClean="0">
                <a:solidFill>
                  <a:srgbClr val="FF0000"/>
                </a:solidFill>
              </a:rPr>
              <a:t>not as easy as </a:t>
            </a:r>
            <a:endParaRPr lang="en-US" sz="2400" dirty="0">
              <a:solidFill>
                <a:srgbClr val="FF0000"/>
              </a:solidFill>
            </a:endParaRPr>
          </a:p>
        </p:txBody>
      </p:sp>
      <p:sp>
        <p:nvSpPr>
          <p:cNvPr id="12" name="TextBox 11"/>
          <p:cNvSpPr txBox="1"/>
          <p:nvPr/>
        </p:nvSpPr>
        <p:spPr>
          <a:xfrm>
            <a:off x="3200400" y="438150"/>
            <a:ext cx="1828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solidFill>
                  <a:srgbClr val="FF0000"/>
                </a:solidFill>
              </a:rPr>
              <a:t>GRAMMAR</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0" y="0"/>
            <a:ext cx="9144000" cy="400110"/>
          </a:xfrm>
          <a:prstGeom prst="rect">
            <a:avLst/>
          </a:prstGeom>
          <a:solidFill>
            <a:srgbClr val="D6F907"/>
          </a:solidFill>
          <a:ln w="9525">
            <a:solidFill>
              <a:srgbClr val="C00000"/>
            </a:solidFill>
            <a:miter lim="800000"/>
            <a:headEnd/>
            <a:tailEnd/>
          </a:ln>
        </p:spPr>
        <p:txBody>
          <a:bodyPr>
            <a:spAutoFit/>
          </a:bodyPr>
          <a:lstStyle/>
          <a:p>
            <a:pPr algn="ctr">
              <a:spcBef>
                <a:spcPct val="50000"/>
              </a:spcBef>
            </a:pPr>
            <a:r>
              <a:rPr lang="en-US" sz="2000" b="1" u="sng" dirty="0">
                <a:solidFill>
                  <a:srgbClr val="FF0000"/>
                </a:solidFill>
              </a:rPr>
              <a:t>Unit </a:t>
            </a:r>
            <a:r>
              <a:rPr lang="en-US" sz="2000" b="1" u="sng" dirty="0" smtClean="0">
                <a:solidFill>
                  <a:srgbClr val="FF0000"/>
                </a:solidFill>
              </a:rPr>
              <a:t>4</a:t>
            </a:r>
            <a:r>
              <a:rPr lang="en-US" sz="2000" b="1" dirty="0" smtClean="0">
                <a:solidFill>
                  <a:srgbClr val="FF0000"/>
                </a:solidFill>
              </a:rPr>
              <a:t>:</a:t>
            </a:r>
            <a:r>
              <a:rPr lang="en-US" b="1" dirty="0" smtClean="0">
                <a:solidFill>
                  <a:srgbClr val="FF0000"/>
                </a:solidFill>
              </a:rPr>
              <a:t>            </a:t>
            </a:r>
            <a:r>
              <a:rPr lang="en-US" sz="2000" b="1" dirty="0" smtClean="0">
                <a:solidFill>
                  <a:srgbClr val="0000CC"/>
                </a:solidFill>
                <a:latin typeface=".VnRevue" pitchFamily="34" charset="0"/>
                <a:cs typeface="Arial" charset="0"/>
              </a:rPr>
              <a:t>MUSIC AND ARTS</a:t>
            </a:r>
            <a:r>
              <a:rPr lang="en-US" sz="2000" dirty="0" smtClean="0">
                <a:solidFill>
                  <a:srgbClr val="0000CC"/>
                </a:solidFill>
                <a:latin typeface=".VnRevue" pitchFamily="34" charset="0"/>
                <a:cs typeface="Arial" charset="0"/>
              </a:rPr>
              <a:t> (Looking Back )</a:t>
            </a:r>
            <a:endParaRPr lang="en-US" sz="3600" dirty="0">
              <a:solidFill>
                <a:srgbClr val="0000CC"/>
              </a:solidFill>
              <a:latin typeface=".VnRevue" pitchFamily="34" charset="0"/>
              <a:cs typeface="Arial" charset="0"/>
            </a:endParaRPr>
          </a:p>
        </p:txBody>
      </p:sp>
      <p:sp>
        <p:nvSpPr>
          <p:cNvPr id="3" name="Rectangle 2"/>
          <p:cNvSpPr/>
          <p:nvPr/>
        </p:nvSpPr>
        <p:spPr>
          <a:xfrm>
            <a:off x="152400" y="438150"/>
            <a:ext cx="8763000" cy="461665"/>
          </a:xfrm>
          <a:prstGeom prst="rect">
            <a:avLst/>
          </a:prstGeom>
        </p:spPr>
        <p:txBody>
          <a:bodyPr wrap="square">
            <a:spAutoFit/>
          </a:bodyPr>
          <a:lstStyle/>
          <a:p>
            <a:r>
              <a:rPr lang="en-US" sz="2400" b="1" dirty="0" smtClean="0">
                <a:hlinkClick r:id="rId2"/>
              </a:rPr>
              <a:t>4</a:t>
            </a:r>
            <a:r>
              <a:rPr lang="en-US" sz="2400" dirty="0" smtClean="0">
                <a:hlinkClick r:id="rId2"/>
              </a:rPr>
              <a:t> </a:t>
            </a:r>
            <a:r>
              <a:rPr lang="en-US" sz="2400" b="1" dirty="0" smtClean="0">
                <a:hlinkClick r:id="rId2"/>
              </a:rPr>
              <a:t>Rewrite the sentences, using the given words.</a:t>
            </a:r>
            <a:r>
              <a:rPr lang="en-US" sz="2400" dirty="0" smtClean="0">
                <a:solidFill>
                  <a:srgbClr val="0070C0"/>
                </a:solidFill>
              </a:rPr>
              <a:t> </a:t>
            </a:r>
            <a:r>
              <a:rPr lang="en-US" dirty="0" err="1" smtClean="0">
                <a:solidFill>
                  <a:srgbClr val="0070C0"/>
                </a:solidFill>
              </a:rPr>
              <a:t>gr</a:t>
            </a:r>
            <a:endParaRPr lang="en-US" sz="2400" dirty="0" smtClean="0"/>
          </a:p>
        </p:txBody>
      </p:sp>
      <p:sp>
        <p:nvSpPr>
          <p:cNvPr id="7" name="Rectangle 6"/>
          <p:cNvSpPr/>
          <p:nvPr/>
        </p:nvSpPr>
        <p:spPr>
          <a:xfrm>
            <a:off x="152400" y="995898"/>
            <a:ext cx="8610600" cy="3416320"/>
          </a:xfrm>
          <a:prstGeom prst="rect">
            <a:avLst/>
          </a:prstGeom>
        </p:spPr>
        <p:txBody>
          <a:bodyPr wrap="square">
            <a:spAutoFit/>
          </a:bodyPr>
          <a:lstStyle/>
          <a:p>
            <a:r>
              <a:rPr lang="en-US" sz="2400" b="1" dirty="0" smtClean="0"/>
              <a:t>1. </a:t>
            </a:r>
            <a:r>
              <a:rPr lang="en-US" sz="2400" dirty="0" smtClean="0"/>
              <a:t>Playing video games is not as good as exercising. (better)</a:t>
            </a:r>
          </a:p>
          <a:p>
            <a:endParaRPr lang="en-US" sz="2400" b="1" dirty="0" smtClean="0"/>
          </a:p>
          <a:p>
            <a:r>
              <a:rPr lang="en-US" sz="2400" b="1" dirty="0" smtClean="0"/>
              <a:t>2. </a:t>
            </a:r>
            <a:r>
              <a:rPr lang="en-US" sz="2400" dirty="0" smtClean="0"/>
              <a:t>Duong’s father draws animals better than Duong. (well)</a:t>
            </a:r>
          </a:p>
          <a:p>
            <a:endParaRPr lang="en-US" sz="2400" b="1" dirty="0" smtClean="0"/>
          </a:p>
          <a:p>
            <a:r>
              <a:rPr lang="en-US" sz="2400" b="1" dirty="0" smtClean="0"/>
              <a:t>3. </a:t>
            </a:r>
            <a:r>
              <a:rPr lang="en-US" sz="2400" dirty="0" smtClean="0"/>
              <a:t>This painting is not as valuable as the Mona Lisa. (more)</a:t>
            </a:r>
          </a:p>
          <a:p>
            <a:endParaRPr lang="en-US" sz="2400" b="1" dirty="0" smtClean="0"/>
          </a:p>
          <a:p>
            <a:r>
              <a:rPr lang="en-US" sz="2400" b="1" dirty="0" smtClean="0"/>
              <a:t>4. </a:t>
            </a:r>
            <a:r>
              <a:rPr lang="en-US" sz="2400" dirty="0" smtClean="0"/>
              <a:t>David is more artistic than Nick. (not as)</a:t>
            </a:r>
          </a:p>
          <a:p>
            <a:endParaRPr lang="en-US" sz="2400" b="1" dirty="0" smtClean="0"/>
          </a:p>
          <a:p>
            <a:r>
              <a:rPr lang="en-US" sz="2400" b="1" dirty="0" smtClean="0"/>
              <a:t>5. </a:t>
            </a:r>
            <a:r>
              <a:rPr lang="en-US" sz="2400" dirty="0" smtClean="0"/>
              <a:t>The second version of the play is not different from the first. (like)</a:t>
            </a:r>
          </a:p>
        </p:txBody>
      </p:sp>
      <p:sp>
        <p:nvSpPr>
          <p:cNvPr id="8" name="Rectangle 7"/>
          <p:cNvSpPr/>
          <p:nvPr/>
        </p:nvSpPr>
        <p:spPr>
          <a:xfrm>
            <a:off x="762000" y="1428750"/>
            <a:ext cx="5003870" cy="400110"/>
          </a:xfrm>
          <a:prstGeom prst="rect">
            <a:avLst/>
          </a:prstGeom>
        </p:spPr>
        <p:txBody>
          <a:bodyPr wrap="none">
            <a:spAutoFit/>
          </a:bodyPr>
          <a:lstStyle/>
          <a:p>
            <a:r>
              <a:rPr lang="en-US" sz="2000" b="1" dirty="0" smtClean="0">
                <a:solidFill>
                  <a:srgbClr val="FF0000"/>
                </a:solidFill>
              </a:rPr>
              <a:t>Exercising is better than playing video games.</a:t>
            </a:r>
          </a:p>
        </p:txBody>
      </p:sp>
      <p:sp>
        <p:nvSpPr>
          <p:cNvPr id="9" name="Rectangle 8"/>
          <p:cNvSpPr/>
          <p:nvPr/>
        </p:nvSpPr>
        <p:spPr>
          <a:xfrm>
            <a:off x="762000" y="2038350"/>
            <a:ext cx="5562600" cy="400110"/>
          </a:xfrm>
          <a:prstGeom prst="rect">
            <a:avLst/>
          </a:prstGeom>
        </p:spPr>
        <p:txBody>
          <a:bodyPr wrap="square">
            <a:spAutoFit/>
          </a:bodyPr>
          <a:lstStyle/>
          <a:p>
            <a:r>
              <a:rPr lang="en-US" sz="2000" b="1" dirty="0" smtClean="0">
                <a:solidFill>
                  <a:srgbClr val="FF0000"/>
                </a:solidFill>
              </a:rPr>
              <a:t>Duong doesn’t draw animals as well as his father. </a:t>
            </a:r>
          </a:p>
        </p:txBody>
      </p:sp>
      <p:sp>
        <p:nvSpPr>
          <p:cNvPr id="10" name="Rectangle 9"/>
          <p:cNvSpPr/>
          <p:nvPr/>
        </p:nvSpPr>
        <p:spPr>
          <a:xfrm>
            <a:off x="762000" y="2876550"/>
            <a:ext cx="5562600" cy="400110"/>
          </a:xfrm>
          <a:prstGeom prst="rect">
            <a:avLst/>
          </a:prstGeom>
        </p:spPr>
        <p:txBody>
          <a:bodyPr wrap="square">
            <a:spAutoFit/>
          </a:bodyPr>
          <a:lstStyle/>
          <a:p>
            <a:r>
              <a:rPr lang="en-US" sz="2000" b="1" dirty="0" smtClean="0">
                <a:solidFill>
                  <a:srgbClr val="FF0000"/>
                </a:solidFill>
              </a:rPr>
              <a:t>The Mona Lisa is more valuable than this painting.</a:t>
            </a:r>
          </a:p>
        </p:txBody>
      </p:sp>
      <p:sp>
        <p:nvSpPr>
          <p:cNvPr id="11" name="Rectangle 10"/>
          <p:cNvSpPr/>
          <p:nvPr/>
        </p:nvSpPr>
        <p:spPr>
          <a:xfrm>
            <a:off x="762000" y="3650218"/>
            <a:ext cx="3382529" cy="400110"/>
          </a:xfrm>
          <a:prstGeom prst="rect">
            <a:avLst/>
          </a:prstGeom>
        </p:spPr>
        <p:txBody>
          <a:bodyPr wrap="none">
            <a:spAutoFit/>
          </a:bodyPr>
          <a:lstStyle/>
          <a:p>
            <a:r>
              <a:rPr lang="en-US" sz="2000" b="1" dirty="0" smtClean="0">
                <a:solidFill>
                  <a:srgbClr val="FF0000"/>
                </a:solidFill>
              </a:rPr>
              <a:t>Nick is not as artistic as David.</a:t>
            </a:r>
          </a:p>
        </p:txBody>
      </p:sp>
      <p:sp>
        <p:nvSpPr>
          <p:cNvPr id="12" name="Rectangle 11"/>
          <p:cNvSpPr/>
          <p:nvPr/>
        </p:nvSpPr>
        <p:spPr>
          <a:xfrm>
            <a:off x="762000" y="4400550"/>
            <a:ext cx="5087868" cy="400110"/>
          </a:xfrm>
          <a:prstGeom prst="rect">
            <a:avLst/>
          </a:prstGeom>
        </p:spPr>
        <p:txBody>
          <a:bodyPr wrap="none">
            <a:spAutoFit/>
          </a:bodyPr>
          <a:lstStyle/>
          <a:p>
            <a:r>
              <a:rPr lang="en-US" sz="2000" b="1" dirty="0" smtClean="0">
                <a:solidFill>
                  <a:srgbClr val="FF0000"/>
                </a:solidFill>
              </a:rPr>
              <a:t>The first version of the play is like the second. </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TotalTime>
  <Words>680</Words>
  <Application>Microsoft Office PowerPoint</Application>
  <PresentationFormat>On-screen Show (16:9)</PresentationFormat>
  <Paragraphs>112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Anh TuanSVE</cp:lastModifiedBy>
  <cp:revision>92</cp:revision>
  <dcterms:created xsi:type="dcterms:W3CDTF">2016-08-21T08:24:45Z</dcterms:created>
  <dcterms:modified xsi:type="dcterms:W3CDTF">2022-11-14T07:36:21Z</dcterms:modified>
</cp:coreProperties>
</file>