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  <p:sldMasterId id="2147483721" r:id="rId7"/>
  </p:sldMasterIdLst>
  <p:sldIdLst>
    <p:sldId id="322" r:id="rId8"/>
    <p:sldId id="272" r:id="rId9"/>
    <p:sldId id="273" r:id="rId10"/>
    <p:sldId id="303" r:id="rId11"/>
    <p:sldId id="274" r:id="rId12"/>
    <p:sldId id="328" r:id="rId13"/>
    <p:sldId id="275" r:id="rId14"/>
    <p:sldId id="308" r:id="rId15"/>
    <p:sldId id="306" r:id="rId16"/>
    <p:sldId id="310" r:id="rId17"/>
    <p:sldId id="276" r:id="rId18"/>
    <p:sldId id="312" r:id="rId19"/>
    <p:sldId id="313" r:id="rId20"/>
    <p:sldId id="314" r:id="rId21"/>
    <p:sldId id="317" r:id="rId22"/>
    <p:sldId id="316" r:id="rId23"/>
    <p:sldId id="315" r:id="rId24"/>
    <p:sldId id="280" r:id="rId25"/>
    <p:sldId id="321" r:id="rId26"/>
    <p:sldId id="320" r:id="rId27"/>
    <p:sldId id="323" r:id="rId28"/>
    <p:sldId id="324" r:id="rId29"/>
    <p:sldId id="318" r:id="rId30"/>
    <p:sldId id="319" r:id="rId31"/>
    <p:sldId id="325" r:id="rId32"/>
    <p:sldId id="326" r:id="rId33"/>
    <p:sldId id="327" r:id="rId34"/>
    <p:sldId id="281" r:id="rId35"/>
    <p:sldId id="304" r:id="rId36"/>
  </p:sldIdLst>
  <p:sldSz cx="18288000" cy="10287000"/>
  <p:notesSz cx="6858000" cy="9144000"/>
  <p:embeddedFontLst>
    <p:embeddedFont>
      <p:font typeface=".VnTime" panose="020BE200000000000000" pitchFamily="34" charset="0"/>
      <p:regular r:id="rId37"/>
      <p:bold r:id="rId38"/>
      <p:italic r:id="rId39"/>
      <p:boldItalic r:id="rId40"/>
    </p:embeddedFont>
    <p:embeddedFont>
      <p:font typeface="Algerian" pitchFamily="82" charset="77"/>
      <p:regular r:id="rId41"/>
    </p:embeddedFont>
    <p:embeddedFont>
      <p:font typeface="Broadway" pitchFamily="82" charset="77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DejaVu Serif" panose="02060603050605020204" pitchFamily="18" charset="0"/>
      <p:regular r:id="rId49"/>
    </p:embeddedFont>
    <p:embeddedFont>
      <p:font typeface="Noto Sans" panose="020B0502040504020204" pitchFamily="34" charset="0"/>
      <p:regular r:id="rId50"/>
      <p:bold r:id="rId51"/>
      <p:italic r:id="rId52"/>
      <p:boldItalic r:id="rId53"/>
    </p:embeddedFont>
    <p:embeddedFont>
      <p:font typeface="Noto Serif Display Black" panose="02020A02080505020204" pitchFamily="18" charset="0"/>
      <p:regular r:id="rId54"/>
      <p:bold r:id="rId55"/>
    </p:embeddedFont>
    <p:embeddedFont>
      <p:font typeface="Quicksand" pitchFamily="2" charset="77"/>
      <p:regular r:id="rId56"/>
    </p:embeddedFont>
    <p:embeddedFont>
      <p:font typeface="Quicksand Bold" pitchFamily="2" charset="77"/>
      <p:regular r:id="rId57"/>
      <p:bold r:id="rId58"/>
    </p:embeddedFont>
    <p:embeddedFont>
      <p:font typeface="Sue Ellen Francisco" panose="020B0604020202020204" pitchFamily="3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yen tran" initials="xt" lastIdx="1" clrIdx="0">
    <p:extLst>
      <p:ext uri="{19B8F6BF-5375-455C-9EA6-DF929625EA0E}">
        <p15:presenceInfo xmlns:p15="http://schemas.microsoft.com/office/powerpoint/2012/main" userId="fa41fc43e419cfb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9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54" autoAdjust="0"/>
  </p:normalViewPr>
  <p:slideViewPr>
    <p:cSldViewPr>
      <p:cViewPr varScale="1">
        <p:scale>
          <a:sx n="69" d="100"/>
          <a:sy n="69" d="100"/>
        </p:scale>
        <p:origin x="92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3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3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E12862F8-6712-4AEE-BEAF-370F6A877D86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4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EA5C4DD-D700-43E2-BB30-E0672069042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20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FDF5066E-2BF1-4A47-A211-82ABD40D8924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5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CBC9986-587C-4D44-9A96-3E05F8E13B4F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56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EDE883AC-ADF8-4E22-8608-5AFCDC0F7BF2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56C663A-8970-4C05-B55C-AC4D8AB9E788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90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43D2CB0A-A32A-48FF-AAAA-76E4E2759190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58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8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6650BB61-A994-4DEE-B3A5-7753D7CA257F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8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8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8A06AF7A-0D98-4D52-B023-D872AEAF7B57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57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B327D336-FC08-4772-817E-C48882B037D0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46A1A258-F9CD-414D-925A-F27827A5A7E9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30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11B98AB-910C-424D-A7CF-500854F78F2C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61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66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09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0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49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63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2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84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55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14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47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87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53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90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21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29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3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67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89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48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89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81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1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CF2F048-3348-4DBE-B415-209CD7560ABD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28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A12CFE1B-B4F4-4D7B-AF02-6B384521C832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76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0AF31A2F-F91F-4B68-8F6E-8BA4BA118BF1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39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E9968163-1C22-4DE1-A6E6-5BBBCFA1A733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8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713E5D0-396F-4A8A-BF6F-2E79382A4777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550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498C748-1B7B-469B-B721-C716A27F03C1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52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FD6D47C-A2FB-4E2A-9EB9-255638E4AAD9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68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09F89116-1357-467F-B232-8E866ED1FB7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492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28978717-60D3-438D-8D83-1D554A636018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759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E48ABF6-45ED-419B-BCFA-A7848AE53384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61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21B604F3-91FC-4451-98FE-59BB59AF20D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60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CF2F048-3348-4DBE-B415-209CD7560ABD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82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A12CFE1B-B4F4-4D7B-AF02-6B384521C832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09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0AF31A2F-F91F-4B68-8F6E-8BA4BA118BF1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5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E9968163-1C22-4DE1-A6E6-5BBBCFA1A733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62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713E5D0-396F-4A8A-BF6F-2E79382A4777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073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498C748-1B7B-469B-B721-C716A27F03C1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05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FD6D47C-A2FB-4E2A-9EB9-255638E4AAD9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722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09F89116-1357-467F-B232-8E866ED1FB7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54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28978717-60D3-438D-8D83-1D554A636018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734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E48ABF6-45ED-419B-BCFA-A7848AE53384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715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21B604F3-91FC-4451-98FE-59BB59AF20D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710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CF2F048-3348-4DBE-B415-209CD7560ABD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613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A12CFE1B-B4F4-4D7B-AF02-6B384521C832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0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0AF31A2F-F91F-4B68-8F6E-8BA4BA118BF1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720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E9968163-1C22-4DE1-A6E6-5BBBCFA1A733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626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713E5D0-396F-4A8A-BF6F-2E79382A4777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484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498C748-1B7B-469B-B721-C716A27F03C1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72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FD6D47C-A2FB-4E2A-9EB9-255638E4AAD9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118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09F89116-1357-467F-B232-8E866ED1FB7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628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28978717-60D3-438D-8D83-1D554A636018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137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E48ABF6-45ED-419B-BCFA-A7848AE53384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905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21B604F3-91FC-4451-98FE-59BB59AF20D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8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C53EDD98-69D8-429A-9596-782814A328A9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5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0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41ADBCD-A257-4E5B-A6C7-904136132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3B1BD3D-D855-4DF6-94B6-AFAAEFEA74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6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D5156BCA-DEBC-476D-A96C-0EE05DB3BAE2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3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D5156BCA-DEBC-476D-A96C-0EE05DB3BAE2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0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D5156BCA-DEBC-476D-A96C-0EE05DB3BAE2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8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2.png"/><Relationship Id="rId4" Type="http://schemas.openxmlformats.org/officeDocument/2006/relationships/image" Target="../media/image3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fpnQ8c_9k8https:/youtu.be/LfpnQ8c_9k8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23891" y="3726533"/>
            <a:ext cx="14939889" cy="19389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defTabSz="1371600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CHÀO MỪNG QUÍ THẦY CÔ VỀ DỰ GIỜ </a:t>
            </a:r>
          </a:p>
          <a:p>
            <a:pPr defTabSz="1371600"/>
            <a:r>
              <a:rPr lang="en-US" sz="6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                </a:t>
            </a: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MÔN: ÂM NHẠC 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7417" y="822960"/>
            <a:ext cx="12196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 err="1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Ubnd</a:t>
            </a:r>
            <a:r>
              <a:rPr lang="en-US" sz="4200" b="1" dirty="0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HUYỆN MỘ ĐỨC</a:t>
            </a:r>
          </a:p>
          <a:p>
            <a:pPr algn="ctr" defTabSz="1371600"/>
            <a:r>
              <a:rPr lang="en-US" sz="4200" b="1" dirty="0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TRƯỜNG THCS </a:t>
            </a:r>
            <a:r>
              <a:rPr lang="en-US" sz="4200" b="1" dirty="0" err="1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Nguyễn</a:t>
            </a:r>
            <a:r>
              <a:rPr lang="en-US" sz="4200" b="1" dirty="0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bá</a:t>
            </a:r>
            <a:r>
              <a:rPr lang="en-US" sz="4200" b="1" dirty="0">
                <a:solidFill>
                  <a:srgbClr val="70AD47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loan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778" y="6824671"/>
            <a:ext cx="4452425" cy="3967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6145">
            <a:off x="2922782" y="7402322"/>
            <a:ext cx="4000500" cy="3000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78" y="5863919"/>
            <a:ext cx="3156440" cy="2371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0606">
            <a:off x="8123690" y="6801882"/>
            <a:ext cx="2441913" cy="2464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88" y="6711351"/>
            <a:ext cx="2973560" cy="3000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9396">
            <a:off x="10591517" y="6030984"/>
            <a:ext cx="2038695" cy="230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44400" y="-3009900"/>
            <a:ext cx="48302456" cy="13487411"/>
            <a:chOff x="0" y="0"/>
            <a:chExt cx="64403275" cy="17983215"/>
          </a:xfrm>
          <a:noFill/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4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366520"/>
              <a:ext cx="32928403" cy="17616696"/>
            </a:xfrm>
            <a:prstGeom prst="rect">
              <a:avLst/>
            </a:prstGeom>
            <a:grpFill/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4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1474872" y="0"/>
              <a:ext cx="32928403" cy="17616696"/>
            </a:xfrm>
            <a:prstGeom prst="rect">
              <a:avLst/>
            </a:prstGeom>
            <a:grpFill/>
          </p:spPr>
        </p:pic>
      </p:grpSp>
      <p:sp>
        <p:nvSpPr>
          <p:cNvPr id="6" name="TextBox 6"/>
          <p:cNvSpPr txBox="1"/>
          <p:nvPr/>
        </p:nvSpPr>
        <p:spPr>
          <a:xfrm>
            <a:off x="4771549" y="78219"/>
            <a:ext cx="754747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SỐ 2</a:t>
            </a:r>
          </a:p>
        </p:txBody>
      </p:sp>
      <p:grpSp>
        <p:nvGrpSpPr>
          <p:cNvPr id="7" name="Group 7"/>
          <p:cNvGrpSpPr/>
          <p:nvPr/>
        </p:nvGrpSpPr>
        <p:grpSpPr>
          <a:xfrm rot="2292533">
            <a:off x="14804801" y="184224"/>
            <a:ext cx="2320512" cy="2304095"/>
            <a:chOff x="0" y="0"/>
            <a:chExt cx="3094016" cy="309401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77679" y="0"/>
              <a:ext cx="1816337" cy="181633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490696"/>
              <a:ext cx="834945" cy="83494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780008" y="2259070"/>
              <a:ext cx="834945" cy="83494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3982" y="1705088"/>
              <a:ext cx="834945" cy="834945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0F76CF6-78A5-43DB-85AB-E1E5E31634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6" t="20496" r="2334" b="26404"/>
          <a:stretch/>
        </p:blipFill>
        <p:spPr>
          <a:xfrm>
            <a:off x="0" y="1105090"/>
            <a:ext cx="18440400" cy="87628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13" name="Cloud 12"/>
          <p:cNvSpPr/>
          <p:nvPr/>
        </p:nvSpPr>
        <p:spPr bwMode="auto">
          <a:xfrm>
            <a:off x="228600" y="2019319"/>
            <a:ext cx="4691824" cy="2057286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Latin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6372126"/>
            <a:ext cx="1607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E     	F	G	A	F	     G	     B  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    B 	     C	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9639300"/>
            <a:ext cx="18288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C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    C    D    C   B     A         B    A     G     A  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G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F     G    F         E</a:t>
            </a:r>
          </a:p>
        </p:txBody>
      </p:sp>
    </p:spTree>
    <p:extLst>
      <p:ext uri="{BB962C8B-B14F-4D97-AF65-F5344CB8AC3E}">
        <p14:creationId xmlns:p14="http://schemas.microsoft.com/office/powerpoint/2010/main" val="55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87671">
            <a:off x="-223319" y="6838902"/>
            <a:ext cx="2618336" cy="35888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7071">
            <a:off x="15605925" y="7918883"/>
            <a:ext cx="2496818" cy="29053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33742" y="651081"/>
            <a:ext cx="882376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99F56B-4858-4D7A-93C3-673641B14F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30000" r="1667" b="61852"/>
          <a:stretch/>
        </p:blipFill>
        <p:spPr>
          <a:xfrm>
            <a:off x="1600200" y="1551253"/>
            <a:ext cx="16459200" cy="23714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12B4A3-119B-48E1-9E45-E9430C0D1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5640913"/>
            <a:ext cx="16459200" cy="2398187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D373E9C3-4B73-47B1-BE3D-11E3E3F2F994}"/>
              </a:ext>
            </a:extLst>
          </p:cNvPr>
          <p:cNvSpPr txBox="1"/>
          <p:nvPr/>
        </p:nvSpPr>
        <p:spPr>
          <a:xfrm>
            <a:off x="685800" y="4723122"/>
            <a:ext cx="9599306" cy="604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4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38600" y="7277100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0820400" y="7277100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7068800" y="7277100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15200" y="7277100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2573000" y="7382175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7526000" y="7277100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7754600" y="7277100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7297400" y="7277100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7613">
            <a:off x="-387867" y="7404548"/>
            <a:ext cx="5046526" cy="3199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9361">
            <a:off x="13561258" y="143779"/>
            <a:ext cx="5572125" cy="24431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3440" y="2443163"/>
            <a:ext cx="4108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76CF6-78A5-43DB-85AB-E1E5E3163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" t="38785" r="2272" b="45978"/>
          <a:stretch/>
        </p:blipFill>
        <p:spPr>
          <a:xfrm>
            <a:off x="990600" y="4152900"/>
            <a:ext cx="16687800" cy="2285999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</p:pic>
    </p:spTree>
    <p:extLst>
      <p:ext uri="{BB962C8B-B14F-4D97-AF65-F5344CB8AC3E}">
        <p14:creationId xmlns:p14="http://schemas.microsoft.com/office/powerpoint/2010/main" val="37353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7613">
            <a:off x="-387867" y="7404548"/>
            <a:ext cx="5046526" cy="3199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9361">
            <a:off x="13561258" y="143779"/>
            <a:ext cx="5572125" cy="24431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3440" y="2443163"/>
            <a:ext cx="4108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76CF6-78A5-43DB-85AB-E1E5E3163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" t="56511" r="2334" b="26404"/>
          <a:stretch/>
        </p:blipFill>
        <p:spPr>
          <a:xfrm>
            <a:off x="762000" y="3771899"/>
            <a:ext cx="17068800" cy="266700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</p:pic>
    </p:spTree>
    <p:extLst>
      <p:ext uri="{BB962C8B-B14F-4D97-AF65-F5344CB8AC3E}">
        <p14:creationId xmlns:p14="http://schemas.microsoft.com/office/powerpoint/2010/main" val="34609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05999"/>
            <a:ext cx="4108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1+2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F76CF6-78A5-43DB-85AB-E1E5E316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" t="20496" r="2334" b="26404"/>
          <a:stretch/>
        </p:blipFill>
        <p:spPr>
          <a:xfrm>
            <a:off x="0" y="1562100"/>
            <a:ext cx="18288000" cy="8077200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9361">
            <a:off x="14444030" y="862927"/>
            <a:ext cx="4397639" cy="19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96411906615423642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66700"/>
            <a:ext cx="17602199" cy="10020300"/>
          </a:xfrm>
        </p:spPr>
      </p:pic>
    </p:spTree>
    <p:extLst>
      <p:ext uri="{BB962C8B-B14F-4D97-AF65-F5344CB8AC3E}">
        <p14:creationId xmlns:p14="http://schemas.microsoft.com/office/powerpoint/2010/main" val="272207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01879973978296156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66700"/>
            <a:ext cx="17297400" cy="9753600"/>
          </a:xfrm>
        </p:spPr>
      </p:pic>
    </p:spTree>
    <p:extLst>
      <p:ext uri="{BB962C8B-B14F-4D97-AF65-F5344CB8AC3E}">
        <p14:creationId xmlns:p14="http://schemas.microsoft.com/office/powerpoint/2010/main" val="204298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25892404319900938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0"/>
            <a:ext cx="17526000" cy="10287000"/>
          </a:xfrm>
        </p:spPr>
      </p:pic>
    </p:spTree>
    <p:extLst>
      <p:ext uri="{BB962C8B-B14F-4D97-AF65-F5344CB8AC3E}">
        <p14:creationId xmlns:p14="http://schemas.microsoft.com/office/powerpoint/2010/main" val="36041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316"/>
          <a:stretch>
            <a:fillRect/>
          </a:stretch>
        </p:blipFill>
        <p:spPr>
          <a:xfrm>
            <a:off x="13859074" y="7807166"/>
            <a:ext cx="3784256" cy="2149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5316" b="1924"/>
          <a:stretch>
            <a:fillRect/>
          </a:stretch>
        </p:blipFill>
        <p:spPr>
          <a:xfrm rot="1592610">
            <a:off x="692794" y="1158634"/>
            <a:ext cx="3784256" cy="2106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7200" y="5448300"/>
            <a:ext cx="2819400" cy="4508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95600" y="4152184"/>
            <a:ext cx="1235449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600" b="1" dirty="0" err="1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b="1" dirty="0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600" b="1" dirty="0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6600" b="1" dirty="0" err="1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6600" b="1" dirty="0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5FF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6600" b="1" dirty="0">
              <a:solidFill>
                <a:srgbClr val="F5FF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81800" y="2225038"/>
            <a:ext cx="4411167" cy="85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F5FF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D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21"/>
          <p:cNvSpPr/>
          <p:nvPr/>
        </p:nvSpPr>
        <p:spPr>
          <a:xfrm>
            <a:off x="1260435" y="2933700"/>
            <a:ext cx="15697200" cy="6400800"/>
          </a:xfrm>
          <a:prstGeom prst="rect">
            <a:avLst/>
          </a:prstGeom>
          <a:solidFill>
            <a:srgbClr val="FFE6DE"/>
          </a:solidFill>
        </p:spPr>
        <p:txBody>
          <a:bodyPr/>
          <a:lstStyle/>
          <a:p>
            <a:pPr algn="ctr"/>
            <a:r>
              <a:rPr lang="en-US" sz="7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^^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24000" y="1036381"/>
            <a:ext cx="14556423" cy="106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127" normalizeH="0" baseline="0" noProof="0" dirty="0" err="1">
                <a:ln>
                  <a:noFill/>
                </a:ln>
                <a:solidFill>
                  <a:srgbClr val="FFE6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399" b="0" i="0" u="none" strike="noStrike" kern="1200" cap="none" spc="127" normalizeH="0" baseline="0" noProof="0" dirty="0">
                <a:ln>
                  <a:noFill/>
                </a:ln>
                <a:solidFill>
                  <a:srgbClr val="FFE6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399" b="0" i="0" u="none" strike="noStrike" kern="1200" cap="none" spc="127" normalizeH="0" baseline="0" noProof="0" dirty="0" err="1">
                <a:ln>
                  <a:noFill/>
                </a:ln>
                <a:solidFill>
                  <a:srgbClr val="FFE6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6399" b="0" i="0" u="none" strike="noStrike" kern="1200" cap="none" spc="127" normalizeH="0" baseline="0" noProof="0" dirty="0">
                <a:ln>
                  <a:noFill/>
                </a:ln>
                <a:solidFill>
                  <a:srgbClr val="FFE6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Ai </a:t>
            </a:r>
            <a:r>
              <a:rPr kumimoji="0" lang="en-US" sz="6399" b="0" i="0" u="none" strike="noStrike" kern="1200" cap="none" spc="127" normalizeH="0" baseline="0" noProof="0" dirty="0" err="1">
                <a:ln>
                  <a:noFill/>
                </a:ln>
                <a:solidFill>
                  <a:srgbClr val="FFE6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6399" b="0" i="0" u="none" strike="noStrike" kern="1200" cap="none" spc="127" normalizeH="0" baseline="0" noProof="0" dirty="0">
                <a:ln>
                  <a:noFill/>
                </a:ln>
                <a:solidFill>
                  <a:srgbClr val="FFE6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399" b="0" i="0" u="none" strike="noStrike" kern="1200" cap="none" spc="127" normalizeH="0" baseline="0" noProof="0" dirty="0" err="1">
                <a:ln>
                  <a:noFill/>
                </a:ln>
                <a:solidFill>
                  <a:srgbClr val="FFE6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6399" b="0" i="0" u="none" strike="noStrike" kern="1200" cap="none" spc="127" normalizeH="0" baseline="0" noProof="0" dirty="0">
                <a:ln>
                  <a:noFill/>
                </a:ln>
                <a:solidFill>
                  <a:srgbClr val="FFE6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6338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487400" y="-708309"/>
            <a:ext cx="48408677" cy="13349967"/>
            <a:chOff x="-141628" y="0"/>
            <a:chExt cx="64544903" cy="1779995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4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-141628" y="183260"/>
              <a:ext cx="32928403" cy="1761669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4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1474872" y="0"/>
              <a:ext cx="32928403" cy="17616696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38091" y="1438230"/>
            <a:ext cx="17047751" cy="4672450"/>
            <a:chOff x="12521" y="-917086"/>
            <a:chExt cx="22730336" cy="6229932"/>
          </a:xfrm>
        </p:grpSpPr>
        <p:sp>
          <p:nvSpPr>
            <p:cNvPr id="12" name="TextBox 12"/>
            <p:cNvSpPr txBox="1"/>
            <p:nvPr/>
          </p:nvSpPr>
          <p:spPr>
            <a:xfrm>
              <a:off x="1059198" y="1311752"/>
              <a:ext cx="21683659" cy="40010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r>
                <a:rPr lang="en-US" sz="6500" b="1" spc="195" dirty="0">
                  <a:solidFill>
                    <a:srgbClr val="FFE6DE"/>
                  </a:solidFill>
                  <a:latin typeface="Quicksand Bold"/>
                </a:rPr>
                <a:t> </a:t>
              </a:r>
            </a:p>
            <a:p>
              <a:pPr>
                <a:lnSpc>
                  <a:spcPts val="7800"/>
                </a:lnSpc>
              </a:pP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  <a:p>
              <a:pPr algn="l">
                <a:lnSpc>
                  <a:spcPts val="7800"/>
                </a:lnSpc>
              </a:pP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6500" b="1" spc="195" dirty="0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500" b="1" spc="195" dirty="0" err="1">
                  <a:solidFill>
                    <a:srgbClr val="FFE6D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endParaRPr lang="en-US" sz="6500" b="1" spc="195" dirty="0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521" y="-917086"/>
              <a:ext cx="16436763" cy="940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59"/>
                </a:lnSpc>
              </a:pPr>
              <a:r>
                <a:rPr lang="en-US" sz="4800" b="1" spc="192" dirty="0">
                  <a:solidFill>
                    <a:srgbClr val="FFE6D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 rot="3489379">
            <a:off x="16414503" y="6069918"/>
            <a:ext cx="2259959" cy="2220726"/>
            <a:chOff x="0" y="0"/>
            <a:chExt cx="6326834" cy="6326834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24917" y="0"/>
              <a:ext cx="4101917" cy="4101917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793479"/>
              <a:ext cx="1453953" cy="1453953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99661" y="4872881"/>
              <a:ext cx="1453953" cy="145395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64690" y="3908191"/>
              <a:ext cx="1453953" cy="1453953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91DA68A0-5F02-4455-B547-423B81E0085F}"/>
              </a:ext>
            </a:extLst>
          </p:cNvPr>
          <p:cNvSpPr/>
          <p:nvPr/>
        </p:nvSpPr>
        <p:spPr>
          <a:xfrm>
            <a:off x="15522423" y="2812226"/>
            <a:ext cx="1066800" cy="179960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195" dirty="0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5400" b="1" spc="195" dirty="0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0"/>
          <p:cNvGrpSpPr/>
          <p:nvPr/>
        </p:nvGrpSpPr>
        <p:grpSpPr>
          <a:xfrm rot="2292533">
            <a:off x="14136453" y="6952323"/>
            <a:ext cx="2259959" cy="2220726"/>
            <a:chOff x="0" y="0"/>
            <a:chExt cx="6326834" cy="6326834"/>
          </a:xfrm>
        </p:grpSpPr>
        <p:pic>
          <p:nvPicPr>
            <p:cNvPr id="27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24917" y="0"/>
              <a:ext cx="4101917" cy="4101917"/>
            </a:xfrm>
            <a:prstGeom prst="rect">
              <a:avLst/>
            </a:prstGeom>
          </p:spPr>
        </p:pic>
        <p:pic>
          <p:nvPicPr>
            <p:cNvPr id="28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793479"/>
              <a:ext cx="1453953" cy="1453953"/>
            </a:xfrm>
            <a:prstGeom prst="rect">
              <a:avLst/>
            </a:prstGeom>
          </p:spPr>
        </p:pic>
        <p:pic>
          <p:nvPicPr>
            <p:cNvPr id="29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99661" y="4872881"/>
              <a:ext cx="1453953" cy="1453953"/>
            </a:xfrm>
            <a:prstGeom prst="rect">
              <a:avLst/>
            </a:prstGeom>
          </p:spPr>
        </p:pic>
        <p:pic>
          <p:nvPicPr>
            <p:cNvPr id="30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64690" y="3908191"/>
              <a:ext cx="1453953" cy="1453953"/>
            </a:xfrm>
            <a:prstGeom prst="rect">
              <a:avLst/>
            </a:prstGeom>
          </p:spPr>
        </p:pic>
      </p:grpSp>
      <p:grpSp>
        <p:nvGrpSpPr>
          <p:cNvPr id="31" name="Group 20"/>
          <p:cNvGrpSpPr/>
          <p:nvPr/>
        </p:nvGrpSpPr>
        <p:grpSpPr>
          <a:xfrm rot="4357516">
            <a:off x="16030208" y="8146458"/>
            <a:ext cx="2259959" cy="2220726"/>
            <a:chOff x="0" y="0"/>
            <a:chExt cx="6326834" cy="6326834"/>
          </a:xfrm>
        </p:grpSpPr>
        <p:pic>
          <p:nvPicPr>
            <p:cNvPr id="3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24917" y="0"/>
              <a:ext cx="4101917" cy="4101917"/>
            </a:xfrm>
            <a:prstGeom prst="rect">
              <a:avLst/>
            </a:prstGeom>
          </p:spPr>
        </p:pic>
        <p:pic>
          <p:nvPicPr>
            <p:cNvPr id="3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793479"/>
              <a:ext cx="1453953" cy="1453953"/>
            </a:xfrm>
            <a:prstGeom prst="rect">
              <a:avLst/>
            </a:prstGeom>
          </p:spPr>
        </p:pic>
        <p:pic>
          <p:nvPicPr>
            <p:cNvPr id="3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99661" y="4872881"/>
              <a:ext cx="1453953" cy="1453953"/>
            </a:xfrm>
            <a:prstGeom prst="rect">
              <a:avLst/>
            </a:prstGeom>
          </p:spPr>
        </p:pic>
        <p:pic>
          <p:nvPicPr>
            <p:cNvPr id="3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64690" y="3908191"/>
              <a:ext cx="1453953" cy="14539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D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3628295"/>
            <a:ext cx="5257800" cy="3572605"/>
          </a:xfrm>
          <a:prstGeom prst="rect">
            <a:avLst/>
          </a:prstGeom>
          <a:solidFill>
            <a:srgbClr val="FFE6DE"/>
          </a:solidFill>
        </p:spPr>
      </p:sp>
      <p:grpSp>
        <p:nvGrpSpPr>
          <p:cNvPr id="4" name="Group 4"/>
          <p:cNvGrpSpPr/>
          <p:nvPr/>
        </p:nvGrpSpPr>
        <p:grpSpPr>
          <a:xfrm>
            <a:off x="46184" y="3760044"/>
            <a:ext cx="5211615" cy="1749100"/>
            <a:chOff x="-1058085" y="-1844608"/>
            <a:chExt cx="6948820" cy="2332134"/>
          </a:xfrm>
        </p:grpSpPr>
        <p:sp>
          <p:nvSpPr>
            <p:cNvPr id="5" name="TextBox 5"/>
            <p:cNvSpPr txBox="1"/>
            <p:nvPr/>
          </p:nvSpPr>
          <p:spPr>
            <a:xfrm>
              <a:off x="-248920" y="-1844608"/>
              <a:ext cx="4447965" cy="776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9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220" normalizeH="0" baseline="0" noProof="0" dirty="0">
                  <a:ln>
                    <a:noFill/>
                  </a:ln>
                  <a:solidFill>
                    <a:srgbClr val="B8627D"/>
                  </a:solidFill>
                  <a:effectLst/>
                  <a:uLnTx/>
                  <a:uFillTx/>
                  <a:latin typeface="Quicksand"/>
                  <a:ea typeface="+mn-ea"/>
                  <a:cs typeface="+mn-cs"/>
                </a:rPr>
                <a:t>CÂU 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058085" y="-264817"/>
              <a:ext cx="6948820" cy="752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...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F7D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58314" y="1982926"/>
            <a:ext cx="1543050" cy="154305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6D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8584" y="2363196"/>
            <a:ext cx="782510" cy="78251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8225458" y="1927720"/>
            <a:ext cx="1543050" cy="15430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6DE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05728" y="2295570"/>
            <a:ext cx="782510" cy="78251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4995011" y="1886360"/>
            <a:ext cx="1543050" cy="154305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6DE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75281" y="2200046"/>
            <a:ext cx="782510" cy="782510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6085780" y="3628295"/>
            <a:ext cx="5822406" cy="3572605"/>
          </a:xfrm>
          <a:prstGeom prst="rect">
            <a:avLst/>
          </a:prstGeom>
          <a:solidFill>
            <a:srgbClr val="FFE6DE"/>
          </a:solidFill>
        </p:spPr>
      </p:sp>
      <p:sp>
        <p:nvSpPr>
          <p:cNvPr id="21" name="AutoShape 21"/>
          <p:cNvSpPr/>
          <p:nvPr/>
        </p:nvSpPr>
        <p:spPr>
          <a:xfrm>
            <a:off x="12824697" y="3628295"/>
            <a:ext cx="4929903" cy="3572605"/>
          </a:xfrm>
          <a:prstGeom prst="rect">
            <a:avLst/>
          </a:prstGeom>
          <a:solidFill>
            <a:srgbClr val="FFE6DE"/>
          </a:solidFill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68335">
            <a:off x="441279" y="9097613"/>
            <a:ext cx="3281057" cy="1070751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743074" y="408305"/>
            <a:ext cx="14556423" cy="106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99" spc="127" dirty="0" err="1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399" spc="127" dirty="0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99" spc="127" dirty="0" err="1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399" spc="127" dirty="0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6399" spc="127" dirty="0" err="1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399" spc="127" dirty="0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99" spc="127" dirty="0" err="1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6399" spc="127" dirty="0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399" b="0" i="0" u="none" strike="noStrike" kern="1200" cap="none" spc="127" normalizeH="0" baseline="0" noProof="0" dirty="0">
              <a:ln>
                <a:noFill/>
              </a:ln>
              <a:solidFill>
                <a:srgbClr val="FFE6D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6975566" y="3836448"/>
            <a:ext cx="4530634" cy="1840056"/>
            <a:chOff x="2288290" y="-1742737"/>
            <a:chExt cx="6040845" cy="2453410"/>
          </a:xfrm>
        </p:grpSpPr>
        <p:sp>
          <p:nvSpPr>
            <p:cNvPr id="31" name="TextBox 31"/>
            <p:cNvSpPr txBox="1"/>
            <p:nvPr/>
          </p:nvSpPr>
          <p:spPr>
            <a:xfrm>
              <a:off x="2859905" y="-1742737"/>
              <a:ext cx="4447965" cy="776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9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220" normalizeH="0" baseline="0" noProof="0" dirty="0">
                  <a:ln>
                    <a:noFill/>
                  </a:ln>
                  <a:solidFill>
                    <a:srgbClr val="B8627D"/>
                  </a:solidFill>
                  <a:effectLst/>
                  <a:uLnTx/>
                  <a:uFillTx/>
                  <a:latin typeface="Quicksand"/>
                  <a:ea typeface="+mn-ea"/>
                  <a:cs typeface="+mn-cs"/>
                </a:rPr>
                <a:t>CÂU 2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288290" y="-41670"/>
              <a:ext cx="6040845" cy="752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F7D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600" b="1" dirty="0">
                  <a:solidFill>
                    <a:srgbClr val="0F7D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F7D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600" b="1" dirty="0">
                  <a:solidFill>
                    <a:srgbClr val="0F7D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... </a:t>
              </a:r>
              <a:r>
                <a:rPr lang="en-US" sz="3600" b="1" noProof="0" dirty="0" err="1">
                  <a:solidFill>
                    <a:srgbClr val="0F7D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600" b="1" noProof="0" dirty="0">
                  <a:solidFill>
                    <a:srgbClr val="0F7D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noProof="0" dirty="0" err="1">
                  <a:solidFill>
                    <a:srgbClr val="0F7D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rằm</a:t>
              </a:r>
              <a:r>
                <a:rPr lang="en-US" sz="3600" b="1" noProof="0" dirty="0">
                  <a:solidFill>
                    <a:srgbClr val="0F7D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F7D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824696" y="3820822"/>
            <a:ext cx="4929903" cy="1720458"/>
            <a:chOff x="-1707624" y="-1656502"/>
            <a:chExt cx="6573204" cy="2293945"/>
          </a:xfrm>
        </p:grpSpPr>
        <p:sp>
          <p:nvSpPr>
            <p:cNvPr id="37" name="TextBox 37"/>
            <p:cNvSpPr txBox="1"/>
            <p:nvPr/>
          </p:nvSpPr>
          <p:spPr>
            <a:xfrm>
              <a:off x="-645004" y="-1656502"/>
              <a:ext cx="4447965" cy="776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9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220" normalizeH="0" baseline="0" noProof="0" dirty="0">
                  <a:ln>
                    <a:noFill/>
                  </a:ln>
                  <a:solidFill>
                    <a:srgbClr val="B8627D"/>
                  </a:solidFill>
                  <a:effectLst/>
                  <a:uLnTx/>
                  <a:uFillTx/>
                  <a:latin typeface="Quicksand"/>
                  <a:ea typeface="+mn-ea"/>
                  <a:cs typeface="+mn-cs"/>
                </a:rPr>
                <a:t>CÂU 3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-1707624" y="-114900"/>
              <a:ext cx="6573204" cy="752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… </a:t>
              </a:r>
              <a:r>
                <a:rPr lang="en-US" sz="4000" b="1" dirty="0" err="1">
                  <a:solidFill>
                    <a:srgbClr val="0F7D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F7D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47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4" name="Rectangle 26"/>
          <p:cNvSpPr>
            <a:spLocks/>
          </p:cNvSpPr>
          <p:nvPr/>
        </p:nvSpPr>
        <p:spPr bwMode="auto">
          <a:xfrm>
            <a:off x="1828800" y="913130"/>
            <a:ext cx="64008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257300" indent="-1257300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99"/>
                </a:solidFill>
              </a:rPr>
              <a:t>* </a:t>
            </a:r>
            <a:r>
              <a:rPr lang="en-US" altLang="en-US" sz="4000" b="1" dirty="0" err="1">
                <a:solidFill>
                  <a:srgbClr val="000099"/>
                </a:solidFill>
              </a:rPr>
              <a:t>Nội</a:t>
            </a:r>
            <a:r>
              <a:rPr lang="en-US" altLang="en-US" sz="4000" b="1" dirty="0">
                <a:solidFill>
                  <a:srgbClr val="000099"/>
                </a:solidFill>
              </a:rPr>
              <a:t> dung </a:t>
            </a:r>
            <a:r>
              <a:rPr lang="en-US" altLang="en-US" sz="4000" b="1" dirty="0" err="1">
                <a:solidFill>
                  <a:srgbClr val="000099"/>
                </a:solidFill>
              </a:rPr>
              <a:t>bài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hát</a:t>
            </a:r>
            <a:r>
              <a:rPr lang="en-US" altLang="en-US" sz="4000" b="1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8202" name="Picture 40" descr="Pictu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80"/>
            <a:ext cx="1016795" cy="122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66700"/>
            <a:ext cx="9677400" cy="979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93" name="AutoShape 45"/>
          <p:cNvSpPr>
            <a:spLocks noChangeArrowheads="1"/>
          </p:cNvSpPr>
          <p:nvPr/>
        </p:nvSpPr>
        <p:spPr bwMode="auto">
          <a:xfrm>
            <a:off x="701437" y="3314700"/>
            <a:ext cx="6057900" cy="5029200"/>
          </a:xfrm>
          <a:prstGeom prst="cloudCallout">
            <a:avLst>
              <a:gd name="adj1" fmla="val 58296"/>
              <a:gd name="adj2" fmla="val -66241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điệu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en-US" altLang="en-US" b="1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3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4" grpId="0"/>
      <p:bldP spid="2769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0" name="Rectangle 18"/>
          <p:cNvSpPr>
            <a:spLocks noGrp="1" noChangeArrowheads="1"/>
          </p:cNvSpPr>
          <p:nvPr>
            <p:ph type="title"/>
          </p:nvPr>
        </p:nvSpPr>
        <p:spPr>
          <a:xfrm>
            <a:off x="457200" y="1650207"/>
            <a:ext cx="7658100" cy="2200275"/>
          </a:xfrm>
        </p:spPr>
        <p:txBody>
          <a:bodyPr/>
          <a:lstStyle/>
          <a:p>
            <a:pPr algn="l" eaLnBrk="1" hangingPunct="1"/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a-b (1-2).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ca</a:t>
            </a:r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685800" y="3962241"/>
            <a:ext cx="6972300" cy="49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a: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…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b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685800" y="5255102"/>
            <a:ext cx="6858000" cy="23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b :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…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838200" y="5886450"/>
            <a:ext cx="5943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82" name="Rectangle 50"/>
          <p:cNvSpPr>
            <a:spLocks noChangeArrowheads="1"/>
          </p:cNvSpPr>
          <p:nvPr/>
        </p:nvSpPr>
        <p:spPr bwMode="auto">
          <a:xfrm>
            <a:off x="787400" y="7679384"/>
            <a:ext cx="2947985" cy="43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Ngân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dài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33" name="Picture 98" descr="Pictu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"/>
            <a:ext cx="1016795" cy="122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1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757" y="0"/>
            <a:ext cx="9467850" cy="994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8" name="Rectangle 106"/>
          <p:cNvSpPr>
            <a:spLocks noChangeArrowheads="1"/>
          </p:cNvSpPr>
          <p:nvPr/>
        </p:nvSpPr>
        <p:spPr bwMode="auto">
          <a:xfrm>
            <a:off x="9715500" y="1257300"/>
            <a:ext cx="457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8539" name="Rectangle 107"/>
          <p:cNvSpPr>
            <a:spLocks noChangeArrowheads="1"/>
          </p:cNvSpPr>
          <p:nvPr/>
        </p:nvSpPr>
        <p:spPr bwMode="auto">
          <a:xfrm>
            <a:off x="10208220" y="4114800"/>
            <a:ext cx="457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8541" name="Oval 109"/>
          <p:cNvSpPr>
            <a:spLocks noChangeArrowheads="1"/>
          </p:cNvSpPr>
          <p:nvPr/>
        </p:nvSpPr>
        <p:spPr bwMode="auto">
          <a:xfrm>
            <a:off x="12220575" y="2933700"/>
            <a:ext cx="685800" cy="6858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51" name="Oval 119"/>
          <p:cNvSpPr>
            <a:spLocks noChangeArrowheads="1"/>
          </p:cNvSpPr>
          <p:nvPr/>
        </p:nvSpPr>
        <p:spPr bwMode="auto">
          <a:xfrm>
            <a:off x="16601915" y="1714500"/>
            <a:ext cx="685800" cy="6858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52" name="Oval 120"/>
          <p:cNvSpPr>
            <a:spLocks noChangeArrowheads="1"/>
          </p:cNvSpPr>
          <p:nvPr/>
        </p:nvSpPr>
        <p:spPr bwMode="auto">
          <a:xfrm>
            <a:off x="16259015" y="2956560"/>
            <a:ext cx="685800" cy="6858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53" name="Oval 121"/>
          <p:cNvSpPr>
            <a:spLocks noChangeArrowheads="1"/>
          </p:cNvSpPr>
          <p:nvPr/>
        </p:nvSpPr>
        <p:spPr bwMode="auto">
          <a:xfrm>
            <a:off x="12563475" y="1846263"/>
            <a:ext cx="685800" cy="6858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559" name="Picture 1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29" y="7455060"/>
            <a:ext cx="4714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60" name="Picture 1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7879557"/>
            <a:ext cx="4810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61" name="Picture 1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8903178"/>
            <a:ext cx="10287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62" name="Rectangle 130"/>
          <p:cNvSpPr>
            <a:spLocks noChangeArrowheads="1"/>
          </p:cNvSpPr>
          <p:nvPr/>
        </p:nvSpPr>
        <p:spPr bwMode="auto">
          <a:xfrm>
            <a:off x="4014389" y="7565084"/>
            <a:ext cx="205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= 4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phách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63" name="Rectangle 131"/>
          <p:cNvSpPr>
            <a:spLocks noChangeArrowheads="1"/>
          </p:cNvSpPr>
          <p:nvPr/>
        </p:nvSpPr>
        <p:spPr bwMode="auto">
          <a:xfrm>
            <a:off x="4039474" y="8354059"/>
            <a:ext cx="205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= 3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phách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64" name="Rectangle 132"/>
          <p:cNvSpPr>
            <a:spLocks noChangeArrowheads="1"/>
          </p:cNvSpPr>
          <p:nvPr/>
        </p:nvSpPr>
        <p:spPr bwMode="auto">
          <a:xfrm>
            <a:off x="4114800" y="9359573"/>
            <a:ext cx="2057400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= 7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phách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65" name="Oval 133"/>
          <p:cNvSpPr>
            <a:spLocks noChangeArrowheads="1"/>
          </p:cNvSpPr>
          <p:nvPr/>
        </p:nvSpPr>
        <p:spPr bwMode="auto">
          <a:xfrm>
            <a:off x="15323818" y="8519797"/>
            <a:ext cx="1485900" cy="8001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66" name="Oval 134"/>
          <p:cNvSpPr>
            <a:spLocks noChangeArrowheads="1"/>
          </p:cNvSpPr>
          <p:nvPr/>
        </p:nvSpPr>
        <p:spPr bwMode="auto">
          <a:xfrm>
            <a:off x="12761793" y="4592320"/>
            <a:ext cx="685800" cy="5461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7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67" name="Oval 135"/>
          <p:cNvSpPr>
            <a:spLocks noChangeArrowheads="1"/>
          </p:cNvSpPr>
          <p:nvPr/>
        </p:nvSpPr>
        <p:spPr bwMode="auto">
          <a:xfrm>
            <a:off x="16570043" y="4522470"/>
            <a:ext cx="685800" cy="6858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7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68" name="Oval 136"/>
          <p:cNvSpPr>
            <a:spLocks noChangeArrowheads="1"/>
          </p:cNvSpPr>
          <p:nvPr/>
        </p:nvSpPr>
        <p:spPr bwMode="auto">
          <a:xfrm>
            <a:off x="11430000" y="7315200"/>
            <a:ext cx="685800" cy="565788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7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69" name="Oval 137"/>
          <p:cNvSpPr>
            <a:spLocks noChangeArrowheads="1"/>
          </p:cNvSpPr>
          <p:nvPr/>
        </p:nvSpPr>
        <p:spPr bwMode="auto">
          <a:xfrm>
            <a:off x="16061688" y="7243927"/>
            <a:ext cx="685800" cy="664516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7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70" name="Oval 138"/>
          <p:cNvSpPr>
            <a:spLocks noChangeArrowheads="1"/>
          </p:cNvSpPr>
          <p:nvPr/>
        </p:nvSpPr>
        <p:spPr bwMode="auto">
          <a:xfrm>
            <a:off x="11215488" y="8673773"/>
            <a:ext cx="685800" cy="6858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7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71" name="Rectangle 139"/>
          <p:cNvSpPr>
            <a:spLocks noChangeArrowheads="1"/>
          </p:cNvSpPr>
          <p:nvPr/>
        </p:nvSpPr>
        <p:spPr bwMode="auto">
          <a:xfrm>
            <a:off x="807720" y="6748779"/>
            <a:ext cx="594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lại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72" name="Oval 140"/>
          <p:cNvSpPr>
            <a:spLocks noChangeArrowheads="1"/>
          </p:cNvSpPr>
          <p:nvPr/>
        </p:nvSpPr>
        <p:spPr bwMode="auto">
          <a:xfrm>
            <a:off x="9258300" y="1564482"/>
            <a:ext cx="685800" cy="6858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7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8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8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8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8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8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8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18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1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1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18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1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8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8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8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8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8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8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8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8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8" dur="1000"/>
                                        <p:tgtEl>
                                          <p:spTgt spid="18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8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8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3" dur="1000"/>
                                        <p:tgtEl>
                                          <p:spTgt spid="18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8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8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0" dur="1000"/>
                                        <p:tgtEl>
                                          <p:spTgt spid="18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8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8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1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8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8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0" dur="1000"/>
                                        <p:tgtEl>
                                          <p:spTgt spid="18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8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8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5" dur="1000"/>
                                        <p:tgtEl>
                                          <p:spTgt spid="18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8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8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0" dur="1000"/>
                                        <p:tgtEl>
                                          <p:spTgt spid="18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8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8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8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8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8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8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8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8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18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18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8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8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9" dur="1000"/>
                                        <p:tgtEl>
                                          <p:spTgt spid="1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8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4" dur="1000"/>
                                        <p:tgtEl>
                                          <p:spTgt spid="18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8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8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1" dur="1000"/>
                                        <p:tgtEl>
                                          <p:spTgt spid="1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8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8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0" grpId="0"/>
      <p:bldP spid="18451" grpId="0"/>
      <p:bldP spid="18452" grpId="0"/>
      <p:bldP spid="18453" grpId="0"/>
      <p:bldP spid="18482" grpId="0"/>
      <p:bldP spid="18538" grpId="0" animBg="1"/>
      <p:bldP spid="18538" grpId="1" animBg="1"/>
      <p:bldP spid="18539" grpId="0" animBg="1"/>
      <p:bldP spid="18539" grpId="1" animBg="1"/>
      <p:bldP spid="18562" grpId="0"/>
      <p:bldP spid="18563" grpId="0"/>
      <p:bldP spid="18564" grpId="0"/>
      <p:bldP spid="18566" grpId="0" animBg="1"/>
      <p:bldP spid="18566" grpId="1" animBg="1"/>
      <p:bldP spid="18567" grpId="0" animBg="1"/>
      <p:bldP spid="18567" grpId="1" animBg="1"/>
      <p:bldP spid="18568" grpId="0" animBg="1"/>
      <p:bldP spid="18568" grpId="1" animBg="1"/>
      <p:bldP spid="18569" grpId="0" animBg="1"/>
      <p:bldP spid="18569" grpId="1" animBg="1"/>
      <p:bldP spid="18570" grpId="0" animBg="1"/>
      <p:bldP spid="18570" grpId="1" animBg="1"/>
      <p:bldP spid="185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5062327" y="7061327"/>
            <a:ext cx="4393945" cy="4393945"/>
            <a:chOff x="0" y="0"/>
            <a:chExt cx="5858594" cy="585859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419315" y="2419315"/>
              <a:ext cx="3439279" cy="343927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3348460" y="0"/>
              <a:ext cx="1580989" cy="15809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0" y="3370488"/>
              <a:ext cx="1580989" cy="15809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048978" y="1048978"/>
              <a:ext cx="1580989" cy="158098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632C1B-8D63-466A-BA05-73EEC44FD9A4}"/>
              </a:ext>
            </a:extLst>
          </p:cNvPr>
          <p:cNvGrpSpPr/>
          <p:nvPr/>
        </p:nvGrpSpPr>
        <p:grpSpPr>
          <a:xfrm>
            <a:off x="0" y="1"/>
            <a:ext cx="18288000" cy="10286998"/>
            <a:chOff x="2151089" y="343378"/>
            <a:chExt cx="5422805" cy="472572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4FD634-3356-4A0C-B424-46DD498F8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035" t="14098" r="21035" b="2223"/>
            <a:stretch/>
          </p:blipFill>
          <p:spPr>
            <a:xfrm>
              <a:off x="2151089" y="343378"/>
              <a:ext cx="5422805" cy="4725728"/>
            </a:xfrm>
            <a:prstGeom prst="rect">
              <a:avLst/>
            </a:prstGeom>
          </p:spPr>
        </p:pic>
        <p:sp>
          <p:nvSpPr>
            <p:cNvPr id="19" name="Google Shape;523;p41">
              <a:extLst>
                <a:ext uri="{FF2B5EF4-FFF2-40B4-BE49-F238E27FC236}">
                  <a16:creationId xmlns:a16="http://schemas.microsoft.com/office/drawing/2014/main" id="{03DEE5CF-8F97-489E-8602-3F44DDF7B974}"/>
                </a:ext>
              </a:extLst>
            </p:cNvPr>
            <p:cNvSpPr txBox="1">
              <a:spLocks/>
            </p:cNvSpPr>
            <p:nvPr/>
          </p:nvSpPr>
          <p:spPr>
            <a:xfrm>
              <a:off x="3076405" y="430891"/>
              <a:ext cx="2915838" cy="315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7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200"/>
                <a:buFont typeface="Sue Ellen Francisco"/>
                <a:buNone/>
                <a:defRPr sz="5200" b="0" i="0" u="none" strike="noStrike" cap="none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A6842"/>
                </a:buClr>
                <a:buSzPts val="5200"/>
                <a:buFont typeface="Sue Ellen Francisco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6842"/>
                  </a:solidFill>
                  <a:effectLst/>
                  <a:uLnTx/>
                  <a:uFillTx/>
                  <a:latin typeface="+mj-lt"/>
                  <a:cs typeface="Sue Ellen Francisco"/>
                  <a:sym typeface="Sue Ellen Francisco"/>
                </a:rPr>
                <a:t>THẦY CÔ LÀ TẤT CẢ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+mj-lt"/>
                <a:cs typeface="Sue Ellen Francisco"/>
                <a:sym typeface="Sue Ellen Francisc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ầy Cô Là Tất Cả - Karaoke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0500"/>
            <a:ext cx="176784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/>
          </p:cNvSpPr>
          <p:nvPr/>
        </p:nvSpPr>
        <p:spPr bwMode="auto">
          <a:xfrm>
            <a:off x="2181860" y="738664"/>
            <a:ext cx="92583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thức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8" name="Rectangle 12"/>
          <p:cNvSpPr>
            <a:spLocks/>
          </p:cNvSpPr>
          <p:nvPr/>
        </p:nvSpPr>
        <p:spPr bwMode="auto">
          <a:xfrm>
            <a:off x="1905000" y="1505427"/>
            <a:ext cx="72771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38200" indent="-838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38200" indent="-838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838200" indent="-838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838200" indent="-838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257300" indent="-1257300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800000"/>
                </a:solidFill>
              </a:rPr>
              <a:t>* </a:t>
            </a:r>
            <a:r>
              <a:rPr lang="en-US" altLang="en-US" sz="3200" b="1" dirty="0" err="1">
                <a:solidFill>
                  <a:srgbClr val="800000"/>
                </a:solidFill>
              </a:rPr>
              <a:t>Hát</a:t>
            </a:r>
            <a:r>
              <a:rPr lang="en-US" altLang="en-US" sz="3200" b="1" dirty="0">
                <a:solidFill>
                  <a:srgbClr val="800000"/>
                </a:solidFill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</a:rPr>
              <a:t>lĩnh</a:t>
            </a:r>
            <a:r>
              <a:rPr lang="en-US" altLang="en-US" sz="3200" b="1" dirty="0">
                <a:solidFill>
                  <a:srgbClr val="800000"/>
                </a:solidFill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</a:rPr>
              <a:t>xướng</a:t>
            </a:r>
            <a:r>
              <a:rPr lang="en-US" altLang="en-US" sz="3200" b="1" dirty="0">
                <a:solidFill>
                  <a:srgbClr val="800000"/>
                </a:solidFill>
              </a:rPr>
              <a:t>, </a:t>
            </a:r>
            <a:r>
              <a:rPr lang="en-US" altLang="en-US" sz="3200" b="1" dirty="0" err="1">
                <a:solidFill>
                  <a:srgbClr val="800000"/>
                </a:solidFill>
              </a:rPr>
              <a:t>nối</a:t>
            </a:r>
            <a:r>
              <a:rPr lang="en-US" altLang="en-US" sz="3200" b="1" dirty="0">
                <a:solidFill>
                  <a:srgbClr val="800000"/>
                </a:solidFill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</a:rPr>
              <a:t>tiếp</a:t>
            </a:r>
            <a:r>
              <a:rPr lang="en-US" altLang="en-US" sz="3200" b="1" dirty="0">
                <a:solidFill>
                  <a:srgbClr val="800000"/>
                </a:solidFill>
              </a:rPr>
              <a:t>, </a:t>
            </a:r>
            <a:r>
              <a:rPr lang="en-US" altLang="en-US" sz="3200" b="1" dirty="0" err="1">
                <a:solidFill>
                  <a:srgbClr val="800000"/>
                </a:solidFill>
              </a:rPr>
              <a:t>hòa</a:t>
            </a:r>
            <a:r>
              <a:rPr lang="en-US" altLang="en-US" sz="3200" b="1" dirty="0">
                <a:solidFill>
                  <a:srgbClr val="800000"/>
                </a:solidFill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</a:rPr>
              <a:t>giọng</a:t>
            </a:r>
            <a:endParaRPr lang="en-US" altLang="en-US" sz="3200" b="1" dirty="0">
              <a:solidFill>
                <a:srgbClr val="800000"/>
              </a:solidFill>
            </a:endParaRP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2362200" y="5084445"/>
            <a:ext cx="228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4597" name="Line 21"/>
          <p:cNvSpPr>
            <a:spLocks noChangeShapeType="1"/>
          </p:cNvSpPr>
          <p:nvPr/>
        </p:nvSpPr>
        <p:spPr bwMode="auto">
          <a:xfrm>
            <a:off x="5257800" y="52959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28" name="Picture 57" descr="Pictur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47700"/>
            <a:ext cx="1016795" cy="122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38" name="Rectangle 62"/>
          <p:cNvSpPr>
            <a:spLocks noChangeArrowheads="1"/>
          </p:cNvSpPr>
          <p:nvPr/>
        </p:nvSpPr>
        <p:spPr bwMode="auto">
          <a:xfrm>
            <a:off x="7391400" y="2157890"/>
            <a:ext cx="12268200" cy="784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giấc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mơ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b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tấm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b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</a:br>
            <a:endParaRPr lang="en-US" altLang="en-US" sz="36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vầng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soi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rằm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b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mát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trưa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b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Xôn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xao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</a:t>
            </a:r>
            <a:b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.. 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Nâng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b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</a:br>
            <a:b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Mát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 .</a:t>
            </a:r>
            <a:b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thuyền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khơi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.... </a:t>
            </a:r>
            <a:b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ca. 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Ngân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nga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 </a:t>
            </a:r>
            <a:b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.. 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Nâng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4641" name="Rectangle 65"/>
          <p:cNvSpPr>
            <a:spLocks noChangeArrowheads="1"/>
          </p:cNvSpPr>
          <p:nvPr/>
        </p:nvSpPr>
        <p:spPr bwMode="auto">
          <a:xfrm>
            <a:off x="2672080" y="2356715"/>
            <a:ext cx="228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xướng</a:t>
            </a:r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1 </a:t>
            </a:r>
          </a:p>
        </p:txBody>
      </p:sp>
      <p:sp>
        <p:nvSpPr>
          <p:cNvPr id="24642" name="Line 66"/>
          <p:cNvSpPr>
            <a:spLocks noChangeShapeType="1"/>
          </p:cNvSpPr>
          <p:nvPr/>
        </p:nvSpPr>
        <p:spPr bwMode="auto">
          <a:xfrm>
            <a:off x="5069840" y="2587547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43" name="Rectangle 67"/>
          <p:cNvSpPr>
            <a:spLocks noChangeArrowheads="1"/>
          </p:cNvSpPr>
          <p:nvPr/>
        </p:nvSpPr>
        <p:spPr bwMode="auto">
          <a:xfrm>
            <a:off x="2616200" y="3484306"/>
            <a:ext cx="264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Lĩnh</a:t>
            </a:r>
            <a:r>
              <a:rPr lang="en-US" alt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xướng</a:t>
            </a:r>
            <a:r>
              <a:rPr lang="en-US" alt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2 </a:t>
            </a:r>
          </a:p>
        </p:txBody>
      </p:sp>
      <p:sp>
        <p:nvSpPr>
          <p:cNvPr id="24644" name="Line 68"/>
          <p:cNvSpPr>
            <a:spLocks noChangeShapeType="1"/>
          </p:cNvSpPr>
          <p:nvPr/>
        </p:nvSpPr>
        <p:spPr bwMode="auto">
          <a:xfrm>
            <a:off x="5257800" y="37719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Thầy Cô Là Tất Cả - Karaoke H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4540" y="6655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4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4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1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88" grpId="0"/>
      <p:bldP spid="24596" grpId="0"/>
      <p:bldP spid="24638" grpId="0"/>
      <p:bldP spid="24641" grpId="0"/>
      <p:bldP spid="246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ầy Cô Là Tất Cả - Karaoke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0500"/>
            <a:ext cx="176784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ầy Cô Là Tất Cả - Karaoke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0500"/>
            <a:ext cx="176784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1678948" y="-5225182"/>
            <a:ext cx="13406873" cy="71726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93781" y="215837"/>
            <a:ext cx="761818" cy="7618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552878" y="2301720"/>
            <a:ext cx="935159" cy="9351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3739288" y="1795342"/>
            <a:ext cx="761818" cy="7618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6854324" y="-330786"/>
            <a:ext cx="761818" cy="7618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589458" y="1651585"/>
            <a:ext cx="761818" cy="7618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9328108" y="1566586"/>
            <a:ext cx="761818" cy="7618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0852126" y="-5673492"/>
            <a:ext cx="13691733" cy="73250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06779" y="561121"/>
            <a:ext cx="935159" cy="935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4726760" y="2189592"/>
            <a:ext cx="761818" cy="7618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7230414" y="2199117"/>
            <a:ext cx="935159" cy="93515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108485" y="3227354"/>
            <a:ext cx="4071031" cy="8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78"/>
              </a:lnSpc>
            </a:pPr>
            <a:r>
              <a:rPr lang="en-US" sz="5732" spc="171">
                <a:solidFill>
                  <a:srgbClr val="0F7D80"/>
                </a:solidFill>
                <a:latin typeface="Quicksand Bold"/>
              </a:rPr>
              <a:t>VẬN DỤNG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67014" y="5033809"/>
            <a:ext cx="15463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F172883B-DC27-4342-A54E-51E0BA91251C}"/>
              </a:ext>
            </a:extLst>
          </p:cNvPr>
          <p:cNvSpPr/>
          <p:nvPr/>
        </p:nvSpPr>
        <p:spPr>
          <a:xfrm>
            <a:off x="265332" y="22860"/>
            <a:ext cx="18022668" cy="10477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14242" y="482703"/>
            <a:ext cx="782510" cy="7825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0241" y="7508475"/>
            <a:ext cx="782510" cy="7825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02496" y="1296950"/>
            <a:ext cx="782510" cy="78251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5890" y="6648661"/>
            <a:ext cx="782510" cy="78251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01432" y="8290984"/>
            <a:ext cx="3521236" cy="190146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335">
            <a:off x="441454" y="9102091"/>
            <a:ext cx="3166199" cy="10707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8224">
            <a:off x="3504024" y="9102091"/>
            <a:ext cx="3166199" cy="107075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9205">
            <a:off x="6536080" y="9102091"/>
            <a:ext cx="3166199" cy="107075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5146">
            <a:off x="9513589" y="9102091"/>
            <a:ext cx="3166199" cy="1070751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4CD9C99-E78F-4376-81CB-72C139E81D42}"/>
              </a:ext>
            </a:extLst>
          </p:cNvPr>
          <p:cNvSpPr/>
          <p:nvPr/>
        </p:nvSpPr>
        <p:spPr>
          <a:xfrm>
            <a:off x="1058004" y="1265213"/>
            <a:ext cx="6376339" cy="1297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vi-VN" sz="5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893E08F-B681-444A-A5FB-887E225B0B99}"/>
              </a:ext>
            </a:extLst>
          </p:cNvPr>
          <p:cNvSpPr/>
          <p:nvPr/>
        </p:nvSpPr>
        <p:spPr>
          <a:xfrm>
            <a:off x="1966552" y="3044888"/>
            <a:ext cx="13030200" cy="24598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lnSpc>
                <a:spcPct val="112000"/>
              </a:lnSpc>
              <a:spcAft>
                <a:spcPts val="75"/>
              </a:spcAft>
              <a:buClr>
                <a:srgbClr val="000000"/>
              </a:buClr>
              <a:buSzPts val="1300"/>
            </a:pPr>
            <a:r>
              <a:rPr lang="en-US" sz="4000" b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strike="noStrike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12000"/>
              </a:lnSpc>
              <a:spcAft>
                <a:spcPts val="75"/>
              </a:spcAft>
              <a:buClr>
                <a:srgbClr val="000000"/>
              </a:buClr>
              <a:buSzPts val="1300"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internet…  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94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9344" y="8118185"/>
            <a:ext cx="18417344" cy="21756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33739" y="9409240"/>
            <a:ext cx="877760" cy="877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62400" y="7665585"/>
            <a:ext cx="909621" cy="9096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414" y="8641985"/>
            <a:ext cx="877760" cy="877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3616" y="9836785"/>
            <a:ext cx="909621" cy="9096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54064" y="7813819"/>
            <a:ext cx="909621" cy="9096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827639" y="8767115"/>
            <a:ext cx="877760" cy="87776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59733" y="1509582"/>
            <a:ext cx="15134818" cy="2603454"/>
            <a:chOff x="-765665" y="-1172290"/>
            <a:chExt cx="20179757" cy="3471271"/>
          </a:xfrm>
        </p:grpSpPr>
        <p:sp>
          <p:nvSpPr>
            <p:cNvPr id="11" name="TextBox 11"/>
            <p:cNvSpPr txBox="1"/>
            <p:nvPr/>
          </p:nvSpPr>
          <p:spPr>
            <a:xfrm>
              <a:off x="-364752" y="-1172290"/>
              <a:ext cx="19377932" cy="1465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40"/>
                </a:lnSpc>
              </a:pPr>
              <a:r>
                <a:rPr lang="en-US" sz="7200" b="1" spc="215" dirty="0" err="1">
                  <a:solidFill>
                    <a:srgbClr val="0F7D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7200" b="1" spc="215" dirty="0">
                  <a:solidFill>
                    <a:srgbClr val="0F7D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765665" y="1307257"/>
              <a:ext cx="20179757" cy="9917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</a:pPr>
              <a:r>
                <a:rPr lang="en-US" sz="5400" b="1" spc="192" dirty="0">
                  <a:solidFill>
                    <a:srgbClr val="B862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THUYẾT ÂM NHẠC: TÌM HIỂU NHỊP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C592EE8-6C17-4B1A-B23F-2D6DBD290FE0}"/>
              </a:ext>
            </a:extLst>
          </p:cNvPr>
          <p:cNvSpPr/>
          <p:nvPr/>
        </p:nvSpPr>
        <p:spPr>
          <a:xfrm>
            <a:off x="15774767" y="2913292"/>
            <a:ext cx="838200" cy="159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192" dirty="0">
                <a:solidFill>
                  <a:srgbClr val="B86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4400" b="1" spc="192" dirty="0">
                <a:solidFill>
                  <a:srgbClr val="B86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61827" y="7944187"/>
            <a:ext cx="877760" cy="87776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47153" y="9034834"/>
            <a:ext cx="877760" cy="87776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76320" y="9136134"/>
            <a:ext cx="877760" cy="87776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39282" y="7795604"/>
            <a:ext cx="877760" cy="877760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69631" y="9253136"/>
            <a:ext cx="877760" cy="87776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18706" y="9253136"/>
            <a:ext cx="877760" cy="877760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3877" y="7592306"/>
            <a:ext cx="877760" cy="877760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87949" y="7972592"/>
            <a:ext cx="877760" cy="877760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46962" y="7987840"/>
            <a:ext cx="909621" cy="909621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81081" y="8831271"/>
            <a:ext cx="909621" cy="9096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216A85-E50A-476C-9D7B-E19CF9B9E57A}"/>
              </a:ext>
            </a:extLst>
          </p:cNvPr>
          <p:cNvSpPr/>
          <p:nvPr/>
        </p:nvSpPr>
        <p:spPr>
          <a:xfrm>
            <a:off x="0" y="-56201"/>
            <a:ext cx="18288000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FB5B30FB-8AF5-4862-A97F-CC98D9D94E72}"/>
              </a:ext>
            </a:extLst>
          </p:cNvPr>
          <p:cNvGrpSpPr/>
          <p:nvPr/>
        </p:nvGrpSpPr>
        <p:grpSpPr>
          <a:xfrm rot="10025792">
            <a:off x="15786545" y="-307110"/>
            <a:ext cx="2646607" cy="2464403"/>
            <a:chOff x="0" y="0"/>
            <a:chExt cx="3528809" cy="3285871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17A64D29-2DDB-4D26-9131-4819F61F3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2237147" cy="2237147"/>
            </a:xfrm>
            <a:prstGeom prst="rect">
              <a:avLst/>
            </a:prstGeom>
          </p:spPr>
        </p:pic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849CDF1D-F1C5-466C-9490-81746F762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091762" y="1848824"/>
              <a:ext cx="1437047" cy="14370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4B42921-84DF-4DC6-BD28-082BAD992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t="63277" r="48814" b="25273"/>
          <a:stretch/>
        </p:blipFill>
        <p:spPr>
          <a:xfrm>
            <a:off x="1865751" y="3670477"/>
            <a:ext cx="14556497" cy="27956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B0014D-C4FE-41B0-AC26-19C9B8E352F9}"/>
              </a:ext>
            </a:extLst>
          </p:cNvPr>
          <p:cNvSpPr/>
          <p:nvPr/>
        </p:nvSpPr>
        <p:spPr>
          <a:xfrm>
            <a:off x="1451952" y="449508"/>
            <a:ext cx="6651014" cy="949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vi-VN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CB29E2-4C88-4D2B-AE52-5B6E76E447E0}"/>
              </a:ext>
            </a:extLst>
          </p:cNvPr>
          <p:cNvSpPr/>
          <p:nvPr/>
        </p:nvSpPr>
        <p:spPr>
          <a:xfrm>
            <a:off x="3733800" y="5524500"/>
            <a:ext cx="1179467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1                2              3               4                 1                     2                      3 - 4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75CCF8-52CB-40B5-9716-C384B16CF699}"/>
              </a:ext>
            </a:extLst>
          </p:cNvPr>
          <p:cNvSpPr/>
          <p:nvPr/>
        </p:nvSpPr>
        <p:spPr>
          <a:xfrm>
            <a:off x="13258800" y="3860096"/>
            <a:ext cx="685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&gt;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BC2662-F5BE-479F-BA9D-6B4E001247A3}"/>
              </a:ext>
            </a:extLst>
          </p:cNvPr>
          <p:cNvSpPr/>
          <p:nvPr/>
        </p:nvSpPr>
        <p:spPr>
          <a:xfrm>
            <a:off x="6478604" y="3886200"/>
            <a:ext cx="685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&gt;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3482C5-09CB-4D21-BBD1-C37CEDA23B14}"/>
              </a:ext>
            </a:extLst>
          </p:cNvPr>
          <p:cNvSpPr/>
          <p:nvPr/>
        </p:nvSpPr>
        <p:spPr>
          <a:xfrm>
            <a:off x="9487702" y="3860096"/>
            <a:ext cx="685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&gt;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887728-8245-43C5-99EE-58A84F44078B}"/>
              </a:ext>
            </a:extLst>
          </p:cNvPr>
          <p:cNvSpPr/>
          <p:nvPr/>
        </p:nvSpPr>
        <p:spPr>
          <a:xfrm>
            <a:off x="3973741" y="3630343"/>
            <a:ext cx="685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&gt;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AFC5D8-1ACE-491A-AE5E-802E6961BA6E}"/>
              </a:ext>
            </a:extLst>
          </p:cNvPr>
          <p:cNvSpPr/>
          <p:nvPr/>
        </p:nvSpPr>
        <p:spPr>
          <a:xfrm>
            <a:off x="3965261" y="4055990"/>
            <a:ext cx="685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&gt;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809784-C3DE-4A14-A748-03A356D8A906}"/>
              </a:ext>
            </a:extLst>
          </p:cNvPr>
          <p:cNvSpPr/>
          <p:nvPr/>
        </p:nvSpPr>
        <p:spPr>
          <a:xfrm>
            <a:off x="9487702" y="3517196"/>
            <a:ext cx="685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&gt;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46E7AD-12BE-4C60-947E-A125D074064A}"/>
              </a:ext>
            </a:extLst>
          </p:cNvPr>
          <p:cNvSpPr/>
          <p:nvPr/>
        </p:nvSpPr>
        <p:spPr>
          <a:xfrm>
            <a:off x="1066800" y="1615467"/>
            <a:ext cx="7831695" cy="1215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1322069" y="3831885"/>
            <a:ext cx="11381040" cy="28416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7634624" y="7288061"/>
            <a:ext cx="877760" cy="877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4842294" y="3910029"/>
            <a:ext cx="909621" cy="9096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073914" y="1364288"/>
            <a:ext cx="877760" cy="877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574763" y="393052"/>
            <a:ext cx="909621" cy="9096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512794" y="8548701"/>
            <a:ext cx="909621" cy="90962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723814" y="250177"/>
            <a:ext cx="10077786" cy="1345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 dirty="0" err="1">
                <a:solidFill>
                  <a:srgbClr val="B8627D"/>
                </a:solidFill>
                <a:latin typeface="Noto Serif Display Black"/>
              </a:rPr>
              <a:t>Khám</a:t>
            </a:r>
            <a:r>
              <a:rPr lang="en-US" sz="7900" dirty="0">
                <a:solidFill>
                  <a:srgbClr val="B8627D"/>
                </a:solidFill>
                <a:latin typeface="Noto Serif Display Black"/>
              </a:rPr>
              <a:t> </a:t>
            </a:r>
            <a:r>
              <a:rPr lang="en-US" sz="7900" dirty="0" err="1">
                <a:solidFill>
                  <a:srgbClr val="B8627D"/>
                </a:solidFill>
                <a:latin typeface="Noto Serif Display Black"/>
              </a:rPr>
              <a:t>phá</a:t>
            </a:r>
            <a:r>
              <a:rPr lang="en-US" sz="7900" dirty="0">
                <a:solidFill>
                  <a:srgbClr val="B8627D"/>
                </a:solidFill>
                <a:latin typeface="Noto Serif Display Black"/>
              </a:rPr>
              <a:t> </a:t>
            </a:r>
            <a:r>
              <a:rPr lang="en-US" sz="7900" dirty="0" err="1">
                <a:solidFill>
                  <a:srgbClr val="B8627D"/>
                </a:solidFill>
                <a:latin typeface="Noto Serif Display Black"/>
              </a:rPr>
              <a:t>nhịp</a:t>
            </a:r>
            <a:endParaRPr lang="en-US" sz="7900" dirty="0">
              <a:solidFill>
                <a:srgbClr val="B8627D"/>
              </a:solidFill>
              <a:latin typeface="Noto Serif Display Black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8599" y="2557145"/>
            <a:ext cx="8092003" cy="6832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48" lvl="1" indent="-388624">
              <a:buFont typeface="Arial"/>
              <a:buChar char="•"/>
            </a:pP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C)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77248" lvl="1" indent="-388624">
              <a:buFont typeface="Arial"/>
              <a:buChar char="•"/>
            </a:pP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77248" lvl="1" indent="-388624">
              <a:buFont typeface="Arial"/>
              <a:buChar char="•"/>
            </a:pP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54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5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77614" y="2436757"/>
            <a:ext cx="4195167" cy="61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7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7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ACDBC6-BC4E-4118-82C5-C7AB099419BA}"/>
              </a:ext>
            </a:extLst>
          </p:cNvPr>
          <p:cNvCxnSpPr>
            <a:cxnSpLocks/>
          </p:cNvCxnSpPr>
          <p:nvPr/>
        </p:nvCxnSpPr>
        <p:spPr>
          <a:xfrm>
            <a:off x="11353800" y="3910029"/>
            <a:ext cx="0" cy="3086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EF819A2-E993-4763-8B19-97A6EDE42F7A}"/>
              </a:ext>
            </a:extLst>
          </p:cNvPr>
          <p:cNvCxnSpPr>
            <a:cxnSpLocks/>
          </p:cNvCxnSpPr>
          <p:nvPr/>
        </p:nvCxnSpPr>
        <p:spPr>
          <a:xfrm flipH="1" flipV="1">
            <a:off x="9598695" y="5453229"/>
            <a:ext cx="1602705" cy="13666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0D9B50-7F38-4D23-AA4D-F777A81B1AAB}"/>
              </a:ext>
            </a:extLst>
          </p:cNvPr>
          <p:cNvCxnSpPr/>
          <p:nvPr/>
        </p:nvCxnSpPr>
        <p:spPr>
          <a:xfrm>
            <a:off x="9601201" y="5372100"/>
            <a:ext cx="320039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7D11425-B269-43D0-BA27-EB88AE3A9BA2}"/>
              </a:ext>
            </a:extLst>
          </p:cNvPr>
          <p:cNvCxnSpPr>
            <a:cxnSpLocks/>
          </p:cNvCxnSpPr>
          <p:nvPr/>
        </p:nvCxnSpPr>
        <p:spPr>
          <a:xfrm flipH="1" flipV="1">
            <a:off x="11428869" y="3724825"/>
            <a:ext cx="1473121" cy="15278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E033AC5-230F-457C-95C0-8E18C7D5CD69}"/>
              </a:ext>
            </a:extLst>
          </p:cNvPr>
          <p:cNvSpPr/>
          <p:nvPr/>
        </p:nvSpPr>
        <p:spPr>
          <a:xfrm>
            <a:off x="11126573" y="7094213"/>
            <a:ext cx="604593" cy="3876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CD60EF7-5B8D-4BB7-8E13-1528BBE48855}"/>
              </a:ext>
            </a:extLst>
          </p:cNvPr>
          <p:cNvSpPr/>
          <p:nvPr/>
        </p:nvSpPr>
        <p:spPr>
          <a:xfrm>
            <a:off x="13046865" y="5292344"/>
            <a:ext cx="604593" cy="3876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401CF1D-EFB2-4A7E-B210-9F310F9B924A}"/>
              </a:ext>
            </a:extLst>
          </p:cNvPr>
          <p:cNvSpPr/>
          <p:nvPr/>
        </p:nvSpPr>
        <p:spPr>
          <a:xfrm>
            <a:off x="10939286" y="3287290"/>
            <a:ext cx="604593" cy="3876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82D9F2A-4EF8-4886-BF7F-8F40A2C8EBDB}"/>
              </a:ext>
            </a:extLst>
          </p:cNvPr>
          <p:cNvSpPr/>
          <p:nvPr/>
        </p:nvSpPr>
        <p:spPr>
          <a:xfrm>
            <a:off x="8841703" y="5098496"/>
            <a:ext cx="604593" cy="3876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BCF7A1-50BF-4DE7-86D7-94ED4BB275F3}"/>
              </a:ext>
            </a:extLst>
          </p:cNvPr>
          <p:cNvSpPr/>
          <p:nvPr/>
        </p:nvSpPr>
        <p:spPr>
          <a:xfrm>
            <a:off x="11904671" y="34227"/>
            <a:ext cx="881436" cy="216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B8627D"/>
                </a:solidFill>
                <a:latin typeface="Noto Serif Display Black"/>
              </a:rPr>
              <a:t>4</a:t>
            </a:r>
          </a:p>
          <a:p>
            <a:pPr algn="ctr"/>
            <a:r>
              <a:rPr lang="en-US" sz="6600" dirty="0">
                <a:solidFill>
                  <a:srgbClr val="B8627D"/>
                </a:solidFill>
                <a:latin typeface="Noto Serif Display Black"/>
              </a:rPr>
              <a:t>4</a:t>
            </a:r>
            <a:endParaRPr lang="vi-VN" sz="6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0EA354-0B05-4C12-91D1-9FBEF5C7012C}"/>
              </a:ext>
            </a:extLst>
          </p:cNvPr>
          <p:cNvSpPr/>
          <p:nvPr/>
        </p:nvSpPr>
        <p:spPr>
          <a:xfrm>
            <a:off x="2478536" y="2609219"/>
            <a:ext cx="533400" cy="1084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4400" b="1" dirty="0">
                <a:solidFill>
                  <a:srgbClr val="0F7D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4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CE1899BC-D0EB-4DF0-A095-AA343257FCC4}"/>
              </a:ext>
            </a:extLst>
          </p:cNvPr>
          <p:cNvSpPr txBox="1"/>
          <p:nvPr/>
        </p:nvSpPr>
        <p:spPr>
          <a:xfrm>
            <a:off x="2745236" y="237473"/>
            <a:ext cx="10077786" cy="1345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 dirty="0" err="1">
                <a:solidFill>
                  <a:srgbClr val="B8627D"/>
                </a:solidFill>
                <a:latin typeface="Noto Serif Display Black"/>
              </a:rPr>
              <a:t>Khám</a:t>
            </a:r>
            <a:r>
              <a:rPr lang="en-US" sz="7900" dirty="0">
                <a:solidFill>
                  <a:srgbClr val="B8627D"/>
                </a:solidFill>
                <a:latin typeface="Noto Serif Display Black"/>
              </a:rPr>
              <a:t> </a:t>
            </a:r>
            <a:r>
              <a:rPr lang="en-US" sz="7900" dirty="0" err="1">
                <a:solidFill>
                  <a:srgbClr val="B8627D"/>
                </a:solidFill>
                <a:latin typeface="Noto Serif Display Black"/>
              </a:rPr>
              <a:t>phá</a:t>
            </a:r>
            <a:r>
              <a:rPr lang="en-US" sz="7900" dirty="0">
                <a:solidFill>
                  <a:srgbClr val="B8627D"/>
                </a:solidFill>
                <a:latin typeface="Noto Serif Display Black"/>
              </a:rPr>
              <a:t> </a:t>
            </a:r>
            <a:r>
              <a:rPr lang="en-US" sz="7900" dirty="0" err="1">
                <a:solidFill>
                  <a:srgbClr val="B8627D"/>
                </a:solidFill>
                <a:latin typeface="Noto Serif Display Black"/>
              </a:rPr>
              <a:t>nhịp</a:t>
            </a:r>
            <a:endParaRPr lang="en-US" sz="7900" dirty="0">
              <a:solidFill>
                <a:srgbClr val="B8627D"/>
              </a:solidFill>
              <a:latin typeface="Noto Serif Display Black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FDF541-7B05-4FAB-AC19-1FAECFB34E96}"/>
              </a:ext>
            </a:extLst>
          </p:cNvPr>
          <p:cNvSpPr/>
          <p:nvPr/>
        </p:nvSpPr>
        <p:spPr>
          <a:xfrm>
            <a:off x="13191229" y="2158467"/>
            <a:ext cx="604593" cy="1117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F7D80"/>
                </a:solidFill>
                <a:latin typeface="DejaVu Serif"/>
              </a:rPr>
              <a:t>4</a:t>
            </a:r>
          </a:p>
          <a:p>
            <a:pPr algn="ctr"/>
            <a:r>
              <a:rPr lang="en-US" sz="3200" dirty="0">
                <a:solidFill>
                  <a:srgbClr val="0F7D80"/>
                </a:solidFill>
                <a:latin typeface="DejaVu Serif"/>
              </a:rPr>
              <a:t>4</a:t>
            </a:r>
            <a:endParaRPr lang="vi-V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 animBg="1"/>
      <p:bldP spid="25" grpId="0" animBg="1"/>
      <p:bldP spid="26" grpId="0" animBg="1"/>
      <p:bldP spid="27" grpId="0" animBg="1"/>
      <p:bldP spid="30" grpId="0"/>
      <p:bldP spid="32" grpId="0"/>
      <p:bldP spid="2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9344" y="8118185"/>
            <a:ext cx="18417344" cy="21756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33739" y="9409240"/>
            <a:ext cx="877760" cy="877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62400" y="7665585"/>
            <a:ext cx="909621" cy="9096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414" y="8641985"/>
            <a:ext cx="877760" cy="877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3616" y="9836785"/>
            <a:ext cx="909621" cy="9096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54064" y="7813819"/>
            <a:ext cx="909621" cy="9096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827639" y="8767115"/>
            <a:ext cx="877760" cy="87776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59733" y="1509582"/>
            <a:ext cx="15134818" cy="2603454"/>
            <a:chOff x="-765665" y="-1172290"/>
            <a:chExt cx="20179757" cy="3471271"/>
          </a:xfrm>
        </p:grpSpPr>
        <p:sp>
          <p:nvSpPr>
            <p:cNvPr id="11" name="TextBox 11"/>
            <p:cNvSpPr txBox="1"/>
            <p:nvPr/>
          </p:nvSpPr>
          <p:spPr>
            <a:xfrm>
              <a:off x="-364752" y="-1172290"/>
              <a:ext cx="19377932" cy="1465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215" normalizeH="0" baseline="0" noProof="0" dirty="0" err="1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Nội</a:t>
              </a:r>
              <a:r>
                <a:rPr kumimoji="0" lang="en-US" sz="7200" b="1" i="0" u="none" strike="noStrike" kern="1200" cap="none" spc="215" normalizeH="0" baseline="0" noProof="0" dirty="0">
                  <a:ln>
                    <a:noFill/>
                  </a:ln>
                  <a:solidFill>
                    <a:srgbClr val="0F7D8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dung 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765665" y="1307257"/>
              <a:ext cx="20179757" cy="9917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7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spc="192" noProof="0" dirty="0">
                  <a:solidFill>
                    <a:srgbClr val="B862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5400" b="1" i="0" u="none" strike="noStrike" kern="1200" cap="none" spc="192" normalizeH="0" baseline="0" noProof="0" dirty="0">
                  <a:ln>
                    <a:noFill/>
                  </a:ln>
                  <a:solidFill>
                    <a:srgbClr val="B862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NHẠC: BÀI</a:t>
              </a:r>
              <a:r>
                <a:rPr kumimoji="0" lang="en-US" sz="5400" b="1" i="0" u="none" strike="noStrike" kern="1200" cap="none" spc="192" normalizeH="0" noProof="0" dirty="0">
                  <a:ln>
                    <a:noFill/>
                  </a:ln>
                  <a:solidFill>
                    <a:srgbClr val="B862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ĐỌC NHẠC SỐ 2</a:t>
              </a:r>
              <a:endParaRPr kumimoji="0" lang="en-US" sz="5400" b="1" i="0" u="none" strike="noStrike" kern="1200" cap="none" spc="192" normalizeH="0" baseline="0" noProof="0" dirty="0">
                <a:ln>
                  <a:noFill/>
                </a:ln>
                <a:solidFill>
                  <a:srgbClr val="B862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61827" y="7944187"/>
            <a:ext cx="877760" cy="87776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47153" y="9034834"/>
            <a:ext cx="877760" cy="87776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76320" y="9136134"/>
            <a:ext cx="877760" cy="87776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39282" y="7795604"/>
            <a:ext cx="877760" cy="877760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69631" y="9253136"/>
            <a:ext cx="877760" cy="87776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18706" y="9253136"/>
            <a:ext cx="877760" cy="877760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3877" y="7592306"/>
            <a:ext cx="877760" cy="877760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87949" y="7972592"/>
            <a:ext cx="877760" cy="877760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46962" y="7987840"/>
            <a:ext cx="909621" cy="909621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81081" y="8831271"/>
            <a:ext cx="909621" cy="90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88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07228" y="-2705100"/>
            <a:ext cx="48302456" cy="13487411"/>
            <a:chOff x="0" y="0"/>
            <a:chExt cx="64403275" cy="1798321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4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366520"/>
              <a:ext cx="32928403" cy="1761669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4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1474872" y="0"/>
              <a:ext cx="32928403" cy="17616696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0" y="12859"/>
            <a:ext cx="3259131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800" b="1" dirty="0" err="1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55064" y="97682"/>
            <a:ext cx="7547471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 dirty="0">
                <a:solidFill>
                  <a:srgbClr val="FFE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NHẠC SỐ 2</a:t>
            </a:r>
          </a:p>
        </p:txBody>
      </p:sp>
      <p:grpSp>
        <p:nvGrpSpPr>
          <p:cNvPr id="7" name="Group 7"/>
          <p:cNvGrpSpPr/>
          <p:nvPr/>
        </p:nvGrpSpPr>
        <p:grpSpPr>
          <a:xfrm rot="2292533">
            <a:off x="14979018" y="639666"/>
            <a:ext cx="2320512" cy="2320512"/>
            <a:chOff x="0" y="0"/>
            <a:chExt cx="3094016" cy="309401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77679" y="0"/>
              <a:ext cx="1816337" cy="181633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490696"/>
              <a:ext cx="834945" cy="83494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780008" y="2259070"/>
              <a:ext cx="834945" cy="83494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3982" y="1705088"/>
              <a:ext cx="834945" cy="834945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0F76CF6-78A5-43DB-85AB-E1E5E31634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6" t="20496" r="2334" b="26404"/>
          <a:stretch/>
        </p:blipFill>
        <p:spPr>
          <a:xfrm>
            <a:off x="381000" y="1009701"/>
            <a:ext cx="17754601" cy="92634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E392855B-6FE6-48C5-85CF-04AE3E44518B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10" name="Oval 14"/>
          <p:cNvSpPr>
            <a:spLocks noChangeArrowheads="1"/>
          </p:cNvSpPr>
          <p:nvPr/>
        </p:nvSpPr>
        <p:spPr bwMode="auto">
          <a:xfrm>
            <a:off x="6915150" y="7628500"/>
            <a:ext cx="800100" cy="85592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9" name="Oval 13"/>
          <p:cNvSpPr>
            <a:spLocks noChangeArrowheads="1"/>
          </p:cNvSpPr>
          <p:nvPr/>
        </p:nvSpPr>
        <p:spPr bwMode="auto">
          <a:xfrm>
            <a:off x="6743700" y="5143500"/>
            <a:ext cx="800100" cy="800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8" name="Oval 12"/>
          <p:cNvSpPr>
            <a:spLocks noChangeArrowheads="1"/>
          </p:cNvSpPr>
          <p:nvPr/>
        </p:nvSpPr>
        <p:spPr bwMode="auto">
          <a:xfrm>
            <a:off x="7174230" y="2335977"/>
            <a:ext cx="914400" cy="800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2" name="WordArt 6"/>
          <p:cNvSpPr>
            <a:spLocks noChangeArrowheads="1" noChangeShapeType="1" noTextEdit="1"/>
          </p:cNvSpPr>
          <p:nvPr/>
        </p:nvSpPr>
        <p:spPr bwMode="auto">
          <a:xfrm>
            <a:off x="4229100" y="0"/>
            <a:ext cx="10515600" cy="800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66"/>
              </a:contourClr>
            </a:sp3d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Bài Đ</a:t>
            </a:r>
            <a:r>
              <a:rPr lang="en-US" sz="54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54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54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được viết ở nhịp bao nhiêu?</a:t>
            </a:r>
            <a:endParaRPr lang="en-US" sz="54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66"/>
                  </a:gs>
                  <a:gs pos="100000">
                    <a:srgbClr val="FFFF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07" name="WordArt 11"/>
          <p:cNvSpPr>
            <a:spLocks noChangeArrowheads="1" noChangeShapeType="1" noTextEdit="1"/>
          </p:cNvSpPr>
          <p:nvPr/>
        </p:nvSpPr>
        <p:spPr bwMode="auto">
          <a:xfrm>
            <a:off x="3886200" y="6515100"/>
            <a:ext cx="11087100" cy="2171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66"/>
              </a:contourClr>
            </a:sp3d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Cao độ của bài</a:t>
            </a:r>
            <a:r>
              <a:rPr lang="en-US" sz="54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54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sử dụng những nốt nhạc nào?</a:t>
            </a: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4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0066"/>
                  </a:gs>
                  <a:gs pos="100000">
                    <a:srgbClr val="FFFF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11" name="WordArt 15"/>
          <p:cNvSpPr>
            <a:spLocks noChangeArrowheads="1" noChangeShapeType="1" noTextEdit="1"/>
          </p:cNvSpPr>
          <p:nvPr/>
        </p:nvSpPr>
        <p:spPr bwMode="auto">
          <a:xfrm>
            <a:off x="4000500" y="3086100"/>
            <a:ext cx="116586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66"/>
              </a:contourClr>
            </a:sp3d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Trường độ bài </a:t>
            </a:r>
            <a:r>
              <a:rPr lang="en-US" sz="5400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54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sử dụng các hình nốt nào?</a:t>
            </a:r>
            <a:endParaRPr lang="en-US" sz="54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0066"/>
                  </a:gs>
                  <a:gs pos="100000">
                    <a:srgbClr val="FFFF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6972302" y="7703347"/>
            <a:ext cx="84337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48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altLang="en-US" sz="4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48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en-US" altLang="en-US" sz="4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48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altLang="en-US" sz="4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48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altLang="en-US" sz="4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-Son-La- Si</a:t>
            </a:r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>
            <a:off x="7019925" y="8389147"/>
            <a:ext cx="72587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4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8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Đô-Rê-Mi-Pha-Son-La</a:t>
            </a:r>
          </a:p>
        </p:txBody>
      </p:sp>
      <p:sp>
        <p:nvSpPr>
          <p:cNvPr id="80916" name="Rectangle 20"/>
          <p:cNvSpPr>
            <a:spLocks noChangeArrowheads="1"/>
          </p:cNvSpPr>
          <p:nvPr/>
        </p:nvSpPr>
        <p:spPr bwMode="auto">
          <a:xfrm>
            <a:off x="7034532" y="9215382"/>
            <a:ext cx="74045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48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altLang="en-US" sz="4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48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en-US" altLang="en-US" sz="4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48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altLang="en-US" sz="4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-Son-La-(</a:t>
            </a:r>
            <a:r>
              <a:rPr lang="en-US" altLang="en-US" sz="48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altLang="en-US" sz="4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0917" name="Rectangle 21"/>
          <p:cNvSpPr>
            <a:spLocks noChangeArrowheads="1"/>
          </p:cNvSpPr>
          <p:nvPr/>
        </p:nvSpPr>
        <p:spPr bwMode="auto">
          <a:xfrm>
            <a:off x="6743700" y="4274346"/>
            <a:ext cx="69723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4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2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altLang="en-US" sz="4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đen, nốt móc kép</a:t>
            </a:r>
          </a:p>
        </p:txBody>
      </p:sp>
      <p:sp>
        <p:nvSpPr>
          <p:cNvPr id="80918" name="Rectangle 22"/>
          <p:cNvSpPr>
            <a:spLocks noChangeArrowheads="1"/>
          </p:cNvSpPr>
          <p:nvPr/>
        </p:nvSpPr>
        <p:spPr bwMode="auto">
          <a:xfrm>
            <a:off x="6762750" y="5074446"/>
            <a:ext cx="115252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altLang="en-US" sz="4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altLang="en-US" sz="4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altLang="en-US" sz="4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móc</a:t>
            </a:r>
            <a:r>
              <a:rPr lang="en-US" altLang="en-US" sz="4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4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altLang="en-US" sz="4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trắng</a:t>
            </a:r>
            <a:r>
              <a:rPr lang="en-US" altLang="en-US" sz="4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altLang="en-US" sz="4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4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0919" name="Rectangle 23"/>
          <p:cNvSpPr>
            <a:spLocks noChangeArrowheads="1"/>
          </p:cNvSpPr>
          <p:nvPr/>
        </p:nvSpPr>
        <p:spPr bwMode="auto">
          <a:xfrm>
            <a:off x="6743700" y="5760246"/>
            <a:ext cx="8343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4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2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 tròn, nốt trắng, nốt đen</a:t>
            </a:r>
          </a:p>
        </p:txBody>
      </p:sp>
      <p:sp>
        <p:nvSpPr>
          <p:cNvPr id="80920" name="Rectangle 24"/>
          <p:cNvSpPr>
            <a:spLocks noChangeArrowheads="1"/>
          </p:cNvSpPr>
          <p:nvPr/>
        </p:nvSpPr>
        <p:spPr bwMode="auto">
          <a:xfrm>
            <a:off x="7315200" y="1600201"/>
            <a:ext cx="6743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4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2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 3/4</a:t>
            </a:r>
          </a:p>
        </p:txBody>
      </p:sp>
      <p:sp>
        <p:nvSpPr>
          <p:cNvPr id="80921" name="Rectangle 25"/>
          <p:cNvSpPr>
            <a:spLocks noChangeArrowheads="1"/>
          </p:cNvSpPr>
          <p:nvPr/>
        </p:nvSpPr>
        <p:spPr bwMode="auto">
          <a:xfrm>
            <a:off x="7255510" y="879931"/>
            <a:ext cx="365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altLang="en-US" sz="4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2/4</a:t>
            </a:r>
          </a:p>
        </p:txBody>
      </p:sp>
      <p:sp>
        <p:nvSpPr>
          <p:cNvPr id="80922" name="Rectangle 26"/>
          <p:cNvSpPr>
            <a:spLocks noChangeArrowheads="1"/>
          </p:cNvSpPr>
          <p:nvPr/>
        </p:nvSpPr>
        <p:spPr bwMode="auto">
          <a:xfrm>
            <a:off x="7315200" y="2286000"/>
            <a:ext cx="4343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200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altLang="en-US" sz="42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4/4</a:t>
            </a:r>
          </a:p>
        </p:txBody>
      </p:sp>
      <p:pic>
        <p:nvPicPr>
          <p:cNvPr id="19" name="Picture 8" descr="ag00317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6167780"/>
            <a:ext cx="2193132" cy="324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0" y="9442949"/>
            <a:ext cx="4088607" cy="74652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9" descr="Cauhoi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53" y="7175559"/>
            <a:ext cx="1183482" cy="151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56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8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0" dur="10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2" grpId="0"/>
      <p:bldP spid="80914" grpId="0"/>
      <p:bldP spid="80916" grpId="0"/>
      <p:bldP spid="80917" grpId="0"/>
      <p:bldP spid="80918" grpId="0"/>
      <p:bldP spid="80919" grpId="0"/>
      <p:bldP spid="80920" grpId="0"/>
      <p:bldP spid="80921" grpId="0"/>
      <p:bldP spid="809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5316"/>
          <a:stretch>
            <a:fillRect/>
          </a:stretch>
        </p:blipFill>
        <p:spPr>
          <a:xfrm>
            <a:off x="14567973" y="6172199"/>
            <a:ext cx="3784256" cy="214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5316" b="1924"/>
          <a:stretch>
            <a:fillRect/>
          </a:stretch>
        </p:blipFill>
        <p:spPr>
          <a:xfrm rot="339010">
            <a:off x="14680180" y="4911600"/>
            <a:ext cx="3784256" cy="2106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036707-BA3F-4EA0-AAFD-083DDA94DCDA}"/>
              </a:ext>
            </a:extLst>
          </p:cNvPr>
          <p:cNvSpPr/>
          <p:nvPr/>
        </p:nvSpPr>
        <p:spPr>
          <a:xfrm>
            <a:off x="10481733" y="2819400"/>
            <a:ext cx="762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5FFE6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5FFE6"/>
              </a:solidFill>
              <a:effectLst/>
              <a:uLnTx/>
              <a:uFillTx/>
              <a:latin typeface="Noto Sans"/>
              <a:ea typeface="+mn-ea"/>
              <a:cs typeface="+mn-cs"/>
            </a:endParaRPr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62128E09-10C7-4AE0-9529-0F554013A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200" y="164646"/>
            <a:ext cx="2324100" cy="2324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E13244-23A5-4B92-948E-988BF971FA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6" t="20496" r="2334" b="26404"/>
          <a:stretch/>
        </p:blipFill>
        <p:spPr>
          <a:xfrm>
            <a:off x="0" y="0"/>
            <a:ext cx="18288000" cy="1013032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382877" y="593617"/>
            <a:ext cx="4765766" cy="2973928"/>
          </a:xfrm>
          <a:prstGeom prst="ellips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00200" y="9791700"/>
            <a:ext cx="15544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828800" y="6172199"/>
            <a:ext cx="15544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 bwMode="auto">
          <a:xfrm>
            <a:off x="10614360" y="304801"/>
            <a:ext cx="4765766" cy="297392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kern="0" dirty="0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0" dirty="0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kern="0" dirty="0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kern="0" dirty="0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kern="0" dirty="0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kern="0" dirty="0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kern="0" dirty="0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kern="0" dirty="0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BBE0E3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Oval 17"/>
          <p:cNvSpPr/>
          <p:nvPr/>
        </p:nvSpPr>
        <p:spPr>
          <a:xfrm>
            <a:off x="17405715" y="7682726"/>
            <a:ext cx="914400" cy="191591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33400" y="7686190"/>
            <a:ext cx="914400" cy="191591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Callout 23"/>
          <p:cNvSpPr/>
          <p:nvPr/>
        </p:nvSpPr>
        <p:spPr>
          <a:xfrm>
            <a:off x="1447799" y="6623371"/>
            <a:ext cx="3700843" cy="990600"/>
          </a:xfrm>
          <a:prstGeom prst="wedgeEllipseCallout">
            <a:avLst>
              <a:gd name="adj1" fmla="val -53427"/>
              <a:gd name="adj2" fmla="val 9816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33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819</Words>
  <Application>Microsoft Macintosh PowerPoint</Application>
  <PresentationFormat>Custom</PresentationFormat>
  <Paragraphs>108</Paragraphs>
  <Slides>29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Calibri Light</vt:lpstr>
      <vt:lpstr>Quicksand</vt:lpstr>
      <vt:lpstr>Calibri</vt:lpstr>
      <vt:lpstr>Algerian</vt:lpstr>
      <vt:lpstr>Times New Roman</vt:lpstr>
      <vt:lpstr>Quicksand Bold</vt:lpstr>
      <vt:lpstr>Arial</vt:lpstr>
      <vt:lpstr>Sue Ellen Francisco</vt:lpstr>
      <vt:lpstr>DejaVu Serif</vt:lpstr>
      <vt:lpstr>Noto Serif Display Black</vt:lpstr>
      <vt:lpstr>Noto Sans</vt:lpstr>
      <vt:lpstr>.VnTime</vt:lpstr>
      <vt:lpstr>Broadway</vt:lpstr>
      <vt:lpstr>Office Theme</vt:lpstr>
      <vt:lpstr>1_Default Design</vt:lpstr>
      <vt:lpstr>1_Office Theme</vt:lpstr>
      <vt:lpstr>2_Office Theme</vt:lpstr>
      <vt:lpstr>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Cấu trúc của bài hát chia làm 2 đoạn a-b (1-2). Bài hát có 2 lời 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3</dc:title>
  <dc:creator>Administrator</dc:creator>
  <cp:lastModifiedBy>Microsoft Office User</cp:lastModifiedBy>
  <cp:revision>84</cp:revision>
  <dcterms:created xsi:type="dcterms:W3CDTF">2006-08-16T00:00:00Z</dcterms:created>
  <dcterms:modified xsi:type="dcterms:W3CDTF">2024-12-09T15:30:37Z</dcterms:modified>
  <dc:identifier>DAEtiSZWmFM</dc:identifier>
</cp:coreProperties>
</file>