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2" r:id="rId2"/>
  </p:sldMasterIdLst>
  <p:notesMasterIdLst>
    <p:notesMasterId r:id="rId35"/>
  </p:notesMasterIdLst>
  <p:sldIdLst>
    <p:sldId id="309" r:id="rId3"/>
    <p:sldId id="311" r:id="rId4"/>
    <p:sldId id="307" r:id="rId5"/>
    <p:sldId id="308" r:id="rId6"/>
    <p:sldId id="440" r:id="rId7"/>
    <p:sldId id="310" r:id="rId8"/>
    <p:sldId id="441" r:id="rId9"/>
    <p:sldId id="312" r:id="rId10"/>
    <p:sldId id="442" r:id="rId11"/>
    <p:sldId id="313" r:id="rId12"/>
    <p:sldId id="444" r:id="rId13"/>
    <p:sldId id="443" r:id="rId14"/>
    <p:sldId id="446" r:id="rId15"/>
    <p:sldId id="454" r:id="rId16"/>
    <p:sldId id="455" r:id="rId17"/>
    <p:sldId id="445" r:id="rId18"/>
    <p:sldId id="456" r:id="rId19"/>
    <p:sldId id="447" r:id="rId20"/>
    <p:sldId id="448" r:id="rId21"/>
    <p:sldId id="449" r:id="rId22"/>
    <p:sldId id="450" r:id="rId23"/>
    <p:sldId id="451" r:id="rId24"/>
    <p:sldId id="324" r:id="rId25"/>
    <p:sldId id="452" r:id="rId26"/>
    <p:sldId id="453" r:id="rId27"/>
    <p:sldId id="266" r:id="rId28"/>
    <p:sldId id="328" r:id="rId29"/>
    <p:sldId id="330" r:id="rId30"/>
    <p:sldId id="331" r:id="rId31"/>
    <p:sldId id="332" r:id="rId32"/>
    <p:sldId id="333" r:id="rId33"/>
    <p:sldId id="32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500" autoAdjust="0"/>
  </p:normalViewPr>
  <p:slideViewPr>
    <p:cSldViewPr snapToGrid="0">
      <p:cViewPr varScale="1">
        <p:scale>
          <a:sx n="50" d="100"/>
          <a:sy n="50" d="100"/>
        </p:scale>
        <p:origin x="148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6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0DA53-80D8-42BC-AE22-060DD09D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096F00-109D-4577-8A52-B1C290E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24FC9-E3A9-44F1-AE7A-2AE99BE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9CF61D-3036-46A7-9261-0A1E9593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845206-4FE7-47F8-9902-6DFDA30C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48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00E836-187A-4749-941D-FF171C04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4CE634-9F4E-4B0A-B581-F8DD0A3A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14B4B-3D93-4808-A7E5-10AB1D1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649EB4-BEAE-4982-B8A6-3751275F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C7B33-4335-4FD7-A1D5-28E2B7F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52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11/08/2024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85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3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8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5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C267C2-B1B8-4B8B-867F-6BF320A65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1128AFA3-DF3F-4121-93D9-F3D13223CE31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72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8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0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35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6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74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7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11/08/2024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0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22404-8519-40FB-91A0-262B6841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5800" y="-1338580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FA7BF-CDEB-460A-80CE-9833AAA67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0" y="-65278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6A7F5-F0EC-4605-A587-06744A813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00" y="1562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0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8E1E-A490-4229-817D-E85A8BD0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5E21A8-F462-4015-88B7-9B226479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7C27EA-AF47-40C9-91D7-5CC0518F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CDECE7-A648-456D-AED4-A18B6B9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B1E4-8756-41E5-8AD8-2606322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0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F2FC0-DB9E-410F-9C40-472D6453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64810D-9D20-4774-864D-0E5597F8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C7132C-A46E-45CA-A18A-440E7472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E2A3E3-E2D9-410F-8FA7-EA31533F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AA0DBA-3984-463E-9D01-240EAA9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3F0B5F-79D8-47D2-AC5D-9AA25B9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2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FB62C-112C-4066-9805-1BF6935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9D3AF4-0856-4F48-98A4-28FB266B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8F8BE6-4D68-4506-A699-38653DAE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419AF9-6207-4B1B-B5C4-7CC9D516D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DA5221-4784-43A8-B136-684645A9C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C9858C-7E98-4D3C-8744-37DE7ED5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90807E-CD89-4F3A-A591-C2FE3B6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D43797-AF23-4BA6-B67C-976EFA26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2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855E7-B7B0-4A9F-B3FF-FCDFD7C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97FA7A-4009-4D9D-86D3-9D40B03B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9EE373-6CF1-46CB-B4F1-70CA1582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AA9489-9255-451D-A119-65ED16F4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B33A492-2A1A-4CAE-8671-56BA4D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3720DC-82A8-4516-9AA1-1D6CC3AD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F2A752-39C4-4E9E-A7F0-88491CF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3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CE621-4297-4478-9EC9-FFDB0A19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9F177-9C0D-4464-B1D4-40F148AE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1798A8-17EA-44EC-B6A1-0E8CABDB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878167-7C04-4DBB-848B-78EBA746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7A9889-7C27-4BD4-AA0A-98BBAFAB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C8438A-DBD8-4C9B-9A90-0C4D3AFD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9259A-7A9A-49E5-AEC2-E2D8A3E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076255-7624-4752-ACE2-E90C2D7A9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D17E3A-6AA8-455C-88BA-930AE760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17318B-3955-4D5D-9D4A-0CDAF108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4C4436-1FD4-4F8B-8F4E-48F5E111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EFDBC9-B3D0-4CCD-B23C-48D13AD1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50E8FA7-821E-8C65-1B60-E3ADBDD82C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442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672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9D16694-82F0-56DC-012C-A57C5654532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232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" Target="slide28.xml"/><Relationship Id="rId7" Type="http://schemas.openxmlformats.org/officeDocument/2006/relationships/slide" Target="slide30.xml"/><Relationship Id="rId12" Type="http://schemas.openxmlformats.org/officeDocument/2006/relationships/image" Target="../media/image72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slide" Target="slide29.xml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Relationship Id="rId9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8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5.png"/><Relationship Id="rId4" Type="http://schemas.openxmlformats.org/officeDocument/2006/relationships/slide" Target="slide27.xml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79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5.png"/><Relationship Id="rId4" Type="http://schemas.openxmlformats.org/officeDocument/2006/relationships/slide" Target="slide27.xml"/><Relationship Id="rId9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EF90F4E0-1811-DC93-39BC-5FA2A2BC8F63}"/>
              </a:ext>
            </a:extLst>
          </p:cNvPr>
          <p:cNvSpPr/>
          <p:nvPr/>
        </p:nvSpPr>
        <p:spPr>
          <a:xfrm>
            <a:off x="209550" y="742950"/>
            <a:ext cx="1724025" cy="1419226"/>
          </a:xfrm>
          <a:custGeom>
            <a:avLst/>
            <a:gdLst/>
            <a:ahLst/>
            <a:cxnLst/>
            <a:rect l="l" t="t" r="r" b="b"/>
            <a:pathLst>
              <a:path w="2828925" h="4114800">
                <a:moveTo>
                  <a:pt x="0" y="0"/>
                </a:moveTo>
                <a:lnTo>
                  <a:pt x="2828924" y="0"/>
                </a:lnTo>
                <a:lnTo>
                  <a:pt x="2828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DC3F1362-8D18-F24E-AD3A-18E162B74525}"/>
              </a:ext>
            </a:extLst>
          </p:cNvPr>
          <p:cNvSpPr/>
          <p:nvPr/>
        </p:nvSpPr>
        <p:spPr>
          <a:xfrm>
            <a:off x="233172" y="3575304"/>
            <a:ext cx="1659636" cy="1479326"/>
          </a:xfrm>
          <a:custGeom>
            <a:avLst/>
            <a:gdLst/>
            <a:ahLst/>
            <a:cxnLst/>
            <a:rect l="l" t="t" r="r" b="b"/>
            <a:pathLst>
              <a:path w="5693808" h="5216951">
                <a:moveTo>
                  <a:pt x="0" y="0"/>
                </a:moveTo>
                <a:lnTo>
                  <a:pt x="5693808" y="0"/>
                </a:lnTo>
                <a:lnTo>
                  <a:pt x="5693808" y="5216952"/>
                </a:lnTo>
                <a:lnTo>
                  <a:pt x="0" y="521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E687E33F-8C61-A87E-97EC-F8C9E5BBD293}"/>
              </a:ext>
            </a:extLst>
          </p:cNvPr>
          <p:cNvSpPr/>
          <p:nvPr/>
        </p:nvSpPr>
        <p:spPr>
          <a:xfrm>
            <a:off x="812043" y="795527"/>
            <a:ext cx="1263645" cy="1278853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AB8AE584-CF35-98B0-1892-0430B9B2CADA}"/>
              </a:ext>
            </a:extLst>
          </p:cNvPr>
          <p:cNvSpPr/>
          <p:nvPr/>
        </p:nvSpPr>
        <p:spPr>
          <a:xfrm>
            <a:off x="822960" y="3749040"/>
            <a:ext cx="1127206" cy="992124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F81BB07-6511-6FA0-2C5E-6E9711F8B29D}"/>
              </a:ext>
            </a:extLst>
          </p:cNvPr>
          <p:cNvSpPr/>
          <p:nvPr/>
        </p:nvSpPr>
        <p:spPr>
          <a:xfrm>
            <a:off x="393191" y="958813"/>
            <a:ext cx="1545337" cy="1235747"/>
          </a:xfrm>
          <a:custGeom>
            <a:avLst/>
            <a:gdLst/>
            <a:ahLst/>
            <a:cxnLst/>
            <a:rect l="l" t="t" r="r" b="b"/>
            <a:pathLst>
              <a:path w="3377765" h="2567101">
                <a:moveTo>
                  <a:pt x="0" y="0"/>
                </a:moveTo>
                <a:lnTo>
                  <a:pt x="3377765" y="0"/>
                </a:lnTo>
                <a:lnTo>
                  <a:pt x="3377765" y="2567101"/>
                </a:lnTo>
                <a:lnTo>
                  <a:pt x="0" y="2567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7" y="836612"/>
            <a:ext cx="4774248" cy="3641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6083F-3178-51F7-617E-A48AE1888C0D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69" y="941387"/>
            <a:ext cx="4646931" cy="351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424FF-2160-8EDB-9431-8D26620FB736}"/>
              </a:ext>
            </a:extLst>
          </p:cNvPr>
          <p:cNvSpPr txBox="1"/>
          <p:nvPr/>
        </p:nvSpPr>
        <p:spPr>
          <a:xfrm>
            <a:off x="7124700" y="466725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66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86F0D-9576-1EB7-935D-C02E424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7" y="823594"/>
            <a:ext cx="4518343" cy="3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F93A8-046A-E792-7D87-B269205B7064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890269"/>
            <a:ext cx="4386311" cy="351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EFC51-2C91-25CC-F0B9-8247DE6076A0}"/>
              </a:ext>
            </a:extLst>
          </p:cNvPr>
          <p:cNvSpPr txBox="1"/>
          <p:nvPr/>
        </p:nvSpPr>
        <p:spPr>
          <a:xfrm>
            <a:off x="7096125" y="472440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A0A8DD81-F745-2BBA-AFD7-1CEDCB6F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9" y="802644"/>
            <a:ext cx="1691640" cy="174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ưa lũ gây nhiều thiệt hại cho các địa phương miền Trung  VTV24_360p">
            <a:hlinkClick r:id="" action="ppaction://media"/>
            <a:extLst>
              <a:ext uri="{FF2B5EF4-FFF2-40B4-BE49-F238E27FC236}">
                <a16:creationId xmlns:a16="http://schemas.microsoft.com/office/drawing/2014/main" id="{42868926-E117-7488-F6BB-D5748AF49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6775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33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:a16="http://schemas.microsoft.com/office/drawing/2014/main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:a16="http://schemas.microsoft.com/office/drawing/2014/main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9858E3B-9779-4522-8554-64B1B6B5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3199800"/>
            <a:ext cx="3568966" cy="38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:a16="http://schemas.microsoft.com/office/drawing/2014/main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:a16="http://schemas.microsoft.com/office/drawing/2014/main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B2C058C-F07B-21B9-D99B-AC15F564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7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79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79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968383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72919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3 w 10909881"/>
                  <a:gd name="connsiteY9" fmla="*/ 0 h 1837155"/>
                  <a:gd name="connsiteX10" fmla="*/ 7021831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0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0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7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79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7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5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818312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6 w 10909881"/>
                  <a:gd name="connsiteY34" fmla="*/ 1837155 h 1837155"/>
                  <a:gd name="connsiteX35" fmla="*/ 0 w 10909881"/>
                  <a:gd name="connsiteY35" fmla="*/ 1530953 h 1837155"/>
                  <a:gd name="connsiteX36" fmla="*/ 0 w 10909881"/>
                  <a:gd name="connsiteY36" fmla="*/ 765479 h 1837155"/>
                  <a:gd name="connsiteX37" fmla="*/ 0 w 10909881"/>
                  <a:gd name="connsiteY37" fmla="*/ 593251 h 1837155"/>
                  <a:gd name="connsiteX38" fmla="*/ 0 w 10909881"/>
                  <a:gd name="connsiteY38" fmla="*/ 306191 h 1837155"/>
                  <a:gd name="connsiteX39" fmla="*/ 0 w 10909881"/>
                  <a:gd name="connsiteY39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6687786 w 10909881"/>
                  <a:gd name="connsiteY10" fmla="*/ 0 h 1837155"/>
                  <a:gd name="connsiteX11" fmla="*/ 7083954 w 10909881"/>
                  <a:gd name="connsiteY11" fmla="*/ 0 h 1837155"/>
                  <a:gd name="connsiteX12" fmla="*/ 7909305 w 10909881"/>
                  <a:gd name="connsiteY12" fmla="*/ 0 h 1837155"/>
                  <a:gd name="connsiteX13" fmla="*/ 8921023 w 10909881"/>
                  <a:gd name="connsiteY13" fmla="*/ 0 h 1837155"/>
                  <a:gd name="connsiteX14" fmla="*/ 9622128 w 10909881"/>
                  <a:gd name="connsiteY14" fmla="*/ 0 h 1837155"/>
                  <a:gd name="connsiteX15" fmla="*/ 10758091 w 10909881"/>
                  <a:gd name="connsiteY15" fmla="*/ 0 h 1837155"/>
                  <a:gd name="connsiteX16" fmla="*/ 10909881 w 10909881"/>
                  <a:gd name="connsiteY16" fmla="*/ 306197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306191 h 1837155"/>
                  <a:gd name="connsiteX19" fmla="*/ 10909881 w 10909881"/>
                  <a:gd name="connsiteY19" fmla="*/ 765479 h 1837155"/>
                  <a:gd name="connsiteX20" fmla="*/ 10909881 w 10909881"/>
                  <a:gd name="connsiteY20" fmla="*/ 1530953 h 1837155"/>
                  <a:gd name="connsiteX21" fmla="*/ 10758091 w 10909881"/>
                  <a:gd name="connsiteY21" fmla="*/ 1837155 h 1837155"/>
                  <a:gd name="connsiteX22" fmla="*/ 9746373 w 10909881"/>
                  <a:gd name="connsiteY22" fmla="*/ 1837155 h 1837155"/>
                  <a:gd name="connsiteX23" fmla="*/ 8734654 w 10909881"/>
                  <a:gd name="connsiteY23" fmla="*/ 1837155 h 1837155"/>
                  <a:gd name="connsiteX24" fmla="*/ 7847181 w 10909881"/>
                  <a:gd name="connsiteY24" fmla="*/ 1837155 h 1837155"/>
                  <a:gd name="connsiteX25" fmla="*/ 6897585 w 10909881"/>
                  <a:gd name="connsiteY25" fmla="*/ 1837155 h 1837155"/>
                  <a:gd name="connsiteX26" fmla="*/ 5885865 w 10909881"/>
                  <a:gd name="connsiteY26" fmla="*/ 1837155 h 1837155"/>
                  <a:gd name="connsiteX27" fmla="*/ 4545782 w 10909881"/>
                  <a:gd name="connsiteY27" fmla="*/ 1837155 h 1837155"/>
                  <a:gd name="connsiteX28" fmla="*/ 3582075 w 10909881"/>
                  <a:gd name="connsiteY28" fmla="*/ 1837155 h 1837155"/>
                  <a:gd name="connsiteX29" fmla="*/ 2618369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818312 w 10909881"/>
                  <a:gd name="connsiteY31" fmla="*/ 1837155 h 1837155"/>
                  <a:gd name="connsiteX32" fmla="*/ 1035045 w 10909881"/>
                  <a:gd name="connsiteY32" fmla="*/ 1837155 h 1837155"/>
                  <a:gd name="connsiteX33" fmla="*/ 151786 w 10909881"/>
                  <a:gd name="connsiteY33" fmla="*/ 1837155 h 1837155"/>
                  <a:gd name="connsiteX34" fmla="*/ 0 w 10909881"/>
                  <a:gd name="connsiteY34" fmla="*/ 1530953 h 1837155"/>
                  <a:gd name="connsiteX35" fmla="*/ 0 w 10909881"/>
                  <a:gd name="connsiteY35" fmla="*/ 765479 h 1837155"/>
                  <a:gd name="connsiteX36" fmla="*/ 0 w 10909881"/>
                  <a:gd name="connsiteY36" fmla="*/ 593251 h 1837155"/>
                  <a:gd name="connsiteX37" fmla="*/ 0 w 10909881"/>
                  <a:gd name="connsiteY37" fmla="*/ 306191 h 1837155"/>
                  <a:gd name="connsiteX38" fmla="*/ 0 w 10909881"/>
                  <a:gd name="connsiteY38" fmla="*/ 306197 h 1837155"/>
                  <a:gd name="connsiteX0" fmla="*/ 0 w 10909881"/>
                  <a:gd name="connsiteY0" fmla="*/ 306197 h 1837155"/>
                  <a:gd name="connsiteX1" fmla="*/ 151786 w 10909881"/>
                  <a:gd name="connsiteY1" fmla="*/ 0 h 1837155"/>
                  <a:gd name="connsiteX2" fmla="*/ 1018379 w 10909881"/>
                  <a:gd name="connsiteY2" fmla="*/ 0 h 1837155"/>
                  <a:gd name="connsiteX3" fmla="*/ 1818312 w 10909881"/>
                  <a:gd name="connsiteY3" fmla="*/ 0 h 1837155"/>
                  <a:gd name="connsiteX4" fmla="*/ 1818312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3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8 w 10909881"/>
                  <a:gd name="connsiteY13" fmla="*/ 0 h 1837155"/>
                  <a:gd name="connsiteX14" fmla="*/ 10758091 w 10909881"/>
                  <a:gd name="connsiteY14" fmla="*/ 0 h 1837155"/>
                  <a:gd name="connsiteX15" fmla="*/ 10909881 w 10909881"/>
                  <a:gd name="connsiteY15" fmla="*/ 306197 h 1837155"/>
                  <a:gd name="connsiteX16" fmla="*/ 10909881 w 10909881"/>
                  <a:gd name="connsiteY16" fmla="*/ 306191 h 1837155"/>
                  <a:gd name="connsiteX17" fmla="*/ 10909881 w 10909881"/>
                  <a:gd name="connsiteY17" fmla="*/ 306191 h 1837155"/>
                  <a:gd name="connsiteX18" fmla="*/ 10909881 w 10909881"/>
                  <a:gd name="connsiteY18" fmla="*/ 765479 h 1837155"/>
                  <a:gd name="connsiteX19" fmla="*/ 10909881 w 10909881"/>
                  <a:gd name="connsiteY19" fmla="*/ 1530953 h 1837155"/>
                  <a:gd name="connsiteX20" fmla="*/ 10758091 w 10909881"/>
                  <a:gd name="connsiteY20" fmla="*/ 1837155 h 1837155"/>
                  <a:gd name="connsiteX21" fmla="*/ 9746373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1 w 10909881"/>
                  <a:gd name="connsiteY23" fmla="*/ 1837155 h 1837155"/>
                  <a:gd name="connsiteX24" fmla="*/ 6897585 w 10909881"/>
                  <a:gd name="connsiteY24" fmla="*/ 1837155 h 1837155"/>
                  <a:gd name="connsiteX25" fmla="*/ 5885865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2 w 10909881"/>
                  <a:gd name="connsiteY29" fmla="*/ 1837155 h 1837155"/>
                  <a:gd name="connsiteX30" fmla="*/ 1818312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6 w 10909881"/>
                  <a:gd name="connsiteY32" fmla="*/ 1837155 h 1837155"/>
                  <a:gd name="connsiteX33" fmla="*/ 0 w 10909881"/>
                  <a:gd name="connsiteY33" fmla="*/ 1530953 h 1837155"/>
                  <a:gd name="connsiteX34" fmla="*/ 0 w 10909881"/>
                  <a:gd name="connsiteY34" fmla="*/ 765479 h 1837155"/>
                  <a:gd name="connsiteX35" fmla="*/ 0 w 10909881"/>
                  <a:gd name="connsiteY35" fmla="*/ 593251 h 1837155"/>
                  <a:gd name="connsiteX36" fmla="*/ 0 w 10909881"/>
                  <a:gd name="connsiteY36" fmla="*/ 306191 h 1837155"/>
                  <a:gd name="connsiteX37" fmla="*/ 0 w 10909881"/>
                  <a:gd name="connsiteY37" fmla="*/ 306197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7"/>
                    </a:moveTo>
                    <a:cubicBezTo>
                      <a:pt x="47473" y="141324"/>
                      <a:pt x="22220" y="-14007"/>
                      <a:pt x="151786" y="0"/>
                    </a:cubicBezTo>
                    <a:cubicBezTo>
                      <a:pt x="313140" y="-200086"/>
                      <a:pt x="648257" y="184956"/>
                      <a:pt x="1018379" y="0"/>
                    </a:cubicBezTo>
                    <a:cubicBezTo>
                      <a:pt x="1349532" y="-124151"/>
                      <a:pt x="1693576" y="-9447"/>
                      <a:pt x="1818312" y="0"/>
                    </a:cubicBezTo>
                    <a:lnTo>
                      <a:pt x="1818312" y="0"/>
                    </a:lnTo>
                    <a:cubicBezTo>
                      <a:pt x="2054776" y="35894"/>
                      <a:pt x="2409288" y="-201018"/>
                      <a:pt x="2645644" y="0"/>
                    </a:cubicBezTo>
                    <a:cubicBezTo>
                      <a:pt x="2955215" y="229987"/>
                      <a:pt x="3113051" y="-9912"/>
                      <a:pt x="3500251" y="0"/>
                    </a:cubicBezTo>
                    <a:cubicBezTo>
                      <a:pt x="3833477" y="-190542"/>
                      <a:pt x="4256307" y="-198765"/>
                      <a:pt x="4545782" y="0"/>
                    </a:cubicBezTo>
                    <a:cubicBezTo>
                      <a:pt x="4810485" y="-138877"/>
                      <a:pt x="5058839" y="-117742"/>
                      <a:pt x="5246885" y="0"/>
                    </a:cubicBezTo>
                    <a:cubicBezTo>
                      <a:pt x="5477251" y="-168481"/>
                      <a:pt x="5996249" y="-78408"/>
                      <a:pt x="6258603" y="0"/>
                    </a:cubicBezTo>
                    <a:cubicBezTo>
                      <a:pt x="6703605" y="-65524"/>
                      <a:pt x="6880868" y="-97734"/>
                      <a:pt x="7083954" y="0"/>
                    </a:cubicBezTo>
                    <a:cubicBezTo>
                      <a:pt x="7306839" y="106524"/>
                      <a:pt x="7646108" y="71592"/>
                      <a:pt x="7909305" y="0"/>
                    </a:cubicBezTo>
                    <a:cubicBezTo>
                      <a:pt x="8136784" y="-226013"/>
                      <a:pt x="8730720" y="194262"/>
                      <a:pt x="8921023" y="0"/>
                    </a:cubicBezTo>
                    <a:cubicBezTo>
                      <a:pt x="9231457" y="-69076"/>
                      <a:pt x="9377803" y="-78866"/>
                      <a:pt x="9622128" y="0"/>
                    </a:cubicBezTo>
                    <a:cubicBezTo>
                      <a:pt x="10025894" y="85220"/>
                      <a:pt x="10259368" y="113942"/>
                      <a:pt x="10758091" y="0"/>
                    </a:cubicBezTo>
                    <a:cubicBezTo>
                      <a:pt x="10817210" y="-27121"/>
                      <a:pt x="10954946" y="105159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5926" y="494021"/>
                      <a:pt x="10885483" y="647942"/>
                      <a:pt x="10909881" y="765479"/>
                    </a:cubicBezTo>
                    <a:cubicBezTo>
                      <a:pt x="10889409" y="1154482"/>
                      <a:pt x="10897126" y="1215391"/>
                      <a:pt x="10909881" y="1530953"/>
                    </a:cubicBezTo>
                    <a:cubicBezTo>
                      <a:pt x="10937048" y="1691512"/>
                      <a:pt x="10875261" y="1848648"/>
                      <a:pt x="10758091" y="1837155"/>
                    </a:cubicBezTo>
                    <a:cubicBezTo>
                      <a:pt x="10434772" y="1960732"/>
                      <a:pt x="10141654" y="1890945"/>
                      <a:pt x="9746373" y="1837155"/>
                    </a:cubicBezTo>
                    <a:cubicBezTo>
                      <a:pt x="9589774" y="1784935"/>
                      <a:pt x="9048203" y="1596105"/>
                      <a:pt x="8734654" y="1837155"/>
                    </a:cubicBezTo>
                    <a:cubicBezTo>
                      <a:pt x="8586904" y="1883884"/>
                      <a:pt x="8271616" y="1859526"/>
                      <a:pt x="7847181" y="1837155"/>
                    </a:cubicBezTo>
                    <a:cubicBezTo>
                      <a:pt x="7424828" y="1689273"/>
                      <a:pt x="7097649" y="1898749"/>
                      <a:pt x="6897585" y="1837155"/>
                    </a:cubicBezTo>
                    <a:cubicBezTo>
                      <a:pt x="6687423" y="2072058"/>
                      <a:pt x="6173514" y="1799933"/>
                      <a:pt x="5885865" y="1837155"/>
                    </a:cubicBezTo>
                    <a:cubicBezTo>
                      <a:pt x="5554239" y="1509703"/>
                      <a:pt x="4931372" y="1774862"/>
                      <a:pt x="4545782" y="1837155"/>
                    </a:cubicBezTo>
                    <a:cubicBezTo>
                      <a:pt x="4186499" y="1785241"/>
                      <a:pt x="4065152" y="1848838"/>
                      <a:pt x="3582075" y="1837155"/>
                    </a:cubicBezTo>
                    <a:cubicBezTo>
                      <a:pt x="3236152" y="1807379"/>
                      <a:pt x="3079550" y="2017479"/>
                      <a:pt x="2618369" y="1837155"/>
                    </a:cubicBezTo>
                    <a:cubicBezTo>
                      <a:pt x="2213156" y="1763248"/>
                      <a:pt x="2228764" y="1949130"/>
                      <a:pt x="1818312" y="1837155"/>
                    </a:cubicBezTo>
                    <a:lnTo>
                      <a:pt x="1818312" y="1837155"/>
                    </a:lnTo>
                    <a:cubicBezTo>
                      <a:pt x="1652769" y="1974178"/>
                      <a:pt x="1468789" y="1875371"/>
                      <a:pt x="1035045" y="1837155"/>
                    </a:cubicBezTo>
                    <a:cubicBezTo>
                      <a:pt x="628644" y="1733183"/>
                      <a:pt x="337050" y="1874475"/>
                      <a:pt x="151786" y="1837155"/>
                    </a:cubicBezTo>
                    <a:cubicBezTo>
                      <a:pt x="76902" y="1776600"/>
                      <a:pt x="-36890" y="1677035"/>
                      <a:pt x="0" y="1530953"/>
                    </a:cubicBezTo>
                    <a:cubicBezTo>
                      <a:pt x="-71976" y="1166365"/>
                      <a:pt x="56035" y="1001341"/>
                      <a:pt x="0" y="765479"/>
                    </a:cubicBezTo>
                    <a:cubicBezTo>
                      <a:pt x="12032" y="697308"/>
                      <a:pt x="-16149" y="663270"/>
                      <a:pt x="0" y="593251"/>
                    </a:cubicBezTo>
                    <a:cubicBezTo>
                      <a:pt x="16376" y="595832"/>
                      <a:pt x="47739" y="415012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stroke="0" extrusionOk="0">
                    <a:moveTo>
                      <a:pt x="0" y="306197"/>
                    </a:moveTo>
                    <a:cubicBezTo>
                      <a:pt x="19803" y="93817"/>
                      <a:pt x="61034" y="-20732"/>
                      <a:pt x="151786" y="0"/>
                    </a:cubicBezTo>
                    <a:cubicBezTo>
                      <a:pt x="495751" y="58743"/>
                      <a:pt x="741167" y="49992"/>
                      <a:pt x="968383" y="0"/>
                    </a:cubicBezTo>
                    <a:cubicBezTo>
                      <a:pt x="1261057" y="39693"/>
                      <a:pt x="1338968" y="13385"/>
                      <a:pt x="1818312" y="0"/>
                    </a:cubicBezTo>
                    <a:lnTo>
                      <a:pt x="1818312" y="0"/>
                    </a:lnTo>
                    <a:cubicBezTo>
                      <a:pt x="2144519" y="-39695"/>
                      <a:pt x="2375268" y="45410"/>
                      <a:pt x="2672919" y="0"/>
                    </a:cubicBezTo>
                    <a:cubicBezTo>
                      <a:pt x="3071863" y="-57323"/>
                      <a:pt x="3163586" y="99313"/>
                      <a:pt x="3609350" y="0"/>
                    </a:cubicBezTo>
                    <a:cubicBezTo>
                      <a:pt x="4002062" y="-121149"/>
                      <a:pt x="4280533" y="198263"/>
                      <a:pt x="4545782" y="0"/>
                    </a:cubicBezTo>
                    <a:cubicBezTo>
                      <a:pt x="4618383" y="-128073"/>
                      <a:pt x="4948131" y="-64646"/>
                      <a:pt x="5371131" y="0"/>
                    </a:cubicBezTo>
                    <a:cubicBezTo>
                      <a:pt x="5577132" y="-124956"/>
                      <a:pt x="5975625" y="-59128"/>
                      <a:pt x="6258603" y="0"/>
                    </a:cubicBezTo>
                    <a:cubicBezTo>
                      <a:pt x="6428023" y="-18908"/>
                      <a:pt x="6902199" y="74078"/>
                      <a:pt x="7021831" y="0"/>
                    </a:cubicBezTo>
                    <a:cubicBezTo>
                      <a:pt x="7157562" y="74434"/>
                      <a:pt x="7502412" y="-9423"/>
                      <a:pt x="7785058" y="0"/>
                    </a:cubicBezTo>
                    <a:cubicBezTo>
                      <a:pt x="8054392" y="147731"/>
                      <a:pt x="8152233" y="-26108"/>
                      <a:pt x="8486160" y="0"/>
                    </a:cubicBezTo>
                    <a:cubicBezTo>
                      <a:pt x="8767651" y="2550"/>
                      <a:pt x="8909134" y="-54685"/>
                      <a:pt x="9187266" y="0"/>
                    </a:cubicBezTo>
                    <a:cubicBezTo>
                      <a:pt x="9420087" y="-38889"/>
                      <a:pt x="9540155" y="-99114"/>
                      <a:pt x="9950490" y="0"/>
                    </a:cubicBezTo>
                    <a:cubicBezTo>
                      <a:pt x="10343722" y="-32958"/>
                      <a:pt x="10418558" y="-94057"/>
                      <a:pt x="10758091" y="0"/>
                    </a:cubicBezTo>
                    <a:cubicBezTo>
                      <a:pt x="10868477" y="23500"/>
                      <a:pt x="10866403" y="84771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930847" y="502476"/>
                      <a:pt x="10936682" y="546868"/>
                      <a:pt x="10909881" y="765479"/>
                    </a:cubicBezTo>
                    <a:cubicBezTo>
                      <a:pt x="10961814" y="903277"/>
                      <a:pt x="10961636" y="1261873"/>
                      <a:pt x="10909881" y="1530953"/>
                    </a:cubicBezTo>
                    <a:cubicBezTo>
                      <a:pt x="10906392" y="1701552"/>
                      <a:pt x="10833611" y="1816049"/>
                      <a:pt x="10758091" y="1837155"/>
                    </a:cubicBezTo>
                    <a:cubicBezTo>
                      <a:pt x="10315753" y="1798235"/>
                      <a:pt x="10149838" y="1841420"/>
                      <a:pt x="9870619" y="1837155"/>
                    </a:cubicBezTo>
                    <a:cubicBezTo>
                      <a:pt x="9594667" y="1787413"/>
                      <a:pt x="9303993" y="1830900"/>
                      <a:pt x="9169516" y="1837155"/>
                    </a:cubicBezTo>
                    <a:cubicBezTo>
                      <a:pt x="9126830" y="2021572"/>
                      <a:pt x="8583720" y="1833528"/>
                      <a:pt x="8344167" y="1837155"/>
                    </a:cubicBezTo>
                    <a:cubicBezTo>
                      <a:pt x="8043463" y="1894319"/>
                      <a:pt x="7818730" y="1882699"/>
                      <a:pt x="7332447" y="1837155"/>
                    </a:cubicBezTo>
                    <a:cubicBezTo>
                      <a:pt x="6985303" y="1896462"/>
                      <a:pt x="6513038" y="2031533"/>
                      <a:pt x="6320727" y="1837155"/>
                    </a:cubicBezTo>
                    <a:cubicBezTo>
                      <a:pt x="6144653" y="1949642"/>
                      <a:pt x="5698725" y="2055073"/>
                      <a:pt x="5433255" y="1837155"/>
                    </a:cubicBezTo>
                    <a:cubicBezTo>
                      <a:pt x="5203486" y="1800706"/>
                      <a:pt x="4776287" y="1591137"/>
                      <a:pt x="4545782" y="1837155"/>
                    </a:cubicBezTo>
                    <a:cubicBezTo>
                      <a:pt x="4250755" y="1928377"/>
                      <a:pt x="3866793" y="1860986"/>
                      <a:pt x="3718449" y="1837155"/>
                    </a:cubicBezTo>
                    <a:cubicBezTo>
                      <a:pt x="3504360" y="2019787"/>
                      <a:pt x="3044718" y="1914784"/>
                      <a:pt x="2836568" y="1837155"/>
                    </a:cubicBezTo>
                    <a:cubicBezTo>
                      <a:pt x="2646078" y="1850511"/>
                      <a:pt x="2347205" y="1915719"/>
                      <a:pt x="1818312" y="1837155"/>
                    </a:cubicBezTo>
                    <a:lnTo>
                      <a:pt x="1818312" y="1837155"/>
                    </a:lnTo>
                    <a:cubicBezTo>
                      <a:pt x="1419024" y="1831763"/>
                      <a:pt x="1314323" y="1843558"/>
                      <a:pt x="1018379" y="1837155"/>
                    </a:cubicBezTo>
                    <a:cubicBezTo>
                      <a:pt x="769502" y="1911970"/>
                      <a:pt x="518497" y="1795446"/>
                      <a:pt x="151786" y="1837155"/>
                    </a:cubicBezTo>
                    <a:cubicBezTo>
                      <a:pt x="80639" y="1760337"/>
                      <a:pt x="-30008" y="1691481"/>
                      <a:pt x="0" y="1530953"/>
                    </a:cubicBezTo>
                    <a:cubicBezTo>
                      <a:pt x="43519" y="1171347"/>
                      <a:pt x="57277" y="1021694"/>
                      <a:pt x="0" y="765479"/>
                    </a:cubicBezTo>
                    <a:cubicBezTo>
                      <a:pt x="10679" y="660752"/>
                      <a:pt x="11072" y="626575"/>
                      <a:pt x="0" y="593251"/>
                    </a:cubicBezTo>
                    <a:cubicBezTo>
                      <a:pt x="12550" y="463288"/>
                      <a:pt x="-31194" y="415089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-5771" y="103780"/>
                      <a:pt x="75788" y="-42440"/>
                      <a:pt x="151786" y="0"/>
                    </a:cubicBezTo>
                    <a:cubicBezTo>
                      <a:pt x="258172" y="47820"/>
                      <a:pt x="752917" y="127904"/>
                      <a:pt x="1018379" y="0"/>
                    </a:cubicBezTo>
                    <a:cubicBezTo>
                      <a:pt x="1256757" y="-35745"/>
                      <a:pt x="1711392" y="99621"/>
                      <a:pt x="1818312" y="0"/>
                    </a:cubicBezTo>
                    <a:lnTo>
                      <a:pt x="1818312" y="0"/>
                    </a:lnTo>
                    <a:cubicBezTo>
                      <a:pt x="2132200" y="-124756"/>
                      <a:pt x="2423592" y="-68459"/>
                      <a:pt x="2645644" y="0"/>
                    </a:cubicBezTo>
                    <a:cubicBezTo>
                      <a:pt x="2879916" y="238560"/>
                      <a:pt x="3152443" y="63483"/>
                      <a:pt x="3500251" y="0"/>
                    </a:cubicBezTo>
                    <a:cubicBezTo>
                      <a:pt x="3800440" y="-4976"/>
                      <a:pt x="4117325" y="-176354"/>
                      <a:pt x="4545782" y="0"/>
                    </a:cubicBezTo>
                    <a:cubicBezTo>
                      <a:pt x="4787530" y="-38520"/>
                      <a:pt x="5094248" y="8554"/>
                      <a:pt x="5246885" y="0"/>
                    </a:cubicBezTo>
                    <a:cubicBezTo>
                      <a:pt x="5240100" y="-107406"/>
                      <a:pt x="5799108" y="-82264"/>
                      <a:pt x="6258603" y="0"/>
                    </a:cubicBezTo>
                    <a:cubicBezTo>
                      <a:pt x="6409063" y="-16648"/>
                      <a:pt x="6508623" y="-18802"/>
                      <a:pt x="6687786" y="0"/>
                    </a:cubicBezTo>
                    <a:cubicBezTo>
                      <a:pt x="6850951" y="1457"/>
                      <a:pt x="6950293" y="-16321"/>
                      <a:pt x="7083954" y="0"/>
                    </a:cubicBezTo>
                    <a:cubicBezTo>
                      <a:pt x="7407840" y="61781"/>
                      <a:pt x="7638593" y="-119420"/>
                      <a:pt x="7909305" y="0"/>
                    </a:cubicBezTo>
                    <a:cubicBezTo>
                      <a:pt x="8191746" y="-119939"/>
                      <a:pt x="8616261" y="105907"/>
                      <a:pt x="8921023" y="0"/>
                    </a:cubicBezTo>
                    <a:cubicBezTo>
                      <a:pt x="9251783" y="-30940"/>
                      <a:pt x="9367609" y="-18513"/>
                      <a:pt x="9622128" y="0"/>
                    </a:cubicBezTo>
                    <a:cubicBezTo>
                      <a:pt x="9835827" y="-35364"/>
                      <a:pt x="10141727" y="-93594"/>
                      <a:pt x="10758091" y="0"/>
                    </a:cubicBezTo>
                    <a:cubicBezTo>
                      <a:pt x="10845970" y="36107"/>
                      <a:pt x="10962976" y="183514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85194" y="474375"/>
                      <a:pt x="10891553" y="579549"/>
                      <a:pt x="10909881" y="765479"/>
                    </a:cubicBezTo>
                    <a:cubicBezTo>
                      <a:pt x="10887782" y="1104743"/>
                      <a:pt x="10904614" y="1276052"/>
                      <a:pt x="10909881" y="1530953"/>
                    </a:cubicBezTo>
                    <a:cubicBezTo>
                      <a:pt x="10893879" y="1734446"/>
                      <a:pt x="10836764" y="1784919"/>
                      <a:pt x="10758091" y="1837155"/>
                    </a:cubicBezTo>
                    <a:cubicBezTo>
                      <a:pt x="10367390" y="2014922"/>
                      <a:pt x="9996539" y="1841464"/>
                      <a:pt x="9746373" y="1837155"/>
                    </a:cubicBezTo>
                    <a:cubicBezTo>
                      <a:pt x="9448901" y="1966038"/>
                      <a:pt x="8987748" y="1886679"/>
                      <a:pt x="8734654" y="1837155"/>
                    </a:cubicBezTo>
                    <a:cubicBezTo>
                      <a:pt x="8406412" y="1868946"/>
                      <a:pt x="8114547" y="2086419"/>
                      <a:pt x="7847181" y="1837155"/>
                    </a:cubicBezTo>
                    <a:cubicBezTo>
                      <a:pt x="7605530" y="1681032"/>
                      <a:pt x="7067329" y="1754294"/>
                      <a:pt x="6897585" y="1837155"/>
                    </a:cubicBezTo>
                    <a:cubicBezTo>
                      <a:pt x="6725880" y="1563887"/>
                      <a:pt x="6158751" y="1905713"/>
                      <a:pt x="5885865" y="1837155"/>
                    </a:cubicBezTo>
                    <a:cubicBezTo>
                      <a:pt x="5427424" y="1802298"/>
                      <a:pt x="5231733" y="1844073"/>
                      <a:pt x="4545782" y="1837155"/>
                    </a:cubicBezTo>
                    <a:cubicBezTo>
                      <a:pt x="4227213" y="1992172"/>
                      <a:pt x="3945259" y="1869958"/>
                      <a:pt x="3582075" y="1837155"/>
                    </a:cubicBezTo>
                    <a:cubicBezTo>
                      <a:pt x="3121049" y="1741883"/>
                      <a:pt x="2957092" y="1909758"/>
                      <a:pt x="2618369" y="1837155"/>
                    </a:cubicBezTo>
                    <a:cubicBezTo>
                      <a:pt x="2267450" y="1761613"/>
                      <a:pt x="2196358" y="1841556"/>
                      <a:pt x="1818312" y="1837155"/>
                    </a:cubicBezTo>
                    <a:lnTo>
                      <a:pt x="1818312" y="1837155"/>
                    </a:lnTo>
                    <a:cubicBezTo>
                      <a:pt x="1569235" y="1897647"/>
                      <a:pt x="1465307" y="1834812"/>
                      <a:pt x="1035045" y="1837155"/>
                    </a:cubicBezTo>
                    <a:cubicBezTo>
                      <a:pt x="627992" y="1796801"/>
                      <a:pt x="386860" y="1930629"/>
                      <a:pt x="151786" y="1837155"/>
                    </a:cubicBezTo>
                    <a:cubicBezTo>
                      <a:pt x="69062" y="1883411"/>
                      <a:pt x="-11090" y="1661994"/>
                      <a:pt x="0" y="1530953"/>
                    </a:cubicBezTo>
                    <a:cubicBezTo>
                      <a:pt x="13644" y="1255939"/>
                      <a:pt x="50682" y="923005"/>
                      <a:pt x="0" y="765479"/>
                    </a:cubicBezTo>
                    <a:cubicBezTo>
                      <a:pt x="-341" y="718018"/>
                      <a:pt x="-4500" y="657101"/>
                      <a:pt x="0" y="593251"/>
                    </a:cubicBezTo>
                    <a:cubicBezTo>
                      <a:pt x="9743" y="574845"/>
                      <a:pt x="-10713" y="392926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28859" y="89877"/>
                      <a:pt x="50410" y="-18653"/>
                      <a:pt x="151786" y="0"/>
                    </a:cubicBezTo>
                    <a:cubicBezTo>
                      <a:pt x="266691" y="-141941"/>
                      <a:pt x="780248" y="61144"/>
                      <a:pt x="1018379" y="0"/>
                    </a:cubicBezTo>
                    <a:cubicBezTo>
                      <a:pt x="1283014" y="-11565"/>
                      <a:pt x="1681982" y="66774"/>
                      <a:pt x="1818312" y="0"/>
                    </a:cubicBezTo>
                    <a:lnTo>
                      <a:pt x="1818312" y="0"/>
                    </a:lnTo>
                    <a:cubicBezTo>
                      <a:pt x="2110644" y="-154391"/>
                      <a:pt x="2418028" y="-110786"/>
                      <a:pt x="2645644" y="0"/>
                    </a:cubicBezTo>
                    <a:cubicBezTo>
                      <a:pt x="2949878" y="124808"/>
                      <a:pt x="3168440" y="5182"/>
                      <a:pt x="3500251" y="0"/>
                    </a:cubicBezTo>
                    <a:cubicBezTo>
                      <a:pt x="3902482" y="-279042"/>
                      <a:pt x="4239273" y="-229491"/>
                      <a:pt x="4545782" y="0"/>
                    </a:cubicBezTo>
                    <a:cubicBezTo>
                      <a:pt x="4820376" y="-42990"/>
                      <a:pt x="5102337" y="-84186"/>
                      <a:pt x="5246885" y="0"/>
                    </a:cubicBezTo>
                    <a:cubicBezTo>
                      <a:pt x="5390123" y="-9741"/>
                      <a:pt x="5936822" y="-20855"/>
                      <a:pt x="6258603" y="0"/>
                    </a:cubicBezTo>
                    <a:cubicBezTo>
                      <a:pt x="6619716" y="-28856"/>
                      <a:pt x="6879711" y="-55065"/>
                      <a:pt x="7083954" y="0"/>
                    </a:cubicBezTo>
                    <a:cubicBezTo>
                      <a:pt x="7275084" y="5130"/>
                      <a:pt x="7623788" y="6452"/>
                      <a:pt x="7909305" y="0"/>
                    </a:cubicBezTo>
                    <a:cubicBezTo>
                      <a:pt x="8208376" y="-164405"/>
                      <a:pt x="8626636" y="-40694"/>
                      <a:pt x="8921023" y="0"/>
                    </a:cubicBezTo>
                    <a:cubicBezTo>
                      <a:pt x="9244184" y="-80124"/>
                      <a:pt x="9344964" y="-57511"/>
                      <a:pt x="9622128" y="0"/>
                    </a:cubicBezTo>
                    <a:cubicBezTo>
                      <a:pt x="9875230" y="40840"/>
                      <a:pt x="10206815" y="99625"/>
                      <a:pt x="10758091" y="0"/>
                    </a:cubicBezTo>
                    <a:cubicBezTo>
                      <a:pt x="10815712" y="16322"/>
                      <a:pt x="10943371" y="109553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50671" y="466209"/>
                      <a:pt x="10903822" y="630713"/>
                      <a:pt x="10909881" y="765479"/>
                    </a:cubicBezTo>
                    <a:cubicBezTo>
                      <a:pt x="10919639" y="1146875"/>
                      <a:pt x="10916004" y="1231623"/>
                      <a:pt x="10909881" y="1530953"/>
                    </a:cubicBezTo>
                    <a:cubicBezTo>
                      <a:pt x="10912297" y="1678740"/>
                      <a:pt x="10818573" y="1824733"/>
                      <a:pt x="10758091" y="1837155"/>
                    </a:cubicBezTo>
                    <a:cubicBezTo>
                      <a:pt x="10340834" y="1865303"/>
                      <a:pt x="10045503" y="1828001"/>
                      <a:pt x="9746373" y="1837155"/>
                    </a:cubicBezTo>
                    <a:cubicBezTo>
                      <a:pt x="9562556" y="1862694"/>
                      <a:pt x="9011763" y="1644968"/>
                      <a:pt x="8734654" y="1837155"/>
                    </a:cubicBezTo>
                    <a:cubicBezTo>
                      <a:pt x="8535554" y="1805240"/>
                      <a:pt x="8196291" y="2026227"/>
                      <a:pt x="7847181" y="1837155"/>
                    </a:cubicBezTo>
                    <a:cubicBezTo>
                      <a:pt x="7493472" y="1775917"/>
                      <a:pt x="7089589" y="1928149"/>
                      <a:pt x="6897585" y="1837155"/>
                    </a:cubicBezTo>
                    <a:cubicBezTo>
                      <a:pt x="6712000" y="1776433"/>
                      <a:pt x="6195470" y="1929660"/>
                      <a:pt x="5885865" y="1837155"/>
                    </a:cubicBezTo>
                    <a:cubicBezTo>
                      <a:pt x="5538037" y="1845645"/>
                      <a:pt x="4973913" y="1795362"/>
                      <a:pt x="4545782" y="1837155"/>
                    </a:cubicBezTo>
                    <a:cubicBezTo>
                      <a:pt x="4195918" y="1823819"/>
                      <a:pt x="4011041" y="1872561"/>
                      <a:pt x="3582075" y="1837155"/>
                    </a:cubicBezTo>
                    <a:cubicBezTo>
                      <a:pt x="3233184" y="1800033"/>
                      <a:pt x="3060295" y="1988457"/>
                      <a:pt x="2618369" y="1837155"/>
                    </a:cubicBezTo>
                    <a:cubicBezTo>
                      <a:pt x="2237148" y="1737176"/>
                      <a:pt x="2220495" y="1900208"/>
                      <a:pt x="1818312" y="1837155"/>
                    </a:cubicBezTo>
                    <a:lnTo>
                      <a:pt x="1818312" y="1837155"/>
                    </a:lnTo>
                    <a:cubicBezTo>
                      <a:pt x="1681348" y="1944822"/>
                      <a:pt x="1400140" y="1703492"/>
                      <a:pt x="1035045" y="1837155"/>
                    </a:cubicBezTo>
                    <a:cubicBezTo>
                      <a:pt x="656309" y="1805251"/>
                      <a:pt x="355605" y="1867903"/>
                      <a:pt x="151786" y="1837155"/>
                    </a:cubicBezTo>
                    <a:cubicBezTo>
                      <a:pt x="66161" y="1823613"/>
                      <a:pt x="-8554" y="1688488"/>
                      <a:pt x="0" y="1530953"/>
                    </a:cubicBezTo>
                    <a:cubicBezTo>
                      <a:pt x="-27179" y="1211729"/>
                      <a:pt x="27105" y="948483"/>
                      <a:pt x="0" y="765479"/>
                    </a:cubicBezTo>
                    <a:cubicBezTo>
                      <a:pt x="15713" y="717984"/>
                      <a:pt x="-11177" y="664583"/>
                      <a:pt x="0" y="593251"/>
                    </a:cubicBezTo>
                    <a:cubicBezTo>
                      <a:pt x="-3112" y="557819"/>
                      <a:pt x="24924" y="413067"/>
                      <a:pt x="0" y="306191"/>
                    </a:cubicBezTo>
                    <a:lnTo>
                      <a:pt x="0" y="306197"/>
                    </a:lnTo>
                    <a:close/>
                  </a:path>
                  <a:path w="10909881" h="1837155" fill="none" stroke="0" extrusionOk="0">
                    <a:moveTo>
                      <a:pt x="0" y="306197"/>
                    </a:moveTo>
                    <a:cubicBezTo>
                      <a:pt x="30827" y="130351"/>
                      <a:pt x="42919" y="-17515"/>
                      <a:pt x="151786" y="0"/>
                    </a:cubicBezTo>
                    <a:cubicBezTo>
                      <a:pt x="307145" y="-146221"/>
                      <a:pt x="774308" y="142851"/>
                      <a:pt x="1018379" y="0"/>
                    </a:cubicBezTo>
                    <a:cubicBezTo>
                      <a:pt x="1330485" y="-100929"/>
                      <a:pt x="1685629" y="6104"/>
                      <a:pt x="1818312" y="0"/>
                    </a:cubicBezTo>
                    <a:lnTo>
                      <a:pt x="1818312" y="0"/>
                    </a:lnTo>
                    <a:cubicBezTo>
                      <a:pt x="2105584" y="-20058"/>
                      <a:pt x="2413288" y="-151018"/>
                      <a:pt x="2645644" y="0"/>
                    </a:cubicBezTo>
                    <a:cubicBezTo>
                      <a:pt x="2948561" y="202953"/>
                      <a:pt x="3169885" y="1412"/>
                      <a:pt x="3500251" y="0"/>
                    </a:cubicBezTo>
                    <a:cubicBezTo>
                      <a:pt x="3827838" y="-211744"/>
                      <a:pt x="4221370" y="-173982"/>
                      <a:pt x="4545782" y="0"/>
                    </a:cubicBezTo>
                    <a:cubicBezTo>
                      <a:pt x="4828635" y="-140578"/>
                      <a:pt x="5087258" y="-96637"/>
                      <a:pt x="5246885" y="0"/>
                    </a:cubicBezTo>
                    <a:cubicBezTo>
                      <a:pt x="5467433" y="-203109"/>
                      <a:pt x="5957041" y="-126985"/>
                      <a:pt x="6258603" y="0"/>
                    </a:cubicBezTo>
                    <a:cubicBezTo>
                      <a:pt x="6624876" y="-39150"/>
                      <a:pt x="6849755" y="-126817"/>
                      <a:pt x="7083954" y="0"/>
                    </a:cubicBezTo>
                    <a:cubicBezTo>
                      <a:pt x="7303200" y="93306"/>
                      <a:pt x="7596350" y="55182"/>
                      <a:pt x="7909305" y="0"/>
                    </a:cubicBezTo>
                    <a:cubicBezTo>
                      <a:pt x="8172035" y="-141030"/>
                      <a:pt x="8672987" y="145593"/>
                      <a:pt x="8921023" y="0"/>
                    </a:cubicBezTo>
                    <a:cubicBezTo>
                      <a:pt x="9228478" y="-65478"/>
                      <a:pt x="9368284" y="-74453"/>
                      <a:pt x="9622128" y="0"/>
                    </a:cubicBezTo>
                    <a:cubicBezTo>
                      <a:pt x="9962993" y="46773"/>
                      <a:pt x="10258023" y="79926"/>
                      <a:pt x="10758091" y="0"/>
                    </a:cubicBezTo>
                    <a:cubicBezTo>
                      <a:pt x="10821391" y="-20766"/>
                      <a:pt x="10957171" y="110541"/>
                      <a:pt x="10909881" y="306197"/>
                    </a:cubicBezTo>
                    <a:lnTo>
                      <a:pt x="10909881" y="306191"/>
                    </a:lnTo>
                    <a:lnTo>
                      <a:pt x="10909881" y="306191"/>
                    </a:lnTo>
                    <a:cubicBezTo>
                      <a:pt x="10862048" y="488075"/>
                      <a:pt x="10905588" y="650702"/>
                      <a:pt x="10909881" y="765479"/>
                    </a:cubicBezTo>
                    <a:cubicBezTo>
                      <a:pt x="10908789" y="1141809"/>
                      <a:pt x="10900213" y="1239841"/>
                      <a:pt x="10909881" y="1530953"/>
                    </a:cubicBezTo>
                    <a:cubicBezTo>
                      <a:pt x="10933437" y="1672180"/>
                      <a:pt x="10846225" y="1832664"/>
                      <a:pt x="10758091" y="1837155"/>
                    </a:cubicBezTo>
                    <a:cubicBezTo>
                      <a:pt x="10395617" y="1937724"/>
                      <a:pt x="10080325" y="1863907"/>
                      <a:pt x="9746373" y="1837155"/>
                    </a:cubicBezTo>
                    <a:cubicBezTo>
                      <a:pt x="9568719" y="1788891"/>
                      <a:pt x="9017500" y="1610918"/>
                      <a:pt x="8734654" y="1837155"/>
                    </a:cubicBezTo>
                    <a:cubicBezTo>
                      <a:pt x="8555451" y="1848696"/>
                      <a:pt x="8199864" y="1905212"/>
                      <a:pt x="7847181" y="1837155"/>
                    </a:cubicBezTo>
                    <a:cubicBezTo>
                      <a:pt x="7473491" y="1714471"/>
                      <a:pt x="7107780" y="1895210"/>
                      <a:pt x="6897585" y="1837155"/>
                    </a:cubicBezTo>
                    <a:cubicBezTo>
                      <a:pt x="6696279" y="1999049"/>
                      <a:pt x="6179139" y="1821481"/>
                      <a:pt x="5885865" y="1837155"/>
                    </a:cubicBezTo>
                    <a:cubicBezTo>
                      <a:pt x="5536496" y="1596334"/>
                      <a:pt x="4890612" y="1773716"/>
                      <a:pt x="4545782" y="1837155"/>
                    </a:cubicBezTo>
                    <a:cubicBezTo>
                      <a:pt x="4189823" y="1790292"/>
                      <a:pt x="4037824" y="1845658"/>
                      <a:pt x="3582075" y="1837155"/>
                    </a:cubicBezTo>
                    <a:cubicBezTo>
                      <a:pt x="3261928" y="1800480"/>
                      <a:pt x="3076039" y="2014088"/>
                      <a:pt x="2618369" y="1837155"/>
                    </a:cubicBezTo>
                    <a:cubicBezTo>
                      <a:pt x="2237498" y="1746540"/>
                      <a:pt x="2203435" y="1924548"/>
                      <a:pt x="1818312" y="1837155"/>
                    </a:cubicBezTo>
                    <a:lnTo>
                      <a:pt x="1818312" y="1837155"/>
                    </a:lnTo>
                    <a:cubicBezTo>
                      <a:pt x="1640188" y="2006374"/>
                      <a:pt x="1418884" y="1834375"/>
                      <a:pt x="1035045" y="1837155"/>
                    </a:cubicBezTo>
                    <a:cubicBezTo>
                      <a:pt x="673905" y="1765254"/>
                      <a:pt x="333700" y="1869483"/>
                      <a:pt x="151786" y="1837155"/>
                    </a:cubicBezTo>
                    <a:cubicBezTo>
                      <a:pt x="65779" y="1820123"/>
                      <a:pt x="-35514" y="1679710"/>
                      <a:pt x="0" y="1530953"/>
                    </a:cubicBezTo>
                    <a:cubicBezTo>
                      <a:pt x="-20163" y="1174770"/>
                      <a:pt x="46649" y="962003"/>
                      <a:pt x="0" y="765479"/>
                    </a:cubicBezTo>
                    <a:cubicBezTo>
                      <a:pt x="11868" y="705150"/>
                      <a:pt x="-14706" y="663344"/>
                      <a:pt x="0" y="593251"/>
                    </a:cubicBezTo>
                    <a:cubicBezTo>
                      <a:pt x="28321" y="586752"/>
                      <a:pt x="3656" y="424009"/>
                      <a:pt x="0" y="306191"/>
                    </a:cubicBezTo>
                    <a:lnTo>
                      <a:pt x="0" y="306197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968383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72918 w 10909881"/>
                  <a:gd name="connsiteY5" fmla="*/ 0 h 1837155"/>
                  <a:gd name="connsiteX6" fmla="*/ 3609350 w 10909881"/>
                  <a:gd name="connsiteY6" fmla="*/ 0 h 1837155"/>
                  <a:gd name="connsiteX7" fmla="*/ 4545782 w 10909881"/>
                  <a:gd name="connsiteY7" fmla="*/ 0 h 1837155"/>
                  <a:gd name="connsiteX8" fmla="*/ 5371131 w 10909881"/>
                  <a:gd name="connsiteY8" fmla="*/ 0 h 1837155"/>
                  <a:gd name="connsiteX9" fmla="*/ 6258604 w 10909881"/>
                  <a:gd name="connsiteY9" fmla="*/ 0 h 1837155"/>
                  <a:gd name="connsiteX10" fmla="*/ 7021830 w 10909881"/>
                  <a:gd name="connsiteY10" fmla="*/ 0 h 1837155"/>
                  <a:gd name="connsiteX11" fmla="*/ 7785058 w 10909881"/>
                  <a:gd name="connsiteY11" fmla="*/ 0 h 1837155"/>
                  <a:gd name="connsiteX12" fmla="*/ 8486161 w 10909881"/>
                  <a:gd name="connsiteY12" fmla="*/ 0 h 1837155"/>
                  <a:gd name="connsiteX13" fmla="*/ 9187266 w 10909881"/>
                  <a:gd name="connsiteY13" fmla="*/ 0 h 1837155"/>
                  <a:gd name="connsiteX14" fmla="*/ 9950491 w 10909881"/>
                  <a:gd name="connsiteY14" fmla="*/ 0 h 1837155"/>
                  <a:gd name="connsiteX15" fmla="*/ 10758092 w 10909881"/>
                  <a:gd name="connsiteY15" fmla="*/ 0 h 1837155"/>
                  <a:gd name="connsiteX16" fmla="*/ 10909881 w 10909881"/>
                  <a:gd name="connsiteY16" fmla="*/ 306198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306192 h 1837155"/>
                  <a:gd name="connsiteX19" fmla="*/ 10909881 w 10909881"/>
                  <a:gd name="connsiteY19" fmla="*/ 765480 h 1837155"/>
                  <a:gd name="connsiteX20" fmla="*/ 10909881 w 10909881"/>
                  <a:gd name="connsiteY20" fmla="*/ 1530954 h 1837155"/>
                  <a:gd name="connsiteX21" fmla="*/ 10758092 w 10909881"/>
                  <a:gd name="connsiteY21" fmla="*/ 1837155 h 1837155"/>
                  <a:gd name="connsiteX22" fmla="*/ 9870619 w 10909881"/>
                  <a:gd name="connsiteY22" fmla="*/ 1837155 h 1837155"/>
                  <a:gd name="connsiteX23" fmla="*/ 9169516 w 10909881"/>
                  <a:gd name="connsiteY23" fmla="*/ 1837155 h 1837155"/>
                  <a:gd name="connsiteX24" fmla="*/ 8344166 w 10909881"/>
                  <a:gd name="connsiteY24" fmla="*/ 1837155 h 1837155"/>
                  <a:gd name="connsiteX25" fmla="*/ 7332447 w 10909881"/>
                  <a:gd name="connsiteY25" fmla="*/ 1837155 h 1837155"/>
                  <a:gd name="connsiteX26" fmla="*/ 6320727 w 10909881"/>
                  <a:gd name="connsiteY26" fmla="*/ 1837155 h 1837155"/>
                  <a:gd name="connsiteX27" fmla="*/ 5433254 w 10909881"/>
                  <a:gd name="connsiteY27" fmla="*/ 1837155 h 1837155"/>
                  <a:gd name="connsiteX28" fmla="*/ 4545782 w 10909881"/>
                  <a:gd name="connsiteY28" fmla="*/ 1837155 h 1837155"/>
                  <a:gd name="connsiteX29" fmla="*/ 3718449 w 10909881"/>
                  <a:gd name="connsiteY29" fmla="*/ 1837155 h 1837155"/>
                  <a:gd name="connsiteX30" fmla="*/ 2836568 w 10909881"/>
                  <a:gd name="connsiteY30" fmla="*/ 1837155 h 1837155"/>
                  <a:gd name="connsiteX31" fmla="*/ 1818311 w 10909881"/>
                  <a:gd name="connsiteY31" fmla="*/ 1837155 h 1837155"/>
                  <a:gd name="connsiteX32" fmla="*/ 1818311 w 10909881"/>
                  <a:gd name="connsiteY32" fmla="*/ 1837155 h 1837155"/>
                  <a:gd name="connsiteX33" fmla="*/ 1018379 w 10909881"/>
                  <a:gd name="connsiteY33" fmla="*/ 1837155 h 1837155"/>
                  <a:gd name="connsiteX34" fmla="*/ 151785 w 10909881"/>
                  <a:gd name="connsiteY34" fmla="*/ 1837155 h 1837155"/>
                  <a:gd name="connsiteX35" fmla="*/ 0 w 10909881"/>
                  <a:gd name="connsiteY35" fmla="*/ 1530954 h 1837155"/>
                  <a:gd name="connsiteX36" fmla="*/ 0 w 10909881"/>
                  <a:gd name="connsiteY36" fmla="*/ 765480 h 1837155"/>
                  <a:gd name="connsiteX37" fmla="*/ 0 w 10909881"/>
                  <a:gd name="connsiteY37" fmla="*/ 593252 h 1837155"/>
                  <a:gd name="connsiteX38" fmla="*/ 0 w 10909881"/>
                  <a:gd name="connsiteY38" fmla="*/ 306192 h 1837155"/>
                  <a:gd name="connsiteX39" fmla="*/ 0 w 10909881"/>
                  <a:gd name="connsiteY39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  <a:gd name="connsiteX0" fmla="*/ 0 w 10909881"/>
                  <a:gd name="connsiteY0" fmla="*/ 306198 h 1837155"/>
                  <a:gd name="connsiteX1" fmla="*/ 151785 w 10909881"/>
                  <a:gd name="connsiteY1" fmla="*/ 0 h 1837155"/>
                  <a:gd name="connsiteX2" fmla="*/ 1018379 w 10909881"/>
                  <a:gd name="connsiteY2" fmla="*/ 0 h 1837155"/>
                  <a:gd name="connsiteX3" fmla="*/ 1818311 w 10909881"/>
                  <a:gd name="connsiteY3" fmla="*/ 0 h 1837155"/>
                  <a:gd name="connsiteX4" fmla="*/ 1818311 w 10909881"/>
                  <a:gd name="connsiteY4" fmla="*/ 0 h 1837155"/>
                  <a:gd name="connsiteX5" fmla="*/ 2645644 w 10909881"/>
                  <a:gd name="connsiteY5" fmla="*/ 0 h 1837155"/>
                  <a:gd name="connsiteX6" fmla="*/ 3500251 w 10909881"/>
                  <a:gd name="connsiteY6" fmla="*/ 0 h 1837155"/>
                  <a:gd name="connsiteX7" fmla="*/ 4545782 w 10909881"/>
                  <a:gd name="connsiteY7" fmla="*/ 0 h 1837155"/>
                  <a:gd name="connsiteX8" fmla="*/ 5246885 w 10909881"/>
                  <a:gd name="connsiteY8" fmla="*/ 0 h 1837155"/>
                  <a:gd name="connsiteX9" fmla="*/ 6258604 w 10909881"/>
                  <a:gd name="connsiteY9" fmla="*/ 0 h 1837155"/>
                  <a:gd name="connsiteX10" fmla="*/ 7083954 w 10909881"/>
                  <a:gd name="connsiteY10" fmla="*/ 0 h 1837155"/>
                  <a:gd name="connsiteX11" fmla="*/ 7909305 w 10909881"/>
                  <a:gd name="connsiteY11" fmla="*/ 0 h 1837155"/>
                  <a:gd name="connsiteX12" fmla="*/ 8921023 w 10909881"/>
                  <a:gd name="connsiteY12" fmla="*/ 0 h 1837155"/>
                  <a:gd name="connsiteX13" fmla="*/ 9622127 w 10909881"/>
                  <a:gd name="connsiteY13" fmla="*/ 0 h 1837155"/>
                  <a:gd name="connsiteX14" fmla="*/ 10758092 w 10909881"/>
                  <a:gd name="connsiteY14" fmla="*/ 0 h 1837155"/>
                  <a:gd name="connsiteX15" fmla="*/ 10909881 w 10909881"/>
                  <a:gd name="connsiteY15" fmla="*/ 306198 h 1837155"/>
                  <a:gd name="connsiteX16" fmla="*/ 10909881 w 10909881"/>
                  <a:gd name="connsiteY16" fmla="*/ 306192 h 1837155"/>
                  <a:gd name="connsiteX17" fmla="*/ 10909881 w 10909881"/>
                  <a:gd name="connsiteY17" fmla="*/ 306192 h 1837155"/>
                  <a:gd name="connsiteX18" fmla="*/ 10909881 w 10909881"/>
                  <a:gd name="connsiteY18" fmla="*/ 765480 h 1837155"/>
                  <a:gd name="connsiteX19" fmla="*/ 10909881 w 10909881"/>
                  <a:gd name="connsiteY19" fmla="*/ 1530954 h 1837155"/>
                  <a:gd name="connsiteX20" fmla="*/ 10758092 w 10909881"/>
                  <a:gd name="connsiteY20" fmla="*/ 1837155 h 1837155"/>
                  <a:gd name="connsiteX21" fmla="*/ 9746372 w 10909881"/>
                  <a:gd name="connsiteY21" fmla="*/ 1837155 h 1837155"/>
                  <a:gd name="connsiteX22" fmla="*/ 8734654 w 10909881"/>
                  <a:gd name="connsiteY22" fmla="*/ 1837155 h 1837155"/>
                  <a:gd name="connsiteX23" fmla="*/ 7847180 w 10909881"/>
                  <a:gd name="connsiteY23" fmla="*/ 1837155 h 1837155"/>
                  <a:gd name="connsiteX24" fmla="*/ 6897584 w 10909881"/>
                  <a:gd name="connsiteY24" fmla="*/ 1837155 h 1837155"/>
                  <a:gd name="connsiteX25" fmla="*/ 5885864 w 10909881"/>
                  <a:gd name="connsiteY25" fmla="*/ 1837155 h 1837155"/>
                  <a:gd name="connsiteX26" fmla="*/ 4545782 w 10909881"/>
                  <a:gd name="connsiteY26" fmla="*/ 1837155 h 1837155"/>
                  <a:gd name="connsiteX27" fmla="*/ 3582075 w 10909881"/>
                  <a:gd name="connsiteY27" fmla="*/ 1837155 h 1837155"/>
                  <a:gd name="connsiteX28" fmla="*/ 2618369 w 10909881"/>
                  <a:gd name="connsiteY28" fmla="*/ 1837155 h 1837155"/>
                  <a:gd name="connsiteX29" fmla="*/ 1818311 w 10909881"/>
                  <a:gd name="connsiteY29" fmla="*/ 1837155 h 1837155"/>
                  <a:gd name="connsiteX30" fmla="*/ 1818311 w 10909881"/>
                  <a:gd name="connsiteY30" fmla="*/ 1837155 h 1837155"/>
                  <a:gd name="connsiteX31" fmla="*/ 1035045 w 10909881"/>
                  <a:gd name="connsiteY31" fmla="*/ 1837155 h 1837155"/>
                  <a:gd name="connsiteX32" fmla="*/ 151785 w 10909881"/>
                  <a:gd name="connsiteY32" fmla="*/ 1837155 h 1837155"/>
                  <a:gd name="connsiteX33" fmla="*/ 0 w 10909881"/>
                  <a:gd name="connsiteY33" fmla="*/ 1530954 h 1837155"/>
                  <a:gd name="connsiteX34" fmla="*/ 0 w 10909881"/>
                  <a:gd name="connsiteY34" fmla="*/ 765480 h 1837155"/>
                  <a:gd name="connsiteX35" fmla="*/ 0 w 10909881"/>
                  <a:gd name="connsiteY35" fmla="*/ 593252 h 1837155"/>
                  <a:gd name="connsiteX36" fmla="*/ 0 w 10909881"/>
                  <a:gd name="connsiteY36" fmla="*/ 306192 h 1837155"/>
                  <a:gd name="connsiteX37" fmla="*/ 0 w 10909881"/>
                  <a:gd name="connsiteY37" fmla="*/ 306198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8"/>
                    </a:moveTo>
                    <a:cubicBezTo>
                      <a:pt x="60669" y="142111"/>
                      <a:pt x="34861" y="-8515"/>
                      <a:pt x="151785" y="0"/>
                    </a:cubicBezTo>
                    <a:cubicBezTo>
                      <a:pt x="317623" y="-159088"/>
                      <a:pt x="661435" y="148928"/>
                      <a:pt x="1018379" y="0"/>
                    </a:cubicBezTo>
                    <a:cubicBezTo>
                      <a:pt x="1329836" y="-95752"/>
                      <a:pt x="1690242" y="2959"/>
                      <a:pt x="1818311" y="0"/>
                    </a:cubicBezTo>
                    <a:lnTo>
                      <a:pt x="1818311" y="0"/>
                    </a:lnTo>
                    <a:cubicBezTo>
                      <a:pt x="2054923" y="13548"/>
                      <a:pt x="2409326" y="-173594"/>
                      <a:pt x="2645644" y="0"/>
                    </a:cubicBezTo>
                    <a:cubicBezTo>
                      <a:pt x="2931483" y="140374"/>
                      <a:pt x="3099373" y="-16198"/>
                      <a:pt x="3500251" y="0"/>
                    </a:cubicBezTo>
                    <a:cubicBezTo>
                      <a:pt x="3834903" y="-219330"/>
                      <a:pt x="4195988" y="-126786"/>
                      <a:pt x="4545782" y="0"/>
                    </a:cubicBezTo>
                    <a:cubicBezTo>
                      <a:pt x="4807131" y="-102007"/>
                      <a:pt x="5075694" y="-62339"/>
                      <a:pt x="5246885" y="0"/>
                    </a:cubicBezTo>
                    <a:cubicBezTo>
                      <a:pt x="5491902" y="-142728"/>
                      <a:pt x="6009295" y="-82926"/>
                      <a:pt x="6258604" y="0"/>
                    </a:cubicBezTo>
                    <a:cubicBezTo>
                      <a:pt x="6704611" y="-55879"/>
                      <a:pt x="6882599" y="-75685"/>
                      <a:pt x="7083954" y="0"/>
                    </a:cubicBezTo>
                    <a:cubicBezTo>
                      <a:pt x="7305224" y="77529"/>
                      <a:pt x="7667396" y="72375"/>
                      <a:pt x="7909305" y="0"/>
                    </a:cubicBezTo>
                    <a:cubicBezTo>
                      <a:pt x="8122225" y="-212263"/>
                      <a:pt x="8668618" y="129473"/>
                      <a:pt x="8921023" y="0"/>
                    </a:cubicBezTo>
                    <a:cubicBezTo>
                      <a:pt x="9238633" y="-69640"/>
                      <a:pt x="9379146" y="-75645"/>
                      <a:pt x="9622127" y="0"/>
                    </a:cubicBezTo>
                    <a:cubicBezTo>
                      <a:pt x="9990572" y="75704"/>
                      <a:pt x="10257801" y="101302"/>
                      <a:pt x="10758092" y="0"/>
                    </a:cubicBezTo>
                    <a:cubicBezTo>
                      <a:pt x="10796971" y="-34184"/>
                      <a:pt x="10979145" y="85633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35650" y="493987"/>
                      <a:pt x="10877423" y="651085"/>
                      <a:pt x="10909881" y="765480"/>
                    </a:cubicBezTo>
                    <a:cubicBezTo>
                      <a:pt x="10886894" y="1153142"/>
                      <a:pt x="10891735" y="1213971"/>
                      <a:pt x="10909881" y="1530954"/>
                    </a:cubicBezTo>
                    <a:cubicBezTo>
                      <a:pt x="10949500" y="1692833"/>
                      <a:pt x="10865749" y="1837834"/>
                      <a:pt x="10758092" y="1837155"/>
                    </a:cubicBezTo>
                    <a:cubicBezTo>
                      <a:pt x="10391980" y="1950254"/>
                      <a:pt x="10140398" y="1875971"/>
                      <a:pt x="9746372" y="1837155"/>
                    </a:cubicBezTo>
                    <a:cubicBezTo>
                      <a:pt x="9602114" y="1796070"/>
                      <a:pt x="9028920" y="1658439"/>
                      <a:pt x="8734654" y="1837155"/>
                    </a:cubicBezTo>
                    <a:cubicBezTo>
                      <a:pt x="8609845" y="1880948"/>
                      <a:pt x="8232282" y="1880730"/>
                      <a:pt x="7847180" y="1837155"/>
                    </a:cubicBezTo>
                    <a:cubicBezTo>
                      <a:pt x="7460919" y="1733506"/>
                      <a:pt x="7102059" y="1918251"/>
                      <a:pt x="6897584" y="1837155"/>
                    </a:cubicBezTo>
                    <a:cubicBezTo>
                      <a:pt x="6694275" y="1919593"/>
                      <a:pt x="6158195" y="1815651"/>
                      <a:pt x="5885864" y="1837155"/>
                    </a:cubicBezTo>
                    <a:cubicBezTo>
                      <a:pt x="5556018" y="1532270"/>
                      <a:pt x="4932664" y="1785639"/>
                      <a:pt x="4545782" y="1837155"/>
                    </a:cubicBezTo>
                    <a:cubicBezTo>
                      <a:pt x="4189622" y="1819291"/>
                      <a:pt x="4074810" y="1853498"/>
                      <a:pt x="3582075" y="1837155"/>
                    </a:cubicBezTo>
                    <a:cubicBezTo>
                      <a:pt x="3211266" y="1785725"/>
                      <a:pt x="3049224" y="1971014"/>
                      <a:pt x="2618369" y="1837155"/>
                    </a:cubicBezTo>
                    <a:cubicBezTo>
                      <a:pt x="2177784" y="1773638"/>
                      <a:pt x="2224640" y="1939654"/>
                      <a:pt x="1818311" y="1837155"/>
                    </a:cubicBezTo>
                    <a:lnTo>
                      <a:pt x="1818311" y="1837155"/>
                    </a:lnTo>
                    <a:cubicBezTo>
                      <a:pt x="1653029" y="1960471"/>
                      <a:pt x="1489914" y="1874606"/>
                      <a:pt x="1035045" y="1837155"/>
                    </a:cubicBezTo>
                    <a:cubicBezTo>
                      <a:pt x="612219" y="1719674"/>
                      <a:pt x="330991" y="1887521"/>
                      <a:pt x="151785" y="1837155"/>
                    </a:cubicBezTo>
                    <a:cubicBezTo>
                      <a:pt x="87861" y="1737214"/>
                      <a:pt x="-58562" y="1677537"/>
                      <a:pt x="0" y="1530954"/>
                    </a:cubicBezTo>
                    <a:cubicBezTo>
                      <a:pt x="-87122" y="1161103"/>
                      <a:pt x="67174" y="1002832"/>
                      <a:pt x="0" y="765480"/>
                    </a:cubicBezTo>
                    <a:cubicBezTo>
                      <a:pt x="18379" y="690097"/>
                      <a:pt x="-21464" y="664098"/>
                      <a:pt x="0" y="593252"/>
                    </a:cubicBezTo>
                    <a:cubicBezTo>
                      <a:pt x="14502" y="580949"/>
                      <a:pt x="51815" y="415307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stroke="0" extrusionOk="0">
                    <a:moveTo>
                      <a:pt x="0" y="306198"/>
                    </a:moveTo>
                    <a:cubicBezTo>
                      <a:pt x="18306" y="101122"/>
                      <a:pt x="62907" y="-20593"/>
                      <a:pt x="151785" y="0"/>
                    </a:cubicBezTo>
                    <a:cubicBezTo>
                      <a:pt x="506628" y="57566"/>
                      <a:pt x="711101" y="-23445"/>
                      <a:pt x="968383" y="0"/>
                    </a:cubicBezTo>
                    <a:cubicBezTo>
                      <a:pt x="1264545" y="32414"/>
                      <a:pt x="1360922" y="28680"/>
                      <a:pt x="1818311" y="0"/>
                    </a:cubicBezTo>
                    <a:lnTo>
                      <a:pt x="1818311" y="0"/>
                    </a:lnTo>
                    <a:cubicBezTo>
                      <a:pt x="2138333" y="-40585"/>
                      <a:pt x="2384267" y="39862"/>
                      <a:pt x="2672918" y="0"/>
                    </a:cubicBezTo>
                    <a:cubicBezTo>
                      <a:pt x="3044206" y="-12126"/>
                      <a:pt x="3166692" y="107527"/>
                      <a:pt x="3609350" y="0"/>
                    </a:cubicBezTo>
                    <a:cubicBezTo>
                      <a:pt x="3971436" y="-137529"/>
                      <a:pt x="4281944" y="168611"/>
                      <a:pt x="4545782" y="0"/>
                    </a:cubicBezTo>
                    <a:cubicBezTo>
                      <a:pt x="4640306" y="-93535"/>
                      <a:pt x="4970320" y="-7792"/>
                      <a:pt x="5371131" y="0"/>
                    </a:cubicBezTo>
                    <a:cubicBezTo>
                      <a:pt x="5605619" y="-103756"/>
                      <a:pt x="5941383" y="-57290"/>
                      <a:pt x="6258604" y="0"/>
                    </a:cubicBezTo>
                    <a:cubicBezTo>
                      <a:pt x="6427665" y="3216"/>
                      <a:pt x="6869727" y="62554"/>
                      <a:pt x="7021830" y="0"/>
                    </a:cubicBezTo>
                    <a:cubicBezTo>
                      <a:pt x="7155099" y="43047"/>
                      <a:pt x="7526121" y="-21439"/>
                      <a:pt x="7785058" y="0"/>
                    </a:cubicBezTo>
                    <a:cubicBezTo>
                      <a:pt x="8043673" y="114483"/>
                      <a:pt x="8154228" y="-6951"/>
                      <a:pt x="8486161" y="0"/>
                    </a:cubicBezTo>
                    <a:cubicBezTo>
                      <a:pt x="8752825" y="-9833"/>
                      <a:pt x="8913715" y="-54761"/>
                      <a:pt x="9187266" y="0"/>
                    </a:cubicBezTo>
                    <a:cubicBezTo>
                      <a:pt x="9420093" y="-11990"/>
                      <a:pt x="9551191" y="-61415"/>
                      <a:pt x="9950491" y="0"/>
                    </a:cubicBezTo>
                    <a:cubicBezTo>
                      <a:pt x="10352361" y="-34950"/>
                      <a:pt x="10411832" y="-98076"/>
                      <a:pt x="10758092" y="0"/>
                    </a:cubicBezTo>
                    <a:cubicBezTo>
                      <a:pt x="10873900" y="19550"/>
                      <a:pt x="10870675" y="100428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931567" y="501532"/>
                      <a:pt x="10937681" y="546844"/>
                      <a:pt x="10909881" y="765480"/>
                    </a:cubicBezTo>
                    <a:cubicBezTo>
                      <a:pt x="10986253" y="900714"/>
                      <a:pt x="11009192" y="1252549"/>
                      <a:pt x="10909881" y="1530954"/>
                    </a:cubicBezTo>
                    <a:cubicBezTo>
                      <a:pt x="10899554" y="1701483"/>
                      <a:pt x="10823003" y="1801987"/>
                      <a:pt x="10758092" y="1837155"/>
                    </a:cubicBezTo>
                    <a:cubicBezTo>
                      <a:pt x="10297237" y="1798412"/>
                      <a:pt x="10111374" y="1839055"/>
                      <a:pt x="9870619" y="1837155"/>
                    </a:cubicBezTo>
                    <a:cubicBezTo>
                      <a:pt x="9628468" y="1768646"/>
                      <a:pt x="9307647" y="1807068"/>
                      <a:pt x="9169516" y="1837155"/>
                    </a:cubicBezTo>
                    <a:cubicBezTo>
                      <a:pt x="9120140" y="1986372"/>
                      <a:pt x="8575184" y="1830694"/>
                      <a:pt x="8344166" y="1837155"/>
                    </a:cubicBezTo>
                    <a:cubicBezTo>
                      <a:pt x="8038902" y="1886100"/>
                      <a:pt x="7803840" y="1860252"/>
                      <a:pt x="7332447" y="1837155"/>
                    </a:cubicBezTo>
                    <a:cubicBezTo>
                      <a:pt x="7017116" y="1903501"/>
                      <a:pt x="6524999" y="1990977"/>
                      <a:pt x="6320727" y="1837155"/>
                    </a:cubicBezTo>
                    <a:cubicBezTo>
                      <a:pt x="6105467" y="1863853"/>
                      <a:pt x="5703446" y="2024948"/>
                      <a:pt x="5433254" y="1837155"/>
                    </a:cubicBezTo>
                    <a:cubicBezTo>
                      <a:pt x="5219033" y="1806934"/>
                      <a:pt x="4787652" y="1659227"/>
                      <a:pt x="4545782" y="1837155"/>
                    </a:cubicBezTo>
                    <a:cubicBezTo>
                      <a:pt x="4251874" y="1915584"/>
                      <a:pt x="3857008" y="1861009"/>
                      <a:pt x="3718449" y="1837155"/>
                    </a:cubicBezTo>
                    <a:cubicBezTo>
                      <a:pt x="3506599" y="1924202"/>
                      <a:pt x="3014773" y="1919944"/>
                      <a:pt x="2836568" y="1837155"/>
                    </a:cubicBezTo>
                    <a:cubicBezTo>
                      <a:pt x="2666063" y="1857090"/>
                      <a:pt x="2346456" y="1893554"/>
                      <a:pt x="1818311" y="1837155"/>
                    </a:cubicBezTo>
                    <a:lnTo>
                      <a:pt x="1818311" y="1837155"/>
                    </a:lnTo>
                    <a:cubicBezTo>
                      <a:pt x="1429751" y="1858745"/>
                      <a:pt x="1304172" y="1846001"/>
                      <a:pt x="1018379" y="1837155"/>
                    </a:cubicBezTo>
                    <a:cubicBezTo>
                      <a:pt x="792197" y="1913062"/>
                      <a:pt x="505864" y="1799464"/>
                      <a:pt x="151785" y="1837155"/>
                    </a:cubicBezTo>
                    <a:cubicBezTo>
                      <a:pt x="83477" y="1762072"/>
                      <a:pt x="-45485" y="1693295"/>
                      <a:pt x="0" y="1530954"/>
                    </a:cubicBezTo>
                    <a:cubicBezTo>
                      <a:pt x="35684" y="1165592"/>
                      <a:pt x="68493" y="1027116"/>
                      <a:pt x="0" y="765480"/>
                    </a:cubicBezTo>
                    <a:cubicBezTo>
                      <a:pt x="8964" y="667106"/>
                      <a:pt x="14053" y="622975"/>
                      <a:pt x="0" y="593252"/>
                    </a:cubicBezTo>
                    <a:cubicBezTo>
                      <a:pt x="20884" y="459831"/>
                      <a:pt x="-26966" y="418435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-1938" y="109626"/>
                      <a:pt x="78800" y="-45214"/>
                      <a:pt x="151785" y="0"/>
                    </a:cubicBezTo>
                    <a:cubicBezTo>
                      <a:pt x="266093" y="-10837"/>
                      <a:pt x="758066" y="103984"/>
                      <a:pt x="1018379" y="0"/>
                    </a:cubicBezTo>
                    <a:cubicBezTo>
                      <a:pt x="1250312" y="-35779"/>
                      <a:pt x="1655209" y="78715"/>
                      <a:pt x="1818311" y="0"/>
                    </a:cubicBezTo>
                    <a:lnTo>
                      <a:pt x="1818311" y="0"/>
                    </a:lnTo>
                    <a:cubicBezTo>
                      <a:pt x="2133419" y="-111740"/>
                      <a:pt x="2402688" y="-81610"/>
                      <a:pt x="2645644" y="0"/>
                    </a:cubicBezTo>
                    <a:cubicBezTo>
                      <a:pt x="2894769" y="120951"/>
                      <a:pt x="3161925" y="49163"/>
                      <a:pt x="3500251" y="0"/>
                    </a:cubicBezTo>
                    <a:cubicBezTo>
                      <a:pt x="3800007" y="-39162"/>
                      <a:pt x="4145711" y="-139216"/>
                      <a:pt x="4545782" y="0"/>
                    </a:cubicBezTo>
                    <a:cubicBezTo>
                      <a:pt x="4770258" y="-32670"/>
                      <a:pt x="5091849" y="9803"/>
                      <a:pt x="5246885" y="0"/>
                    </a:cubicBezTo>
                    <a:cubicBezTo>
                      <a:pt x="5310738" y="-42415"/>
                      <a:pt x="5692417" y="-84674"/>
                      <a:pt x="6258604" y="0"/>
                    </a:cubicBezTo>
                    <a:cubicBezTo>
                      <a:pt x="6542131" y="-72126"/>
                      <a:pt x="6782656" y="-40307"/>
                      <a:pt x="7083954" y="0"/>
                    </a:cubicBezTo>
                    <a:cubicBezTo>
                      <a:pt x="7243927" y="-104443"/>
                      <a:pt x="7693263" y="-59295"/>
                      <a:pt x="7909305" y="0"/>
                    </a:cubicBezTo>
                    <a:cubicBezTo>
                      <a:pt x="8311021" y="31968"/>
                      <a:pt x="8571485" y="-36377"/>
                      <a:pt x="8921023" y="0"/>
                    </a:cubicBezTo>
                    <a:cubicBezTo>
                      <a:pt x="9227904" y="-108191"/>
                      <a:pt x="9374273" y="-55292"/>
                      <a:pt x="9622127" y="0"/>
                    </a:cubicBezTo>
                    <a:cubicBezTo>
                      <a:pt x="9848713" y="46474"/>
                      <a:pt x="10231379" y="145906"/>
                      <a:pt x="10758092" y="0"/>
                    </a:cubicBezTo>
                    <a:cubicBezTo>
                      <a:pt x="10834136" y="-36990"/>
                      <a:pt x="10929063" y="92208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69123" y="501750"/>
                      <a:pt x="10919236" y="652374"/>
                      <a:pt x="10909881" y="765480"/>
                    </a:cubicBezTo>
                    <a:cubicBezTo>
                      <a:pt x="10951564" y="1120252"/>
                      <a:pt x="10892656" y="1235379"/>
                      <a:pt x="10909881" y="1530954"/>
                    </a:cubicBezTo>
                    <a:cubicBezTo>
                      <a:pt x="10884730" y="1697144"/>
                      <a:pt x="10816626" y="1824234"/>
                      <a:pt x="10758092" y="1837155"/>
                    </a:cubicBezTo>
                    <a:cubicBezTo>
                      <a:pt x="10298347" y="2009821"/>
                      <a:pt x="9999938" y="1740216"/>
                      <a:pt x="9746372" y="1837155"/>
                    </a:cubicBezTo>
                    <a:cubicBezTo>
                      <a:pt x="9474419" y="1853618"/>
                      <a:pt x="8994902" y="1779348"/>
                      <a:pt x="8734654" y="1837155"/>
                    </a:cubicBezTo>
                    <a:cubicBezTo>
                      <a:pt x="8467856" y="1943063"/>
                      <a:pt x="8167316" y="2073507"/>
                      <a:pt x="7847180" y="1837155"/>
                    </a:cubicBezTo>
                    <a:cubicBezTo>
                      <a:pt x="7481300" y="1783180"/>
                      <a:pt x="7094792" y="1928742"/>
                      <a:pt x="6897584" y="1837155"/>
                    </a:cubicBezTo>
                    <a:cubicBezTo>
                      <a:pt x="6782186" y="1653248"/>
                      <a:pt x="6189935" y="1850652"/>
                      <a:pt x="5885864" y="1837155"/>
                    </a:cubicBezTo>
                    <a:cubicBezTo>
                      <a:pt x="5527419" y="1727705"/>
                      <a:pt x="4968487" y="1796189"/>
                      <a:pt x="4545782" y="1837155"/>
                    </a:cubicBezTo>
                    <a:cubicBezTo>
                      <a:pt x="4140318" y="1888252"/>
                      <a:pt x="4024178" y="1913852"/>
                      <a:pt x="3582075" y="1837155"/>
                    </a:cubicBezTo>
                    <a:cubicBezTo>
                      <a:pt x="3190664" y="1800287"/>
                      <a:pt x="2961125" y="1900826"/>
                      <a:pt x="2618369" y="1837155"/>
                    </a:cubicBezTo>
                    <a:cubicBezTo>
                      <a:pt x="2205953" y="1707119"/>
                      <a:pt x="2128189" y="1874079"/>
                      <a:pt x="1818311" y="1837155"/>
                    </a:cubicBezTo>
                    <a:lnTo>
                      <a:pt x="1818311" y="1837155"/>
                    </a:lnTo>
                    <a:cubicBezTo>
                      <a:pt x="1691871" y="2021925"/>
                      <a:pt x="1438736" y="1732065"/>
                      <a:pt x="1035045" y="1837155"/>
                    </a:cubicBezTo>
                    <a:cubicBezTo>
                      <a:pt x="629213" y="1848435"/>
                      <a:pt x="481551" y="1916019"/>
                      <a:pt x="151785" y="1837155"/>
                    </a:cubicBezTo>
                    <a:cubicBezTo>
                      <a:pt x="20480" y="1840064"/>
                      <a:pt x="4440" y="1741412"/>
                      <a:pt x="0" y="1530954"/>
                    </a:cubicBezTo>
                    <a:cubicBezTo>
                      <a:pt x="48278" y="1245690"/>
                      <a:pt x="-16425" y="924028"/>
                      <a:pt x="0" y="765480"/>
                    </a:cubicBezTo>
                    <a:cubicBezTo>
                      <a:pt x="13438" y="734882"/>
                      <a:pt x="6236" y="642304"/>
                      <a:pt x="0" y="593252"/>
                    </a:cubicBezTo>
                    <a:cubicBezTo>
                      <a:pt x="-24253" y="539146"/>
                      <a:pt x="-22430" y="448357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18026" y="146855"/>
                      <a:pt x="61270" y="-21025"/>
                      <a:pt x="151785" y="0"/>
                    </a:cubicBezTo>
                    <a:cubicBezTo>
                      <a:pt x="271173" y="-123658"/>
                      <a:pt x="754919" y="90733"/>
                      <a:pt x="1018379" y="0"/>
                    </a:cubicBezTo>
                    <a:cubicBezTo>
                      <a:pt x="1304883" y="-61482"/>
                      <a:pt x="1684741" y="2999"/>
                      <a:pt x="1818311" y="0"/>
                    </a:cubicBezTo>
                    <a:lnTo>
                      <a:pt x="1818311" y="0"/>
                    </a:lnTo>
                    <a:cubicBezTo>
                      <a:pt x="2086025" y="-56449"/>
                      <a:pt x="2444490" y="-59870"/>
                      <a:pt x="2645644" y="0"/>
                    </a:cubicBezTo>
                    <a:cubicBezTo>
                      <a:pt x="2913827" y="98802"/>
                      <a:pt x="3177447" y="-3364"/>
                      <a:pt x="3500251" y="0"/>
                    </a:cubicBezTo>
                    <a:cubicBezTo>
                      <a:pt x="3831894" y="-226570"/>
                      <a:pt x="4139862" y="-92957"/>
                      <a:pt x="4545782" y="0"/>
                    </a:cubicBezTo>
                    <a:cubicBezTo>
                      <a:pt x="4828234" y="-86199"/>
                      <a:pt x="5120969" y="-94920"/>
                      <a:pt x="5246885" y="0"/>
                    </a:cubicBezTo>
                    <a:cubicBezTo>
                      <a:pt x="5431315" y="-28656"/>
                      <a:pt x="5935294" y="-4200"/>
                      <a:pt x="6258604" y="0"/>
                    </a:cubicBezTo>
                    <a:cubicBezTo>
                      <a:pt x="6638236" y="11119"/>
                      <a:pt x="6829321" y="-48738"/>
                      <a:pt x="7083954" y="0"/>
                    </a:cubicBezTo>
                    <a:cubicBezTo>
                      <a:pt x="7252023" y="-40976"/>
                      <a:pt x="7613681" y="49000"/>
                      <a:pt x="7909305" y="0"/>
                    </a:cubicBezTo>
                    <a:cubicBezTo>
                      <a:pt x="8173380" y="-86171"/>
                      <a:pt x="8657385" y="118970"/>
                      <a:pt x="8921023" y="0"/>
                    </a:cubicBezTo>
                    <a:cubicBezTo>
                      <a:pt x="9259452" y="-92727"/>
                      <a:pt x="9370585" y="-73875"/>
                      <a:pt x="9622127" y="0"/>
                    </a:cubicBezTo>
                    <a:cubicBezTo>
                      <a:pt x="9878160" y="14155"/>
                      <a:pt x="10228706" y="41252"/>
                      <a:pt x="10758092" y="0"/>
                    </a:cubicBezTo>
                    <a:cubicBezTo>
                      <a:pt x="10813887" y="52509"/>
                      <a:pt x="10964021" y="156076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51122" y="491268"/>
                      <a:pt x="10892732" y="622358"/>
                      <a:pt x="10909881" y="765480"/>
                    </a:cubicBezTo>
                    <a:cubicBezTo>
                      <a:pt x="10909565" y="1139647"/>
                      <a:pt x="10901923" y="1241635"/>
                      <a:pt x="10909881" y="1530954"/>
                    </a:cubicBezTo>
                    <a:cubicBezTo>
                      <a:pt x="10917311" y="1688364"/>
                      <a:pt x="10852855" y="1810370"/>
                      <a:pt x="10758092" y="1837155"/>
                    </a:cubicBezTo>
                    <a:cubicBezTo>
                      <a:pt x="10365814" y="1945493"/>
                      <a:pt x="9957681" y="1860688"/>
                      <a:pt x="9746372" y="1837155"/>
                    </a:cubicBezTo>
                    <a:cubicBezTo>
                      <a:pt x="9422781" y="1853327"/>
                      <a:pt x="9026565" y="1711569"/>
                      <a:pt x="8734654" y="1837155"/>
                    </a:cubicBezTo>
                    <a:cubicBezTo>
                      <a:pt x="8549437" y="1840563"/>
                      <a:pt x="8187721" y="1946123"/>
                      <a:pt x="7847180" y="1837155"/>
                    </a:cubicBezTo>
                    <a:cubicBezTo>
                      <a:pt x="7503802" y="1719397"/>
                      <a:pt x="7170256" y="1907501"/>
                      <a:pt x="6897584" y="1837155"/>
                    </a:cubicBezTo>
                    <a:cubicBezTo>
                      <a:pt x="6678867" y="1845726"/>
                      <a:pt x="6140343" y="1994839"/>
                      <a:pt x="5885864" y="1837155"/>
                    </a:cubicBezTo>
                    <a:cubicBezTo>
                      <a:pt x="5478008" y="1763048"/>
                      <a:pt x="4887393" y="1855992"/>
                      <a:pt x="4545782" y="1837155"/>
                    </a:cubicBezTo>
                    <a:cubicBezTo>
                      <a:pt x="4237767" y="1829071"/>
                      <a:pt x="4060838" y="1896680"/>
                      <a:pt x="3582075" y="1837155"/>
                    </a:cubicBezTo>
                    <a:cubicBezTo>
                      <a:pt x="3174433" y="1751192"/>
                      <a:pt x="3060647" y="1981897"/>
                      <a:pt x="2618369" y="1837155"/>
                    </a:cubicBezTo>
                    <a:cubicBezTo>
                      <a:pt x="2267555" y="1738664"/>
                      <a:pt x="2226643" y="1899558"/>
                      <a:pt x="1818311" y="1837155"/>
                    </a:cubicBezTo>
                    <a:lnTo>
                      <a:pt x="1818311" y="1837155"/>
                    </a:lnTo>
                    <a:cubicBezTo>
                      <a:pt x="1577195" y="1922015"/>
                      <a:pt x="1416032" y="1828248"/>
                      <a:pt x="1035045" y="1837155"/>
                    </a:cubicBezTo>
                    <a:cubicBezTo>
                      <a:pt x="717304" y="1820759"/>
                      <a:pt x="394423" y="1884930"/>
                      <a:pt x="151785" y="1837155"/>
                    </a:cubicBezTo>
                    <a:cubicBezTo>
                      <a:pt x="43453" y="1787738"/>
                      <a:pt x="-47639" y="1689270"/>
                      <a:pt x="0" y="1530954"/>
                    </a:cubicBezTo>
                    <a:cubicBezTo>
                      <a:pt x="-1575" y="1190028"/>
                      <a:pt x="41189" y="984623"/>
                      <a:pt x="0" y="765480"/>
                    </a:cubicBezTo>
                    <a:cubicBezTo>
                      <a:pt x="6594" y="721233"/>
                      <a:pt x="-12672" y="654195"/>
                      <a:pt x="0" y="593252"/>
                    </a:cubicBezTo>
                    <a:cubicBezTo>
                      <a:pt x="38595" y="554485"/>
                      <a:pt x="2950" y="439455"/>
                      <a:pt x="0" y="306192"/>
                    </a:cubicBezTo>
                    <a:lnTo>
                      <a:pt x="0" y="306198"/>
                    </a:lnTo>
                    <a:close/>
                  </a:path>
                  <a:path w="10909881" h="1837155" fill="none" stroke="0" extrusionOk="0">
                    <a:moveTo>
                      <a:pt x="0" y="306198"/>
                    </a:moveTo>
                    <a:cubicBezTo>
                      <a:pt x="42201" y="137635"/>
                      <a:pt x="55934" y="-15705"/>
                      <a:pt x="151785" y="0"/>
                    </a:cubicBezTo>
                    <a:cubicBezTo>
                      <a:pt x="293794" y="-145590"/>
                      <a:pt x="770387" y="121836"/>
                      <a:pt x="1018379" y="0"/>
                    </a:cubicBezTo>
                    <a:cubicBezTo>
                      <a:pt x="1318087" y="-74241"/>
                      <a:pt x="1671844" y="40595"/>
                      <a:pt x="1818311" y="0"/>
                    </a:cubicBezTo>
                    <a:lnTo>
                      <a:pt x="1818311" y="0"/>
                    </a:lnTo>
                    <a:cubicBezTo>
                      <a:pt x="2087093" y="-20587"/>
                      <a:pt x="2440218" y="-80723"/>
                      <a:pt x="2645644" y="0"/>
                    </a:cubicBezTo>
                    <a:cubicBezTo>
                      <a:pt x="2914869" y="102084"/>
                      <a:pt x="3149358" y="-30818"/>
                      <a:pt x="3500251" y="0"/>
                    </a:cubicBezTo>
                    <a:cubicBezTo>
                      <a:pt x="3827131" y="-220488"/>
                      <a:pt x="4198573" y="-131526"/>
                      <a:pt x="4545782" y="0"/>
                    </a:cubicBezTo>
                    <a:cubicBezTo>
                      <a:pt x="4822521" y="-96652"/>
                      <a:pt x="5095974" y="-82854"/>
                      <a:pt x="5246885" y="0"/>
                    </a:cubicBezTo>
                    <a:cubicBezTo>
                      <a:pt x="5466335" y="-151861"/>
                      <a:pt x="5955816" y="-105544"/>
                      <a:pt x="6258604" y="0"/>
                    </a:cubicBezTo>
                    <a:cubicBezTo>
                      <a:pt x="6646551" y="-35871"/>
                      <a:pt x="6849480" y="-71074"/>
                      <a:pt x="7083954" y="0"/>
                    </a:cubicBezTo>
                    <a:cubicBezTo>
                      <a:pt x="7278598" y="-12643"/>
                      <a:pt x="7640239" y="59781"/>
                      <a:pt x="7909305" y="0"/>
                    </a:cubicBezTo>
                    <a:cubicBezTo>
                      <a:pt x="8168378" y="-96478"/>
                      <a:pt x="8615957" y="77580"/>
                      <a:pt x="8921023" y="0"/>
                    </a:cubicBezTo>
                    <a:cubicBezTo>
                      <a:pt x="9227351" y="-65508"/>
                      <a:pt x="9368681" y="-70542"/>
                      <a:pt x="9622127" y="0"/>
                    </a:cubicBezTo>
                    <a:cubicBezTo>
                      <a:pt x="9947760" y="56183"/>
                      <a:pt x="10249669" y="95945"/>
                      <a:pt x="10758092" y="0"/>
                    </a:cubicBezTo>
                    <a:cubicBezTo>
                      <a:pt x="10813300" y="20382"/>
                      <a:pt x="11003682" y="81341"/>
                      <a:pt x="10909881" y="306198"/>
                    </a:cubicBezTo>
                    <a:lnTo>
                      <a:pt x="10909881" y="306192"/>
                    </a:lnTo>
                    <a:lnTo>
                      <a:pt x="10909881" y="306192"/>
                    </a:lnTo>
                    <a:cubicBezTo>
                      <a:pt x="10846774" y="489943"/>
                      <a:pt x="10897873" y="662234"/>
                      <a:pt x="10909881" y="765480"/>
                    </a:cubicBezTo>
                    <a:cubicBezTo>
                      <a:pt x="10904368" y="1142026"/>
                      <a:pt x="10898772" y="1230595"/>
                      <a:pt x="10909881" y="1530954"/>
                    </a:cubicBezTo>
                    <a:cubicBezTo>
                      <a:pt x="10929419" y="1693758"/>
                      <a:pt x="10851714" y="1831313"/>
                      <a:pt x="10758092" y="1837155"/>
                    </a:cubicBezTo>
                    <a:cubicBezTo>
                      <a:pt x="10403843" y="1896361"/>
                      <a:pt x="10087546" y="1856423"/>
                      <a:pt x="9746372" y="1837155"/>
                    </a:cubicBezTo>
                    <a:cubicBezTo>
                      <a:pt x="9532647" y="1805335"/>
                      <a:pt x="9014641" y="1597814"/>
                      <a:pt x="8734654" y="1837155"/>
                    </a:cubicBezTo>
                    <a:cubicBezTo>
                      <a:pt x="8551782" y="1833037"/>
                      <a:pt x="8185393" y="1927139"/>
                      <a:pt x="7847180" y="1837155"/>
                    </a:cubicBezTo>
                    <a:cubicBezTo>
                      <a:pt x="7513036" y="1750019"/>
                      <a:pt x="7143301" y="1923511"/>
                      <a:pt x="6897584" y="1837155"/>
                    </a:cubicBezTo>
                    <a:cubicBezTo>
                      <a:pt x="6701172" y="1886328"/>
                      <a:pt x="6163850" y="1898495"/>
                      <a:pt x="5885864" y="1837155"/>
                    </a:cubicBezTo>
                    <a:cubicBezTo>
                      <a:pt x="5494791" y="1666235"/>
                      <a:pt x="4953665" y="1793120"/>
                      <a:pt x="4545782" y="1837155"/>
                    </a:cubicBezTo>
                    <a:cubicBezTo>
                      <a:pt x="4195546" y="1833623"/>
                      <a:pt x="4055293" y="1857359"/>
                      <a:pt x="3582075" y="1837155"/>
                    </a:cubicBezTo>
                    <a:cubicBezTo>
                      <a:pt x="3239488" y="1782720"/>
                      <a:pt x="3071004" y="1986833"/>
                      <a:pt x="2618369" y="1837155"/>
                    </a:cubicBezTo>
                    <a:cubicBezTo>
                      <a:pt x="2203134" y="1759494"/>
                      <a:pt x="2225203" y="1919725"/>
                      <a:pt x="1818311" y="1837155"/>
                    </a:cubicBezTo>
                    <a:lnTo>
                      <a:pt x="1818311" y="1837155"/>
                    </a:lnTo>
                    <a:cubicBezTo>
                      <a:pt x="1647354" y="1967726"/>
                      <a:pt x="1426492" y="1811060"/>
                      <a:pt x="1035045" y="1837155"/>
                    </a:cubicBezTo>
                    <a:cubicBezTo>
                      <a:pt x="673478" y="1782466"/>
                      <a:pt x="326279" y="1879269"/>
                      <a:pt x="151785" y="1837155"/>
                    </a:cubicBezTo>
                    <a:cubicBezTo>
                      <a:pt x="76445" y="1782413"/>
                      <a:pt x="-47406" y="1686064"/>
                      <a:pt x="0" y="1530954"/>
                    </a:cubicBezTo>
                    <a:cubicBezTo>
                      <a:pt x="-37819" y="1159853"/>
                      <a:pt x="58153" y="958926"/>
                      <a:pt x="0" y="765480"/>
                    </a:cubicBezTo>
                    <a:cubicBezTo>
                      <a:pt x="17966" y="701797"/>
                      <a:pt x="-17863" y="662302"/>
                      <a:pt x="0" y="593252"/>
                    </a:cubicBezTo>
                    <a:cubicBezTo>
                      <a:pt x="21673" y="575512"/>
                      <a:pt x="6510" y="424674"/>
                      <a:pt x="0" y="306192"/>
                    </a:cubicBezTo>
                    <a:lnTo>
                      <a:pt x="0" y="306198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:a16="http://schemas.microsoft.com/office/drawing/2014/main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:a16="http://schemas.microsoft.com/office/drawing/2014/main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IỀM NĂNG NUÔI TRỒNG THỦY SẢN TẠI HỒ NÚI CỐC_360p">
            <a:hlinkClick r:id="" action="ppaction://media"/>
            <a:extLst>
              <a:ext uri="{FF2B5EF4-FFF2-40B4-BE49-F238E27FC236}">
                <a16:creationId xmlns:a16="http://schemas.microsoft.com/office/drawing/2014/main" id="{DC17A20C-6EAE-849B-8760-3C561644E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10533" cy="71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2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Striped Right 26">
            <a:hlinkClick r:id="rId2" action="ppaction://hlinksldjump"/>
            <a:extLst>
              <a:ext uri="{FF2B5EF4-FFF2-40B4-BE49-F238E27FC236}">
                <a16:creationId xmlns:a16="http://schemas.microsoft.com/office/drawing/2014/main" id="{60F03FE6-D0D6-4419-849D-8A571CB5AD38}"/>
              </a:ext>
            </a:extLst>
          </p:cNvPr>
          <p:cNvSpPr/>
          <p:nvPr/>
        </p:nvSpPr>
        <p:spPr>
          <a:xfrm>
            <a:off x="10720137" y="5691516"/>
            <a:ext cx="1342072" cy="912931"/>
          </a:xfrm>
          <a:prstGeom prst="stripedRightArrow">
            <a:avLst/>
          </a:prstGeom>
          <a:solidFill>
            <a:srgbClr val="F35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:a16="http://schemas.microsoft.com/office/drawing/2014/main" id="{088834AA-491F-4000-9F13-EDB6871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2" y="2385835"/>
            <a:ext cx="2627604" cy="246299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224F5845-C466-4C8F-ADEF-22366685B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43" y="2055724"/>
            <a:ext cx="2834886" cy="2560542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C7FD7B2D-A74A-4D4E-A005-D92A5D809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234" y="2309365"/>
            <a:ext cx="2871465" cy="2365453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AFDFC506-15A7-431B-9FDF-E5BB96850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382" y="4364520"/>
            <a:ext cx="3243353" cy="2493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1A4229-6F25-44D8-AF2B-09A23127F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30" y="1079526"/>
            <a:ext cx="8583912" cy="203014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988200EC-0F5A-4833-8663-2B72D2AEE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381" y="37673"/>
            <a:ext cx="648061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290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27FB6FC-39B7-4F0D-9F73-F472EBE5EE83}"/>
              </a:ext>
            </a:extLst>
          </p:cNvPr>
          <p:cNvGrpSpPr/>
          <p:nvPr/>
        </p:nvGrpSpPr>
        <p:grpSpPr>
          <a:xfrm>
            <a:off x="940403" y="559223"/>
            <a:ext cx="4235484" cy="894316"/>
            <a:chOff x="1745060" y="302080"/>
            <a:chExt cx="4235484" cy="8943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54C548-786C-4179-BC4F-C74233F53BD7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984E6-B6EB-445C-8AA7-97DCCE74B4F1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组合 58">
                <a:extLst>
                  <a:ext uri="{FF2B5EF4-FFF2-40B4-BE49-F238E27FC236}">
                    <a16:creationId xmlns:a16="http://schemas.microsoft.com/office/drawing/2014/main" id="{F92E35B7-9C03-4D1A-A9BF-47F492609681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FE000F79-C6B0-4CB2-9D3E-DCF2C78B3E9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96434694-B539-4506-886F-63B6EC06E2A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965112-6B26-4E8A-B593-7AB9CE75B2C5}"/>
                </a:ext>
              </a:extLst>
            </p:cNvPr>
            <p:cNvSpPr txBox="1"/>
            <p:nvPr/>
          </p:nvSpPr>
          <p:spPr>
            <a:xfrm>
              <a:off x="2023858" y="356434"/>
              <a:ext cx="3761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2EC4AB16-CF83-4116-981F-30797F32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651" y="591406"/>
            <a:ext cx="4824088" cy="290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3730AAC-8B47-475E-B2DA-562E2CE2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862">
            <a:off x="7597592" y="3869915"/>
            <a:ext cx="3928597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7B8AC6-95E0-4719-ADE2-11C69A2B594A}"/>
              </a:ext>
            </a:extLst>
          </p:cNvPr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71077-8F2A-4DDE-88D8-0B3ED2EF67EE}"/>
              </a:ext>
            </a:extLst>
          </p:cNvPr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7065B98D-595D-4408-AB52-DECB49DE316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F687B63F-38CA-4647-B627-3426B9A6B8C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A55F47B2-915B-4D8D-BBEC-645AE81FCC2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7F8E95-A989-469D-820A-54B91482F08A}"/>
                </a:ext>
              </a:extLst>
            </p:cNvPr>
            <p:cNvSpPr txBox="1"/>
            <p:nvPr/>
          </p:nvSpPr>
          <p:spPr>
            <a:xfrm>
              <a:off x="2863943" y="5571750"/>
              <a:ext cx="3548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83719A5E-9F67-406F-93DA-002DE85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">
            <a:hlinkClick r:id="" action="ppaction://media"/>
            <a:extLst>
              <a:ext uri="{FF2B5EF4-FFF2-40B4-BE49-F238E27FC236}">
                <a16:creationId xmlns:a16="http://schemas.microsoft.com/office/drawing/2014/main" id="{0F806380-DA02-49E3-80EC-E8E1C9AC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613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593222" cy="1479461"/>
            <a:chOff x="1745060" y="302080"/>
            <a:chExt cx="4235484" cy="14794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32A20CA5-A49A-4FBE-867F-74714889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5905500" y="387288"/>
            <a:ext cx="4677969" cy="3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1336C24-87C0-437B-89A7-232BA14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150" y="3562350"/>
            <a:ext cx="4905558" cy="275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105681" y="4408174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Tieng-vo-tay">
            <a:hlinkClick r:id="" action="ppaction://media"/>
            <a:extLst>
              <a:ext uri="{FF2B5EF4-FFF2-40B4-BE49-F238E27FC236}">
                <a16:creationId xmlns:a16="http://schemas.microsoft.com/office/drawing/2014/main" id="{B3E31084-AAE2-4AB8-8F96-B2365D03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18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6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2" y="487436"/>
            <a:ext cx="4507497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42458" y="334991"/>
              <a:ext cx="383022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135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22EC279-8019-45D5-9B9B-83BFCF28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258"/>
          <a:stretch/>
        </p:blipFill>
        <p:spPr bwMode="auto">
          <a:xfrm>
            <a:off x="5358914" y="702358"/>
            <a:ext cx="4282030" cy="263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59A9930-41B3-478D-8478-EA2DB0A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/>
        </p:blipFill>
        <p:spPr bwMode="auto">
          <a:xfrm>
            <a:off x="7206022" y="3582193"/>
            <a:ext cx="4282030" cy="26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2C325202-EE73-46B6-8136-02261859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19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235484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1909158" y="334991"/>
              <a:ext cx="3963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30163" y="5378014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F7F423-4C59-4983-A7B7-3CA1522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483" y="331130"/>
            <a:ext cx="4770841" cy="30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72ACFC5-D28F-4884-BF67-70C685E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/>
        </p:blipFill>
        <p:spPr bwMode="auto">
          <a:xfrm rot="21329371">
            <a:off x="7052319" y="3429000"/>
            <a:ext cx="4282030" cy="286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C5296401-09E3-4F32-A7A4-3A74198A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6481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Chăn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907592" y="2876396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Khai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Trồng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nghiệp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23586" y="499744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3 đáp án trên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94582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17" y="3162145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67354" y="5075962"/>
                <a:ext cx="5528770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446776" y="3363759"/>
              <a:ext cx="4382523" cy="10441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-1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endPara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5252C8-E382-08AF-5043-DBB30679EDB7}"/>
              </a:ext>
            </a:extLst>
          </p:cNvPr>
          <p:cNvGrpSpPr/>
          <p:nvPr/>
        </p:nvGrpSpPr>
        <p:grpSpPr>
          <a:xfrm>
            <a:off x="1446776" y="5048367"/>
            <a:ext cx="9828375" cy="1506200"/>
            <a:chOff x="1982578" y="246435"/>
            <a:chExt cx="9961727" cy="2554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6DA2EB-DFF0-816E-14C8-BA48BAF6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4196BE0-6EE1-4863-3369-5ECC5BA4541C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421026" y="4981628"/>
              <a:ext cx="440827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Hổ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Rồng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17904" y="419053"/>
              <a:ext cx="945625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B4B063-CCE1-4ED7-A5D5-CF21C5D18FD6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4ECA8CF-C954-4F08-A7BD-9E0A7BB6C9B9}"/>
                </a:ext>
              </a:extLst>
            </p:cNvPr>
            <p:cNvSpPr/>
            <p:nvPr/>
          </p:nvSpPr>
          <p:spPr>
            <a:xfrm>
              <a:off x="7432109" y="5023114"/>
              <a:ext cx="424204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765" y="3249850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CB4446A-0E9E-4C5E-A070-893F84FDD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150</TotalTime>
  <Words>913</Words>
  <Application>Microsoft Office PowerPoint</Application>
  <PresentationFormat>Widescreen</PresentationFormat>
  <Paragraphs>98</Paragraphs>
  <Slides>32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等线</vt:lpstr>
      <vt:lpstr>Arial</vt:lpstr>
      <vt:lpstr>Calibri</vt:lpstr>
      <vt:lpstr>Cambria</vt:lpstr>
      <vt:lpstr>Chango</vt:lpstr>
      <vt:lpstr>iCiel Cadena</vt:lpstr>
      <vt:lpstr>SVN-Hole Hearted</vt:lpstr>
      <vt:lpstr>字魂105号-简雅黑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25</cp:revision>
  <dcterms:created xsi:type="dcterms:W3CDTF">2024-06-25T08:18:34Z</dcterms:created>
  <dcterms:modified xsi:type="dcterms:W3CDTF">2024-08-11T01:13:13Z</dcterms:modified>
  <cp:category>9Slide.vn</cp:category>
</cp:coreProperties>
</file>