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notesSlides/notesSlide4.xml" ContentType="application/vnd.openxmlformats-officedocument.presentationml.notesSlide+xml"/>
  <Override PartName="/ppt/tags/tag26.xml" ContentType="application/vnd.openxmlformats-officedocument.presentationml.tags+xml"/>
  <Override PartName="/ppt/notesSlides/notesSlide5.xml" ContentType="application/vnd.openxmlformats-officedocument.presentationml.notesSlide+xml"/>
  <Override PartName="/ppt/tags/tag2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31" r:id="rId2"/>
    <p:sldMasterId id="2147483746" r:id="rId3"/>
  </p:sldMasterIdLst>
  <p:notesMasterIdLst>
    <p:notesMasterId r:id="rId42"/>
  </p:notesMasterIdLst>
  <p:sldIdLst>
    <p:sldId id="311" r:id="rId4"/>
    <p:sldId id="336" r:id="rId5"/>
    <p:sldId id="334" r:id="rId6"/>
    <p:sldId id="260" r:id="rId7"/>
    <p:sldId id="310" r:id="rId8"/>
    <p:sldId id="337" r:id="rId9"/>
    <p:sldId id="393" r:id="rId10"/>
    <p:sldId id="394" r:id="rId11"/>
    <p:sldId id="397" r:id="rId12"/>
    <p:sldId id="398" r:id="rId13"/>
    <p:sldId id="396" r:id="rId14"/>
    <p:sldId id="435" r:id="rId15"/>
    <p:sldId id="436" r:id="rId16"/>
    <p:sldId id="437" r:id="rId17"/>
    <p:sldId id="395" r:id="rId18"/>
    <p:sldId id="460" r:id="rId19"/>
    <p:sldId id="461" r:id="rId20"/>
    <p:sldId id="462" r:id="rId21"/>
    <p:sldId id="463" r:id="rId22"/>
    <p:sldId id="399" r:id="rId23"/>
    <p:sldId id="400" r:id="rId24"/>
    <p:sldId id="464" r:id="rId25"/>
    <p:sldId id="465" r:id="rId26"/>
    <p:sldId id="466" r:id="rId27"/>
    <p:sldId id="401" r:id="rId28"/>
    <p:sldId id="454" r:id="rId29"/>
    <p:sldId id="292" r:id="rId30"/>
    <p:sldId id="443" r:id="rId31"/>
    <p:sldId id="447" r:id="rId32"/>
    <p:sldId id="459" r:id="rId33"/>
    <p:sldId id="456" r:id="rId34"/>
    <p:sldId id="264" r:id="rId35"/>
    <p:sldId id="261" r:id="rId36"/>
    <p:sldId id="455" r:id="rId37"/>
    <p:sldId id="453" r:id="rId38"/>
    <p:sldId id="262" r:id="rId39"/>
    <p:sldId id="458" r:id="rId40"/>
    <p:sldId id="45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886" autoAdjust="0"/>
  </p:normalViewPr>
  <p:slideViewPr>
    <p:cSldViewPr snapToGrid="0">
      <p:cViewPr>
        <p:scale>
          <a:sx n="50" d="100"/>
          <a:sy n="50" d="100"/>
        </p:scale>
        <p:origin x="14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7CEDBC-0C6B-4143-93DB-D5CE15F1774B}" type="datetimeFigureOut">
              <a:rPr lang="en-US" smtClean="0"/>
              <a:t>11/08/2024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05451C-3218-4DCB-AB18-A497AC327A84}" type="slidenum">
              <a:rPr lang="en-US" smtClean="0"/>
              <a:t>‹#›</a:t>
            </a:fld>
            <a:endParaRPr lang="en-US"/>
          </a:p>
        </p:txBody>
      </p:sp>
    </p:spTree>
    <p:extLst>
      <p:ext uri="{BB962C8B-B14F-4D97-AF65-F5344CB8AC3E}">
        <p14:creationId xmlns:p14="http://schemas.microsoft.com/office/powerpoint/2010/main" val="2818152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Chúng ta vừa tìm hiểu về một bài hát ca ngợi vẻ đẹp thiên nhiên. Để tìm hiểu sâu hơn về thiên nhiên Tổ quốc,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2 – Thiên nhiên Việt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D05451C-3218-4DCB-AB18-A497AC327A84}" type="slidenum">
              <a:rPr lang="en-US" smtClean="0"/>
              <a:t>4</a:t>
            </a:fld>
            <a:endParaRPr lang="en-US"/>
          </a:p>
        </p:txBody>
      </p:sp>
    </p:spTree>
    <p:extLst>
      <p:ext uri="{BB962C8B-B14F-4D97-AF65-F5344CB8AC3E}">
        <p14:creationId xmlns:p14="http://schemas.microsoft.com/office/powerpoint/2010/main" val="121471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72673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817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9656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4E18429-8AD7-4C56-9B0D-19983D73314B}" type="slidenum">
              <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ru-RU"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08126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b="0" i="0">
                <a:solidFill>
                  <a:srgbClr val="444444"/>
                </a:solidFill>
                <a:effectLst/>
                <a:latin typeface="Arial" panose="020B0604020202020204" pitchFamily="34" charset="0"/>
              </a:rPr>
              <a:t>GV: liên hệ thực tiễn GD BVMT</a:t>
            </a:r>
          </a:p>
          <a:p>
            <a:pPr algn="just"/>
            <a:r>
              <a:rPr lang="vi-VN" b="0" i="0">
                <a:solidFill>
                  <a:srgbClr val="444444"/>
                </a:solidFill>
                <a:effectLst/>
                <a:latin typeface="Arial" panose="020B0604020202020204" pitchFamily="34" charset="0"/>
              </a:rPr>
              <a:t>- </a:t>
            </a:r>
            <a:r>
              <a:rPr lang="vi-VN" b="0" i="0" dirty="0">
                <a:solidFill>
                  <a:srgbClr val="444444"/>
                </a:solidFill>
                <a:effectLst/>
                <a:latin typeface="Arial" panose="020B0604020202020204" pitchFamily="34" charset="0"/>
              </a:rPr>
              <a:t>Trữ lượng hạn chế, đang cạn kiệt trong tương lai.</a:t>
            </a:r>
          </a:p>
          <a:p>
            <a:pPr algn="just"/>
            <a:r>
              <a:rPr lang="vi-VN" b="0" i="0" dirty="0">
                <a:solidFill>
                  <a:srgbClr val="444444"/>
                </a:solidFill>
                <a:effectLst/>
                <a:latin typeface="Arial" panose="020B0604020202020204" pitchFamily="34" charset="0"/>
              </a:rPr>
              <a:t>- Khai thác khoáng sản tàn phá môi trường.</a:t>
            </a:r>
          </a:p>
          <a:p>
            <a:pPr algn="just"/>
            <a:r>
              <a:rPr lang="vi-VN" b="0" i="0" dirty="0">
                <a:solidFill>
                  <a:srgbClr val="444444"/>
                </a:solidFill>
                <a:effectLst/>
                <a:latin typeface="Arial" panose="020B0604020202020204" pitchFamily="34" charset="0"/>
              </a:rPr>
              <a:t>- Sử dụng khoáng sản gây ô nhiễm không khí, ô nhiễm nước.</a:t>
            </a:r>
          </a:p>
          <a:p>
            <a:r>
              <a:rPr lang="en-US" dirty="0"/>
              <a:t>- </a:t>
            </a:r>
            <a:r>
              <a:rPr lang="en-US" dirty="0" err="1"/>
              <a:t>Vì</a:t>
            </a:r>
            <a:r>
              <a:rPr lang="en-US" dirty="0"/>
              <a:t> </a:t>
            </a:r>
            <a:r>
              <a:rPr lang="en-US" dirty="0" err="1"/>
              <a:t>vậy</a:t>
            </a:r>
            <a:r>
              <a:rPr lang="en-US" dirty="0"/>
              <a:t> </a:t>
            </a:r>
            <a:r>
              <a:rPr lang="en-US" dirty="0" err="1"/>
              <a:t>chúng</a:t>
            </a:r>
            <a:r>
              <a:rPr lang="en-US" dirty="0"/>
              <a:t> ta can </a:t>
            </a:r>
            <a:r>
              <a:rPr lang="en-US" dirty="0" err="1"/>
              <a:t>su</a:t>
            </a:r>
            <a:r>
              <a:rPr lang="en-US" dirty="0"/>
              <a:t> </a:t>
            </a:r>
            <a:r>
              <a:rPr lang="en-US" dirty="0" err="1"/>
              <a:t>dụng</a:t>
            </a:r>
            <a:r>
              <a:rPr lang="en-US" dirty="0"/>
              <a:t> </a:t>
            </a:r>
            <a:r>
              <a:rPr lang="en-US" dirty="0" err="1"/>
              <a:t>tiet</a:t>
            </a:r>
            <a:r>
              <a:rPr lang="en-US" dirty="0"/>
              <a:t> </a:t>
            </a:r>
            <a:r>
              <a:rPr lang="en-US" dirty="0" err="1"/>
              <a:t>kiem</a:t>
            </a:r>
            <a:r>
              <a:rPr lang="en-US" dirty="0"/>
              <a:t> </a:t>
            </a:r>
            <a:r>
              <a:rPr lang="en-US" dirty="0" err="1"/>
              <a:t>các</a:t>
            </a:r>
            <a:r>
              <a:rPr lang="en-US" dirty="0"/>
              <a:t> </a:t>
            </a:r>
            <a:r>
              <a:rPr lang="en-US" dirty="0" err="1"/>
              <a:t>nguon</a:t>
            </a:r>
            <a:r>
              <a:rPr lang="en-US" dirty="0"/>
              <a:t> </a:t>
            </a:r>
            <a:r>
              <a:rPr lang="en-US" dirty="0" err="1"/>
              <a:t>tài</a:t>
            </a:r>
            <a:r>
              <a:rPr lang="en-US" dirty="0"/>
              <a:t> Nguyen </a:t>
            </a:r>
            <a:r>
              <a:rPr lang="en-US" dirty="0" err="1"/>
              <a:t>thien</a:t>
            </a:r>
            <a:r>
              <a:rPr lang="en-US" dirty="0"/>
              <a:t> </a:t>
            </a:r>
            <a:r>
              <a:rPr lang="en-US" dirty="0" err="1"/>
              <a:t>nhien</a:t>
            </a:r>
            <a:r>
              <a:rPr lang="en-US" dirty="0"/>
              <a:t> </a:t>
            </a:r>
            <a:r>
              <a:rPr lang="en-US" dirty="0" err="1"/>
              <a:t>này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271BA2-CF50-488A-AC71-F36737A94842}" type="slidenum">
              <a:rPr kumimoji="0" lang="ru-R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ru-R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009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1.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3.xml"/><Relationship Id="rId1" Type="http://schemas.openxmlformats.org/officeDocument/2006/relationships/tags" Target="../tags/tag19.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04907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31809367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C6C16-C045-0EC9-B714-1FD56C0C58C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C0CF5D-C87D-9BE1-2862-7ED3DDAF50D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54F6E4-6DBD-F98D-51A6-E70867906B99}"/>
              </a:ext>
            </a:extLst>
          </p:cNvPr>
          <p:cNvSpPr>
            <a:spLocks noGrp="1"/>
          </p:cNvSpPr>
          <p:nvPr>
            <p:ph type="dt" sz="half" idx="10"/>
          </p:nvPr>
        </p:nvSpPr>
        <p:spPr>
          <a:xfrm>
            <a:off x="838200" y="6356350"/>
            <a:ext cx="2743200" cy="365125"/>
          </a:xfrm>
          <a:prstGeom prst="rect">
            <a:avLst/>
          </a:prstGeom>
        </p:spPr>
        <p:txBody>
          <a:bodyPr/>
          <a:lstStyle/>
          <a:p>
            <a:fld id="{EE3BEC71-FE5E-41EC-B067-180084D419CF}" type="datetimeFigureOut">
              <a:rPr lang="en-US" smtClean="0"/>
              <a:t>11/08/2024</a:t>
            </a:fld>
            <a:endParaRPr lang="en-US"/>
          </a:p>
        </p:txBody>
      </p:sp>
      <p:sp>
        <p:nvSpPr>
          <p:cNvPr id="5" name="Footer Placeholder 4">
            <a:extLst>
              <a:ext uri="{FF2B5EF4-FFF2-40B4-BE49-F238E27FC236}">
                <a16:creationId xmlns:a16="http://schemas.microsoft.com/office/drawing/2014/main" id="{9E6D5608-6FB4-8776-6635-CE2E46E505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2E18607-AE90-BD50-8CE2-EE0C42701987}"/>
              </a:ext>
            </a:extLst>
          </p:cNvPr>
          <p:cNvSpPr>
            <a:spLocks noGrp="1"/>
          </p:cNvSpPr>
          <p:nvPr>
            <p:ph type="sldNum" sz="quarter" idx="12"/>
          </p:nvPr>
        </p:nvSpPr>
        <p:spPr>
          <a:xfrm>
            <a:off x="8610600" y="6356350"/>
            <a:ext cx="2743200" cy="365125"/>
          </a:xfrm>
          <a:prstGeom prst="rect">
            <a:avLst/>
          </a:prstGeom>
        </p:spPr>
        <p:txBody>
          <a:bodyPr/>
          <a:lstStyle/>
          <a:p>
            <a:fld id="{BDA128E6-161D-46D5-AB87-1F9E88A3A829}" type="slidenum">
              <a:rPr lang="en-US" smtClean="0"/>
              <a:t>‹#›</a:t>
            </a:fld>
            <a:endParaRPr lang="en-US"/>
          </a:p>
        </p:txBody>
      </p:sp>
    </p:spTree>
    <p:extLst>
      <p:ext uri="{BB962C8B-B14F-4D97-AF65-F5344CB8AC3E}">
        <p14:creationId xmlns:p14="http://schemas.microsoft.com/office/powerpoint/2010/main" val="857938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24133937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28656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pic>
        <p:nvPicPr>
          <p:cNvPr id="5" name="Picture 4">
            <a:extLst>
              <a:ext uri="{FF2B5EF4-FFF2-40B4-BE49-F238E27FC236}">
                <a16:creationId xmlns:a16="http://schemas.microsoft.com/office/drawing/2014/main" id="{F2722404-8519-40FB-91A0-262B6841B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6" name="Picture 5">
            <a:extLst>
              <a:ext uri="{FF2B5EF4-FFF2-40B4-BE49-F238E27FC236}">
                <a16:creationId xmlns:a16="http://schemas.microsoft.com/office/drawing/2014/main" id="{F6FFA7BF-CDEB-460A-80CE-9833AAA6788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7" name="Picture 6">
            <a:extLst>
              <a:ext uri="{FF2B5EF4-FFF2-40B4-BE49-F238E27FC236}">
                <a16:creationId xmlns:a16="http://schemas.microsoft.com/office/drawing/2014/main" id="{21B6A7F5-F0EC-4605-A587-06744A8131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3774869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518128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5459190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5662618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Tree>
    <p:extLst>
      <p:ext uri="{BB962C8B-B14F-4D97-AF65-F5344CB8AC3E}">
        <p14:creationId xmlns:p14="http://schemas.microsoft.com/office/powerpoint/2010/main" val="28512050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2ACD47-568E-D778-D5AC-61603964BB2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28" t="3363" r="42880"/>
          <a:stretch/>
        </p:blipFill>
        <p:spPr>
          <a:xfrm>
            <a:off x="-1" y="0"/>
            <a:ext cx="12284765" cy="7105287"/>
          </a:xfrm>
          <a:prstGeom prst="rect">
            <a:avLst/>
          </a:prstGeom>
        </p:spPr>
      </p:pic>
      <p:sp>
        <p:nvSpPr>
          <p:cNvPr id="3" name="圆角矩形 2">
            <a:extLst>
              <a:ext uri="{FF2B5EF4-FFF2-40B4-BE49-F238E27FC236}">
                <a16:creationId xmlns:a16="http://schemas.microsoft.com/office/drawing/2014/main" id="{7F4BA294-0265-66E6-AE9B-928AE3663360}"/>
              </a:ext>
            </a:extLst>
          </p:cNvPr>
          <p:cNvSpPr/>
          <p:nvPr userDrawn="1"/>
        </p:nvSpPr>
        <p:spPr>
          <a:xfrm>
            <a:off x="327546" y="369876"/>
            <a:ext cx="11505063" cy="6221993"/>
          </a:xfrm>
          <a:prstGeom prst="roundRect">
            <a:avLst>
              <a:gd name="adj" fmla="val 740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6" name="Picture 5">
            <a:extLst>
              <a:ext uri="{FF2B5EF4-FFF2-40B4-BE49-F238E27FC236}">
                <a16:creationId xmlns:a16="http://schemas.microsoft.com/office/drawing/2014/main" id="{DA7492DA-9630-4EE9-AA6A-CD505AC6F3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85800" y="-13385800"/>
            <a:ext cx="6858000" cy="6858000"/>
          </a:xfrm>
          <a:prstGeom prst="rect">
            <a:avLst/>
          </a:prstGeom>
        </p:spPr>
      </p:pic>
      <p:pic>
        <p:nvPicPr>
          <p:cNvPr id="7" name="Picture 6">
            <a:extLst>
              <a:ext uri="{FF2B5EF4-FFF2-40B4-BE49-F238E27FC236}">
                <a16:creationId xmlns:a16="http://schemas.microsoft.com/office/drawing/2014/main" id="{BFD0BAC2-3DCE-4FD3-A137-77C3CDE3F9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435000" y="-6527800"/>
            <a:ext cx="6858000" cy="6858000"/>
          </a:xfrm>
          <a:prstGeom prst="rect">
            <a:avLst/>
          </a:prstGeom>
        </p:spPr>
      </p:pic>
      <p:pic>
        <p:nvPicPr>
          <p:cNvPr id="8" name="Picture 7">
            <a:extLst>
              <a:ext uri="{FF2B5EF4-FFF2-40B4-BE49-F238E27FC236}">
                <a16:creationId xmlns:a16="http://schemas.microsoft.com/office/drawing/2014/main" id="{7E0A353F-E9E0-44C6-B7D9-7F94F0CB23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005000" y="15621000"/>
            <a:ext cx="6858000" cy="6858000"/>
          </a:xfrm>
          <a:prstGeom prst="rect">
            <a:avLst/>
          </a:prstGeom>
        </p:spPr>
      </p:pic>
    </p:spTree>
    <p:extLst>
      <p:ext uri="{BB962C8B-B14F-4D97-AF65-F5344CB8AC3E}">
        <p14:creationId xmlns:p14="http://schemas.microsoft.com/office/powerpoint/2010/main" val="18279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90495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2962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26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4324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774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11/08/2024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8392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1573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6976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380633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988278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233024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9901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27637882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1678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2065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9342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11/08/2024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935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04010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2299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510430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0330397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23953855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11/08/2024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915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1601162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1220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9478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29124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295049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3796993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8.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tags" Target="../tags/tag10.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ags" Target="../tags/tag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ags" Target="../tags/tag1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ags" Target="../tags/tag16.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3.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F8D39A6A-4D39-44F6-9D37-15A6B62D585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21"/>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22"/>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23"/>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018695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61" r:id="rId11"/>
    <p:sldLayoutId id="2147483714" r:id="rId12"/>
    <p:sldLayoutId id="2147483715" r:id="rId13"/>
    <p:sldLayoutId id="2147483700" r:id="rId14"/>
    <p:sldLayoutId id="2147483701" r:id="rId15"/>
    <p:sldLayoutId id="2147483686" r:id="rId16"/>
    <p:sldLayoutId id="2147483687" r:id="rId17"/>
    <p:sldLayoutId id="2147483672" r:id="rId18"/>
    <p:sldLayoutId id="2147483673" r:id="rId19"/>
  </p:sldLayoutIdLs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B82C141-34F7-0E67-C34F-2C238A01E93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11/08/2024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3"/>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4"/>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5"/>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3629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CD321199-E07B-B8A6-5B29-927C81004596}"/>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2"/>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3"/>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4"/>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424571"/>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svg"/><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3.xml"/><Relationship Id="rId4" Type="http://schemas.openxmlformats.org/officeDocument/2006/relationships/image" Target="../media/image4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xml"/><Relationship Id="rId1" Type="http://schemas.openxmlformats.org/officeDocument/2006/relationships/tags" Target="../tags/tag24.xml"/><Relationship Id="rId5" Type="http://schemas.openxmlformats.org/officeDocument/2006/relationships/image" Target="../media/image43.jp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5.xml"/><Relationship Id="rId5" Type="http://schemas.openxmlformats.org/officeDocument/2006/relationships/image" Target="../media/image45.jpg"/><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32.png"/><Relationship Id="rId2" Type="http://schemas.openxmlformats.org/officeDocument/2006/relationships/image" Target="../media/image52.png"/><Relationship Id="rId1" Type="http://schemas.openxmlformats.org/officeDocument/2006/relationships/slideLayout" Target="../slideLayouts/slideLayout8.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8.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21.xml"/><Relationship Id="rId6" Type="http://schemas.microsoft.com/office/2007/relationships/hdphoto" Target="../media/hdphoto3.wdp"/><Relationship Id="rId5" Type="http://schemas.openxmlformats.org/officeDocument/2006/relationships/image" Target="../media/image70.png"/><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1.xml"/><Relationship Id="rId1" Type="http://schemas.openxmlformats.org/officeDocument/2006/relationships/tags" Target="../tags/tag26.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f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27.xml"/><Relationship Id="rId5" Type="http://schemas.openxmlformats.org/officeDocument/2006/relationships/image" Target="../media/image75.jpg"/><Relationship Id="rId4" Type="http://schemas.openxmlformats.org/officeDocument/2006/relationships/image" Target="../media/image74.jpg"/></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svg"/><Relationship Id="rId2" Type="http://schemas.openxmlformats.org/officeDocument/2006/relationships/slide" Target="slide4.xml"/><Relationship Id="rId1" Type="http://schemas.openxmlformats.org/officeDocument/2006/relationships/slideLayout" Target="../slideLayouts/slideLayout8.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77.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8" Type="http://schemas.openxmlformats.org/officeDocument/2006/relationships/image" Target="../media/image81.gif"/><Relationship Id="rId3" Type="http://schemas.openxmlformats.org/officeDocument/2006/relationships/audio" Target="../media/media2.wav"/><Relationship Id="rId7" Type="http://schemas.openxmlformats.org/officeDocument/2006/relationships/image" Target="../media/image80.gif"/><Relationship Id="rId12" Type="http://schemas.openxmlformats.org/officeDocument/2006/relationships/image" Target="../media/image85.png"/><Relationship Id="rId2" Type="http://schemas.microsoft.com/office/2007/relationships/media" Target="../media/media2.wav"/><Relationship Id="rId1" Type="http://schemas.openxmlformats.org/officeDocument/2006/relationships/tags" Target="../tags/tag28.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image" Target="../media/image78.jpg"/><Relationship Id="rId10" Type="http://schemas.openxmlformats.org/officeDocument/2006/relationships/image" Target="../media/image83.gif"/><Relationship Id="rId4" Type="http://schemas.openxmlformats.org/officeDocument/2006/relationships/slideLayout" Target="../slideLayouts/slideLayout32.xml"/><Relationship Id="rId9" Type="http://schemas.openxmlformats.org/officeDocument/2006/relationships/image" Target="../media/image82.gif"/></Relationships>
</file>

<file path=ppt/slides/_rels/slide33.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9.gif"/><Relationship Id="rId3" Type="http://schemas.openxmlformats.org/officeDocument/2006/relationships/audio" Target="../media/audio1.wav"/><Relationship Id="rId7" Type="http://schemas.openxmlformats.org/officeDocument/2006/relationships/image" Target="../media/image79.png"/><Relationship Id="rId12" Type="http://schemas.openxmlformats.org/officeDocument/2006/relationships/image" Target="../media/image88.gif"/><Relationship Id="rId17" Type="http://schemas.openxmlformats.org/officeDocument/2006/relationships/image" Target="../media/image91.gif"/><Relationship Id="rId2" Type="http://schemas.openxmlformats.org/officeDocument/2006/relationships/slideLayout" Target="../slideLayouts/slideLayout32.xml"/><Relationship Id="rId16" Type="http://schemas.openxmlformats.org/officeDocument/2006/relationships/image" Target="../media/image84.png"/><Relationship Id="rId1" Type="http://schemas.openxmlformats.org/officeDocument/2006/relationships/tags" Target="../tags/tag29.xml"/><Relationship Id="rId6" Type="http://schemas.openxmlformats.org/officeDocument/2006/relationships/image" Target="../media/image78.jpg"/><Relationship Id="rId11" Type="http://schemas.openxmlformats.org/officeDocument/2006/relationships/image" Target="../media/image80.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1.gif"/><Relationship Id="rId4" Type="http://schemas.openxmlformats.org/officeDocument/2006/relationships/audio" Target="../media/audio2.wav"/><Relationship Id="rId9" Type="http://schemas.openxmlformats.org/officeDocument/2006/relationships/image" Target="../media/image87.gif"/><Relationship Id="rId14" Type="http://schemas.openxmlformats.org/officeDocument/2006/relationships/image" Target="../media/image90.png"/></Relationships>
</file>

<file path=ppt/slides/_rels/slide34.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7.gif"/><Relationship Id="rId3" Type="http://schemas.openxmlformats.org/officeDocument/2006/relationships/audio" Target="../media/audio1.wav"/><Relationship Id="rId7" Type="http://schemas.openxmlformats.org/officeDocument/2006/relationships/image" Target="../media/image79.png"/><Relationship Id="rId12" Type="http://schemas.openxmlformats.org/officeDocument/2006/relationships/image" Target="../media/image89.gif"/><Relationship Id="rId17" Type="http://schemas.openxmlformats.org/officeDocument/2006/relationships/image" Target="../media/image92.gif"/><Relationship Id="rId2" Type="http://schemas.openxmlformats.org/officeDocument/2006/relationships/slideLayout" Target="../slideLayouts/slideLayout32.xml"/><Relationship Id="rId16" Type="http://schemas.openxmlformats.org/officeDocument/2006/relationships/image" Target="../media/image84.png"/><Relationship Id="rId1" Type="http://schemas.openxmlformats.org/officeDocument/2006/relationships/tags" Target="../tags/tag30.xml"/><Relationship Id="rId6" Type="http://schemas.openxmlformats.org/officeDocument/2006/relationships/image" Target="../media/image78.jpg"/><Relationship Id="rId11" Type="http://schemas.openxmlformats.org/officeDocument/2006/relationships/image" Target="../media/image88.gif"/><Relationship Id="rId5" Type="http://schemas.openxmlformats.org/officeDocument/2006/relationships/audio" Target="../media/audio3.wav"/><Relationship Id="rId15" Type="http://schemas.microsoft.com/office/2007/relationships/hdphoto" Target="../media/hdphoto4.wdp"/><Relationship Id="rId10" Type="http://schemas.openxmlformats.org/officeDocument/2006/relationships/image" Target="../media/image80.gif"/><Relationship Id="rId4" Type="http://schemas.openxmlformats.org/officeDocument/2006/relationships/audio" Target="../media/audio2.wav"/><Relationship Id="rId9" Type="http://schemas.openxmlformats.org/officeDocument/2006/relationships/image" Target="../media/image81.gif"/><Relationship Id="rId14" Type="http://schemas.openxmlformats.org/officeDocument/2006/relationships/image" Target="../media/image90.png"/></Relationships>
</file>

<file path=ppt/slides/_rels/slide35.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9.gif"/><Relationship Id="rId18" Type="http://schemas.openxmlformats.org/officeDocument/2006/relationships/image" Target="../media/image93.gif"/><Relationship Id="rId3" Type="http://schemas.openxmlformats.org/officeDocument/2006/relationships/audio" Target="../media/audio1.wav"/><Relationship Id="rId7" Type="http://schemas.openxmlformats.org/officeDocument/2006/relationships/image" Target="../media/image78.jpg"/><Relationship Id="rId12" Type="http://schemas.openxmlformats.org/officeDocument/2006/relationships/image" Target="../media/image88.gif"/><Relationship Id="rId17" Type="http://schemas.openxmlformats.org/officeDocument/2006/relationships/image" Target="../media/image84.png"/><Relationship Id="rId2" Type="http://schemas.openxmlformats.org/officeDocument/2006/relationships/slideLayout" Target="../slideLayouts/slideLayout32.xml"/><Relationship Id="rId16" Type="http://schemas.microsoft.com/office/2007/relationships/hdphoto" Target="../media/hdphoto4.wdp"/><Relationship Id="rId1" Type="http://schemas.openxmlformats.org/officeDocument/2006/relationships/tags" Target="../tags/tag31.xml"/><Relationship Id="rId6" Type="http://schemas.openxmlformats.org/officeDocument/2006/relationships/audio" Target="../media/audio3.wav"/><Relationship Id="rId11" Type="http://schemas.openxmlformats.org/officeDocument/2006/relationships/image" Target="../media/image80.gif"/><Relationship Id="rId5" Type="http://schemas.openxmlformats.org/officeDocument/2006/relationships/audio" Target="../media/audio2.wav"/><Relationship Id="rId15" Type="http://schemas.openxmlformats.org/officeDocument/2006/relationships/image" Target="../media/image90.png"/><Relationship Id="rId10" Type="http://schemas.openxmlformats.org/officeDocument/2006/relationships/image" Target="../media/image81.gif"/><Relationship Id="rId4" Type="http://schemas.openxmlformats.org/officeDocument/2006/relationships/audio" Target="../media/audio4.wav"/><Relationship Id="rId9" Type="http://schemas.openxmlformats.org/officeDocument/2006/relationships/image" Target="../media/image86.gif"/><Relationship Id="rId14" Type="http://schemas.openxmlformats.org/officeDocument/2006/relationships/image" Target="../media/image87.gif"/></Relationships>
</file>

<file path=ppt/slides/_rels/slide36.xml.rels><?xml version="1.0" encoding="UTF-8" standalone="yes"?>
<Relationships xmlns="http://schemas.openxmlformats.org/package/2006/relationships"><Relationship Id="rId8" Type="http://schemas.openxmlformats.org/officeDocument/2006/relationships/image" Target="../media/image86.gif"/><Relationship Id="rId13" Type="http://schemas.openxmlformats.org/officeDocument/2006/relationships/image" Target="../media/image88.gif"/><Relationship Id="rId18" Type="http://schemas.microsoft.com/office/2007/relationships/hdphoto" Target="../media/hdphoto4.wdp"/><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0.gif"/><Relationship Id="rId17" Type="http://schemas.openxmlformats.org/officeDocument/2006/relationships/image" Target="../media/image90.png"/><Relationship Id="rId2" Type="http://schemas.openxmlformats.org/officeDocument/2006/relationships/slideLayout" Target="../slideLayouts/slideLayout32.xml"/><Relationship Id="rId16" Type="http://schemas.openxmlformats.org/officeDocument/2006/relationships/image" Target="../media/image84.png"/><Relationship Id="rId1" Type="http://schemas.openxmlformats.org/officeDocument/2006/relationships/tags" Target="../tags/tag32.xml"/><Relationship Id="rId6" Type="http://schemas.openxmlformats.org/officeDocument/2006/relationships/image" Target="../media/image78.jpg"/><Relationship Id="rId11" Type="http://schemas.openxmlformats.org/officeDocument/2006/relationships/image" Target="../media/image81.gif"/><Relationship Id="rId5" Type="http://schemas.openxmlformats.org/officeDocument/2006/relationships/audio" Target="../media/audio3.wav"/><Relationship Id="rId15" Type="http://schemas.openxmlformats.org/officeDocument/2006/relationships/image" Target="../media/image91.gif"/><Relationship Id="rId10" Type="http://schemas.openxmlformats.org/officeDocument/2006/relationships/image" Target="../media/image87.gif"/><Relationship Id="rId4" Type="http://schemas.openxmlformats.org/officeDocument/2006/relationships/audio" Target="../media/audio1.wav"/><Relationship Id="rId9" Type="http://schemas.openxmlformats.org/officeDocument/2006/relationships/image" Target="../media/image94.gif"/><Relationship Id="rId14" Type="http://schemas.openxmlformats.org/officeDocument/2006/relationships/image" Target="../media/image89.gif"/></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96.svg"/></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97.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22.gif"/><Relationship Id="rId5" Type="http://schemas.openxmlformats.org/officeDocument/2006/relationships/image" Target="../media/image21.gif"/><Relationship Id="rId10" Type="http://schemas.openxmlformats.org/officeDocument/2006/relationships/image" Target="../media/image26.png"/><Relationship Id="rId4" Type="http://schemas.openxmlformats.org/officeDocument/2006/relationships/image" Target="../media/image20.gif"/><Relationship Id="rId9"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28.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36.sv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5" name="Picture 4">
            <a:extLst>
              <a:ext uri="{FF2B5EF4-FFF2-40B4-BE49-F238E27FC236}">
                <a16:creationId xmlns:a16="http://schemas.microsoft.com/office/drawing/2014/main" id="{38E58C90-4F2B-6FB4-88BC-098D1B397E85}"/>
              </a:ext>
            </a:extLst>
          </p:cNvPr>
          <p:cNvPicPr>
            <a:picLocks noChangeAspect="1"/>
          </p:cNvPicPr>
          <p:nvPr/>
        </p:nvPicPr>
        <p:blipFill>
          <a:blip r:embed="rId3"/>
          <a:stretch>
            <a:fillRect/>
          </a:stretch>
        </p:blipFill>
        <p:spPr>
          <a:xfrm>
            <a:off x="1653597" y="1959477"/>
            <a:ext cx="9004572" cy="2383743"/>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spTree>
    <p:extLst>
      <p:ext uri="{BB962C8B-B14F-4D97-AF65-F5344CB8AC3E}">
        <p14:creationId xmlns:p14="http://schemas.microsoft.com/office/powerpoint/2010/main" val="1540239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5495278" y="372863"/>
            <a:ext cx="6223245"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62786" y="1323561"/>
              <a:ext cx="4352561" cy="13553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kumimoji="0" lang="vi-VN"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Khu vực đồng bằng ở nước ta: Đồng bằng Sông Hồng, đồng bằng Duyên Hải miền Trung, Đồng bằng Sông Cửu Long. </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EC247BBB-1EC8-09BB-D99C-741F79B2F21F}"/>
              </a:ext>
            </a:extLst>
          </p:cNvPr>
          <p:cNvPicPr>
            <a:picLocks noChangeAspect="1"/>
          </p:cNvPicPr>
          <p:nvPr/>
        </p:nvPicPr>
        <p:blipFill>
          <a:blip r:embed="rId6"/>
          <a:stretch>
            <a:fillRect/>
          </a:stretch>
        </p:blipFill>
        <p:spPr>
          <a:xfrm>
            <a:off x="317791" y="466863"/>
            <a:ext cx="4276725" cy="3438525"/>
          </a:xfrm>
          <a:prstGeom prst="rect">
            <a:avLst/>
          </a:prstGeom>
        </p:spPr>
      </p:pic>
      <p:pic>
        <p:nvPicPr>
          <p:cNvPr id="10" name="Picture 9">
            <a:extLst>
              <a:ext uri="{FF2B5EF4-FFF2-40B4-BE49-F238E27FC236}">
                <a16:creationId xmlns:a16="http://schemas.microsoft.com/office/drawing/2014/main" id="{B56A1A2E-88A1-6F8C-5E10-CD6EAFD73BF8}"/>
              </a:ext>
            </a:extLst>
          </p:cNvPr>
          <p:cNvPicPr>
            <a:picLocks noChangeAspect="1"/>
          </p:cNvPicPr>
          <p:nvPr/>
        </p:nvPicPr>
        <p:blipFill>
          <a:blip r:embed="rId7"/>
          <a:stretch>
            <a:fillRect/>
          </a:stretch>
        </p:blipFill>
        <p:spPr>
          <a:xfrm>
            <a:off x="3468349" y="3424377"/>
            <a:ext cx="3000375" cy="3009900"/>
          </a:xfrm>
          <a:prstGeom prst="rect">
            <a:avLst/>
          </a:prstGeom>
        </p:spPr>
      </p:pic>
      <p:sp>
        <p:nvSpPr>
          <p:cNvPr id="12" name="Oval 11">
            <a:extLst>
              <a:ext uri="{FF2B5EF4-FFF2-40B4-BE49-F238E27FC236}">
                <a16:creationId xmlns:a16="http://schemas.microsoft.com/office/drawing/2014/main" id="{5A41DA87-C342-FE39-E768-9CA2177875DD}"/>
              </a:ext>
            </a:extLst>
          </p:cNvPr>
          <p:cNvSpPr/>
          <p:nvPr/>
        </p:nvSpPr>
        <p:spPr>
          <a:xfrm>
            <a:off x="2423604" y="1731146"/>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53481FA-00E3-AB51-1A08-B93D415D20AF}"/>
              </a:ext>
            </a:extLst>
          </p:cNvPr>
          <p:cNvSpPr/>
          <p:nvPr/>
        </p:nvSpPr>
        <p:spPr>
          <a:xfrm>
            <a:off x="4367813" y="4483224"/>
            <a:ext cx="1322773" cy="113634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09BA97A-4720-0EB8-48D5-71ABE4D01A4C}"/>
              </a:ext>
            </a:extLst>
          </p:cNvPr>
          <p:cNvPicPr>
            <a:picLocks noChangeAspect="1"/>
          </p:cNvPicPr>
          <p:nvPr/>
        </p:nvPicPr>
        <p:blipFill>
          <a:blip r:embed="rId8"/>
          <a:stretch>
            <a:fillRect/>
          </a:stretch>
        </p:blipFill>
        <p:spPr>
          <a:xfrm>
            <a:off x="1083074" y="3496220"/>
            <a:ext cx="2268615" cy="3058182"/>
          </a:xfrm>
          <a:prstGeom prst="rect">
            <a:avLst/>
          </a:prstGeom>
        </p:spPr>
      </p:pic>
      <p:sp>
        <p:nvSpPr>
          <p:cNvPr id="19" name="Freeform: Shape 18">
            <a:extLst>
              <a:ext uri="{FF2B5EF4-FFF2-40B4-BE49-F238E27FC236}">
                <a16:creationId xmlns:a16="http://schemas.microsoft.com/office/drawing/2014/main" id="{CB9393B4-7168-7E28-0312-E68031F723FA}"/>
              </a:ext>
            </a:extLst>
          </p:cNvPr>
          <p:cNvSpPr/>
          <p:nvPr/>
        </p:nvSpPr>
        <p:spPr>
          <a:xfrm>
            <a:off x="1669002" y="3559946"/>
            <a:ext cx="1626044" cy="2889053"/>
          </a:xfrm>
          <a:custGeom>
            <a:avLst/>
            <a:gdLst>
              <a:gd name="connsiteX0" fmla="*/ 177553 w 1626044"/>
              <a:gd name="connsiteY0" fmla="*/ 8877 h 2889053"/>
              <a:gd name="connsiteX1" fmla="*/ 168676 w 1626044"/>
              <a:gd name="connsiteY1" fmla="*/ 363984 h 2889053"/>
              <a:gd name="connsiteX2" fmla="*/ 186431 w 1626044"/>
              <a:gd name="connsiteY2" fmla="*/ 426128 h 2889053"/>
              <a:gd name="connsiteX3" fmla="*/ 213064 w 1626044"/>
              <a:gd name="connsiteY3" fmla="*/ 470516 h 2889053"/>
              <a:gd name="connsiteX4" fmla="*/ 221942 w 1626044"/>
              <a:gd name="connsiteY4" fmla="*/ 497149 h 2889053"/>
              <a:gd name="connsiteX5" fmla="*/ 248575 w 1626044"/>
              <a:gd name="connsiteY5" fmla="*/ 523782 h 2889053"/>
              <a:gd name="connsiteX6" fmla="*/ 275208 w 1626044"/>
              <a:gd name="connsiteY6" fmla="*/ 559293 h 2889053"/>
              <a:gd name="connsiteX7" fmla="*/ 328474 w 1626044"/>
              <a:gd name="connsiteY7" fmla="*/ 594804 h 2889053"/>
              <a:gd name="connsiteX8" fmla="*/ 399495 w 1626044"/>
              <a:gd name="connsiteY8" fmla="*/ 648070 h 2889053"/>
              <a:gd name="connsiteX9" fmla="*/ 443883 w 1626044"/>
              <a:gd name="connsiteY9" fmla="*/ 683580 h 2889053"/>
              <a:gd name="connsiteX10" fmla="*/ 470516 w 1626044"/>
              <a:gd name="connsiteY10" fmla="*/ 754602 h 2889053"/>
              <a:gd name="connsiteX11" fmla="*/ 479394 w 1626044"/>
              <a:gd name="connsiteY11" fmla="*/ 781235 h 2889053"/>
              <a:gd name="connsiteX12" fmla="*/ 532660 w 1626044"/>
              <a:gd name="connsiteY12" fmla="*/ 852256 h 2889053"/>
              <a:gd name="connsiteX13" fmla="*/ 585926 w 1626044"/>
              <a:gd name="connsiteY13" fmla="*/ 932155 h 2889053"/>
              <a:gd name="connsiteX14" fmla="*/ 603681 w 1626044"/>
              <a:gd name="connsiteY14" fmla="*/ 958788 h 2889053"/>
              <a:gd name="connsiteX15" fmla="*/ 621437 w 1626044"/>
              <a:gd name="connsiteY15" fmla="*/ 976543 h 2889053"/>
              <a:gd name="connsiteX16" fmla="*/ 656948 w 1626044"/>
              <a:gd name="connsiteY16" fmla="*/ 1074198 h 2889053"/>
              <a:gd name="connsiteX17" fmla="*/ 683581 w 1626044"/>
              <a:gd name="connsiteY17" fmla="*/ 1118586 h 2889053"/>
              <a:gd name="connsiteX18" fmla="*/ 727969 w 1626044"/>
              <a:gd name="connsiteY18" fmla="*/ 1136341 h 2889053"/>
              <a:gd name="connsiteX19" fmla="*/ 772357 w 1626044"/>
              <a:gd name="connsiteY19" fmla="*/ 1162974 h 2889053"/>
              <a:gd name="connsiteX20" fmla="*/ 825623 w 1626044"/>
              <a:gd name="connsiteY20" fmla="*/ 1189607 h 2889053"/>
              <a:gd name="connsiteX21" fmla="*/ 905522 w 1626044"/>
              <a:gd name="connsiteY21" fmla="*/ 1251751 h 2889053"/>
              <a:gd name="connsiteX22" fmla="*/ 958788 w 1626044"/>
              <a:gd name="connsiteY22" fmla="*/ 1313895 h 2889053"/>
              <a:gd name="connsiteX23" fmla="*/ 1056443 w 1626044"/>
              <a:gd name="connsiteY23" fmla="*/ 1420427 h 2889053"/>
              <a:gd name="connsiteX24" fmla="*/ 1136342 w 1626044"/>
              <a:gd name="connsiteY24" fmla="*/ 1473693 h 2889053"/>
              <a:gd name="connsiteX25" fmla="*/ 1154097 w 1626044"/>
              <a:gd name="connsiteY25" fmla="*/ 1500326 h 2889053"/>
              <a:gd name="connsiteX26" fmla="*/ 1180730 w 1626044"/>
              <a:gd name="connsiteY26" fmla="*/ 1518081 h 2889053"/>
              <a:gd name="connsiteX27" fmla="*/ 1216241 w 1626044"/>
              <a:gd name="connsiteY27" fmla="*/ 1544714 h 2889053"/>
              <a:gd name="connsiteX28" fmla="*/ 1313895 w 1626044"/>
              <a:gd name="connsiteY28" fmla="*/ 1642369 h 2889053"/>
              <a:gd name="connsiteX29" fmla="*/ 1384916 w 1626044"/>
              <a:gd name="connsiteY29" fmla="*/ 1802167 h 2889053"/>
              <a:gd name="connsiteX30" fmla="*/ 1402672 w 1626044"/>
              <a:gd name="connsiteY30" fmla="*/ 1855433 h 2889053"/>
              <a:gd name="connsiteX31" fmla="*/ 1438182 w 1626044"/>
              <a:gd name="connsiteY31" fmla="*/ 1908699 h 2889053"/>
              <a:gd name="connsiteX32" fmla="*/ 1464815 w 1626044"/>
              <a:gd name="connsiteY32" fmla="*/ 1970842 h 2889053"/>
              <a:gd name="connsiteX33" fmla="*/ 1500326 w 1626044"/>
              <a:gd name="connsiteY33" fmla="*/ 2041864 h 2889053"/>
              <a:gd name="connsiteX34" fmla="*/ 1518081 w 1626044"/>
              <a:gd name="connsiteY34" fmla="*/ 2112885 h 2889053"/>
              <a:gd name="connsiteX35" fmla="*/ 1535837 w 1626044"/>
              <a:gd name="connsiteY35" fmla="*/ 2166151 h 2889053"/>
              <a:gd name="connsiteX36" fmla="*/ 1544715 w 1626044"/>
              <a:gd name="connsiteY36" fmla="*/ 2254928 h 2889053"/>
              <a:gd name="connsiteX37" fmla="*/ 1553592 w 1626044"/>
              <a:gd name="connsiteY37" fmla="*/ 2467992 h 2889053"/>
              <a:gd name="connsiteX38" fmla="*/ 1589103 w 1626044"/>
              <a:gd name="connsiteY38" fmla="*/ 2734322 h 2889053"/>
              <a:gd name="connsiteX39" fmla="*/ 1606858 w 1626044"/>
              <a:gd name="connsiteY39" fmla="*/ 2831976 h 2889053"/>
              <a:gd name="connsiteX40" fmla="*/ 1624614 w 1626044"/>
              <a:gd name="connsiteY40" fmla="*/ 2885242 h 2889053"/>
              <a:gd name="connsiteX41" fmla="*/ 1589103 w 1626044"/>
              <a:gd name="connsiteY41" fmla="*/ 2876365 h 2889053"/>
              <a:gd name="connsiteX42" fmla="*/ 1562470 w 1626044"/>
              <a:gd name="connsiteY42" fmla="*/ 2725444 h 2889053"/>
              <a:gd name="connsiteX43" fmla="*/ 1544715 w 1626044"/>
              <a:gd name="connsiteY43" fmla="*/ 2627790 h 2889053"/>
              <a:gd name="connsiteX44" fmla="*/ 1526959 w 1626044"/>
              <a:gd name="connsiteY44" fmla="*/ 2503503 h 2889053"/>
              <a:gd name="connsiteX45" fmla="*/ 1509204 w 1626044"/>
              <a:gd name="connsiteY45" fmla="*/ 2467992 h 2889053"/>
              <a:gd name="connsiteX46" fmla="*/ 1473693 w 1626044"/>
              <a:gd name="connsiteY46" fmla="*/ 2405848 h 2889053"/>
              <a:gd name="connsiteX47" fmla="*/ 1447060 w 1626044"/>
              <a:gd name="connsiteY47" fmla="*/ 2334827 h 2889053"/>
              <a:gd name="connsiteX48" fmla="*/ 1429305 w 1626044"/>
              <a:gd name="connsiteY48" fmla="*/ 2263805 h 2889053"/>
              <a:gd name="connsiteX49" fmla="*/ 1402672 w 1626044"/>
              <a:gd name="connsiteY49" fmla="*/ 2201662 h 2889053"/>
              <a:gd name="connsiteX50" fmla="*/ 1384916 w 1626044"/>
              <a:gd name="connsiteY50" fmla="*/ 2139518 h 2889053"/>
              <a:gd name="connsiteX51" fmla="*/ 1358283 w 1626044"/>
              <a:gd name="connsiteY51" fmla="*/ 2095130 h 2889053"/>
              <a:gd name="connsiteX52" fmla="*/ 1340528 w 1626044"/>
              <a:gd name="connsiteY52" fmla="*/ 2050741 h 2889053"/>
              <a:gd name="connsiteX53" fmla="*/ 1278384 w 1626044"/>
              <a:gd name="connsiteY53" fmla="*/ 1935332 h 2889053"/>
              <a:gd name="connsiteX54" fmla="*/ 1242874 w 1626044"/>
              <a:gd name="connsiteY54" fmla="*/ 1890943 h 2889053"/>
              <a:gd name="connsiteX55" fmla="*/ 1216241 w 1626044"/>
              <a:gd name="connsiteY55" fmla="*/ 1828800 h 2889053"/>
              <a:gd name="connsiteX56" fmla="*/ 1189608 w 1626044"/>
              <a:gd name="connsiteY56" fmla="*/ 1802167 h 2889053"/>
              <a:gd name="connsiteX57" fmla="*/ 1154097 w 1626044"/>
              <a:gd name="connsiteY57" fmla="*/ 1748901 h 2889053"/>
              <a:gd name="connsiteX58" fmla="*/ 1100831 w 1626044"/>
              <a:gd name="connsiteY58" fmla="*/ 1651246 h 2889053"/>
              <a:gd name="connsiteX59" fmla="*/ 1065320 w 1626044"/>
              <a:gd name="connsiteY59" fmla="*/ 1597980 h 2889053"/>
              <a:gd name="connsiteX60" fmla="*/ 1029810 w 1626044"/>
              <a:gd name="connsiteY60" fmla="*/ 1553592 h 2889053"/>
              <a:gd name="connsiteX61" fmla="*/ 967666 w 1626044"/>
              <a:gd name="connsiteY61" fmla="*/ 1509204 h 2889053"/>
              <a:gd name="connsiteX62" fmla="*/ 905522 w 1626044"/>
              <a:gd name="connsiteY62" fmla="*/ 1447060 h 2889053"/>
              <a:gd name="connsiteX63" fmla="*/ 852256 w 1626044"/>
              <a:gd name="connsiteY63" fmla="*/ 1393794 h 2889053"/>
              <a:gd name="connsiteX64" fmla="*/ 781235 w 1626044"/>
              <a:gd name="connsiteY64" fmla="*/ 1349405 h 2889053"/>
              <a:gd name="connsiteX65" fmla="*/ 701336 w 1626044"/>
              <a:gd name="connsiteY65" fmla="*/ 1251751 h 2889053"/>
              <a:gd name="connsiteX66" fmla="*/ 674703 w 1626044"/>
              <a:gd name="connsiteY66" fmla="*/ 1216240 h 2889053"/>
              <a:gd name="connsiteX67" fmla="*/ 585926 w 1626044"/>
              <a:gd name="connsiteY67" fmla="*/ 1109708 h 2889053"/>
              <a:gd name="connsiteX68" fmla="*/ 488272 w 1626044"/>
              <a:gd name="connsiteY68" fmla="*/ 976543 h 2889053"/>
              <a:gd name="connsiteX69" fmla="*/ 443883 w 1626044"/>
              <a:gd name="connsiteY69" fmla="*/ 932155 h 2889053"/>
              <a:gd name="connsiteX70" fmla="*/ 372862 w 1626044"/>
              <a:gd name="connsiteY70" fmla="*/ 816745 h 2889053"/>
              <a:gd name="connsiteX71" fmla="*/ 319596 w 1626044"/>
              <a:gd name="connsiteY71" fmla="*/ 727969 h 2889053"/>
              <a:gd name="connsiteX72" fmla="*/ 257452 w 1626044"/>
              <a:gd name="connsiteY72" fmla="*/ 639192 h 2889053"/>
              <a:gd name="connsiteX73" fmla="*/ 213064 w 1626044"/>
              <a:gd name="connsiteY73" fmla="*/ 577048 h 2889053"/>
              <a:gd name="connsiteX74" fmla="*/ 186431 w 1626044"/>
              <a:gd name="connsiteY74" fmla="*/ 532660 h 2889053"/>
              <a:gd name="connsiteX75" fmla="*/ 142043 w 1626044"/>
              <a:gd name="connsiteY75" fmla="*/ 497149 h 2889053"/>
              <a:gd name="connsiteX76" fmla="*/ 115410 w 1626044"/>
              <a:gd name="connsiteY76" fmla="*/ 461638 h 2889053"/>
              <a:gd name="connsiteX77" fmla="*/ 26633 w 1626044"/>
              <a:gd name="connsiteY77" fmla="*/ 355106 h 2889053"/>
              <a:gd name="connsiteX78" fmla="*/ 0 w 1626044"/>
              <a:gd name="connsiteY78" fmla="*/ 275207 h 2889053"/>
              <a:gd name="connsiteX79" fmla="*/ 8878 w 1626044"/>
              <a:gd name="connsiteY79" fmla="*/ 150920 h 2889053"/>
              <a:gd name="connsiteX80" fmla="*/ 26633 w 1626044"/>
              <a:gd name="connsiteY80" fmla="*/ 106532 h 2889053"/>
              <a:gd name="connsiteX81" fmla="*/ 62144 w 1626044"/>
              <a:gd name="connsiteY81" fmla="*/ 71021 h 2889053"/>
              <a:gd name="connsiteX82" fmla="*/ 115410 w 1626044"/>
              <a:gd name="connsiteY82" fmla="*/ 0 h 2889053"/>
              <a:gd name="connsiteX83" fmla="*/ 177553 w 1626044"/>
              <a:gd name="connsiteY83" fmla="*/ 8877 h 2889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26044" h="2889053">
                <a:moveTo>
                  <a:pt x="177553" y="8877"/>
                </a:moveTo>
                <a:cubicBezTo>
                  <a:pt x="160786" y="176547"/>
                  <a:pt x="149969" y="195617"/>
                  <a:pt x="168676" y="363984"/>
                </a:cubicBezTo>
                <a:cubicBezTo>
                  <a:pt x="171055" y="385396"/>
                  <a:pt x="178145" y="406242"/>
                  <a:pt x="186431" y="426128"/>
                </a:cubicBezTo>
                <a:cubicBezTo>
                  <a:pt x="193067" y="442056"/>
                  <a:pt x="205347" y="455083"/>
                  <a:pt x="213064" y="470516"/>
                </a:cubicBezTo>
                <a:cubicBezTo>
                  <a:pt x="217249" y="478886"/>
                  <a:pt x="216751" y="489363"/>
                  <a:pt x="221942" y="497149"/>
                </a:cubicBezTo>
                <a:cubicBezTo>
                  <a:pt x="228906" y="507595"/>
                  <a:pt x="240404" y="514250"/>
                  <a:pt x="248575" y="523782"/>
                </a:cubicBezTo>
                <a:cubicBezTo>
                  <a:pt x="258204" y="535016"/>
                  <a:pt x="264149" y="549463"/>
                  <a:pt x="275208" y="559293"/>
                </a:cubicBezTo>
                <a:cubicBezTo>
                  <a:pt x="291157" y="573470"/>
                  <a:pt x="311110" y="582401"/>
                  <a:pt x="328474" y="594804"/>
                </a:cubicBezTo>
                <a:cubicBezTo>
                  <a:pt x="352554" y="612004"/>
                  <a:pt x="376040" y="630027"/>
                  <a:pt x="399495" y="648070"/>
                </a:cubicBezTo>
                <a:cubicBezTo>
                  <a:pt x="414514" y="659623"/>
                  <a:pt x="443883" y="683580"/>
                  <a:pt x="443883" y="683580"/>
                </a:cubicBezTo>
                <a:cubicBezTo>
                  <a:pt x="464034" y="744032"/>
                  <a:pt x="438670" y="669678"/>
                  <a:pt x="470516" y="754602"/>
                </a:cubicBezTo>
                <a:cubicBezTo>
                  <a:pt x="473802" y="763364"/>
                  <a:pt x="475209" y="772865"/>
                  <a:pt x="479394" y="781235"/>
                </a:cubicBezTo>
                <a:cubicBezTo>
                  <a:pt x="489799" y="802045"/>
                  <a:pt x="522203" y="837877"/>
                  <a:pt x="532660" y="852256"/>
                </a:cubicBezTo>
                <a:cubicBezTo>
                  <a:pt x="532674" y="852275"/>
                  <a:pt x="577042" y="918828"/>
                  <a:pt x="585926" y="932155"/>
                </a:cubicBezTo>
                <a:cubicBezTo>
                  <a:pt x="591844" y="941033"/>
                  <a:pt x="596136" y="951244"/>
                  <a:pt x="603681" y="958788"/>
                </a:cubicBezTo>
                <a:lnTo>
                  <a:pt x="621437" y="976543"/>
                </a:lnTo>
                <a:cubicBezTo>
                  <a:pt x="629725" y="1001409"/>
                  <a:pt x="644593" y="1049488"/>
                  <a:pt x="656948" y="1074198"/>
                </a:cubicBezTo>
                <a:cubicBezTo>
                  <a:pt x="664665" y="1089631"/>
                  <a:pt x="670595" y="1107224"/>
                  <a:pt x="683581" y="1118586"/>
                </a:cubicBezTo>
                <a:cubicBezTo>
                  <a:pt x="695574" y="1129080"/>
                  <a:pt x="713716" y="1129214"/>
                  <a:pt x="727969" y="1136341"/>
                </a:cubicBezTo>
                <a:cubicBezTo>
                  <a:pt x="743402" y="1144058"/>
                  <a:pt x="757209" y="1154711"/>
                  <a:pt x="772357" y="1162974"/>
                </a:cubicBezTo>
                <a:cubicBezTo>
                  <a:pt x="789784" y="1172480"/>
                  <a:pt x="808270" y="1179966"/>
                  <a:pt x="825623" y="1189607"/>
                </a:cubicBezTo>
                <a:cubicBezTo>
                  <a:pt x="849378" y="1202804"/>
                  <a:pt x="891950" y="1238179"/>
                  <a:pt x="905522" y="1251751"/>
                </a:cubicBezTo>
                <a:cubicBezTo>
                  <a:pt x="924814" y="1271043"/>
                  <a:pt x="941511" y="1292779"/>
                  <a:pt x="958788" y="1313895"/>
                </a:cubicBezTo>
                <a:cubicBezTo>
                  <a:pt x="993245" y="1356009"/>
                  <a:pt x="1002709" y="1384605"/>
                  <a:pt x="1056443" y="1420427"/>
                </a:cubicBezTo>
                <a:lnTo>
                  <a:pt x="1136342" y="1473693"/>
                </a:lnTo>
                <a:cubicBezTo>
                  <a:pt x="1142260" y="1482571"/>
                  <a:pt x="1146552" y="1492781"/>
                  <a:pt x="1154097" y="1500326"/>
                </a:cubicBezTo>
                <a:cubicBezTo>
                  <a:pt x="1161642" y="1507871"/>
                  <a:pt x="1172048" y="1511879"/>
                  <a:pt x="1180730" y="1518081"/>
                </a:cubicBezTo>
                <a:cubicBezTo>
                  <a:pt x="1192770" y="1526681"/>
                  <a:pt x="1204687" y="1535471"/>
                  <a:pt x="1216241" y="1544714"/>
                </a:cubicBezTo>
                <a:cubicBezTo>
                  <a:pt x="1256277" y="1576743"/>
                  <a:pt x="1285696" y="1598503"/>
                  <a:pt x="1313895" y="1642369"/>
                </a:cubicBezTo>
                <a:cubicBezTo>
                  <a:pt x="1338109" y="1680035"/>
                  <a:pt x="1370343" y="1763307"/>
                  <a:pt x="1384916" y="1802167"/>
                </a:cubicBezTo>
                <a:cubicBezTo>
                  <a:pt x="1391488" y="1819691"/>
                  <a:pt x="1394302" y="1838693"/>
                  <a:pt x="1402672" y="1855433"/>
                </a:cubicBezTo>
                <a:cubicBezTo>
                  <a:pt x="1412215" y="1874519"/>
                  <a:pt x="1428065" y="1889910"/>
                  <a:pt x="1438182" y="1908699"/>
                </a:cubicBezTo>
                <a:cubicBezTo>
                  <a:pt x="1448867" y="1928542"/>
                  <a:pt x="1455285" y="1950420"/>
                  <a:pt x="1464815" y="1970842"/>
                </a:cubicBezTo>
                <a:cubicBezTo>
                  <a:pt x="1476008" y="1994827"/>
                  <a:pt x="1488489" y="2018190"/>
                  <a:pt x="1500326" y="2041864"/>
                </a:cubicBezTo>
                <a:cubicBezTo>
                  <a:pt x="1506244" y="2065538"/>
                  <a:pt x="1511377" y="2089422"/>
                  <a:pt x="1518081" y="2112885"/>
                </a:cubicBezTo>
                <a:cubicBezTo>
                  <a:pt x="1523223" y="2130881"/>
                  <a:pt x="1532388" y="2147756"/>
                  <a:pt x="1535837" y="2166151"/>
                </a:cubicBezTo>
                <a:cubicBezTo>
                  <a:pt x="1541318" y="2195382"/>
                  <a:pt x="1541756" y="2225336"/>
                  <a:pt x="1544715" y="2254928"/>
                </a:cubicBezTo>
                <a:cubicBezTo>
                  <a:pt x="1547674" y="2325949"/>
                  <a:pt x="1549292" y="2397039"/>
                  <a:pt x="1553592" y="2467992"/>
                </a:cubicBezTo>
                <a:cubicBezTo>
                  <a:pt x="1556890" y="2522409"/>
                  <a:pt x="1587992" y="2727215"/>
                  <a:pt x="1589103" y="2734322"/>
                </a:cubicBezTo>
                <a:cubicBezTo>
                  <a:pt x="1594211" y="2767010"/>
                  <a:pt x="1599280" y="2799771"/>
                  <a:pt x="1606858" y="2831976"/>
                </a:cubicBezTo>
                <a:cubicBezTo>
                  <a:pt x="1611145" y="2850194"/>
                  <a:pt x="1631565" y="2867865"/>
                  <a:pt x="1624614" y="2885242"/>
                </a:cubicBezTo>
                <a:cubicBezTo>
                  <a:pt x="1620083" y="2896571"/>
                  <a:pt x="1600940" y="2879324"/>
                  <a:pt x="1589103" y="2876365"/>
                </a:cubicBezTo>
                <a:cubicBezTo>
                  <a:pt x="1580225" y="2826058"/>
                  <a:pt x="1571450" y="2775733"/>
                  <a:pt x="1562470" y="2725444"/>
                </a:cubicBezTo>
                <a:cubicBezTo>
                  <a:pt x="1556654" y="2692874"/>
                  <a:pt x="1549394" y="2660542"/>
                  <a:pt x="1544715" y="2627790"/>
                </a:cubicBezTo>
                <a:cubicBezTo>
                  <a:pt x="1538796" y="2586361"/>
                  <a:pt x="1536038" y="2544356"/>
                  <a:pt x="1526959" y="2503503"/>
                </a:cubicBezTo>
                <a:cubicBezTo>
                  <a:pt x="1524088" y="2490584"/>
                  <a:pt x="1515541" y="2479610"/>
                  <a:pt x="1509204" y="2467992"/>
                </a:cubicBezTo>
                <a:cubicBezTo>
                  <a:pt x="1497780" y="2447047"/>
                  <a:pt x="1483782" y="2427468"/>
                  <a:pt x="1473693" y="2405848"/>
                </a:cubicBezTo>
                <a:cubicBezTo>
                  <a:pt x="1463001" y="2382937"/>
                  <a:pt x="1454601" y="2358960"/>
                  <a:pt x="1447060" y="2334827"/>
                </a:cubicBezTo>
                <a:cubicBezTo>
                  <a:pt x="1439781" y="2311535"/>
                  <a:pt x="1437022" y="2286955"/>
                  <a:pt x="1429305" y="2263805"/>
                </a:cubicBezTo>
                <a:cubicBezTo>
                  <a:pt x="1422178" y="2242425"/>
                  <a:pt x="1410252" y="2222886"/>
                  <a:pt x="1402672" y="2201662"/>
                </a:cubicBezTo>
                <a:cubicBezTo>
                  <a:pt x="1395426" y="2181374"/>
                  <a:pt x="1393202" y="2159404"/>
                  <a:pt x="1384916" y="2139518"/>
                </a:cubicBezTo>
                <a:cubicBezTo>
                  <a:pt x="1378279" y="2123590"/>
                  <a:pt x="1366000" y="2110563"/>
                  <a:pt x="1358283" y="2095130"/>
                </a:cubicBezTo>
                <a:cubicBezTo>
                  <a:pt x="1351156" y="2080876"/>
                  <a:pt x="1347122" y="2065249"/>
                  <a:pt x="1340528" y="2050741"/>
                </a:cubicBezTo>
                <a:cubicBezTo>
                  <a:pt x="1327361" y="2021774"/>
                  <a:pt x="1294737" y="1959861"/>
                  <a:pt x="1278384" y="1935332"/>
                </a:cubicBezTo>
                <a:cubicBezTo>
                  <a:pt x="1267873" y="1919566"/>
                  <a:pt x="1254711" y="1905739"/>
                  <a:pt x="1242874" y="1890943"/>
                </a:cubicBezTo>
                <a:cubicBezTo>
                  <a:pt x="1235629" y="1869210"/>
                  <a:pt x="1229953" y="1847997"/>
                  <a:pt x="1216241" y="1828800"/>
                </a:cubicBezTo>
                <a:cubicBezTo>
                  <a:pt x="1208944" y="1818584"/>
                  <a:pt x="1197316" y="1812077"/>
                  <a:pt x="1189608" y="1802167"/>
                </a:cubicBezTo>
                <a:cubicBezTo>
                  <a:pt x="1176507" y="1785323"/>
                  <a:pt x="1164684" y="1767429"/>
                  <a:pt x="1154097" y="1748901"/>
                </a:cubicBezTo>
                <a:cubicBezTo>
                  <a:pt x="1073525" y="1607901"/>
                  <a:pt x="1149509" y="1724264"/>
                  <a:pt x="1100831" y="1651246"/>
                </a:cubicBezTo>
                <a:cubicBezTo>
                  <a:pt x="1084691" y="1586690"/>
                  <a:pt x="1106192" y="1638853"/>
                  <a:pt x="1065320" y="1597980"/>
                </a:cubicBezTo>
                <a:cubicBezTo>
                  <a:pt x="1051922" y="1584582"/>
                  <a:pt x="1043208" y="1566990"/>
                  <a:pt x="1029810" y="1553592"/>
                </a:cubicBezTo>
                <a:cubicBezTo>
                  <a:pt x="1018798" y="1542580"/>
                  <a:pt x="982789" y="1519286"/>
                  <a:pt x="967666" y="1509204"/>
                </a:cubicBezTo>
                <a:cubicBezTo>
                  <a:pt x="933920" y="1458584"/>
                  <a:pt x="967975" y="1503835"/>
                  <a:pt x="905522" y="1447060"/>
                </a:cubicBezTo>
                <a:cubicBezTo>
                  <a:pt x="886942" y="1430169"/>
                  <a:pt x="874715" y="1405024"/>
                  <a:pt x="852256" y="1393794"/>
                </a:cubicBezTo>
                <a:cubicBezTo>
                  <a:pt x="803512" y="1369421"/>
                  <a:pt x="827333" y="1383978"/>
                  <a:pt x="781235" y="1349405"/>
                </a:cubicBezTo>
                <a:cubicBezTo>
                  <a:pt x="732685" y="1268489"/>
                  <a:pt x="779897" y="1339042"/>
                  <a:pt x="701336" y="1251751"/>
                </a:cubicBezTo>
                <a:cubicBezTo>
                  <a:pt x="691438" y="1240753"/>
                  <a:pt x="684033" y="1227724"/>
                  <a:pt x="674703" y="1216240"/>
                </a:cubicBezTo>
                <a:cubicBezTo>
                  <a:pt x="645554" y="1180364"/>
                  <a:pt x="612434" y="1147577"/>
                  <a:pt x="585926" y="1109708"/>
                </a:cubicBezTo>
                <a:cubicBezTo>
                  <a:pt x="561368" y="1074626"/>
                  <a:pt x="520930" y="1012830"/>
                  <a:pt x="488272" y="976543"/>
                </a:cubicBezTo>
                <a:cubicBezTo>
                  <a:pt x="474274" y="960990"/>
                  <a:pt x="443883" y="932155"/>
                  <a:pt x="443883" y="932155"/>
                </a:cubicBezTo>
                <a:cubicBezTo>
                  <a:pt x="363554" y="771495"/>
                  <a:pt x="450927" y="933842"/>
                  <a:pt x="372862" y="816745"/>
                </a:cubicBezTo>
                <a:cubicBezTo>
                  <a:pt x="353719" y="788031"/>
                  <a:pt x="340302" y="755577"/>
                  <a:pt x="319596" y="727969"/>
                </a:cubicBezTo>
                <a:cubicBezTo>
                  <a:pt x="295318" y="695598"/>
                  <a:pt x="279308" y="675619"/>
                  <a:pt x="257452" y="639192"/>
                </a:cubicBezTo>
                <a:cubicBezTo>
                  <a:pt x="172774" y="498062"/>
                  <a:pt x="307217" y="702584"/>
                  <a:pt x="213064" y="577048"/>
                </a:cubicBezTo>
                <a:cubicBezTo>
                  <a:pt x="202711" y="563244"/>
                  <a:pt x="196460" y="546701"/>
                  <a:pt x="186431" y="532660"/>
                </a:cubicBezTo>
                <a:cubicBezTo>
                  <a:pt x="174929" y="516558"/>
                  <a:pt x="158052" y="507821"/>
                  <a:pt x="142043" y="497149"/>
                </a:cubicBezTo>
                <a:cubicBezTo>
                  <a:pt x="133165" y="485312"/>
                  <a:pt x="125363" y="472586"/>
                  <a:pt x="115410" y="461638"/>
                </a:cubicBezTo>
                <a:cubicBezTo>
                  <a:pt x="73307" y="415325"/>
                  <a:pt x="49346" y="408104"/>
                  <a:pt x="26633" y="355106"/>
                </a:cubicBezTo>
                <a:cubicBezTo>
                  <a:pt x="15574" y="329302"/>
                  <a:pt x="0" y="275207"/>
                  <a:pt x="0" y="275207"/>
                </a:cubicBezTo>
                <a:cubicBezTo>
                  <a:pt x="2959" y="233778"/>
                  <a:pt x="2400" y="191946"/>
                  <a:pt x="8878" y="150920"/>
                </a:cubicBezTo>
                <a:cubicBezTo>
                  <a:pt x="11363" y="135179"/>
                  <a:pt x="17793" y="119791"/>
                  <a:pt x="26633" y="106532"/>
                </a:cubicBezTo>
                <a:cubicBezTo>
                  <a:pt x="35919" y="92603"/>
                  <a:pt x="52100" y="84413"/>
                  <a:pt x="62144" y="71021"/>
                </a:cubicBezTo>
                <a:cubicBezTo>
                  <a:pt x="79899" y="47347"/>
                  <a:pt x="85818" y="0"/>
                  <a:pt x="115410" y="0"/>
                </a:cubicBezTo>
                <a:lnTo>
                  <a:pt x="177553" y="8877"/>
                </a:ln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00601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0D51E3-341E-845B-4FE6-9F3048AF69AA}"/>
              </a:ext>
            </a:extLst>
          </p:cNvPr>
          <p:cNvPicPr>
            <a:picLocks noChangeAspect="1"/>
          </p:cNvPicPr>
          <p:nvPr/>
        </p:nvPicPr>
        <p:blipFill>
          <a:blip r:embed="rId2"/>
          <a:stretch>
            <a:fillRect/>
          </a:stretch>
        </p:blipFill>
        <p:spPr>
          <a:xfrm>
            <a:off x="0" y="77329"/>
            <a:ext cx="4403324" cy="6556300"/>
          </a:xfrm>
          <a:prstGeom prst="rect">
            <a:avLst/>
          </a:prstGeom>
        </p:spPr>
      </p:pic>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9819043" y="284758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4687408" y="639193"/>
            <a:ext cx="6846023" cy="1793289"/>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444746" y="1568104"/>
              <a:ext cx="4352561" cy="876041"/>
            </a:xfrm>
            <a:prstGeom prst="rect">
              <a:avLst/>
            </a:prstGeom>
            <a:noFill/>
          </p:spPr>
          <p:txBody>
            <a:bodyPr wrap="square" rtlCol="0">
              <a:spAutoFit/>
            </a:bodyPr>
            <a:lstStyle/>
            <a:p>
              <a:pPr marL="0" marR="0" algn="ctr">
                <a:spcBef>
                  <a:spcPts val="240"/>
                </a:spcBef>
                <a:spcAft>
                  <a:spcPts val="240"/>
                </a:spcAft>
              </a:pPr>
              <a:r>
                <a:rPr lang="en-SG" sz="2400" b="1" i="1" dirty="0" err="1">
                  <a:solidFill>
                    <a:srgbClr val="000000"/>
                  </a:solidFill>
                  <a:effectLst/>
                  <a:latin typeface="Cambria" panose="02040503050406030204" pitchFamily="18" charset="0"/>
                  <a:ea typeface="Cambria" panose="02040503050406030204" pitchFamily="18" charset="0"/>
                </a:rPr>
                <a:t>Trên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phần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đất</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liền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của</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nước</a:t>
              </a:r>
              <a:r>
                <a:rPr lang="en-SG" sz="2400" b="1" i="1" dirty="0">
                  <a:solidFill>
                    <a:srgbClr val="000000"/>
                  </a:solidFill>
                  <a:effectLst/>
                  <a:latin typeface="Cambria" panose="02040503050406030204" pitchFamily="18" charset="0"/>
                  <a:ea typeface="Cambria" panose="02040503050406030204" pitchFamily="18" charset="0"/>
                </a:rPr>
                <a:t> ta,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chiếm</a:t>
              </a:r>
              <a:r>
                <a:rPr lang="en-SG" sz="2400" b="1" i="1" dirty="0">
                  <a:solidFill>
                    <a:srgbClr val="000000"/>
                  </a:solidFill>
                  <a:effectLst/>
                  <a:latin typeface="Cambria" panose="02040503050406030204" pitchFamily="18" charset="0"/>
                  <a:ea typeface="Cambria" panose="02040503050406030204" pitchFamily="18" charset="0"/>
                </a:rPr>
                <a:t> ¾ </a:t>
              </a:r>
              <a:r>
                <a:rPr lang="en-SG" sz="2400" b="1" i="1" dirty="0" err="1">
                  <a:solidFill>
                    <a:srgbClr val="000000"/>
                  </a:solidFill>
                  <a:effectLst/>
                  <a:latin typeface="Cambria" panose="02040503050406030204" pitchFamily="18" charset="0"/>
                  <a:ea typeface="Cambria" panose="02040503050406030204" pitchFamily="18" charset="0"/>
                </a:rPr>
                <a:t>diện</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tích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lãnh</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thổ</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chủ</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yếu</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là</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đồi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núi</a:t>
              </a:r>
              <a:r>
                <a:rPr lang="en-SG" sz="2400" b="1" i="1" dirty="0">
                  <a:solidFill>
                    <a:srgbClr val="000000"/>
                  </a:solidFill>
                  <a:effectLst/>
                  <a:latin typeface="Cambria" panose="02040503050406030204" pitchFamily="18" charset="0"/>
                  <a:ea typeface="Cambria" panose="02040503050406030204" pitchFamily="18" charset="0"/>
                </a:rPr>
                <a:t> </a:t>
              </a:r>
              <a:r>
                <a:rPr lang="en-SG" sz="2400" b="1" i="1" dirty="0" err="1">
                  <a:solidFill>
                    <a:srgbClr val="000000"/>
                  </a:solidFill>
                  <a:effectLst/>
                  <a:latin typeface="Cambria" panose="02040503050406030204" pitchFamily="18" charset="0"/>
                  <a:ea typeface="Cambria" panose="02040503050406030204" pitchFamily="18" charset="0"/>
                </a:rPr>
                <a:t>thấp</a:t>
              </a:r>
              <a:r>
                <a:rPr lang="en-SG" sz="2400" b="1" i="1" dirty="0">
                  <a:solidFill>
                    <a:srgbClr val="000000"/>
                  </a:solidFill>
                  <a:effectLst/>
                  <a:latin typeface="Cambria" panose="02040503050406030204" pitchFamily="18" charset="0"/>
                  <a:ea typeface="Cambria" panose="02040503050406030204" pitchFamily="18" charset="0"/>
                </a:rPr>
                <a:t>.</a:t>
              </a:r>
              <a:endParaRPr lang="en-US" sz="2400"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01F9AC63-51A0-BCC1-13E3-D12F1A2AF1EB}"/>
              </a:ext>
            </a:extLst>
          </p:cNvPr>
          <p:cNvGrpSpPr/>
          <p:nvPr/>
        </p:nvGrpSpPr>
        <p:grpSpPr>
          <a:xfrm flipH="1">
            <a:off x="4536488" y="2618911"/>
            <a:ext cx="5230287" cy="1473694"/>
            <a:chOff x="1395977" y="1070949"/>
            <a:chExt cx="4531941" cy="1890493"/>
          </a:xfrm>
        </p:grpSpPr>
        <p:pic>
          <p:nvPicPr>
            <p:cNvPr id="8" name="Picture 2">
              <a:extLst>
                <a:ext uri="{FF2B5EF4-FFF2-40B4-BE49-F238E27FC236}">
                  <a16:creationId xmlns:a16="http://schemas.microsoft.com/office/drawing/2014/main" id="{525194D8-0F01-27BD-38A3-F3E989C9F0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9" name="TextBox 8">
              <a:extLst>
                <a:ext uri="{FF2B5EF4-FFF2-40B4-BE49-F238E27FC236}">
                  <a16:creationId xmlns:a16="http://schemas.microsoft.com/office/drawing/2014/main" id="{72BAB8E6-E2CD-684E-76B9-4AD607F4EC7C}"/>
                </a:ext>
              </a:extLst>
            </p:cNvPr>
            <p:cNvSpPr txBox="1"/>
            <p:nvPr/>
          </p:nvSpPr>
          <p:spPr>
            <a:xfrm>
              <a:off x="1466366" y="1441870"/>
              <a:ext cx="4352561" cy="1066025"/>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Các dãy núi có hướng chính là tây bắc – đông nam và vòng cung.</a:t>
              </a:r>
            </a:p>
          </p:txBody>
        </p:sp>
      </p:grpSp>
      <p:grpSp>
        <p:nvGrpSpPr>
          <p:cNvPr id="10" name="Group 9">
            <a:extLst>
              <a:ext uri="{FF2B5EF4-FFF2-40B4-BE49-F238E27FC236}">
                <a16:creationId xmlns:a16="http://schemas.microsoft.com/office/drawing/2014/main" id="{FB265F08-98A1-70BD-E71D-6A16BDE0AB8C}"/>
              </a:ext>
            </a:extLst>
          </p:cNvPr>
          <p:cNvGrpSpPr/>
          <p:nvPr/>
        </p:nvGrpSpPr>
        <p:grpSpPr>
          <a:xfrm flipH="1">
            <a:off x="4776184" y="4252403"/>
            <a:ext cx="5230287" cy="1721591"/>
            <a:chOff x="1395977" y="1070949"/>
            <a:chExt cx="4531941" cy="1890493"/>
          </a:xfrm>
        </p:grpSpPr>
        <p:pic>
          <p:nvPicPr>
            <p:cNvPr id="11" name="Picture 2">
              <a:extLst>
                <a:ext uri="{FF2B5EF4-FFF2-40B4-BE49-F238E27FC236}">
                  <a16:creationId xmlns:a16="http://schemas.microsoft.com/office/drawing/2014/main" id="{3D918202-DCC6-A47D-D5E6-F5EE6FFFB6D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2" name="TextBox 11">
              <a:extLst>
                <a:ext uri="{FF2B5EF4-FFF2-40B4-BE49-F238E27FC236}">
                  <a16:creationId xmlns:a16="http://schemas.microsoft.com/office/drawing/2014/main" id="{B6871AA6-AD6F-7E2B-5952-40468FB00285}"/>
                </a:ext>
              </a:extLst>
            </p:cNvPr>
            <p:cNvSpPr txBox="1"/>
            <p:nvPr/>
          </p:nvSpPr>
          <p:spPr>
            <a:xfrm>
              <a:off x="1456933" y="1362025"/>
              <a:ext cx="4352561" cy="1318091"/>
            </a:xfrm>
            <a:prstGeom prst="rect">
              <a:avLst/>
            </a:prstGeom>
            <a:noFill/>
          </p:spPr>
          <p:txBody>
            <a:bodyPr wrap="square" rtlCol="0">
              <a:spAutoFit/>
            </a:bodyPr>
            <a:lstStyle/>
            <a:p>
              <a:pPr algn="ctr">
                <a:spcAft>
                  <a:spcPts val="500"/>
                </a:spcAft>
              </a:pPr>
              <a:r>
                <a:rPr lang="vi-VN" sz="2400" b="1" dirty="0">
                  <a:solidFill>
                    <a:srgbClr val="002060"/>
                  </a:solidFill>
                  <a:latin typeface="Cambria" panose="02040503050406030204" pitchFamily="18" charset="0"/>
                  <a:ea typeface="Cambria" panose="02040503050406030204" pitchFamily="18" charset="0"/>
                </a:rPr>
                <a:t>Đồng bằng chiếm ¼ diện tích lãnh thổ, địa hình thấp và tương đối bằng phẳng</a:t>
              </a:r>
            </a:p>
          </p:txBody>
        </p:sp>
      </p:grpSp>
    </p:spTree>
    <p:extLst>
      <p:ext uri="{BB962C8B-B14F-4D97-AF65-F5344CB8AC3E}">
        <p14:creationId xmlns:p14="http://schemas.microsoft.com/office/powerpoint/2010/main" val="32941594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2485660" y="1684206"/>
            <a:ext cx="83031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Vòng cung núi đá vôi Bắc Sơn</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par>
                          <p:cTn id="12" fill="hold">
                            <p:stCondLst>
                              <p:cond delay="500"/>
                            </p:stCondLst>
                            <p:childTnLst>
                              <p:par>
                                <p:cTn id="13" presetID="6" presetClass="emph" presetSubtype="0" fill="hold" nodeType="afterEffect">
                                  <p:stCondLst>
                                    <p:cond delay="0"/>
                                  </p:stCondLst>
                                  <p:childTnLst>
                                    <p:animScale>
                                      <p:cBhvr>
                                        <p:cTn id="14"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idx="4294967295"/>
          </p:nvPr>
        </p:nvSpPr>
        <p:spPr>
          <a:xfrm>
            <a:off x="1524000" y="1122363"/>
            <a:ext cx="9144000" cy="2387600"/>
          </a:xfrm>
          <a:prstGeom prst="rect">
            <a:avLst/>
          </a:prstGeom>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4294967295"/>
          </p:nvPr>
        </p:nvSpPr>
        <p:spPr>
          <a:xfrm>
            <a:off x="1524000" y="3602038"/>
            <a:ext cx="9144000" cy="1655762"/>
          </a:xfrm>
          <a:prstGeom prst="rect">
            <a:avLst/>
          </a:prstGeom>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pic>
        <p:nvPicPr>
          <p:cNvPr id="6" name="Picture 5">
            <a:extLst>
              <a:ext uri="{FF2B5EF4-FFF2-40B4-BE49-F238E27FC236}">
                <a16:creationId xmlns:a16="http://schemas.microsoft.com/office/drawing/2014/main" id="{5F379BC2-B948-4363-A8E6-425EF7DE23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100"/>
            <a:ext cx="12191999" cy="6934200"/>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2232103" y="6234309"/>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Dãy</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núi</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Hoàng Liên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Sơn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55" presetClass="exit" presetSubtype="0" fill="hold" nodeType="afterEffect">
                                  <p:stCondLst>
                                    <p:cond delay="0"/>
                                  </p:stCondLst>
                                  <p:childTnLst>
                                    <p:anim calcmode="lin" valueType="num">
                                      <p:cBhvr>
                                        <p:cTn id="15" dur="2000"/>
                                        <p:tgtEl>
                                          <p:spTgt spid="6"/>
                                        </p:tgtEl>
                                        <p:attrNameLst>
                                          <p:attrName>ppt_w</p:attrName>
                                        </p:attrNameLst>
                                      </p:cBhvr>
                                      <p:tavLst>
                                        <p:tav tm="0">
                                          <p:val>
                                            <p:strVal val="ppt_w"/>
                                          </p:val>
                                        </p:tav>
                                        <p:tav tm="100000">
                                          <p:val>
                                            <p:strVal val="ppt_w*0.70"/>
                                          </p:val>
                                        </p:tav>
                                      </p:tavLst>
                                    </p:anim>
                                    <p:anim calcmode="lin" valueType="num">
                                      <p:cBhvr>
                                        <p:cTn id="16" dur="2000"/>
                                        <p:tgtEl>
                                          <p:spTgt spid="6"/>
                                        </p:tgtEl>
                                        <p:attrNameLst>
                                          <p:attrName>ppt_h</p:attrName>
                                        </p:attrNameLst>
                                      </p:cBhvr>
                                      <p:tavLst>
                                        <p:tav tm="0">
                                          <p:val>
                                            <p:strVal val="ppt_h"/>
                                          </p:val>
                                        </p:tav>
                                        <p:tav tm="100000">
                                          <p:val>
                                            <p:strVal val="ppt_h"/>
                                          </p:val>
                                        </p:tav>
                                      </p:tavLst>
                                    </p:anim>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Đỉnh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rPr>
              <a:t>Fansipan</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21855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9" presetClass="exit" presetSubtype="0" fill="hold" nodeType="afterEffect">
                                  <p:stCondLst>
                                    <p:cond delay="0"/>
                                  </p:stCondLst>
                                  <p:childTnLst>
                                    <p:animEffect transition="out" filter="dissolve">
                                      <p:cBhvr>
                                        <p:cTn id="18" dur="2000"/>
                                        <p:tgtEl>
                                          <p:spTgt spid="4"/>
                                        </p:tgtEl>
                                      </p:cBhvr>
                                    </p:animEffect>
                                    <p:set>
                                      <p:cBhvr>
                                        <p:cTn id="19" dur="1" fill="hold">
                                          <p:stCondLst>
                                            <p:cond delay="19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par>
                          <p:cTn id="25" fill="hold">
                            <p:stCondLst>
                              <p:cond delay="500"/>
                            </p:stCondLst>
                            <p:childTnLst>
                              <p:par>
                                <p:cTn id="26" presetID="4" presetClass="exit" presetSubtype="32" fill="hold" nodeType="afterEffect">
                                  <p:stCondLst>
                                    <p:cond delay="0"/>
                                  </p:stCondLst>
                                  <p:childTnLst>
                                    <p:animEffect transition="out" filter="box(out)">
                                      <p:cBhvr>
                                        <p:cTn id="27" dur="2000"/>
                                        <p:tgtEl>
                                          <p:spTgt spid="6"/>
                                        </p:tgtEl>
                                      </p:cBhvr>
                                    </p:animEffect>
                                    <p:set>
                                      <p:cBhvr>
                                        <p:cTn id="28"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2D888DE6-A86D-0748-2121-5D8BCA6DF788}"/>
              </a:ext>
            </a:extLst>
          </p:cNvPr>
          <p:cNvGrpSpPr/>
          <p:nvPr/>
        </p:nvGrpSpPr>
        <p:grpSpPr>
          <a:xfrm>
            <a:off x="2256325" y="0"/>
            <a:ext cx="7047473" cy="1589103"/>
            <a:chOff x="2256325" y="0"/>
            <a:chExt cx="7047473" cy="1589103"/>
          </a:xfrm>
        </p:grpSpPr>
        <p:sp>
          <p:nvSpPr>
            <p:cNvPr id="3" name="Freeform 3">
              <a:extLst>
                <a:ext uri="{FF2B5EF4-FFF2-40B4-BE49-F238E27FC236}">
                  <a16:creationId xmlns:a16="http://schemas.microsoft.com/office/drawing/2014/main" id="{D9B6E17A-BE95-AB7F-F997-021DB9FEFE80}"/>
                </a:ext>
              </a:extLst>
            </p:cNvPr>
            <p:cNvSpPr/>
            <p:nvPr/>
          </p:nvSpPr>
          <p:spPr>
            <a:xfrm>
              <a:off x="2256325" y="0"/>
              <a:ext cx="7029718" cy="1589103"/>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5">
              <a:extLst>
                <a:ext uri="{FF2B5EF4-FFF2-40B4-BE49-F238E27FC236}">
                  <a16:creationId xmlns:a16="http://schemas.microsoft.com/office/drawing/2014/main" id="{F7C28259-DEE7-A05A-F5AA-2CF9FDE21BBC}"/>
                </a:ext>
              </a:extLst>
            </p:cNvPr>
            <p:cNvSpPr txBox="1"/>
            <p:nvPr/>
          </p:nvSpPr>
          <p:spPr>
            <a:xfrm>
              <a:off x="4190260" y="497150"/>
              <a:ext cx="5113538" cy="584775"/>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Hoàn </a:t>
              </a:r>
              <a:r>
                <a:rPr lang="en-US" sz="3200" b="1" dirty="0" err="1">
                  <a:latin typeface="Cambria" panose="02040503050406030204" pitchFamily="18" charset="0"/>
                  <a:ea typeface="Cambria" panose="02040503050406030204" pitchFamily="18" charset="0"/>
                </a:rPr>
                <a:t>thành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phiếu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tập</a:t>
              </a:r>
              <a:endParaRPr lang="en-US" sz="3200" b="1" dirty="0">
                <a:latin typeface="Cambria" panose="02040503050406030204" pitchFamily="18" charset="0"/>
                <a:ea typeface="Cambria" panose="02040503050406030204" pitchFamily="18" charset="0"/>
              </a:endParaRPr>
            </a:p>
          </p:txBody>
        </p:sp>
      </p:grpSp>
      <p:graphicFrame>
        <p:nvGraphicFramePr>
          <p:cNvPr id="11" name="Table 11">
            <a:extLst>
              <a:ext uri="{FF2B5EF4-FFF2-40B4-BE49-F238E27FC236}">
                <a16:creationId xmlns:a16="http://schemas.microsoft.com/office/drawing/2014/main" id="{4F595A53-BE5E-7C03-5EB2-24E6D191C365}"/>
              </a:ext>
            </a:extLst>
          </p:cNvPr>
          <p:cNvGraphicFramePr>
            <a:graphicFrameLocks noGrp="1"/>
          </p:cNvGraphicFramePr>
          <p:nvPr>
            <p:extLst>
              <p:ext uri="{D42A27DB-BD31-4B8C-83A1-F6EECF244321}">
                <p14:modId xmlns:p14="http://schemas.microsoft.com/office/powerpoint/2010/main" val="3140928726"/>
              </p:ext>
            </p:extLst>
          </p:nvPr>
        </p:nvGraphicFramePr>
        <p:xfrm>
          <a:off x="585927" y="2069072"/>
          <a:ext cx="11052699" cy="3896721"/>
        </p:xfrm>
        <a:graphic>
          <a:graphicData uri="http://schemas.openxmlformats.org/drawingml/2006/table">
            <a:tbl>
              <a:tblPr firstRow="1" bandRow="1">
                <a:tableStyleId>{21E4AEA4-8DFA-4A89-87EB-49C32662AFE0}</a:tableStyleId>
              </a:tblPr>
              <a:tblGrid>
                <a:gridCol w="2547890">
                  <a:extLst>
                    <a:ext uri="{9D8B030D-6E8A-4147-A177-3AD203B41FA5}">
                      <a16:colId xmlns:a16="http://schemas.microsoft.com/office/drawing/2014/main" val="3210799970"/>
                    </a:ext>
                  </a:extLst>
                </a:gridCol>
                <a:gridCol w="4296793">
                  <a:extLst>
                    <a:ext uri="{9D8B030D-6E8A-4147-A177-3AD203B41FA5}">
                      <a16:colId xmlns:a16="http://schemas.microsoft.com/office/drawing/2014/main" val="695659046"/>
                    </a:ext>
                  </a:extLst>
                </a:gridCol>
                <a:gridCol w="4208016">
                  <a:extLst>
                    <a:ext uri="{9D8B030D-6E8A-4147-A177-3AD203B41FA5}">
                      <a16:colId xmlns:a16="http://schemas.microsoft.com/office/drawing/2014/main" val="969566834"/>
                    </a:ext>
                  </a:extLst>
                </a:gridCol>
              </a:tblGrid>
              <a:tr h="1327293">
                <a:tc>
                  <a:txBody>
                    <a:bodyPr/>
                    <a:lstStyle/>
                    <a:p>
                      <a:pPr algn="ctr"/>
                      <a:r>
                        <a:rPr lang="en-US" sz="3200" dirty="0" err="1">
                          <a:latin typeface="Cambria" panose="02040503050406030204" pitchFamily="18" charset="0"/>
                          <a:ea typeface="Cambria" panose="02040503050406030204" pitchFamily="18" charset="0"/>
                        </a:rPr>
                        <a:t>Dạng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đồi</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núi</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Địa</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hình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đồng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bằng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9127676"/>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Thuận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lợi</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13230819"/>
                  </a:ext>
                </a:extLst>
              </a:tr>
              <a:tr h="1284714">
                <a:tc>
                  <a:txBody>
                    <a:bodyPr/>
                    <a:lstStyle/>
                    <a:p>
                      <a:r>
                        <a:rPr lang="en-US" sz="4000" b="1" dirty="0" err="1">
                          <a:solidFill>
                            <a:srgbClr val="002060"/>
                          </a:solidFill>
                          <a:latin typeface="Cambria" panose="02040503050406030204" pitchFamily="18" charset="0"/>
                          <a:ea typeface="Cambria" panose="02040503050406030204" pitchFamily="18" charset="0"/>
                        </a:rPr>
                        <a:t>Khó</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khăn</a:t>
                      </a:r>
                      <a:endParaRPr lang="en-US" sz="4000"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1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3987660"/>
                  </a:ext>
                </a:extLst>
              </a:tr>
            </a:tbl>
          </a:graphicData>
        </a:graphic>
      </p:graphicFrame>
      <p:sp>
        <p:nvSpPr>
          <p:cNvPr id="12" name="TextBox 11">
            <a:extLst>
              <a:ext uri="{FF2B5EF4-FFF2-40B4-BE49-F238E27FC236}">
                <a16:creationId xmlns:a16="http://schemas.microsoft.com/office/drawing/2014/main" id="{914B5718-93D7-4995-D0E9-52D4EB5A1CDF}"/>
              </a:ext>
            </a:extLst>
          </p:cNvPr>
          <p:cNvSpPr txBox="1"/>
          <p:nvPr/>
        </p:nvSpPr>
        <p:spPr>
          <a:xfrm>
            <a:off x="3098308" y="3506679"/>
            <a:ext cx="4252403" cy="1015663"/>
          </a:xfrm>
          <a:prstGeom prst="rect">
            <a:avLst/>
          </a:prstGeom>
          <a:noFill/>
        </p:spPr>
        <p:txBody>
          <a:bodyPr wrap="square" rtlCol="0">
            <a:spAutoFit/>
          </a:bodyPr>
          <a:lstStyle/>
          <a:p>
            <a:pPr algn="just" rtl="0">
              <a:spcBef>
                <a:spcPts val="0"/>
              </a:spcBef>
              <a:spcAft>
                <a:spcPts val="500"/>
              </a:spcAft>
            </a:pPr>
            <a:r>
              <a:rPr lang="en-US" sz="2000" b="0" i="0" u="none" strike="noStrike" dirty="0" err="1">
                <a:solidFill>
                  <a:srgbClr val="FF0000"/>
                </a:solidFill>
                <a:effectLst/>
                <a:latin typeface="Cambria" panose="02040503050406030204" pitchFamily="18" charset="0"/>
                <a:ea typeface="Cambria" panose="02040503050406030204" pitchFamily="18" charset="0"/>
              </a:rPr>
              <a:t>Thuận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lợi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phát</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triển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khai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thác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khoáng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sản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thuỷ</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điện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chăn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nuôi</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gia</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súc</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lớn</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trâu</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bò</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trồng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cây</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công</a:t>
            </a:r>
            <a:r>
              <a:rPr lang="en-US" sz="2000" b="0" i="0" u="none" strike="noStrike" dirty="0">
                <a:solidFill>
                  <a:srgbClr val="FF0000"/>
                </a:solidFill>
                <a:effectLst/>
                <a:latin typeface="Cambria" panose="02040503050406030204" pitchFamily="18" charset="0"/>
                <a:ea typeface="Cambria" panose="02040503050406030204" pitchFamily="18" charset="0"/>
              </a:rPr>
              <a:t> </a:t>
            </a:r>
            <a:r>
              <a:rPr lang="en-US" sz="2000" b="0" i="0" u="none" strike="noStrike" dirty="0" err="1">
                <a:solidFill>
                  <a:srgbClr val="FF0000"/>
                </a:solidFill>
                <a:effectLst/>
                <a:latin typeface="Cambria" panose="02040503050406030204" pitchFamily="18" charset="0"/>
                <a:ea typeface="Cambria" panose="02040503050406030204" pitchFamily="18" charset="0"/>
              </a:rPr>
              <a:t>nghiệp</a:t>
            </a:r>
            <a:r>
              <a:rPr lang="en-US" sz="2000" b="0" i="0" u="none" strike="noStrike" dirty="0">
                <a:solidFill>
                  <a:srgbClr val="FF0000"/>
                </a:solidFill>
                <a:effectLst/>
                <a:latin typeface="Cambria" panose="02040503050406030204" pitchFamily="18" charset="0"/>
                <a:ea typeface="Cambria" panose="02040503050406030204" pitchFamily="18" charset="0"/>
              </a:rPr>
              <a:t>,...</a:t>
            </a:r>
            <a:endParaRPr lang="en-US" sz="2000" b="0" dirty="0">
              <a:solidFill>
                <a:srgbClr val="FF0000"/>
              </a:solidFill>
              <a:effectLst/>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90438D8E-BE1C-6CB0-D7A3-25926A050B82}"/>
              </a:ext>
            </a:extLst>
          </p:cNvPr>
          <p:cNvSpPr txBox="1"/>
          <p:nvPr/>
        </p:nvSpPr>
        <p:spPr>
          <a:xfrm>
            <a:off x="7448366" y="3533312"/>
            <a:ext cx="4154749"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Thuận lợi phát triển nhiều ngành kinh tế, dân cư đông đúc</a:t>
            </a:r>
            <a:r>
              <a:rPr lang="en-US" sz="2400" dirty="0">
                <a:solidFill>
                  <a:srgbClr val="FF0000"/>
                </a:solidFill>
                <a:latin typeface="Cambria" panose="02040503050406030204" pitchFamily="18" charset="0"/>
                <a:ea typeface="Cambria" panose="02040503050406030204" pitchFamily="18" charset="0"/>
              </a:rPr>
              <a:t>.</a:t>
            </a:r>
            <a:endParaRPr lang="vi-VN" sz="2400"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960758C-3F10-8798-914E-9702B5AC1C77}"/>
              </a:ext>
            </a:extLst>
          </p:cNvPr>
          <p:cNvSpPr txBox="1"/>
          <p:nvPr/>
        </p:nvSpPr>
        <p:spPr>
          <a:xfrm>
            <a:off x="3169329" y="4731797"/>
            <a:ext cx="4252403"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Địa hình hiểm trở nên giao thông khó khăn, dân cư thưa thớt</a:t>
            </a:r>
            <a:r>
              <a:rPr lang="en-US" sz="2400" dirty="0">
                <a:solidFill>
                  <a:srgbClr val="FF0000"/>
                </a:solidFill>
                <a:latin typeface="Cambria" panose="02040503050406030204" pitchFamily="18" charset="0"/>
                <a:ea typeface="Cambria" panose="02040503050406030204" pitchFamily="18" charset="0"/>
              </a:rPr>
              <a:t>.</a:t>
            </a:r>
            <a:endParaRPr lang="vi-VN" sz="2400" dirty="0" err="1">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FE54C1A0-0AB7-D1F3-BE36-D54802606039}"/>
              </a:ext>
            </a:extLst>
          </p:cNvPr>
          <p:cNvSpPr txBox="1"/>
          <p:nvPr/>
        </p:nvSpPr>
        <p:spPr>
          <a:xfrm>
            <a:off x="7492756" y="4740675"/>
            <a:ext cx="4208014" cy="1200329"/>
          </a:xfrm>
          <a:prstGeom prst="rect">
            <a:avLst/>
          </a:prstGeom>
          <a:noFill/>
        </p:spPr>
        <p:txBody>
          <a:bodyPr wrap="square" rtlCol="0">
            <a:spAutoFit/>
          </a:bodyPr>
          <a:lstStyle/>
          <a:p>
            <a:pPr algn="just">
              <a:spcAft>
                <a:spcPts val="500"/>
              </a:spcAft>
            </a:pPr>
            <a:r>
              <a:rPr lang="vi-VN" sz="2400" dirty="0">
                <a:solidFill>
                  <a:srgbClr val="FF0000"/>
                </a:solidFill>
                <a:latin typeface="Cambria" panose="02040503050406030204" pitchFamily="18" charset="0"/>
                <a:ea typeface="Cambria" panose="02040503050406030204" pitchFamily="18" charset="0"/>
              </a:rPr>
              <a:t>Chịu ảnh hưởng của một số thiên tai như bão, ngập lụt, xâm nhập mặn,...</a:t>
            </a:r>
          </a:p>
        </p:txBody>
      </p:sp>
    </p:spTree>
    <p:extLst>
      <p:ext uri="{BB962C8B-B14F-4D97-AF65-F5344CB8AC3E}">
        <p14:creationId xmlns:p14="http://schemas.microsoft.com/office/powerpoint/2010/main" val="4281368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à máy thủy điện Hòa Bình – Wikipedia tiếng Việt">
            <a:extLst>
              <a:ext uri="{FF2B5EF4-FFF2-40B4-BE49-F238E27FC236}">
                <a16:creationId xmlns:a16="http://schemas.microsoft.com/office/drawing/2014/main" id="{A02AD370-BCAF-29BF-5337-2EE1CE9D86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12192000" cy="70757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17958758-78A9-3C27-6B64-7BA9A9C2F828}"/>
              </a:ext>
            </a:extLst>
          </p:cNvPr>
          <p:cNvSpPr/>
          <p:nvPr/>
        </p:nvSpPr>
        <p:spPr>
          <a:xfrm>
            <a:off x="4691742" y="6193971"/>
            <a:ext cx="4071257"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Đập</a:t>
            </a:r>
            <a:r>
              <a:rPr lang="en-US" sz="2800" b="1" dirty="0">
                <a:solidFill>
                  <a:srgbClr val="FF0000"/>
                </a:solidFill>
              </a:rPr>
              <a:t> </a:t>
            </a:r>
            <a:r>
              <a:rPr lang="en-US" sz="2800" b="1" dirty="0" err="1">
                <a:solidFill>
                  <a:srgbClr val="FF0000"/>
                </a:solidFill>
              </a:rPr>
              <a:t>thuỷ</a:t>
            </a:r>
            <a:r>
              <a:rPr lang="en-US" sz="2800" b="1" dirty="0">
                <a:solidFill>
                  <a:srgbClr val="FF0000"/>
                </a:solidFill>
              </a:rPr>
              <a:t> </a:t>
            </a:r>
            <a:r>
              <a:rPr lang="en-US" sz="2800" b="1" dirty="0" err="1">
                <a:solidFill>
                  <a:srgbClr val="FF0000"/>
                </a:solidFill>
              </a:rPr>
              <a:t>điện</a:t>
            </a:r>
            <a:r>
              <a:rPr lang="en-US" sz="2800" b="1" dirty="0">
                <a:solidFill>
                  <a:srgbClr val="FF0000"/>
                </a:solidFill>
              </a:rPr>
              <a:t> </a:t>
            </a:r>
            <a:r>
              <a:rPr lang="en-US" sz="2800" b="1" dirty="0" err="1">
                <a:solidFill>
                  <a:srgbClr val="FF0000"/>
                </a:solidFill>
              </a:rPr>
              <a:t>Hoà</a:t>
            </a:r>
            <a:r>
              <a:rPr lang="en-US" sz="2800" b="1" dirty="0">
                <a:solidFill>
                  <a:srgbClr val="FF0000"/>
                </a:solidFill>
              </a:rPr>
              <a:t> Bình</a:t>
            </a:r>
          </a:p>
        </p:txBody>
      </p:sp>
    </p:spTree>
    <p:extLst>
      <p:ext uri="{BB962C8B-B14F-4D97-AF65-F5344CB8AC3E}">
        <p14:creationId xmlns:p14="http://schemas.microsoft.com/office/powerpoint/2010/main" val="22379164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ũ lụt nghiêm trọng ở Nga, ít nhất 14 người thiệt mạng">
            <a:extLst>
              <a:ext uri="{FF2B5EF4-FFF2-40B4-BE49-F238E27FC236}">
                <a16:creationId xmlns:a16="http://schemas.microsoft.com/office/drawing/2014/main" id="{3B852E65-73BE-ED8A-3124-928BCEBB6B3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12311744" cy="7077735"/>
          </a:xfrm>
          <a:prstGeom prst="rect">
            <a:avLst/>
          </a:prstGeom>
          <a:noFill/>
          <a:ln>
            <a:noFill/>
          </a:ln>
        </p:spPr>
      </p:pic>
      <p:sp>
        <p:nvSpPr>
          <p:cNvPr id="3" name="Rectangle: Rounded Corners 2">
            <a:extLst>
              <a:ext uri="{FF2B5EF4-FFF2-40B4-BE49-F238E27FC236}">
                <a16:creationId xmlns:a16="http://schemas.microsoft.com/office/drawing/2014/main" id="{F5DB26FD-4746-1894-731D-F9C74EE7160C}"/>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a:solidFill>
                  <a:srgbClr val="FF0000"/>
                </a:solidFill>
              </a:rPr>
              <a:t>Ngập lụt</a:t>
            </a:r>
            <a:endParaRPr lang="en-US" sz="2800" b="1" dirty="0">
              <a:solidFill>
                <a:srgbClr val="FF0000"/>
              </a:solidFill>
            </a:endParaRPr>
          </a:p>
        </p:txBody>
      </p:sp>
    </p:spTree>
    <p:extLst>
      <p:ext uri="{BB962C8B-B14F-4D97-AF65-F5344CB8AC3E}">
        <p14:creationId xmlns:p14="http://schemas.microsoft.com/office/powerpoint/2010/main" val="358565840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ạn hán và cách phòng chống">
            <a:extLst>
              <a:ext uri="{FF2B5EF4-FFF2-40B4-BE49-F238E27FC236}">
                <a16:creationId xmlns:a16="http://schemas.microsoft.com/office/drawing/2014/main" id="{49C072F2-2735-9121-F328-11CCEC6BB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15191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926B2C1E-553C-0296-2944-06A21BEC672A}"/>
              </a:ext>
            </a:extLst>
          </p:cNvPr>
          <p:cNvSpPr/>
          <p:nvPr/>
        </p:nvSpPr>
        <p:spPr>
          <a:xfrm>
            <a:off x="5562599" y="6085113"/>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Hạn</a:t>
            </a:r>
            <a:r>
              <a:rPr lang="en-US" sz="2800" b="1" dirty="0">
                <a:solidFill>
                  <a:srgbClr val="FF0000"/>
                </a:solidFill>
              </a:rPr>
              <a:t> </a:t>
            </a:r>
            <a:r>
              <a:rPr lang="en-US" sz="2800" b="1" dirty="0" err="1">
                <a:solidFill>
                  <a:srgbClr val="FF0000"/>
                </a:solidFill>
              </a:rPr>
              <a:t>hán</a:t>
            </a:r>
            <a:endParaRPr lang="en-US" sz="2800" b="1" dirty="0">
              <a:solidFill>
                <a:srgbClr val="FF0000"/>
              </a:solidFill>
            </a:endParaRPr>
          </a:p>
        </p:txBody>
      </p:sp>
    </p:spTree>
    <p:extLst>
      <p:ext uri="{BB962C8B-B14F-4D97-AF65-F5344CB8AC3E}">
        <p14:creationId xmlns:p14="http://schemas.microsoft.com/office/powerpoint/2010/main" val="335700498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in tức, hình ảnh, video clip mới nhất về Bão trên biển Đông">
            <a:extLst>
              <a:ext uri="{FF2B5EF4-FFF2-40B4-BE49-F238E27FC236}">
                <a16:creationId xmlns:a16="http://schemas.microsoft.com/office/drawing/2014/main" id="{E818B449-B381-175D-BDAE-8DCF1E39D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79086" cy="70974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71B0CF5-D085-1FA1-D0D8-747643226CEF}"/>
              </a:ext>
            </a:extLst>
          </p:cNvPr>
          <p:cNvSpPr/>
          <p:nvPr/>
        </p:nvSpPr>
        <p:spPr>
          <a:xfrm>
            <a:off x="5519057" y="6291942"/>
            <a:ext cx="2623456" cy="6640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rPr>
              <a:t>Bão</a:t>
            </a:r>
            <a:endParaRPr lang="en-US" sz="2800" b="1" dirty="0">
              <a:solidFill>
                <a:srgbClr val="FF0000"/>
              </a:solidFill>
            </a:endParaRPr>
          </a:p>
        </p:txBody>
      </p:sp>
    </p:spTree>
    <p:extLst>
      <p:ext uri="{BB962C8B-B14F-4D97-AF65-F5344CB8AC3E}">
        <p14:creationId xmlns:p14="http://schemas.microsoft.com/office/powerpoint/2010/main" val="328484655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Việt Nam quê hương tôi  Vũ Thắng Lợi ft Phạm Thu Hà_v720P">
            <a:hlinkClick r:id="" action="ppaction://media"/>
            <a:extLst>
              <a:ext uri="{FF2B5EF4-FFF2-40B4-BE49-F238E27FC236}">
                <a16:creationId xmlns:a16="http://schemas.microsoft.com/office/drawing/2014/main" id="{B76591B0-5AFD-0EB0-3F72-0F9EBB2CBD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268200" cy="7108371"/>
          </a:xfrm>
          <a:prstGeom prst="rect">
            <a:avLst/>
          </a:prstGeom>
        </p:spPr>
      </p:pic>
    </p:spTree>
    <p:extLst>
      <p:ext uri="{BB962C8B-B14F-4D97-AF65-F5344CB8AC3E}">
        <p14:creationId xmlns:p14="http://schemas.microsoft.com/office/powerpoint/2010/main" val="6815199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23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2025445"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1033486"/>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b) </a:t>
              </a:r>
              <a:r>
                <a:rPr lang="en-US" sz="2400" b="1" dirty="0" err="1">
                  <a:latin typeface="Cambria" panose="02040503050406030204" pitchFamily="18" charset="0"/>
                  <a:ea typeface="Cambria" panose="02040503050406030204" pitchFamily="18" charset="0"/>
                </a:rPr>
                <a:t>Khoáng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sản</a:t>
              </a:r>
              <a:endParaRPr lang="en-US" sz="2400" b="1" dirty="0">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13378D37-6886-169C-35C3-F3F85D002549}"/>
              </a:ext>
            </a:extLst>
          </p:cNvPr>
          <p:cNvGrpSpPr/>
          <p:nvPr/>
        </p:nvGrpSpPr>
        <p:grpSpPr>
          <a:xfrm>
            <a:off x="2153266" y="138008"/>
            <a:ext cx="10038734" cy="1641631"/>
            <a:chOff x="2153266" y="138008"/>
            <a:chExt cx="10038734" cy="1641631"/>
          </a:xfrm>
        </p:grpSpPr>
        <p:sp>
          <p:nvSpPr>
            <p:cNvPr id="12" name="Freeform 5">
              <a:extLst>
                <a:ext uri="{FF2B5EF4-FFF2-40B4-BE49-F238E27FC236}">
                  <a16:creationId xmlns:a16="http://schemas.microsoft.com/office/drawing/2014/main" id="{B21FC623-69A1-E7AD-B9BD-F3E67E171E26}"/>
                </a:ext>
              </a:extLst>
            </p:cNvPr>
            <p:cNvSpPr/>
            <p:nvPr/>
          </p:nvSpPr>
          <p:spPr>
            <a:xfrm>
              <a:off x="2153266" y="138008"/>
              <a:ext cx="10038734" cy="1641631"/>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54EAFA02-20E4-8ACC-691A-9DBF90C5113A}"/>
                </a:ext>
              </a:extLst>
            </p:cNvPr>
            <p:cNvSpPr txBox="1"/>
            <p:nvPr/>
          </p:nvSpPr>
          <p:spPr>
            <a:xfrm>
              <a:off x="3618271" y="304800"/>
              <a:ext cx="8298426" cy="1107996"/>
            </a:xfrm>
            <a:prstGeom prst="rect">
              <a:avLst/>
            </a:prstGeom>
            <a:noFill/>
          </p:spPr>
          <p:txBody>
            <a:bodyPr wrap="square" rtlCol="0">
              <a:spAutoFit/>
            </a:bodyPr>
            <a:lstStyle/>
            <a:p>
              <a:pPr algn="l"/>
              <a:r>
                <a:rPr lang="vi-VN" sz="2200" b="1" i="0" dirty="0">
                  <a:solidFill>
                    <a:srgbClr val="002060"/>
                  </a:solidFill>
                  <a:effectLst/>
                  <a:latin typeface="Cambria" panose="02040503050406030204" pitchFamily="18" charset="0"/>
                  <a:ea typeface="Cambria" panose="02040503050406030204" pitchFamily="18" charset="0"/>
                </a:rPr>
                <a:t>Đọc thông tin và quan sát hình 1, </a:t>
              </a:r>
              <a:r>
                <a:rPr lang="en-US" sz="2200" b="1" i="0" dirty="0">
                  <a:solidFill>
                    <a:srgbClr val="002060"/>
                  </a:solidFill>
                  <a:effectLst/>
                  <a:latin typeface="Cambria" panose="02040503050406030204" pitchFamily="18" charset="0"/>
                  <a:ea typeface="Cambria" panose="02040503050406030204" pitchFamily="18" charset="0"/>
                </a:rPr>
                <a:t>2</a:t>
              </a:r>
              <a:r>
                <a:rPr lang="vi-VN" sz="2200" b="1" i="0" dirty="0">
                  <a:solidFill>
                    <a:srgbClr val="002060"/>
                  </a:solidFill>
                  <a:effectLst/>
                  <a:latin typeface="Cambria" panose="02040503050406030204" pitchFamily="18" charset="0"/>
                  <a:ea typeface="Cambria" panose="02040503050406030204" pitchFamily="18" charset="0"/>
                </a:rPr>
                <a:t> em hãy:</a:t>
              </a:r>
            </a:p>
            <a:p>
              <a:pPr algn="l"/>
              <a:r>
                <a:rPr lang="vi-VN" sz="2200" b="0" i="0" dirty="0">
                  <a:solidFill>
                    <a:srgbClr val="002060"/>
                  </a:solidFill>
                  <a:effectLst/>
                  <a:latin typeface="Cambria" panose="02040503050406030204" pitchFamily="18" charset="0"/>
                  <a:ea typeface="Cambria" panose="02040503050406030204" pitchFamily="18" charset="0"/>
                </a:rPr>
                <a:t>- Kể tên và xác định trên lược đồ một số khoáng sản ở nước ta. </a:t>
              </a:r>
            </a:p>
            <a:p>
              <a:pPr algn="l"/>
              <a:r>
                <a:rPr lang="vi-VN" sz="2200" b="0" i="0" dirty="0">
                  <a:solidFill>
                    <a:srgbClr val="002060"/>
                  </a:solidFill>
                  <a:effectLst/>
                  <a:latin typeface="Cambria" panose="02040503050406030204" pitchFamily="18" charset="0"/>
                  <a:ea typeface="Cambria" panose="02040503050406030204" pitchFamily="18" charset="0"/>
                </a:rPr>
                <a:t>- Nêu vai trò của tài nguyên khoáng sản đối với sự phát triển kinh tế </a:t>
              </a:r>
            </a:p>
          </p:txBody>
        </p:sp>
      </p:grpSp>
      <p:pic>
        <p:nvPicPr>
          <p:cNvPr id="16" name="Picture 15">
            <a:extLst>
              <a:ext uri="{FF2B5EF4-FFF2-40B4-BE49-F238E27FC236}">
                <a16:creationId xmlns:a16="http://schemas.microsoft.com/office/drawing/2014/main" id="{56A54AD8-D8DE-846C-5A55-7031E4EED1AF}"/>
              </a:ext>
            </a:extLst>
          </p:cNvPr>
          <p:cNvPicPr>
            <a:picLocks noChangeAspect="1"/>
          </p:cNvPicPr>
          <p:nvPr/>
        </p:nvPicPr>
        <p:blipFill>
          <a:blip r:embed="rId6"/>
          <a:stretch>
            <a:fillRect/>
          </a:stretch>
        </p:blipFill>
        <p:spPr>
          <a:xfrm>
            <a:off x="4859747" y="1977359"/>
            <a:ext cx="6562725" cy="4181475"/>
          </a:xfrm>
          <a:prstGeom prst="rect">
            <a:avLst/>
          </a:prstGeom>
        </p:spPr>
      </p:pic>
      <p:pic>
        <p:nvPicPr>
          <p:cNvPr id="17" name="Picture 16">
            <a:extLst>
              <a:ext uri="{FF2B5EF4-FFF2-40B4-BE49-F238E27FC236}">
                <a16:creationId xmlns:a16="http://schemas.microsoft.com/office/drawing/2014/main" id="{CCDC8E8C-7268-0FDF-DF82-1D8CE28E5C42}"/>
              </a:ext>
            </a:extLst>
          </p:cNvPr>
          <p:cNvPicPr>
            <a:picLocks noChangeAspect="1"/>
          </p:cNvPicPr>
          <p:nvPr/>
        </p:nvPicPr>
        <p:blipFill>
          <a:blip r:embed="rId7"/>
          <a:stretch>
            <a:fillRect/>
          </a:stretch>
        </p:blipFill>
        <p:spPr>
          <a:xfrm>
            <a:off x="1199535" y="1961743"/>
            <a:ext cx="3264309" cy="4569639"/>
          </a:xfrm>
          <a:prstGeom prst="rect">
            <a:avLst/>
          </a:prstGeom>
        </p:spPr>
      </p:pic>
    </p:spTree>
    <p:extLst>
      <p:ext uri="{BB962C8B-B14F-4D97-AF65-F5344CB8AC3E}">
        <p14:creationId xmlns:p14="http://schemas.microsoft.com/office/powerpoint/2010/main" val="3803872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0AC0978-AAC5-7A8C-B875-66026F9B4AF4}"/>
              </a:ext>
            </a:extLst>
          </p:cNvPr>
          <p:cNvPicPr>
            <a:picLocks noChangeAspect="1"/>
          </p:cNvPicPr>
          <p:nvPr/>
        </p:nvPicPr>
        <p:blipFill>
          <a:blip r:embed="rId2"/>
          <a:stretch>
            <a:fillRect/>
          </a:stretch>
        </p:blipFill>
        <p:spPr>
          <a:xfrm>
            <a:off x="732241" y="-167268"/>
            <a:ext cx="4709554" cy="4725822"/>
          </a:xfrm>
          <a:prstGeom prst="rect">
            <a:avLst/>
          </a:prstGeom>
        </p:spPr>
      </p:pic>
      <p:sp>
        <p:nvSpPr>
          <p:cNvPr id="2" name="Oval 1">
            <a:extLst>
              <a:ext uri="{FF2B5EF4-FFF2-40B4-BE49-F238E27FC236}">
                <a16:creationId xmlns:a16="http://schemas.microsoft.com/office/drawing/2014/main" id="{27BDA5AB-ADBD-A18E-1B7A-B42ED982F431}"/>
              </a:ext>
            </a:extLst>
          </p:cNvPr>
          <p:cNvSpPr/>
          <p:nvPr/>
        </p:nvSpPr>
        <p:spPr>
          <a:xfrm>
            <a:off x="1014760" y="1"/>
            <a:ext cx="3635299" cy="210758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35E9C5B4-4C21-2ACC-3DCF-04D0FB60B1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10201450" y="3492693"/>
            <a:ext cx="2372957" cy="3615933"/>
          </a:xfrm>
          <a:prstGeom prst="rect">
            <a:avLst/>
          </a:prstGeom>
        </p:spPr>
      </p:pic>
      <p:grpSp>
        <p:nvGrpSpPr>
          <p:cNvPr id="14" name="Group 13">
            <a:extLst>
              <a:ext uri="{FF2B5EF4-FFF2-40B4-BE49-F238E27FC236}">
                <a16:creationId xmlns:a16="http://schemas.microsoft.com/office/drawing/2014/main" id="{9FBD4109-952D-EAB3-B4B6-EA72266F7FCD}"/>
              </a:ext>
            </a:extLst>
          </p:cNvPr>
          <p:cNvGrpSpPr/>
          <p:nvPr/>
        </p:nvGrpSpPr>
        <p:grpSpPr>
          <a:xfrm flipH="1">
            <a:off x="5456901" y="510514"/>
            <a:ext cx="6361472" cy="3144767"/>
            <a:chOff x="1395977" y="1070949"/>
            <a:chExt cx="4531941" cy="1890493"/>
          </a:xfrm>
        </p:grpSpPr>
        <p:pic>
          <p:nvPicPr>
            <p:cNvPr id="15" name="Picture 2">
              <a:extLst>
                <a:ext uri="{FF2B5EF4-FFF2-40B4-BE49-F238E27FC236}">
                  <a16:creationId xmlns:a16="http://schemas.microsoft.com/office/drawing/2014/main" id="{A339B50F-A4D6-F969-F2FB-C152B63BA0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395977" y="1070949"/>
              <a:ext cx="4531941" cy="1890493"/>
            </a:xfrm>
            <a:prstGeom prst="rect">
              <a:avLst/>
            </a:prstGeom>
          </p:spPr>
        </p:pic>
        <p:sp>
          <p:nvSpPr>
            <p:cNvPr id="16" name="TextBox 15">
              <a:extLst>
                <a:ext uri="{FF2B5EF4-FFF2-40B4-BE49-F238E27FC236}">
                  <a16:creationId xmlns:a16="http://schemas.microsoft.com/office/drawing/2014/main" id="{21855BC0-002A-CE8D-6AC7-935F38E73318}"/>
                </a:ext>
              </a:extLst>
            </p:cNvPr>
            <p:cNvSpPr txBox="1"/>
            <p:nvPr/>
          </p:nvSpPr>
          <p:spPr>
            <a:xfrm>
              <a:off x="1578094" y="1320749"/>
              <a:ext cx="4285490" cy="134294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Việt Nam có nguồn khoáng sản phong phú với nhiều loại.</a:t>
              </a:r>
              <a:endParaRPr kumimoji="0" lang="en-US"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457200" marR="0" lvl="0" indent="-457200" algn="just" defTabSz="914400" rtl="0" eaLnBrk="1" fontAlgn="auto" latinLnBrk="0" hangingPunct="1">
                <a:lnSpc>
                  <a:spcPct val="100000"/>
                </a:lnSpc>
                <a:spcBef>
                  <a:spcPts val="0"/>
                </a:spcBef>
                <a:spcAft>
                  <a:spcPts val="500"/>
                </a:spcAft>
                <a:buClrTx/>
                <a:buSzTx/>
                <a:buFont typeface="Arial" panose="020B0604020202020204" pitchFamily="34" charset="0"/>
                <a:buChar char="•"/>
                <a:tabLst/>
                <a:defRPr/>
              </a:pPr>
              <a:r>
                <a:rPr kumimoji="0" lang="vi-VN" sz="2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Một số loại khoáng sản có trữ lượng đáng kể ở nước ta là: </a:t>
              </a:r>
              <a:r>
                <a:rPr kumimoji="0" lang="vi-VN" sz="27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than, dầu mỏ, khí tự nhiên, sắt, bô-xít,...</a:t>
              </a:r>
            </a:p>
          </p:txBody>
        </p:sp>
      </p:grpSp>
      <p:pic>
        <p:nvPicPr>
          <p:cNvPr id="18" name="Picture 17">
            <a:extLst>
              <a:ext uri="{FF2B5EF4-FFF2-40B4-BE49-F238E27FC236}">
                <a16:creationId xmlns:a16="http://schemas.microsoft.com/office/drawing/2014/main" id="{2A5B7DE6-9826-9DA1-23B8-54A813F191F3}"/>
              </a:ext>
            </a:extLst>
          </p:cNvPr>
          <p:cNvPicPr>
            <a:picLocks noChangeAspect="1"/>
          </p:cNvPicPr>
          <p:nvPr/>
        </p:nvPicPr>
        <p:blipFill>
          <a:blip r:embed="rId7"/>
          <a:stretch>
            <a:fillRect/>
          </a:stretch>
        </p:blipFill>
        <p:spPr>
          <a:xfrm>
            <a:off x="323385" y="4124954"/>
            <a:ext cx="3713588" cy="3256805"/>
          </a:xfrm>
          <a:prstGeom prst="rect">
            <a:avLst/>
          </a:prstGeom>
        </p:spPr>
      </p:pic>
      <p:sp>
        <p:nvSpPr>
          <p:cNvPr id="19" name="Oval 18">
            <a:extLst>
              <a:ext uri="{FF2B5EF4-FFF2-40B4-BE49-F238E27FC236}">
                <a16:creationId xmlns:a16="http://schemas.microsoft.com/office/drawing/2014/main" id="{4D6E1E59-C9B2-2EB1-0EDB-A3CDE7B81113}"/>
              </a:ext>
            </a:extLst>
          </p:cNvPr>
          <p:cNvSpPr/>
          <p:nvPr/>
        </p:nvSpPr>
        <p:spPr>
          <a:xfrm>
            <a:off x="1694985" y="4750419"/>
            <a:ext cx="2274850" cy="268744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32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F147A9-4813-A8AC-BBCB-9E95AF9B6C19}"/>
              </a:ext>
            </a:extLst>
          </p:cNvPr>
          <p:cNvPicPr>
            <a:picLocks noChangeAspect="1"/>
          </p:cNvPicPr>
          <p:nvPr/>
        </p:nvPicPr>
        <p:blipFill>
          <a:blip r:embed="rId2"/>
          <a:stretch>
            <a:fillRect/>
          </a:stretch>
        </p:blipFill>
        <p:spPr>
          <a:xfrm>
            <a:off x="932497" y="755288"/>
            <a:ext cx="4543017" cy="4061840"/>
          </a:xfrm>
          <a:prstGeom prst="rect">
            <a:avLst/>
          </a:prstGeom>
        </p:spPr>
      </p:pic>
      <p:sp>
        <p:nvSpPr>
          <p:cNvPr id="5" name="TextBox 4">
            <a:extLst>
              <a:ext uri="{FF2B5EF4-FFF2-40B4-BE49-F238E27FC236}">
                <a16:creationId xmlns:a16="http://schemas.microsoft.com/office/drawing/2014/main" id="{FF46026A-C868-0E20-58EF-0D5445E5B2A3}"/>
              </a:ext>
            </a:extLst>
          </p:cNvPr>
          <p:cNvSpPr txBox="1"/>
          <p:nvPr/>
        </p:nvSpPr>
        <p:spPr>
          <a:xfrm>
            <a:off x="1208314" y="5040086"/>
            <a:ext cx="4669972" cy="584775"/>
          </a:xfrm>
          <a:prstGeom prst="rect">
            <a:avLst/>
          </a:prstGeom>
          <a:noFill/>
        </p:spPr>
        <p:txBody>
          <a:bodyPr wrap="square" rtlCol="0">
            <a:spAutoFit/>
          </a:bodyPr>
          <a:lstStyle/>
          <a:p>
            <a:r>
              <a:rPr lang="en-SG" sz="3200" b="1" i="1" dirty="0">
                <a:solidFill>
                  <a:srgbClr val="000000"/>
                </a:solidFill>
                <a:effectLst/>
                <a:latin typeface="Cambria" panose="02040503050406030204" pitchFamily="18" charset="0"/>
                <a:ea typeface="Cambria" panose="02040503050406030204" pitchFamily="18" charset="0"/>
              </a:rPr>
              <a:t>Than </a:t>
            </a:r>
            <a:r>
              <a:rPr lang="en-SG" sz="3200" b="1" i="1" dirty="0" err="1">
                <a:solidFill>
                  <a:srgbClr val="000000"/>
                </a:solidFill>
                <a:effectLst/>
                <a:latin typeface="Cambria" panose="02040503050406030204" pitchFamily="18" charset="0"/>
                <a:ea typeface="Cambria" panose="02040503050406030204" pitchFamily="18" charset="0"/>
              </a:rPr>
              <a:t>đá</a:t>
            </a:r>
            <a:r>
              <a:rPr lang="en-SG" sz="3200" b="1" i="1" dirty="0">
                <a:solidFill>
                  <a:srgbClr val="000000"/>
                </a:solidFill>
                <a:effectLst/>
                <a:latin typeface="Cambria" panose="02040503050406030204" pitchFamily="18" charset="0"/>
                <a:ea typeface="Cambria" panose="02040503050406030204" pitchFamily="18" charset="0"/>
              </a:rPr>
              <a:t> (</a:t>
            </a:r>
            <a:r>
              <a:rPr lang="en-SG" sz="3200" b="1" i="1" dirty="0" err="1">
                <a:solidFill>
                  <a:srgbClr val="000000"/>
                </a:solidFill>
                <a:effectLst/>
                <a:latin typeface="Cambria" panose="02040503050406030204" pitchFamily="18" charset="0"/>
                <a:ea typeface="Cambria" panose="02040503050406030204" pitchFamily="18" charset="0"/>
              </a:rPr>
              <a:t>Quảng</a:t>
            </a:r>
            <a:r>
              <a:rPr lang="en-SG" sz="3200" b="1" i="1" dirty="0">
                <a:solidFill>
                  <a:srgbClr val="000000"/>
                </a:solidFill>
                <a:effectLst/>
                <a:latin typeface="Cambria" panose="02040503050406030204" pitchFamily="18" charset="0"/>
                <a:ea typeface="Cambria" panose="02040503050406030204" pitchFamily="18" charset="0"/>
              </a:rPr>
              <a:t> Ninh)</a:t>
            </a:r>
            <a:endParaRPr lang="en-US" sz="3200" b="1" dirty="0">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0697550-A8D2-F558-5CB6-7852ADA83D68}"/>
              </a:ext>
            </a:extLst>
          </p:cNvPr>
          <p:cNvPicPr>
            <a:picLocks noChangeAspect="1"/>
          </p:cNvPicPr>
          <p:nvPr/>
        </p:nvPicPr>
        <p:blipFill>
          <a:blip r:embed="rId3"/>
          <a:stretch>
            <a:fillRect/>
          </a:stretch>
        </p:blipFill>
        <p:spPr>
          <a:xfrm>
            <a:off x="6890658" y="918573"/>
            <a:ext cx="4673904" cy="3827598"/>
          </a:xfrm>
          <a:prstGeom prst="rect">
            <a:avLst/>
          </a:prstGeom>
        </p:spPr>
      </p:pic>
      <p:sp>
        <p:nvSpPr>
          <p:cNvPr id="7" name="TextBox 6">
            <a:extLst>
              <a:ext uri="{FF2B5EF4-FFF2-40B4-BE49-F238E27FC236}">
                <a16:creationId xmlns:a16="http://schemas.microsoft.com/office/drawing/2014/main" id="{C186A716-3B14-6B0A-9BA6-3D4A1A9CBA08}"/>
              </a:ext>
            </a:extLst>
          </p:cNvPr>
          <p:cNvSpPr txBox="1"/>
          <p:nvPr/>
        </p:nvSpPr>
        <p:spPr>
          <a:xfrm>
            <a:off x="7032171" y="5040086"/>
            <a:ext cx="4669972" cy="584775"/>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Dầu</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mỏ</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Biển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Đông</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066069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F27B30B-3CD6-A606-B766-318EAF526A57}"/>
              </a:ext>
            </a:extLst>
          </p:cNvPr>
          <p:cNvPicPr>
            <a:picLocks noChangeAspect="1"/>
          </p:cNvPicPr>
          <p:nvPr/>
        </p:nvPicPr>
        <p:blipFill>
          <a:blip r:embed="rId2"/>
          <a:stretch>
            <a:fillRect/>
          </a:stretch>
        </p:blipFill>
        <p:spPr>
          <a:xfrm>
            <a:off x="996088" y="795699"/>
            <a:ext cx="4947512" cy="4151675"/>
          </a:xfrm>
          <a:prstGeom prst="rect">
            <a:avLst/>
          </a:prstGeom>
        </p:spPr>
      </p:pic>
      <p:sp>
        <p:nvSpPr>
          <p:cNvPr id="3" name="TextBox 2">
            <a:extLst>
              <a:ext uri="{FF2B5EF4-FFF2-40B4-BE49-F238E27FC236}">
                <a16:creationId xmlns:a16="http://schemas.microsoft.com/office/drawing/2014/main" id="{B85B117B-767B-D54D-0D3D-91DD1CB1A92F}"/>
              </a:ext>
            </a:extLst>
          </p:cNvPr>
          <p:cNvSpPr txBox="1"/>
          <p:nvPr/>
        </p:nvSpPr>
        <p:spPr>
          <a:xfrm>
            <a:off x="1872343" y="5094515"/>
            <a:ext cx="4669972" cy="584775"/>
          </a:xfrm>
          <a:prstGeom prst="rect">
            <a:avLst/>
          </a:prstGeom>
          <a:noFill/>
        </p:spPr>
        <p:txBody>
          <a:bodyPr wrap="square" rtlCol="0">
            <a:spAutoFit/>
          </a:bodyPr>
          <a:lstStyle/>
          <a:p>
            <a:r>
              <a:rPr lang="en-SG" sz="3200" b="1" i="1" dirty="0" err="1">
                <a:solidFill>
                  <a:srgbClr val="000000"/>
                </a:solidFill>
                <a:latin typeface="Cambria" panose="02040503050406030204" pitchFamily="18" charset="0"/>
                <a:ea typeface="Cambria" panose="02040503050406030204" pitchFamily="18" charset="0"/>
              </a:rPr>
              <a:t>Apatit</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Lào</a:t>
            </a:r>
            <a:r>
              <a:rPr lang="en-SG" sz="3200" b="1" i="1" dirty="0">
                <a:solidFill>
                  <a:srgbClr val="000000"/>
                </a:solidFill>
                <a:latin typeface="Cambria" panose="02040503050406030204" pitchFamily="18" charset="0"/>
                <a:ea typeface="Cambria" panose="02040503050406030204" pitchFamily="18" charset="0"/>
              </a:rPr>
              <a:t> Cai)</a:t>
            </a:r>
            <a:endParaRPr lang="en-US" sz="3200" b="1" dirty="0">
              <a:latin typeface="Cambria" panose="02040503050406030204" pitchFamily="18" charset="0"/>
              <a:ea typeface="Cambria" panose="02040503050406030204" pitchFamily="18" charset="0"/>
            </a:endParaRPr>
          </a:p>
        </p:txBody>
      </p:sp>
      <p:pic>
        <p:nvPicPr>
          <p:cNvPr id="4" name="Picture 3" descr="Titani – Wikipedia tiếng Việt">
            <a:extLst>
              <a:ext uri="{FF2B5EF4-FFF2-40B4-BE49-F238E27FC236}">
                <a16:creationId xmlns:a16="http://schemas.microsoft.com/office/drawing/2014/main" id="{B71B01DB-7417-16A1-ED13-5D524F30676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994" y="861015"/>
            <a:ext cx="4841295" cy="3961356"/>
          </a:xfrm>
          <a:prstGeom prst="rect">
            <a:avLst/>
          </a:prstGeom>
          <a:noFill/>
          <a:ln>
            <a:noFill/>
          </a:ln>
        </p:spPr>
      </p:pic>
      <p:sp>
        <p:nvSpPr>
          <p:cNvPr id="5" name="TextBox 4">
            <a:extLst>
              <a:ext uri="{FF2B5EF4-FFF2-40B4-BE49-F238E27FC236}">
                <a16:creationId xmlns:a16="http://schemas.microsoft.com/office/drawing/2014/main" id="{D136B442-A8FE-27CD-066D-B6009E77DC29}"/>
              </a:ext>
            </a:extLst>
          </p:cNvPr>
          <p:cNvSpPr txBox="1"/>
          <p:nvPr/>
        </p:nvSpPr>
        <p:spPr>
          <a:xfrm>
            <a:off x="7728857" y="5029201"/>
            <a:ext cx="3886200" cy="1077218"/>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Titan (Thái Nguyên, Vũng Tàu)....</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41406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C47B7E-CADE-967F-9575-1C3FBB516E8D}"/>
              </a:ext>
            </a:extLst>
          </p:cNvPr>
          <p:cNvPicPr>
            <a:picLocks noChangeAspect="1"/>
          </p:cNvPicPr>
          <p:nvPr/>
        </p:nvPicPr>
        <p:blipFill>
          <a:blip r:embed="rId2"/>
          <a:stretch>
            <a:fillRect/>
          </a:stretch>
        </p:blipFill>
        <p:spPr>
          <a:xfrm>
            <a:off x="1359398" y="684847"/>
            <a:ext cx="3637145" cy="4134985"/>
          </a:xfrm>
          <a:prstGeom prst="rect">
            <a:avLst/>
          </a:prstGeom>
        </p:spPr>
      </p:pic>
      <p:sp>
        <p:nvSpPr>
          <p:cNvPr id="3" name="TextBox 2">
            <a:extLst>
              <a:ext uri="{FF2B5EF4-FFF2-40B4-BE49-F238E27FC236}">
                <a16:creationId xmlns:a16="http://schemas.microsoft.com/office/drawing/2014/main" id="{4BE13D4E-B20A-EBAC-D557-5B44DABFFEAC}"/>
              </a:ext>
            </a:extLst>
          </p:cNvPr>
          <p:cNvSpPr txBox="1"/>
          <p:nvPr/>
        </p:nvSpPr>
        <p:spPr>
          <a:xfrm>
            <a:off x="566057" y="5094515"/>
            <a:ext cx="5061857" cy="1077218"/>
          </a:xfrm>
          <a:prstGeom prst="rect">
            <a:avLst/>
          </a:prstGeom>
          <a:noFill/>
        </p:spPr>
        <p:txBody>
          <a:bodyPr wrap="square" rtlCol="0">
            <a:spAutoFit/>
          </a:bodyPr>
          <a:lstStyle/>
          <a:p>
            <a:pPr algn="ctr"/>
            <a:r>
              <a:rPr lang="en-SG" sz="3200" b="1" i="1" dirty="0" err="1">
                <a:solidFill>
                  <a:srgbClr val="000000"/>
                </a:solidFill>
                <a:latin typeface="Cambria" panose="02040503050406030204" pitchFamily="18" charset="0"/>
                <a:ea typeface="Cambria" panose="02040503050406030204" pitchFamily="18" charset="0"/>
              </a:rPr>
              <a:t>Quặng</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sắt</a:t>
            </a:r>
            <a:r>
              <a:rPr lang="en-SG" sz="3200" b="1" i="1" dirty="0">
                <a:solidFill>
                  <a:srgbClr val="000000"/>
                </a:solidFill>
                <a:latin typeface="Cambria" panose="02040503050406030204" pitchFamily="18" charset="0"/>
                <a:ea typeface="Cambria" panose="02040503050406030204" pitchFamily="18" charset="0"/>
              </a:rPr>
              <a:t> (Thái </a:t>
            </a:r>
            <a:r>
              <a:rPr lang="en-SG" sz="3200" b="1" i="1" dirty="0" err="1">
                <a:solidFill>
                  <a:srgbClr val="000000"/>
                </a:solidFill>
                <a:latin typeface="Cambria" panose="02040503050406030204" pitchFamily="18" charset="0"/>
                <a:ea typeface="Cambria" panose="02040503050406030204" pitchFamily="18" charset="0"/>
              </a:rPr>
              <a:t>Nguyên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Yên</a:t>
            </a:r>
            <a:r>
              <a:rPr lang="en-SG" sz="3200" b="1" i="1" dirty="0">
                <a:solidFill>
                  <a:srgbClr val="000000"/>
                </a:solidFill>
                <a:latin typeface="Cambria" panose="02040503050406030204" pitchFamily="18" charset="0"/>
                <a:ea typeface="Cambria" panose="02040503050406030204" pitchFamily="18" charset="0"/>
              </a:rPr>
              <a:t> </a:t>
            </a:r>
            <a:r>
              <a:rPr lang="en-SG" sz="3200" b="1" i="1" dirty="0" err="1">
                <a:solidFill>
                  <a:srgbClr val="000000"/>
                </a:solidFill>
                <a:latin typeface="Cambria" panose="02040503050406030204" pitchFamily="18" charset="0"/>
                <a:ea typeface="Cambria" panose="02040503050406030204" pitchFamily="18" charset="0"/>
              </a:rPr>
              <a:t>Bái</a:t>
            </a:r>
            <a:r>
              <a:rPr lang="en-SG" sz="3200" b="1" i="1" dirty="0">
                <a:solidFill>
                  <a:srgbClr val="000000"/>
                </a:solidFill>
                <a:latin typeface="Cambria" panose="02040503050406030204" pitchFamily="18" charset="0"/>
                <a:ea typeface="Cambria" panose="02040503050406030204" pitchFamily="18" charset="0"/>
              </a:rPr>
              <a:t>, Hà </a:t>
            </a:r>
            <a:r>
              <a:rPr lang="en-SG" sz="3200" b="1" i="1" dirty="0" err="1">
                <a:solidFill>
                  <a:srgbClr val="000000"/>
                </a:solidFill>
                <a:latin typeface="Cambria" panose="02040503050406030204" pitchFamily="18" charset="0"/>
                <a:ea typeface="Cambria" panose="02040503050406030204" pitchFamily="18" charset="0"/>
              </a:rPr>
              <a:t>Tĩnh</a:t>
            </a:r>
            <a:r>
              <a:rPr lang="en-SG" sz="3200" b="1" i="1" dirty="0">
                <a:solidFill>
                  <a:srgbClr val="000000"/>
                </a:solidFill>
                <a:latin typeface="Cambria" panose="02040503050406030204" pitchFamily="18" charset="0"/>
                <a:ea typeface="Cambria" panose="02040503050406030204" pitchFamily="18" charset="0"/>
              </a:rPr>
              <a:t>)</a:t>
            </a:r>
            <a:endParaRPr lang="en-US" sz="3200" b="1" dirty="0">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8B4855C4-430F-CA89-0A71-8BB8E5F169BA}"/>
              </a:ext>
            </a:extLst>
          </p:cNvPr>
          <p:cNvPicPr>
            <a:picLocks noChangeAspect="1"/>
          </p:cNvPicPr>
          <p:nvPr/>
        </p:nvPicPr>
        <p:blipFill>
          <a:blip r:embed="rId3"/>
          <a:stretch>
            <a:fillRect/>
          </a:stretch>
        </p:blipFill>
        <p:spPr>
          <a:xfrm>
            <a:off x="7067957" y="967876"/>
            <a:ext cx="3741557" cy="3701635"/>
          </a:xfrm>
          <a:prstGeom prst="rect">
            <a:avLst/>
          </a:prstGeom>
        </p:spPr>
      </p:pic>
      <p:sp>
        <p:nvSpPr>
          <p:cNvPr id="5" name="TextBox 4">
            <a:extLst>
              <a:ext uri="{FF2B5EF4-FFF2-40B4-BE49-F238E27FC236}">
                <a16:creationId xmlns:a16="http://schemas.microsoft.com/office/drawing/2014/main" id="{4ABA60DF-C067-0938-35D4-80A9A8D6A4EA}"/>
              </a:ext>
            </a:extLst>
          </p:cNvPr>
          <p:cNvSpPr txBox="1"/>
          <p:nvPr/>
        </p:nvSpPr>
        <p:spPr>
          <a:xfrm>
            <a:off x="6564086" y="4985658"/>
            <a:ext cx="5061857" cy="584775"/>
          </a:xfrm>
          <a:prstGeom prst="rect">
            <a:avLst/>
          </a:prstGeom>
          <a:noFill/>
        </p:spPr>
        <p:txBody>
          <a:bodyPr wrap="square" rtlCol="0">
            <a:spAutoFit/>
          </a:bodyPr>
          <a:lstStyle/>
          <a:p>
            <a:pPr algn="ctr"/>
            <a:r>
              <a:rPr lang="en-SG" sz="3200" b="1" i="1">
                <a:solidFill>
                  <a:srgbClr val="000000"/>
                </a:solidFill>
                <a:latin typeface="Cambria" panose="02040503050406030204" pitchFamily="18" charset="0"/>
                <a:ea typeface="Cambria" panose="02040503050406030204" pitchFamily="18" charset="0"/>
              </a:rPr>
              <a:t>Bô-xít (Tây Nguyên)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3358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4DF2D66A-82BB-9AE4-9477-35362662D0A2}"/>
              </a:ext>
            </a:extLst>
          </p:cNvPr>
          <p:cNvSpPr/>
          <p:nvPr/>
        </p:nvSpPr>
        <p:spPr>
          <a:xfrm>
            <a:off x="283030" y="0"/>
            <a:ext cx="11527970" cy="6379029"/>
          </a:xfrm>
          <a:custGeom>
            <a:avLst/>
            <a:gdLst/>
            <a:ahLst/>
            <a:cxnLst/>
            <a:rect l="l" t="t" r="r" b="b"/>
            <a:pathLst>
              <a:path w="3024000" h="2691360">
                <a:moveTo>
                  <a:pt x="0" y="0"/>
                </a:moveTo>
                <a:lnTo>
                  <a:pt x="3024000" y="0"/>
                </a:lnTo>
                <a:lnTo>
                  <a:pt x="3024000" y="2691360"/>
                </a:lnTo>
                <a:lnTo>
                  <a:pt x="0" y="26913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D1F5DED5-9EC8-AD67-59B4-0B59D3C48280}"/>
              </a:ext>
            </a:extLst>
          </p:cNvPr>
          <p:cNvSpPr txBox="1"/>
          <p:nvPr/>
        </p:nvSpPr>
        <p:spPr>
          <a:xfrm>
            <a:off x="957942" y="2481943"/>
            <a:ext cx="10319657" cy="3913892"/>
          </a:xfrm>
          <a:prstGeom prst="rect">
            <a:avLst/>
          </a:prstGeom>
          <a:noFill/>
        </p:spPr>
        <p:txBody>
          <a:bodyPr wrap="square" rtlCol="0">
            <a:spAutoFit/>
          </a:bodyPr>
          <a:lstStyle/>
          <a:p>
            <a:pPr marL="0" marR="0" algn="just">
              <a:lnSpc>
                <a:spcPct val="150000"/>
              </a:lnSpc>
              <a:spcBef>
                <a:spcPts val="240"/>
              </a:spcBef>
              <a:spcAft>
                <a:spcPts val="240"/>
              </a:spcAft>
            </a:pP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Vai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trò</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tài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khoáng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với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triển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tế</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nước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nguyên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liệu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nhiều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ngành</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công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nghiệp</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như</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than,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mỏ</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khí</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tự</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nhiên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phục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vụ</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nhiệt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điện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dầu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hóa</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đạm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quặng</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bô-xít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khai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thác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để</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sản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kim</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loại</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lnSpc>
                <a:spcPct val="150000"/>
              </a:lnSpc>
              <a:spcBef>
                <a:spcPts val="240"/>
              </a:spcBef>
              <a:spcAft>
                <a:spcPts val="240"/>
              </a:spcAft>
              <a:buFont typeface="Symbol" panose="05050102010706020507" pitchFamily="18" charset="2"/>
              <a:buChar char=""/>
            </a:pP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Một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phần</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xuất</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SG" sz="2400" b="1" i="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khẩu</a:t>
            </a:r>
            <a:r>
              <a:rPr lang="en-SG" sz="24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4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503702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Chúng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ta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phải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và</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khoáng</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sản</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như</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thế</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nào</a:t>
            </a:r>
            <a:r>
              <a:rPr kumimoji="0" lang="en-US" altLang="en-US" sz="3600" b="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a:t>
            </a:r>
            <a:endParaRPr kumimoji="0" lang="en-US" altLang="en-US" sz="3600" b="0" i="0" u="none" strike="noStrike" kern="1200" cap="none" spc="0" normalizeH="0" baseline="0" noProof="0" dirty="0">
              <a:ln>
                <a:noFill/>
              </a:ln>
              <a:solidFill>
                <a:srgbClr val="C00000"/>
              </a:solidFill>
              <a:effectLst/>
              <a:uLnTx/>
              <a:uFillTx/>
              <a:latin typeface=".VnTime" panose="020B7200000000000000" pitchFamily="34" charset="0"/>
              <a:ea typeface="+mn-ea"/>
              <a:cs typeface="+mn-cs"/>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Khai</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thác</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sử</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dụng</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tiết</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kiệm</a:t>
            </a:r>
            <a:r>
              <a:rPr kumimoji="0" lang="en-US" altLang="en-US" sz="36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8099"/>
            <a:ext cx="12268200" cy="6896099"/>
          </a:xfrm>
          <a:prstGeom prst="rect">
            <a:avLst/>
          </a:prstGeom>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par>
                                <p:cTn id="23" presetID="3" presetClass="exit" presetSubtype="10" fill="hold" nodeType="withEffect">
                                  <p:stCondLst>
                                    <p:cond delay="0"/>
                                  </p:stCondLst>
                                  <p:childTnLst>
                                    <p:animEffect transition="out" filter="blinds(horizontal)">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5FB81F-A6D3-44B6-AC25-BEEA8294FE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par>
                                <p:cTn id="22" presetID="3" presetClass="exit" presetSubtype="10" fill="hold"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par>
                          <p:cTn id="25" fill="hold">
                            <p:stCondLst>
                              <p:cond delay="1000"/>
                            </p:stCondLst>
                            <p:childTnLst>
                              <p:par>
                                <p:cTn id="26" presetID="6" presetClass="emph" presetSubtype="0" fill="hold" nodeType="afterEffect">
                                  <p:stCondLst>
                                    <p:cond delay="0"/>
                                  </p:stCondLst>
                                  <p:childTnLst>
                                    <p:animScale>
                                      <p:cBhvr>
                                        <p:cTn id="27"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ỐNG XANH VÀ TIÊU DÙNG BỀN VỮNG- ĐÂU LÀ BIỆN PHÁP THIẾT THỰC ĐỂ BẢO VỆ MÔI  TRƯỜNG Ở THÀNH THỊ ? - Hành trình bền vững">
            <a:extLst>
              <a:ext uri="{FF2B5EF4-FFF2-40B4-BE49-F238E27FC236}">
                <a16:creationId xmlns:a16="http://schemas.microsoft.com/office/drawing/2014/main" id="{8030903A-E4DC-4DEA-BCE6-EEF93F273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679"/>
            <a:ext cx="12192000" cy="683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559860"/>
      </p:ext>
    </p:extLst>
  </p:cSld>
  <p:clrMapOvr>
    <a:masterClrMapping/>
  </p:clrMapOvr>
  <mc:AlternateContent xmlns:mc="http://schemas.openxmlformats.org/markup-compatibility/2006" xmlns:p14="http://schemas.microsoft.com/office/powerpoint/2010/main">
    <mc:Choice Requires="p14">
      <p:transition spd="slow" p14:dur="1500" advTm="45994">
        <p14:window dir="vert"/>
      </p:transition>
    </mc:Choice>
    <mc:Fallback xmlns="">
      <p:transition spd="slow" advTm="45994">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Vietnamese girl and boy in red costume Free Vector">
            <a:hlinkClick r:id="rId2" action="ppaction://hlinksldjump"/>
            <a:extLst>
              <a:ext uri="{FF2B5EF4-FFF2-40B4-BE49-F238E27FC236}">
                <a16:creationId xmlns:a16="http://schemas.microsoft.com/office/drawing/2014/main" id="{61843862-C505-44AA-B80A-CF04835EE53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0" y="3900216"/>
            <a:ext cx="3181962" cy="29577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3182295-30AD-CB70-3DE2-69F0F196B6C5}"/>
              </a:ext>
            </a:extLst>
          </p:cNvPr>
          <p:cNvPicPr>
            <a:picLocks noChangeAspect="1"/>
          </p:cNvPicPr>
          <p:nvPr/>
        </p:nvPicPr>
        <p:blipFill rotWithShape="1">
          <a:blip r:embed="rId5">
            <a:extLst>
              <a:ext uri="{28A0092B-C50C-407E-A947-70E740481C1C}">
                <a14:useLocalDpi xmlns:a14="http://schemas.microsoft.com/office/drawing/2010/main" val="0"/>
              </a:ext>
            </a:extLst>
          </a:blip>
          <a:srcRect l="87273" t="29246" r="-694" b="52545"/>
          <a:stretch/>
        </p:blipFill>
        <p:spPr>
          <a:xfrm>
            <a:off x="2383422" y="321315"/>
            <a:ext cx="9590864" cy="1594571"/>
          </a:xfrm>
          <a:prstGeom prst="rect">
            <a:avLst/>
          </a:prstGeom>
        </p:spPr>
      </p:pic>
      <p:sp>
        <p:nvSpPr>
          <p:cNvPr id="18" name="Text Box 8">
            <a:extLst>
              <a:ext uri="{FF2B5EF4-FFF2-40B4-BE49-F238E27FC236}">
                <a16:creationId xmlns:a16="http://schemas.microsoft.com/office/drawing/2014/main" id="{EAAB613B-7967-10D7-1CB8-FE0963815992}"/>
              </a:ext>
            </a:extLst>
          </p:cNvPr>
          <p:cNvSpPr txBox="1">
            <a:spLocks noChangeArrowheads="1"/>
          </p:cNvSpPr>
          <p:nvPr/>
        </p:nvSpPr>
        <p:spPr bwMode="auto">
          <a:xfrm>
            <a:off x="2970441" y="561100"/>
            <a:ext cx="8078560" cy="1077218"/>
          </a:xfrm>
          <a:prstGeom prst="rect">
            <a:avLst/>
          </a:prstGeom>
          <a:noFill/>
          <a:ln>
            <a:solidFill>
              <a:schemeClr val="bg1"/>
            </a:solid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lvl="0" indent="457200" algn="ctr">
              <a:defRPr/>
            </a:pPr>
            <a:r>
              <a:rPr lang="en-US" sz="3200" b="1" dirty="0" err="1">
                <a:solidFill>
                  <a:srgbClr val="002060"/>
                </a:solidFill>
                <a:cs typeface="Arial" panose="020B0604020202020204" pitchFamily="34" charset="0"/>
              </a:rPr>
              <a:t>Nêu</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các</a:t>
            </a:r>
            <a:r>
              <a:rPr lang="en-US" sz="3200" b="1" dirty="0">
                <a:solidFill>
                  <a:srgbClr val="002060"/>
                </a:solidFill>
                <a:cs typeface="Arial" panose="020B0604020202020204" pitchFamily="34" charset="0"/>
              </a:rPr>
              <a:t> chi </a:t>
            </a:r>
            <a:r>
              <a:rPr lang="en-US" sz="3200" b="1" dirty="0" err="1">
                <a:solidFill>
                  <a:srgbClr val="002060"/>
                </a:solidFill>
                <a:cs typeface="Arial" panose="020B0604020202020204" pitchFamily="34" charset="0"/>
              </a:rPr>
              <a:t>tiết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trong</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bài</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hát</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đề</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cập</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đến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thiên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nhiên</a:t>
            </a:r>
            <a:r>
              <a:rPr lang="en-US" sz="3200" b="1" dirty="0">
                <a:solidFill>
                  <a:srgbClr val="002060"/>
                </a:solidFill>
                <a:cs typeface="Arial" panose="020B0604020202020204" pitchFamily="34" charset="0"/>
              </a:rPr>
              <a:t> </a:t>
            </a:r>
            <a:r>
              <a:rPr lang="en-US" sz="3200" b="1" dirty="0" err="1">
                <a:solidFill>
                  <a:srgbClr val="002060"/>
                </a:solidFill>
                <a:cs typeface="Arial" panose="020B0604020202020204" pitchFamily="34" charset="0"/>
              </a:rPr>
              <a:t>Việt</a:t>
            </a:r>
            <a:r>
              <a:rPr lang="en-US" sz="3200" b="1" dirty="0">
                <a:solidFill>
                  <a:srgbClr val="002060"/>
                </a:solidFill>
                <a:cs typeface="Arial" panose="020B0604020202020204" pitchFamily="34" charset="0"/>
              </a:rPr>
              <a:t> Nam. </a:t>
            </a: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20" name="Freeform 7">
            <a:extLst>
              <a:ext uri="{FF2B5EF4-FFF2-40B4-BE49-F238E27FC236}">
                <a16:creationId xmlns:a16="http://schemas.microsoft.com/office/drawing/2014/main" id="{FD75026F-C4FC-00DE-CB7A-3F04B287D480}"/>
              </a:ext>
            </a:extLst>
          </p:cNvPr>
          <p:cNvSpPr/>
          <p:nvPr/>
        </p:nvSpPr>
        <p:spPr>
          <a:xfrm>
            <a:off x="3494315" y="1676401"/>
            <a:ext cx="7979228" cy="5279572"/>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id="{C10E21AA-9FCE-E088-89C2-7A9AA65B761E}"/>
              </a:ext>
            </a:extLst>
          </p:cNvPr>
          <p:cNvSpPr txBox="1"/>
          <p:nvPr/>
        </p:nvSpPr>
        <p:spPr>
          <a:xfrm>
            <a:off x="5040087" y="3782785"/>
            <a:ext cx="5682342" cy="286232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Mặt biển xanh xa tít chân trời.</a:t>
            </a:r>
          </a:p>
          <a:p>
            <a:pPr algn="just"/>
            <a:r>
              <a:rPr lang="vi-VN" sz="2000" b="1" dirty="0">
                <a:solidFill>
                  <a:srgbClr val="FF0000"/>
                </a:solidFill>
                <a:latin typeface="Cambria" panose="02040503050406030204" pitchFamily="18" charset="0"/>
                <a:ea typeface="Cambria" panose="02040503050406030204" pitchFamily="18" charset="0"/>
              </a:rPr>
              <a:t>+ Buồm vươn cánh vượt sóng ra ngoài khơi.</a:t>
            </a:r>
          </a:p>
          <a:p>
            <a:pPr algn="just"/>
            <a:r>
              <a:rPr lang="vi-VN" sz="2000" b="1" dirty="0">
                <a:solidFill>
                  <a:srgbClr val="FF0000"/>
                </a:solidFill>
                <a:latin typeface="Cambria" panose="02040503050406030204" pitchFamily="18" charset="0"/>
                <a:ea typeface="Cambria" panose="02040503050406030204" pitchFamily="18" charset="0"/>
              </a:rPr>
              <a:t>+ Rừng dừa xanh xa tít chân trời.</a:t>
            </a:r>
          </a:p>
          <a:p>
            <a:pPr algn="just"/>
            <a:r>
              <a:rPr lang="vi-VN" sz="2000" b="1" dirty="0">
                <a:solidFill>
                  <a:srgbClr val="FF0000"/>
                </a:solidFill>
                <a:latin typeface="Cambria" panose="02040503050406030204" pitchFamily="18" charset="0"/>
                <a:ea typeface="Cambria" panose="02040503050406030204" pitchFamily="18" charset="0"/>
              </a:rPr>
              <a:t>+ Mía ngọt chè xanh bông trắng lưng đồi.</a:t>
            </a:r>
          </a:p>
          <a:p>
            <a:pPr algn="just"/>
            <a:r>
              <a:rPr lang="vi-VN" sz="2000" b="1" dirty="0">
                <a:solidFill>
                  <a:srgbClr val="FF0000"/>
                </a:solidFill>
                <a:latin typeface="Cambria" panose="02040503050406030204" pitchFamily="18" charset="0"/>
                <a:ea typeface="Cambria" panose="02040503050406030204" pitchFamily="18" charset="0"/>
              </a:rPr>
              <a:t>+ Đồng xanh lúa dập dờn biển cả.</a:t>
            </a:r>
          </a:p>
          <a:p>
            <a:pPr algn="just"/>
            <a:r>
              <a:rPr lang="vi-VN" sz="2000" b="1" dirty="0">
                <a:solidFill>
                  <a:srgbClr val="FF0000"/>
                </a:solidFill>
                <a:latin typeface="Cambria" panose="02040503050406030204" pitchFamily="18" charset="0"/>
                <a:ea typeface="Cambria" panose="02040503050406030204" pitchFamily="18" charset="0"/>
              </a:rPr>
              <a:t>+ Đồng xanh lúa thẳng cánh bay cò bay.</a:t>
            </a:r>
          </a:p>
          <a:p>
            <a:pPr algn="just"/>
            <a:r>
              <a:rPr lang="vi-VN" sz="2000" b="1" dirty="0">
                <a:solidFill>
                  <a:srgbClr val="FF0000"/>
                </a:solidFill>
                <a:latin typeface="Cambria" panose="02040503050406030204" pitchFamily="18" charset="0"/>
                <a:ea typeface="Cambria" panose="02040503050406030204" pitchFamily="18" charset="0"/>
              </a:rPr>
              <a:t>+ Xanh xanh luỹ tre.</a:t>
            </a:r>
          </a:p>
          <a:p>
            <a:pPr algn="just"/>
            <a:r>
              <a:rPr lang="vi-VN" sz="2000" b="1" dirty="0">
                <a:solidFill>
                  <a:srgbClr val="FF0000"/>
                </a:solidFill>
                <a:latin typeface="Cambria" panose="02040503050406030204" pitchFamily="18" charset="0"/>
                <a:ea typeface="Cambria" panose="02040503050406030204" pitchFamily="18" charset="0"/>
              </a:rPr>
              <a:t>+ Suối đổ về sông qua những nương chè.</a:t>
            </a:r>
          </a:p>
          <a:p>
            <a:pPr algn="just"/>
            <a:r>
              <a:rPr lang="vi-VN" sz="2000" b="1" dirty="0">
                <a:solidFill>
                  <a:srgbClr val="FF0000"/>
                </a:solidFill>
                <a:latin typeface="Cambria" panose="02040503050406030204" pitchFamily="18" charset="0"/>
                <a:ea typeface="Cambria" panose="02040503050406030204" pitchFamily="18" charset="0"/>
              </a:rPr>
              <a:t>+ Dòng sông cuốn rộn về biển cả. </a:t>
            </a:r>
          </a:p>
        </p:txBody>
      </p:sp>
    </p:spTree>
    <p:extLst>
      <p:ext uri="{BB962C8B-B14F-4D97-AF65-F5344CB8AC3E}">
        <p14:creationId xmlns:p14="http://schemas.microsoft.com/office/powerpoint/2010/main" val="20272292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1" presetClass="entr" presetSubtype="0" fill="hold" grpId="0" nodeType="with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8"/>
                                        </p:tgtEl>
                                        <p:attrNameLst>
                                          <p:attrName>ppt_y</p:attrName>
                                        </p:attrNameLst>
                                      </p:cBhvr>
                                      <p:tavLst>
                                        <p:tav tm="0">
                                          <p:val>
                                            <p:strVal val="#ppt_y"/>
                                          </p:val>
                                        </p:tav>
                                        <p:tav tm="100000">
                                          <p:val>
                                            <p:strVal val="#ppt_y"/>
                                          </p:val>
                                        </p:tav>
                                      </p:tavLst>
                                    </p:anim>
                                    <p:anim calcmode="lin" valueType="num">
                                      <p:cBhvr>
                                        <p:cTn id="14"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1">
                                            <p:txEl>
                                              <p:pRg st="0" end="0"/>
                                            </p:txEl>
                                          </p:spTgt>
                                        </p:tgtEl>
                                        <p:attrNameLst>
                                          <p:attrName>style.visibility</p:attrName>
                                        </p:attrNameLst>
                                      </p:cBhvr>
                                      <p:to>
                                        <p:strVal val="visible"/>
                                      </p:to>
                                    </p:set>
                                    <p:animEffect transition="in" filter="wipe(down)">
                                      <p:cBhvr>
                                        <p:cTn id="26" dur="500"/>
                                        <p:tgtEl>
                                          <p:spTgt spid="21">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1">
                                            <p:txEl>
                                              <p:pRg st="2" end="2"/>
                                            </p:txEl>
                                          </p:spTgt>
                                        </p:tgtEl>
                                        <p:attrNameLst>
                                          <p:attrName>style.visibility</p:attrName>
                                        </p:attrNameLst>
                                      </p:cBhvr>
                                      <p:to>
                                        <p:strVal val="visible"/>
                                      </p:to>
                                    </p:set>
                                    <p:animEffect transition="in" filter="wipe(down)">
                                      <p:cBhvr>
                                        <p:cTn id="36" dur="500"/>
                                        <p:tgtEl>
                                          <p:spTgt spid="21">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1">
                                            <p:txEl>
                                              <p:pRg st="3" end="3"/>
                                            </p:txEl>
                                          </p:spTgt>
                                        </p:tgtEl>
                                        <p:attrNameLst>
                                          <p:attrName>style.visibility</p:attrName>
                                        </p:attrNameLst>
                                      </p:cBhvr>
                                      <p:to>
                                        <p:strVal val="visible"/>
                                      </p:to>
                                    </p:set>
                                    <p:animEffect transition="in" filter="wipe(down)">
                                      <p:cBhvr>
                                        <p:cTn id="41" dur="500"/>
                                        <p:tgtEl>
                                          <p:spTgt spid="21">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xEl>
                                              <p:pRg st="4" end="4"/>
                                            </p:txEl>
                                          </p:spTgt>
                                        </p:tgtEl>
                                        <p:attrNameLst>
                                          <p:attrName>style.visibility</p:attrName>
                                        </p:attrNameLst>
                                      </p:cBhvr>
                                      <p:to>
                                        <p:strVal val="visible"/>
                                      </p:to>
                                    </p:set>
                                    <p:animEffect transition="in" filter="wipe(down)">
                                      <p:cBhvr>
                                        <p:cTn id="46" dur="500"/>
                                        <p:tgtEl>
                                          <p:spTgt spid="21">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1">
                                            <p:txEl>
                                              <p:pRg st="5" end="5"/>
                                            </p:txEl>
                                          </p:spTgt>
                                        </p:tgtEl>
                                        <p:attrNameLst>
                                          <p:attrName>style.visibility</p:attrName>
                                        </p:attrNameLst>
                                      </p:cBhvr>
                                      <p:to>
                                        <p:strVal val="visible"/>
                                      </p:to>
                                    </p:set>
                                    <p:animEffect transition="in" filter="wipe(down)">
                                      <p:cBhvr>
                                        <p:cTn id="51" dur="500"/>
                                        <p:tgtEl>
                                          <p:spTgt spid="21">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1">
                                            <p:txEl>
                                              <p:pRg st="6" end="6"/>
                                            </p:txEl>
                                          </p:spTgt>
                                        </p:tgtEl>
                                        <p:attrNameLst>
                                          <p:attrName>style.visibility</p:attrName>
                                        </p:attrNameLst>
                                      </p:cBhvr>
                                      <p:to>
                                        <p:strVal val="visible"/>
                                      </p:to>
                                    </p:set>
                                    <p:animEffect transition="in" filter="wipe(down)">
                                      <p:cBhvr>
                                        <p:cTn id="56" dur="500"/>
                                        <p:tgtEl>
                                          <p:spTgt spid="21">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1">
                                            <p:txEl>
                                              <p:pRg st="7" end="7"/>
                                            </p:txEl>
                                          </p:spTgt>
                                        </p:tgtEl>
                                        <p:attrNameLst>
                                          <p:attrName>style.visibility</p:attrName>
                                        </p:attrNameLst>
                                      </p:cBhvr>
                                      <p:to>
                                        <p:strVal val="visible"/>
                                      </p:to>
                                    </p:set>
                                    <p:animEffect transition="in" filter="wipe(down)">
                                      <p:cBhvr>
                                        <p:cTn id="61" dur="500"/>
                                        <p:tgtEl>
                                          <p:spTgt spid="21">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1">
                                            <p:txEl>
                                              <p:pRg st="8" end="8"/>
                                            </p:txEl>
                                          </p:spTgt>
                                        </p:tgtEl>
                                        <p:attrNameLst>
                                          <p:attrName>style.visibility</p:attrName>
                                        </p:attrNameLst>
                                      </p:cBhvr>
                                      <p:to>
                                        <p:strVal val="visible"/>
                                      </p:to>
                                    </p:set>
                                    <p:animEffect transition="in" filter="wipe(down)">
                                      <p:cBhvr>
                                        <p:cTn id="66" dur="500"/>
                                        <p:tgtEl>
                                          <p:spTgt spid="2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1B8D8A7-DC20-503E-3194-6A72D3DDEDD0}"/>
              </a:ext>
            </a:extLst>
          </p:cNvPr>
          <p:cNvGrpSpPr/>
          <p:nvPr/>
        </p:nvGrpSpPr>
        <p:grpSpPr>
          <a:xfrm>
            <a:off x="0" y="67198"/>
            <a:ext cx="3156857" cy="1820596"/>
            <a:chOff x="0" y="67198"/>
            <a:chExt cx="3024000" cy="2264220"/>
          </a:xfrm>
        </p:grpSpPr>
        <p:sp>
          <p:nvSpPr>
            <p:cNvPr id="6" name="Freeform 2">
              <a:extLst>
                <a:ext uri="{FF2B5EF4-FFF2-40B4-BE49-F238E27FC236}">
                  <a16:creationId xmlns:a16="http://schemas.microsoft.com/office/drawing/2014/main" id="{5A689954-7426-E611-4637-93A88B07BCB1}"/>
                </a:ext>
              </a:extLst>
            </p:cNvPr>
            <p:cNvSpPr/>
            <p:nvPr/>
          </p:nvSpPr>
          <p:spPr>
            <a:xfrm>
              <a:off x="0" y="67198"/>
              <a:ext cx="3024000" cy="2264220"/>
            </a:xfrm>
            <a:custGeom>
              <a:avLst/>
              <a:gdLst/>
              <a:ahLst/>
              <a:cxnLst/>
              <a:rect l="l" t="t" r="r" b="b"/>
              <a:pathLst>
                <a:path w="3024000" h="2264220">
                  <a:moveTo>
                    <a:pt x="0" y="0"/>
                  </a:moveTo>
                  <a:lnTo>
                    <a:pt x="3024000" y="0"/>
                  </a:lnTo>
                  <a:lnTo>
                    <a:pt x="3024000" y="2264220"/>
                  </a:lnTo>
                  <a:lnTo>
                    <a:pt x="0" y="2264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8">
              <a:extLst>
                <a:ext uri="{FF2B5EF4-FFF2-40B4-BE49-F238E27FC236}">
                  <a16:creationId xmlns:a16="http://schemas.microsoft.com/office/drawing/2014/main" id="{F97885CE-8D2F-261C-6327-DBBF0AC429CB}"/>
                </a:ext>
              </a:extLst>
            </p:cNvPr>
            <p:cNvSpPr txBox="1"/>
            <p:nvPr/>
          </p:nvSpPr>
          <p:spPr>
            <a:xfrm>
              <a:off x="165320" y="526794"/>
              <a:ext cx="2535728" cy="5741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có</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 name="TextBox 1">
            <a:extLst>
              <a:ext uri="{FF2B5EF4-FFF2-40B4-BE49-F238E27FC236}">
                <a16:creationId xmlns:a16="http://schemas.microsoft.com/office/drawing/2014/main" id="{1501F460-A965-AD1B-03CF-35EB78B3C245}"/>
              </a:ext>
            </a:extLst>
          </p:cNvPr>
          <p:cNvSpPr txBox="1"/>
          <p:nvPr/>
        </p:nvSpPr>
        <p:spPr>
          <a:xfrm>
            <a:off x="620486" y="1926771"/>
            <a:ext cx="10776857" cy="2800767"/>
          </a:xfrm>
          <a:prstGeom prst="rect">
            <a:avLst/>
          </a:prstGeom>
          <a:noFill/>
        </p:spPr>
        <p:txBody>
          <a:bodyPr wrap="square" rtlCol="0">
            <a:spAutoFit/>
          </a:bodyPr>
          <a:lstStyle/>
          <a:p>
            <a:pPr algn="just"/>
            <a:r>
              <a:rPr lang="en-US" sz="4400" b="1" i="1" u="none" strike="noStrike" dirty="0">
                <a:solidFill>
                  <a:srgbClr val="002060"/>
                </a:solidFill>
                <a:effectLst/>
                <a:latin typeface="Cambria" panose="02040503050406030204" pitchFamily="18" charset="0"/>
                <a:ea typeface="Cambria" panose="02040503050406030204" pitchFamily="18" charset="0"/>
              </a:rPr>
              <a:t>   </a:t>
            </a:r>
            <a:r>
              <a:rPr lang="vi-VN" sz="4400" b="1" i="1" u="none" strike="noStrike" dirty="0">
                <a:solidFill>
                  <a:srgbClr val="002060"/>
                </a:solidFill>
                <a:effectLst/>
                <a:latin typeface="Cambria" panose="02040503050406030204" pitchFamily="18" charset="0"/>
                <a:ea typeface="Cambria" panose="02040503050406030204" pitchFamily="18" charset="0"/>
              </a:rPr>
              <a:t>Một số khoáng sản có trữ lượng lớn ở nước ta là dầu mỏ và khí tự nhiên, b</a:t>
            </a:r>
            <a:r>
              <a:rPr lang="en-US" sz="4400" b="1" i="1" dirty="0">
                <a:solidFill>
                  <a:srgbClr val="002060"/>
                </a:solidFill>
                <a:latin typeface="Cambria" panose="02040503050406030204" pitchFamily="18" charset="0"/>
                <a:ea typeface="Cambria" panose="02040503050406030204" pitchFamily="18" charset="0"/>
              </a:rPr>
              <a:t>ô</a:t>
            </a:r>
            <a:r>
              <a:rPr lang="vi-VN" sz="4400" b="1" i="1" u="none" strike="noStrike" dirty="0">
                <a:solidFill>
                  <a:srgbClr val="002060"/>
                </a:solidFill>
                <a:effectLst/>
                <a:latin typeface="Cambria" panose="02040503050406030204" pitchFamily="18" charset="0"/>
                <a:ea typeface="Cambria" panose="02040503050406030204" pitchFamily="18" charset="0"/>
              </a:rPr>
              <a:t>-xít (bauxite), đá vôi, than đá, a-pa-tít (apatite), sắt, ti-tan (titanium),...</a:t>
            </a:r>
            <a:endParaRPr lang="en-US" sz="4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5439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7" name="Picture 6" descr="A yellow letters on a black background&#10;&#10;Description automatically generated">
            <a:extLst>
              <a:ext uri="{FF2B5EF4-FFF2-40B4-BE49-F238E27FC236}">
                <a16:creationId xmlns:a16="http://schemas.microsoft.com/office/drawing/2014/main" id="{880DD5B9-F63D-C671-7A38-71187186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4855" y="2107580"/>
            <a:ext cx="7378872" cy="2450016"/>
          </a:xfrm>
          <a:prstGeom prst="rect">
            <a:avLst/>
          </a:prstGeom>
        </p:spPr>
      </p:pic>
    </p:spTree>
    <p:extLst>
      <p:ext uri="{BB962C8B-B14F-4D97-AF65-F5344CB8AC3E}">
        <p14:creationId xmlns:p14="http://schemas.microsoft.com/office/powerpoint/2010/main" val="1213561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2BAD74-70C2-486F-8342-BA03BD3554B1}"/>
              </a:ext>
            </a:extLst>
          </p:cNvPr>
          <p:cNvSpPr>
            <a:spLocks noChangeAspect="1"/>
          </p:cNvSpPr>
          <p:nvPr>
            <p:custDataLst>
              <p:tags r:id="rId1"/>
            </p:custDataLst>
          </p:nvPr>
        </p:nvSpPr>
        <p:spPr>
          <a:xfrm>
            <a:off x="0" y="0"/>
            <a:ext cx="12179300" cy="6858000"/>
          </a:xfrm>
          <a:prstGeom prst="rect">
            <a:avLst/>
          </a:prstGeom>
          <a:blipFill dpi="0" rotWithShape="0">
            <a:blip r:embed="rId5">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026" name="Picture 2" descr="Download Cartoon Wood Transprent Png Free - Gambar Kartun Papan Kayu ,  Transparent Cartoon, Free Cliparts &amp;amp; Silhouettes - NetClipart">
            <a:extLst>
              <a:ext uri="{FF2B5EF4-FFF2-40B4-BE49-F238E27FC236}">
                <a16:creationId xmlns:a16="http://schemas.microsoft.com/office/drawing/2014/main" id="{CE6E700E-CA7E-484E-A053-8FC974CE34E2}"/>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1"/>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66150795-EEBE-4C10-991B-BA907ECBA790}"/>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585084" y="0"/>
            <a:ext cx="2708752" cy="5277396"/>
          </a:xfrm>
          <a:prstGeom prst="rect">
            <a:avLst/>
          </a:prstGeom>
        </p:spPr>
      </p:pic>
      <p:sp>
        <p:nvSpPr>
          <p:cNvPr id="4" name="Rectangle 3"/>
          <p:cNvSpPr/>
          <p:nvPr/>
        </p:nvSpPr>
        <p:spPr>
          <a:xfrm>
            <a:off x="5347627" y="1225110"/>
            <a:ext cx="5101076"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0160">
                  <a:solidFill>
                    <a:srgbClr val="FC6E51"/>
                  </a:solidFill>
                  <a:prstDash val="solid"/>
                </a:ln>
                <a:solidFill>
                  <a:srgbClr val="FC6E51">
                    <a:lumMod val="75000"/>
                  </a:srgbClr>
                </a:solidFill>
                <a:effectLst>
                  <a:outerShdw blurRad="38100" dist="22860" dir="5400000" algn="tl" rotWithShape="0">
                    <a:srgbClr val="000000">
                      <a:alpha val="30000"/>
                    </a:srgbClr>
                  </a:outerShdw>
                </a:effectLst>
                <a:uLnTx/>
                <a:uFillTx/>
                <a:latin typeface="Times New Roman" panose="02020603050405020304" pitchFamily="18" charset="0"/>
                <a:ea typeface="+mn-ea"/>
                <a:cs typeface="Times New Roman" panose="02020603050405020304" pitchFamily="18" charset="0"/>
              </a:rPr>
              <a:t>NHỔ CÀ RỐT</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21264" y="2379174"/>
            <a:ext cx="2039956" cy="1852613"/>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3659" y="3201544"/>
            <a:ext cx="1485873" cy="2075852"/>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17" name="Picture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pic>
        <p:nvPicPr>
          <p:cNvPr id="20" name="nhacnen">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660666" y="2537037"/>
            <a:ext cx="609600" cy="609600"/>
          </a:xfrm>
          <a:prstGeom prst="rect">
            <a:avLst/>
          </a:prstGeom>
        </p:spPr>
      </p:pic>
      <p:sp>
        <p:nvSpPr>
          <p:cNvPr id="21" name="Freeform: Shape 20">
            <a:extLst>
              <a:ext uri="{FF2B5EF4-FFF2-40B4-BE49-F238E27FC236}">
                <a16:creationId xmlns:a16="http://schemas.microsoft.com/office/drawing/2014/main" id="{7989C5D8-3D0C-43EC-8A03-7D9214A3A74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150030992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repeatCount="indefinite" fill="hold" nodeType="withEffect">
                                  <p:stCondLst>
                                    <p:cond delay="0"/>
                                  </p:stCondLst>
                                  <p:childTnLst>
                                    <p:animClr clrSpc="rgb" dir="cw">
                                      <p:cBhvr override="childStyle">
                                        <p:cTn id="6" dur="500" fill="hold"/>
                                        <p:tgtEl>
                                          <p:spTgt spid="4">
                                            <p:txEl>
                                              <p:pRg st="0" end="0"/>
                                            </p:txEl>
                                          </p:spTgt>
                                        </p:tgtEl>
                                        <p:attrNameLst>
                                          <p:attrName>style.color</p:attrName>
                                        </p:attrNameLst>
                                      </p:cBhvr>
                                      <p:to>
                                        <a:srgbClr val="BDD7EE"/>
                                      </p:to>
                                    </p:animClr>
                                    <p:animClr clrSpc="rgb" dir="cw">
                                      <p:cBhvr>
                                        <p:cTn id="7" dur="500" fill="hold"/>
                                        <p:tgtEl>
                                          <p:spTgt spid="4">
                                            <p:txEl>
                                              <p:pRg st="0" end="0"/>
                                            </p:txEl>
                                          </p:spTgt>
                                        </p:tgtEl>
                                        <p:attrNameLst>
                                          <p:attrName>fillcolor</p:attrName>
                                        </p:attrNameLst>
                                      </p:cBhvr>
                                      <p:to>
                                        <a:srgbClr val="BDD7EE"/>
                                      </p:to>
                                    </p:animClr>
                                    <p:set>
                                      <p:cBhvr>
                                        <p:cTn id="8" dur="500" fill="hold"/>
                                        <p:tgtEl>
                                          <p:spTgt spid="4">
                                            <p:txEl>
                                              <p:pRg st="0" end="0"/>
                                            </p:txEl>
                                          </p:spTgt>
                                        </p:tgtEl>
                                        <p:attrNameLst>
                                          <p:attrName>fill.type</p:attrName>
                                        </p:attrNameLst>
                                      </p:cBhvr>
                                      <p:to>
                                        <p:strVal val="solid"/>
                                      </p:to>
                                    </p:set>
                                    <p:set>
                                      <p:cBhvr>
                                        <p:cTn id="9" dur="500" fill="hold"/>
                                        <p:tgtEl>
                                          <p:spTgt spid="4">
                                            <p:txEl>
                                              <p:pRg st="0" end="0"/>
                                            </p:txEl>
                                          </p:spTgt>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21159"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repeatCount="indefinite" fill="hold" display="0">
                  <p:stCondLst>
                    <p:cond delay="indefinite"/>
                  </p:stCondLst>
                  <p:endCondLst>
                    <p:cond evt="onStopAudio" delay="0">
                      <p:tgtEl>
                        <p:sldTgt/>
                      </p:tgtEl>
                    </p:cond>
                  </p:endCondLst>
                </p:cTn>
                <p:tgtEl>
                  <p:spTgt spid="20"/>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CED236D-1747-4596-9545-087F1A582333}"/>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27D88774-AC1C-4253-BB0C-E1744D41DEA4}"/>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630170" y="-228600"/>
            <a:ext cx="7770813" cy="4424328"/>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E1F83E76-894F-4E5B-B61A-17F7CAEA42BF}"/>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8" y="4392304"/>
            <a:ext cx="1580781" cy="1435608"/>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6079635" y="3952202"/>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279719"/>
            <a:ext cx="850901" cy="1273201"/>
          </a:xfrm>
          <a:prstGeom prst="rect">
            <a:avLst/>
          </a:prstGeom>
        </p:spPr>
      </p:pic>
      <p:pic>
        <p:nvPicPr>
          <p:cNvPr id="17" name="Picture 1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24307" y="4338724"/>
            <a:ext cx="1073146" cy="1310075"/>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279719"/>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279719"/>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279719"/>
            <a:ext cx="850901" cy="1273201"/>
          </a:xfrm>
          <a:prstGeom prst="rect">
            <a:avLst/>
          </a:prstGeom>
        </p:spPr>
      </p:pic>
      <p:sp>
        <p:nvSpPr>
          <p:cNvPr id="45" name="Rounded Rectangular Callout 44"/>
          <p:cNvSpPr/>
          <p:nvPr/>
        </p:nvSpPr>
        <p:spPr>
          <a:xfrm>
            <a:off x="4289208" y="26863"/>
            <a:ext cx="7055223"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Vùng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đồi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núi</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chiếm</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khoảng</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mấy</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phần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diện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tích</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đất</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200" b="1" i="0" u="none" strike="noStrike" kern="1200" cap="none" spc="0" normalizeH="0" baseline="0" noProof="0" dirty="0" err="1">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liền</a:t>
            </a:r>
            <a:r>
              <a:rPr kumimoji="0" lang="en-US" sz="3200" b="1" i="0" u="none" strike="noStrike" kern="1200" cap="none" spc="0" normalizeH="0" baseline="0" noProof="0" dirty="0">
                <a:ln>
                  <a:noFill/>
                </a:ln>
                <a:solidFill>
                  <a:srgbClr val="FC6E51">
                    <a:lumMod val="75000"/>
                  </a:srgbClr>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200" b="1" i="0" u="none" strike="noStrike" kern="1200" cap="none" spc="0" normalizeH="0" baseline="0" noProof="0" dirty="0">
              <a:ln>
                <a:noFill/>
              </a:ln>
              <a:solidFill>
                <a:srgbClr val="FC6E51">
                  <a:lumMod val="75000"/>
                </a:srgbClr>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0201CEDE-AB78-43D7-B441-A3E8F5E645EC}"/>
              </a:ext>
            </a:extLst>
          </p:cNvPr>
          <p:cNvSpPr/>
          <p:nvPr/>
        </p:nvSpPr>
        <p:spPr>
          <a:xfrm>
            <a:off x="990600" y="6117805"/>
            <a:ext cx="11188700" cy="740195"/>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sp>
        <p:nvSpPr>
          <p:cNvPr id="29" name="Rectangle 28"/>
          <p:cNvSpPr/>
          <p:nvPr/>
        </p:nvSpPr>
        <p:spPr>
          <a:xfrm>
            <a:off x="5477467" y="1411497"/>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1/4</a:t>
            </a:r>
          </a:p>
        </p:txBody>
      </p:sp>
      <p:sp>
        <p:nvSpPr>
          <p:cNvPr id="31" name="Rectangle 30"/>
          <p:cNvSpPr/>
          <p:nvPr/>
        </p:nvSpPr>
        <p:spPr>
          <a:xfrm>
            <a:off x="5477467" y="1905641"/>
            <a:ext cx="169453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2/4</a:t>
            </a:r>
          </a:p>
        </p:txBody>
      </p:sp>
      <p:sp>
        <p:nvSpPr>
          <p:cNvPr id="32" name="Rectangle 31"/>
          <p:cNvSpPr/>
          <p:nvPr/>
        </p:nvSpPr>
        <p:spPr>
          <a:xfrm>
            <a:off x="7881518" y="1411497"/>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3/4</a:t>
            </a:r>
          </a:p>
        </p:txBody>
      </p:sp>
      <p:sp>
        <p:nvSpPr>
          <p:cNvPr id="34" name="Rectangle 33"/>
          <p:cNvSpPr/>
          <p:nvPr/>
        </p:nvSpPr>
        <p:spPr>
          <a:xfrm>
            <a:off x="7881518" y="1905642"/>
            <a:ext cx="205285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4/4</a:t>
            </a:r>
          </a:p>
        </p:txBody>
      </p:sp>
    </p:spTree>
    <p:extLst>
      <p:ext uri="{BB962C8B-B14F-4D97-AF65-F5344CB8AC3E}">
        <p14:creationId xmlns:p14="http://schemas.microsoft.com/office/powerpoint/2010/main" val="270491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95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45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95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45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60521 0.3713 " pathEditMode="relative" rAng="0" ptsTypes="AA">
                                      <p:cBhvr>
                                        <p:cTn id="46" dur="3000" fill="hold"/>
                                        <p:tgtEl>
                                          <p:spTgt spid="5"/>
                                        </p:tgtEl>
                                        <p:attrNameLst>
                                          <p:attrName>ppt_x</p:attrName>
                                          <p:attrName>ppt_y</p:attrName>
                                        </p:attrNameLst>
                                      </p:cBhvr>
                                      <p:rCtr x="30260" y="18565"/>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2201 0.32801 " pathEditMode="relative" rAng="0" ptsTypes="AA">
                                      <p:cBhvr>
                                        <p:cTn id="98" dur="2000" fill="hold"/>
                                        <p:tgtEl>
                                          <p:spTgt spid="5"/>
                                        </p:tgtEl>
                                        <p:attrNameLst>
                                          <p:attrName>ppt_x</p:attrName>
                                          <p:attrName>ppt_y</p:attrName>
                                        </p:attrNameLst>
                                      </p:cBhvr>
                                      <p:rCtr x="21094" y="1638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4" name="congioilam.wav"/>
                                        </p:tgtEl>
                                      </p:cMediaNode>
                                    </p:audio>
                                  </p:subTnLst>
                                </p:cTn>
                              </p:par>
                              <p:par>
                                <p:cTn id="126" presetID="10" presetClass="exit" presetSubtype="0" fill="hold" nodeType="withEffect">
                                  <p:stCondLst>
                                    <p:cond delay="0"/>
                                  </p:stCondLst>
                                  <p:childTnLst>
                                    <p:animEffect transition="out" filter="fade">
                                      <p:cBhvr>
                                        <p:cTn id="127" dur="250"/>
                                        <p:tgtEl>
                                          <p:spTgt spid="22"/>
                                        </p:tgtEl>
                                      </p:cBhvr>
                                    </p:animEffect>
                                    <p:set>
                                      <p:cBhvr>
                                        <p:cTn id="128" dur="1" fill="hold">
                                          <p:stCondLst>
                                            <p:cond delay="249"/>
                                          </p:stCondLst>
                                        </p:cTn>
                                        <p:tgtEl>
                                          <p:spTgt spid="22"/>
                                        </p:tgtEl>
                                        <p:attrNameLst>
                                          <p:attrName>style.visibility</p:attrName>
                                        </p:attrNameLst>
                                      </p:cBhvr>
                                      <p:to>
                                        <p:strVal val="hidden"/>
                                      </p:to>
                                    </p:set>
                                  </p:childTnLst>
                                </p:cTn>
                              </p:par>
                              <p:par>
                                <p:cTn id="129" presetID="10" presetClass="entr" presetSubtype="0" fill="hold" grpId="0" nodeType="withEffect">
                                  <p:stCondLst>
                                    <p:cond delay="0"/>
                                  </p:stCondLst>
                                  <p:childTnLst>
                                    <p:set>
                                      <p:cBhvr>
                                        <p:cTn id="130" dur="1" fill="hold">
                                          <p:stCondLst>
                                            <p:cond delay="0"/>
                                          </p:stCondLst>
                                        </p:cTn>
                                        <p:tgtEl>
                                          <p:spTgt spid="77"/>
                                        </p:tgtEl>
                                        <p:attrNameLst>
                                          <p:attrName>style.visibility</p:attrName>
                                        </p:attrNameLst>
                                      </p:cBhvr>
                                      <p:to>
                                        <p:strVal val="visible"/>
                                      </p:to>
                                    </p:set>
                                    <p:animEffect transition="in" filter="fade">
                                      <p:cBhvr>
                                        <p:cTn id="131" dur="250"/>
                                        <p:tgtEl>
                                          <p:spTgt spid="77"/>
                                        </p:tgtEl>
                                      </p:cBhvr>
                                    </p:animEffect>
                                  </p:childTnLst>
                                </p:cTn>
                              </p:par>
                              <p:par>
                                <p:cTn id="132" presetID="8" presetClass="emph" presetSubtype="0" repeatCount="indefinite" fill="hold" grpId="1" nodeType="withEffect">
                                  <p:stCondLst>
                                    <p:cond delay="0"/>
                                  </p:stCondLst>
                                  <p:childTnLst>
                                    <p:animRot by="21600000">
                                      <p:cBhvr>
                                        <p:cTn id="133" dur="2000" fill="hold"/>
                                        <p:tgtEl>
                                          <p:spTgt spid="77"/>
                                        </p:tgtEl>
                                        <p:attrNameLst>
                                          <p:attrName>r</p:attrName>
                                        </p:attrNameLst>
                                      </p:cBhvr>
                                    </p:animRo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3.125E-6 -4.81481E-6 L 0.24675 0.30209 " pathEditMode="relative" rAng="0" ptsTypes="AA">
                                      <p:cBhvr>
                                        <p:cTn id="152" dur="2000" fill="hold"/>
                                        <p:tgtEl>
                                          <p:spTgt spid="5"/>
                                        </p:tgtEl>
                                        <p:attrNameLst>
                                          <p:attrName>ppt_x</p:attrName>
                                          <p:attrName>ppt_y</p:attrName>
                                        </p:attrNameLst>
                                      </p:cBhvr>
                                      <p:rCtr x="12331" y="15093"/>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3"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7917 0.32917 " pathEditMode="relative" rAng="0" ptsTypes="AA">
                                      <p:cBhvr>
                                        <p:cTn id="204" dur="2000" fill="hold"/>
                                        <p:tgtEl>
                                          <p:spTgt spid="5"/>
                                        </p:tgtEl>
                                        <p:attrNameLst>
                                          <p:attrName>ppt_x</p:attrName>
                                          <p:attrName>ppt_y</p:attrName>
                                        </p:attrNameLst>
                                      </p:cBhvr>
                                      <p:rCtr x="4236" y="15000"/>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982BCB2B-28C7-4062-B909-C03BE61FFDC7}"/>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F152854E-7B02-4C07-882B-3BC34FD0DBA3}"/>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4012759" y="-192542"/>
            <a:ext cx="7770813" cy="4688501"/>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163EB9BB-189C-4713-A1C7-864BAE904F5D}"/>
              </a:ext>
            </a:extLst>
          </p:cNvPr>
          <p:cNvSpPr/>
          <p:nvPr/>
        </p:nvSpPr>
        <p:spPr>
          <a:xfrm>
            <a:off x="-12700" y="3626032"/>
            <a:ext cx="12192000" cy="3237110"/>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3879399" y="3960547"/>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429719" y="4347069"/>
            <a:ext cx="1061850" cy="1310075"/>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13611" y="0"/>
            <a:ext cx="8765690" cy="1011184"/>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FF0000"/>
                </a:solidFill>
                <a:latin typeface="Times New Roman" panose="02020603050405020304" pitchFamily="18" charset="0"/>
                <a:cs typeface="Times New Roman" panose="02020603050405020304" pitchFamily="18" charset="0"/>
              </a:rPr>
              <a:t>Đồng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bằng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chiếm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khoảng</a:t>
            </a:r>
            <a:r>
              <a:rPr lang="en-US" sz="3200" b="1" dirty="0">
                <a:solidFill>
                  <a:srgbClr val="FF0000"/>
                </a:solidFill>
                <a:latin typeface="Times New Roman" panose="02020603050405020304" pitchFamily="18" charset="0"/>
                <a:cs typeface="Times New Roman" panose="02020603050405020304" pitchFamily="18" charset="0"/>
              </a:rPr>
              <a:t> bao </a:t>
            </a:r>
            <a:r>
              <a:rPr lang="en-US" sz="3200" b="1" dirty="0" err="1">
                <a:solidFill>
                  <a:srgbClr val="FF0000"/>
                </a:solidFill>
                <a:latin typeface="Times New Roman" panose="02020603050405020304" pitchFamily="18" charset="0"/>
                <a:cs typeface="Times New Roman" panose="02020603050405020304" pitchFamily="18" charset="0"/>
              </a:rPr>
              <a:t>nhiêu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diện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tích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lãnh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thổ</a:t>
            </a:r>
            <a:r>
              <a:rPr lang="en-US" sz="3200" b="1" dirty="0">
                <a:solidFill>
                  <a:srgbClr val="FF0000"/>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25" name="Picture 24"/>
          <p:cNvPicPr>
            <a:picLocks noChangeAspect="1"/>
          </p:cNvPicPr>
          <p:nvPr/>
        </p:nvPicPr>
        <p:blipFill rotWithShape="1">
          <a:blip r:embed="rId14">
            <a:extLst>
              <a:ext uri="{BEBA8EAE-BF5A-486C-A8C5-ECC9F3942E4B}">
                <a14:imgProps xmlns:a14="http://schemas.microsoft.com/office/drawing/2010/main">
                  <a14:imgLayer r:embed="rId15">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sp>
        <p:nvSpPr>
          <p:cNvPr id="29" name="Rectangle 28"/>
          <p:cNvSpPr/>
          <p:nvPr/>
        </p:nvSpPr>
        <p:spPr>
          <a:xfrm>
            <a:off x="5477467" y="966147"/>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 3/4</a:t>
            </a:r>
          </a:p>
        </p:txBody>
      </p:sp>
      <p:sp>
        <p:nvSpPr>
          <p:cNvPr id="31" name="Rectangle 30"/>
          <p:cNvSpPr/>
          <p:nvPr/>
        </p:nvSpPr>
        <p:spPr>
          <a:xfrm>
            <a:off x="5477467" y="1460291"/>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 </a:t>
            </a:r>
            <a:r>
              <a:rPr lang="en-US" sz="2800" b="1" dirty="0">
                <a:solidFill>
                  <a:srgbClr val="FCECD0">
                    <a:lumMod val="25000"/>
                  </a:srgbClr>
                </a:solidFill>
                <a:latin typeface="Times New Roman" panose="02020603050405020304" pitchFamily="18" charset="0"/>
                <a:cs typeface="Times New Roman" panose="02020603050405020304" pitchFamily="18" charset="0"/>
              </a:rPr>
              <a:t>1/4</a:t>
            </a:r>
            <a:endPar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endParaRPr>
          </a:p>
        </p:txBody>
      </p:sp>
      <p:sp>
        <p:nvSpPr>
          <p:cNvPr id="32" name="Rectangle 31"/>
          <p:cNvSpPr/>
          <p:nvPr/>
        </p:nvSpPr>
        <p:spPr>
          <a:xfrm>
            <a:off x="5477467" y="1954435"/>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 2/4</a:t>
            </a:r>
          </a:p>
        </p:txBody>
      </p:sp>
      <p:sp>
        <p:nvSpPr>
          <p:cNvPr id="34" name="Rectangle 33"/>
          <p:cNvSpPr/>
          <p:nvPr/>
        </p:nvSpPr>
        <p:spPr>
          <a:xfrm>
            <a:off x="5477467" y="2448580"/>
            <a:ext cx="5705066"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5/4</a:t>
            </a:r>
          </a:p>
        </p:txBody>
      </p:sp>
      <p:sp>
        <p:nvSpPr>
          <p:cNvPr id="38" name="Freeform: Shape 37">
            <a:extLst>
              <a:ext uri="{FF2B5EF4-FFF2-40B4-BE49-F238E27FC236}">
                <a16:creationId xmlns:a16="http://schemas.microsoft.com/office/drawing/2014/main" id="{8416192D-C10E-47D3-B668-6F3FD6CA4EF1}"/>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90359"/>
            <a:ext cx="7678834" cy="583682"/>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Tree>
    <p:extLst>
      <p:ext uri="{BB962C8B-B14F-4D97-AF65-F5344CB8AC3E}">
        <p14:creationId xmlns:p14="http://schemas.microsoft.com/office/powerpoint/2010/main" val="2314336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6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1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6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1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3.125E-6 -4.81481E-6 L 0.57839 0.33056 " pathEditMode="relative" rAng="0" ptsTypes="AA">
                                      <p:cBhvr>
                                        <p:cTn id="46" dur="3000" fill="hold"/>
                                        <p:tgtEl>
                                          <p:spTgt spid="5"/>
                                        </p:tgtEl>
                                        <p:attrNameLst>
                                          <p:attrName>ppt_x</p:attrName>
                                          <p:attrName>ppt_y</p:attrName>
                                        </p:attrNameLst>
                                      </p:cBhvr>
                                      <p:rCtr x="28919" y="16528"/>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1968 " pathEditMode="relative" rAng="0" ptsTypes="AA">
                                      <p:cBhvr>
                                        <p:cTn id="98" dur="2000" fill="hold"/>
                                        <p:tgtEl>
                                          <p:spTgt spid="5"/>
                                        </p:tgtEl>
                                        <p:attrNameLst>
                                          <p:attrName>ppt_x</p:attrName>
                                          <p:attrName>ppt_y</p:attrName>
                                        </p:attrNameLst>
                                      </p:cBhvr>
                                      <p:rCtr x="20039" y="15972"/>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3711 0.32362 " pathEditMode="relative" rAng="0" ptsTypes="AA">
                                      <p:cBhvr>
                                        <p:cTn id="150" dur="2000" fill="hold"/>
                                        <p:tgtEl>
                                          <p:spTgt spid="5"/>
                                        </p:tgtEl>
                                        <p:attrNameLst>
                                          <p:attrName>ppt_x</p:attrName>
                                          <p:attrName>ppt_y</p:attrName>
                                        </p:attrNameLst>
                                      </p:cBhvr>
                                      <p:rCtr x="11849" y="16181"/>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congioilam.wav"/>
                                        </p:tgtEl>
                                      </p:cMediaNode>
                                    </p:audio>
                                  </p:subTnLst>
                                </p:cTn>
                              </p:par>
                              <p:par>
                                <p:cTn id="178" presetID="10" presetClass="exit" presetSubtype="0" fill="hold" nodeType="withEffect">
                                  <p:stCondLst>
                                    <p:cond delay="0"/>
                                  </p:stCondLst>
                                  <p:childTnLst>
                                    <p:animEffect transition="out" filter="fade">
                                      <p:cBhvr>
                                        <p:cTn id="179" dur="250"/>
                                        <p:tgtEl>
                                          <p:spTgt spid="26"/>
                                        </p:tgtEl>
                                      </p:cBhvr>
                                    </p:animEffect>
                                    <p:set>
                                      <p:cBhvr>
                                        <p:cTn id="180" dur="1" fill="hold">
                                          <p:stCondLst>
                                            <p:cond delay="249"/>
                                          </p:stCondLst>
                                        </p:cTn>
                                        <p:tgtEl>
                                          <p:spTgt spid="26"/>
                                        </p:tgtEl>
                                        <p:attrNameLst>
                                          <p:attrName>style.visibility</p:attrName>
                                        </p:attrNameLst>
                                      </p:cBhvr>
                                      <p:to>
                                        <p:strVal val="hidden"/>
                                      </p:to>
                                    </p:set>
                                  </p:childTnLst>
                                </p:cTn>
                              </p:par>
                              <p:par>
                                <p:cTn id="181" presetID="10" presetClass="entr" presetSubtype="0" fill="hold" grpId="0" nodeType="withEffect">
                                  <p:stCondLst>
                                    <p:cond delay="0"/>
                                  </p:stCondLst>
                                  <p:childTnLst>
                                    <p:set>
                                      <p:cBhvr>
                                        <p:cTn id="182" dur="1" fill="hold">
                                          <p:stCondLst>
                                            <p:cond delay="0"/>
                                          </p:stCondLst>
                                        </p:cTn>
                                        <p:tgtEl>
                                          <p:spTgt spid="77"/>
                                        </p:tgtEl>
                                        <p:attrNameLst>
                                          <p:attrName>style.visibility</p:attrName>
                                        </p:attrNameLst>
                                      </p:cBhvr>
                                      <p:to>
                                        <p:strVal val="visible"/>
                                      </p:to>
                                    </p:set>
                                    <p:animEffect transition="in" filter="fade">
                                      <p:cBhvr>
                                        <p:cTn id="183" dur="500"/>
                                        <p:tgtEl>
                                          <p:spTgt spid="77"/>
                                        </p:tgtEl>
                                      </p:cBhvr>
                                    </p:animEffect>
                                  </p:childTnLst>
                                </p:cTn>
                              </p:par>
                              <p:par>
                                <p:cTn id="184" presetID="8" presetClass="emph" presetSubtype="0" repeatCount="indefinite" fill="hold" grpId="1" nodeType="withEffect">
                                  <p:stCondLst>
                                    <p:cond delay="0"/>
                                  </p:stCondLst>
                                  <p:childTnLst>
                                    <p:animRot by="21600000">
                                      <p:cBhvr>
                                        <p:cTn id="185" dur="2000" fill="hold"/>
                                        <p:tgtEl>
                                          <p:spTgt spid="77"/>
                                        </p:tgtEl>
                                        <p:attrNameLst>
                                          <p:attrName>r</p:attrName>
                                        </p:attrNameLst>
                                      </p:cBhvr>
                                    </p:animRo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5065 0.34306 " pathEditMode="relative" rAng="0" ptsTypes="AA">
                                      <p:cBhvr>
                                        <p:cTn id="204" dur="2000" fill="hold"/>
                                        <p:tgtEl>
                                          <p:spTgt spid="5"/>
                                        </p:tgtEl>
                                        <p:attrNameLst>
                                          <p:attrName>ppt_x</p:attrName>
                                          <p:attrName>ppt_y</p:attrName>
                                        </p:attrNameLst>
                                      </p:cBhvr>
                                      <p:rCtr x="2812" y="15694"/>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3"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2">
                                            <p:txEl>
                                              <p:pRg st="0" end="0"/>
                                            </p:txEl>
                                          </p:spTgt>
                                        </p:tgtEl>
                                        <p:attrNameLst>
                                          <p:attrName>style.color</p:attrName>
                                        </p:attrNameLst>
                                      </p:cBhvr>
                                      <p:by>
                                        <p:hsl h="0" s="-12549" l="-25098"/>
                                      </p:by>
                                    </p:animClr>
                                    <p:animClr clrSpc="hsl" dir="cw">
                                      <p:cBhvr>
                                        <p:cTn id="249" dur="500" fill="hold"/>
                                        <p:tgtEl>
                                          <p:spTgt spid="32">
                                            <p:txEl>
                                              <p:pRg st="0" end="0"/>
                                            </p:txEl>
                                          </p:spTgt>
                                        </p:tgtEl>
                                        <p:attrNameLst>
                                          <p:attrName>fillcolor</p:attrName>
                                        </p:attrNameLst>
                                      </p:cBhvr>
                                      <p:by>
                                        <p:hsl h="0" s="-12549" l="-25098"/>
                                      </p:by>
                                    </p:animClr>
                                    <p:animClr clrSpc="hsl" dir="cw">
                                      <p:cBhvr>
                                        <p:cTn id="250" dur="500" fill="hold"/>
                                        <p:tgtEl>
                                          <p:spTgt spid="32">
                                            <p:txEl>
                                              <p:pRg st="0" end="0"/>
                                            </p:txEl>
                                          </p:spTgt>
                                        </p:tgtEl>
                                        <p:attrNameLst>
                                          <p:attrName>stroke.color</p:attrName>
                                        </p:attrNameLst>
                                      </p:cBhvr>
                                      <p:by>
                                        <p:hsl h="0" s="-12549" l="-25098"/>
                                      </p:by>
                                    </p:animClr>
                                    <p:set>
                                      <p:cBhvr>
                                        <p:cTn id="251" dur="500" fill="hold"/>
                                        <p:tgtEl>
                                          <p:spTgt spid="32">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4">
                                            <p:txEl>
                                              <p:pRg st="0" end="0"/>
                                            </p:txEl>
                                          </p:spTgt>
                                        </p:tgtEl>
                                        <p:attrNameLst>
                                          <p:attrName>style.color</p:attrName>
                                        </p:attrNameLst>
                                      </p:cBhvr>
                                      <p:by>
                                        <p:hsl h="0" s="-12549" l="-25098"/>
                                      </p:by>
                                    </p:animClr>
                                    <p:animClr clrSpc="hsl" dir="cw">
                                      <p:cBhvr>
                                        <p:cTn id="254" dur="500" fill="hold"/>
                                        <p:tgtEl>
                                          <p:spTgt spid="34">
                                            <p:txEl>
                                              <p:pRg st="0" end="0"/>
                                            </p:txEl>
                                          </p:spTgt>
                                        </p:tgtEl>
                                        <p:attrNameLst>
                                          <p:attrName>fillcolor</p:attrName>
                                        </p:attrNameLst>
                                      </p:cBhvr>
                                      <p:by>
                                        <p:hsl h="0" s="-12549" l="-25098"/>
                                      </p:by>
                                    </p:animClr>
                                    <p:animClr clrSpc="hsl" dir="cw">
                                      <p:cBhvr>
                                        <p:cTn id="255" dur="500" fill="hold"/>
                                        <p:tgtEl>
                                          <p:spTgt spid="34">
                                            <p:txEl>
                                              <p:pRg st="0" end="0"/>
                                            </p:txEl>
                                          </p:spTgt>
                                        </p:tgtEl>
                                        <p:attrNameLst>
                                          <p:attrName>stroke.color</p:attrName>
                                        </p:attrNameLst>
                                      </p:cBhvr>
                                      <p:by>
                                        <p:hsl h="0" s="-12549" l="-25098"/>
                                      </p:by>
                                    </p:animClr>
                                    <p:set>
                                      <p:cBhvr>
                                        <p:cTn id="256" dur="500" fill="hold"/>
                                        <p:tgtEl>
                                          <p:spTgt spid="34">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2" grpId="0" build="allAtOnce"/>
      <p:bldP spid="34" grpId="0" build="allAtOnce"/>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822755ED-B7BD-40CF-A5A8-DF0717267700}"/>
              </a:ext>
            </a:extLst>
          </p:cNvPr>
          <p:cNvSpPr>
            <a:spLocks noChangeAspect="1"/>
          </p:cNvSpPr>
          <p:nvPr>
            <p:custDataLst>
              <p:tags r:id="rId1"/>
            </p:custDataLst>
          </p:nvPr>
        </p:nvSpPr>
        <p:spPr>
          <a:xfrm>
            <a:off x="0" y="0"/>
            <a:ext cx="12179300" cy="6858000"/>
          </a:xfrm>
          <a:prstGeom prst="rect">
            <a:avLst/>
          </a:prstGeom>
          <a:blipFill dpi="0" rotWithShape="0">
            <a:blip r:embed="rId7">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2" name="Picture 2" descr="Download Cartoon Wood Transprent Png Free - Gambar Kartun Papan Kayu ,  Transparent Cartoon, Free Cliparts &amp;amp; Silhouettes - NetClipart">
            <a:extLst>
              <a:ext uri="{FF2B5EF4-FFF2-40B4-BE49-F238E27FC236}">
                <a16:creationId xmlns:a16="http://schemas.microsoft.com/office/drawing/2014/main" id="{3BB14F24-FD90-4F8C-8369-5E4CDEF25BC7}"/>
              </a:ext>
            </a:extLst>
          </p:cNvPr>
          <p:cNvPicPr>
            <a:picLocks noChangeAspect="1" noChangeArrowheads="1"/>
          </p:cNvPicPr>
          <p:nvPr/>
        </p:nvPicPr>
        <p:blipFill>
          <a:blip r:embed="rId8">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577666" y="-228600"/>
            <a:ext cx="7770813" cy="4646816"/>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Shape 33">
            <a:extLst>
              <a:ext uri="{FF2B5EF4-FFF2-40B4-BE49-F238E27FC236}">
                <a16:creationId xmlns:a16="http://schemas.microsoft.com/office/drawing/2014/main" id="{99611FDF-0A2C-4F3E-8A64-6A4B683BF30C}"/>
              </a:ext>
            </a:extLst>
          </p:cNvPr>
          <p:cNvSpPr/>
          <p:nvPr/>
        </p:nvSpPr>
        <p:spPr>
          <a:xfrm>
            <a:off x="-12700" y="3505200"/>
            <a:ext cx="12192000" cy="3357942"/>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1282700" y="2130569"/>
                </a:lnTo>
                <a:lnTo>
                  <a:pt x="2197100" y="851284"/>
                </a:lnTo>
                <a:lnTo>
                  <a:pt x="4191000" y="165100"/>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75" name="Picture 7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3107" y="2841837"/>
            <a:ext cx="1196895" cy="927286"/>
          </a:xfrm>
          <a:prstGeom prst="rect">
            <a:avLst/>
          </a:prstGeom>
        </p:spPr>
      </p:pic>
      <p:sp>
        <p:nvSpPr>
          <p:cNvPr id="77" name="Sun 76"/>
          <p:cNvSpPr/>
          <p:nvPr/>
        </p:nvSpPr>
        <p:spPr>
          <a:xfrm>
            <a:off x="1714750" y="3981875"/>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33" name="Picture 3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1752601" y="330406"/>
            <a:ext cx="1661009" cy="3236104"/>
          </a:xfrm>
          <a:prstGeom prst="rect">
            <a:avLst/>
          </a:prstGeom>
        </p:spPr>
      </p:pic>
      <p:pic>
        <p:nvPicPr>
          <p:cNvPr id="5" name="Picture 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178482" y="2209366"/>
            <a:ext cx="1958679" cy="1871627"/>
          </a:xfrm>
          <a:prstGeom prst="rect">
            <a:avLst/>
          </a:prstGeom>
        </p:spPr>
      </p:pic>
      <p:pic>
        <p:nvPicPr>
          <p:cNvPr id="16" name="Picture 1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4000" y="2405209"/>
            <a:ext cx="1060934" cy="1267227"/>
          </a:xfrm>
          <a:prstGeom prst="rect">
            <a:avLst/>
          </a:prstGeom>
        </p:spPr>
      </p:pic>
      <p:sp>
        <p:nvSpPr>
          <p:cNvPr id="35" name="Rectangle 34"/>
          <p:cNvSpPr/>
          <p:nvPr/>
        </p:nvSpPr>
        <p:spPr>
          <a:xfrm>
            <a:off x="4828157" y="1310949"/>
            <a:ext cx="3172843"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A : Quảng Ninh</a:t>
            </a:r>
            <a:endParaRPr kumimoji="0" lang="en-US" altLang="en-US" sz="3200" b="1" i="0" u="none" strike="noStrike" kern="1200" cap="none" spc="0" normalizeH="0" baseline="0" noProof="0">
              <a:ln>
                <a:noFill/>
              </a:ln>
              <a:solidFill>
                <a:srgbClr val="FF3300"/>
              </a:solidFill>
              <a:effectLst/>
              <a:uLnTx/>
              <a:uFillTx/>
              <a:latin typeface="Times New Roman" panose="02020603050405020304" pitchFamily="18" charset="0"/>
              <a:ea typeface="+mn-ea"/>
              <a:cs typeface="+mn-cs"/>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2" name="Picture 1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17745" y="4555483"/>
            <a:ext cx="1442555" cy="1310075"/>
          </a:xfrm>
          <a:prstGeom prst="rect">
            <a:avLst/>
          </a:prstGeom>
        </p:spPr>
      </p:pic>
      <p:pic>
        <p:nvPicPr>
          <p:cNvPr id="14" name="Picture 13"/>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9748784" y="5479736"/>
            <a:ext cx="823031" cy="612530"/>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17" name="Picture 1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96136" y="4489551"/>
            <a:ext cx="1442555" cy="1310075"/>
          </a:xfrm>
          <a:prstGeom prst="rect">
            <a:avLst/>
          </a:prstGeom>
        </p:spPr>
      </p:pic>
      <p:pic>
        <p:nvPicPr>
          <p:cNvPr id="21" name="Picture 20"/>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27175" y="5413804"/>
            <a:ext cx="823031" cy="612530"/>
          </a:xfrm>
          <a:prstGeom prst="rect">
            <a:avLst/>
          </a:prstGeom>
        </p:spPr>
      </p:pic>
      <p:pic>
        <p:nvPicPr>
          <p:cNvPr id="22" name="Picture 21"/>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3" name="Picture 2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0936" y="4527651"/>
            <a:ext cx="1442555" cy="1310075"/>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5" name="Picture 24"/>
          <p:cNvPicPr>
            <a:picLocks noChangeAspect="1"/>
          </p:cNvPicPr>
          <p:nvPr/>
        </p:nvPicPr>
        <p:blipFill rotWithShape="1">
          <a:blip r:embed="rId15">
            <a:extLst>
              <a:ext uri="{BEBA8EAE-BF5A-486C-A8C5-ECC9F3942E4B}">
                <a14:imgProps xmlns:a14="http://schemas.microsoft.com/office/drawing/2010/main">
                  <a14:imgLayer r:embed="rId16">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291975" y="5451904"/>
            <a:ext cx="823031" cy="61253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27" name="Picture 2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244737" y="4343308"/>
            <a:ext cx="1102519" cy="1360250"/>
          </a:xfrm>
          <a:prstGeom prst="rect">
            <a:avLst/>
          </a:prstGeom>
        </p:spPr>
      </p:pic>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426311" y="-20321"/>
            <a:ext cx="8362674" cy="1394582"/>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Tỉnh</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nào</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của</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nước</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ta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có</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nhiều</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mỏ</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 than </a:t>
            </a:r>
            <a:r>
              <a:rPr kumimoji="0" lang="en-US" sz="3600" b="1" i="0" u="none" strike="noStrike" kern="1200" cap="none" spc="0" normalizeH="0" baseline="0" noProof="0" dirty="0" err="1">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nhất</a:t>
            </a:r>
            <a:r>
              <a:rPr kumimoji="0" lang="en-US" sz="3600" b="1" i="0" u="none" strike="noStrike" kern="1200" cap="none" spc="0" normalizeH="0" baseline="0" noProof="0" dirty="0">
                <a:ln>
                  <a:noFill/>
                </a:ln>
                <a:solidFill>
                  <a:srgbClr val="FF0000"/>
                </a:solidFill>
                <a:effectLst>
                  <a:outerShdw blurRad="38100" dist="38100" dir="2700000" algn="tl">
                    <a:srgbClr val="C0C0C0"/>
                  </a:outerShdw>
                </a:effectLst>
                <a:uLnTx/>
                <a:uFillTx/>
                <a:latin typeface="Times New Roman" panose="02020603050405020304" pitchFamily="18" charset="0"/>
                <a:ea typeface="+mn-ea"/>
                <a:cs typeface="Times New Roman" panose="02020603050405020304" pitchFamily="18" charset="0"/>
                <a:sym typeface="Wingdings 2" pitchFamily="18" charset="2"/>
              </a:rPr>
              <a:t>?</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36" name="Freeform: Shape 35">
            <a:extLst>
              <a:ext uri="{FF2B5EF4-FFF2-40B4-BE49-F238E27FC236}">
                <a16:creationId xmlns:a16="http://schemas.microsoft.com/office/drawing/2014/main" id="{4CAFFAEC-069B-4BB3-8FFD-D554C4379847}"/>
              </a:ext>
            </a:extLst>
          </p:cNvPr>
          <p:cNvSpPr/>
          <p:nvPr/>
        </p:nvSpPr>
        <p:spPr>
          <a:xfrm>
            <a:off x="990600" y="6117217"/>
            <a:ext cx="11188700" cy="740784"/>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55" name="Rectangle 54"/>
          <p:cNvSpPr/>
          <p:nvPr/>
        </p:nvSpPr>
        <p:spPr>
          <a:xfrm>
            <a:off x="2219145" y="6284453"/>
            <a:ext cx="7678834" cy="589588"/>
          </a:xfrm>
          <a:prstGeom prst="rect">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sp>
        <p:nvSpPr>
          <p:cNvPr id="81" name="Rectangle 80"/>
          <p:cNvSpPr/>
          <p:nvPr/>
        </p:nvSpPr>
        <p:spPr>
          <a:xfrm>
            <a:off x="4828158" y="1928698"/>
            <a:ext cx="3172842"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B : Thái Nguyên</a:t>
            </a:r>
          </a:p>
        </p:txBody>
      </p:sp>
      <p:sp>
        <p:nvSpPr>
          <p:cNvPr id="82" name="Rectangle 81"/>
          <p:cNvSpPr/>
          <p:nvPr/>
        </p:nvSpPr>
        <p:spPr>
          <a:xfrm>
            <a:off x="7924800" y="1310949"/>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C : </a:t>
            </a:r>
            <a:r>
              <a:rPr kumimoji="0" lang="en-US" alt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mn-cs"/>
              </a:rPr>
              <a:t>Lào Cai</a:t>
            </a:r>
            <a:endPar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endParaRPr>
          </a:p>
        </p:txBody>
      </p:sp>
      <p:sp>
        <p:nvSpPr>
          <p:cNvPr id="83" name="Rectangle 82"/>
          <p:cNvSpPr/>
          <p:nvPr/>
        </p:nvSpPr>
        <p:spPr>
          <a:xfrm>
            <a:off x="7924800" y="1991380"/>
            <a:ext cx="317284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A76E0B"/>
                </a:solidFill>
                <a:effectLst/>
                <a:uLnTx/>
                <a:uFillTx/>
                <a:latin typeface="Times New Roman" panose="02020603050405020304" pitchFamily="18" charset="0"/>
                <a:ea typeface="+mn-ea"/>
                <a:cs typeface="Times New Roman" panose="02020603050405020304" pitchFamily="18" charset="0"/>
              </a:rPr>
              <a:t>D : Hà Tĩnh</a:t>
            </a:r>
          </a:p>
        </p:txBody>
      </p:sp>
    </p:spTree>
    <p:extLst>
      <p:ext uri="{BB962C8B-B14F-4D97-AF65-F5344CB8AC3E}">
        <p14:creationId xmlns:p14="http://schemas.microsoft.com/office/powerpoint/2010/main" val="24221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150"/>
                            </p:stCondLst>
                            <p:childTnLst>
                              <p:par>
                                <p:cTn id="13" presetID="10" presetClass="entr" presetSubtype="0" fill="hold" nodeType="afterEffect">
                                  <p:stCondLst>
                                    <p:cond delay="0"/>
                                  </p:stCondLst>
                                  <p:childTnLst>
                                    <p:set>
                                      <p:cBhvr>
                                        <p:cTn id="14" dur="1" fill="hold">
                                          <p:stCondLst>
                                            <p:cond delay="0"/>
                                          </p:stCondLst>
                                        </p:cTn>
                                        <p:tgtEl>
                                          <p:spTgt spid="35">
                                            <p:txEl>
                                              <p:pRg st="0" end="0"/>
                                            </p:txEl>
                                          </p:spTgt>
                                        </p:tgtEl>
                                        <p:attrNameLst>
                                          <p:attrName>style.visibility</p:attrName>
                                        </p:attrNameLst>
                                      </p:cBhvr>
                                      <p:to>
                                        <p:strVal val="visible"/>
                                      </p:to>
                                    </p:set>
                                    <p:animEffect transition="in" filter="fade">
                                      <p:cBhvr>
                                        <p:cTn id="15" dur="500"/>
                                        <p:tgtEl>
                                          <p:spTgt spid="35">
                                            <p:txEl>
                                              <p:pRg st="0" end="0"/>
                                            </p:txEl>
                                          </p:spTgt>
                                        </p:tgtEl>
                                      </p:cBhvr>
                                    </p:animEffect>
                                  </p:childTnLst>
                                </p:cTn>
                              </p:par>
                            </p:childTnLst>
                          </p:cTn>
                        </p:par>
                        <p:par>
                          <p:cTn id="16" fill="hold">
                            <p:stCondLst>
                              <p:cond delay="2650"/>
                            </p:stCondLst>
                            <p:childTnLst>
                              <p:par>
                                <p:cTn id="17" presetID="10" presetClass="entr" presetSubtype="0" fill="hold" nodeType="afterEffect">
                                  <p:stCondLst>
                                    <p:cond delay="0"/>
                                  </p:stCondLst>
                                  <p:childTnLst>
                                    <p:set>
                                      <p:cBhvr>
                                        <p:cTn id="18" dur="1" fill="hold">
                                          <p:stCondLst>
                                            <p:cond delay="0"/>
                                          </p:stCondLst>
                                        </p:cTn>
                                        <p:tgtEl>
                                          <p:spTgt spid="81">
                                            <p:txEl>
                                              <p:pRg st="0" end="0"/>
                                            </p:txEl>
                                          </p:spTgt>
                                        </p:tgtEl>
                                        <p:attrNameLst>
                                          <p:attrName>style.visibility</p:attrName>
                                        </p:attrNameLst>
                                      </p:cBhvr>
                                      <p:to>
                                        <p:strVal val="visible"/>
                                      </p:to>
                                    </p:set>
                                    <p:animEffect transition="in" filter="fade">
                                      <p:cBhvr>
                                        <p:cTn id="19" dur="500"/>
                                        <p:tgtEl>
                                          <p:spTgt spid="81">
                                            <p:txEl>
                                              <p:pRg st="0" end="0"/>
                                            </p:txEl>
                                          </p:spTgt>
                                        </p:tgtEl>
                                      </p:cBhvr>
                                    </p:animEffect>
                                  </p:childTnLst>
                                </p:cTn>
                              </p:par>
                            </p:childTnLst>
                          </p:cTn>
                        </p:par>
                        <p:par>
                          <p:cTn id="20" fill="hold">
                            <p:stCondLst>
                              <p:cond delay="3150"/>
                            </p:stCondLst>
                            <p:childTnLst>
                              <p:par>
                                <p:cTn id="21" presetID="10" presetClass="entr" presetSubtype="0" fill="hold" nodeType="afterEffect">
                                  <p:stCondLst>
                                    <p:cond delay="0"/>
                                  </p:stCondLst>
                                  <p:childTnLst>
                                    <p:set>
                                      <p:cBhvr>
                                        <p:cTn id="22" dur="1" fill="hold">
                                          <p:stCondLst>
                                            <p:cond delay="0"/>
                                          </p:stCondLst>
                                        </p:cTn>
                                        <p:tgtEl>
                                          <p:spTgt spid="82">
                                            <p:txEl>
                                              <p:pRg st="0" end="0"/>
                                            </p:txEl>
                                          </p:spTgt>
                                        </p:tgtEl>
                                        <p:attrNameLst>
                                          <p:attrName>style.visibility</p:attrName>
                                        </p:attrNameLst>
                                      </p:cBhvr>
                                      <p:to>
                                        <p:strVal val="visible"/>
                                      </p:to>
                                    </p:set>
                                    <p:animEffect transition="in" filter="fade">
                                      <p:cBhvr>
                                        <p:cTn id="23" dur="500"/>
                                        <p:tgtEl>
                                          <p:spTgt spid="82">
                                            <p:txEl>
                                              <p:pRg st="0" end="0"/>
                                            </p:txEl>
                                          </p:spTgt>
                                        </p:tgtEl>
                                      </p:cBhvr>
                                    </p:animEffect>
                                  </p:childTnLst>
                                </p:cTn>
                              </p:par>
                            </p:childTnLst>
                          </p:cTn>
                        </p:par>
                        <p:par>
                          <p:cTn id="24" fill="hold">
                            <p:stCondLst>
                              <p:cond delay="3650"/>
                            </p:stCondLst>
                            <p:childTnLst>
                              <p:par>
                                <p:cTn id="25" presetID="10" presetClass="entr" presetSubtype="0" fill="hold" nodeType="afterEffect">
                                  <p:stCondLst>
                                    <p:cond delay="0"/>
                                  </p:stCondLst>
                                  <p:childTnLst>
                                    <p:set>
                                      <p:cBhvr>
                                        <p:cTn id="26" dur="1" fill="hold">
                                          <p:stCondLst>
                                            <p:cond delay="0"/>
                                          </p:stCondLst>
                                        </p:cTn>
                                        <p:tgtEl>
                                          <p:spTgt spid="83">
                                            <p:txEl>
                                              <p:pRg st="0" end="0"/>
                                            </p:txEl>
                                          </p:spTgt>
                                        </p:tgtEl>
                                        <p:attrNameLst>
                                          <p:attrName>style.visibility</p:attrName>
                                        </p:attrNameLst>
                                      </p:cBhvr>
                                      <p:to>
                                        <p:strVal val="visible"/>
                                      </p:to>
                                    </p:set>
                                    <p:animEffect transition="in" filter="fade">
                                      <p:cBhvr>
                                        <p:cTn id="27" dur="500"/>
                                        <p:tgtEl>
                                          <p:spTgt spid="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10"/>
                                        <p:tgtEl>
                                          <p:spTgt spid="16"/>
                                        </p:tgtEl>
                                      </p:cBhvr>
                                    </p:animEffect>
                                    <p:set>
                                      <p:cBhvr>
                                        <p:cTn id="40" dur="1" fill="hold">
                                          <p:stCondLst>
                                            <p:cond delay="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
                                        <p:tgtEl>
                                          <p:spTgt spid="5"/>
                                        </p:tgtEl>
                                      </p:cBhvr>
                                    </p:animEffect>
                                  </p:childTnLst>
                                </p:cTn>
                              </p:par>
                            </p:childTnLst>
                          </p:cTn>
                        </p:par>
                        <p:par>
                          <p:cTn id="44" fill="hold">
                            <p:stCondLst>
                              <p:cond delay="1010"/>
                            </p:stCondLst>
                            <p:childTnLst>
                              <p:par>
                                <p:cTn id="45" presetID="63" presetClass="path" presetSubtype="0" accel="50000" decel="50000" fill="hold" nodeType="afterEffect">
                                  <p:stCondLst>
                                    <p:cond delay="0"/>
                                  </p:stCondLst>
                                  <p:childTnLst>
                                    <p:animMotion origin="layout" path="M -3.125E-6 -4.81481E-6 L 0.58555 0.3051 " pathEditMode="relative" rAng="0" ptsTypes="AA">
                                      <p:cBhvr>
                                        <p:cTn id="46" dur="3000" fill="hold"/>
                                        <p:tgtEl>
                                          <p:spTgt spid="5"/>
                                        </p:tgtEl>
                                        <p:attrNameLst>
                                          <p:attrName>ppt_x</p:attrName>
                                          <p:attrName>ppt_y</p:attrName>
                                        </p:attrNameLst>
                                      </p:cBhvr>
                                      <p:rCtr x="29271" y="15255"/>
                                    </p:animMotion>
                                  </p:childTnLst>
                                </p:cTn>
                              </p:par>
                            </p:childTnLst>
                          </p:cTn>
                        </p:par>
                        <p:par>
                          <p:cTn id="47" fill="hold">
                            <p:stCondLst>
                              <p:cond delay="4010"/>
                            </p:stCondLst>
                            <p:childTnLst>
                              <p:par>
                                <p:cTn id="48" presetID="10" presetClass="exit" presetSubtype="0" fill="hold" nodeType="afterEffect">
                                  <p:stCondLst>
                                    <p:cond delay="0"/>
                                  </p:stCondLst>
                                  <p:childTnLst>
                                    <p:animEffect transition="out" filter="fade">
                                      <p:cBhvr>
                                        <p:cTn id="49" dur="10"/>
                                        <p:tgtEl>
                                          <p:spTgt spid="5"/>
                                        </p:tgtEl>
                                      </p:cBhvr>
                                    </p:animEffect>
                                    <p:set>
                                      <p:cBhvr>
                                        <p:cTn id="50" dur="1" fill="hold">
                                          <p:stCondLst>
                                            <p:cond delay="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10"/>
                                        <p:tgtEl>
                                          <p:spTgt spid="11"/>
                                        </p:tgtEl>
                                      </p:cBhvr>
                                    </p:animEffect>
                                  </p:childTnLst>
                                </p:cTn>
                              </p:par>
                            </p:childTnLst>
                          </p:cTn>
                        </p:par>
                        <p:par>
                          <p:cTn id="54" fill="hold">
                            <p:stCondLst>
                              <p:cond delay="402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02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oisairoi.wav"/>
                                        </p:tgtEl>
                                      </p:cMediaNode>
                                    </p:audio>
                                  </p:subTnLst>
                                </p:cTn>
                              </p:par>
                              <p:par>
                                <p:cTn id="74" presetID="10" presetClass="entr" presetSubtype="0" fill="hold" nodeType="with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fade">
                                      <p:cBhvr>
                                        <p:cTn id="76" dur="250"/>
                                        <p:tgtEl>
                                          <p:spTgt spid="14"/>
                                        </p:tgtEl>
                                      </p:cBhvr>
                                    </p:animEffect>
                                  </p:childTnLst>
                                </p:cTn>
                              </p:par>
                              <p:par>
                                <p:cTn id="77" presetID="10" presetClass="exit" presetSubtype="0" fill="hold" nodeType="withEffect">
                                  <p:stCondLst>
                                    <p:cond delay="0"/>
                                  </p:stCondLst>
                                  <p:childTnLst>
                                    <p:animEffect transition="out" filter="fade">
                                      <p:cBhvr>
                                        <p:cTn id="78" dur="250"/>
                                        <p:tgtEl>
                                          <p:spTgt spid="6"/>
                                        </p:tgtEl>
                                      </p:cBhvr>
                                    </p:animEffect>
                                    <p:set>
                                      <p:cBhvr>
                                        <p:cTn id="79" dur="1" fill="hold">
                                          <p:stCondLst>
                                            <p:cond delay="2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80" restart="whenNotActive" fill="hold" evtFilter="cancelBubble" nodeType="interactiveSeq">
                <p:stCondLst>
                  <p:cond evt="onClick" delay="0">
                    <p:tgtEl>
                      <p:spTgt spid="22"/>
                    </p:tgtEl>
                  </p:cond>
                </p:stCondLst>
                <p:endSync evt="end" delay="0">
                  <p:rtn val="all"/>
                </p:endSync>
                <p:childTnLst>
                  <p:par>
                    <p:cTn id="81" fill="hold">
                      <p:stCondLst>
                        <p:cond delay="0"/>
                      </p:stCondLst>
                      <p:childTnLst>
                        <p:par>
                          <p:cTn id="82" fill="hold">
                            <p:stCondLst>
                              <p:cond delay="0"/>
                            </p:stCondLst>
                            <p:childTnLst>
                              <p:par>
                                <p:cTn id="83" presetID="32" presetClass="emph" presetSubtype="0" fill="hold" nodeType="clickEffect">
                                  <p:stCondLst>
                                    <p:cond delay="0"/>
                                  </p:stCondLst>
                                  <p:childTnLst>
                                    <p:animRot by="120000">
                                      <p:cBhvr>
                                        <p:cTn id="84" dur="100" fill="hold">
                                          <p:stCondLst>
                                            <p:cond delay="0"/>
                                          </p:stCondLst>
                                        </p:cTn>
                                        <p:tgtEl>
                                          <p:spTgt spid="22"/>
                                        </p:tgtEl>
                                        <p:attrNameLst>
                                          <p:attrName>r</p:attrName>
                                        </p:attrNameLst>
                                      </p:cBhvr>
                                    </p:animRot>
                                    <p:animRot by="-240000">
                                      <p:cBhvr>
                                        <p:cTn id="85" dur="200" fill="hold">
                                          <p:stCondLst>
                                            <p:cond delay="200"/>
                                          </p:stCondLst>
                                        </p:cTn>
                                        <p:tgtEl>
                                          <p:spTgt spid="22"/>
                                        </p:tgtEl>
                                        <p:attrNameLst>
                                          <p:attrName>r</p:attrName>
                                        </p:attrNameLst>
                                      </p:cBhvr>
                                    </p:animRot>
                                    <p:animRot by="240000">
                                      <p:cBhvr>
                                        <p:cTn id="86" dur="200" fill="hold">
                                          <p:stCondLst>
                                            <p:cond delay="400"/>
                                          </p:stCondLst>
                                        </p:cTn>
                                        <p:tgtEl>
                                          <p:spTgt spid="22"/>
                                        </p:tgtEl>
                                        <p:attrNameLst>
                                          <p:attrName>r</p:attrName>
                                        </p:attrNameLst>
                                      </p:cBhvr>
                                    </p:animRot>
                                    <p:animRot by="-240000">
                                      <p:cBhvr>
                                        <p:cTn id="87" dur="200" fill="hold">
                                          <p:stCondLst>
                                            <p:cond delay="600"/>
                                          </p:stCondLst>
                                        </p:cTn>
                                        <p:tgtEl>
                                          <p:spTgt spid="22"/>
                                        </p:tgtEl>
                                        <p:attrNameLst>
                                          <p:attrName>r</p:attrName>
                                        </p:attrNameLst>
                                      </p:cBhvr>
                                    </p:animRot>
                                    <p:animRot by="120000">
                                      <p:cBhvr>
                                        <p:cTn id="88" dur="200" fill="hold">
                                          <p:stCondLst>
                                            <p:cond delay="800"/>
                                          </p:stCondLst>
                                        </p:cTn>
                                        <p:tgtEl>
                                          <p:spTgt spid="22"/>
                                        </p:tgtEl>
                                        <p:attrNameLst>
                                          <p:attrName>r</p:attrName>
                                        </p:attrNameLst>
                                      </p:cBhvr>
                                    </p:animRot>
                                  </p:childTnLst>
                                </p:cTn>
                              </p:par>
                            </p:childTnLst>
                          </p:cTn>
                        </p:par>
                        <p:par>
                          <p:cTn id="89" fill="hold">
                            <p:stCondLst>
                              <p:cond delay="1000"/>
                            </p:stCondLst>
                            <p:childTnLst>
                              <p:par>
                                <p:cTn id="90" presetID="10" presetClass="exit" presetSubtype="0" fill="hold" nodeType="afterEffect">
                                  <p:stCondLst>
                                    <p:cond delay="0"/>
                                  </p:stCondLst>
                                  <p:childTnLst>
                                    <p:animEffect transition="out" filter="fade">
                                      <p:cBhvr>
                                        <p:cTn id="91" dur="250"/>
                                        <p:tgtEl>
                                          <p:spTgt spid="16"/>
                                        </p:tgtEl>
                                      </p:cBhvr>
                                    </p:animEffect>
                                    <p:set>
                                      <p:cBhvr>
                                        <p:cTn id="92" dur="1" fill="hold">
                                          <p:stCondLst>
                                            <p:cond delay="249"/>
                                          </p:stCondLst>
                                        </p:cTn>
                                        <p:tgtEl>
                                          <p:spTgt spid="16"/>
                                        </p:tgtEl>
                                        <p:attrNameLst>
                                          <p:attrName>style.visibility</p:attrName>
                                        </p:attrNameLst>
                                      </p:cBhvr>
                                      <p:to>
                                        <p:strVal val="hidden"/>
                                      </p:to>
                                    </p:set>
                                  </p:childTnLst>
                                </p:cTn>
                              </p:par>
                              <p:par>
                                <p:cTn id="93" presetID="10" presetClass="entr" presetSubtype="0" fill="hold" nodeType="withEffect">
                                  <p:stCondLst>
                                    <p:cond delay="0"/>
                                  </p:stCondLst>
                                  <p:childTnLst>
                                    <p:set>
                                      <p:cBhvr>
                                        <p:cTn id="94" dur="1" fill="hold">
                                          <p:stCondLst>
                                            <p:cond delay="0"/>
                                          </p:stCondLst>
                                        </p:cTn>
                                        <p:tgtEl>
                                          <p:spTgt spid="5"/>
                                        </p:tgtEl>
                                        <p:attrNameLst>
                                          <p:attrName>style.visibility</p:attrName>
                                        </p:attrNameLst>
                                      </p:cBhvr>
                                      <p:to>
                                        <p:strVal val="visible"/>
                                      </p:to>
                                    </p:set>
                                    <p:animEffect transition="in" filter="fade">
                                      <p:cBhvr>
                                        <p:cTn id="95" dur="250"/>
                                        <p:tgtEl>
                                          <p:spTgt spid="5"/>
                                        </p:tgtEl>
                                      </p:cBhvr>
                                    </p:animEffect>
                                  </p:childTnLst>
                                </p:cTn>
                              </p:par>
                            </p:childTnLst>
                          </p:cTn>
                        </p:par>
                        <p:par>
                          <p:cTn id="96" fill="hold">
                            <p:stCondLst>
                              <p:cond delay="1250"/>
                            </p:stCondLst>
                            <p:childTnLst>
                              <p:par>
                                <p:cTn id="97" presetID="63" presetClass="path" presetSubtype="0" accel="50000" decel="50000" fill="hold" nodeType="afterEffect">
                                  <p:stCondLst>
                                    <p:cond delay="0"/>
                                  </p:stCondLst>
                                  <p:childTnLst>
                                    <p:animMotion origin="layout" path="M -3.125E-6 -4.81481E-6 L 0.40091 0.30278 " pathEditMode="relative" rAng="0" ptsTypes="AA">
                                      <p:cBhvr>
                                        <p:cTn id="98" dur="2000" fill="hold"/>
                                        <p:tgtEl>
                                          <p:spTgt spid="5"/>
                                        </p:tgtEl>
                                        <p:attrNameLst>
                                          <p:attrName>ppt_x</p:attrName>
                                          <p:attrName>ppt_y</p:attrName>
                                        </p:attrNameLst>
                                      </p:cBhvr>
                                      <p:rCtr x="20039" y="15139"/>
                                    </p:animMotion>
                                  </p:childTnLst>
                                </p:cTn>
                              </p:par>
                            </p:childTnLst>
                          </p:cTn>
                        </p:par>
                        <p:par>
                          <p:cTn id="99" fill="hold">
                            <p:stCondLst>
                              <p:cond delay="3250"/>
                            </p:stCondLst>
                            <p:childTnLst>
                              <p:par>
                                <p:cTn id="100" presetID="10" presetClass="exit" presetSubtype="0" fill="hold" nodeType="afterEffect">
                                  <p:stCondLst>
                                    <p:cond delay="0"/>
                                  </p:stCondLst>
                                  <p:childTnLst>
                                    <p:animEffect transition="out" filter="fade">
                                      <p:cBhvr>
                                        <p:cTn id="101" dur="250"/>
                                        <p:tgtEl>
                                          <p:spTgt spid="5"/>
                                        </p:tgtEl>
                                      </p:cBhvr>
                                    </p:animEffect>
                                    <p:set>
                                      <p:cBhvr>
                                        <p:cTn id="102" dur="1" fill="hold">
                                          <p:stCondLst>
                                            <p:cond delay="249"/>
                                          </p:stCondLst>
                                        </p:cTn>
                                        <p:tgtEl>
                                          <p:spTgt spid="5"/>
                                        </p:tgtEl>
                                        <p:attrNameLst>
                                          <p:attrName>style.visibility</p:attrName>
                                        </p:attrNameLst>
                                      </p:cBhvr>
                                      <p:to>
                                        <p:strVal val="hidden"/>
                                      </p:to>
                                    </p:set>
                                  </p:childTnLst>
                                </p:cTn>
                              </p:par>
                              <p:par>
                                <p:cTn id="103" presetID="10" presetClass="entr" presetSubtype="0" fill="hold"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childTnLst>
                          </p:cTn>
                        </p:par>
                        <p:par>
                          <p:cTn id="106" fill="hold">
                            <p:stCondLst>
                              <p:cond delay="3500"/>
                            </p:stCondLst>
                            <p:childTnLst>
                              <p:par>
                                <p:cTn id="107" presetID="32" presetClass="emph" presetSubtype="0" fill="hold" nodeType="afterEffect">
                                  <p:stCondLst>
                                    <p:cond delay="0"/>
                                  </p:stCondLst>
                                  <p:childTnLst>
                                    <p:animRot by="120000">
                                      <p:cBhvr>
                                        <p:cTn id="108" dur="200" fill="hold">
                                          <p:stCondLst>
                                            <p:cond delay="0"/>
                                          </p:stCondLst>
                                        </p:cTn>
                                        <p:tgtEl>
                                          <p:spTgt spid="19"/>
                                        </p:tgtEl>
                                        <p:attrNameLst>
                                          <p:attrName>r</p:attrName>
                                        </p:attrNameLst>
                                      </p:cBhvr>
                                    </p:animRot>
                                    <p:animRot by="-240000">
                                      <p:cBhvr>
                                        <p:cTn id="109" dur="400" fill="hold">
                                          <p:stCondLst>
                                            <p:cond delay="400"/>
                                          </p:stCondLst>
                                        </p:cTn>
                                        <p:tgtEl>
                                          <p:spTgt spid="19"/>
                                        </p:tgtEl>
                                        <p:attrNameLst>
                                          <p:attrName>r</p:attrName>
                                        </p:attrNameLst>
                                      </p:cBhvr>
                                    </p:animRot>
                                    <p:animRot by="240000">
                                      <p:cBhvr>
                                        <p:cTn id="110" dur="400" fill="hold">
                                          <p:stCondLst>
                                            <p:cond delay="800"/>
                                          </p:stCondLst>
                                        </p:cTn>
                                        <p:tgtEl>
                                          <p:spTgt spid="19"/>
                                        </p:tgtEl>
                                        <p:attrNameLst>
                                          <p:attrName>r</p:attrName>
                                        </p:attrNameLst>
                                      </p:cBhvr>
                                    </p:animRot>
                                    <p:animRot by="-240000">
                                      <p:cBhvr>
                                        <p:cTn id="111" dur="400" fill="hold">
                                          <p:stCondLst>
                                            <p:cond delay="1200"/>
                                          </p:stCondLst>
                                        </p:cTn>
                                        <p:tgtEl>
                                          <p:spTgt spid="19"/>
                                        </p:tgtEl>
                                        <p:attrNameLst>
                                          <p:attrName>r</p:attrName>
                                        </p:attrNameLst>
                                      </p:cBhvr>
                                    </p:animRot>
                                    <p:animRot by="120000">
                                      <p:cBhvr>
                                        <p:cTn id="112" dur="400" fill="hold">
                                          <p:stCondLst>
                                            <p:cond delay="1600"/>
                                          </p:stCondLst>
                                        </p:cTn>
                                        <p:tgtEl>
                                          <p:spTgt spid="19"/>
                                        </p:tgtEl>
                                        <p:attrNameLst>
                                          <p:attrName>r</p:attrName>
                                        </p:attrNameLst>
                                      </p:cBhvr>
                                    </p:animRot>
                                  </p:childTnLst>
                                </p:cTn>
                              </p:par>
                              <p:par>
                                <p:cTn id="113" presetID="32" presetClass="emph" presetSubtype="0" fill="hold" nodeType="withEffect">
                                  <p:stCondLst>
                                    <p:cond delay="0"/>
                                  </p:stCondLst>
                                  <p:childTnLst>
                                    <p:animRot by="120000">
                                      <p:cBhvr>
                                        <p:cTn id="114" dur="200" fill="hold">
                                          <p:stCondLst>
                                            <p:cond delay="0"/>
                                          </p:stCondLst>
                                        </p:cTn>
                                        <p:tgtEl>
                                          <p:spTgt spid="22"/>
                                        </p:tgtEl>
                                        <p:attrNameLst>
                                          <p:attrName>r</p:attrName>
                                        </p:attrNameLst>
                                      </p:cBhvr>
                                    </p:animRot>
                                    <p:animRot by="-240000">
                                      <p:cBhvr>
                                        <p:cTn id="115" dur="400" fill="hold">
                                          <p:stCondLst>
                                            <p:cond delay="400"/>
                                          </p:stCondLst>
                                        </p:cTn>
                                        <p:tgtEl>
                                          <p:spTgt spid="22"/>
                                        </p:tgtEl>
                                        <p:attrNameLst>
                                          <p:attrName>r</p:attrName>
                                        </p:attrNameLst>
                                      </p:cBhvr>
                                    </p:animRot>
                                    <p:animRot by="240000">
                                      <p:cBhvr>
                                        <p:cTn id="116" dur="400" fill="hold">
                                          <p:stCondLst>
                                            <p:cond delay="800"/>
                                          </p:stCondLst>
                                        </p:cTn>
                                        <p:tgtEl>
                                          <p:spTgt spid="22"/>
                                        </p:tgtEl>
                                        <p:attrNameLst>
                                          <p:attrName>r</p:attrName>
                                        </p:attrNameLst>
                                      </p:cBhvr>
                                    </p:animRot>
                                    <p:animRot by="-240000">
                                      <p:cBhvr>
                                        <p:cTn id="117" dur="400" fill="hold">
                                          <p:stCondLst>
                                            <p:cond delay="1200"/>
                                          </p:stCondLst>
                                        </p:cTn>
                                        <p:tgtEl>
                                          <p:spTgt spid="22"/>
                                        </p:tgtEl>
                                        <p:attrNameLst>
                                          <p:attrName>r</p:attrName>
                                        </p:attrNameLst>
                                      </p:cBhvr>
                                    </p:animRot>
                                    <p:animRot by="120000">
                                      <p:cBhvr>
                                        <p:cTn id="118" dur="400" fill="hold">
                                          <p:stCondLst>
                                            <p:cond delay="1600"/>
                                          </p:stCondLst>
                                        </p:cTn>
                                        <p:tgtEl>
                                          <p:spTgt spid="22"/>
                                        </p:tgtEl>
                                        <p:attrNameLst>
                                          <p:attrName>r</p:attrName>
                                        </p:attrNameLst>
                                      </p:cBhvr>
                                    </p:animRot>
                                  </p:childTnLst>
                                </p:cTn>
                              </p:par>
                            </p:childTnLst>
                          </p:cTn>
                        </p:par>
                        <p:par>
                          <p:cTn id="119" fill="hold">
                            <p:stCondLst>
                              <p:cond delay="5500"/>
                            </p:stCondLst>
                            <p:childTnLst>
                              <p:par>
                                <p:cTn id="120" presetID="10" presetClass="exit" presetSubtype="0" fill="hold" nodeType="afterEffect">
                                  <p:stCondLst>
                                    <p:cond delay="0"/>
                                  </p:stCondLst>
                                  <p:childTnLst>
                                    <p:animEffect transition="out" filter="fade">
                                      <p:cBhvr>
                                        <p:cTn id="121" dur="250"/>
                                        <p:tgtEl>
                                          <p:spTgt spid="19"/>
                                        </p:tgtEl>
                                      </p:cBhvr>
                                    </p:animEffect>
                                    <p:set>
                                      <p:cBhvr>
                                        <p:cTn id="122" dur="1" fill="hold">
                                          <p:stCondLst>
                                            <p:cond delay="249"/>
                                          </p:stCondLst>
                                        </p:cTn>
                                        <p:tgtEl>
                                          <p:spTgt spid="19"/>
                                        </p:tgtEl>
                                        <p:attrNameLst>
                                          <p:attrName>style.visibility</p:attrName>
                                        </p:attrNameLst>
                                      </p:cBhvr>
                                      <p:to>
                                        <p:strVal val="hidden"/>
                                      </p:to>
                                    </p:set>
                                  </p:childTnLst>
                                </p:cTn>
                              </p:par>
                              <p:par>
                                <p:cTn id="123" presetID="10" presetClass="entr" presetSubtype="0" fill="hold" nodeType="withEffect">
                                  <p:stCondLst>
                                    <p:cond delay="0"/>
                                  </p:stCondLst>
                                  <p:childTnLst>
                                    <p:set>
                                      <p:cBhvr>
                                        <p:cTn id="124" dur="1" fill="hold">
                                          <p:stCondLst>
                                            <p:cond delay="0"/>
                                          </p:stCondLst>
                                        </p:cTn>
                                        <p:tgtEl>
                                          <p:spTgt spid="17"/>
                                        </p:tgtEl>
                                        <p:attrNameLst>
                                          <p:attrName>style.visibility</p:attrName>
                                        </p:attrNameLst>
                                      </p:cBhvr>
                                      <p:to>
                                        <p:strVal val="visible"/>
                                      </p:to>
                                    </p:set>
                                    <p:animEffect transition="in" filter="fade">
                                      <p:cBhvr>
                                        <p:cTn id="125" dur="250"/>
                                        <p:tgtEl>
                                          <p:spTgt spid="17"/>
                                        </p:tgtEl>
                                      </p:cBhvr>
                                    </p:animEffect>
                                  </p:childTnLst>
                                  <p:subTnLst>
                                    <p:audio>
                                      <p:cMediaNode>
                                        <p:cTn display="0" masterRel="sameClick">
                                          <p:stCondLst>
                                            <p:cond evt="begin" delay="0">
                                              <p:tn val="123"/>
                                            </p:cond>
                                          </p:stCondLst>
                                          <p:endCondLst>
                                            <p:cond evt="onStopAudio" delay="0">
                                              <p:tgtEl>
                                                <p:sldTgt/>
                                              </p:tgtEl>
                                            </p:cond>
                                          </p:endCondLst>
                                        </p:cTn>
                                        <p:tgtEl>
                                          <p:sndTgt r:embed="rId3" name="oisairoi.wav"/>
                                        </p:tgtEl>
                                      </p:cMediaNode>
                                    </p:audio>
                                  </p:subTnLst>
                                </p:cTn>
                              </p:par>
                              <p:par>
                                <p:cTn id="126" presetID="10" presetClass="entr" presetSubtype="0" fill="hold" nodeType="withEffect">
                                  <p:stCondLst>
                                    <p:cond delay="0"/>
                                  </p:stCondLst>
                                  <p:childTnLst>
                                    <p:set>
                                      <p:cBhvr>
                                        <p:cTn id="127" dur="1" fill="hold">
                                          <p:stCondLst>
                                            <p:cond delay="0"/>
                                          </p:stCondLst>
                                        </p:cTn>
                                        <p:tgtEl>
                                          <p:spTgt spid="21"/>
                                        </p:tgtEl>
                                        <p:attrNameLst>
                                          <p:attrName>style.visibility</p:attrName>
                                        </p:attrNameLst>
                                      </p:cBhvr>
                                      <p:to>
                                        <p:strVal val="visible"/>
                                      </p:to>
                                    </p:set>
                                    <p:animEffect transition="in" filter="fade">
                                      <p:cBhvr>
                                        <p:cTn id="128" dur="250"/>
                                        <p:tgtEl>
                                          <p:spTgt spid="21"/>
                                        </p:tgtEl>
                                      </p:cBhvr>
                                    </p:animEffect>
                                  </p:childTnLst>
                                </p:cTn>
                              </p:par>
                              <p:par>
                                <p:cTn id="129" presetID="10" presetClass="exit" presetSubtype="0" fill="hold" nodeType="withEffect">
                                  <p:stCondLst>
                                    <p:cond delay="0"/>
                                  </p:stCondLst>
                                  <p:childTnLst>
                                    <p:animEffect transition="out" filter="fade">
                                      <p:cBhvr>
                                        <p:cTn id="130" dur="250"/>
                                        <p:tgtEl>
                                          <p:spTgt spid="22"/>
                                        </p:tgtEl>
                                      </p:cBhvr>
                                    </p:animEffect>
                                    <p:set>
                                      <p:cBhvr>
                                        <p:cTn id="131"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32" presetClass="emph" presetSubtype="0" fill="hold" nodeType="clickEffect">
                                  <p:stCondLst>
                                    <p:cond delay="0"/>
                                  </p:stCondLst>
                                  <p:childTnLst>
                                    <p:animRot by="120000">
                                      <p:cBhvr>
                                        <p:cTn id="136" dur="100" fill="hold">
                                          <p:stCondLst>
                                            <p:cond delay="0"/>
                                          </p:stCondLst>
                                        </p:cTn>
                                        <p:tgtEl>
                                          <p:spTgt spid="26"/>
                                        </p:tgtEl>
                                        <p:attrNameLst>
                                          <p:attrName>r</p:attrName>
                                        </p:attrNameLst>
                                      </p:cBhvr>
                                    </p:animRot>
                                    <p:animRot by="-240000">
                                      <p:cBhvr>
                                        <p:cTn id="137" dur="200" fill="hold">
                                          <p:stCondLst>
                                            <p:cond delay="200"/>
                                          </p:stCondLst>
                                        </p:cTn>
                                        <p:tgtEl>
                                          <p:spTgt spid="26"/>
                                        </p:tgtEl>
                                        <p:attrNameLst>
                                          <p:attrName>r</p:attrName>
                                        </p:attrNameLst>
                                      </p:cBhvr>
                                    </p:animRot>
                                    <p:animRot by="240000">
                                      <p:cBhvr>
                                        <p:cTn id="138" dur="200" fill="hold">
                                          <p:stCondLst>
                                            <p:cond delay="400"/>
                                          </p:stCondLst>
                                        </p:cTn>
                                        <p:tgtEl>
                                          <p:spTgt spid="26"/>
                                        </p:tgtEl>
                                        <p:attrNameLst>
                                          <p:attrName>r</p:attrName>
                                        </p:attrNameLst>
                                      </p:cBhvr>
                                    </p:animRot>
                                    <p:animRot by="-240000">
                                      <p:cBhvr>
                                        <p:cTn id="139" dur="200" fill="hold">
                                          <p:stCondLst>
                                            <p:cond delay="600"/>
                                          </p:stCondLst>
                                        </p:cTn>
                                        <p:tgtEl>
                                          <p:spTgt spid="26"/>
                                        </p:tgtEl>
                                        <p:attrNameLst>
                                          <p:attrName>r</p:attrName>
                                        </p:attrNameLst>
                                      </p:cBhvr>
                                    </p:animRot>
                                    <p:animRot by="120000">
                                      <p:cBhvr>
                                        <p:cTn id="140" dur="200" fill="hold">
                                          <p:stCondLst>
                                            <p:cond delay="800"/>
                                          </p:stCondLst>
                                        </p:cTn>
                                        <p:tgtEl>
                                          <p:spTgt spid="26"/>
                                        </p:tgtEl>
                                        <p:attrNameLst>
                                          <p:attrName>r</p:attrName>
                                        </p:attrNameLst>
                                      </p:cBhvr>
                                    </p:animRot>
                                  </p:childTnLst>
                                </p:cTn>
                              </p:par>
                            </p:childTnLst>
                          </p:cTn>
                        </p:par>
                        <p:par>
                          <p:cTn id="141" fill="hold">
                            <p:stCondLst>
                              <p:cond delay="1000"/>
                            </p:stCondLst>
                            <p:childTnLst>
                              <p:par>
                                <p:cTn id="142" presetID="10" presetClass="exit" presetSubtype="0" fill="hold" nodeType="afterEffect">
                                  <p:stCondLst>
                                    <p:cond delay="0"/>
                                  </p:stCondLst>
                                  <p:childTnLst>
                                    <p:animEffect transition="out" filter="fade">
                                      <p:cBhvr>
                                        <p:cTn id="143" dur="250"/>
                                        <p:tgtEl>
                                          <p:spTgt spid="16"/>
                                        </p:tgtEl>
                                      </p:cBhvr>
                                    </p:animEffect>
                                    <p:set>
                                      <p:cBhvr>
                                        <p:cTn id="144" dur="1" fill="hold">
                                          <p:stCondLst>
                                            <p:cond delay="249"/>
                                          </p:stCondLst>
                                        </p:cTn>
                                        <p:tgtEl>
                                          <p:spTgt spid="16"/>
                                        </p:tgtEl>
                                        <p:attrNameLst>
                                          <p:attrName>style.visibility</p:attrName>
                                        </p:attrNameLst>
                                      </p:cBhvr>
                                      <p:to>
                                        <p:strVal val="hidden"/>
                                      </p:to>
                                    </p:set>
                                  </p:childTnLst>
                                </p:cTn>
                              </p:par>
                              <p:par>
                                <p:cTn id="145" presetID="10" presetClass="entr" presetSubtype="0" fill="hold" nodeType="withEffect">
                                  <p:stCondLst>
                                    <p:cond delay="0"/>
                                  </p:stCondLst>
                                  <p:childTnLst>
                                    <p:set>
                                      <p:cBhvr>
                                        <p:cTn id="146" dur="1" fill="hold">
                                          <p:stCondLst>
                                            <p:cond delay="0"/>
                                          </p:stCondLst>
                                        </p:cTn>
                                        <p:tgtEl>
                                          <p:spTgt spid="5"/>
                                        </p:tgtEl>
                                        <p:attrNameLst>
                                          <p:attrName>style.visibility</p:attrName>
                                        </p:attrNameLst>
                                      </p:cBhvr>
                                      <p:to>
                                        <p:strVal val="visible"/>
                                      </p:to>
                                    </p:set>
                                    <p:animEffect transition="in" filter="fade">
                                      <p:cBhvr>
                                        <p:cTn id="147" dur="250"/>
                                        <p:tgtEl>
                                          <p:spTgt spid="5"/>
                                        </p:tgtEl>
                                      </p:cBhvr>
                                    </p:animEffect>
                                  </p:childTnLst>
                                </p:cTn>
                              </p:par>
                            </p:childTnLst>
                          </p:cTn>
                        </p:par>
                        <p:par>
                          <p:cTn id="148" fill="hold">
                            <p:stCondLst>
                              <p:cond delay="1250"/>
                            </p:stCondLst>
                            <p:childTnLst>
                              <p:par>
                                <p:cTn id="149" presetID="63" presetClass="path" presetSubtype="0" accel="50000" decel="50000" fill="hold" nodeType="afterEffect">
                                  <p:stCondLst>
                                    <p:cond delay="0"/>
                                  </p:stCondLst>
                                  <p:childTnLst>
                                    <p:animMotion origin="layout" path="M -3.125E-6 -4.81481E-6 L 0.22409 0.30371 " pathEditMode="relative" rAng="0" ptsTypes="AA">
                                      <p:cBhvr>
                                        <p:cTn id="150" dur="2000" fill="hold"/>
                                        <p:tgtEl>
                                          <p:spTgt spid="5"/>
                                        </p:tgtEl>
                                        <p:attrNameLst>
                                          <p:attrName>ppt_x</p:attrName>
                                          <p:attrName>ppt_y</p:attrName>
                                        </p:attrNameLst>
                                      </p:cBhvr>
                                      <p:rCtr x="11198" y="15185"/>
                                    </p:animMotion>
                                  </p:childTnLst>
                                </p:cTn>
                              </p:par>
                            </p:childTnLst>
                          </p:cTn>
                        </p:par>
                        <p:par>
                          <p:cTn id="151" fill="hold">
                            <p:stCondLst>
                              <p:cond delay="3250"/>
                            </p:stCondLst>
                            <p:childTnLst>
                              <p:par>
                                <p:cTn id="152" presetID="10" presetClass="exit" presetSubtype="0" fill="hold" nodeType="afterEffect">
                                  <p:stCondLst>
                                    <p:cond delay="0"/>
                                  </p:stCondLst>
                                  <p:childTnLst>
                                    <p:animEffect transition="out" filter="fade">
                                      <p:cBhvr>
                                        <p:cTn id="153" dur="250"/>
                                        <p:tgtEl>
                                          <p:spTgt spid="5"/>
                                        </p:tgtEl>
                                      </p:cBhvr>
                                    </p:animEffect>
                                    <p:set>
                                      <p:cBhvr>
                                        <p:cTn id="154" dur="1" fill="hold">
                                          <p:stCondLst>
                                            <p:cond delay="249"/>
                                          </p:stCondLst>
                                        </p:cTn>
                                        <p:tgtEl>
                                          <p:spTgt spid="5"/>
                                        </p:tgtEl>
                                        <p:attrNameLst>
                                          <p:attrName>style.visibility</p:attrName>
                                        </p:attrNameLst>
                                      </p:cBhvr>
                                      <p:to>
                                        <p:strVal val="hidden"/>
                                      </p:to>
                                    </p:set>
                                  </p:childTnLst>
                                </p:cTn>
                              </p:par>
                              <p:par>
                                <p:cTn id="155" presetID="10" presetClass="entr" presetSubtype="0" fill="hold" nodeType="withEffect">
                                  <p:stCondLst>
                                    <p:cond delay="0"/>
                                  </p:stCondLst>
                                  <p:childTnLst>
                                    <p:set>
                                      <p:cBhvr>
                                        <p:cTn id="156" dur="1" fill="hold">
                                          <p:stCondLst>
                                            <p:cond delay="0"/>
                                          </p:stCondLst>
                                        </p:cTn>
                                        <p:tgtEl>
                                          <p:spTgt spid="24"/>
                                        </p:tgtEl>
                                        <p:attrNameLst>
                                          <p:attrName>style.visibility</p:attrName>
                                        </p:attrNameLst>
                                      </p:cBhvr>
                                      <p:to>
                                        <p:strVal val="visible"/>
                                      </p:to>
                                    </p:set>
                                    <p:animEffect transition="in" filter="fade">
                                      <p:cBhvr>
                                        <p:cTn id="157" dur="250"/>
                                        <p:tgtEl>
                                          <p:spTgt spid="24"/>
                                        </p:tgtEl>
                                      </p:cBhvr>
                                    </p:animEffect>
                                  </p:childTnLst>
                                </p:cTn>
                              </p:par>
                            </p:childTnLst>
                          </p:cTn>
                        </p:par>
                        <p:par>
                          <p:cTn id="158" fill="hold">
                            <p:stCondLst>
                              <p:cond delay="3500"/>
                            </p:stCondLst>
                            <p:childTnLst>
                              <p:par>
                                <p:cTn id="159" presetID="32" presetClass="emph" presetSubtype="0" fill="hold" nodeType="afterEffect">
                                  <p:stCondLst>
                                    <p:cond delay="0"/>
                                  </p:stCondLst>
                                  <p:childTnLst>
                                    <p:animRot by="120000">
                                      <p:cBhvr>
                                        <p:cTn id="160" dur="200" fill="hold">
                                          <p:stCondLst>
                                            <p:cond delay="0"/>
                                          </p:stCondLst>
                                        </p:cTn>
                                        <p:tgtEl>
                                          <p:spTgt spid="24"/>
                                        </p:tgtEl>
                                        <p:attrNameLst>
                                          <p:attrName>r</p:attrName>
                                        </p:attrNameLst>
                                      </p:cBhvr>
                                    </p:animRot>
                                    <p:animRot by="-240000">
                                      <p:cBhvr>
                                        <p:cTn id="161" dur="400" fill="hold">
                                          <p:stCondLst>
                                            <p:cond delay="400"/>
                                          </p:stCondLst>
                                        </p:cTn>
                                        <p:tgtEl>
                                          <p:spTgt spid="24"/>
                                        </p:tgtEl>
                                        <p:attrNameLst>
                                          <p:attrName>r</p:attrName>
                                        </p:attrNameLst>
                                      </p:cBhvr>
                                    </p:animRot>
                                    <p:animRot by="240000">
                                      <p:cBhvr>
                                        <p:cTn id="162" dur="400" fill="hold">
                                          <p:stCondLst>
                                            <p:cond delay="800"/>
                                          </p:stCondLst>
                                        </p:cTn>
                                        <p:tgtEl>
                                          <p:spTgt spid="24"/>
                                        </p:tgtEl>
                                        <p:attrNameLst>
                                          <p:attrName>r</p:attrName>
                                        </p:attrNameLst>
                                      </p:cBhvr>
                                    </p:animRot>
                                    <p:animRot by="-240000">
                                      <p:cBhvr>
                                        <p:cTn id="163" dur="400" fill="hold">
                                          <p:stCondLst>
                                            <p:cond delay="1200"/>
                                          </p:stCondLst>
                                        </p:cTn>
                                        <p:tgtEl>
                                          <p:spTgt spid="24"/>
                                        </p:tgtEl>
                                        <p:attrNameLst>
                                          <p:attrName>r</p:attrName>
                                        </p:attrNameLst>
                                      </p:cBhvr>
                                    </p:animRot>
                                    <p:animRot by="120000">
                                      <p:cBhvr>
                                        <p:cTn id="164" dur="400" fill="hold">
                                          <p:stCondLst>
                                            <p:cond delay="1600"/>
                                          </p:stCondLst>
                                        </p:cTn>
                                        <p:tgtEl>
                                          <p:spTgt spid="24"/>
                                        </p:tgtEl>
                                        <p:attrNameLst>
                                          <p:attrName>r</p:attrName>
                                        </p:attrNameLst>
                                      </p:cBhvr>
                                    </p:animRot>
                                  </p:childTnLst>
                                </p:cTn>
                              </p:par>
                              <p:par>
                                <p:cTn id="165" presetID="32" presetClass="emph" presetSubtype="0" fill="hold" nodeType="withEffect">
                                  <p:stCondLst>
                                    <p:cond delay="0"/>
                                  </p:stCondLst>
                                  <p:childTnLst>
                                    <p:animRot by="120000">
                                      <p:cBhvr>
                                        <p:cTn id="166" dur="200" fill="hold">
                                          <p:stCondLst>
                                            <p:cond delay="0"/>
                                          </p:stCondLst>
                                        </p:cTn>
                                        <p:tgtEl>
                                          <p:spTgt spid="26"/>
                                        </p:tgtEl>
                                        <p:attrNameLst>
                                          <p:attrName>r</p:attrName>
                                        </p:attrNameLst>
                                      </p:cBhvr>
                                    </p:animRot>
                                    <p:animRot by="-240000">
                                      <p:cBhvr>
                                        <p:cTn id="167" dur="400" fill="hold">
                                          <p:stCondLst>
                                            <p:cond delay="400"/>
                                          </p:stCondLst>
                                        </p:cTn>
                                        <p:tgtEl>
                                          <p:spTgt spid="26"/>
                                        </p:tgtEl>
                                        <p:attrNameLst>
                                          <p:attrName>r</p:attrName>
                                        </p:attrNameLst>
                                      </p:cBhvr>
                                    </p:animRot>
                                    <p:animRot by="240000">
                                      <p:cBhvr>
                                        <p:cTn id="168" dur="400" fill="hold">
                                          <p:stCondLst>
                                            <p:cond delay="800"/>
                                          </p:stCondLst>
                                        </p:cTn>
                                        <p:tgtEl>
                                          <p:spTgt spid="26"/>
                                        </p:tgtEl>
                                        <p:attrNameLst>
                                          <p:attrName>r</p:attrName>
                                        </p:attrNameLst>
                                      </p:cBhvr>
                                    </p:animRot>
                                    <p:animRot by="-240000">
                                      <p:cBhvr>
                                        <p:cTn id="169" dur="400" fill="hold">
                                          <p:stCondLst>
                                            <p:cond delay="1200"/>
                                          </p:stCondLst>
                                        </p:cTn>
                                        <p:tgtEl>
                                          <p:spTgt spid="26"/>
                                        </p:tgtEl>
                                        <p:attrNameLst>
                                          <p:attrName>r</p:attrName>
                                        </p:attrNameLst>
                                      </p:cBhvr>
                                    </p:animRot>
                                    <p:animRot by="120000">
                                      <p:cBhvr>
                                        <p:cTn id="170" dur="400" fill="hold">
                                          <p:stCondLst>
                                            <p:cond delay="1600"/>
                                          </p:stCondLst>
                                        </p:cTn>
                                        <p:tgtEl>
                                          <p:spTgt spid="26"/>
                                        </p:tgtEl>
                                        <p:attrNameLst>
                                          <p:attrName>r</p:attrName>
                                        </p:attrNameLst>
                                      </p:cBhvr>
                                    </p:animRot>
                                  </p:childTnLst>
                                </p:cTn>
                              </p:par>
                            </p:childTnLst>
                          </p:cTn>
                        </p:par>
                        <p:par>
                          <p:cTn id="171" fill="hold">
                            <p:stCondLst>
                              <p:cond delay="5500"/>
                            </p:stCondLst>
                            <p:childTnLst>
                              <p:par>
                                <p:cTn id="172" presetID="10" presetClass="exit" presetSubtype="0" fill="hold" nodeType="afterEffect">
                                  <p:stCondLst>
                                    <p:cond delay="0"/>
                                  </p:stCondLst>
                                  <p:childTnLst>
                                    <p:animEffect transition="out" filter="fade">
                                      <p:cBhvr>
                                        <p:cTn id="173" dur="250"/>
                                        <p:tgtEl>
                                          <p:spTgt spid="24"/>
                                        </p:tgtEl>
                                      </p:cBhvr>
                                    </p:animEffect>
                                    <p:set>
                                      <p:cBhvr>
                                        <p:cTn id="174" dur="1" fill="hold">
                                          <p:stCondLst>
                                            <p:cond delay="249"/>
                                          </p:stCondLst>
                                        </p:cTn>
                                        <p:tgtEl>
                                          <p:spTgt spid="24"/>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3"/>
                                        </p:tgtEl>
                                        <p:attrNameLst>
                                          <p:attrName>style.visibility</p:attrName>
                                        </p:attrNameLst>
                                      </p:cBhvr>
                                      <p:to>
                                        <p:strVal val="visible"/>
                                      </p:to>
                                    </p:set>
                                    <p:animEffect transition="in" filter="fade">
                                      <p:cBhvr>
                                        <p:cTn id="177" dur="250"/>
                                        <p:tgtEl>
                                          <p:spTgt spid="23"/>
                                        </p:tgtEl>
                                      </p:cBhvr>
                                    </p:animEffect>
                                  </p:childTnLst>
                                  <p:subTnLst>
                                    <p:audio>
                                      <p:cMediaNode>
                                        <p:cTn display="0" masterRel="sameClick">
                                          <p:stCondLst>
                                            <p:cond evt="begin" delay="0">
                                              <p:tn val="175"/>
                                            </p:cond>
                                          </p:stCondLst>
                                          <p:endCondLst>
                                            <p:cond evt="onStopAudio" delay="0">
                                              <p:tgtEl>
                                                <p:sldTgt/>
                                              </p:tgtEl>
                                            </p:cond>
                                          </p:endCondLst>
                                        </p:cTn>
                                        <p:tgtEl>
                                          <p:sndTgt r:embed="rId4" name="oisairoi.wav"/>
                                        </p:tgtEl>
                                      </p:cMediaNode>
                                    </p:audio>
                                  </p:subTnLst>
                                </p:cTn>
                              </p:par>
                              <p:par>
                                <p:cTn id="178" presetID="10" presetClass="entr" presetSubtype="0" fill="hold" nodeType="withEffect">
                                  <p:stCondLst>
                                    <p:cond delay="0"/>
                                  </p:stCondLst>
                                  <p:childTnLst>
                                    <p:set>
                                      <p:cBhvr>
                                        <p:cTn id="179" dur="1" fill="hold">
                                          <p:stCondLst>
                                            <p:cond delay="0"/>
                                          </p:stCondLst>
                                        </p:cTn>
                                        <p:tgtEl>
                                          <p:spTgt spid="25"/>
                                        </p:tgtEl>
                                        <p:attrNameLst>
                                          <p:attrName>style.visibility</p:attrName>
                                        </p:attrNameLst>
                                      </p:cBhvr>
                                      <p:to>
                                        <p:strVal val="visible"/>
                                      </p:to>
                                    </p:set>
                                    <p:animEffect transition="in" filter="fade">
                                      <p:cBhvr>
                                        <p:cTn id="180" dur="250"/>
                                        <p:tgtEl>
                                          <p:spTgt spid="25"/>
                                        </p:tgtEl>
                                      </p:cBhvr>
                                    </p:animEffect>
                                  </p:childTnLst>
                                  <p:subTnLst>
                                    <p:audio>
                                      <p:cMediaNode>
                                        <p:cTn display="0" masterRel="sameClick">
                                          <p:stCondLst>
                                            <p:cond evt="begin" delay="0">
                                              <p:tn val="178"/>
                                            </p:cond>
                                          </p:stCondLst>
                                          <p:endCondLst>
                                            <p:cond evt="onStopAudio" delay="0">
                                              <p:tgtEl>
                                                <p:sldTgt/>
                                              </p:tgtEl>
                                            </p:cond>
                                          </p:endCondLst>
                                        </p:cTn>
                                        <p:tgtEl>
                                          <p:sndTgt r:embed="rId3" name="oisairoi.wav"/>
                                        </p:tgtEl>
                                      </p:cMediaNode>
                                    </p:audio>
                                  </p:subTnLst>
                                </p:cTn>
                              </p:par>
                              <p:par>
                                <p:cTn id="181" presetID="10" presetClass="exit" presetSubtype="0" fill="hold" nodeType="withEffect">
                                  <p:stCondLst>
                                    <p:cond delay="0"/>
                                  </p:stCondLst>
                                  <p:childTnLst>
                                    <p:animEffect transition="out" filter="fade">
                                      <p:cBhvr>
                                        <p:cTn id="182" dur="250"/>
                                        <p:tgtEl>
                                          <p:spTgt spid="26"/>
                                        </p:tgtEl>
                                      </p:cBhvr>
                                    </p:animEffect>
                                    <p:set>
                                      <p:cBhvr>
                                        <p:cTn id="183"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4" restart="whenNotActive" fill="hold" evtFilter="cancelBubble" nodeType="interactiveSeq">
                <p:stCondLst>
                  <p:cond evt="onClick" delay="0">
                    <p:tgtEl>
                      <p:spTgt spid="30"/>
                    </p:tgtEl>
                  </p:cond>
                </p:stCondLst>
                <p:endSync evt="end" delay="0">
                  <p:rtn val="all"/>
                </p:endSync>
                <p:childTnLst>
                  <p:par>
                    <p:cTn id="185" fill="hold">
                      <p:stCondLst>
                        <p:cond delay="0"/>
                      </p:stCondLst>
                      <p:childTnLst>
                        <p:par>
                          <p:cTn id="186" fill="hold">
                            <p:stCondLst>
                              <p:cond delay="0"/>
                            </p:stCondLst>
                            <p:childTnLst>
                              <p:par>
                                <p:cTn id="187" presetID="32" presetClass="emph" presetSubtype="0" fill="hold" nodeType="clickEffect">
                                  <p:stCondLst>
                                    <p:cond delay="0"/>
                                  </p:stCondLst>
                                  <p:childTnLst>
                                    <p:animRot by="120000">
                                      <p:cBhvr>
                                        <p:cTn id="188" dur="100" fill="hold">
                                          <p:stCondLst>
                                            <p:cond delay="0"/>
                                          </p:stCondLst>
                                        </p:cTn>
                                        <p:tgtEl>
                                          <p:spTgt spid="30"/>
                                        </p:tgtEl>
                                        <p:attrNameLst>
                                          <p:attrName>r</p:attrName>
                                        </p:attrNameLst>
                                      </p:cBhvr>
                                    </p:animRot>
                                    <p:animRot by="-240000">
                                      <p:cBhvr>
                                        <p:cTn id="189" dur="200" fill="hold">
                                          <p:stCondLst>
                                            <p:cond delay="200"/>
                                          </p:stCondLst>
                                        </p:cTn>
                                        <p:tgtEl>
                                          <p:spTgt spid="30"/>
                                        </p:tgtEl>
                                        <p:attrNameLst>
                                          <p:attrName>r</p:attrName>
                                        </p:attrNameLst>
                                      </p:cBhvr>
                                    </p:animRot>
                                    <p:animRot by="240000">
                                      <p:cBhvr>
                                        <p:cTn id="190" dur="200" fill="hold">
                                          <p:stCondLst>
                                            <p:cond delay="400"/>
                                          </p:stCondLst>
                                        </p:cTn>
                                        <p:tgtEl>
                                          <p:spTgt spid="30"/>
                                        </p:tgtEl>
                                        <p:attrNameLst>
                                          <p:attrName>r</p:attrName>
                                        </p:attrNameLst>
                                      </p:cBhvr>
                                    </p:animRot>
                                    <p:animRot by="-240000">
                                      <p:cBhvr>
                                        <p:cTn id="191" dur="200" fill="hold">
                                          <p:stCondLst>
                                            <p:cond delay="600"/>
                                          </p:stCondLst>
                                        </p:cTn>
                                        <p:tgtEl>
                                          <p:spTgt spid="30"/>
                                        </p:tgtEl>
                                        <p:attrNameLst>
                                          <p:attrName>r</p:attrName>
                                        </p:attrNameLst>
                                      </p:cBhvr>
                                    </p:animRot>
                                    <p:animRot by="120000">
                                      <p:cBhvr>
                                        <p:cTn id="192" dur="200" fill="hold">
                                          <p:stCondLst>
                                            <p:cond delay="800"/>
                                          </p:stCondLst>
                                        </p:cTn>
                                        <p:tgtEl>
                                          <p:spTgt spid="30"/>
                                        </p:tgtEl>
                                        <p:attrNameLst>
                                          <p:attrName>r</p:attrName>
                                        </p:attrNameLst>
                                      </p:cBhvr>
                                    </p:animRot>
                                  </p:childTnLst>
                                </p:cTn>
                              </p:par>
                            </p:childTnLst>
                          </p:cTn>
                        </p:par>
                        <p:par>
                          <p:cTn id="193" fill="hold">
                            <p:stCondLst>
                              <p:cond delay="1000"/>
                            </p:stCondLst>
                            <p:childTnLst>
                              <p:par>
                                <p:cTn id="194" presetID="10" presetClass="exit" presetSubtype="0" fill="hold" nodeType="afterEffect">
                                  <p:stCondLst>
                                    <p:cond delay="0"/>
                                  </p:stCondLst>
                                  <p:childTnLst>
                                    <p:animEffect transition="out" filter="fade">
                                      <p:cBhvr>
                                        <p:cTn id="195" dur="250"/>
                                        <p:tgtEl>
                                          <p:spTgt spid="16"/>
                                        </p:tgtEl>
                                      </p:cBhvr>
                                    </p:animEffect>
                                    <p:set>
                                      <p:cBhvr>
                                        <p:cTn id="196" dur="1" fill="hold">
                                          <p:stCondLst>
                                            <p:cond delay="249"/>
                                          </p:stCondLst>
                                        </p:cTn>
                                        <p:tgtEl>
                                          <p:spTgt spid="16"/>
                                        </p:tgtEl>
                                        <p:attrNameLst>
                                          <p:attrName>style.visibility</p:attrName>
                                        </p:attrNameLst>
                                      </p:cBhvr>
                                      <p:to>
                                        <p:strVal val="hidden"/>
                                      </p:to>
                                    </p:set>
                                  </p:childTnLst>
                                </p:cTn>
                              </p:par>
                              <p:par>
                                <p:cTn id="197" presetID="10" presetClass="entr" presetSubtype="0" fill="hold" nodeType="withEffect">
                                  <p:stCondLst>
                                    <p:cond delay="0"/>
                                  </p:stCondLst>
                                  <p:childTnLst>
                                    <p:set>
                                      <p:cBhvr>
                                        <p:cTn id="198" dur="1" fill="hold">
                                          <p:stCondLst>
                                            <p:cond delay="0"/>
                                          </p:stCondLst>
                                        </p:cTn>
                                        <p:tgtEl>
                                          <p:spTgt spid="5"/>
                                        </p:tgtEl>
                                        <p:attrNameLst>
                                          <p:attrName>style.visibility</p:attrName>
                                        </p:attrNameLst>
                                      </p:cBhvr>
                                      <p:to>
                                        <p:strVal val="visible"/>
                                      </p:to>
                                    </p:set>
                                    <p:animEffect transition="in" filter="fade">
                                      <p:cBhvr>
                                        <p:cTn id="199" dur="250"/>
                                        <p:tgtEl>
                                          <p:spTgt spid="5"/>
                                        </p:tgtEl>
                                      </p:cBhvr>
                                    </p:animEffect>
                                  </p:childTnLst>
                                </p:cTn>
                              </p:par>
                            </p:childTnLst>
                          </p:cTn>
                        </p:par>
                        <p:par>
                          <p:cTn id="200" fill="hold">
                            <p:stCondLst>
                              <p:cond delay="1250"/>
                            </p:stCondLst>
                            <p:childTnLst>
                              <p:par>
                                <p:cTn id="201" presetID="49" presetClass="path" presetSubtype="0" accel="50000" decel="50000" fill="hold" nodeType="afterEffect">
                                  <p:stCondLst>
                                    <p:cond delay="0"/>
                                  </p:stCondLst>
                                  <p:childTnLst>
                                    <p:animMotion origin="layout" path="M -0.00573 0.02894 L 0.04466 0.32061 " pathEditMode="relative" rAng="0" ptsTypes="AA">
                                      <p:cBhvr>
                                        <p:cTn id="202" dur="2000" fill="hold"/>
                                        <p:tgtEl>
                                          <p:spTgt spid="5"/>
                                        </p:tgtEl>
                                        <p:attrNameLst>
                                          <p:attrName>ppt_x</p:attrName>
                                          <p:attrName>ppt_y</p:attrName>
                                        </p:attrNameLst>
                                      </p:cBhvr>
                                      <p:rCtr x="2513" y="14583"/>
                                    </p:animMotion>
                                  </p:childTnLst>
                                </p:cTn>
                              </p:par>
                            </p:childTnLst>
                          </p:cTn>
                        </p:par>
                        <p:par>
                          <p:cTn id="203" fill="hold">
                            <p:stCondLst>
                              <p:cond delay="3250"/>
                            </p:stCondLst>
                            <p:childTnLst>
                              <p:par>
                                <p:cTn id="204" presetID="10" presetClass="exit" presetSubtype="0" fill="hold" nodeType="afterEffect">
                                  <p:stCondLst>
                                    <p:cond delay="0"/>
                                  </p:stCondLst>
                                  <p:childTnLst>
                                    <p:animEffect transition="out" filter="fade">
                                      <p:cBhvr>
                                        <p:cTn id="205" dur="250"/>
                                        <p:tgtEl>
                                          <p:spTgt spid="5"/>
                                        </p:tgtEl>
                                      </p:cBhvr>
                                    </p:animEffect>
                                    <p:set>
                                      <p:cBhvr>
                                        <p:cTn id="206" dur="1" fill="hold">
                                          <p:stCondLst>
                                            <p:cond delay="249"/>
                                          </p:stCondLst>
                                        </p:cTn>
                                        <p:tgtEl>
                                          <p:spTgt spid="5"/>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8"/>
                                        </p:tgtEl>
                                        <p:attrNameLst>
                                          <p:attrName>style.visibility</p:attrName>
                                        </p:attrNameLst>
                                      </p:cBhvr>
                                      <p:to>
                                        <p:strVal val="visible"/>
                                      </p:to>
                                    </p:set>
                                    <p:animEffect transition="in" filter="fade">
                                      <p:cBhvr>
                                        <p:cTn id="209" dur="250"/>
                                        <p:tgtEl>
                                          <p:spTgt spid="28"/>
                                        </p:tgtEl>
                                      </p:cBhvr>
                                    </p:animEffect>
                                  </p:childTnLst>
                                </p:cTn>
                              </p:par>
                            </p:childTnLst>
                          </p:cTn>
                        </p:par>
                        <p:par>
                          <p:cTn id="210" fill="hold">
                            <p:stCondLst>
                              <p:cond delay="3500"/>
                            </p:stCondLst>
                            <p:childTnLst>
                              <p:par>
                                <p:cTn id="211" presetID="32" presetClass="emph" presetSubtype="0" fill="hold" nodeType="afterEffect">
                                  <p:stCondLst>
                                    <p:cond delay="0"/>
                                  </p:stCondLst>
                                  <p:childTnLst>
                                    <p:animRot by="120000">
                                      <p:cBhvr>
                                        <p:cTn id="212" dur="200" fill="hold">
                                          <p:stCondLst>
                                            <p:cond delay="0"/>
                                          </p:stCondLst>
                                        </p:cTn>
                                        <p:tgtEl>
                                          <p:spTgt spid="28"/>
                                        </p:tgtEl>
                                        <p:attrNameLst>
                                          <p:attrName>r</p:attrName>
                                        </p:attrNameLst>
                                      </p:cBhvr>
                                    </p:animRot>
                                    <p:animRot by="-240000">
                                      <p:cBhvr>
                                        <p:cTn id="213" dur="400" fill="hold">
                                          <p:stCondLst>
                                            <p:cond delay="400"/>
                                          </p:stCondLst>
                                        </p:cTn>
                                        <p:tgtEl>
                                          <p:spTgt spid="28"/>
                                        </p:tgtEl>
                                        <p:attrNameLst>
                                          <p:attrName>r</p:attrName>
                                        </p:attrNameLst>
                                      </p:cBhvr>
                                    </p:animRot>
                                    <p:animRot by="240000">
                                      <p:cBhvr>
                                        <p:cTn id="214" dur="400" fill="hold">
                                          <p:stCondLst>
                                            <p:cond delay="800"/>
                                          </p:stCondLst>
                                        </p:cTn>
                                        <p:tgtEl>
                                          <p:spTgt spid="28"/>
                                        </p:tgtEl>
                                        <p:attrNameLst>
                                          <p:attrName>r</p:attrName>
                                        </p:attrNameLst>
                                      </p:cBhvr>
                                    </p:animRot>
                                    <p:animRot by="-240000">
                                      <p:cBhvr>
                                        <p:cTn id="215" dur="400" fill="hold">
                                          <p:stCondLst>
                                            <p:cond delay="1200"/>
                                          </p:stCondLst>
                                        </p:cTn>
                                        <p:tgtEl>
                                          <p:spTgt spid="28"/>
                                        </p:tgtEl>
                                        <p:attrNameLst>
                                          <p:attrName>r</p:attrName>
                                        </p:attrNameLst>
                                      </p:cBhvr>
                                    </p:animRot>
                                    <p:animRot by="120000">
                                      <p:cBhvr>
                                        <p:cTn id="216" dur="400" fill="hold">
                                          <p:stCondLst>
                                            <p:cond delay="1600"/>
                                          </p:stCondLst>
                                        </p:cTn>
                                        <p:tgtEl>
                                          <p:spTgt spid="28"/>
                                        </p:tgtEl>
                                        <p:attrNameLst>
                                          <p:attrName>r</p:attrName>
                                        </p:attrNameLst>
                                      </p:cBhvr>
                                    </p:animRot>
                                  </p:childTnLst>
                                </p:cTn>
                              </p:par>
                              <p:par>
                                <p:cTn id="217" presetID="32" presetClass="emph" presetSubtype="0" fill="hold" nodeType="withEffect">
                                  <p:stCondLst>
                                    <p:cond delay="0"/>
                                  </p:stCondLst>
                                  <p:childTnLst>
                                    <p:animRot by="120000">
                                      <p:cBhvr>
                                        <p:cTn id="218" dur="200" fill="hold">
                                          <p:stCondLst>
                                            <p:cond delay="0"/>
                                          </p:stCondLst>
                                        </p:cTn>
                                        <p:tgtEl>
                                          <p:spTgt spid="30"/>
                                        </p:tgtEl>
                                        <p:attrNameLst>
                                          <p:attrName>r</p:attrName>
                                        </p:attrNameLst>
                                      </p:cBhvr>
                                    </p:animRot>
                                    <p:animRot by="-240000">
                                      <p:cBhvr>
                                        <p:cTn id="219" dur="400" fill="hold">
                                          <p:stCondLst>
                                            <p:cond delay="400"/>
                                          </p:stCondLst>
                                        </p:cTn>
                                        <p:tgtEl>
                                          <p:spTgt spid="30"/>
                                        </p:tgtEl>
                                        <p:attrNameLst>
                                          <p:attrName>r</p:attrName>
                                        </p:attrNameLst>
                                      </p:cBhvr>
                                    </p:animRot>
                                    <p:animRot by="240000">
                                      <p:cBhvr>
                                        <p:cTn id="220" dur="400" fill="hold">
                                          <p:stCondLst>
                                            <p:cond delay="800"/>
                                          </p:stCondLst>
                                        </p:cTn>
                                        <p:tgtEl>
                                          <p:spTgt spid="30"/>
                                        </p:tgtEl>
                                        <p:attrNameLst>
                                          <p:attrName>r</p:attrName>
                                        </p:attrNameLst>
                                      </p:cBhvr>
                                    </p:animRot>
                                    <p:animRot by="-240000">
                                      <p:cBhvr>
                                        <p:cTn id="221" dur="400" fill="hold">
                                          <p:stCondLst>
                                            <p:cond delay="1200"/>
                                          </p:stCondLst>
                                        </p:cTn>
                                        <p:tgtEl>
                                          <p:spTgt spid="30"/>
                                        </p:tgtEl>
                                        <p:attrNameLst>
                                          <p:attrName>r</p:attrName>
                                        </p:attrNameLst>
                                      </p:cBhvr>
                                    </p:animRot>
                                    <p:animRot by="120000">
                                      <p:cBhvr>
                                        <p:cTn id="222" dur="400" fill="hold">
                                          <p:stCondLst>
                                            <p:cond delay="1600"/>
                                          </p:stCondLst>
                                        </p:cTn>
                                        <p:tgtEl>
                                          <p:spTgt spid="30"/>
                                        </p:tgtEl>
                                        <p:attrNameLst>
                                          <p:attrName>r</p:attrName>
                                        </p:attrNameLst>
                                      </p:cBhvr>
                                    </p:animRot>
                                  </p:childTnLst>
                                </p:cTn>
                              </p:par>
                            </p:childTnLst>
                          </p:cTn>
                        </p:par>
                        <p:par>
                          <p:cTn id="223" fill="hold">
                            <p:stCondLst>
                              <p:cond delay="5500"/>
                            </p:stCondLst>
                            <p:childTnLst>
                              <p:par>
                                <p:cTn id="224" presetID="10" presetClass="exit" presetSubtype="0" fill="hold" nodeType="afterEffect">
                                  <p:stCondLst>
                                    <p:cond delay="0"/>
                                  </p:stCondLst>
                                  <p:childTnLst>
                                    <p:animEffect transition="out" filter="fade">
                                      <p:cBhvr>
                                        <p:cTn id="225" dur="250"/>
                                        <p:tgtEl>
                                          <p:spTgt spid="28"/>
                                        </p:tgtEl>
                                      </p:cBhvr>
                                    </p:animEffect>
                                    <p:set>
                                      <p:cBhvr>
                                        <p:cTn id="226" dur="1" fill="hold">
                                          <p:stCondLst>
                                            <p:cond delay="249"/>
                                          </p:stCondLst>
                                        </p:cTn>
                                        <p:tgtEl>
                                          <p:spTgt spid="28"/>
                                        </p:tgtEl>
                                        <p:attrNameLst>
                                          <p:attrName>style.visibility</p:attrName>
                                        </p:attrNameLst>
                                      </p:cBhvr>
                                      <p:to>
                                        <p:strVal val="hidden"/>
                                      </p:to>
                                    </p:set>
                                  </p:childTnLst>
                                </p:cTn>
                              </p:par>
                              <p:par>
                                <p:cTn id="227" presetID="10" presetClass="entr" presetSubtype="0" fill="hold" nodeType="withEffect">
                                  <p:stCondLst>
                                    <p:cond delay="0"/>
                                  </p:stCondLst>
                                  <p:childTnLst>
                                    <p:set>
                                      <p:cBhvr>
                                        <p:cTn id="228" dur="1" fill="hold">
                                          <p:stCondLst>
                                            <p:cond delay="0"/>
                                          </p:stCondLst>
                                        </p:cTn>
                                        <p:tgtEl>
                                          <p:spTgt spid="27"/>
                                        </p:tgtEl>
                                        <p:attrNameLst>
                                          <p:attrName>style.visibility</p:attrName>
                                        </p:attrNameLst>
                                      </p:cBhvr>
                                      <p:to>
                                        <p:strVal val="visible"/>
                                      </p:to>
                                    </p:set>
                                    <p:animEffect transition="in" filter="fade">
                                      <p:cBhvr>
                                        <p:cTn id="229" dur="250"/>
                                        <p:tgtEl>
                                          <p:spTgt spid="27"/>
                                        </p:tgtEl>
                                      </p:cBhvr>
                                    </p:animEffect>
                                  </p:childTnLst>
                                  <p:subTnLst>
                                    <p:audio>
                                      <p:cMediaNode>
                                        <p:cTn display="0" masterRel="sameClick">
                                          <p:stCondLst>
                                            <p:cond evt="begin" delay="0">
                                              <p:tn val="227"/>
                                            </p:cond>
                                          </p:stCondLst>
                                          <p:endCondLst>
                                            <p:cond evt="onStopAudio" delay="0">
                                              <p:tgtEl>
                                                <p:sldTgt/>
                                              </p:tgtEl>
                                            </p:cond>
                                          </p:endCondLst>
                                        </p:cTn>
                                        <p:tgtEl>
                                          <p:sndTgt r:embed="rId5" name="congioilam.wav"/>
                                        </p:tgtEl>
                                      </p:cMediaNode>
                                    </p:audio>
                                  </p:subTnLst>
                                </p:cTn>
                              </p:par>
                              <p:par>
                                <p:cTn id="230" presetID="10" presetClass="exit" presetSubtype="0" fill="hold" nodeType="withEffect">
                                  <p:stCondLst>
                                    <p:cond delay="0"/>
                                  </p:stCondLst>
                                  <p:childTnLst>
                                    <p:animEffect transition="out" filter="fade">
                                      <p:cBhvr>
                                        <p:cTn id="231" dur="250"/>
                                        <p:tgtEl>
                                          <p:spTgt spid="30"/>
                                        </p:tgtEl>
                                      </p:cBhvr>
                                    </p:animEffect>
                                    <p:set>
                                      <p:cBhvr>
                                        <p:cTn id="232" dur="1" fill="hold">
                                          <p:stCondLst>
                                            <p:cond delay="249"/>
                                          </p:stCondLst>
                                        </p:cTn>
                                        <p:tgtEl>
                                          <p:spTgt spid="30"/>
                                        </p:tgtEl>
                                        <p:attrNameLst>
                                          <p:attrName>style.visibility</p:attrName>
                                        </p:attrNameLst>
                                      </p:cBhvr>
                                      <p:to>
                                        <p:strVal val="hidden"/>
                                      </p:to>
                                    </p:set>
                                  </p:childTnLst>
                                </p:cTn>
                              </p:par>
                              <p:par>
                                <p:cTn id="233" presetID="10" presetClass="entr" presetSubtype="0" fill="hold" grpId="0" nodeType="withEffect">
                                  <p:stCondLst>
                                    <p:cond delay="0"/>
                                  </p:stCondLst>
                                  <p:childTnLst>
                                    <p:set>
                                      <p:cBhvr>
                                        <p:cTn id="234" dur="1" fill="hold">
                                          <p:stCondLst>
                                            <p:cond delay="0"/>
                                          </p:stCondLst>
                                        </p:cTn>
                                        <p:tgtEl>
                                          <p:spTgt spid="77"/>
                                        </p:tgtEl>
                                        <p:attrNameLst>
                                          <p:attrName>style.visibility</p:attrName>
                                        </p:attrNameLst>
                                      </p:cBhvr>
                                      <p:to>
                                        <p:strVal val="visible"/>
                                      </p:to>
                                    </p:set>
                                    <p:animEffect transition="in" filter="fade">
                                      <p:cBhvr>
                                        <p:cTn id="235" dur="500"/>
                                        <p:tgtEl>
                                          <p:spTgt spid="77"/>
                                        </p:tgtEl>
                                      </p:cBhvr>
                                    </p:animEffect>
                                  </p:childTnLst>
                                </p:cTn>
                              </p:par>
                              <p:par>
                                <p:cTn id="236" presetID="8" presetClass="emph" presetSubtype="0" repeatCount="indefinite" fill="hold" grpId="1" nodeType="withEffect">
                                  <p:stCondLst>
                                    <p:cond delay="0"/>
                                  </p:stCondLst>
                                  <p:childTnLst>
                                    <p:animRot by="21600000">
                                      <p:cBhvr>
                                        <p:cTn id="237" dur="2000" fill="hold"/>
                                        <p:tgtEl>
                                          <p:spTgt spid="77"/>
                                        </p:tgtEl>
                                        <p:attrNameLst>
                                          <p:attrName>r</p:attrName>
                                        </p:attrNameLst>
                                      </p:cBhvr>
                                    </p:animRo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6"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81">
                                            <p:txEl>
                                              <p:pRg st="0" end="0"/>
                                            </p:txEl>
                                          </p:spTgt>
                                        </p:tgtEl>
                                        <p:attrNameLst>
                                          <p:attrName>style.color</p:attrName>
                                        </p:attrNameLst>
                                      </p:cBhvr>
                                      <p:by>
                                        <p:hsl h="0" s="-12549" l="-25098"/>
                                      </p:by>
                                    </p:animClr>
                                    <p:animClr clrSpc="hsl" dir="cw">
                                      <p:cBhvr>
                                        <p:cTn id="249" dur="500" fill="hold"/>
                                        <p:tgtEl>
                                          <p:spTgt spid="81">
                                            <p:txEl>
                                              <p:pRg st="0" end="0"/>
                                            </p:txEl>
                                          </p:spTgt>
                                        </p:tgtEl>
                                        <p:attrNameLst>
                                          <p:attrName>fillcolor</p:attrName>
                                        </p:attrNameLst>
                                      </p:cBhvr>
                                      <p:by>
                                        <p:hsl h="0" s="-12549" l="-25098"/>
                                      </p:by>
                                    </p:animClr>
                                    <p:animClr clrSpc="hsl" dir="cw">
                                      <p:cBhvr>
                                        <p:cTn id="250" dur="500" fill="hold"/>
                                        <p:tgtEl>
                                          <p:spTgt spid="81">
                                            <p:txEl>
                                              <p:pRg st="0" end="0"/>
                                            </p:txEl>
                                          </p:spTgt>
                                        </p:tgtEl>
                                        <p:attrNameLst>
                                          <p:attrName>stroke.color</p:attrName>
                                        </p:attrNameLst>
                                      </p:cBhvr>
                                      <p:by>
                                        <p:hsl h="0" s="-12549" l="-25098"/>
                                      </p:by>
                                    </p:animClr>
                                    <p:set>
                                      <p:cBhvr>
                                        <p:cTn id="251" dur="500" fill="hold"/>
                                        <p:tgtEl>
                                          <p:spTgt spid="8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82">
                                            <p:txEl>
                                              <p:pRg st="0" end="0"/>
                                            </p:txEl>
                                          </p:spTgt>
                                        </p:tgtEl>
                                        <p:attrNameLst>
                                          <p:attrName>style.color</p:attrName>
                                        </p:attrNameLst>
                                      </p:cBhvr>
                                      <p:by>
                                        <p:hsl h="0" s="-12549" l="-25098"/>
                                      </p:by>
                                    </p:animClr>
                                    <p:animClr clrSpc="hsl" dir="cw">
                                      <p:cBhvr>
                                        <p:cTn id="254" dur="500" fill="hold"/>
                                        <p:tgtEl>
                                          <p:spTgt spid="82">
                                            <p:txEl>
                                              <p:pRg st="0" end="0"/>
                                            </p:txEl>
                                          </p:spTgt>
                                        </p:tgtEl>
                                        <p:attrNameLst>
                                          <p:attrName>fillcolor</p:attrName>
                                        </p:attrNameLst>
                                      </p:cBhvr>
                                      <p:by>
                                        <p:hsl h="0" s="-12549" l="-25098"/>
                                      </p:by>
                                    </p:animClr>
                                    <p:animClr clrSpc="hsl" dir="cw">
                                      <p:cBhvr>
                                        <p:cTn id="255" dur="500" fill="hold"/>
                                        <p:tgtEl>
                                          <p:spTgt spid="82">
                                            <p:txEl>
                                              <p:pRg st="0" end="0"/>
                                            </p:txEl>
                                          </p:spTgt>
                                        </p:tgtEl>
                                        <p:attrNameLst>
                                          <p:attrName>stroke.color</p:attrName>
                                        </p:attrNameLst>
                                      </p:cBhvr>
                                      <p:by>
                                        <p:hsl h="0" s="-12549" l="-25098"/>
                                      </p:by>
                                    </p:animClr>
                                    <p:set>
                                      <p:cBhvr>
                                        <p:cTn id="256" dur="500" fill="hold"/>
                                        <p:tgtEl>
                                          <p:spTgt spid="8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83">
                                            <p:txEl>
                                              <p:pRg st="0" end="0"/>
                                            </p:txEl>
                                          </p:spTgt>
                                        </p:tgtEl>
                                        <p:attrNameLst>
                                          <p:attrName>style.color</p:attrName>
                                        </p:attrNameLst>
                                      </p:cBhvr>
                                      <p:by>
                                        <p:hsl h="0" s="-12549" l="-25098"/>
                                      </p:by>
                                    </p:animClr>
                                    <p:animClr clrSpc="hsl" dir="cw">
                                      <p:cBhvr>
                                        <p:cTn id="259" dur="500" fill="hold"/>
                                        <p:tgtEl>
                                          <p:spTgt spid="83">
                                            <p:txEl>
                                              <p:pRg st="0" end="0"/>
                                            </p:txEl>
                                          </p:spTgt>
                                        </p:tgtEl>
                                        <p:attrNameLst>
                                          <p:attrName>fillcolor</p:attrName>
                                        </p:attrNameLst>
                                      </p:cBhvr>
                                      <p:by>
                                        <p:hsl h="0" s="-12549" l="-25098"/>
                                      </p:by>
                                    </p:animClr>
                                    <p:animClr clrSpc="hsl" dir="cw">
                                      <p:cBhvr>
                                        <p:cTn id="260" dur="500" fill="hold"/>
                                        <p:tgtEl>
                                          <p:spTgt spid="83">
                                            <p:txEl>
                                              <p:pRg st="0" end="0"/>
                                            </p:txEl>
                                          </p:spTgt>
                                        </p:tgtEl>
                                        <p:attrNameLst>
                                          <p:attrName>stroke.color</p:attrName>
                                        </p:attrNameLst>
                                      </p:cBhvr>
                                      <p:by>
                                        <p:hsl h="0" s="-12549" l="-25098"/>
                                      </p:by>
                                    </p:animClr>
                                    <p:set>
                                      <p:cBhvr>
                                        <p:cTn id="261" dur="500" fill="hold"/>
                                        <p:tgtEl>
                                          <p:spTgt spid="83">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81" grpId="0" build="allAtOnce"/>
      <p:bldP spid="82" grpId="0" build="allAtOnce"/>
      <p:bldP spid="83"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42472D34-6DB3-4EFF-A336-BCFD700E04C1}"/>
              </a:ext>
            </a:extLst>
          </p:cNvPr>
          <p:cNvSpPr>
            <a:spLocks noChangeAspect="1"/>
          </p:cNvSpPr>
          <p:nvPr>
            <p:custDataLst>
              <p:tags r:id="rId1"/>
            </p:custDataLst>
          </p:nvPr>
        </p:nvSpPr>
        <p:spPr>
          <a:xfrm>
            <a:off x="0" y="0"/>
            <a:ext cx="12179300" cy="6858000"/>
          </a:xfrm>
          <a:prstGeom prst="rect">
            <a:avLst/>
          </a:prstGeom>
          <a:blipFill dpi="0" rotWithShape="0">
            <a:blip r:embed="rId6">
              <a:alphaModFix/>
              <a:extLst>
                <a:ext uri="{28A0092B-C50C-407E-A947-70E740481C1C}">
                  <a14:useLocalDpi xmlns:a14="http://schemas.microsoft.com/office/drawing/2010/main" val="0"/>
                </a:ext>
              </a:extLst>
            </a:blip>
            <a:srcRect/>
            <a:stretch>
              <a:fillRect t="-26" b="-2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6" name="Picture 2" descr="Download Cartoon Wood Transprent Png Free - Gambar Kartun Papan Kayu ,  Transparent Cartoon, Free Cliparts &amp;amp; Silhouettes - NetClipart">
            <a:extLst>
              <a:ext uri="{FF2B5EF4-FFF2-40B4-BE49-F238E27FC236}">
                <a16:creationId xmlns:a16="http://schemas.microsoft.com/office/drawing/2014/main" id="{B44C0ECF-E7F2-4296-89A8-826F9A15BD59}"/>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3810000" y="-192542"/>
            <a:ext cx="8864808" cy="4782875"/>
          </a:xfrm>
          <a:prstGeom prst="rect">
            <a:avLst/>
          </a:prstGeom>
          <a:noFill/>
          <a:extLst>
            <a:ext uri="{909E8E84-426E-40DD-AFC4-6F175D3DCCD1}">
              <a14:hiddenFill xmlns:a14="http://schemas.microsoft.com/office/drawing/2010/main">
                <a:solidFill>
                  <a:srgbClr val="FFFFFF"/>
                </a:solidFill>
              </a14:hiddenFill>
            </a:ext>
          </a:extLst>
        </p:spPr>
      </p:pic>
      <p:sp>
        <p:nvSpPr>
          <p:cNvPr id="37" name="Freeform: Shape 36">
            <a:extLst>
              <a:ext uri="{FF2B5EF4-FFF2-40B4-BE49-F238E27FC236}">
                <a16:creationId xmlns:a16="http://schemas.microsoft.com/office/drawing/2014/main" id="{A091717A-3E9B-4293-A96B-D87AD96351DD}"/>
              </a:ext>
            </a:extLst>
          </p:cNvPr>
          <p:cNvSpPr/>
          <p:nvPr/>
        </p:nvSpPr>
        <p:spPr>
          <a:xfrm>
            <a:off x="-12700" y="3896916"/>
            <a:ext cx="12192000" cy="2966226"/>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2192000"/>
              <a:gd name="connsiteY0" fmla="*/ 4210147 h 4210147"/>
              <a:gd name="connsiteX1" fmla="*/ 1600200 w 12192000"/>
              <a:gd name="connsiteY1" fmla="*/ 2082800 h 4210147"/>
              <a:gd name="connsiteX2" fmla="*/ 2425700 w 12192000"/>
              <a:gd name="connsiteY2" fmla="*/ 723900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600200 w 12192000"/>
              <a:gd name="connsiteY1" fmla="*/ 2082800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4191000 w 12192000"/>
              <a:gd name="connsiteY3" fmla="*/ 165100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2197100 w 12192000"/>
              <a:gd name="connsiteY2" fmla="*/ 851284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12827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 name="connsiteX0" fmla="*/ 0 w 12192000"/>
              <a:gd name="connsiteY0" fmla="*/ 4210147 h 4210147"/>
              <a:gd name="connsiteX1" fmla="*/ 787400 w 12192000"/>
              <a:gd name="connsiteY1" fmla="*/ 2130569 h 4210147"/>
              <a:gd name="connsiteX2" fmla="*/ 1511300 w 12192000"/>
              <a:gd name="connsiteY2" fmla="*/ 851283 h 4210147"/>
              <a:gd name="connsiteX3" fmla="*/ 3276600 w 12192000"/>
              <a:gd name="connsiteY3" fmla="*/ 300294 h 4210147"/>
              <a:gd name="connsiteX4" fmla="*/ 7035800 w 12192000"/>
              <a:gd name="connsiteY4" fmla="*/ 0 h 4210147"/>
              <a:gd name="connsiteX5" fmla="*/ 10947400 w 12192000"/>
              <a:gd name="connsiteY5" fmla="*/ 25400 h 4210147"/>
              <a:gd name="connsiteX6" fmla="*/ 11709400 w 12192000"/>
              <a:gd name="connsiteY6" fmla="*/ 571500 h 4210147"/>
              <a:gd name="connsiteX7" fmla="*/ 12192000 w 12192000"/>
              <a:gd name="connsiteY7" fmla="*/ 1244600 h 4210147"/>
              <a:gd name="connsiteX8" fmla="*/ 12192000 w 12192000"/>
              <a:gd name="connsiteY8" fmla="*/ 4203700 h 4210147"/>
              <a:gd name="connsiteX9" fmla="*/ 0 w 12192000"/>
              <a:gd name="connsiteY9" fmla="*/ 4210147 h 421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210147">
                <a:moveTo>
                  <a:pt x="0" y="4210147"/>
                </a:moveTo>
                <a:lnTo>
                  <a:pt x="787400" y="2130569"/>
                </a:lnTo>
                <a:lnTo>
                  <a:pt x="1511300" y="851283"/>
                </a:lnTo>
                <a:lnTo>
                  <a:pt x="3276600" y="300294"/>
                </a:lnTo>
                <a:lnTo>
                  <a:pt x="7035800" y="0"/>
                </a:lnTo>
                <a:lnTo>
                  <a:pt x="10947400" y="25400"/>
                </a:lnTo>
                <a:lnTo>
                  <a:pt x="11709400" y="571500"/>
                </a:lnTo>
                <a:lnTo>
                  <a:pt x="12192000" y="1244600"/>
                </a:lnTo>
                <a:lnTo>
                  <a:pt x="12192000" y="4203700"/>
                </a:lnTo>
                <a:lnTo>
                  <a:pt x="0" y="4210147"/>
                </a:lnTo>
                <a:close/>
              </a:path>
            </a:pathLst>
          </a:custGeom>
          <a:gradFill flip="none" rotWithShape="1">
            <a:gsLst>
              <a:gs pos="0">
                <a:schemeClr val="bg2">
                  <a:lumMod val="50000"/>
                </a:schemeClr>
              </a:gs>
              <a:gs pos="85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8" name="Freeform: Shape 37">
            <a:extLst>
              <a:ext uri="{FF2B5EF4-FFF2-40B4-BE49-F238E27FC236}">
                <a16:creationId xmlns:a16="http://schemas.microsoft.com/office/drawing/2014/main" id="{7FA1D660-E886-4128-B164-06A442E41A9B}"/>
              </a:ext>
            </a:extLst>
          </p:cNvPr>
          <p:cNvSpPr/>
          <p:nvPr/>
        </p:nvSpPr>
        <p:spPr>
          <a:xfrm>
            <a:off x="990600" y="6238167"/>
            <a:ext cx="11188700" cy="619833"/>
          </a:xfrm>
          <a:custGeom>
            <a:avLst/>
            <a:gdLst>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896600 w 11099800"/>
              <a:gd name="connsiteY6" fmla="*/ 4826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769600 w 11099800"/>
              <a:gd name="connsiteY6" fmla="*/ 495300 h 4203700"/>
              <a:gd name="connsiteX7" fmla="*/ 11099800 w 11099800"/>
              <a:gd name="connsiteY7" fmla="*/ 1244600 h 4203700"/>
              <a:gd name="connsiteX8" fmla="*/ 11099800 w 11099800"/>
              <a:gd name="connsiteY8" fmla="*/ 4203700 h 4203700"/>
              <a:gd name="connsiteX9" fmla="*/ 0 w 11099800"/>
              <a:gd name="connsiteY9" fmla="*/ 4178300 h 4203700"/>
              <a:gd name="connsiteX0" fmla="*/ 0 w 11099800"/>
              <a:gd name="connsiteY0" fmla="*/ 4178300 h 4203700"/>
              <a:gd name="connsiteX1" fmla="*/ 508000 w 11099800"/>
              <a:gd name="connsiteY1" fmla="*/ 2082800 h 4203700"/>
              <a:gd name="connsiteX2" fmla="*/ 1333500 w 11099800"/>
              <a:gd name="connsiteY2" fmla="*/ 723900 h 4203700"/>
              <a:gd name="connsiteX3" fmla="*/ 3098800 w 11099800"/>
              <a:gd name="connsiteY3" fmla="*/ 165100 h 4203700"/>
              <a:gd name="connsiteX4" fmla="*/ 5943600 w 11099800"/>
              <a:gd name="connsiteY4" fmla="*/ 0 h 4203700"/>
              <a:gd name="connsiteX5" fmla="*/ 9855200 w 11099800"/>
              <a:gd name="connsiteY5" fmla="*/ 25400 h 4203700"/>
              <a:gd name="connsiteX6" fmla="*/ 10617200 w 11099800"/>
              <a:gd name="connsiteY6" fmla="*/ 571500 h 4203700"/>
              <a:gd name="connsiteX7" fmla="*/ 11099800 w 11099800"/>
              <a:gd name="connsiteY7" fmla="*/ 1244600 h 4203700"/>
              <a:gd name="connsiteX8" fmla="*/ 11099800 w 11099800"/>
              <a:gd name="connsiteY8" fmla="*/ 4203700 h 4203700"/>
              <a:gd name="connsiteX9" fmla="*/ 0 w 11099800"/>
              <a:gd name="connsiteY9" fmla="*/ 4178300 h 420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99800" h="4203700">
                <a:moveTo>
                  <a:pt x="0" y="4178300"/>
                </a:moveTo>
                <a:lnTo>
                  <a:pt x="508000" y="2082800"/>
                </a:lnTo>
                <a:lnTo>
                  <a:pt x="1333500" y="723900"/>
                </a:lnTo>
                <a:lnTo>
                  <a:pt x="3098800" y="165100"/>
                </a:lnTo>
                <a:lnTo>
                  <a:pt x="5943600" y="0"/>
                </a:lnTo>
                <a:lnTo>
                  <a:pt x="9855200" y="25400"/>
                </a:lnTo>
                <a:lnTo>
                  <a:pt x="10617200" y="571500"/>
                </a:lnTo>
                <a:lnTo>
                  <a:pt x="11099800" y="1244600"/>
                </a:lnTo>
                <a:lnTo>
                  <a:pt x="11099800" y="4203700"/>
                </a:lnTo>
                <a:lnTo>
                  <a:pt x="0" y="4178300"/>
                </a:lnTo>
                <a:close/>
              </a:path>
            </a:pathLst>
          </a:custGeom>
          <a:gradFill flip="none" rotWithShape="1">
            <a:gsLst>
              <a:gs pos="0">
                <a:schemeClr val="bg2">
                  <a:lumMod val="50000"/>
                </a:schemeClr>
              </a:gs>
              <a:gs pos="100000">
                <a:schemeClr val="bg2">
                  <a:lumMod val="2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92415" y="4489550"/>
            <a:ext cx="1249999" cy="1336206"/>
          </a:xfrm>
          <a:prstGeom prst="rect">
            <a:avLst/>
          </a:prstGeom>
        </p:spPr>
      </p:pic>
      <p:pic>
        <p:nvPicPr>
          <p:cNvPr id="24" name="Picture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7215" y="4527650"/>
            <a:ext cx="1249999" cy="1336206"/>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1753" y="4489550"/>
            <a:ext cx="1249999" cy="1336206"/>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64880" y="4428248"/>
            <a:ext cx="1580783" cy="1435608"/>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6467" y="4392304"/>
            <a:ext cx="1580782" cy="1435608"/>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90739" y="4385097"/>
            <a:ext cx="1581495" cy="1436256"/>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14024" y="4555482"/>
            <a:ext cx="1249999" cy="1336206"/>
          </a:xfrm>
          <a:prstGeom prst="rect">
            <a:avLst/>
          </a:prstGeom>
        </p:spPr>
      </p:pic>
      <p:pic>
        <p:nvPicPr>
          <p:cNvPr id="75" name="Picture 7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36310" y="3241740"/>
            <a:ext cx="1196895" cy="927286"/>
          </a:xfrm>
          <a:prstGeom prst="rect">
            <a:avLst/>
          </a:prstGeom>
        </p:spPr>
      </p:pic>
      <p:sp>
        <p:nvSpPr>
          <p:cNvPr id="77" name="Sun 76"/>
          <p:cNvSpPr/>
          <p:nvPr/>
        </p:nvSpPr>
        <p:spPr>
          <a:xfrm>
            <a:off x="8289721" y="3945563"/>
            <a:ext cx="2162493" cy="2083116"/>
          </a:xfrm>
          <a:prstGeom prst="su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33" name="Picture 3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485695" y="1248304"/>
            <a:ext cx="1661009" cy="3236104"/>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911576" y="3127264"/>
            <a:ext cx="1958679" cy="1871627"/>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57094" y="3323107"/>
            <a:ext cx="1060934" cy="1267227"/>
          </a:xfrm>
          <a:prstGeom prst="rect">
            <a:avLst/>
          </a:prstGeom>
        </p:spPr>
      </p:pic>
      <p:pic>
        <p:nvPicPr>
          <p:cNvPr id="12" name="Picture 1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834393" y="4332085"/>
            <a:ext cx="1073146" cy="1310075"/>
          </a:xfrm>
          <a:prstGeom prst="rect">
            <a:avLst/>
          </a:prstGeom>
        </p:spPr>
      </p:pic>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8864974" y="5417842"/>
            <a:ext cx="850901" cy="1273201"/>
          </a:xfrm>
          <a:prstGeom prst="rect">
            <a:avLst/>
          </a:prstGeom>
        </p:spPr>
      </p:pic>
      <p:pic>
        <p:nvPicPr>
          <p:cNvPr id="22" name="Picture 2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6643365" y="5417842"/>
            <a:ext cx="850901" cy="1273201"/>
          </a:xfrm>
          <a:prstGeom prst="rect">
            <a:avLst/>
          </a:prstGeom>
        </p:spPr>
      </p:pic>
      <p:pic>
        <p:nvPicPr>
          <p:cNvPr id="26" name="Picture 2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4408165" y="5417842"/>
            <a:ext cx="850901" cy="1273201"/>
          </a:xfrm>
          <a:prstGeom prst="rect">
            <a:avLst/>
          </a:prstGeom>
        </p:spPr>
      </p:pic>
      <p:pic>
        <p:nvPicPr>
          <p:cNvPr id="30" name="Picture 2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184611">
            <a:off x="2252703" y="5417842"/>
            <a:ext cx="850901" cy="1273201"/>
          </a:xfrm>
          <a:prstGeom prst="rect">
            <a:avLst/>
          </a:prstGeom>
        </p:spPr>
      </p:pic>
      <p:sp>
        <p:nvSpPr>
          <p:cNvPr id="45" name="Rounded Rectangular Callout 44"/>
          <p:cNvSpPr/>
          <p:nvPr/>
        </p:nvSpPr>
        <p:spPr>
          <a:xfrm>
            <a:off x="3642212" y="0"/>
            <a:ext cx="8321188" cy="1140898"/>
          </a:xfrm>
          <a:prstGeom prst="wedgeRoundRectCallout">
            <a:avLst>
              <a:gd name="adj1" fmla="val -58471"/>
              <a:gd name="adj2" fmla="val 22449"/>
              <a:gd name="adj3" fmla="val 166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Vì</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khai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thác</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khoáng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sản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sử</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dụng</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kiệm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55" name="Rectangle: Top Corners Rounded 54"/>
          <p:cNvSpPr/>
          <p:nvPr/>
        </p:nvSpPr>
        <p:spPr>
          <a:xfrm>
            <a:off x="2219145" y="6352374"/>
            <a:ext cx="7678834" cy="505626"/>
          </a:xfrm>
          <a:prstGeom prst="round2SameRect">
            <a:avLst>
              <a:gd name="adj1" fmla="val 16667"/>
              <a:gd name="adj2" fmla="val 29644"/>
            </a:avLst>
          </a:prstGeom>
          <a:solidFill>
            <a:srgbClr val="D48D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  A                   B                   C                   D</a:t>
            </a:r>
          </a:p>
        </p:txBody>
      </p:sp>
      <p:pic>
        <p:nvPicPr>
          <p:cNvPr id="25" name="Picture 24"/>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3218655" y="5479735"/>
            <a:ext cx="823031" cy="612530"/>
          </a:xfrm>
          <a:prstGeom prst="rect">
            <a:avLst/>
          </a:prstGeom>
        </p:spPr>
      </p:pic>
      <p:pic>
        <p:nvPicPr>
          <p:cNvPr id="21" name="Picture 20"/>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5363181" y="5400358"/>
            <a:ext cx="823031" cy="612530"/>
          </a:xfrm>
          <a:prstGeom prst="rect">
            <a:avLst/>
          </a:prstGeom>
        </p:spPr>
      </p:pic>
      <p:pic>
        <p:nvPicPr>
          <p:cNvPr id="14" name="Picture 13"/>
          <p:cNvPicPr>
            <a:picLocks noChangeAspect="1"/>
          </p:cNvPicPr>
          <p:nvPr/>
        </p:nvPicPr>
        <p:blipFill rotWithShape="1">
          <a:blip r:embed="rId17">
            <a:extLst>
              <a:ext uri="{BEBA8EAE-BF5A-486C-A8C5-ECC9F3942E4B}">
                <a14:imgProps xmlns:a14="http://schemas.microsoft.com/office/drawing/2010/main">
                  <a14:imgLayer r:embed="rId18">
                    <a14:imgEffect>
                      <a14:backgroundRemoval t="9901" b="49505" l="10370" r="90370">
                        <a14:backgroundMark x1="38519" y1="48020" x2="42963" y2="47030"/>
                      </a14:backgroundRemoval>
                    </a14:imgEffect>
                  </a14:imgLayer>
                </a14:imgProps>
              </a:ext>
              <a:ext uri="{28A0092B-C50C-407E-A947-70E740481C1C}">
                <a14:useLocalDpi xmlns:a14="http://schemas.microsoft.com/office/drawing/2010/main" val="0"/>
              </a:ext>
            </a:extLst>
          </a:blip>
          <a:srcRect b="50261"/>
          <a:stretch/>
        </p:blipFill>
        <p:spPr>
          <a:xfrm rot="3519568">
            <a:off x="7569561" y="5440387"/>
            <a:ext cx="823031" cy="612530"/>
          </a:xfrm>
          <a:prstGeom prst="rect">
            <a:avLst/>
          </a:prstGeom>
        </p:spPr>
      </p:pic>
      <p:sp>
        <p:nvSpPr>
          <p:cNvPr id="29" name="Rectangle 28"/>
          <p:cNvSpPr/>
          <p:nvPr/>
        </p:nvSpPr>
        <p:spPr>
          <a:xfrm>
            <a:off x="5242403" y="1066800"/>
            <a:ext cx="595253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A. Vì đó là nguồn tài nguyên hữu hạn</a:t>
            </a:r>
          </a:p>
        </p:txBody>
      </p:sp>
      <p:sp>
        <p:nvSpPr>
          <p:cNvPr id="31" name="Rectangle 30"/>
          <p:cNvSpPr/>
          <p:nvPr/>
        </p:nvSpPr>
        <p:spPr>
          <a:xfrm>
            <a:off x="5242403" y="1522799"/>
            <a:ext cx="56173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B. Vì đó là nguồn tài nguyên vô tân.</a:t>
            </a:r>
          </a:p>
        </p:txBody>
      </p:sp>
      <p:sp>
        <p:nvSpPr>
          <p:cNvPr id="32" name="Rectangle 31"/>
          <p:cNvSpPr/>
          <p:nvPr/>
        </p:nvSpPr>
        <p:spPr>
          <a:xfrm>
            <a:off x="5242403" y="2016943"/>
            <a:ext cx="591010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C. Vì các loại khoáng rất hiếm.</a:t>
            </a:r>
          </a:p>
        </p:txBody>
      </p:sp>
      <p:sp>
        <p:nvSpPr>
          <p:cNvPr id="34" name="Rectangle 33"/>
          <p:cNvSpPr/>
          <p:nvPr/>
        </p:nvSpPr>
        <p:spPr>
          <a:xfrm>
            <a:off x="5242403" y="2523579"/>
            <a:ext cx="546390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CECD0">
                    <a:lumMod val="25000"/>
                  </a:srgbClr>
                </a:solidFill>
                <a:effectLst/>
                <a:uLnTx/>
                <a:uFillTx/>
                <a:latin typeface="Times New Roman" panose="02020603050405020304" pitchFamily="18" charset="0"/>
                <a:ea typeface="+mn-ea"/>
                <a:cs typeface="Times New Roman" panose="02020603050405020304" pitchFamily="18" charset="0"/>
              </a:rPr>
              <a:t>D : A và C đúng</a:t>
            </a:r>
          </a:p>
        </p:txBody>
      </p:sp>
    </p:spTree>
    <p:extLst>
      <p:ext uri="{BB962C8B-B14F-4D97-AF65-F5344CB8AC3E}">
        <p14:creationId xmlns:p14="http://schemas.microsoft.com/office/powerpoint/2010/main" val="20450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p:cTn id="7" dur="500" fill="hold"/>
                                        <p:tgtEl>
                                          <p:spTgt spid="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5"/>
                                        </p:tgtEl>
                                        <p:attrNameLst>
                                          <p:attrName>ppt_y</p:attrName>
                                        </p:attrNameLst>
                                      </p:cBhvr>
                                      <p:tavLst>
                                        <p:tav tm="0">
                                          <p:val>
                                            <p:strVal val="#ppt_y"/>
                                          </p:val>
                                        </p:tav>
                                        <p:tav tm="100000">
                                          <p:val>
                                            <p:strVal val="#ppt_y"/>
                                          </p:val>
                                        </p:tav>
                                      </p:tavLst>
                                    </p:anim>
                                    <p:anim calcmode="lin" valueType="num">
                                      <p:cBhvr>
                                        <p:cTn id="9" dur="500" fill="hold"/>
                                        <p:tgtEl>
                                          <p:spTgt spid="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5"/>
                                        </p:tgtEl>
                                      </p:cBhvr>
                                    </p:animEffect>
                                  </p:childTnLst>
                                </p:cTn>
                              </p:par>
                            </p:childTnLst>
                          </p:cTn>
                        </p:par>
                        <p:par>
                          <p:cTn id="12" fill="hold">
                            <p:stCondLst>
                              <p:cond delay="2800"/>
                            </p:stCondLst>
                            <p:childTnLst>
                              <p:par>
                                <p:cTn id="13" presetID="10" presetClass="entr" presetSubtype="0" fill="hold" nodeType="afterEffect">
                                  <p:stCondLst>
                                    <p:cond delay="0"/>
                                  </p:stCondLst>
                                  <p:childTnLst>
                                    <p:set>
                                      <p:cBhvr>
                                        <p:cTn id="14" dur="1" fill="hold">
                                          <p:stCondLst>
                                            <p:cond delay="0"/>
                                          </p:stCondLst>
                                        </p:cTn>
                                        <p:tgtEl>
                                          <p:spTgt spid="29">
                                            <p:txEl>
                                              <p:pRg st="0" end="0"/>
                                            </p:txEl>
                                          </p:spTgt>
                                        </p:tgtEl>
                                        <p:attrNameLst>
                                          <p:attrName>style.visibility</p:attrName>
                                        </p:attrNameLst>
                                      </p:cBhvr>
                                      <p:to>
                                        <p:strVal val="visible"/>
                                      </p:to>
                                    </p:set>
                                    <p:animEffect transition="in" filter="fade">
                                      <p:cBhvr>
                                        <p:cTn id="15" dur="500"/>
                                        <p:tgtEl>
                                          <p:spTgt spid="29">
                                            <p:txEl>
                                              <p:pRg st="0" end="0"/>
                                            </p:txEl>
                                          </p:spTgt>
                                        </p:tgtEl>
                                      </p:cBhvr>
                                    </p:animEffect>
                                  </p:childTnLst>
                                </p:cTn>
                              </p:par>
                            </p:childTnLst>
                          </p:cTn>
                        </p:par>
                        <p:par>
                          <p:cTn id="16" fill="hold">
                            <p:stCondLst>
                              <p:cond delay="3300"/>
                            </p:stCondLst>
                            <p:childTnLst>
                              <p:par>
                                <p:cTn id="17" presetID="10" presetClass="entr" presetSubtype="0" fill="hold" nodeType="afterEffect">
                                  <p:stCondLst>
                                    <p:cond delay="0"/>
                                  </p:stCondLst>
                                  <p:childTnLst>
                                    <p:set>
                                      <p:cBhvr>
                                        <p:cTn id="18" dur="1" fill="hold">
                                          <p:stCondLst>
                                            <p:cond delay="0"/>
                                          </p:stCondLst>
                                        </p:cTn>
                                        <p:tgtEl>
                                          <p:spTgt spid="31">
                                            <p:txEl>
                                              <p:pRg st="0" end="0"/>
                                            </p:txEl>
                                          </p:spTgt>
                                        </p:tgtEl>
                                        <p:attrNameLst>
                                          <p:attrName>style.visibility</p:attrName>
                                        </p:attrNameLst>
                                      </p:cBhvr>
                                      <p:to>
                                        <p:strVal val="visible"/>
                                      </p:to>
                                    </p:set>
                                    <p:animEffect transition="in" filter="fade">
                                      <p:cBhvr>
                                        <p:cTn id="19" dur="500"/>
                                        <p:tgtEl>
                                          <p:spTgt spid="31">
                                            <p:txEl>
                                              <p:pRg st="0" end="0"/>
                                            </p:txEl>
                                          </p:spTgt>
                                        </p:tgtEl>
                                      </p:cBhvr>
                                    </p:animEffect>
                                  </p:childTnLst>
                                </p:cTn>
                              </p:par>
                            </p:childTnLst>
                          </p:cTn>
                        </p:par>
                        <p:par>
                          <p:cTn id="20" fill="hold">
                            <p:stCondLst>
                              <p:cond delay="3800"/>
                            </p:stCondLst>
                            <p:childTnLst>
                              <p:par>
                                <p:cTn id="21" presetID="10" presetClass="entr" presetSubtype="0" fill="hold" nodeType="afterEffect">
                                  <p:stCondLst>
                                    <p:cond delay="0"/>
                                  </p:stCondLst>
                                  <p:childTnLst>
                                    <p:set>
                                      <p:cBhvr>
                                        <p:cTn id="22" dur="1" fill="hold">
                                          <p:stCondLst>
                                            <p:cond delay="0"/>
                                          </p:stCondLst>
                                        </p:cTn>
                                        <p:tgtEl>
                                          <p:spTgt spid="32">
                                            <p:txEl>
                                              <p:pRg st="0" end="0"/>
                                            </p:txEl>
                                          </p:spTgt>
                                        </p:tgtEl>
                                        <p:attrNameLst>
                                          <p:attrName>style.visibility</p:attrName>
                                        </p:attrNameLst>
                                      </p:cBhvr>
                                      <p:to>
                                        <p:strVal val="visible"/>
                                      </p:to>
                                    </p:set>
                                    <p:animEffect transition="in" filter="fade">
                                      <p:cBhvr>
                                        <p:cTn id="23" dur="500"/>
                                        <p:tgtEl>
                                          <p:spTgt spid="32">
                                            <p:txEl>
                                              <p:pRg st="0" end="0"/>
                                            </p:txEl>
                                          </p:spTgt>
                                        </p:tgtEl>
                                      </p:cBhvr>
                                    </p:animEffect>
                                  </p:childTnLst>
                                </p:cTn>
                              </p:par>
                            </p:childTnLst>
                          </p:cTn>
                        </p:par>
                        <p:par>
                          <p:cTn id="24" fill="hold">
                            <p:stCondLst>
                              <p:cond delay="4300"/>
                            </p:stCondLst>
                            <p:childTnLst>
                              <p:par>
                                <p:cTn id="25" presetID="10" presetClass="entr" presetSubtype="0" fill="hold" nodeType="after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animEffect transition="in" filter="fade">
                                      <p:cBhvr>
                                        <p:cTn id="2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nodeType="clickEffect">
                                  <p:stCondLst>
                                    <p:cond delay="0"/>
                                  </p:stCondLst>
                                  <p:childTnLst>
                                    <p:animRot by="120000">
                                      <p:cBhvr>
                                        <p:cTn id="32" dur="100" fill="hold">
                                          <p:stCondLst>
                                            <p:cond delay="0"/>
                                          </p:stCondLst>
                                        </p:cTn>
                                        <p:tgtEl>
                                          <p:spTgt spid="6"/>
                                        </p:tgtEl>
                                        <p:attrNameLst>
                                          <p:attrName>r</p:attrName>
                                        </p:attrNameLst>
                                      </p:cBhvr>
                                    </p:animRot>
                                    <p:animRot by="-240000">
                                      <p:cBhvr>
                                        <p:cTn id="33" dur="200" fill="hold">
                                          <p:stCondLst>
                                            <p:cond delay="200"/>
                                          </p:stCondLst>
                                        </p:cTn>
                                        <p:tgtEl>
                                          <p:spTgt spid="6"/>
                                        </p:tgtEl>
                                        <p:attrNameLst>
                                          <p:attrName>r</p:attrName>
                                        </p:attrNameLst>
                                      </p:cBhvr>
                                    </p:animRot>
                                    <p:animRot by="240000">
                                      <p:cBhvr>
                                        <p:cTn id="34" dur="200" fill="hold">
                                          <p:stCondLst>
                                            <p:cond delay="400"/>
                                          </p:stCondLst>
                                        </p:cTn>
                                        <p:tgtEl>
                                          <p:spTgt spid="6"/>
                                        </p:tgtEl>
                                        <p:attrNameLst>
                                          <p:attrName>r</p:attrName>
                                        </p:attrNameLst>
                                      </p:cBhvr>
                                    </p:animRot>
                                    <p:animRot by="-240000">
                                      <p:cBhvr>
                                        <p:cTn id="35" dur="200" fill="hold">
                                          <p:stCondLst>
                                            <p:cond delay="600"/>
                                          </p:stCondLst>
                                        </p:cTn>
                                        <p:tgtEl>
                                          <p:spTgt spid="6"/>
                                        </p:tgtEl>
                                        <p:attrNameLst>
                                          <p:attrName>r</p:attrName>
                                        </p:attrNameLst>
                                      </p:cBhvr>
                                    </p:animRot>
                                    <p:animRot by="120000">
                                      <p:cBhvr>
                                        <p:cTn id="36" dur="200" fill="hold">
                                          <p:stCondLst>
                                            <p:cond delay="800"/>
                                          </p:stCondLst>
                                        </p:cTn>
                                        <p:tgtEl>
                                          <p:spTgt spid="6"/>
                                        </p:tgtEl>
                                        <p:attrNameLst>
                                          <p:attrName>r</p:attrName>
                                        </p:attrNameLst>
                                      </p:cBhvr>
                                    </p:animRot>
                                  </p:childTnLst>
                                </p:cTn>
                              </p:par>
                            </p:childTnLst>
                          </p:cTn>
                        </p:par>
                        <p:par>
                          <p:cTn id="37" fill="hold">
                            <p:stCondLst>
                              <p:cond delay="1000"/>
                            </p:stCondLst>
                            <p:childTnLst>
                              <p:par>
                                <p:cTn id="38" presetID="10" presetClass="exit" presetSubtype="0" fill="hold" nodeType="afterEffect">
                                  <p:stCondLst>
                                    <p:cond delay="0"/>
                                  </p:stCondLst>
                                  <p:childTnLst>
                                    <p:animEffect transition="out" filter="fade">
                                      <p:cBhvr>
                                        <p:cTn id="39" dur="250"/>
                                        <p:tgtEl>
                                          <p:spTgt spid="16"/>
                                        </p:tgtEl>
                                      </p:cBhvr>
                                    </p:animEffect>
                                    <p:set>
                                      <p:cBhvr>
                                        <p:cTn id="40" dur="1" fill="hold">
                                          <p:stCondLst>
                                            <p:cond delay="249"/>
                                          </p:stCondLst>
                                        </p:cTn>
                                        <p:tgtEl>
                                          <p:spTgt spid="16"/>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250"/>
                                        <p:tgtEl>
                                          <p:spTgt spid="5"/>
                                        </p:tgtEl>
                                      </p:cBhvr>
                                    </p:animEffect>
                                  </p:childTnLst>
                                </p:cTn>
                              </p:par>
                            </p:childTnLst>
                          </p:cTn>
                        </p:par>
                        <p:par>
                          <p:cTn id="44" fill="hold">
                            <p:stCondLst>
                              <p:cond delay="1250"/>
                            </p:stCondLst>
                            <p:childTnLst>
                              <p:par>
                                <p:cTn id="45" presetID="63" presetClass="path" presetSubtype="0" accel="50000" decel="50000" fill="hold" nodeType="afterEffect">
                                  <p:stCondLst>
                                    <p:cond delay="0"/>
                                  </p:stCondLst>
                                  <p:childTnLst>
                                    <p:animMotion origin="layout" path="M 1.875E-6 -1.11111E-6 L 0.60742 0.30046 " pathEditMode="relative" rAng="0" ptsTypes="AA">
                                      <p:cBhvr>
                                        <p:cTn id="46" dur="3000" fill="hold"/>
                                        <p:tgtEl>
                                          <p:spTgt spid="5"/>
                                        </p:tgtEl>
                                        <p:attrNameLst>
                                          <p:attrName>ppt_x</p:attrName>
                                          <p:attrName>ppt_y</p:attrName>
                                        </p:attrNameLst>
                                      </p:cBhvr>
                                      <p:rCtr x="30365" y="15023"/>
                                    </p:animMotion>
                                  </p:childTnLst>
                                </p:cTn>
                              </p:par>
                            </p:childTnLst>
                          </p:cTn>
                        </p:par>
                        <p:par>
                          <p:cTn id="47" fill="hold">
                            <p:stCondLst>
                              <p:cond delay="4250"/>
                            </p:stCondLst>
                            <p:childTnLst>
                              <p:par>
                                <p:cTn id="48" presetID="10" presetClass="exit" presetSubtype="0" fill="hold" nodeType="afterEffect">
                                  <p:stCondLst>
                                    <p:cond delay="0"/>
                                  </p:stCondLst>
                                  <p:childTnLst>
                                    <p:animEffect transition="out" filter="fade">
                                      <p:cBhvr>
                                        <p:cTn id="49" dur="250"/>
                                        <p:tgtEl>
                                          <p:spTgt spid="5"/>
                                        </p:tgtEl>
                                      </p:cBhvr>
                                    </p:animEffect>
                                    <p:set>
                                      <p:cBhvr>
                                        <p:cTn id="50" dur="1" fill="hold">
                                          <p:stCondLst>
                                            <p:cond delay="249"/>
                                          </p:stCondLst>
                                        </p:cTn>
                                        <p:tgtEl>
                                          <p:spTgt spid="5"/>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fade">
                                      <p:cBhvr>
                                        <p:cTn id="53" dur="250"/>
                                        <p:tgtEl>
                                          <p:spTgt spid="11"/>
                                        </p:tgtEl>
                                      </p:cBhvr>
                                    </p:animEffect>
                                  </p:childTnLst>
                                </p:cTn>
                              </p:par>
                            </p:childTnLst>
                          </p:cTn>
                        </p:par>
                        <p:par>
                          <p:cTn id="54" fill="hold">
                            <p:stCondLst>
                              <p:cond delay="4500"/>
                            </p:stCondLst>
                            <p:childTnLst>
                              <p:par>
                                <p:cTn id="55" presetID="32" presetClass="emph" presetSubtype="0" fill="hold" nodeType="afterEffect">
                                  <p:stCondLst>
                                    <p:cond delay="0"/>
                                  </p:stCondLst>
                                  <p:childTnLst>
                                    <p:animRot by="120000">
                                      <p:cBhvr>
                                        <p:cTn id="56" dur="200" fill="hold">
                                          <p:stCondLst>
                                            <p:cond delay="0"/>
                                          </p:stCondLst>
                                        </p:cTn>
                                        <p:tgtEl>
                                          <p:spTgt spid="11"/>
                                        </p:tgtEl>
                                        <p:attrNameLst>
                                          <p:attrName>r</p:attrName>
                                        </p:attrNameLst>
                                      </p:cBhvr>
                                    </p:animRot>
                                    <p:animRot by="-240000">
                                      <p:cBhvr>
                                        <p:cTn id="57" dur="400" fill="hold">
                                          <p:stCondLst>
                                            <p:cond delay="400"/>
                                          </p:stCondLst>
                                        </p:cTn>
                                        <p:tgtEl>
                                          <p:spTgt spid="11"/>
                                        </p:tgtEl>
                                        <p:attrNameLst>
                                          <p:attrName>r</p:attrName>
                                        </p:attrNameLst>
                                      </p:cBhvr>
                                    </p:animRot>
                                    <p:animRot by="240000">
                                      <p:cBhvr>
                                        <p:cTn id="58" dur="400" fill="hold">
                                          <p:stCondLst>
                                            <p:cond delay="800"/>
                                          </p:stCondLst>
                                        </p:cTn>
                                        <p:tgtEl>
                                          <p:spTgt spid="11"/>
                                        </p:tgtEl>
                                        <p:attrNameLst>
                                          <p:attrName>r</p:attrName>
                                        </p:attrNameLst>
                                      </p:cBhvr>
                                    </p:animRot>
                                    <p:animRot by="-240000">
                                      <p:cBhvr>
                                        <p:cTn id="59" dur="400" fill="hold">
                                          <p:stCondLst>
                                            <p:cond delay="1200"/>
                                          </p:stCondLst>
                                        </p:cTn>
                                        <p:tgtEl>
                                          <p:spTgt spid="11"/>
                                        </p:tgtEl>
                                        <p:attrNameLst>
                                          <p:attrName>r</p:attrName>
                                        </p:attrNameLst>
                                      </p:cBhvr>
                                    </p:animRot>
                                    <p:animRot by="120000">
                                      <p:cBhvr>
                                        <p:cTn id="60" dur="400" fill="hold">
                                          <p:stCondLst>
                                            <p:cond delay="1600"/>
                                          </p:stCondLst>
                                        </p:cTn>
                                        <p:tgtEl>
                                          <p:spTgt spid="11"/>
                                        </p:tgtEl>
                                        <p:attrNameLst>
                                          <p:attrName>r</p:attrName>
                                        </p:attrNameLst>
                                      </p:cBhvr>
                                    </p:animRot>
                                  </p:childTnLst>
                                </p:cTn>
                              </p:par>
                              <p:par>
                                <p:cTn id="61" presetID="32" presetClass="emph" presetSubtype="0" fill="hold" nodeType="withEffect">
                                  <p:stCondLst>
                                    <p:cond delay="0"/>
                                  </p:stCondLst>
                                  <p:childTnLst>
                                    <p:animRot by="120000">
                                      <p:cBhvr>
                                        <p:cTn id="62" dur="200" fill="hold">
                                          <p:stCondLst>
                                            <p:cond delay="0"/>
                                          </p:stCondLst>
                                        </p:cTn>
                                        <p:tgtEl>
                                          <p:spTgt spid="6"/>
                                        </p:tgtEl>
                                        <p:attrNameLst>
                                          <p:attrName>r</p:attrName>
                                        </p:attrNameLst>
                                      </p:cBhvr>
                                    </p:animRot>
                                    <p:animRot by="-240000">
                                      <p:cBhvr>
                                        <p:cTn id="63" dur="400" fill="hold">
                                          <p:stCondLst>
                                            <p:cond delay="400"/>
                                          </p:stCondLst>
                                        </p:cTn>
                                        <p:tgtEl>
                                          <p:spTgt spid="6"/>
                                        </p:tgtEl>
                                        <p:attrNameLst>
                                          <p:attrName>r</p:attrName>
                                        </p:attrNameLst>
                                      </p:cBhvr>
                                    </p:animRot>
                                    <p:animRot by="240000">
                                      <p:cBhvr>
                                        <p:cTn id="64" dur="400" fill="hold">
                                          <p:stCondLst>
                                            <p:cond delay="800"/>
                                          </p:stCondLst>
                                        </p:cTn>
                                        <p:tgtEl>
                                          <p:spTgt spid="6"/>
                                        </p:tgtEl>
                                        <p:attrNameLst>
                                          <p:attrName>r</p:attrName>
                                        </p:attrNameLst>
                                      </p:cBhvr>
                                    </p:animRot>
                                    <p:animRot by="-240000">
                                      <p:cBhvr>
                                        <p:cTn id="65" dur="400" fill="hold">
                                          <p:stCondLst>
                                            <p:cond delay="1200"/>
                                          </p:stCondLst>
                                        </p:cTn>
                                        <p:tgtEl>
                                          <p:spTgt spid="6"/>
                                        </p:tgtEl>
                                        <p:attrNameLst>
                                          <p:attrName>r</p:attrName>
                                        </p:attrNameLst>
                                      </p:cBhvr>
                                    </p:animRot>
                                    <p:animRot by="120000">
                                      <p:cBhvr>
                                        <p:cTn id="66" dur="400" fill="hold">
                                          <p:stCondLst>
                                            <p:cond delay="1600"/>
                                          </p:stCondLst>
                                        </p:cTn>
                                        <p:tgtEl>
                                          <p:spTgt spid="6"/>
                                        </p:tgtEl>
                                        <p:attrNameLst>
                                          <p:attrName>r</p:attrName>
                                        </p:attrNameLst>
                                      </p:cBhvr>
                                    </p:animRot>
                                  </p:childTnLst>
                                </p:cTn>
                              </p:par>
                            </p:childTnLst>
                          </p:cTn>
                        </p:par>
                        <p:par>
                          <p:cTn id="67" fill="hold">
                            <p:stCondLst>
                              <p:cond delay="6500"/>
                            </p:stCondLst>
                            <p:childTnLst>
                              <p:par>
                                <p:cTn id="68" presetID="10" presetClass="exit" presetSubtype="0" fill="hold" nodeType="afterEffect">
                                  <p:stCondLst>
                                    <p:cond delay="0"/>
                                  </p:stCondLst>
                                  <p:childTnLst>
                                    <p:animEffect transition="out" filter="fade">
                                      <p:cBhvr>
                                        <p:cTn id="69" dur="250"/>
                                        <p:tgtEl>
                                          <p:spTgt spid="11"/>
                                        </p:tgtEl>
                                      </p:cBhvr>
                                    </p:animEffect>
                                    <p:set>
                                      <p:cBhvr>
                                        <p:cTn id="70" dur="1" fill="hold">
                                          <p:stCondLst>
                                            <p:cond delay="249"/>
                                          </p:stCondLst>
                                        </p:cTn>
                                        <p:tgtEl>
                                          <p:spTgt spid="11"/>
                                        </p:tgtEl>
                                        <p:attrNameLst>
                                          <p:attrName>style.visibility</p:attrName>
                                        </p:attrNameLst>
                                      </p:cBhvr>
                                      <p:to>
                                        <p:strVal val="hidden"/>
                                      </p:to>
                                    </p:set>
                                  </p:childTnLst>
                                </p:cTn>
                              </p:par>
                              <p:par>
                                <p:cTn id="71" presetID="10" presetClass="entr" presetSubtype="0" fill="hold" nodeType="with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fade">
                                      <p:cBhvr>
                                        <p:cTn id="73" dur="250"/>
                                        <p:tgtEl>
                                          <p:spTgt spid="12"/>
                                        </p:tgtEl>
                                      </p:cBhvr>
                                    </p:animEffect>
                                  </p:childTnLst>
                                  <p:subTnLst>
                                    <p:audio>
                                      <p:cMediaNode>
                                        <p:cTn display="0" masterRel="sameClick">
                                          <p:stCondLst>
                                            <p:cond evt="begin" delay="0">
                                              <p:tn val="71"/>
                                            </p:cond>
                                          </p:stCondLst>
                                          <p:endCondLst>
                                            <p:cond evt="onStopAudio" delay="0">
                                              <p:tgtEl>
                                                <p:sldTgt/>
                                              </p:tgtEl>
                                            </p:cond>
                                          </p:endCondLst>
                                        </p:cTn>
                                        <p:tgtEl>
                                          <p:sndTgt r:embed="rId3" name="congioilam.wav"/>
                                        </p:tgtEl>
                                      </p:cMediaNode>
                                    </p:audio>
                                  </p:subTnLst>
                                </p:cTn>
                              </p:par>
                              <p:par>
                                <p:cTn id="74" presetID="10" presetClass="exit" presetSubtype="0" fill="hold" nodeType="withEffect">
                                  <p:stCondLst>
                                    <p:cond delay="0"/>
                                  </p:stCondLst>
                                  <p:childTnLst>
                                    <p:animEffect transition="out" filter="fade">
                                      <p:cBhvr>
                                        <p:cTn id="75" dur="250"/>
                                        <p:tgtEl>
                                          <p:spTgt spid="6"/>
                                        </p:tgtEl>
                                      </p:cBhvr>
                                    </p:animEffect>
                                    <p:set>
                                      <p:cBhvr>
                                        <p:cTn id="76" dur="1" fill="hold">
                                          <p:stCondLst>
                                            <p:cond delay="249"/>
                                          </p:stCondLst>
                                        </p:cTn>
                                        <p:tgtEl>
                                          <p:spTgt spid="6"/>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500"/>
                                        <p:tgtEl>
                                          <p:spTgt spid="77"/>
                                        </p:tgtEl>
                                      </p:cBhvr>
                                    </p:animEffect>
                                  </p:childTnLst>
                                </p:cTn>
                              </p:par>
                              <p:par>
                                <p:cTn id="80" presetID="8" presetClass="emph" presetSubtype="0" repeatCount="indefinite" fill="hold" grpId="1" nodeType="withEffect">
                                  <p:stCondLst>
                                    <p:cond delay="0"/>
                                  </p:stCondLst>
                                  <p:childTnLst>
                                    <p:animRot by="21600000">
                                      <p:cBhvr>
                                        <p:cTn id="81" dur="2000" fill="hold"/>
                                        <p:tgtEl>
                                          <p:spTgt spid="77"/>
                                        </p:tgtEl>
                                        <p:attrNameLst>
                                          <p:attrName>r</p:attrName>
                                        </p:attrNameLst>
                                      </p:cBhvr>
                                    </p:animRot>
                                  </p:childTnLst>
                                </p:cTn>
                              </p:par>
                            </p:childTnLst>
                          </p:cTn>
                        </p:par>
                      </p:childTnLst>
                    </p:cTn>
                  </p:par>
                </p:childTnLst>
              </p:cTn>
              <p:nextCondLst>
                <p:cond evt="onClick" delay="0">
                  <p:tgtEl>
                    <p:spTgt spid="6"/>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22"/>
                                        </p:tgtEl>
                                        <p:attrNameLst>
                                          <p:attrName>r</p:attrName>
                                        </p:attrNameLst>
                                      </p:cBhvr>
                                    </p:animRot>
                                    <p:animRot by="-240000">
                                      <p:cBhvr>
                                        <p:cTn id="87" dur="200" fill="hold">
                                          <p:stCondLst>
                                            <p:cond delay="200"/>
                                          </p:stCondLst>
                                        </p:cTn>
                                        <p:tgtEl>
                                          <p:spTgt spid="22"/>
                                        </p:tgtEl>
                                        <p:attrNameLst>
                                          <p:attrName>r</p:attrName>
                                        </p:attrNameLst>
                                      </p:cBhvr>
                                    </p:animRot>
                                    <p:animRot by="240000">
                                      <p:cBhvr>
                                        <p:cTn id="88" dur="200" fill="hold">
                                          <p:stCondLst>
                                            <p:cond delay="400"/>
                                          </p:stCondLst>
                                        </p:cTn>
                                        <p:tgtEl>
                                          <p:spTgt spid="22"/>
                                        </p:tgtEl>
                                        <p:attrNameLst>
                                          <p:attrName>r</p:attrName>
                                        </p:attrNameLst>
                                      </p:cBhvr>
                                    </p:animRot>
                                    <p:animRot by="-240000">
                                      <p:cBhvr>
                                        <p:cTn id="89" dur="200" fill="hold">
                                          <p:stCondLst>
                                            <p:cond delay="600"/>
                                          </p:stCondLst>
                                        </p:cTn>
                                        <p:tgtEl>
                                          <p:spTgt spid="22"/>
                                        </p:tgtEl>
                                        <p:attrNameLst>
                                          <p:attrName>r</p:attrName>
                                        </p:attrNameLst>
                                      </p:cBhvr>
                                    </p:animRot>
                                    <p:animRot by="120000">
                                      <p:cBhvr>
                                        <p:cTn id="90" dur="200" fill="hold">
                                          <p:stCondLst>
                                            <p:cond delay="800"/>
                                          </p:stCondLst>
                                        </p:cTn>
                                        <p:tgtEl>
                                          <p:spTgt spid="22"/>
                                        </p:tgtEl>
                                        <p:attrNameLst>
                                          <p:attrName>r</p:attrName>
                                        </p:attrNameLst>
                                      </p:cBhvr>
                                    </p:animRot>
                                  </p:childTnLst>
                                </p:cTn>
                              </p:par>
                            </p:childTnLst>
                          </p:cTn>
                        </p:par>
                        <p:par>
                          <p:cTn id="91" fill="hold">
                            <p:stCondLst>
                              <p:cond delay="1000"/>
                            </p:stCondLst>
                            <p:childTnLst>
                              <p:par>
                                <p:cTn id="92" presetID="10" presetClass="exit" presetSubtype="0" fill="hold" nodeType="afterEffect">
                                  <p:stCondLst>
                                    <p:cond delay="0"/>
                                  </p:stCondLst>
                                  <p:childTnLst>
                                    <p:animEffect transition="out" filter="fade">
                                      <p:cBhvr>
                                        <p:cTn id="93" dur="250"/>
                                        <p:tgtEl>
                                          <p:spTgt spid="16"/>
                                        </p:tgtEl>
                                      </p:cBhvr>
                                    </p:animEffect>
                                    <p:set>
                                      <p:cBhvr>
                                        <p:cTn id="94" dur="1" fill="hold">
                                          <p:stCondLst>
                                            <p:cond delay="24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Effect transition="in" filter="fade">
                                      <p:cBhvr>
                                        <p:cTn id="97" dur="250"/>
                                        <p:tgtEl>
                                          <p:spTgt spid="5"/>
                                        </p:tgtEl>
                                      </p:cBhvr>
                                    </p:animEffect>
                                  </p:childTnLst>
                                </p:cTn>
                              </p:par>
                            </p:childTnLst>
                          </p:cTn>
                        </p:par>
                        <p:par>
                          <p:cTn id="98" fill="hold">
                            <p:stCondLst>
                              <p:cond delay="1250"/>
                            </p:stCondLst>
                            <p:childTnLst>
                              <p:par>
                                <p:cTn id="99" presetID="63" presetClass="path" presetSubtype="0" accel="50000" decel="50000" fill="hold" nodeType="afterEffect">
                                  <p:stCondLst>
                                    <p:cond delay="0"/>
                                  </p:stCondLst>
                                  <p:childTnLst>
                                    <p:animMotion origin="layout" path="M 1.875E-6 -1.11111E-6 L 0.41992 0.29792 " pathEditMode="relative" rAng="0" ptsTypes="AA">
                                      <p:cBhvr>
                                        <p:cTn id="100" dur="2000" fill="hold"/>
                                        <p:tgtEl>
                                          <p:spTgt spid="5"/>
                                        </p:tgtEl>
                                        <p:attrNameLst>
                                          <p:attrName>ppt_x</p:attrName>
                                          <p:attrName>ppt_y</p:attrName>
                                        </p:attrNameLst>
                                      </p:cBhvr>
                                      <p:rCtr x="20990" y="14884"/>
                                    </p:animMotion>
                                  </p:childTnLst>
                                </p:cTn>
                              </p:par>
                            </p:childTnLst>
                          </p:cTn>
                        </p:par>
                        <p:par>
                          <p:cTn id="101" fill="hold">
                            <p:stCondLst>
                              <p:cond delay="3250"/>
                            </p:stCondLst>
                            <p:childTnLst>
                              <p:par>
                                <p:cTn id="102" presetID="10" presetClass="exit" presetSubtype="0" fill="hold" nodeType="afterEffect">
                                  <p:stCondLst>
                                    <p:cond delay="0"/>
                                  </p:stCondLst>
                                  <p:childTnLst>
                                    <p:animEffect transition="out" filter="fade">
                                      <p:cBhvr>
                                        <p:cTn id="103" dur="250"/>
                                        <p:tgtEl>
                                          <p:spTgt spid="5"/>
                                        </p:tgtEl>
                                      </p:cBhvr>
                                    </p:animEffect>
                                    <p:set>
                                      <p:cBhvr>
                                        <p:cTn id="104" dur="1" fill="hold">
                                          <p:stCondLst>
                                            <p:cond delay="249"/>
                                          </p:stCondLst>
                                        </p:cTn>
                                        <p:tgtEl>
                                          <p:spTgt spid="5"/>
                                        </p:tgtEl>
                                        <p:attrNameLst>
                                          <p:attrName>style.visibility</p:attrName>
                                        </p:attrNameLst>
                                      </p:cBhvr>
                                      <p:to>
                                        <p:strVal val="hidden"/>
                                      </p:to>
                                    </p:set>
                                  </p:childTnLst>
                                </p:cTn>
                              </p:par>
                              <p:par>
                                <p:cTn id="105" presetID="10" presetClass="entr" presetSubtype="0" fill="hold"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fade">
                                      <p:cBhvr>
                                        <p:cTn id="107" dur="250"/>
                                        <p:tgtEl>
                                          <p:spTgt spid="19"/>
                                        </p:tgtEl>
                                      </p:cBhvr>
                                    </p:animEffect>
                                  </p:childTnLst>
                                </p:cTn>
                              </p:par>
                            </p:childTnLst>
                          </p:cTn>
                        </p:par>
                        <p:par>
                          <p:cTn id="108" fill="hold">
                            <p:stCondLst>
                              <p:cond delay="3500"/>
                            </p:stCondLst>
                            <p:childTnLst>
                              <p:par>
                                <p:cTn id="109" presetID="32" presetClass="emph" presetSubtype="0" fill="hold" nodeType="afterEffect">
                                  <p:stCondLst>
                                    <p:cond delay="0"/>
                                  </p:stCondLst>
                                  <p:childTnLst>
                                    <p:animRot by="120000">
                                      <p:cBhvr>
                                        <p:cTn id="110" dur="200" fill="hold">
                                          <p:stCondLst>
                                            <p:cond delay="0"/>
                                          </p:stCondLst>
                                        </p:cTn>
                                        <p:tgtEl>
                                          <p:spTgt spid="19"/>
                                        </p:tgtEl>
                                        <p:attrNameLst>
                                          <p:attrName>r</p:attrName>
                                        </p:attrNameLst>
                                      </p:cBhvr>
                                    </p:animRot>
                                    <p:animRot by="-240000">
                                      <p:cBhvr>
                                        <p:cTn id="111" dur="400" fill="hold">
                                          <p:stCondLst>
                                            <p:cond delay="400"/>
                                          </p:stCondLst>
                                        </p:cTn>
                                        <p:tgtEl>
                                          <p:spTgt spid="19"/>
                                        </p:tgtEl>
                                        <p:attrNameLst>
                                          <p:attrName>r</p:attrName>
                                        </p:attrNameLst>
                                      </p:cBhvr>
                                    </p:animRot>
                                    <p:animRot by="240000">
                                      <p:cBhvr>
                                        <p:cTn id="112" dur="400" fill="hold">
                                          <p:stCondLst>
                                            <p:cond delay="800"/>
                                          </p:stCondLst>
                                        </p:cTn>
                                        <p:tgtEl>
                                          <p:spTgt spid="19"/>
                                        </p:tgtEl>
                                        <p:attrNameLst>
                                          <p:attrName>r</p:attrName>
                                        </p:attrNameLst>
                                      </p:cBhvr>
                                    </p:animRot>
                                    <p:animRot by="-240000">
                                      <p:cBhvr>
                                        <p:cTn id="113" dur="400" fill="hold">
                                          <p:stCondLst>
                                            <p:cond delay="1200"/>
                                          </p:stCondLst>
                                        </p:cTn>
                                        <p:tgtEl>
                                          <p:spTgt spid="19"/>
                                        </p:tgtEl>
                                        <p:attrNameLst>
                                          <p:attrName>r</p:attrName>
                                        </p:attrNameLst>
                                      </p:cBhvr>
                                    </p:animRot>
                                    <p:animRot by="120000">
                                      <p:cBhvr>
                                        <p:cTn id="114" dur="400" fill="hold">
                                          <p:stCondLst>
                                            <p:cond delay="1600"/>
                                          </p:stCondLst>
                                        </p:cTn>
                                        <p:tgtEl>
                                          <p:spTgt spid="19"/>
                                        </p:tgtEl>
                                        <p:attrNameLst>
                                          <p:attrName>r</p:attrName>
                                        </p:attrNameLst>
                                      </p:cBhvr>
                                    </p:animRot>
                                  </p:childTnLst>
                                </p:cTn>
                              </p:par>
                              <p:par>
                                <p:cTn id="115" presetID="32" presetClass="emph" presetSubtype="0" fill="hold" nodeType="withEffect">
                                  <p:stCondLst>
                                    <p:cond delay="0"/>
                                  </p:stCondLst>
                                  <p:childTnLst>
                                    <p:animRot by="120000">
                                      <p:cBhvr>
                                        <p:cTn id="116" dur="200" fill="hold">
                                          <p:stCondLst>
                                            <p:cond delay="0"/>
                                          </p:stCondLst>
                                        </p:cTn>
                                        <p:tgtEl>
                                          <p:spTgt spid="22"/>
                                        </p:tgtEl>
                                        <p:attrNameLst>
                                          <p:attrName>r</p:attrName>
                                        </p:attrNameLst>
                                      </p:cBhvr>
                                    </p:animRot>
                                    <p:animRot by="-240000">
                                      <p:cBhvr>
                                        <p:cTn id="117" dur="400" fill="hold">
                                          <p:stCondLst>
                                            <p:cond delay="400"/>
                                          </p:stCondLst>
                                        </p:cTn>
                                        <p:tgtEl>
                                          <p:spTgt spid="22"/>
                                        </p:tgtEl>
                                        <p:attrNameLst>
                                          <p:attrName>r</p:attrName>
                                        </p:attrNameLst>
                                      </p:cBhvr>
                                    </p:animRot>
                                    <p:animRot by="240000">
                                      <p:cBhvr>
                                        <p:cTn id="118" dur="400" fill="hold">
                                          <p:stCondLst>
                                            <p:cond delay="800"/>
                                          </p:stCondLst>
                                        </p:cTn>
                                        <p:tgtEl>
                                          <p:spTgt spid="22"/>
                                        </p:tgtEl>
                                        <p:attrNameLst>
                                          <p:attrName>r</p:attrName>
                                        </p:attrNameLst>
                                      </p:cBhvr>
                                    </p:animRot>
                                    <p:animRot by="-240000">
                                      <p:cBhvr>
                                        <p:cTn id="119" dur="400" fill="hold">
                                          <p:stCondLst>
                                            <p:cond delay="1200"/>
                                          </p:stCondLst>
                                        </p:cTn>
                                        <p:tgtEl>
                                          <p:spTgt spid="22"/>
                                        </p:tgtEl>
                                        <p:attrNameLst>
                                          <p:attrName>r</p:attrName>
                                        </p:attrNameLst>
                                      </p:cBhvr>
                                    </p:animRot>
                                    <p:animRot by="120000">
                                      <p:cBhvr>
                                        <p:cTn id="120" dur="400" fill="hold">
                                          <p:stCondLst>
                                            <p:cond delay="1600"/>
                                          </p:stCondLst>
                                        </p:cTn>
                                        <p:tgtEl>
                                          <p:spTgt spid="22"/>
                                        </p:tgtEl>
                                        <p:attrNameLst>
                                          <p:attrName>r</p:attrName>
                                        </p:attrNameLst>
                                      </p:cBhvr>
                                    </p:animRot>
                                  </p:childTnLst>
                                </p:cTn>
                              </p:par>
                            </p:childTnLst>
                          </p:cTn>
                        </p:par>
                        <p:par>
                          <p:cTn id="121" fill="hold">
                            <p:stCondLst>
                              <p:cond delay="5500"/>
                            </p:stCondLst>
                            <p:childTnLst>
                              <p:par>
                                <p:cTn id="122" presetID="10" presetClass="exit" presetSubtype="0" fill="hold" nodeType="afterEffect">
                                  <p:stCondLst>
                                    <p:cond delay="0"/>
                                  </p:stCondLst>
                                  <p:childTnLst>
                                    <p:animEffect transition="out" filter="fade">
                                      <p:cBhvr>
                                        <p:cTn id="123" dur="250"/>
                                        <p:tgtEl>
                                          <p:spTgt spid="19"/>
                                        </p:tgtEl>
                                      </p:cBhvr>
                                    </p:animEffect>
                                    <p:set>
                                      <p:cBhvr>
                                        <p:cTn id="124" dur="1" fill="hold">
                                          <p:stCondLst>
                                            <p:cond delay="249"/>
                                          </p:stCondLst>
                                        </p:cTn>
                                        <p:tgtEl>
                                          <p:spTgt spid="19"/>
                                        </p:tgtEl>
                                        <p:attrNameLst>
                                          <p:attrName>style.visibility</p:attrName>
                                        </p:attrNameLst>
                                      </p:cBhvr>
                                      <p:to>
                                        <p:strVal val="hidden"/>
                                      </p:to>
                                    </p:set>
                                  </p:childTnLst>
                                </p:cTn>
                              </p:par>
                              <p:par>
                                <p:cTn id="125" presetID="10" presetClass="entr" presetSubtype="0" fill="hold" nodeType="withEffect">
                                  <p:stCondLst>
                                    <p:cond delay="0"/>
                                  </p:stCondLst>
                                  <p:childTnLst>
                                    <p:set>
                                      <p:cBhvr>
                                        <p:cTn id="126" dur="1" fill="hold">
                                          <p:stCondLst>
                                            <p:cond delay="0"/>
                                          </p:stCondLst>
                                        </p:cTn>
                                        <p:tgtEl>
                                          <p:spTgt spid="14"/>
                                        </p:tgtEl>
                                        <p:attrNameLst>
                                          <p:attrName>style.visibility</p:attrName>
                                        </p:attrNameLst>
                                      </p:cBhvr>
                                      <p:to>
                                        <p:strVal val="visible"/>
                                      </p:to>
                                    </p:set>
                                    <p:animEffect transition="in" filter="fade">
                                      <p:cBhvr>
                                        <p:cTn id="127" dur="250"/>
                                        <p:tgtEl>
                                          <p:spTgt spid="14"/>
                                        </p:tgtEl>
                                      </p:cBhvr>
                                    </p:animEffect>
                                  </p:childTnLst>
                                </p:cTn>
                              </p:par>
                              <p:par>
                                <p:cTn id="128" presetID="10" presetClass="entr" presetSubtype="0" fill="hold" nodeType="withEffect">
                                  <p:stCondLst>
                                    <p:cond delay="0"/>
                                  </p:stCondLst>
                                  <p:childTnLst>
                                    <p:set>
                                      <p:cBhvr>
                                        <p:cTn id="129" dur="1" fill="hold">
                                          <p:stCondLst>
                                            <p:cond delay="0"/>
                                          </p:stCondLst>
                                        </p:cTn>
                                        <p:tgtEl>
                                          <p:spTgt spid="17"/>
                                        </p:tgtEl>
                                        <p:attrNameLst>
                                          <p:attrName>style.visibility</p:attrName>
                                        </p:attrNameLst>
                                      </p:cBhvr>
                                      <p:to>
                                        <p:strVal val="visible"/>
                                      </p:to>
                                    </p:set>
                                    <p:animEffect transition="in" filter="fade">
                                      <p:cBhvr>
                                        <p:cTn id="130" dur="250"/>
                                        <p:tgtEl>
                                          <p:spTgt spid="17"/>
                                        </p:tgtEl>
                                      </p:cBhvr>
                                    </p:animEffect>
                                  </p:childTnLst>
                                  <p:subTnLst>
                                    <p:audio>
                                      <p:cMediaNode>
                                        <p:cTn display="0" masterRel="sameClick">
                                          <p:stCondLst>
                                            <p:cond evt="begin" delay="0">
                                              <p:tn val="128"/>
                                            </p:cond>
                                          </p:stCondLst>
                                          <p:endCondLst>
                                            <p:cond evt="onStopAudio" delay="0">
                                              <p:tgtEl>
                                                <p:sldTgt/>
                                              </p:tgtEl>
                                            </p:cond>
                                          </p:endCondLst>
                                        </p:cTn>
                                        <p:tgtEl>
                                          <p:sndTgt r:embed="rId4" name="oisairoi.wav"/>
                                        </p:tgtEl>
                                      </p:cMediaNode>
                                    </p:audio>
                                  </p:subTnLst>
                                </p:cTn>
                              </p:par>
                              <p:par>
                                <p:cTn id="131" presetID="10" presetClass="exit" presetSubtype="0" fill="hold" nodeType="withEffect">
                                  <p:stCondLst>
                                    <p:cond delay="0"/>
                                  </p:stCondLst>
                                  <p:childTnLst>
                                    <p:animEffect transition="out" filter="fade">
                                      <p:cBhvr>
                                        <p:cTn id="132" dur="250"/>
                                        <p:tgtEl>
                                          <p:spTgt spid="22"/>
                                        </p:tgtEl>
                                      </p:cBhvr>
                                    </p:animEffect>
                                    <p:set>
                                      <p:cBhvr>
                                        <p:cTn id="133" dur="1" fill="hold">
                                          <p:stCondLst>
                                            <p:cond delay="24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34" restart="whenNotActive" fill="hold" evtFilter="cancelBubble" nodeType="interactiveSeq">
                <p:stCondLst>
                  <p:cond evt="onClick" delay="0">
                    <p:tgtEl>
                      <p:spTgt spid="26"/>
                    </p:tgtEl>
                  </p:cond>
                </p:stCondLst>
                <p:endSync evt="end" delay="0">
                  <p:rtn val="all"/>
                </p:endSync>
                <p:childTnLst>
                  <p:par>
                    <p:cTn id="135" fill="hold">
                      <p:stCondLst>
                        <p:cond delay="0"/>
                      </p:stCondLst>
                      <p:childTnLst>
                        <p:par>
                          <p:cTn id="136" fill="hold">
                            <p:stCondLst>
                              <p:cond delay="0"/>
                            </p:stCondLst>
                            <p:childTnLst>
                              <p:par>
                                <p:cTn id="137" presetID="32" presetClass="emph" presetSubtype="0" fill="hold" nodeType="clickEffect">
                                  <p:stCondLst>
                                    <p:cond delay="0"/>
                                  </p:stCondLst>
                                  <p:childTnLst>
                                    <p:animRot by="120000">
                                      <p:cBhvr>
                                        <p:cTn id="138" dur="100" fill="hold">
                                          <p:stCondLst>
                                            <p:cond delay="0"/>
                                          </p:stCondLst>
                                        </p:cTn>
                                        <p:tgtEl>
                                          <p:spTgt spid="26"/>
                                        </p:tgtEl>
                                        <p:attrNameLst>
                                          <p:attrName>r</p:attrName>
                                        </p:attrNameLst>
                                      </p:cBhvr>
                                    </p:animRot>
                                    <p:animRot by="-240000">
                                      <p:cBhvr>
                                        <p:cTn id="139" dur="200" fill="hold">
                                          <p:stCondLst>
                                            <p:cond delay="200"/>
                                          </p:stCondLst>
                                        </p:cTn>
                                        <p:tgtEl>
                                          <p:spTgt spid="26"/>
                                        </p:tgtEl>
                                        <p:attrNameLst>
                                          <p:attrName>r</p:attrName>
                                        </p:attrNameLst>
                                      </p:cBhvr>
                                    </p:animRot>
                                    <p:animRot by="240000">
                                      <p:cBhvr>
                                        <p:cTn id="140" dur="200" fill="hold">
                                          <p:stCondLst>
                                            <p:cond delay="400"/>
                                          </p:stCondLst>
                                        </p:cTn>
                                        <p:tgtEl>
                                          <p:spTgt spid="26"/>
                                        </p:tgtEl>
                                        <p:attrNameLst>
                                          <p:attrName>r</p:attrName>
                                        </p:attrNameLst>
                                      </p:cBhvr>
                                    </p:animRot>
                                    <p:animRot by="-240000">
                                      <p:cBhvr>
                                        <p:cTn id="141" dur="200" fill="hold">
                                          <p:stCondLst>
                                            <p:cond delay="600"/>
                                          </p:stCondLst>
                                        </p:cTn>
                                        <p:tgtEl>
                                          <p:spTgt spid="26"/>
                                        </p:tgtEl>
                                        <p:attrNameLst>
                                          <p:attrName>r</p:attrName>
                                        </p:attrNameLst>
                                      </p:cBhvr>
                                    </p:animRot>
                                    <p:animRot by="120000">
                                      <p:cBhvr>
                                        <p:cTn id="142" dur="200" fill="hold">
                                          <p:stCondLst>
                                            <p:cond delay="800"/>
                                          </p:stCondLst>
                                        </p:cTn>
                                        <p:tgtEl>
                                          <p:spTgt spid="26"/>
                                        </p:tgtEl>
                                        <p:attrNameLst>
                                          <p:attrName>r</p:attrName>
                                        </p:attrNameLst>
                                      </p:cBhvr>
                                    </p:animRot>
                                  </p:childTnLst>
                                </p:cTn>
                              </p:par>
                            </p:childTnLst>
                          </p:cTn>
                        </p:par>
                        <p:par>
                          <p:cTn id="143" fill="hold">
                            <p:stCondLst>
                              <p:cond delay="1000"/>
                            </p:stCondLst>
                            <p:childTnLst>
                              <p:par>
                                <p:cTn id="144" presetID="10" presetClass="exit" presetSubtype="0" fill="hold" nodeType="afterEffect">
                                  <p:stCondLst>
                                    <p:cond delay="0"/>
                                  </p:stCondLst>
                                  <p:childTnLst>
                                    <p:animEffect transition="out" filter="fade">
                                      <p:cBhvr>
                                        <p:cTn id="145" dur="250"/>
                                        <p:tgtEl>
                                          <p:spTgt spid="16"/>
                                        </p:tgtEl>
                                      </p:cBhvr>
                                    </p:animEffect>
                                    <p:set>
                                      <p:cBhvr>
                                        <p:cTn id="146" dur="1" fill="hold">
                                          <p:stCondLst>
                                            <p:cond delay="249"/>
                                          </p:stCondLst>
                                        </p:cTn>
                                        <p:tgtEl>
                                          <p:spTgt spid="16"/>
                                        </p:tgtEl>
                                        <p:attrNameLst>
                                          <p:attrName>style.visibility</p:attrName>
                                        </p:attrNameLst>
                                      </p:cBhvr>
                                      <p:to>
                                        <p:strVal val="hidden"/>
                                      </p:to>
                                    </p:set>
                                  </p:childTnLst>
                                </p:cTn>
                              </p:par>
                              <p:par>
                                <p:cTn id="147" presetID="10" presetClass="entr" presetSubtype="0" fill="hold" nodeType="withEffect">
                                  <p:stCondLst>
                                    <p:cond delay="0"/>
                                  </p:stCondLst>
                                  <p:childTnLst>
                                    <p:set>
                                      <p:cBhvr>
                                        <p:cTn id="148" dur="1" fill="hold">
                                          <p:stCondLst>
                                            <p:cond delay="0"/>
                                          </p:stCondLst>
                                        </p:cTn>
                                        <p:tgtEl>
                                          <p:spTgt spid="5"/>
                                        </p:tgtEl>
                                        <p:attrNameLst>
                                          <p:attrName>style.visibility</p:attrName>
                                        </p:attrNameLst>
                                      </p:cBhvr>
                                      <p:to>
                                        <p:strVal val="visible"/>
                                      </p:to>
                                    </p:set>
                                    <p:animEffect transition="in" filter="fade">
                                      <p:cBhvr>
                                        <p:cTn id="149" dur="250"/>
                                        <p:tgtEl>
                                          <p:spTgt spid="5"/>
                                        </p:tgtEl>
                                      </p:cBhvr>
                                    </p:animEffect>
                                  </p:childTnLst>
                                </p:cTn>
                              </p:par>
                            </p:childTnLst>
                          </p:cTn>
                        </p:par>
                        <p:par>
                          <p:cTn id="150" fill="hold">
                            <p:stCondLst>
                              <p:cond delay="1250"/>
                            </p:stCondLst>
                            <p:childTnLst>
                              <p:par>
                                <p:cTn id="151" presetID="63" presetClass="path" presetSubtype="0" accel="50000" decel="50000" fill="hold" nodeType="afterEffect">
                                  <p:stCondLst>
                                    <p:cond delay="0"/>
                                  </p:stCondLst>
                                  <p:childTnLst>
                                    <p:animMotion origin="layout" path="M 1.875E-6 -1.11111E-6 L 0.24323 0.26875 " pathEditMode="relative" rAng="0" ptsTypes="AA">
                                      <p:cBhvr>
                                        <p:cTn id="152" dur="2000" fill="hold"/>
                                        <p:tgtEl>
                                          <p:spTgt spid="5"/>
                                        </p:tgtEl>
                                        <p:attrNameLst>
                                          <p:attrName>ppt_x</p:attrName>
                                          <p:attrName>ppt_y</p:attrName>
                                        </p:attrNameLst>
                                      </p:cBhvr>
                                      <p:rCtr x="12161" y="13426"/>
                                    </p:animMotion>
                                  </p:childTnLst>
                                </p:cTn>
                              </p:par>
                            </p:childTnLst>
                          </p:cTn>
                        </p:par>
                        <p:par>
                          <p:cTn id="153" fill="hold">
                            <p:stCondLst>
                              <p:cond delay="3250"/>
                            </p:stCondLst>
                            <p:childTnLst>
                              <p:par>
                                <p:cTn id="154" presetID="10" presetClass="exit" presetSubtype="0" fill="hold" nodeType="afterEffect">
                                  <p:stCondLst>
                                    <p:cond delay="0"/>
                                  </p:stCondLst>
                                  <p:childTnLst>
                                    <p:animEffect transition="out" filter="fade">
                                      <p:cBhvr>
                                        <p:cTn id="155" dur="250"/>
                                        <p:tgtEl>
                                          <p:spTgt spid="5"/>
                                        </p:tgtEl>
                                      </p:cBhvr>
                                    </p:animEffect>
                                    <p:set>
                                      <p:cBhvr>
                                        <p:cTn id="156" dur="1" fill="hold">
                                          <p:stCondLst>
                                            <p:cond delay="249"/>
                                          </p:stCondLst>
                                        </p:cTn>
                                        <p:tgtEl>
                                          <p:spTgt spid="5"/>
                                        </p:tgtEl>
                                        <p:attrNameLst>
                                          <p:attrName>style.visibility</p:attrName>
                                        </p:attrNameLst>
                                      </p:cBhvr>
                                      <p:to>
                                        <p:strVal val="hidden"/>
                                      </p:to>
                                    </p:set>
                                  </p:childTnLst>
                                </p:cTn>
                              </p:par>
                              <p:par>
                                <p:cTn id="157" presetID="10" presetClass="entr" presetSubtype="0" fill="hold" nodeType="withEffect">
                                  <p:stCondLst>
                                    <p:cond delay="0"/>
                                  </p:stCondLst>
                                  <p:childTnLst>
                                    <p:set>
                                      <p:cBhvr>
                                        <p:cTn id="158" dur="1" fill="hold">
                                          <p:stCondLst>
                                            <p:cond delay="0"/>
                                          </p:stCondLst>
                                        </p:cTn>
                                        <p:tgtEl>
                                          <p:spTgt spid="24"/>
                                        </p:tgtEl>
                                        <p:attrNameLst>
                                          <p:attrName>style.visibility</p:attrName>
                                        </p:attrNameLst>
                                      </p:cBhvr>
                                      <p:to>
                                        <p:strVal val="visible"/>
                                      </p:to>
                                    </p:set>
                                    <p:animEffect transition="in" filter="fade">
                                      <p:cBhvr>
                                        <p:cTn id="159" dur="250"/>
                                        <p:tgtEl>
                                          <p:spTgt spid="24"/>
                                        </p:tgtEl>
                                      </p:cBhvr>
                                    </p:animEffect>
                                  </p:childTnLst>
                                </p:cTn>
                              </p:par>
                            </p:childTnLst>
                          </p:cTn>
                        </p:par>
                        <p:par>
                          <p:cTn id="160" fill="hold">
                            <p:stCondLst>
                              <p:cond delay="3500"/>
                            </p:stCondLst>
                            <p:childTnLst>
                              <p:par>
                                <p:cTn id="161" presetID="32" presetClass="emph" presetSubtype="0" fill="hold" nodeType="afterEffect">
                                  <p:stCondLst>
                                    <p:cond delay="0"/>
                                  </p:stCondLst>
                                  <p:childTnLst>
                                    <p:animRot by="120000">
                                      <p:cBhvr>
                                        <p:cTn id="162" dur="200" fill="hold">
                                          <p:stCondLst>
                                            <p:cond delay="0"/>
                                          </p:stCondLst>
                                        </p:cTn>
                                        <p:tgtEl>
                                          <p:spTgt spid="24"/>
                                        </p:tgtEl>
                                        <p:attrNameLst>
                                          <p:attrName>r</p:attrName>
                                        </p:attrNameLst>
                                      </p:cBhvr>
                                    </p:animRot>
                                    <p:animRot by="-240000">
                                      <p:cBhvr>
                                        <p:cTn id="163" dur="400" fill="hold">
                                          <p:stCondLst>
                                            <p:cond delay="400"/>
                                          </p:stCondLst>
                                        </p:cTn>
                                        <p:tgtEl>
                                          <p:spTgt spid="24"/>
                                        </p:tgtEl>
                                        <p:attrNameLst>
                                          <p:attrName>r</p:attrName>
                                        </p:attrNameLst>
                                      </p:cBhvr>
                                    </p:animRot>
                                    <p:animRot by="240000">
                                      <p:cBhvr>
                                        <p:cTn id="164" dur="400" fill="hold">
                                          <p:stCondLst>
                                            <p:cond delay="800"/>
                                          </p:stCondLst>
                                        </p:cTn>
                                        <p:tgtEl>
                                          <p:spTgt spid="24"/>
                                        </p:tgtEl>
                                        <p:attrNameLst>
                                          <p:attrName>r</p:attrName>
                                        </p:attrNameLst>
                                      </p:cBhvr>
                                    </p:animRot>
                                    <p:animRot by="-240000">
                                      <p:cBhvr>
                                        <p:cTn id="165" dur="400" fill="hold">
                                          <p:stCondLst>
                                            <p:cond delay="1200"/>
                                          </p:stCondLst>
                                        </p:cTn>
                                        <p:tgtEl>
                                          <p:spTgt spid="24"/>
                                        </p:tgtEl>
                                        <p:attrNameLst>
                                          <p:attrName>r</p:attrName>
                                        </p:attrNameLst>
                                      </p:cBhvr>
                                    </p:animRot>
                                    <p:animRot by="120000">
                                      <p:cBhvr>
                                        <p:cTn id="166" dur="400" fill="hold">
                                          <p:stCondLst>
                                            <p:cond delay="1600"/>
                                          </p:stCondLst>
                                        </p:cTn>
                                        <p:tgtEl>
                                          <p:spTgt spid="24"/>
                                        </p:tgtEl>
                                        <p:attrNameLst>
                                          <p:attrName>r</p:attrName>
                                        </p:attrNameLst>
                                      </p:cBhvr>
                                    </p:animRot>
                                  </p:childTnLst>
                                </p:cTn>
                              </p:par>
                              <p:par>
                                <p:cTn id="167" presetID="32" presetClass="emph" presetSubtype="0" fill="hold" nodeType="withEffect">
                                  <p:stCondLst>
                                    <p:cond delay="0"/>
                                  </p:stCondLst>
                                  <p:childTnLst>
                                    <p:animRot by="120000">
                                      <p:cBhvr>
                                        <p:cTn id="168" dur="200" fill="hold">
                                          <p:stCondLst>
                                            <p:cond delay="0"/>
                                          </p:stCondLst>
                                        </p:cTn>
                                        <p:tgtEl>
                                          <p:spTgt spid="26"/>
                                        </p:tgtEl>
                                        <p:attrNameLst>
                                          <p:attrName>r</p:attrName>
                                        </p:attrNameLst>
                                      </p:cBhvr>
                                    </p:animRot>
                                    <p:animRot by="-240000">
                                      <p:cBhvr>
                                        <p:cTn id="169" dur="400" fill="hold">
                                          <p:stCondLst>
                                            <p:cond delay="400"/>
                                          </p:stCondLst>
                                        </p:cTn>
                                        <p:tgtEl>
                                          <p:spTgt spid="26"/>
                                        </p:tgtEl>
                                        <p:attrNameLst>
                                          <p:attrName>r</p:attrName>
                                        </p:attrNameLst>
                                      </p:cBhvr>
                                    </p:animRot>
                                    <p:animRot by="240000">
                                      <p:cBhvr>
                                        <p:cTn id="170" dur="400" fill="hold">
                                          <p:stCondLst>
                                            <p:cond delay="800"/>
                                          </p:stCondLst>
                                        </p:cTn>
                                        <p:tgtEl>
                                          <p:spTgt spid="26"/>
                                        </p:tgtEl>
                                        <p:attrNameLst>
                                          <p:attrName>r</p:attrName>
                                        </p:attrNameLst>
                                      </p:cBhvr>
                                    </p:animRot>
                                    <p:animRot by="-240000">
                                      <p:cBhvr>
                                        <p:cTn id="171" dur="400" fill="hold">
                                          <p:stCondLst>
                                            <p:cond delay="1200"/>
                                          </p:stCondLst>
                                        </p:cTn>
                                        <p:tgtEl>
                                          <p:spTgt spid="26"/>
                                        </p:tgtEl>
                                        <p:attrNameLst>
                                          <p:attrName>r</p:attrName>
                                        </p:attrNameLst>
                                      </p:cBhvr>
                                    </p:animRot>
                                    <p:animRot by="120000">
                                      <p:cBhvr>
                                        <p:cTn id="172" dur="400" fill="hold">
                                          <p:stCondLst>
                                            <p:cond delay="1600"/>
                                          </p:stCondLst>
                                        </p:cTn>
                                        <p:tgtEl>
                                          <p:spTgt spid="26"/>
                                        </p:tgtEl>
                                        <p:attrNameLst>
                                          <p:attrName>r</p:attrName>
                                        </p:attrNameLst>
                                      </p:cBhvr>
                                    </p:animRot>
                                  </p:childTnLst>
                                </p:cTn>
                              </p:par>
                            </p:childTnLst>
                          </p:cTn>
                        </p:par>
                        <p:par>
                          <p:cTn id="173" fill="hold">
                            <p:stCondLst>
                              <p:cond delay="5500"/>
                            </p:stCondLst>
                            <p:childTnLst>
                              <p:par>
                                <p:cTn id="174" presetID="10" presetClass="exit" presetSubtype="0" fill="hold" nodeType="afterEffect">
                                  <p:stCondLst>
                                    <p:cond delay="0"/>
                                  </p:stCondLst>
                                  <p:childTnLst>
                                    <p:animEffect transition="out" filter="fade">
                                      <p:cBhvr>
                                        <p:cTn id="175" dur="250"/>
                                        <p:tgtEl>
                                          <p:spTgt spid="24"/>
                                        </p:tgtEl>
                                      </p:cBhvr>
                                    </p:animEffect>
                                    <p:set>
                                      <p:cBhvr>
                                        <p:cTn id="176" dur="1" fill="hold">
                                          <p:stCondLst>
                                            <p:cond delay="249"/>
                                          </p:stCondLst>
                                        </p:cTn>
                                        <p:tgtEl>
                                          <p:spTgt spid="24"/>
                                        </p:tgtEl>
                                        <p:attrNameLst>
                                          <p:attrName>style.visibility</p:attrName>
                                        </p:attrNameLst>
                                      </p:cBhvr>
                                      <p:to>
                                        <p:strVal val="hidden"/>
                                      </p:to>
                                    </p:set>
                                  </p:childTnLst>
                                </p:cTn>
                              </p:par>
                              <p:par>
                                <p:cTn id="177" presetID="10" presetClass="entr" presetSubtype="0" fill="hold" nodeType="with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50"/>
                                        <p:tgtEl>
                                          <p:spTgt spid="23"/>
                                        </p:tgtEl>
                                      </p:cBhvr>
                                    </p:animEffect>
                                  </p:childTnLst>
                                  <p:subTnLst>
                                    <p:audio>
                                      <p:cMediaNode>
                                        <p:cTn display="0" masterRel="sameClick">
                                          <p:stCondLst>
                                            <p:cond evt="begin" delay="0">
                                              <p:tn val="177"/>
                                            </p:cond>
                                          </p:stCondLst>
                                          <p:endCondLst>
                                            <p:cond evt="onStopAudio" delay="0">
                                              <p:tgtEl>
                                                <p:sldTgt/>
                                              </p:tgtEl>
                                            </p:cond>
                                          </p:endCondLst>
                                        </p:cTn>
                                        <p:tgtEl>
                                          <p:sndTgt r:embed="rId4" name="oisairoi.wav"/>
                                        </p:tgtEl>
                                      </p:cMediaNode>
                                    </p:audio>
                                  </p:subTnLst>
                                </p:cTn>
                              </p:par>
                              <p:par>
                                <p:cTn id="180" presetID="10" presetClass="entr" presetSubtype="0" fill="hold" nodeType="withEffect">
                                  <p:stCondLst>
                                    <p:cond delay="0"/>
                                  </p:stCondLst>
                                  <p:childTnLst>
                                    <p:set>
                                      <p:cBhvr>
                                        <p:cTn id="181" dur="1" fill="hold">
                                          <p:stCondLst>
                                            <p:cond delay="0"/>
                                          </p:stCondLst>
                                        </p:cTn>
                                        <p:tgtEl>
                                          <p:spTgt spid="21"/>
                                        </p:tgtEl>
                                        <p:attrNameLst>
                                          <p:attrName>style.visibility</p:attrName>
                                        </p:attrNameLst>
                                      </p:cBhvr>
                                      <p:to>
                                        <p:strVal val="visible"/>
                                      </p:to>
                                    </p:set>
                                    <p:animEffect transition="in" filter="fade">
                                      <p:cBhvr>
                                        <p:cTn id="182" dur="250"/>
                                        <p:tgtEl>
                                          <p:spTgt spid="21"/>
                                        </p:tgtEl>
                                      </p:cBhvr>
                                    </p:animEffect>
                                  </p:childTnLst>
                                </p:cTn>
                              </p:par>
                              <p:par>
                                <p:cTn id="183" presetID="10" presetClass="exit" presetSubtype="0" fill="hold" nodeType="withEffect">
                                  <p:stCondLst>
                                    <p:cond delay="0"/>
                                  </p:stCondLst>
                                  <p:childTnLst>
                                    <p:animEffect transition="out" filter="fade">
                                      <p:cBhvr>
                                        <p:cTn id="184" dur="250"/>
                                        <p:tgtEl>
                                          <p:spTgt spid="26"/>
                                        </p:tgtEl>
                                      </p:cBhvr>
                                    </p:animEffect>
                                    <p:set>
                                      <p:cBhvr>
                                        <p:cTn id="185" dur="1" fill="hold">
                                          <p:stCondLst>
                                            <p:cond delay="24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86" restart="whenNotActive" fill="hold" evtFilter="cancelBubble" nodeType="interactiveSeq">
                <p:stCondLst>
                  <p:cond evt="onClick" delay="0">
                    <p:tgtEl>
                      <p:spTgt spid="30"/>
                    </p:tgtEl>
                  </p:cond>
                </p:stCondLst>
                <p:endSync evt="end" delay="0">
                  <p:rtn val="all"/>
                </p:endSync>
                <p:childTnLst>
                  <p:par>
                    <p:cTn id="187" fill="hold">
                      <p:stCondLst>
                        <p:cond delay="0"/>
                      </p:stCondLst>
                      <p:childTnLst>
                        <p:par>
                          <p:cTn id="188" fill="hold">
                            <p:stCondLst>
                              <p:cond delay="0"/>
                            </p:stCondLst>
                            <p:childTnLst>
                              <p:par>
                                <p:cTn id="189" presetID="32" presetClass="emph" presetSubtype="0" fill="hold" nodeType="clickEffect">
                                  <p:stCondLst>
                                    <p:cond delay="0"/>
                                  </p:stCondLst>
                                  <p:childTnLst>
                                    <p:animRot by="120000">
                                      <p:cBhvr>
                                        <p:cTn id="190" dur="100" fill="hold">
                                          <p:stCondLst>
                                            <p:cond delay="0"/>
                                          </p:stCondLst>
                                        </p:cTn>
                                        <p:tgtEl>
                                          <p:spTgt spid="30"/>
                                        </p:tgtEl>
                                        <p:attrNameLst>
                                          <p:attrName>r</p:attrName>
                                        </p:attrNameLst>
                                      </p:cBhvr>
                                    </p:animRot>
                                    <p:animRot by="-240000">
                                      <p:cBhvr>
                                        <p:cTn id="191" dur="200" fill="hold">
                                          <p:stCondLst>
                                            <p:cond delay="200"/>
                                          </p:stCondLst>
                                        </p:cTn>
                                        <p:tgtEl>
                                          <p:spTgt spid="30"/>
                                        </p:tgtEl>
                                        <p:attrNameLst>
                                          <p:attrName>r</p:attrName>
                                        </p:attrNameLst>
                                      </p:cBhvr>
                                    </p:animRot>
                                    <p:animRot by="240000">
                                      <p:cBhvr>
                                        <p:cTn id="192" dur="200" fill="hold">
                                          <p:stCondLst>
                                            <p:cond delay="400"/>
                                          </p:stCondLst>
                                        </p:cTn>
                                        <p:tgtEl>
                                          <p:spTgt spid="30"/>
                                        </p:tgtEl>
                                        <p:attrNameLst>
                                          <p:attrName>r</p:attrName>
                                        </p:attrNameLst>
                                      </p:cBhvr>
                                    </p:animRot>
                                    <p:animRot by="-240000">
                                      <p:cBhvr>
                                        <p:cTn id="193" dur="200" fill="hold">
                                          <p:stCondLst>
                                            <p:cond delay="600"/>
                                          </p:stCondLst>
                                        </p:cTn>
                                        <p:tgtEl>
                                          <p:spTgt spid="30"/>
                                        </p:tgtEl>
                                        <p:attrNameLst>
                                          <p:attrName>r</p:attrName>
                                        </p:attrNameLst>
                                      </p:cBhvr>
                                    </p:animRot>
                                    <p:animRot by="120000">
                                      <p:cBhvr>
                                        <p:cTn id="194" dur="200" fill="hold">
                                          <p:stCondLst>
                                            <p:cond delay="800"/>
                                          </p:stCondLst>
                                        </p:cTn>
                                        <p:tgtEl>
                                          <p:spTgt spid="30"/>
                                        </p:tgtEl>
                                        <p:attrNameLst>
                                          <p:attrName>r</p:attrName>
                                        </p:attrNameLst>
                                      </p:cBhvr>
                                    </p:animRot>
                                  </p:childTnLst>
                                </p:cTn>
                              </p:par>
                            </p:childTnLst>
                          </p:cTn>
                        </p:par>
                        <p:par>
                          <p:cTn id="195" fill="hold">
                            <p:stCondLst>
                              <p:cond delay="1000"/>
                            </p:stCondLst>
                            <p:childTnLst>
                              <p:par>
                                <p:cTn id="196" presetID="10" presetClass="exit" presetSubtype="0" fill="hold" nodeType="afterEffect">
                                  <p:stCondLst>
                                    <p:cond delay="0"/>
                                  </p:stCondLst>
                                  <p:childTnLst>
                                    <p:animEffect transition="out" filter="fade">
                                      <p:cBhvr>
                                        <p:cTn id="197" dur="250"/>
                                        <p:tgtEl>
                                          <p:spTgt spid="16"/>
                                        </p:tgtEl>
                                      </p:cBhvr>
                                    </p:animEffect>
                                    <p:set>
                                      <p:cBhvr>
                                        <p:cTn id="198" dur="1" fill="hold">
                                          <p:stCondLst>
                                            <p:cond delay="249"/>
                                          </p:stCondLst>
                                        </p:cTn>
                                        <p:tgtEl>
                                          <p:spTgt spid="16"/>
                                        </p:tgtEl>
                                        <p:attrNameLst>
                                          <p:attrName>style.visibility</p:attrName>
                                        </p:attrNameLst>
                                      </p:cBhvr>
                                      <p:to>
                                        <p:strVal val="hidden"/>
                                      </p:to>
                                    </p:set>
                                  </p:childTnLst>
                                </p:cTn>
                              </p:par>
                              <p:par>
                                <p:cTn id="199" presetID="10" presetClass="entr" presetSubtype="0" fill="hold" nodeType="withEffect">
                                  <p:stCondLst>
                                    <p:cond delay="0"/>
                                  </p:stCondLst>
                                  <p:childTnLst>
                                    <p:set>
                                      <p:cBhvr>
                                        <p:cTn id="200" dur="1" fill="hold">
                                          <p:stCondLst>
                                            <p:cond delay="0"/>
                                          </p:stCondLst>
                                        </p:cTn>
                                        <p:tgtEl>
                                          <p:spTgt spid="5"/>
                                        </p:tgtEl>
                                        <p:attrNameLst>
                                          <p:attrName>style.visibility</p:attrName>
                                        </p:attrNameLst>
                                      </p:cBhvr>
                                      <p:to>
                                        <p:strVal val="visible"/>
                                      </p:to>
                                    </p:set>
                                    <p:animEffect transition="in" filter="fade">
                                      <p:cBhvr>
                                        <p:cTn id="201" dur="250"/>
                                        <p:tgtEl>
                                          <p:spTgt spid="5"/>
                                        </p:tgtEl>
                                      </p:cBhvr>
                                    </p:animEffect>
                                  </p:childTnLst>
                                </p:cTn>
                              </p:par>
                            </p:childTnLst>
                          </p:cTn>
                        </p:par>
                        <p:par>
                          <p:cTn id="202" fill="hold">
                            <p:stCondLst>
                              <p:cond delay="1250"/>
                            </p:stCondLst>
                            <p:childTnLst>
                              <p:par>
                                <p:cTn id="203" presetID="49" presetClass="path" presetSubtype="0" accel="50000" decel="50000" fill="hold" nodeType="afterEffect">
                                  <p:stCondLst>
                                    <p:cond delay="0"/>
                                  </p:stCondLst>
                                  <p:childTnLst>
                                    <p:animMotion origin="layout" path="M -0.00573 0.02894 L 0.06302 0.28264 " pathEditMode="relative" rAng="0" ptsTypes="AA">
                                      <p:cBhvr>
                                        <p:cTn id="204" dur="2000" fill="hold"/>
                                        <p:tgtEl>
                                          <p:spTgt spid="5"/>
                                        </p:tgtEl>
                                        <p:attrNameLst>
                                          <p:attrName>ppt_x</p:attrName>
                                          <p:attrName>ppt_y</p:attrName>
                                        </p:attrNameLst>
                                      </p:cBhvr>
                                      <p:rCtr x="3438" y="12685"/>
                                    </p:animMotion>
                                  </p:childTnLst>
                                </p:cTn>
                              </p:par>
                            </p:childTnLst>
                          </p:cTn>
                        </p:par>
                        <p:par>
                          <p:cTn id="205" fill="hold">
                            <p:stCondLst>
                              <p:cond delay="3250"/>
                            </p:stCondLst>
                            <p:childTnLst>
                              <p:par>
                                <p:cTn id="206" presetID="10" presetClass="exit" presetSubtype="0" fill="hold" nodeType="afterEffect">
                                  <p:stCondLst>
                                    <p:cond delay="0"/>
                                  </p:stCondLst>
                                  <p:childTnLst>
                                    <p:animEffect transition="out" filter="fade">
                                      <p:cBhvr>
                                        <p:cTn id="207" dur="250"/>
                                        <p:tgtEl>
                                          <p:spTgt spid="5"/>
                                        </p:tgtEl>
                                      </p:cBhvr>
                                    </p:animEffect>
                                    <p:set>
                                      <p:cBhvr>
                                        <p:cTn id="208" dur="1" fill="hold">
                                          <p:stCondLst>
                                            <p:cond delay="249"/>
                                          </p:stCondLst>
                                        </p:cTn>
                                        <p:tgtEl>
                                          <p:spTgt spid="5"/>
                                        </p:tgtEl>
                                        <p:attrNameLst>
                                          <p:attrName>style.visibility</p:attrName>
                                        </p:attrNameLst>
                                      </p:cBhvr>
                                      <p:to>
                                        <p:strVal val="hidden"/>
                                      </p:to>
                                    </p:set>
                                  </p:childTnLst>
                                </p:cTn>
                              </p:par>
                              <p:par>
                                <p:cTn id="209" presetID="10" presetClass="entr" presetSubtype="0" fill="hold" nodeType="withEffect">
                                  <p:stCondLst>
                                    <p:cond delay="0"/>
                                  </p:stCondLst>
                                  <p:childTnLst>
                                    <p:set>
                                      <p:cBhvr>
                                        <p:cTn id="210" dur="1" fill="hold">
                                          <p:stCondLst>
                                            <p:cond delay="0"/>
                                          </p:stCondLst>
                                        </p:cTn>
                                        <p:tgtEl>
                                          <p:spTgt spid="28"/>
                                        </p:tgtEl>
                                        <p:attrNameLst>
                                          <p:attrName>style.visibility</p:attrName>
                                        </p:attrNameLst>
                                      </p:cBhvr>
                                      <p:to>
                                        <p:strVal val="visible"/>
                                      </p:to>
                                    </p:set>
                                    <p:animEffect transition="in" filter="fade">
                                      <p:cBhvr>
                                        <p:cTn id="211" dur="250"/>
                                        <p:tgtEl>
                                          <p:spTgt spid="28"/>
                                        </p:tgtEl>
                                      </p:cBhvr>
                                    </p:animEffect>
                                  </p:childTnLst>
                                </p:cTn>
                              </p:par>
                            </p:childTnLst>
                          </p:cTn>
                        </p:par>
                        <p:par>
                          <p:cTn id="212" fill="hold">
                            <p:stCondLst>
                              <p:cond delay="3500"/>
                            </p:stCondLst>
                            <p:childTnLst>
                              <p:par>
                                <p:cTn id="213" presetID="32" presetClass="emph" presetSubtype="0" fill="hold" nodeType="afterEffect">
                                  <p:stCondLst>
                                    <p:cond delay="0"/>
                                  </p:stCondLst>
                                  <p:childTnLst>
                                    <p:animRot by="120000">
                                      <p:cBhvr>
                                        <p:cTn id="214" dur="200" fill="hold">
                                          <p:stCondLst>
                                            <p:cond delay="0"/>
                                          </p:stCondLst>
                                        </p:cTn>
                                        <p:tgtEl>
                                          <p:spTgt spid="28"/>
                                        </p:tgtEl>
                                        <p:attrNameLst>
                                          <p:attrName>r</p:attrName>
                                        </p:attrNameLst>
                                      </p:cBhvr>
                                    </p:animRot>
                                    <p:animRot by="-240000">
                                      <p:cBhvr>
                                        <p:cTn id="215" dur="400" fill="hold">
                                          <p:stCondLst>
                                            <p:cond delay="400"/>
                                          </p:stCondLst>
                                        </p:cTn>
                                        <p:tgtEl>
                                          <p:spTgt spid="28"/>
                                        </p:tgtEl>
                                        <p:attrNameLst>
                                          <p:attrName>r</p:attrName>
                                        </p:attrNameLst>
                                      </p:cBhvr>
                                    </p:animRot>
                                    <p:animRot by="240000">
                                      <p:cBhvr>
                                        <p:cTn id="216" dur="400" fill="hold">
                                          <p:stCondLst>
                                            <p:cond delay="800"/>
                                          </p:stCondLst>
                                        </p:cTn>
                                        <p:tgtEl>
                                          <p:spTgt spid="28"/>
                                        </p:tgtEl>
                                        <p:attrNameLst>
                                          <p:attrName>r</p:attrName>
                                        </p:attrNameLst>
                                      </p:cBhvr>
                                    </p:animRot>
                                    <p:animRot by="-240000">
                                      <p:cBhvr>
                                        <p:cTn id="217" dur="400" fill="hold">
                                          <p:stCondLst>
                                            <p:cond delay="1200"/>
                                          </p:stCondLst>
                                        </p:cTn>
                                        <p:tgtEl>
                                          <p:spTgt spid="28"/>
                                        </p:tgtEl>
                                        <p:attrNameLst>
                                          <p:attrName>r</p:attrName>
                                        </p:attrNameLst>
                                      </p:cBhvr>
                                    </p:animRot>
                                    <p:animRot by="120000">
                                      <p:cBhvr>
                                        <p:cTn id="218" dur="400" fill="hold">
                                          <p:stCondLst>
                                            <p:cond delay="1600"/>
                                          </p:stCondLst>
                                        </p:cTn>
                                        <p:tgtEl>
                                          <p:spTgt spid="28"/>
                                        </p:tgtEl>
                                        <p:attrNameLst>
                                          <p:attrName>r</p:attrName>
                                        </p:attrNameLst>
                                      </p:cBhvr>
                                    </p:animRot>
                                  </p:childTnLst>
                                </p:cTn>
                              </p:par>
                              <p:par>
                                <p:cTn id="219" presetID="32" presetClass="emph" presetSubtype="0" fill="hold" nodeType="withEffect">
                                  <p:stCondLst>
                                    <p:cond delay="0"/>
                                  </p:stCondLst>
                                  <p:childTnLst>
                                    <p:animRot by="120000">
                                      <p:cBhvr>
                                        <p:cTn id="220" dur="200" fill="hold">
                                          <p:stCondLst>
                                            <p:cond delay="0"/>
                                          </p:stCondLst>
                                        </p:cTn>
                                        <p:tgtEl>
                                          <p:spTgt spid="30"/>
                                        </p:tgtEl>
                                        <p:attrNameLst>
                                          <p:attrName>r</p:attrName>
                                        </p:attrNameLst>
                                      </p:cBhvr>
                                    </p:animRot>
                                    <p:animRot by="-240000">
                                      <p:cBhvr>
                                        <p:cTn id="221" dur="400" fill="hold">
                                          <p:stCondLst>
                                            <p:cond delay="400"/>
                                          </p:stCondLst>
                                        </p:cTn>
                                        <p:tgtEl>
                                          <p:spTgt spid="30"/>
                                        </p:tgtEl>
                                        <p:attrNameLst>
                                          <p:attrName>r</p:attrName>
                                        </p:attrNameLst>
                                      </p:cBhvr>
                                    </p:animRot>
                                    <p:animRot by="240000">
                                      <p:cBhvr>
                                        <p:cTn id="222" dur="400" fill="hold">
                                          <p:stCondLst>
                                            <p:cond delay="800"/>
                                          </p:stCondLst>
                                        </p:cTn>
                                        <p:tgtEl>
                                          <p:spTgt spid="30"/>
                                        </p:tgtEl>
                                        <p:attrNameLst>
                                          <p:attrName>r</p:attrName>
                                        </p:attrNameLst>
                                      </p:cBhvr>
                                    </p:animRot>
                                    <p:animRot by="-240000">
                                      <p:cBhvr>
                                        <p:cTn id="223" dur="400" fill="hold">
                                          <p:stCondLst>
                                            <p:cond delay="1200"/>
                                          </p:stCondLst>
                                        </p:cTn>
                                        <p:tgtEl>
                                          <p:spTgt spid="30"/>
                                        </p:tgtEl>
                                        <p:attrNameLst>
                                          <p:attrName>r</p:attrName>
                                        </p:attrNameLst>
                                      </p:cBhvr>
                                    </p:animRot>
                                    <p:animRot by="120000">
                                      <p:cBhvr>
                                        <p:cTn id="224" dur="400" fill="hold">
                                          <p:stCondLst>
                                            <p:cond delay="1600"/>
                                          </p:stCondLst>
                                        </p:cTn>
                                        <p:tgtEl>
                                          <p:spTgt spid="30"/>
                                        </p:tgtEl>
                                        <p:attrNameLst>
                                          <p:attrName>r</p:attrName>
                                        </p:attrNameLst>
                                      </p:cBhvr>
                                    </p:animRot>
                                  </p:childTnLst>
                                </p:cTn>
                              </p:par>
                            </p:childTnLst>
                          </p:cTn>
                        </p:par>
                        <p:par>
                          <p:cTn id="225" fill="hold">
                            <p:stCondLst>
                              <p:cond delay="5500"/>
                            </p:stCondLst>
                            <p:childTnLst>
                              <p:par>
                                <p:cTn id="226" presetID="10" presetClass="exit" presetSubtype="0" fill="hold" nodeType="afterEffect">
                                  <p:stCondLst>
                                    <p:cond delay="0"/>
                                  </p:stCondLst>
                                  <p:childTnLst>
                                    <p:animEffect transition="out" filter="fade">
                                      <p:cBhvr>
                                        <p:cTn id="227" dur="250"/>
                                        <p:tgtEl>
                                          <p:spTgt spid="28"/>
                                        </p:tgtEl>
                                      </p:cBhvr>
                                    </p:animEffect>
                                    <p:set>
                                      <p:cBhvr>
                                        <p:cTn id="228" dur="1" fill="hold">
                                          <p:stCondLst>
                                            <p:cond delay="249"/>
                                          </p:stCondLst>
                                        </p:cTn>
                                        <p:tgtEl>
                                          <p:spTgt spid="28"/>
                                        </p:tgtEl>
                                        <p:attrNameLst>
                                          <p:attrName>style.visibility</p:attrName>
                                        </p:attrNameLst>
                                      </p:cBhvr>
                                      <p:to>
                                        <p:strVal val="hidden"/>
                                      </p:to>
                                    </p:set>
                                  </p:childTnLst>
                                </p:cTn>
                              </p:par>
                              <p:par>
                                <p:cTn id="229" presetID="10" presetClass="entr" presetSubtype="0" fill="hold" nodeType="withEffect">
                                  <p:stCondLst>
                                    <p:cond delay="0"/>
                                  </p:stCondLst>
                                  <p:childTnLst>
                                    <p:set>
                                      <p:cBhvr>
                                        <p:cTn id="230" dur="1" fill="hold">
                                          <p:stCondLst>
                                            <p:cond delay="0"/>
                                          </p:stCondLst>
                                        </p:cTn>
                                        <p:tgtEl>
                                          <p:spTgt spid="27"/>
                                        </p:tgtEl>
                                        <p:attrNameLst>
                                          <p:attrName>style.visibility</p:attrName>
                                        </p:attrNameLst>
                                      </p:cBhvr>
                                      <p:to>
                                        <p:strVal val="visible"/>
                                      </p:to>
                                    </p:set>
                                    <p:animEffect transition="in" filter="fade">
                                      <p:cBhvr>
                                        <p:cTn id="231" dur="250"/>
                                        <p:tgtEl>
                                          <p:spTgt spid="27"/>
                                        </p:tgtEl>
                                      </p:cBhvr>
                                    </p:animEffect>
                                  </p:childTnLst>
                                  <p:subTnLst>
                                    <p:audio>
                                      <p:cMediaNode>
                                        <p:cTn display="0" masterRel="sameClick">
                                          <p:stCondLst>
                                            <p:cond evt="begin" delay="0">
                                              <p:tn val="229"/>
                                            </p:cond>
                                          </p:stCondLst>
                                          <p:endCondLst>
                                            <p:cond evt="onStopAudio" delay="0">
                                              <p:tgtEl>
                                                <p:sldTgt/>
                                              </p:tgtEl>
                                            </p:cond>
                                          </p:endCondLst>
                                        </p:cTn>
                                        <p:tgtEl>
                                          <p:sndTgt r:embed="rId4" name="oisairoi.wav"/>
                                        </p:tgtEl>
                                      </p:cMediaNode>
                                    </p:audio>
                                  </p:subTnLst>
                                </p:cTn>
                              </p:par>
                              <p:par>
                                <p:cTn id="232" presetID="10" presetClass="entr" presetSubtype="0" fill="hold" nodeType="withEffect">
                                  <p:stCondLst>
                                    <p:cond delay="0"/>
                                  </p:stCondLst>
                                  <p:childTnLst>
                                    <p:set>
                                      <p:cBhvr>
                                        <p:cTn id="233" dur="1" fill="hold">
                                          <p:stCondLst>
                                            <p:cond delay="0"/>
                                          </p:stCondLst>
                                        </p:cTn>
                                        <p:tgtEl>
                                          <p:spTgt spid="25"/>
                                        </p:tgtEl>
                                        <p:attrNameLst>
                                          <p:attrName>style.visibility</p:attrName>
                                        </p:attrNameLst>
                                      </p:cBhvr>
                                      <p:to>
                                        <p:strVal val="visible"/>
                                      </p:to>
                                    </p:set>
                                    <p:animEffect transition="in" filter="fade">
                                      <p:cBhvr>
                                        <p:cTn id="234" dur="250"/>
                                        <p:tgtEl>
                                          <p:spTgt spid="25"/>
                                        </p:tgtEl>
                                      </p:cBhvr>
                                    </p:animEffect>
                                  </p:childTnLst>
                                </p:cTn>
                              </p:par>
                              <p:par>
                                <p:cTn id="235" presetID="10" presetClass="exit" presetSubtype="0" fill="hold" nodeType="withEffect">
                                  <p:stCondLst>
                                    <p:cond delay="0"/>
                                  </p:stCondLst>
                                  <p:childTnLst>
                                    <p:animEffect transition="out" filter="fade">
                                      <p:cBhvr>
                                        <p:cTn id="236" dur="250"/>
                                        <p:tgtEl>
                                          <p:spTgt spid="30"/>
                                        </p:tgtEl>
                                      </p:cBhvr>
                                    </p:animEffect>
                                    <p:set>
                                      <p:cBhvr>
                                        <p:cTn id="237" dur="1" fill="hold">
                                          <p:stCondLst>
                                            <p:cond delay="24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38" restart="whenNotActive" fill="hold" evtFilter="cancelBubble" nodeType="interactiveSeq">
                <p:stCondLst>
                  <p:cond evt="onClick" delay="0">
                    <p:tgtEl>
                      <p:spTgt spid="33"/>
                    </p:tgtEl>
                  </p:cond>
                </p:stCondLst>
                <p:endSync evt="end" delay="0">
                  <p:rtn val="all"/>
                </p:endSync>
                <p:childTnLst>
                  <p:par>
                    <p:cTn id="239" fill="hold">
                      <p:stCondLst>
                        <p:cond delay="0"/>
                      </p:stCondLst>
                      <p:childTnLst>
                        <p:par>
                          <p:cTn id="240" fill="hold">
                            <p:stCondLst>
                              <p:cond delay="0"/>
                            </p:stCondLst>
                            <p:childTnLst>
                              <p:par>
                                <p:cTn id="241" presetID="32" presetClass="emph" presetSubtype="0" fill="hold" nodeType="clickEffect">
                                  <p:stCondLst>
                                    <p:cond delay="0"/>
                                  </p:stCondLst>
                                  <p:childTnLst>
                                    <p:animRot by="120000">
                                      <p:cBhvr>
                                        <p:cTn id="242" dur="100" fill="hold">
                                          <p:stCondLst>
                                            <p:cond delay="0"/>
                                          </p:stCondLst>
                                        </p:cTn>
                                        <p:tgtEl>
                                          <p:spTgt spid="33"/>
                                        </p:tgtEl>
                                        <p:attrNameLst>
                                          <p:attrName>r</p:attrName>
                                        </p:attrNameLst>
                                      </p:cBhvr>
                                    </p:animRot>
                                    <p:animRot by="-240000">
                                      <p:cBhvr>
                                        <p:cTn id="243" dur="200" fill="hold">
                                          <p:stCondLst>
                                            <p:cond delay="200"/>
                                          </p:stCondLst>
                                        </p:cTn>
                                        <p:tgtEl>
                                          <p:spTgt spid="33"/>
                                        </p:tgtEl>
                                        <p:attrNameLst>
                                          <p:attrName>r</p:attrName>
                                        </p:attrNameLst>
                                      </p:cBhvr>
                                    </p:animRot>
                                    <p:animRot by="240000">
                                      <p:cBhvr>
                                        <p:cTn id="244" dur="200" fill="hold">
                                          <p:stCondLst>
                                            <p:cond delay="400"/>
                                          </p:stCondLst>
                                        </p:cTn>
                                        <p:tgtEl>
                                          <p:spTgt spid="33"/>
                                        </p:tgtEl>
                                        <p:attrNameLst>
                                          <p:attrName>r</p:attrName>
                                        </p:attrNameLst>
                                      </p:cBhvr>
                                    </p:animRot>
                                    <p:animRot by="-240000">
                                      <p:cBhvr>
                                        <p:cTn id="245" dur="200" fill="hold">
                                          <p:stCondLst>
                                            <p:cond delay="600"/>
                                          </p:stCondLst>
                                        </p:cTn>
                                        <p:tgtEl>
                                          <p:spTgt spid="33"/>
                                        </p:tgtEl>
                                        <p:attrNameLst>
                                          <p:attrName>r</p:attrName>
                                        </p:attrNameLst>
                                      </p:cBhvr>
                                    </p:animRot>
                                    <p:animRot by="120000">
                                      <p:cBhvr>
                                        <p:cTn id="246" dur="200" fill="hold">
                                          <p:stCondLst>
                                            <p:cond delay="800"/>
                                          </p:stCondLst>
                                        </p:cTn>
                                        <p:tgtEl>
                                          <p:spTgt spid="33"/>
                                        </p:tgtEl>
                                        <p:attrNameLst>
                                          <p:attrName>r</p:attrName>
                                        </p:attrNameLst>
                                      </p:cBhvr>
                                    </p:animRot>
                                  </p:childTnLst>
                                  <p:subTnLst>
                                    <p:audio>
                                      <p:cMediaNode>
                                        <p:cTn display="0" masterRel="sameClick">
                                          <p:stCondLst>
                                            <p:cond evt="begin" delay="0">
                                              <p:tn val="241"/>
                                            </p:cond>
                                          </p:stCondLst>
                                          <p:endCondLst>
                                            <p:cond evt="onStopAudio" delay="0">
                                              <p:tgtEl>
                                                <p:sldTgt/>
                                              </p:tgtEl>
                                            </p:cond>
                                          </p:endCondLst>
                                        </p:cTn>
                                        <p:tgtEl>
                                          <p:sndTgt r:embed="rId5" name="wind.wav"/>
                                        </p:tgtEl>
                                      </p:cMediaNode>
                                    </p:audio>
                                  </p:subTnLst>
                                </p:cTn>
                              </p:par>
                              <p:par>
                                <p:cTn id="247" presetID="24" presetClass="emph" presetSubtype="0" fill="hold" grpId="0" nodeType="withEffect">
                                  <p:stCondLst>
                                    <p:cond delay="0"/>
                                  </p:stCondLst>
                                  <p:childTnLst>
                                    <p:animClr clrSpc="hsl" dir="cw">
                                      <p:cBhvr override="childStyle">
                                        <p:cTn id="248" dur="500" fill="hold"/>
                                        <p:tgtEl>
                                          <p:spTgt spid="31">
                                            <p:txEl>
                                              <p:pRg st="0" end="0"/>
                                            </p:txEl>
                                          </p:spTgt>
                                        </p:tgtEl>
                                        <p:attrNameLst>
                                          <p:attrName>style.color</p:attrName>
                                        </p:attrNameLst>
                                      </p:cBhvr>
                                      <p:by>
                                        <p:hsl h="0" s="-12549" l="-25098"/>
                                      </p:by>
                                    </p:animClr>
                                    <p:animClr clrSpc="hsl" dir="cw">
                                      <p:cBhvr>
                                        <p:cTn id="249" dur="500" fill="hold"/>
                                        <p:tgtEl>
                                          <p:spTgt spid="31">
                                            <p:txEl>
                                              <p:pRg st="0" end="0"/>
                                            </p:txEl>
                                          </p:spTgt>
                                        </p:tgtEl>
                                        <p:attrNameLst>
                                          <p:attrName>fillcolor</p:attrName>
                                        </p:attrNameLst>
                                      </p:cBhvr>
                                      <p:by>
                                        <p:hsl h="0" s="-12549" l="-25098"/>
                                      </p:by>
                                    </p:animClr>
                                    <p:animClr clrSpc="hsl" dir="cw">
                                      <p:cBhvr>
                                        <p:cTn id="250" dur="500" fill="hold"/>
                                        <p:tgtEl>
                                          <p:spTgt spid="31">
                                            <p:txEl>
                                              <p:pRg st="0" end="0"/>
                                            </p:txEl>
                                          </p:spTgt>
                                        </p:tgtEl>
                                        <p:attrNameLst>
                                          <p:attrName>stroke.color</p:attrName>
                                        </p:attrNameLst>
                                      </p:cBhvr>
                                      <p:by>
                                        <p:hsl h="0" s="-12549" l="-25098"/>
                                      </p:by>
                                    </p:animClr>
                                    <p:set>
                                      <p:cBhvr>
                                        <p:cTn id="251" dur="500" fill="hold"/>
                                        <p:tgtEl>
                                          <p:spTgt spid="31">
                                            <p:txEl>
                                              <p:pRg st="0" end="0"/>
                                            </p:txEl>
                                          </p:spTgt>
                                        </p:tgtEl>
                                        <p:attrNameLst>
                                          <p:attrName>fill.type</p:attrName>
                                        </p:attrNameLst>
                                      </p:cBhvr>
                                      <p:to>
                                        <p:strVal val="solid"/>
                                      </p:to>
                                    </p:set>
                                  </p:childTnLst>
                                </p:cTn>
                              </p:par>
                              <p:par>
                                <p:cTn id="252" presetID="24" presetClass="emph" presetSubtype="0" fill="hold" grpId="0" nodeType="withEffect">
                                  <p:stCondLst>
                                    <p:cond delay="0"/>
                                  </p:stCondLst>
                                  <p:childTnLst>
                                    <p:animClr clrSpc="hsl" dir="cw">
                                      <p:cBhvr override="childStyle">
                                        <p:cTn id="253" dur="500" fill="hold"/>
                                        <p:tgtEl>
                                          <p:spTgt spid="32">
                                            <p:txEl>
                                              <p:pRg st="0" end="0"/>
                                            </p:txEl>
                                          </p:spTgt>
                                        </p:tgtEl>
                                        <p:attrNameLst>
                                          <p:attrName>style.color</p:attrName>
                                        </p:attrNameLst>
                                      </p:cBhvr>
                                      <p:by>
                                        <p:hsl h="0" s="-12549" l="-25098"/>
                                      </p:by>
                                    </p:animClr>
                                    <p:animClr clrSpc="hsl" dir="cw">
                                      <p:cBhvr>
                                        <p:cTn id="254" dur="500" fill="hold"/>
                                        <p:tgtEl>
                                          <p:spTgt spid="32">
                                            <p:txEl>
                                              <p:pRg st="0" end="0"/>
                                            </p:txEl>
                                          </p:spTgt>
                                        </p:tgtEl>
                                        <p:attrNameLst>
                                          <p:attrName>fillcolor</p:attrName>
                                        </p:attrNameLst>
                                      </p:cBhvr>
                                      <p:by>
                                        <p:hsl h="0" s="-12549" l="-25098"/>
                                      </p:by>
                                    </p:animClr>
                                    <p:animClr clrSpc="hsl" dir="cw">
                                      <p:cBhvr>
                                        <p:cTn id="255" dur="500" fill="hold"/>
                                        <p:tgtEl>
                                          <p:spTgt spid="32">
                                            <p:txEl>
                                              <p:pRg st="0" end="0"/>
                                            </p:txEl>
                                          </p:spTgt>
                                        </p:tgtEl>
                                        <p:attrNameLst>
                                          <p:attrName>stroke.color</p:attrName>
                                        </p:attrNameLst>
                                      </p:cBhvr>
                                      <p:by>
                                        <p:hsl h="0" s="-12549" l="-25098"/>
                                      </p:by>
                                    </p:animClr>
                                    <p:set>
                                      <p:cBhvr>
                                        <p:cTn id="256" dur="500" fill="hold"/>
                                        <p:tgtEl>
                                          <p:spTgt spid="32">
                                            <p:txEl>
                                              <p:pRg st="0" end="0"/>
                                            </p:txEl>
                                          </p:spTgt>
                                        </p:tgtEl>
                                        <p:attrNameLst>
                                          <p:attrName>fill.type</p:attrName>
                                        </p:attrNameLst>
                                      </p:cBhvr>
                                      <p:to>
                                        <p:strVal val="solid"/>
                                      </p:to>
                                    </p:set>
                                  </p:childTnLst>
                                </p:cTn>
                              </p:par>
                              <p:par>
                                <p:cTn id="257" presetID="24" presetClass="emph" presetSubtype="0" fill="hold" grpId="0" nodeType="withEffect">
                                  <p:stCondLst>
                                    <p:cond delay="0"/>
                                  </p:stCondLst>
                                  <p:childTnLst>
                                    <p:animClr clrSpc="hsl" dir="cw">
                                      <p:cBhvr override="childStyle">
                                        <p:cTn id="258" dur="500" fill="hold"/>
                                        <p:tgtEl>
                                          <p:spTgt spid="29">
                                            <p:txEl>
                                              <p:pRg st="0" end="0"/>
                                            </p:txEl>
                                          </p:spTgt>
                                        </p:tgtEl>
                                        <p:attrNameLst>
                                          <p:attrName>style.color</p:attrName>
                                        </p:attrNameLst>
                                      </p:cBhvr>
                                      <p:by>
                                        <p:hsl h="0" s="-12549" l="-25098"/>
                                      </p:by>
                                    </p:animClr>
                                    <p:animClr clrSpc="hsl" dir="cw">
                                      <p:cBhvr>
                                        <p:cTn id="259" dur="500" fill="hold"/>
                                        <p:tgtEl>
                                          <p:spTgt spid="29">
                                            <p:txEl>
                                              <p:pRg st="0" end="0"/>
                                            </p:txEl>
                                          </p:spTgt>
                                        </p:tgtEl>
                                        <p:attrNameLst>
                                          <p:attrName>fillcolor</p:attrName>
                                        </p:attrNameLst>
                                      </p:cBhvr>
                                      <p:by>
                                        <p:hsl h="0" s="-12549" l="-25098"/>
                                      </p:by>
                                    </p:animClr>
                                    <p:animClr clrSpc="hsl" dir="cw">
                                      <p:cBhvr>
                                        <p:cTn id="260" dur="500" fill="hold"/>
                                        <p:tgtEl>
                                          <p:spTgt spid="29">
                                            <p:txEl>
                                              <p:pRg st="0" end="0"/>
                                            </p:txEl>
                                          </p:spTgt>
                                        </p:tgtEl>
                                        <p:attrNameLst>
                                          <p:attrName>stroke.color</p:attrName>
                                        </p:attrNameLst>
                                      </p:cBhvr>
                                      <p:by>
                                        <p:hsl h="0" s="-12549" l="-25098"/>
                                      </p:by>
                                    </p:animClr>
                                    <p:set>
                                      <p:cBhvr>
                                        <p:cTn id="261" dur="500" fill="hold"/>
                                        <p:tgtEl>
                                          <p:spTgt spid="29">
                                            <p:txEl>
                                              <p:pRg st="0" end="0"/>
                                            </p:txEl>
                                          </p:spTgt>
                                        </p:tgtEl>
                                        <p:attrNameLst>
                                          <p:attrName>fill.type</p:attrName>
                                        </p:attrNameLst>
                                      </p:cBhvr>
                                      <p:to>
                                        <p:strVal val="solid"/>
                                      </p:to>
                                    </p:set>
                                  </p:childTnLst>
                                </p:cTn>
                              </p:par>
                            </p:childTnLst>
                          </p:cTn>
                        </p:par>
                      </p:childTnLst>
                    </p:cTn>
                  </p:par>
                </p:childTnLst>
              </p:cTn>
              <p:nextCondLst>
                <p:cond evt="onClick" delay="0">
                  <p:tgtEl>
                    <p:spTgt spid="33"/>
                  </p:tgtEl>
                </p:cond>
              </p:nextCondLst>
            </p:seq>
          </p:childTnLst>
        </p:cTn>
      </p:par>
    </p:tnLst>
    <p:bldLst>
      <p:bldP spid="77" grpId="0" animBg="1"/>
      <p:bldP spid="77" grpId="1" animBg="1"/>
      <p:bldP spid="45" grpId="0" animBg="1"/>
      <p:bldP spid="29" grpId="0" build="allAtOnce"/>
      <p:bldP spid="31" grpId="0" build="allAtOnce"/>
      <p:bldP spid="32" grpId="0" uiExpand="1"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890650" y="720795"/>
            <a:ext cx="10604290" cy="5478125"/>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sp>
        <p:nvSpPr>
          <p:cNvPr id="6" name="TextBox 5">
            <a:extLst>
              <a:ext uri="{FF2B5EF4-FFF2-40B4-BE49-F238E27FC236}">
                <a16:creationId xmlns:a16="http://schemas.microsoft.com/office/drawing/2014/main" id="{88A97952-3C8B-68DE-13A3-9513FB33F534}"/>
              </a:ext>
            </a:extLst>
          </p:cNvPr>
          <p:cNvSpPr txBox="1"/>
          <p:nvPr/>
        </p:nvSpPr>
        <p:spPr>
          <a:xfrm>
            <a:off x="2386478" y="3401230"/>
            <a:ext cx="8195001" cy="1354217"/>
          </a:xfrm>
          <a:prstGeom prst="rect">
            <a:avLst/>
          </a:prstGeom>
          <a:noFill/>
        </p:spPr>
        <p:txBody>
          <a:bodyPr wrap="square" lIns="0" tIns="0" rIns="0" bIns="0" rtlCol="0">
            <a:spAutoFit/>
          </a:bodyPr>
          <a:lstStyle/>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nội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dung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học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a:t>
            </a:r>
          </a:p>
          <a:p>
            <a:pPr algn="l"/>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Xem</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trước</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bài</a:t>
            </a:r>
            <a:r>
              <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 </a:t>
            </a:r>
            <a:r>
              <a:rPr lang="en-US" sz="4400" dirty="0" err="1">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rPr>
              <a:t>mới</a:t>
            </a:r>
            <a:endParaRPr lang="en-US" sz="4400" dirty="0">
              <a:solidFill>
                <a:schemeClr val="tx1">
                  <a:lumMod val="85000"/>
                  <a:lumOff val="15000"/>
                </a:schemeClr>
              </a:solidFill>
              <a:latin typeface="Cambria" panose="02040503050406030204" pitchFamily="18" charset="0"/>
              <a:ea typeface="Cambria" panose="020405030504060302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714B90E0-AF9B-5C9D-76F2-6DADB50F3851}"/>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9" name="Graphic 8">
              <a:extLst>
                <a:ext uri="{FF2B5EF4-FFF2-40B4-BE49-F238E27FC236}">
                  <a16:creationId xmlns:a16="http://schemas.microsoft.com/office/drawing/2014/main" id="{4F275FD7-6E36-C563-AD1D-1B4375761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0" name="TextBox 9">
              <a:extLst>
                <a:ext uri="{FF2B5EF4-FFF2-40B4-BE49-F238E27FC236}">
                  <a16:creationId xmlns:a16="http://schemas.microsoft.com/office/drawing/2014/main" id="{D7E81FD5-FF38-1635-0F4F-7C996C264266}"/>
                </a:ext>
              </a:extLst>
            </p:cNvPr>
            <p:cNvSpPr txBox="1"/>
            <p:nvPr/>
          </p:nvSpPr>
          <p:spPr>
            <a:xfrm>
              <a:off x="4517909" y="2392082"/>
              <a:ext cx="2781301" cy="576772"/>
            </a:xfrm>
            <a:prstGeom prst="rect">
              <a:avLst/>
            </a:prstGeom>
            <a:noFill/>
          </p:spPr>
          <p:txBody>
            <a:bodyPr wrap="square" rtlCol="0">
              <a:spAutoFit/>
            </a:bodyPr>
            <a:lstStyle/>
            <a:p>
              <a:pPr algn="ctr"/>
              <a:r>
                <a:rPr lang="en-US" sz="5400" b="1" dirty="0">
                  <a:solidFill>
                    <a:schemeClr val="bg1"/>
                  </a:solidFill>
                  <a:latin typeface="Cambria" panose="02040503050406030204" pitchFamily="18" charset="0"/>
                  <a:ea typeface="Cambria" panose="02040503050406030204" pitchFamily="18" charset="0"/>
                  <a:cs typeface="Times New Roman" panose="02020603050405020304" pitchFamily="18" charset="0"/>
                </a:rPr>
                <a:t>DẶN DÒ</a:t>
              </a:r>
            </a:p>
          </p:txBody>
        </p:sp>
      </p:grpSp>
    </p:spTree>
    <p:extLst>
      <p:ext uri="{BB962C8B-B14F-4D97-AF65-F5344CB8AC3E}">
        <p14:creationId xmlns:p14="http://schemas.microsoft.com/office/powerpoint/2010/main" val="1095256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2858F82B-4DDD-670F-EED6-F216B4132BF6}"/>
              </a:ext>
            </a:extLst>
          </p:cNvPr>
          <p:cNvPicPr>
            <a:picLocks noChangeAspect="1"/>
          </p:cNvPicPr>
          <p:nvPr/>
        </p:nvPicPr>
        <p:blipFill>
          <a:blip r:embed="rId5"/>
          <a:stretch>
            <a:fillRect/>
          </a:stretch>
        </p:blipFill>
        <p:spPr>
          <a:xfrm>
            <a:off x="1959428" y="1314304"/>
            <a:ext cx="9329165" cy="4606209"/>
          </a:xfrm>
          <a:prstGeom prst="rect">
            <a:avLst/>
          </a:prstGeom>
        </p:spPr>
      </p:pic>
    </p:spTree>
    <p:extLst>
      <p:ext uri="{BB962C8B-B14F-4D97-AF65-F5344CB8AC3E}">
        <p14:creationId xmlns:p14="http://schemas.microsoft.com/office/powerpoint/2010/main" val="3155362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country&#10;&#10;Description automatically generated">
            <a:extLst>
              <a:ext uri="{FF2B5EF4-FFF2-40B4-BE49-F238E27FC236}">
                <a16:creationId xmlns:a16="http://schemas.microsoft.com/office/drawing/2014/main" id="{FB565FA6-99AD-DE9E-9867-9838A3318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2">
            <a:extLst>
              <a:ext uri="{FF2B5EF4-FFF2-40B4-BE49-F238E27FC236}">
                <a16:creationId xmlns:a16="http://schemas.microsoft.com/office/drawing/2014/main" id="{ED11DDFC-624A-4FB6-6D93-3EC3A9EADE58}"/>
              </a:ext>
            </a:extLst>
          </p:cNvPr>
          <p:cNvPicPr>
            <a:picLocks noChangeAspect="1"/>
          </p:cNvPicPr>
          <p:nvPr/>
        </p:nvPicPr>
        <p:blipFill>
          <a:blip r:embed="rId4"/>
          <a:srcRect/>
          <a:stretch>
            <a:fillRect/>
          </a:stretch>
        </p:blipFill>
        <p:spPr>
          <a:xfrm>
            <a:off x="5743574" y="156719"/>
            <a:ext cx="1953335" cy="1220834"/>
          </a:xfrm>
          <a:prstGeom prst="rect">
            <a:avLst/>
          </a:prstGeom>
        </p:spPr>
      </p:pic>
      <p:pic>
        <p:nvPicPr>
          <p:cNvPr id="9" name="Picture 3">
            <a:extLst>
              <a:ext uri="{FF2B5EF4-FFF2-40B4-BE49-F238E27FC236}">
                <a16:creationId xmlns:a16="http://schemas.microsoft.com/office/drawing/2014/main" id="{6DCD3007-D832-D396-7474-772D97EC42F8}"/>
              </a:ext>
            </a:extLst>
          </p:cNvPr>
          <p:cNvPicPr>
            <a:picLocks noChangeAspect="1"/>
          </p:cNvPicPr>
          <p:nvPr/>
        </p:nvPicPr>
        <p:blipFill>
          <a:blip r:embed="rId5"/>
          <a:srcRect/>
          <a:stretch>
            <a:fillRect/>
          </a:stretch>
        </p:blipFill>
        <p:spPr>
          <a:xfrm rot="20270379">
            <a:off x="161668" y="-19050"/>
            <a:ext cx="1619898" cy="1174426"/>
          </a:xfrm>
          <a:prstGeom prst="rect">
            <a:avLst/>
          </a:prstGeom>
        </p:spPr>
      </p:pic>
      <p:pic>
        <p:nvPicPr>
          <p:cNvPr id="10" name="Picture 5">
            <a:extLst>
              <a:ext uri="{FF2B5EF4-FFF2-40B4-BE49-F238E27FC236}">
                <a16:creationId xmlns:a16="http://schemas.microsoft.com/office/drawing/2014/main" id="{C3C85203-3D9D-2423-70C3-88F27D6B262B}"/>
              </a:ext>
            </a:extLst>
          </p:cNvPr>
          <p:cNvPicPr>
            <a:picLocks noChangeAspect="1"/>
          </p:cNvPicPr>
          <p:nvPr/>
        </p:nvPicPr>
        <p:blipFill>
          <a:blip r:embed="rId6"/>
          <a:srcRect/>
          <a:stretch>
            <a:fillRect/>
          </a:stretch>
        </p:blipFill>
        <p:spPr>
          <a:xfrm>
            <a:off x="-2451272" y="4942140"/>
            <a:ext cx="2022647" cy="1496759"/>
          </a:xfrm>
          <a:prstGeom prst="rect">
            <a:avLst/>
          </a:prstGeom>
        </p:spPr>
      </p:pic>
      <p:grpSp>
        <p:nvGrpSpPr>
          <p:cNvPr id="13" name="Group 12">
            <a:extLst>
              <a:ext uri="{FF2B5EF4-FFF2-40B4-BE49-F238E27FC236}">
                <a16:creationId xmlns:a16="http://schemas.microsoft.com/office/drawing/2014/main" id="{A39ADFDB-6D5E-9670-41BF-F7427ECF3733}"/>
              </a:ext>
            </a:extLst>
          </p:cNvPr>
          <p:cNvGrpSpPr/>
          <p:nvPr/>
        </p:nvGrpSpPr>
        <p:grpSpPr>
          <a:xfrm>
            <a:off x="12405268" y="3313645"/>
            <a:ext cx="1891540" cy="1444305"/>
            <a:chOff x="6684683" y="1323896"/>
            <a:chExt cx="1283499" cy="933122"/>
          </a:xfrm>
        </p:grpSpPr>
        <p:sp>
          <p:nvSpPr>
            <p:cNvPr id="14" name="Freeform: Shape 13">
              <a:extLst>
                <a:ext uri="{FF2B5EF4-FFF2-40B4-BE49-F238E27FC236}">
                  <a16:creationId xmlns:a16="http://schemas.microsoft.com/office/drawing/2014/main" id="{AF2F5CB3-E595-4242-5200-7EFF8AF80FA0}"/>
                </a:ext>
              </a:extLst>
            </p:cNvPr>
            <p:cNvSpPr/>
            <p:nvPr/>
          </p:nvSpPr>
          <p:spPr>
            <a:xfrm flipV="1">
              <a:off x="7778025" y="1428330"/>
              <a:ext cx="13004" cy="7455"/>
            </a:xfrm>
            <a:custGeom>
              <a:avLst/>
              <a:gdLst>
                <a:gd name="connsiteX0" fmla="*/ 9318 w 13004"/>
                <a:gd name="connsiteY0" fmla="*/ -3732 h 7455"/>
                <a:gd name="connsiteX1" fmla="*/ 8582 w 13004"/>
                <a:gd name="connsiteY1" fmla="*/ -2767 h 7455"/>
                <a:gd name="connsiteX2" fmla="*/ -3102 w 13004"/>
                <a:gd name="connsiteY2" fmla="*/ 3380 h 7455"/>
                <a:gd name="connsiteX3" fmla="*/ -2404 w 13004"/>
                <a:gd name="connsiteY3" fmla="*/ 3723 h 7455"/>
                <a:gd name="connsiteX4" fmla="*/ 8582 w 13004"/>
                <a:gd name="connsiteY4" fmla="*/ -1700 h 7455"/>
                <a:gd name="connsiteX5" fmla="*/ 9903 w 13004"/>
                <a:gd name="connsiteY5" fmla="*/ -3567 h 7455"/>
                <a:gd name="connsiteX6" fmla="*/ 9318 w 13004"/>
                <a:gd name="connsiteY6" fmla="*/ -3732 h 7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4" h="7455">
                  <a:moveTo>
                    <a:pt x="9318" y="-3732"/>
                  </a:moveTo>
                  <a:cubicBezTo>
                    <a:pt x="9090" y="-3389"/>
                    <a:pt x="8849" y="-3072"/>
                    <a:pt x="8582" y="-2767"/>
                  </a:cubicBezTo>
                  <a:cubicBezTo>
                    <a:pt x="5928" y="306"/>
                    <a:pt x="98" y="-366"/>
                    <a:pt x="-3102" y="3380"/>
                  </a:cubicBezTo>
                  <a:cubicBezTo>
                    <a:pt x="-2861" y="3494"/>
                    <a:pt x="-2632" y="3609"/>
                    <a:pt x="-2404" y="3723"/>
                  </a:cubicBezTo>
                  <a:cubicBezTo>
                    <a:pt x="898" y="764"/>
                    <a:pt x="6118" y="1158"/>
                    <a:pt x="8582" y="-1700"/>
                  </a:cubicBezTo>
                  <a:cubicBezTo>
                    <a:pt x="9064" y="-2271"/>
                    <a:pt x="9496" y="-2906"/>
                    <a:pt x="9903" y="-3567"/>
                  </a:cubicBezTo>
                  <a:cubicBezTo>
                    <a:pt x="9712" y="-3618"/>
                    <a:pt x="9509" y="-3668"/>
                    <a:pt x="9318" y="-3732"/>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EB2075E8-074B-DCB0-768D-615962DA18A9}"/>
                </a:ext>
              </a:extLst>
            </p:cNvPr>
            <p:cNvSpPr/>
            <p:nvPr/>
          </p:nvSpPr>
          <p:spPr>
            <a:xfrm flipV="1">
              <a:off x="7790446" y="1435620"/>
              <a:ext cx="43256" cy="49606"/>
            </a:xfrm>
            <a:custGeom>
              <a:avLst/>
              <a:gdLst>
                <a:gd name="connsiteX0" fmla="*/ 39399 w 43256"/>
                <a:gd name="connsiteY0" fmla="*/ -3707 h 49606"/>
                <a:gd name="connsiteX1" fmla="*/ 25416 w 43256"/>
                <a:gd name="connsiteY1" fmla="*/ 12105 h 49606"/>
                <a:gd name="connsiteX2" fmla="*/ 3039 w 43256"/>
                <a:gd name="connsiteY2" fmla="*/ 35269 h 49606"/>
                <a:gd name="connsiteX3" fmla="*/ -3121 w 43256"/>
                <a:gd name="connsiteY3" fmla="*/ 45734 h 49606"/>
                <a:gd name="connsiteX4" fmla="*/ -2537 w 43256"/>
                <a:gd name="connsiteY4" fmla="*/ 45900 h 49606"/>
                <a:gd name="connsiteX5" fmla="*/ 3039 w 43256"/>
                <a:gd name="connsiteY5" fmla="*/ 36336 h 49606"/>
                <a:gd name="connsiteX6" fmla="*/ 25416 w 43256"/>
                <a:gd name="connsiteY6" fmla="*/ 13172 h 49606"/>
                <a:gd name="connsiteX7" fmla="*/ 40135 w 43256"/>
                <a:gd name="connsiteY7" fmla="*/ -3427 h 49606"/>
                <a:gd name="connsiteX8" fmla="*/ 39399 w 43256"/>
                <a:gd name="connsiteY8" fmla="*/ -3707 h 49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256" h="49606">
                  <a:moveTo>
                    <a:pt x="39399" y="-3707"/>
                  </a:moveTo>
                  <a:cubicBezTo>
                    <a:pt x="34560" y="1399"/>
                    <a:pt x="29861" y="6644"/>
                    <a:pt x="25416" y="12105"/>
                  </a:cubicBezTo>
                  <a:cubicBezTo>
                    <a:pt x="18494" y="20626"/>
                    <a:pt x="9960" y="27396"/>
                    <a:pt x="3039" y="35269"/>
                  </a:cubicBezTo>
                  <a:cubicBezTo>
                    <a:pt x="257" y="38406"/>
                    <a:pt x="-937" y="42610"/>
                    <a:pt x="-3121" y="45734"/>
                  </a:cubicBezTo>
                  <a:cubicBezTo>
                    <a:pt x="-2930" y="45798"/>
                    <a:pt x="-2727" y="45849"/>
                    <a:pt x="-2537" y="45900"/>
                  </a:cubicBezTo>
                  <a:cubicBezTo>
                    <a:pt x="-695" y="42902"/>
                    <a:pt x="524" y="39181"/>
                    <a:pt x="3039" y="36336"/>
                  </a:cubicBezTo>
                  <a:cubicBezTo>
                    <a:pt x="9960" y="28462"/>
                    <a:pt x="18494" y="21693"/>
                    <a:pt x="25416" y="13172"/>
                  </a:cubicBezTo>
                  <a:cubicBezTo>
                    <a:pt x="30090" y="7431"/>
                    <a:pt x="35042" y="1932"/>
                    <a:pt x="40135" y="-3427"/>
                  </a:cubicBezTo>
                  <a:cubicBezTo>
                    <a:pt x="39894" y="-3516"/>
                    <a:pt x="39640" y="-3618"/>
                    <a:pt x="39399" y="-3707"/>
                  </a:cubicBezTo>
                </a:path>
              </a:pathLst>
            </a:custGeom>
            <a:solidFill>
              <a:srgbClr val="557A4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CAD6DD3D-4418-BC77-DE5E-F5D6DDC61B2F}"/>
                </a:ext>
              </a:extLst>
            </p:cNvPr>
            <p:cNvSpPr/>
            <p:nvPr/>
          </p:nvSpPr>
          <p:spPr>
            <a:xfrm flipV="1">
              <a:off x="7832966" y="1484947"/>
              <a:ext cx="32194" cy="31889"/>
            </a:xfrm>
            <a:custGeom>
              <a:avLst/>
              <a:gdLst>
                <a:gd name="connsiteX0" fmla="*/ 29048 w 32194"/>
                <a:gd name="connsiteY0" fmla="*/ -3671 h 31889"/>
                <a:gd name="connsiteX1" fmla="*/ 28032 w 32194"/>
                <a:gd name="connsiteY1" fmla="*/ -3671 h 31889"/>
                <a:gd name="connsiteX2" fmla="*/ -3146 w 32194"/>
                <a:gd name="connsiteY2" fmla="*/ 27940 h 31889"/>
                <a:gd name="connsiteX3" fmla="*/ -2410 w 32194"/>
                <a:gd name="connsiteY3" fmla="*/ 28219 h 31889"/>
                <a:gd name="connsiteX4" fmla="*/ 29048 w 32194"/>
                <a:gd name="connsiteY4" fmla="*/ -3671 h 3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94" h="31889">
                  <a:moveTo>
                    <a:pt x="29048" y="-3671"/>
                  </a:moveTo>
                  <a:lnTo>
                    <a:pt x="28032" y="-3671"/>
                  </a:lnTo>
                  <a:cubicBezTo>
                    <a:pt x="17809" y="6947"/>
                    <a:pt x="7026" y="17170"/>
                    <a:pt x="-3146" y="27940"/>
                  </a:cubicBezTo>
                  <a:cubicBezTo>
                    <a:pt x="-2905" y="28029"/>
                    <a:pt x="-2651" y="28130"/>
                    <a:pt x="-2410" y="28219"/>
                  </a:cubicBezTo>
                  <a:cubicBezTo>
                    <a:pt x="7903" y="17373"/>
                    <a:pt x="18774" y="7074"/>
                    <a:pt x="29048" y="-3671"/>
                  </a:cubicBezTo>
                </a:path>
              </a:pathLst>
            </a:custGeom>
            <a:solidFill>
              <a:srgbClr val="2563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CD8D3DB1-6372-95E0-17CD-41D7BE664334}"/>
                </a:ext>
              </a:extLst>
            </p:cNvPr>
            <p:cNvSpPr/>
            <p:nvPr/>
          </p:nvSpPr>
          <p:spPr>
            <a:xfrm flipV="1">
              <a:off x="7740103" y="1336624"/>
              <a:ext cx="48617" cy="77635"/>
            </a:xfrm>
            <a:custGeom>
              <a:avLst/>
              <a:gdLst>
                <a:gd name="connsiteX0" fmla="*/ 45514 w 48617"/>
                <a:gd name="connsiteY0" fmla="*/ -3783 h 77635"/>
                <a:gd name="connsiteX1" fmla="*/ 30795 w 48617"/>
                <a:gd name="connsiteY1" fmla="*/ 6428 h 77635"/>
                <a:gd name="connsiteX2" fmla="*/ 31112 w 48617"/>
                <a:gd name="connsiteY2" fmla="*/ 7495 h 77635"/>
                <a:gd name="connsiteX3" fmla="*/ 45514 w 48617"/>
                <a:gd name="connsiteY3" fmla="*/ -3783 h 77635"/>
                <a:gd name="connsiteX4" fmla="*/ 32154 w 48617"/>
                <a:gd name="connsiteY4" fmla="*/ 16665 h 77635"/>
                <a:gd name="connsiteX5" fmla="*/ 28268 w 48617"/>
                <a:gd name="connsiteY5" fmla="*/ 48237 h 77635"/>
                <a:gd name="connsiteX6" fmla="*/ -3063 w 48617"/>
                <a:gd name="connsiteY6" fmla="*/ 72786 h 77635"/>
                <a:gd name="connsiteX7" fmla="*/ -3089 w 48617"/>
                <a:gd name="connsiteY7" fmla="*/ 73853 h 77635"/>
                <a:gd name="connsiteX8" fmla="*/ 28268 w 48617"/>
                <a:gd name="connsiteY8" fmla="*/ 49303 h 77635"/>
                <a:gd name="connsiteX9" fmla="*/ 32154 w 48617"/>
                <a:gd name="connsiteY9" fmla="*/ 16665 h 77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617" h="77635">
                  <a:moveTo>
                    <a:pt x="45514" y="-3783"/>
                  </a:moveTo>
                  <a:cubicBezTo>
                    <a:pt x="45222" y="1552"/>
                    <a:pt x="40561" y="6111"/>
                    <a:pt x="30795" y="6428"/>
                  </a:cubicBezTo>
                  <a:cubicBezTo>
                    <a:pt x="30909" y="6784"/>
                    <a:pt x="31011" y="7127"/>
                    <a:pt x="31112" y="7495"/>
                  </a:cubicBezTo>
                  <a:cubicBezTo>
                    <a:pt x="41311" y="7051"/>
                    <a:pt x="45819" y="1932"/>
                    <a:pt x="45514" y="-3783"/>
                  </a:cubicBezTo>
                  <a:moveTo>
                    <a:pt x="32154" y="16665"/>
                  </a:moveTo>
                  <a:cubicBezTo>
                    <a:pt x="32027" y="27053"/>
                    <a:pt x="28560" y="38585"/>
                    <a:pt x="28268" y="48237"/>
                  </a:cubicBezTo>
                  <a:cubicBezTo>
                    <a:pt x="17803" y="55260"/>
                    <a:pt x="8151" y="65229"/>
                    <a:pt x="-3063" y="72786"/>
                  </a:cubicBezTo>
                  <a:cubicBezTo>
                    <a:pt x="-3076" y="73141"/>
                    <a:pt x="-3076" y="73497"/>
                    <a:pt x="-3089" y="73853"/>
                  </a:cubicBezTo>
                  <a:cubicBezTo>
                    <a:pt x="8125" y="66271"/>
                    <a:pt x="17803" y="56314"/>
                    <a:pt x="28268" y="49303"/>
                  </a:cubicBezTo>
                  <a:cubicBezTo>
                    <a:pt x="28572" y="39309"/>
                    <a:pt x="32268" y="27320"/>
                    <a:pt x="32154" y="16665"/>
                  </a:cubicBezTo>
                </a:path>
              </a:pathLst>
            </a:custGeom>
            <a:solidFill>
              <a:srgbClr val="97936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77F61F2D-C442-6611-B6DB-2D245F1F894A}"/>
                </a:ext>
              </a:extLst>
            </p:cNvPr>
            <p:cNvSpPr/>
            <p:nvPr/>
          </p:nvSpPr>
          <p:spPr>
            <a:xfrm flipV="1">
              <a:off x="7391602" y="1850212"/>
              <a:ext cx="393" cy="1904"/>
            </a:xfrm>
            <a:custGeom>
              <a:avLst/>
              <a:gdLst>
                <a:gd name="connsiteX0" fmla="*/ -2440 w 393"/>
                <a:gd name="connsiteY0" fmla="*/ -3358 h 1904"/>
                <a:gd name="connsiteX1" fmla="*/ -2834 w 393"/>
                <a:gd name="connsiteY1" fmla="*/ -1466 h 1904"/>
                <a:gd name="connsiteX2" fmla="*/ -2440 w 393"/>
                <a:gd name="connsiteY2" fmla="*/ -1453 h 1904"/>
                <a:gd name="connsiteX3" fmla="*/ -2440 w 393"/>
                <a:gd name="connsiteY3" fmla="*/ -3358 h 1904"/>
              </a:gdLst>
              <a:ahLst/>
              <a:cxnLst>
                <a:cxn ang="0">
                  <a:pos x="connsiteX0" y="connsiteY0"/>
                </a:cxn>
                <a:cxn ang="0">
                  <a:pos x="connsiteX1" y="connsiteY1"/>
                </a:cxn>
                <a:cxn ang="0">
                  <a:pos x="connsiteX2" y="connsiteY2"/>
                </a:cxn>
                <a:cxn ang="0">
                  <a:pos x="connsiteX3" y="connsiteY3"/>
                </a:cxn>
              </a:cxnLst>
              <a:rect l="l" t="t" r="r" b="b"/>
              <a:pathLst>
                <a:path w="393" h="1904">
                  <a:moveTo>
                    <a:pt x="-2440" y="-3358"/>
                  </a:moveTo>
                  <a:cubicBezTo>
                    <a:pt x="-2567" y="-2736"/>
                    <a:pt x="-2694" y="-2101"/>
                    <a:pt x="-2834" y="-1466"/>
                  </a:cubicBezTo>
                  <a:cubicBezTo>
                    <a:pt x="-2707" y="-1466"/>
                    <a:pt x="-2567" y="-1466"/>
                    <a:pt x="-2440" y="-1453"/>
                  </a:cubicBezTo>
                  <a:lnTo>
                    <a:pt x="-2440" y="-3358"/>
                  </a:lnTo>
                </a:path>
              </a:pathLst>
            </a:custGeom>
            <a:solidFill>
              <a:srgbClr val="068D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6332B295-23F9-249D-8449-D114FE24CBB2}"/>
                </a:ext>
              </a:extLst>
            </p:cNvPr>
            <p:cNvSpPr/>
            <p:nvPr/>
          </p:nvSpPr>
          <p:spPr>
            <a:xfrm flipV="1">
              <a:off x="6997416" y="2180956"/>
              <a:ext cx="823370" cy="76061"/>
            </a:xfrm>
            <a:custGeom>
              <a:avLst/>
              <a:gdLst>
                <a:gd name="connsiteX0" fmla="*/ -2639 w 823370"/>
                <a:gd name="connsiteY0" fmla="*/ 70795 h 76061"/>
                <a:gd name="connsiteX1" fmla="*/ 134852 w 823370"/>
                <a:gd name="connsiteY1" fmla="*/ -3030 h 76061"/>
                <a:gd name="connsiteX2" fmla="*/ 728577 w 823370"/>
                <a:gd name="connsiteY2" fmla="*/ -3030 h 76061"/>
                <a:gd name="connsiteX3" fmla="*/ 820525 w 823370"/>
                <a:gd name="connsiteY3" fmla="*/ 71075 h 76061"/>
                <a:gd name="connsiteX4" fmla="*/ -2639 w 823370"/>
                <a:gd name="connsiteY4" fmla="*/ 70795 h 760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3370" h="76061">
                  <a:moveTo>
                    <a:pt x="-2639" y="70795"/>
                  </a:moveTo>
                  <a:cubicBezTo>
                    <a:pt x="-9040" y="70554"/>
                    <a:pt x="134852" y="-3030"/>
                    <a:pt x="134852" y="-3030"/>
                  </a:cubicBezTo>
                  <a:lnTo>
                    <a:pt x="728577" y="-3030"/>
                  </a:lnTo>
                  <a:lnTo>
                    <a:pt x="820525" y="71075"/>
                  </a:lnTo>
                  <a:cubicBezTo>
                    <a:pt x="820525" y="71075"/>
                    <a:pt x="119396" y="75659"/>
                    <a:pt x="-2639" y="70795"/>
                  </a:cubicBez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A9E69A89-49D8-80C9-24EA-2A4C3778B401}"/>
                </a:ext>
              </a:extLst>
            </p:cNvPr>
            <p:cNvSpPr/>
            <p:nvPr/>
          </p:nvSpPr>
          <p:spPr>
            <a:xfrm flipV="1">
              <a:off x="7126058" y="2112148"/>
              <a:ext cx="134327" cy="87352"/>
            </a:xfrm>
            <a:custGeom>
              <a:avLst/>
              <a:gdLst>
                <a:gd name="connsiteX0" fmla="*/ -2699 w 134327"/>
                <a:gd name="connsiteY0" fmla="*/ -3086 h 87352"/>
                <a:gd name="connsiteX1" fmla="*/ 131629 w 134327"/>
                <a:gd name="connsiteY1" fmla="*/ -3086 h 87352"/>
                <a:gd name="connsiteX2" fmla="*/ 131629 w 134327"/>
                <a:gd name="connsiteY2" fmla="*/ 84266 h 87352"/>
                <a:gd name="connsiteX3" fmla="*/ -2699 w 134327"/>
                <a:gd name="connsiteY3" fmla="*/ 84266 h 87352"/>
              </a:gdLst>
              <a:ahLst/>
              <a:cxnLst>
                <a:cxn ang="0">
                  <a:pos x="connsiteX0" y="connsiteY0"/>
                </a:cxn>
                <a:cxn ang="0">
                  <a:pos x="connsiteX1" y="connsiteY1"/>
                </a:cxn>
                <a:cxn ang="0">
                  <a:pos x="connsiteX2" y="connsiteY2"/>
                </a:cxn>
                <a:cxn ang="0">
                  <a:pos x="connsiteX3" y="connsiteY3"/>
                </a:cxn>
              </a:cxnLst>
              <a:rect l="l" t="t" r="r" b="b"/>
              <a:pathLst>
                <a:path w="134327" h="87352">
                  <a:moveTo>
                    <a:pt x="-2699" y="-3086"/>
                  </a:moveTo>
                  <a:lnTo>
                    <a:pt x="131629" y="-3086"/>
                  </a:lnTo>
                  <a:lnTo>
                    <a:pt x="131629" y="84266"/>
                  </a:lnTo>
                  <a:lnTo>
                    <a:pt x="-2699" y="84266"/>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46AB9C6F-DC9E-14D8-A38A-B673244CAE92}"/>
                </a:ext>
              </a:extLst>
            </p:cNvPr>
            <p:cNvSpPr/>
            <p:nvPr/>
          </p:nvSpPr>
          <p:spPr>
            <a:xfrm flipV="1">
              <a:off x="7302423" y="2131720"/>
              <a:ext cx="436981" cy="67779"/>
            </a:xfrm>
            <a:custGeom>
              <a:avLst/>
              <a:gdLst>
                <a:gd name="connsiteX0" fmla="*/ -2922 w 436981"/>
                <a:gd name="connsiteY0" fmla="*/ -3077 h 67779"/>
                <a:gd name="connsiteX1" fmla="*/ 415987 w 436981"/>
                <a:gd name="connsiteY1" fmla="*/ -3077 h 67779"/>
                <a:gd name="connsiteX2" fmla="*/ 434059 w 436981"/>
                <a:gd name="connsiteY2" fmla="*/ 64702 h 67779"/>
                <a:gd name="connsiteX3" fmla="*/ -2922 w 436981"/>
                <a:gd name="connsiteY3" fmla="*/ 64702 h 67779"/>
                <a:gd name="connsiteX4" fmla="*/ -2922 w 436981"/>
                <a:gd name="connsiteY4" fmla="*/ -3077 h 67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81" h="67779">
                  <a:moveTo>
                    <a:pt x="-2922" y="-3077"/>
                  </a:moveTo>
                  <a:lnTo>
                    <a:pt x="415987" y="-3077"/>
                  </a:lnTo>
                  <a:lnTo>
                    <a:pt x="434059" y="64702"/>
                  </a:lnTo>
                  <a:lnTo>
                    <a:pt x="-2922" y="64702"/>
                  </a:lnTo>
                  <a:lnTo>
                    <a:pt x="-2922" y="-3077"/>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06DE725-7969-8753-EEC9-2718761014D7}"/>
                </a:ext>
              </a:extLst>
            </p:cNvPr>
            <p:cNvSpPr/>
            <p:nvPr/>
          </p:nvSpPr>
          <p:spPr>
            <a:xfrm flipV="1">
              <a:off x="7289749" y="2119680"/>
              <a:ext cx="485824" cy="12040"/>
            </a:xfrm>
            <a:custGeom>
              <a:avLst/>
              <a:gdLst>
                <a:gd name="connsiteX0" fmla="*/ -2930 w 485824"/>
                <a:gd name="connsiteY0" fmla="*/ -3113 h 12040"/>
                <a:gd name="connsiteX1" fmla="*/ 482894 w 485824"/>
                <a:gd name="connsiteY1" fmla="*/ -3113 h 12040"/>
                <a:gd name="connsiteX2" fmla="*/ 482894 w 485824"/>
                <a:gd name="connsiteY2" fmla="*/ 8927 h 12040"/>
                <a:gd name="connsiteX3" fmla="*/ -2930 w 485824"/>
                <a:gd name="connsiteY3" fmla="*/ 8927 h 12040"/>
              </a:gdLst>
              <a:ahLst/>
              <a:cxnLst>
                <a:cxn ang="0">
                  <a:pos x="connsiteX0" y="connsiteY0"/>
                </a:cxn>
                <a:cxn ang="0">
                  <a:pos x="connsiteX1" y="connsiteY1"/>
                </a:cxn>
                <a:cxn ang="0">
                  <a:pos x="connsiteX2" y="connsiteY2"/>
                </a:cxn>
                <a:cxn ang="0">
                  <a:pos x="connsiteX3" y="connsiteY3"/>
                </a:cxn>
              </a:cxnLst>
              <a:rect l="l" t="t" r="r" b="b"/>
              <a:pathLst>
                <a:path w="485824" h="12040">
                  <a:moveTo>
                    <a:pt x="-2930" y="-3113"/>
                  </a:moveTo>
                  <a:lnTo>
                    <a:pt x="482894" y="-3113"/>
                  </a:lnTo>
                  <a:lnTo>
                    <a:pt x="482894" y="8927"/>
                  </a:lnTo>
                  <a:lnTo>
                    <a:pt x="-2930" y="892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ACC9CBFD-EA29-3BAE-A294-5C0E68662BA7}"/>
                </a:ext>
              </a:extLst>
            </p:cNvPr>
            <p:cNvSpPr/>
            <p:nvPr/>
          </p:nvSpPr>
          <p:spPr>
            <a:xfrm flipV="1">
              <a:off x="7752981" y="2131733"/>
              <a:ext cx="6019" cy="51181"/>
            </a:xfrm>
            <a:custGeom>
              <a:avLst/>
              <a:gdLst>
                <a:gd name="connsiteX0" fmla="*/ -3083 w 6019"/>
                <a:gd name="connsiteY0" fmla="*/ -3085 h 51181"/>
                <a:gd name="connsiteX1" fmla="*/ 2937 w 6019"/>
                <a:gd name="connsiteY1" fmla="*/ -3085 h 51181"/>
                <a:gd name="connsiteX2" fmla="*/ 2937 w 6019"/>
                <a:gd name="connsiteY2" fmla="*/ 48096 h 51181"/>
                <a:gd name="connsiteX3" fmla="*/ -3083 w 6019"/>
                <a:gd name="connsiteY3" fmla="*/ 48096 h 51181"/>
                <a:gd name="connsiteX4" fmla="*/ -3083 w 6019"/>
                <a:gd name="connsiteY4" fmla="*/ -3085 h 5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9" h="51181">
                  <a:moveTo>
                    <a:pt x="-3083" y="-3085"/>
                  </a:moveTo>
                  <a:lnTo>
                    <a:pt x="2937" y="-3085"/>
                  </a:lnTo>
                  <a:lnTo>
                    <a:pt x="2937" y="48096"/>
                  </a:lnTo>
                  <a:lnTo>
                    <a:pt x="-3083" y="48096"/>
                  </a:lnTo>
                  <a:lnTo>
                    <a:pt x="-3083" y="-3085"/>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F53B33FF-D5BE-3E30-1741-A5D57D9BEEAB}"/>
                </a:ext>
              </a:extLst>
            </p:cNvPr>
            <p:cNvSpPr/>
            <p:nvPr/>
          </p:nvSpPr>
          <p:spPr>
            <a:xfrm flipV="1">
              <a:off x="7151687" y="2125703"/>
              <a:ext cx="79871" cy="55254"/>
            </a:xfrm>
            <a:custGeom>
              <a:avLst/>
              <a:gdLst>
                <a:gd name="connsiteX0" fmla="*/ -2698 w 79871"/>
                <a:gd name="connsiteY0" fmla="*/ -3088 h 55254"/>
                <a:gd name="connsiteX1" fmla="*/ 77173 w 79871"/>
                <a:gd name="connsiteY1" fmla="*/ -3088 h 55254"/>
                <a:gd name="connsiteX2" fmla="*/ 77173 w 79871"/>
                <a:gd name="connsiteY2" fmla="*/ 52167 h 55254"/>
                <a:gd name="connsiteX3" fmla="*/ -2698 w 79871"/>
                <a:gd name="connsiteY3" fmla="*/ 52167 h 55254"/>
              </a:gdLst>
              <a:ahLst/>
              <a:cxnLst>
                <a:cxn ang="0">
                  <a:pos x="connsiteX0" y="connsiteY0"/>
                </a:cxn>
                <a:cxn ang="0">
                  <a:pos x="connsiteX1" y="connsiteY1"/>
                </a:cxn>
                <a:cxn ang="0">
                  <a:pos x="connsiteX2" y="connsiteY2"/>
                </a:cxn>
                <a:cxn ang="0">
                  <a:pos x="connsiteX3" y="connsiteY3"/>
                </a:cxn>
              </a:cxnLst>
              <a:rect l="l" t="t" r="r" b="b"/>
              <a:pathLst>
                <a:path w="79871" h="55254">
                  <a:moveTo>
                    <a:pt x="-2698" y="-3088"/>
                  </a:moveTo>
                  <a:lnTo>
                    <a:pt x="77173" y="-3088"/>
                  </a:lnTo>
                  <a:lnTo>
                    <a:pt x="77173" y="52167"/>
                  </a:lnTo>
                  <a:lnTo>
                    <a:pt x="-2698" y="52167"/>
                  </a:lnTo>
                  <a:close/>
                </a:path>
              </a:pathLst>
            </a:custGeom>
            <a:solidFill>
              <a:srgbClr val="658C9D"/>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A5837304-1980-F78C-8887-E07055B368EB}"/>
                </a:ext>
              </a:extLst>
            </p:cNvPr>
            <p:cNvSpPr/>
            <p:nvPr/>
          </p:nvSpPr>
          <p:spPr>
            <a:xfrm flipV="1">
              <a:off x="7151687" y="2138821"/>
              <a:ext cx="87416" cy="7898"/>
            </a:xfrm>
            <a:custGeom>
              <a:avLst/>
              <a:gdLst>
                <a:gd name="connsiteX0" fmla="*/ -2700 w 87416"/>
                <a:gd name="connsiteY0" fmla="*/ -3098 h 7898"/>
                <a:gd name="connsiteX1" fmla="*/ 84716 w 87416"/>
                <a:gd name="connsiteY1" fmla="*/ -3098 h 7898"/>
                <a:gd name="connsiteX2" fmla="*/ 84716 w 87416"/>
                <a:gd name="connsiteY2" fmla="*/ 4800 h 7898"/>
                <a:gd name="connsiteX3" fmla="*/ -2700 w 87416"/>
                <a:gd name="connsiteY3" fmla="*/ 4800 h 7898"/>
              </a:gdLst>
              <a:ahLst/>
              <a:cxnLst>
                <a:cxn ang="0">
                  <a:pos x="connsiteX0" y="connsiteY0"/>
                </a:cxn>
                <a:cxn ang="0">
                  <a:pos x="connsiteX1" y="connsiteY1"/>
                </a:cxn>
                <a:cxn ang="0">
                  <a:pos x="connsiteX2" y="connsiteY2"/>
                </a:cxn>
                <a:cxn ang="0">
                  <a:pos x="connsiteX3" y="connsiteY3"/>
                </a:cxn>
              </a:cxnLst>
              <a:rect l="l" t="t" r="r" b="b"/>
              <a:pathLst>
                <a:path w="87416" h="7898">
                  <a:moveTo>
                    <a:pt x="-2700" y="-3098"/>
                  </a:moveTo>
                  <a:lnTo>
                    <a:pt x="84716" y="-3098"/>
                  </a:lnTo>
                  <a:lnTo>
                    <a:pt x="84716" y="4800"/>
                  </a:lnTo>
                  <a:lnTo>
                    <a:pt x="-2700" y="4800"/>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57566FCA-F120-AFB7-1BE9-1D7B0E56294A}"/>
                </a:ext>
              </a:extLst>
            </p:cNvPr>
            <p:cNvSpPr/>
            <p:nvPr/>
          </p:nvSpPr>
          <p:spPr>
            <a:xfrm flipV="1">
              <a:off x="7174801" y="2140800"/>
              <a:ext cx="2019" cy="44107"/>
            </a:xfrm>
            <a:custGeom>
              <a:avLst/>
              <a:gdLst>
                <a:gd name="connsiteX0" fmla="*/ -2687 w 2019"/>
                <a:gd name="connsiteY0" fmla="*/ -3080 h 44107"/>
                <a:gd name="connsiteX1" fmla="*/ -668 w 2019"/>
                <a:gd name="connsiteY1" fmla="*/ -3080 h 44107"/>
                <a:gd name="connsiteX2" fmla="*/ -668 w 2019"/>
                <a:gd name="connsiteY2" fmla="*/ 41028 h 44107"/>
                <a:gd name="connsiteX3" fmla="*/ -2687 w 2019"/>
                <a:gd name="connsiteY3" fmla="*/ 41028 h 44107"/>
              </a:gdLst>
              <a:ahLst/>
              <a:cxnLst>
                <a:cxn ang="0">
                  <a:pos x="connsiteX0" y="connsiteY0"/>
                </a:cxn>
                <a:cxn ang="0">
                  <a:pos x="connsiteX1" y="connsiteY1"/>
                </a:cxn>
                <a:cxn ang="0">
                  <a:pos x="connsiteX2" y="connsiteY2"/>
                </a:cxn>
                <a:cxn ang="0">
                  <a:pos x="connsiteX3" y="connsiteY3"/>
                </a:cxn>
              </a:cxnLst>
              <a:rect l="l" t="t" r="r" b="b"/>
              <a:pathLst>
                <a:path w="2019" h="44107">
                  <a:moveTo>
                    <a:pt x="-2687" y="-3080"/>
                  </a:moveTo>
                  <a:lnTo>
                    <a:pt x="-668" y="-3080"/>
                  </a:lnTo>
                  <a:lnTo>
                    <a:pt x="-668" y="41028"/>
                  </a:lnTo>
                  <a:lnTo>
                    <a:pt x="-2687" y="41028"/>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37E1847E-18E8-BE12-AE39-91980115CE7C}"/>
                </a:ext>
              </a:extLst>
            </p:cNvPr>
            <p:cNvSpPr/>
            <p:nvPr/>
          </p:nvSpPr>
          <p:spPr>
            <a:xfrm flipV="1">
              <a:off x="7204938" y="2142785"/>
              <a:ext cx="7024" cy="40129"/>
            </a:xfrm>
            <a:custGeom>
              <a:avLst/>
              <a:gdLst>
                <a:gd name="connsiteX0" fmla="*/ -2709 w 7024"/>
                <a:gd name="connsiteY0" fmla="*/ -3080 h 40129"/>
                <a:gd name="connsiteX1" fmla="*/ 4316 w 7024"/>
                <a:gd name="connsiteY1" fmla="*/ -3080 h 40129"/>
                <a:gd name="connsiteX2" fmla="*/ 4316 w 7024"/>
                <a:gd name="connsiteY2" fmla="*/ 37049 h 40129"/>
                <a:gd name="connsiteX3" fmla="*/ -2709 w 7024"/>
                <a:gd name="connsiteY3" fmla="*/ 37049 h 40129"/>
              </a:gdLst>
              <a:ahLst/>
              <a:cxnLst>
                <a:cxn ang="0">
                  <a:pos x="connsiteX0" y="connsiteY0"/>
                </a:cxn>
                <a:cxn ang="0">
                  <a:pos x="connsiteX1" y="connsiteY1"/>
                </a:cxn>
                <a:cxn ang="0">
                  <a:pos x="connsiteX2" y="connsiteY2"/>
                </a:cxn>
                <a:cxn ang="0">
                  <a:pos x="connsiteX3" y="connsiteY3"/>
                </a:cxn>
              </a:cxnLst>
              <a:rect l="l" t="t" r="r" b="b"/>
              <a:pathLst>
                <a:path w="7024" h="40129">
                  <a:moveTo>
                    <a:pt x="-2709" y="-3080"/>
                  </a:moveTo>
                  <a:lnTo>
                    <a:pt x="4316" y="-3080"/>
                  </a:lnTo>
                  <a:lnTo>
                    <a:pt x="4316" y="37049"/>
                  </a:lnTo>
                  <a:lnTo>
                    <a:pt x="-2709" y="37049"/>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35338A2A-BCA9-E940-5F30-C601EA57A5AD}"/>
                </a:ext>
              </a:extLst>
            </p:cNvPr>
            <p:cNvSpPr/>
            <p:nvPr/>
          </p:nvSpPr>
          <p:spPr>
            <a:xfrm flipV="1">
              <a:off x="7109498" y="2094065"/>
              <a:ext cx="168897" cy="25615"/>
            </a:xfrm>
            <a:custGeom>
              <a:avLst/>
              <a:gdLst>
                <a:gd name="connsiteX0" fmla="*/ 19894 w 168897"/>
                <a:gd name="connsiteY0" fmla="*/ 22486 h 25615"/>
                <a:gd name="connsiteX1" fmla="*/ -2699 w 168897"/>
                <a:gd name="connsiteY1" fmla="*/ -3130 h 25615"/>
                <a:gd name="connsiteX2" fmla="*/ 166198 w 168897"/>
                <a:gd name="connsiteY2" fmla="*/ -3130 h 25615"/>
                <a:gd name="connsiteX3" fmla="*/ 141090 w 168897"/>
                <a:gd name="connsiteY3" fmla="*/ 22486 h 25615"/>
                <a:gd name="connsiteX4" fmla="*/ 19894 w 168897"/>
                <a:gd name="connsiteY4" fmla="*/ 22486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9894" y="22486"/>
                  </a:moveTo>
                  <a:lnTo>
                    <a:pt x="-2699" y="-3130"/>
                  </a:lnTo>
                  <a:lnTo>
                    <a:pt x="166198" y="-3130"/>
                  </a:lnTo>
                  <a:lnTo>
                    <a:pt x="141090" y="22486"/>
                  </a:lnTo>
                  <a:lnTo>
                    <a:pt x="19894" y="22486"/>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2AB8E9E7-7AEA-359A-1B68-BF20D1712CB5}"/>
                </a:ext>
              </a:extLst>
            </p:cNvPr>
            <p:cNvSpPr/>
            <p:nvPr/>
          </p:nvSpPr>
          <p:spPr>
            <a:xfrm flipV="1">
              <a:off x="7392809" y="1372320"/>
              <a:ext cx="565848" cy="734533"/>
            </a:xfrm>
            <a:custGeom>
              <a:avLst/>
              <a:gdLst>
                <a:gd name="connsiteX0" fmla="*/ 52738 w 565848"/>
                <a:gd name="connsiteY0" fmla="*/ 730056 h 734533"/>
                <a:gd name="connsiteX1" fmla="*/ -3028 w 565848"/>
                <a:gd name="connsiteY1" fmla="*/ 729993 h 734533"/>
                <a:gd name="connsiteX2" fmla="*/ -3028 w 565848"/>
                <a:gd name="connsiteY2" fmla="*/ 2537 h 734533"/>
                <a:gd name="connsiteX3" fmla="*/ 562820 w 565848"/>
                <a:gd name="connsiteY3" fmla="*/ -3458 h 734533"/>
                <a:gd name="connsiteX4" fmla="*/ 553041 w 565848"/>
                <a:gd name="connsiteY4" fmla="*/ 173161 h 734533"/>
                <a:gd name="connsiteX5" fmla="*/ 52738 w 565848"/>
                <a:gd name="connsiteY5" fmla="*/ 730056 h 73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848" h="734533">
                  <a:moveTo>
                    <a:pt x="52738" y="730056"/>
                  </a:moveTo>
                  <a:cubicBezTo>
                    <a:pt x="32316" y="730056"/>
                    <a:pt x="16746" y="732393"/>
                    <a:pt x="-3028" y="729993"/>
                  </a:cubicBezTo>
                  <a:lnTo>
                    <a:pt x="-3028" y="2537"/>
                  </a:lnTo>
                  <a:lnTo>
                    <a:pt x="562820" y="-3458"/>
                  </a:lnTo>
                  <a:cubicBezTo>
                    <a:pt x="562820" y="41704"/>
                    <a:pt x="553041" y="113217"/>
                    <a:pt x="553041" y="173161"/>
                  </a:cubicBezTo>
                  <a:cubicBezTo>
                    <a:pt x="553041" y="447431"/>
                    <a:pt x="326562" y="730056"/>
                    <a:pt x="52738" y="730056"/>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6EA3B24B-B383-FDFD-D552-C9AAC554B819}"/>
                </a:ext>
              </a:extLst>
            </p:cNvPr>
            <p:cNvSpPr/>
            <p:nvPr/>
          </p:nvSpPr>
          <p:spPr>
            <a:xfrm flipV="1">
              <a:off x="7542961" y="2102396"/>
              <a:ext cx="415696" cy="4457"/>
            </a:xfrm>
            <a:custGeom>
              <a:avLst/>
              <a:gdLst>
                <a:gd name="connsiteX0" fmla="*/ 412617 w 415696"/>
                <a:gd name="connsiteY0" fmla="*/ -3132 h 4457"/>
                <a:gd name="connsiteX1" fmla="*/ -3041 w 415696"/>
                <a:gd name="connsiteY1" fmla="*/ 1262 h 4457"/>
                <a:gd name="connsiteX2" fmla="*/ -3079 w 415696"/>
                <a:gd name="connsiteY2" fmla="*/ 1326 h 4457"/>
                <a:gd name="connsiteX3" fmla="*/ 412617 w 415696"/>
                <a:gd name="connsiteY3" fmla="*/ -3132 h 4457"/>
              </a:gdLst>
              <a:ahLst/>
              <a:cxnLst>
                <a:cxn ang="0">
                  <a:pos x="connsiteX0" y="connsiteY0"/>
                </a:cxn>
                <a:cxn ang="0">
                  <a:pos x="connsiteX1" y="connsiteY1"/>
                </a:cxn>
                <a:cxn ang="0">
                  <a:pos x="connsiteX2" y="connsiteY2"/>
                </a:cxn>
                <a:cxn ang="0">
                  <a:pos x="connsiteX3" y="connsiteY3"/>
                </a:cxn>
              </a:cxnLst>
              <a:rect l="l" t="t" r="r" b="b"/>
              <a:pathLst>
                <a:path w="415696" h="4457">
                  <a:moveTo>
                    <a:pt x="412617" y="-3132"/>
                  </a:moveTo>
                  <a:lnTo>
                    <a:pt x="-3041" y="1262"/>
                  </a:lnTo>
                  <a:lnTo>
                    <a:pt x="-3079" y="1326"/>
                  </a:lnTo>
                  <a:lnTo>
                    <a:pt x="412617" y="-3132"/>
                  </a:ln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3A5AF735-45B0-0DB1-EA24-D166B0B0FDCE}"/>
                </a:ext>
              </a:extLst>
            </p:cNvPr>
            <p:cNvSpPr/>
            <p:nvPr/>
          </p:nvSpPr>
          <p:spPr>
            <a:xfrm flipV="1">
              <a:off x="7958531" y="2097481"/>
              <a:ext cx="38" cy="1523"/>
            </a:xfrm>
            <a:custGeom>
              <a:avLst/>
              <a:gdLst>
                <a:gd name="connsiteX0" fmla="*/ -3183 w 38"/>
                <a:gd name="connsiteY0" fmla="*/ -3138 h 1523"/>
                <a:gd name="connsiteX1" fmla="*/ -3196 w 38"/>
                <a:gd name="connsiteY1" fmla="*/ -2833 h 1523"/>
                <a:gd name="connsiteX2" fmla="*/ -3208 w 38"/>
                <a:gd name="connsiteY2" fmla="*/ -2007 h 1523"/>
                <a:gd name="connsiteX3" fmla="*/ -3221 w 38"/>
                <a:gd name="connsiteY3" fmla="*/ -1614 h 1523"/>
                <a:gd name="connsiteX4" fmla="*/ -3183 w 38"/>
                <a:gd name="connsiteY4" fmla="*/ -3138 h 1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 h="1523">
                  <a:moveTo>
                    <a:pt x="-3183" y="-3138"/>
                  </a:moveTo>
                  <a:lnTo>
                    <a:pt x="-3196" y="-2833"/>
                  </a:lnTo>
                  <a:cubicBezTo>
                    <a:pt x="-3196" y="-2553"/>
                    <a:pt x="-3196" y="-2287"/>
                    <a:pt x="-3208" y="-2007"/>
                  </a:cubicBezTo>
                  <a:lnTo>
                    <a:pt x="-3221" y="-1614"/>
                  </a:lnTo>
                  <a:cubicBezTo>
                    <a:pt x="-3208" y="-2121"/>
                    <a:pt x="-3196" y="-2630"/>
                    <a:pt x="-3183"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9F5DB680-974C-85BB-7151-409763685090}"/>
                </a:ext>
              </a:extLst>
            </p:cNvPr>
            <p:cNvSpPr/>
            <p:nvPr/>
          </p:nvSpPr>
          <p:spPr>
            <a:xfrm flipV="1">
              <a:off x="7958543" y="2097875"/>
              <a:ext cx="12" cy="825"/>
            </a:xfrm>
            <a:custGeom>
              <a:avLst/>
              <a:gdLst>
                <a:gd name="connsiteX0" fmla="*/ -3208 w 12"/>
                <a:gd name="connsiteY0" fmla="*/ -3138 h 825"/>
                <a:gd name="connsiteX1" fmla="*/ -3221 w 12"/>
                <a:gd name="connsiteY1" fmla="*/ -2312 h 825"/>
                <a:gd name="connsiteX2" fmla="*/ -3208 w 12"/>
                <a:gd name="connsiteY2" fmla="*/ -3138 h 825"/>
              </a:gdLst>
              <a:ahLst/>
              <a:cxnLst>
                <a:cxn ang="0">
                  <a:pos x="connsiteX0" y="connsiteY0"/>
                </a:cxn>
                <a:cxn ang="0">
                  <a:pos x="connsiteX1" y="connsiteY1"/>
                </a:cxn>
                <a:cxn ang="0">
                  <a:pos x="connsiteX2" y="connsiteY2"/>
                </a:cxn>
              </a:cxnLst>
              <a:rect l="l" t="t" r="r" b="b"/>
              <a:pathLst>
                <a:path w="12" h="825">
                  <a:moveTo>
                    <a:pt x="-3208" y="-3138"/>
                  </a:moveTo>
                  <a:lnTo>
                    <a:pt x="-3221" y="-2312"/>
                  </a:lnTo>
                  <a:cubicBezTo>
                    <a:pt x="-3208" y="-2591"/>
                    <a:pt x="-3208" y="-2858"/>
                    <a:pt x="-3208" y="-3138"/>
                  </a:cubicBezTo>
                </a:path>
              </a:pathLst>
            </a:custGeom>
            <a:solidFill>
              <a:srgbClr val="D1712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18857F3E-AAFC-2587-EA70-AAAD9CB27F8C}"/>
                </a:ext>
              </a:extLst>
            </p:cNvPr>
            <p:cNvSpPr/>
            <p:nvPr/>
          </p:nvSpPr>
          <p:spPr>
            <a:xfrm flipV="1">
              <a:off x="7958518" y="2097024"/>
              <a:ext cx="12" cy="419"/>
            </a:xfrm>
            <a:custGeom>
              <a:avLst/>
              <a:gdLst>
                <a:gd name="connsiteX0" fmla="*/ -3208 w 12"/>
                <a:gd name="connsiteY0" fmla="*/ -3138 h 419"/>
                <a:gd name="connsiteX1" fmla="*/ -3221 w 12"/>
                <a:gd name="connsiteY1" fmla="*/ -2719 h 419"/>
                <a:gd name="connsiteX2" fmla="*/ -3208 w 12"/>
                <a:gd name="connsiteY2" fmla="*/ -3138 h 419"/>
              </a:gdLst>
              <a:ahLst/>
              <a:cxnLst>
                <a:cxn ang="0">
                  <a:pos x="connsiteX0" y="connsiteY0"/>
                </a:cxn>
                <a:cxn ang="0">
                  <a:pos x="connsiteX1" y="connsiteY1"/>
                </a:cxn>
                <a:cxn ang="0">
                  <a:pos x="connsiteX2" y="connsiteY2"/>
                </a:cxn>
              </a:cxnLst>
              <a:rect l="l" t="t" r="r" b="b"/>
              <a:pathLst>
                <a:path w="12" h="419">
                  <a:moveTo>
                    <a:pt x="-3208" y="-3138"/>
                  </a:moveTo>
                  <a:lnTo>
                    <a:pt x="-3221" y="-2719"/>
                  </a:lnTo>
                  <a:cubicBezTo>
                    <a:pt x="-3208" y="-2859"/>
                    <a:pt x="-3208" y="-2999"/>
                    <a:pt x="-3208" y="-3138"/>
                  </a:cubicBezTo>
                </a:path>
              </a:pathLst>
            </a:custGeom>
            <a:solidFill>
              <a:srgbClr val="076F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696B38D0-C580-B6D1-989A-BE2B71652325}"/>
                </a:ext>
              </a:extLst>
            </p:cNvPr>
            <p:cNvSpPr/>
            <p:nvPr/>
          </p:nvSpPr>
          <p:spPr>
            <a:xfrm flipV="1">
              <a:off x="7958569" y="2099005"/>
              <a:ext cx="88" cy="7848"/>
            </a:xfrm>
            <a:custGeom>
              <a:avLst/>
              <a:gdLst>
                <a:gd name="connsiteX0" fmla="*/ -3132 w 88"/>
                <a:gd name="connsiteY0" fmla="*/ -3133 h 7848"/>
                <a:gd name="connsiteX1" fmla="*/ -3132 w 88"/>
                <a:gd name="connsiteY1" fmla="*/ -2854 h 7848"/>
                <a:gd name="connsiteX2" fmla="*/ -3132 w 88"/>
                <a:gd name="connsiteY2" fmla="*/ -2778 h 7848"/>
                <a:gd name="connsiteX3" fmla="*/ -3132 w 88"/>
                <a:gd name="connsiteY3" fmla="*/ -2587 h 7848"/>
                <a:gd name="connsiteX4" fmla="*/ -3132 w 88"/>
                <a:gd name="connsiteY4" fmla="*/ -2448 h 7848"/>
                <a:gd name="connsiteX5" fmla="*/ -3132 w 88"/>
                <a:gd name="connsiteY5" fmla="*/ -2295 h 7848"/>
                <a:gd name="connsiteX6" fmla="*/ -3132 w 88"/>
                <a:gd name="connsiteY6" fmla="*/ -2181 h 7848"/>
                <a:gd name="connsiteX7" fmla="*/ -3132 w 88"/>
                <a:gd name="connsiteY7" fmla="*/ -2029 h 7848"/>
                <a:gd name="connsiteX8" fmla="*/ -3132 w 88"/>
                <a:gd name="connsiteY8" fmla="*/ -1863 h 7848"/>
                <a:gd name="connsiteX9" fmla="*/ -3132 w 88"/>
                <a:gd name="connsiteY9" fmla="*/ -1762 h 7848"/>
                <a:gd name="connsiteX10" fmla="*/ -3132 w 88"/>
                <a:gd name="connsiteY10" fmla="*/ -1584 h 7848"/>
                <a:gd name="connsiteX11" fmla="*/ -3132 w 88"/>
                <a:gd name="connsiteY11" fmla="*/ -1495 h 7848"/>
                <a:gd name="connsiteX12" fmla="*/ -3132 w 88"/>
                <a:gd name="connsiteY12" fmla="*/ -1279 h 7848"/>
                <a:gd name="connsiteX13" fmla="*/ -3132 w 88"/>
                <a:gd name="connsiteY13" fmla="*/ -1254 h 7848"/>
                <a:gd name="connsiteX14" fmla="*/ -3221 w 88"/>
                <a:gd name="connsiteY14" fmla="*/ 4715 h 7848"/>
                <a:gd name="connsiteX15" fmla="*/ -3183 w 88"/>
                <a:gd name="connsiteY15" fmla="*/ 3051 h 7848"/>
                <a:gd name="connsiteX16" fmla="*/ -3158 w 88"/>
                <a:gd name="connsiteY16" fmla="*/ 1477 h 7848"/>
                <a:gd name="connsiteX17" fmla="*/ -3132 w 88"/>
                <a:gd name="connsiteY17" fmla="*/ -3133 h 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8" h="7848">
                  <a:moveTo>
                    <a:pt x="-3132" y="-3133"/>
                  </a:moveTo>
                  <a:cubicBezTo>
                    <a:pt x="-3132" y="-3045"/>
                    <a:pt x="-3132" y="-2956"/>
                    <a:pt x="-3132" y="-2854"/>
                  </a:cubicBezTo>
                  <a:cubicBezTo>
                    <a:pt x="-3132" y="-2829"/>
                    <a:pt x="-3132" y="-2803"/>
                    <a:pt x="-3132" y="-2778"/>
                  </a:cubicBezTo>
                  <a:cubicBezTo>
                    <a:pt x="-3132" y="-2714"/>
                    <a:pt x="-3132" y="-2651"/>
                    <a:pt x="-3132" y="-2587"/>
                  </a:cubicBezTo>
                  <a:cubicBezTo>
                    <a:pt x="-3132" y="-2537"/>
                    <a:pt x="-3132" y="-2498"/>
                    <a:pt x="-3132" y="-2448"/>
                  </a:cubicBezTo>
                  <a:cubicBezTo>
                    <a:pt x="-3132" y="-2397"/>
                    <a:pt x="-3132" y="-2346"/>
                    <a:pt x="-3132" y="-2295"/>
                  </a:cubicBezTo>
                  <a:cubicBezTo>
                    <a:pt x="-3132" y="-2257"/>
                    <a:pt x="-3132" y="-2219"/>
                    <a:pt x="-3132" y="-2181"/>
                  </a:cubicBezTo>
                  <a:cubicBezTo>
                    <a:pt x="-3132" y="-2130"/>
                    <a:pt x="-3132" y="-2079"/>
                    <a:pt x="-3132" y="-2029"/>
                  </a:cubicBezTo>
                  <a:cubicBezTo>
                    <a:pt x="-3132" y="-1965"/>
                    <a:pt x="-3132" y="-1914"/>
                    <a:pt x="-3132" y="-1863"/>
                  </a:cubicBezTo>
                  <a:cubicBezTo>
                    <a:pt x="-3132" y="-1825"/>
                    <a:pt x="-3132" y="-1787"/>
                    <a:pt x="-3132" y="-1762"/>
                  </a:cubicBezTo>
                  <a:cubicBezTo>
                    <a:pt x="-3132" y="-1698"/>
                    <a:pt x="-3132" y="-1648"/>
                    <a:pt x="-3132" y="-1584"/>
                  </a:cubicBezTo>
                  <a:cubicBezTo>
                    <a:pt x="-3132" y="-1559"/>
                    <a:pt x="-3132" y="-1520"/>
                    <a:pt x="-3132" y="-1495"/>
                  </a:cubicBezTo>
                  <a:cubicBezTo>
                    <a:pt x="-3132" y="-1419"/>
                    <a:pt x="-3132" y="-1355"/>
                    <a:pt x="-3132" y="-1279"/>
                  </a:cubicBezTo>
                  <a:cubicBezTo>
                    <a:pt x="-3132" y="-1267"/>
                    <a:pt x="-3132" y="-1267"/>
                    <a:pt x="-3132" y="-1254"/>
                  </a:cubicBezTo>
                  <a:cubicBezTo>
                    <a:pt x="-3145" y="689"/>
                    <a:pt x="-3183" y="2683"/>
                    <a:pt x="-3221" y="4715"/>
                  </a:cubicBezTo>
                  <a:lnTo>
                    <a:pt x="-3183" y="3051"/>
                  </a:lnTo>
                  <a:lnTo>
                    <a:pt x="-3158" y="1477"/>
                  </a:lnTo>
                  <a:cubicBezTo>
                    <a:pt x="-3132" y="-85"/>
                    <a:pt x="-3132" y="-1622"/>
                    <a:pt x="-3132" y="-3133"/>
                  </a:cubicBez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D7C35CC0-3942-1C71-7DD3-7B1089342332}"/>
                </a:ext>
              </a:extLst>
            </p:cNvPr>
            <p:cNvSpPr/>
            <p:nvPr/>
          </p:nvSpPr>
          <p:spPr>
            <a:xfrm flipV="1">
              <a:off x="7958657" y="2104974"/>
              <a:ext cx="9525" cy="1879"/>
            </a:xfrm>
            <a:custGeom>
              <a:avLst/>
              <a:gdLst>
                <a:gd name="connsiteX0" fmla="*/ -3221 w 9525"/>
                <a:gd name="connsiteY0" fmla="*/ -3131 h 1879"/>
                <a:gd name="connsiteX1" fmla="*/ -3221 w 9525"/>
                <a:gd name="connsiteY1" fmla="*/ -2851 h 1879"/>
                <a:gd name="connsiteX2" fmla="*/ -3221 w 9525"/>
                <a:gd name="connsiteY2" fmla="*/ -3131 h 1879"/>
                <a:gd name="connsiteX3" fmla="*/ -3221 w 9525"/>
                <a:gd name="connsiteY3" fmla="*/ -3131 h 1879"/>
                <a:gd name="connsiteX4" fmla="*/ -3221 w 9525"/>
                <a:gd name="connsiteY4" fmla="*/ -2775 h 1879"/>
                <a:gd name="connsiteX5" fmla="*/ -3221 w 9525"/>
                <a:gd name="connsiteY5" fmla="*/ -2585 h 1879"/>
                <a:gd name="connsiteX6" fmla="*/ -3221 w 9525"/>
                <a:gd name="connsiteY6" fmla="*/ -2775 h 1879"/>
                <a:gd name="connsiteX7" fmla="*/ -3221 w 9525"/>
                <a:gd name="connsiteY7" fmla="*/ -2445 h 1879"/>
                <a:gd name="connsiteX8" fmla="*/ -3221 w 9525"/>
                <a:gd name="connsiteY8" fmla="*/ -2293 h 1879"/>
                <a:gd name="connsiteX9" fmla="*/ -3221 w 9525"/>
                <a:gd name="connsiteY9" fmla="*/ -2445 h 1879"/>
                <a:gd name="connsiteX10" fmla="*/ -3221 w 9525"/>
                <a:gd name="connsiteY10" fmla="*/ -2178 h 1879"/>
                <a:gd name="connsiteX11" fmla="*/ -3221 w 9525"/>
                <a:gd name="connsiteY11" fmla="*/ -2026 h 1879"/>
                <a:gd name="connsiteX12" fmla="*/ -3221 w 9525"/>
                <a:gd name="connsiteY12" fmla="*/ -2178 h 1879"/>
                <a:gd name="connsiteX13" fmla="*/ -3221 w 9525"/>
                <a:gd name="connsiteY13" fmla="*/ -1861 h 1879"/>
                <a:gd name="connsiteX14" fmla="*/ -3221 w 9525"/>
                <a:gd name="connsiteY14" fmla="*/ -1759 h 1879"/>
                <a:gd name="connsiteX15" fmla="*/ -3221 w 9525"/>
                <a:gd name="connsiteY15" fmla="*/ -1861 h 1879"/>
                <a:gd name="connsiteX16" fmla="*/ -3221 w 9525"/>
                <a:gd name="connsiteY16" fmla="*/ -1581 h 1879"/>
                <a:gd name="connsiteX17" fmla="*/ -3221 w 9525"/>
                <a:gd name="connsiteY17" fmla="*/ -1492 h 1879"/>
                <a:gd name="connsiteX18" fmla="*/ -3221 w 9525"/>
                <a:gd name="connsiteY18" fmla="*/ -1581 h 1879"/>
                <a:gd name="connsiteX19" fmla="*/ -3221 w 9525"/>
                <a:gd name="connsiteY19" fmla="*/ -1277 h 1879"/>
                <a:gd name="connsiteX20" fmla="*/ -3221 w 9525"/>
                <a:gd name="connsiteY20" fmla="*/ -1251 h 1879"/>
                <a:gd name="connsiteX21" fmla="*/ -3221 w 9525"/>
                <a:gd name="connsiteY21" fmla="*/ -1277 h 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25" h="1879">
                  <a:moveTo>
                    <a:pt x="-3221" y="-3131"/>
                  </a:moveTo>
                  <a:cubicBezTo>
                    <a:pt x="-3221" y="-3042"/>
                    <a:pt x="-3221" y="-2953"/>
                    <a:pt x="-3221" y="-2851"/>
                  </a:cubicBezTo>
                  <a:cubicBezTo>
                    <a:pt x="-3221" y="-2953"/>
                    <a:pt x="-3221" y="-3042"/>
                    <a:pt x="-3221" y="-3131"/>
                  </a:cubicBezTo>
                  <a:lnTo>
                    <a:pt x="-3221" y="-3131"/>
                  </a:lnTo>
                  <a:moveTo>
                    <a:pt x="-3221" y="-2775"/>
                  </a:moveTo>
                  <a:cubicBezTo>
                    <a:pt x="-3221" y="-2712"/>
                    <a:pt x="-3221" y="-2648"/>
                    <a:pt x="-3221" y="-2585"/>
                  </a:cubicBezTo>
                  <a:cubicBezTo>
                    <a:pt x="-3221" y="-2648"/>
                    <a:pt x="-3221" y="-2712"/>
                    <a:pt x="-3221" y="-2775"/>
                  </a:cubicBezTo>
                  <a:moveTo>
                    <a:pt x="-3221" y="-2445"/>
                  </a:moveTo>
                  <a:cubicBezTo>
                    <a:pt x="-3221" y="-2394"/>
                    <a:pt x="-3221" y="-2343"/>
                    <a:pt x="-3221" y="-2293"/>
                  </a:cubicBezTo>
                  <a:cubicBezTo>
                    <a:pt x="-3221" y="-2343"/>
                    <a:pt x="-3221" y="-2394"/>
                    <a:pt x="-3221" y="-2445"/>
                  </a:cubicBezTo>
                  <a:moveTo>
                    <a:pt x="-3221" y="-2178"/>
                  </a:moveTo>
                  <a:cubicBezTo>
                    <a:pt x="-3221" y="-2127"/>
                    <a:pt x="-3221" y="-2077"/>
                    <a:pt x="-3221" y="-2026"/>
                  </a:cubicBezTo>
                  <a:cubicBezTo>
                    <a:pt x="-3221" y="-2077"/>
                    <a:pt x="-3221" y="-2127"/>
                    <a:pt x="-3221" y="-2178"/>
                  </a:cubicBezTo>
                  <a:moveTo>
                    <a:pt x="-3221" y="-1861"/>
                  </a:moveTo>
                  <a:cubicBezTo>
                    <a:pt x="-3221" y="-1823"/>
                    <a:pt x="-3221" y="-1784"/>
                    <a:pt x="-3221" y="-1759"/>
                  </a:cubicBezTo>
                  <a:cubicBezTo>
                    <a:pt x="-3221" y="-1784"/>
                    <a:pt x="-3221" y="-1823"/>
                    <a:pt x="-3221" y="-1861"/>
                  </a:cubicBezTo>
                  <a:moveTo>
                    <a:pt x="-3221" y="-1581"/>
                  </a:moveTo>
                  <a:cubicBezTo>
                    <a:pt x="-3221" y="-1556"/>
                    <a:pt x="-3221" y="-1518"/>
                    <a:pt x="-3221" y="-1492"/>
                  </a:cubicBezTo>
                  <a:cubicBezTo>
                    <a:pt x="-3221" y="-1518"/>
                    <a:pt x="-3221" y="-1556"/>
                    <a:pt x="-3221" y="-1581"/>
                  </a:cubicBezTo>
                  <a:moveTo>
                    <a:pt x="-3221" y="-1277"/>
                  </a:moveTo>
                  <a:cubicBezTo>
                    <a:pt x="-3221" y="-1264"/>
                    <a:pt x="-3221" y="-1251"/>
                    <a:pt x="-3221" y="-1251"/>
                  </a:cubicBezTo>
                  <a:cubicBezTo>
                    <a:pt x="-3221" y="-1264"/>
                    <a:pt x="-3221" y="-1264"/>
                    <a:pt x="-3221" y="-1277"/>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A09A706B-D2E3-CF1E-6F5B-C4608B1C8781}"/>
                </a:ext>
              </a:extLst>
            </p:cNvPr>
            <p:cNvSpPr/>
            <p:nvPr/>
          </p:nvSpPr>
          <p:spPr>
            <a:xfrm flipV="1">
              <a:off x="7958531" y="2097443"/>
              <a:ext cx="9525" cy="38"/>
            </a:xfrm>
            <a:custGeom>
              <a:avLst/>
              <a:gdLst>
                <a:gd name="connsiteX0" fmla="*/ -3221 w 9525"/>
                <a:gd name="connsiteY0" fmla="*/ -3138 h 38"/>
                <a:gd name="connsiteX1" fmla="*/ -3221 w 9525"/>
                <a:gd name="connsiteY1" fmla="*/ -3100 h 38"/>
                <a:gd name="connsiteX2" fmla="*/ -3221 w 9525"/>
                <a:gd name="connsiteY2" fmla="*/ -3126 h 38"/>
                <a:gd name="connsiteX3" fmla="*/ -3221 w 9525"/>
                <a:gd name="connsiteY3" fmla="*/ -3138 h 38"/>
              </a:gdLst>
              <a:ahLst/>
              <a:cxnLst>
                <a:cxn ang="0">
                  <a:pos x="connsiteX0" y="connsiteY0"/>
                </a:cxn>
                <a:cxn ang="0">
                  <a:pos x="connsiteX1" y="connsiteY1"/>
                </a:cxn>
                <a:cxn ang="0">
                  <a:pos x="connsiteX2" y="connsiteY2"/>
                </a:cxn>
                <a:cxn ang="0">
                  <a:pos x="connsiteX3" y="connsiteY3"/>
                </a:cxn>
              </a:cxnLst>
              <a:rect l="l" t="t" r="r" b="b"/>
              <a:pathLst>
                <a:path w="9525" h="38">
                  <a:moveTo>
                    <a:pt x="-3221" y="-3138"/>
                  </a:moveTo>
                  <a:cubicBezTo>
                    <a:pt x="-3221" y="-3126"/>
                    <a:pt x="-3221" y="-3113"/>
                    <a:pt x="-3221" y="-3100"/>
                  </a:cubicBezTo>
                  <a:lnTo>
                    <a:pt x="-3221" y="-3126"/>
                  </a:lnTo>
                  <a:lnTo>
                    <a:pt x="-3221" y="-3138"/>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A129D7E-548C-2F33-8091-03AFA7D46075}"/>
                </a:ext>
              </a:extLst>
            </p:cNvPr>
            <p:cNvSpPr/>
            <p:nvPr/>
          </p:nvSpPr>
          <p:spPr>
            <a:xfrm flipV="1">
              <a:off x="7947380" y="1891195"/>
              <a:ext cx="1308" cy="23037"/>
            </a:xfrm>
            <a:custGeom>
              <a:avLst/>
              <a:gdLst>
                <a:gd name="connsiteX0" fmla="*/ -1906 w 1308"/>
                <a:gd name="connsiteY0" fmla="*/ -3312 h 23037"/>
                <a:gd name="connsiteX1" fmla="*/ -1969 w 1308"/>
                <a:gd name="connsiteY1" fmla="*/ -3248 h 23037"/>
                <a:gd name="connsiteX2" fmla="*/ -3214 w 1308"/>
                <a:gd name="connsiteY2" fmla="*/ 19675 h 23037"/>
                <a:gd name="connsiteX3" fmla="*/ -3062 w 1308"/>
                <a:gd name="connsiteY3" fmla="*/ 19726 h 23037"/>
                <a:gd name="connsiteX4" fmla="*/ -1906 w 1308"/>
                <a:gd name="connsiteY4" fmla="*/ -3312 h 23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 h="23037">
                  <a:moveTo>
                    <a:pt x="-1906" y="-3312"/>
                  </a:moveTo>
                  <a:lnTo>
                    <a:pt x="-1969" y="-3248"/>
                  </a:lnTo>
                  <a:cubicBezTo>
                    <a:pt x="-2211" y="4384"/>
                    <a:pt x="-2630" y="12030"/>
                    <a:pt x="-3214" y="19675"/>
                  </a:cubicBezTo>
                  <a:lnTo>
                    <a:pt x="-3062" y="19726"/>
                  </a:lnTo>
                  <a:cubicBezTo>
                    <a:pt x="-2503" y="12055"/>
                    <a:pt x="-2122" y="4359"/>
                    <a:pt x="-1906" y="-331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703355C-FB2D-FBBF-430E-71F42786DADA}"/>
                </a:ext>
              </a:extLst>
            </p:cNvPr>
            <p:cNvSpPr/>
            <p:nvPr/>
          </p:nvSpPr>
          <p:spPr>
            <a:xfrm flipV="1">
              <a:off x="7897926" y="1700619"/>
              <a:ext cx="35178" cy="99021"/>
            </a:xfrm>
            <a:custGeom>
              <a:avLst/>
              <a:gdLst>
                <a:gd name="connsiteX0" fmla="*/ 31987 w 35178"/>
                <a:gd name="connsiteY0" fmla="*/ -3448 h 99021"/>
                <a:gd name="connsiteX1" fmla="*/ 31238 w 35178"/>
                <a:gd name="connsiteY1" fmla="*/ -3448 h 99021"/>
                <a:gd name="connsiteX2" fmla="*/ -3192 w 35178"/>
                <a:gd name="connsiteY2" fmla="*/ 95574 h 99021"/>
                <a:gd name="connsiteX3" fmla="*/ -1401 w 35178"/>
                <a:gd name="connsiteY3" fmla="*/ 95574 h 99021"/>
                <a:gd name="connsiteX4" fmla="*/ 31987 w 35178"/>
                <a:gd name="connsiteY4" fmla="*/ -3448 h 99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78" h="99021">
                  <a:moveTo>
                    <a:pt x="31987" y="-3448"/>
                  </a:moveTo>
                  <a:cubicBezTo>
                    <a:pt x="31746" y="-3448"/>
                    <a:pt x="31479" y="-3448"/>
                    <a:pt x="31238" y="-3448"/>
                  </a:cubicBezTo>
                  <a:cubicBezTo>
                    <a:pt x="22754" y="30359"/>
                    <a:pt x="11159" y="63532"/>
                    <a:pt x="-3192" y="95574"/>
                  </a:cubicBezTo>
                  <a:lnTo>
                    <a:pt x="-1401" y="95574"/>
                  </a:lnTo>
                  <a:cubicBezTo>
                    <a:pt x="12556" y="63506"/>
                    <a:pt x="23796" y="30321"/>
                    <a:pt x="31987" y="-3448"/>
                  </a:cubicBezTo>
                </a:path>
              </a:pathLst>
            </a:custGeom>
            <a:solidFill>
              <a:srgbClr val="0247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1DF0E492-188C-16E2-249E-87EEA5BB340C}"/>
                </a:ext>
              </a:extLst>
            </p:cNvPr>
            <p:cNvSpPr/>
            <p:nvPr/>
          </p:nvSpPr>
          <p:spPr>
            <a:xfrm flipV="1">
              <a:off x="7496835" y="1368932"/>
              <a:ext cx="149161" cy="50952"/>
            </a:xfrm>
            <a:custGeom>
              <a:avLst/>
              <a:gdLst>
                <a:gd name="connsiteX0" fmla="*/ 138750 w 149161"/>
                <a:gd name="connsiteY0" fmla="*/ -3766 h 50952"/>
                <a:gd name="connsiteX1" fmla="*/ 9845 w 149161"/>
                <a:gd name="connsiteY1" fmla="*/ 38081 h 50952"/>
                <a:gd name="connsiteX2" fmla="*/ 9654 w 149161"/>
                <a:gd name="connsiteY2" fmla="*/ 38284 h 50952"/>
                <a:gd name="connsiteX3" fmla="*/ -2957 w 149161"/>
                <a:gd name="connsiteY3" fmla="*/ 47187 h 50952"/>
                <a:gd name="connsiteX4" fmla="*/ 146205 w 149161"/>
                <a:gd name="connsiteY4" fmla="*/ -756 h 50952"/>
                <a:gd name="connsiteX5" fmla="*/ 144617 w 149161"/>
                <a:gd name="connsiteY5" fmla="*/ -1378 h 50952"/>
                <a:gd name="connsiteX6" fmla="*/ 143957 w 149161"/>
                <a:gd name="connsiteY6" fmla="*/ -1340 h 50952"/>
                <a:gd name="connsiteX7" fmla="*/ 143245 w 149161"/>
                <a:gd name="connsiteY7" fmla="*/ -1302 h 50952"/>
                <a:gd name="connsiteX8" fmla="*/ 140007 w 149161"/>
                <a:gd name="connsiteY8" fmla="*/ -2788 h 50952"/>
                <a:gd name="connsiteX9" fmla="*/ 138750 w 149161"/>
                <a:gd name="connsiteY9" fmla="*/ -3766 h 50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9161" h="50952">
                  <a:moveTo>
                    <a:pt x="138750" y="-3766"/>
                  </a:moveTo>
                  <a:cubicBezTo>
                    <a:pt x="98110" y="16720"/>
                    <a:pt x="54854" y="31134"/>
                    <a:pt x="9845" y="38081"/>
                  </a:cubicBezTo>
                  <a:cubicBezTo>
                    <a:pt x="9781" y="38144"/>
                    <a:pt x="9718" y="38221"/>
                    <a:pt x="9654" y="38284"/>
                  </a:cubicBezTo>
                  <a:cubicBezTo>
                    <a:pt x="5247" y="42843"/>
                    <a:pt x="66" y="44113"/>
                    <a:pt x="-2957" y="47187"/>
                  </a:cubicBezTo>
                  <a:cubicBezTo>
                    <a:pt x="49431" y="40735"/>
                    <a:pt x="99608" y="24022"/>
                    <a:pt x="146205" y="-756"/>
                  </a:cubicBezTo>
                  <a:cubicBezTo>
                    <a:pt x="145671" y="-1264"/>
                    <a:pt x="145163" y="-1378"/>
                    <a:pt x="144617" y="-1378"/>
                  </a:cubicBezTo>
                  <a:cubicBezTo>
                    <a:pt x="144401" y="-1378"/>
                    <a:pt x="144185" y="-1353"/>
                    <a:pt x="143957" y="-1340"/>
                  </a:cubicBezTo>
                  <a:cubicBezTo>
                    <a:pt x="143728" y="-1327"/>
                    <a:pt x="143487" y="-1302"/>
                    <a:pt x="143245" y="-1302"/>
                  </a:cubicBezTo>
                  <a:cubicBezTo>
                    <a:pt x="142356" y="-1302"/>
                    <a:pt x="141328" y="-1530"/>
                    <a:pt x="140007" y="-2788"/>
                  </a:cubicBezTo>
                  <a:cubicBezTo>
                    <a:pt x="139690" y="-3080"/>
                    <a:pt x="139258" y="-3410"/>
                    <a:pt x="138750" y="-3766"/>
                  </a:cubicBezTo>
                </a:path>
              </a:pathLst>
            </a:custGeom>
            <a:solidFill>
              <a:srgbClr val="C5D98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082BC244-FCBB-51EC-9E4C-BA837E40CFB7}"/>
                </a:ext>
              </a:extLst>
            </p:cNvPr>
            <p:cNvSpPr/>
            <p:nvPr/>
          </p:nvSpPr>
          <p:spPr>
            <a:xfrm flipV="1">
              <a:off x="7638542" y="1416875"/>
              <a:ext cx="84391" cy="55130"/>
            </a:xfrm>
            <a:custGeom>
              <a:avLst/>
              <a:gdLst>
                <a:gd name="connsiteX0" fmla="*/ 79023 w 84391"/>
                <a:gd name="connsiteY0" fmla="*/ -3721 h 55130"/>
                <a:gd name="connsiteX1" fmla="*/ -3031 w 84391"/>
                <a:gd name="connsiteY1" fmla="*/ 48400 h 55130"/>
                <a:gd name="connsiteX2" fmla="*/ -1774 w 84391"/>
                <a:gd name="connsiteY2" fmla="*/ 49378 h 55130"/>
                <a:gd name="connsiteX3" fmla="*/ 1464 w 84391"/>
                <a:gd name="connsiteY3" fmla="*/ 50864 h 55130"/>
                <a:gd name="connsiteX4" fmla="*/ 2175 w 84391"/>
                <a:gd name="connsiteY4" fmla="*/ 50825 h 55130"/>
                <a:gd name="connsiteX5" fmla="*/ 2836 w 84391"/>
                <a:gd name="connsiteY5" fmla="*/ 50788 h 55130"/>
                <a:gd name="connsiteX6" fmla="*/ 4423 w 84391"/>
                <a:gd name="connsiteY6" fmla="*/ 51410 h 55130"/>
                <a:gd name="connsiteX7" fmla="*/ 81360 w 84391"/>
                <a:gd name="connsiteY7" fmla="*/ 800 h 55130"/>
                <a:gd name="connsiteX8" fmla="*/ 79023 w 84391"/>
                <a:gd name="connsiteY8" fmla="*/ -3721 h 55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91" h="55130">
                  <a:moveTo>
                    <a:pt x="79023" y="-3721"/>
                  </a:moveTo>
                  <a:cubicBezTo>
                    <a:pt x="53179" y="16358"/>
                    <a:pt x="25747" y="33884"/>
                    <a:pt x="-3031" y="48400"/>
                  </a:cubicBezTo>
                  <a:cubicBezTo>
                    <a:pt x="-2524" y="48755"/>
                    <a:pt x="-2092" y="49086"/>
                    <a:pt x="-1774" y="49378"/>
                  </a:cubicBezTo>
                  <a:cubicBezTo>
                    <a:pt x="-454" y="50635"/>
                    <a:pt x="575" y="50864"/>
                    <a:pt x="1464" y="50864"/>
                  </a:cubicBezTo>
                  <a:cubicBezTo>
                    <a:pt x="1706" y="50864"/>
                    <a:pt x="1947" y="50838"/>
                    <a:pt x="2175" y="50825"/>
                  </a:cubicBezTo>
                  <a:cubicBezTo>
                    <a:pt x="2404" y="50813"/>
                    <a:pt x="2620" y="50788"/>
                    <a:pt x="2836" y="50788"/>
                  </a:cubicBezTo>
                  <a:cubicBezTo>
                    <a:pt x="3382" y="50788"/>
                    <a:pt x="3890" y="50902"/>
                    <a:pt x="4423" y="51410"/>
                  </a:cubicBezTo>
                  <a:cubicBezTo>
                    <a:pt x="31347" y="37084"/>
                    <a:pt x="57065" y="20079"/>
                    <a:pt x="81360" y="800"/>
                  </a:cubicBezTo>
                  <a:cubicBezTo>
                    <a:pt x="80598" y="-724"/>
                    <a:pt x="79823" y="-2222"/>
                    <a:pt x="79023" y="-3721"/>
                  </a:cubicBezTo>
                </a:path>
              </a:pathLst>
            </a:custGeom>
            <a:solidFill>
              <a:srgbClr val="F8A23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041F1754-5260-08DA-4F9F-8CA8B00C3B5E}"/>
                </a:ext>
              </a:extLst>
            </p:cNvPr>
            <p:cNvSpPr/>
            <p:nvPr/>
          </p:nvSpPr>
          <p:spPr>
            <a:xfrm flipV="1">
              <a:off x="7720596" y="1467485"/>
              <a:ext cx="56680" cy="49352"/>
            </a:xfrm>
            <a:custGeom>
              <a:avLst/>
              <a:gdLst>
                <a:gd name="connsiteX0" fmla="*/ 53602 w 56680"/>
                <a:gd name="connsiteY0" fmla="*/ -3678 h 49352"/>
                <a:gd name="connsiteX1" fmla="*/ 47786 w 56680"/>
                <a:gd name="connsiteY1" fmla="*/ -3678 h 49352"/>
                <a:gd name="connsiteX2" fmla="*/ 440 w 56680"/>
                <a:gd name="connsiteY2" fmla="*/ 38384 h 49352"/>
                <a:gd name="connsiteX3" fmla="*/ 656 w 56680"/>
                <a:gd name="connsiteY3" fmla="*/ 40365 h 49352"/>
                <a:gd name="connsiteX4" fmla="*/ -500 w 56680"/>
                <a:gd name="connsiteY4" fmla="*/ 39134 h 49352"/>
                <a:gd name="connsiteX5" fmla="*/ -3078 w 56680"/>
                <a:gd name="connsiteY5" fmla="*/ 41153 h 49352"/>
                <a:gd name="connsiteX6" fmla="*/ -741 w 56680"/>
                <a:gd name="connsiteY6" fmla="*/ 45674 h 49352"/>
                <a:gd name="connsiteX7" fmla="*/ 53602 w 56680"/>
                <a:gd name="connsiteY7" fmla="*/ -3678 h 4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80" h="49352">
                  <a:moveTo>
                    <a:pt x="53602" y="-3678"/>
                  </a:moveTo>
                  <a:lnTo>
                    <a:pt x="47786" y="-3678"/>
                  </a:lnTo>
                  <a:cubicBezTo>
                    <a:pt x="32736" y="11295"/>
                    <a:pt x="16937" y="25354"/>
                    <a:pt x="440" y="38384"/>
                  </a:cubicBezTo>
                  <a:cubicBezTo>
                    <a:pt x="872" y="39400"/>
                    <a:pt x="948" y="40073"/>
                    <a:pt x="656" y="40365"/>
                  </a:cubicBezTo>
                  <a:lnTo>
                    <a:pt x="-500" y="39134"/>
                  </a:lnTo>
                  <a:cubicBezTo>
                    <a:pt x="-1351" y="39806"/>
                    <a:pt x="-2227" y="40480"/>
                    <a:pt x="-3078" y="41153"/>
                  </a:cubicBezTo>
                  <a:cubicBezTo>
                    <a:pt x="-2278" y="42651"/>
                    <a:pt x="-1503" y="44150"/>
                    <a:pt x="-741" y="45674"/>
                  </a:cubicBezTo>
                  <a:cubicBezTo>
                    <a:pt x="18296" y="30548"/>
                    <a:pt x="36457" y="14038"/>
                    <a:pt x="53602" y="-3678"/>
                  </a:cubicBezTo>
                </a:path>
              </a:pathLst>
            </a:custGeom>
            <a:solidFill>
              <a:srgbClr val="BE60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id="{D353C954-3E1E-DB92-00B7-475DB6930582}"/>
                </a:ext>
              </a:extLst>
            </p:cNvPr>
            <p:cNvSpPr/>
            <p:nvPr/>
          </p:nvSpPr>
          <p:spPr>
            <a:xfrm flipV="1">
              <a:off x="7771460" y="1516837"/>
              <a:ext cx="128257" cy="183781"/>
            </a:xfrm>
            <a:custGeom>
              <a:avLst/>
              <a:gdLst>
                <a:gd name="connsiteX0" fmla="*/ 125120 w 128257"/>
                <a:gd name="connsiteY0" fmla="*/ -3574 h 183781"/>
                <a:gd name="connsiteX1" fmla="*/ 123330 w 128257"/>
                <a:gd name="connsiteY1" fmla="*/ -3574 h 183781"/>
                <a:gd name="connsiteX2" fmla="*/ 62535 w 128257"/>
                <a:gd name="connsiteY2" fmla="*/ 102623 h 183781"/>
                <a:gd name="connsiteX3" fmla="*/ 62547 w 128257"/>
                <a:gd name="connsiteY3" fmla="*/ 102623 h 183781"/>
                <a:gd name="connsiteX4" fmla="*/ 59004 w 128257"/>
                <a:gd name="connsiteY4" fmla="*/ 107551 h 183781"/>
                <a:gd name="connsiteX5" fmla="*/ 62687 w 128257"/>
                <a:gd name="connsiteY5" fmla="*/ 107551 h 183781"/>
                <a:gd name="connsiteX6" fmla="*/ 125120 w 128257"/>
                <a:gd name="connsiteY6" fmla="*/ -3574 h 183781"/>
                <a:gd name="connsiteX7" fmla="*/ 47422 w 128257"/>
                <a:gd name="connsiteY7" fmla="*/ 128303 h 183781"/>
                <a:gd name="connsiteX8" fmla="*/ 43231 w 128257"/>
                <a:gd name="connsiteY8" fmla="*/ 128303 h 183781"/>
                <a:gd name="connsiteX9" fmla="*/ 889 w 128257"/>
                <a:gd name="connsiteY9" fmla="*/ 176169 h 183781"/>
                <a:gd name="connsiteX10" fmla="*/ 3899 w 128257"/>
                <a:gd name="connsiteY10" fmla="*/ 178925 h 183781"/>
                <a:gd name="connsiteX11" fmla="*/ 1003 w 128257"/>
                <a:gd name="connsiteY11" fmla="*/ 176385 h 183781"/>
                <a:gd name="connsiteX12" fmla="*/ 825 w 128257"/>
                <a:gd name="connsiteY12" fmla="*/ 176232 h 183781"/>
                <a:gd name="connsiteX13" fmla="*/ -3137 w 128257"/>
                <a:gd name="connsiteY13" fmla="*/ 180207 h 183781"/>
                <a:gd name="connsiteX14" fmla="*/ 2680 w 128257"/>
                <a:gd name="connsiteY14" fmla="*/ 180207 h 183781"/>
                <a:gd name="connsiteX15" fmla="*/ 47422 w 128257"/>
                <a:gd name="connsiteY15" fmla="*/ 128303 h 18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8257" h="183781">
                  <a:moveTo>
                    <a:pt x="125120" y="-3574"/>
                  </a:moveTo>
                  <a:lnTo>
                    <a:pt x="123330" y="-3574"/>
                  </a:lnTo>
                  <a:cubicBezTo>
                    <a:pt x="106616" y="33700"/>
                    <a:pt x="86157" y="69425"/>
                    <a:pt x="62535" y="102623"/>
                  </a:cubicBezTo>
                  <a:lnTo>
                    <a:pt x="62547" y="102623"/>
                  </a:lnTo>
                  <a:cubicBezTo>
                    <a:pt x="61366" y="104274"/>
                    <a:pt x="60185" y="105900"/>
                    <a:pt x="59004" y="107551"/>
                  </a:cubicBezTo>
                  <a:lnTo>
                    <a:pt x="62687" y="107551"/>
                  </a:lnTo>
                  <a:cubicBezTo>
                    <a:pt x="87096" y="72854"/>
                    <a:pt x="108128" y="35478"/>
                    <a:pt x="125120" y="-3574"/>
                  </a:cubicBezTo>
                  <a:moveTo>
                    <a:pt x="47422" y="128303"/>
                  </a:moveTo>
                  <a:lnTo>
                    <a:pt x="43231" y="128303"/>
                  </a:lnTo>
                  <a:cubicBezTo>
                    <a:pt x="29921" y="145066"/>
                    <a:pt x="15798" y="161056"/>
                    <a:pt x="889" y="176169"/>
                  </a:cubicBezTo>
                  <a:lnTo>
                    <a:pt x="3899" y="178925"/>
                  </a:lnTo>
                  <a:lnTo>
                    <a:pt x="1003" y="176385"/>
                  </a:lnTo>
                  <a:lnTo>
                    <a:pt x="825" y="176232"/>
                  </a:lnTo>
                  <a:cubicBezTo>
                    <a:pt x="-483" y="177566"/>
                    <a:pt x="-1804" y="178887"/>
                    <a:pt x="-3137" y="180207"/>
                  </a:cubicBezTo>
                  <a:lnTo>
                    <a:pt x="2680" y="180207"/>
                  </a:lnTo>
                  <a:cubicBezTo>
                    <a:pt x="18491" y="163863"/>
                    <a:pt x="33439" y="146514"/>
                    <a:pt x="47422" y="128303"/>
                  </a:cubicBezTo>
                </a:path>
              </a:pathLst>
            </a:custGeom>
            <a:solidFill>
              <a:srgbClr val="82270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id="{3DFFD6EF-A420-620F-7F67-6990BAFB4053}"/>
                </a:ext>
              </a:extLst>
            </p:cNvPr>
            <p:cNvSpPr/>
            <p:nvPr/>
          </p:nvSpPr>
          <p:spPr>
            <a:xfrm flipV="1">
              <a:off x="7817827" y="1568742"/>
              <a:ext cx="19456" cy="20751"/>
            </a:xfrm>
            <a:custGeom>
              <a:avLst/>
              <a:gdLst>
                <a:gd name="connsiteX0" fmla="*/ 16325 w 19456"/>
                <a:gd name="connsiteY0" fmla="*/ -3601 h 20751"/>
                <a:gd name="connsiteX1" fmla="*/ 12642 w 19456"/>
                <a:gd name="connsiteY1" fmla="*/ -3601 h 20751"/>
                <a:gd name="connsiteX2" fmla="*/ -3132 w 19456"/>
                <a:gd name="connsiteY2" fmla="*/ 17151 h 20751"/>
                <a:gd name="connsiteX3" fmla="*/ 1059 w 19456"/>
                <a:gd name="connsiteY3" fmla="*/ 17151 h 20751"/>
                <a:gd name="connsiteX4" fmla="*/ 16325 w 19456"/>
                <a:gd name="connsiteY4" fmla="*/ -3601 h 207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56" h="20751">
                  <a:moveTo>
                    <a:pt x="16325" y="-3601"/>
                  </a:moveTo>
                  <a:lnTo>
                    <a:pt x="12642" y="-3601"/>
                  </a:lnTo>
                  <a:cubicBezTo>
                    <a:pt x="7524" y="3435"/>
                    <a:pt x="2266" y="10356"/>
                    <a:pt x="-3132" y="17151"/>
                  </a:cubicBezTo>
                  <a:lnTo>
                    <a:pt x="1059" y="17151"/>
                  </a:lnTo>
                  <a:cubicBezTo>
                    <a:pt x="6279" y="10344"/>
                    <a:pt x="11372" y="3422"/>
                    <a:pt x="16325" y="-3601"/>
                  </a:cubicBezTo>
                </a:path>
              </a:pathLst>
            </a:custGeom>
            <a:solidFill>
              <a:srgbClr val="B8531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id="{6013F62D-F93E-854D-3C1E-758988875D98}"/>
                </a:ext>
              </a:extLst>
            </p:cNvPr>
            <p:cNvSpPr/>
            <p:nvPr/>
          </p:nvSpPr>
          <p:spPr>
            <a:xfrm flipV="1">
              <a:off x="7938020" y="1824596"/>
              <a:ext cx="9512" cy="66611"/>
            </a:xfrm>
            <a:custGeom>
              <a:avLst/>
              <a:gdLst>
                <a:gd name="connsiteX0" fmla="*/ 6150 w 9512"/>
                <a:gd name="connsiteY0" fmla="*/ -3352 h 66611"/>
                <a:gd name="connsiteX1" fmla="*/ -3210 w 9512"/>
                <a:gd name="connsiteY1" fmla="*/ 63247 h 66611"/>
                <a:gd name="connsiteX2" fmla="*/ -2639 w 9512"/>
                <a:gd name="connsiteY2" fmla="*/ 63259 h 66611"/>
                <a:gd name="connsiteX3" fmla="*/ 6302 w 9512"/>
                <a:gd name="connsiteY3" fmla="*/ -3301 h 66611"/>
                <a:gd name="connsiteX4" fmla="*/ 6150 w 9512"/>
                <a:gd name="connsiteY4" fmla="*/ -335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2" h="66611">
                  <a:moveTo>
                    <a:pt x="6150" y="-3352"/>
                  </a:moveTo>
                  <a:cubicBezTo>
                    <a:pt x="4435" y="18924"/>
                    <a:pt x="1286" y="41199"/>
                    <a:pt x="-3210" y="63247"/>
                  </a:cubicBezTo>
                  <a:cubicBezTo>
                    <a:pt x="-3020" y="63247"/>
                    <a:pt x="-2829" y="63259"/>
                    <a:pt x="-2639" y="63259"/>
                  </a:cubicBezTo>
                  <a:cubicBezTo>
                    <a:pt x="1692" y="41212"/>
                    <a:pt x="4702" y="18962"/>
                    <a:pt x="6302" y="-3301"/>
                  </a:cubicBezTo>
                  <a:cubicBezTo>
                    <a:pt x="6251" y="-3314"/>
                    <a:pt x="6201" y="-3339"/>
                    <a:pt x="6150" y="-3352"/>
                  </a:cubicBezTo>
                </a:path>
              </a:pathLst>
            </a:custGeom>
            <a:solidFill>
              <a:srgbClr val="04532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id="{D0A2F1FF-2C59-B58E-1E79-94245EF85682}"/>
                </a:ext>
              </a:extLst>
            </p:cNvPr>
            <p:cNvSpPr/>
            <p:nvPr/>
          </p:nvSpPr>
          <p:spPr>
            <a:xfrm flipV="1">
              <a:off x="7932356" y="1799640"/>
              <a:ext cx="6235" cy="24968"/>
            </a:xfrm>
            <a:custGeom>
              <a:avLst/>
              <a:gdLst>
                <a:gd name="connsiteX0" fmla="*/ 2459 w 6235"/>
                <a:gd name="connsiteY0" fmla="*/ -3393 h 24968"/>
                <a:gd name="connsiteX1" fmla="*/ -3205 w 6235"/>
                <a:gd name="connsiteY1" fmla="*/ 21575 h 24968"/>
                <a:gd name="connsiteX2" fmla="*/ -2456 w 6235"/>
                <a:gd name="connsiteY2" fmla="*/ 21575 h 24968"/>
                <a:gd name="connsiteX3" fmla="*/ 3031 w 6235"/>
                <a:gd name="connsiteY3" fmla="*/ -3380 h 24968"/>
                <a:gd name="connsiteX4" fmla="*/ 2459 w 6235"/>
                <a:gd name="connsiteY4" fmla="*/ -3393 h 249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5" h="24968">
                  <a:moveTo>
                    <a:pt x="2459" y="-3393"/>
                  </a:moveTo>
                  <a:cubicBezTo>
                    <a:pt x="757" y="4964"/>
                    <a:pt x="-1135" y="13282"/>
                    <a:pt x="-3205" y="21575"/>
                  </a:cubicBezTo>
                  <a:cubicBezTo>
                    <a:pt x="-2964" y="21575"/>
                    <a:pt x="-2697" y="21575"/>
                    <a:pt x="-2456" y="21575"/>
                  </a:cubicBezTo>
                  <a:cubicBezTo>
                    <a:pt x="-437" y="13295"/>
                    <a:pt x="1392" y="4964"/>
                    <a:pt x="3031" y="-3380"/>
                  </a:cubicBezTo>
                  <a:cubicBezTo>
                    <a:pt x="2840" y="-3380"/>
                    <a:pt x="2650" y="-3393"/>
                    <a:pt x="2459" y="-3393"/>
                  </a:cubicBezTo>
                </a:path>
              </a:pathLst>
            </a:custGeom>
            <a:solidFill>
              <a:srgbClr val="0138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id="{245104C3-E127-D8BF-6351-955258F7D667}"/>
                </a:ext>
              </a:extLst>
            </p:cNvPr>
            <p:cNvSpPr/>
            <p:nvPr/>
          </p:nvSpPr>
          <p:spPr>
            <a:xfrm flipV="1">
              <a:off x="7952714" y="2010460"/>
              <a:ext cx="5803" cy="86563"/>
            </a:xfrm>
            <a:custGeom>
              <a:avLst/>
              <a:gdLst>
                <a:gd name="connsiteX0" fmla="*/ 2585 w 5803"/>
                <a:gd name="connsiteY0" fmla="*/ -3177 h 86563"/>
                <a:gd name="connsiteX1" fmla="*/ -2927 w 5803"/>
                <a:gd name="connsiteY1" fmla="*/ 79703 h 86563"/>
                <a:gd name="connsiteX2" fmla="*/ -2940 w 5803"/>
                <a:gd name="connsiteY2" fmla="*/ 79703 h 86563"/>
                <a:gd name="connsiteX3" fmla="*/ -3219 w 5803"/>
                <a:gd name="connsiteY3" fmla="*/ 83373 h 86563"/>
                <a:gd name="connsiteX4" fmla="*/ -3143 w 5803"/>
                <a:gd name="connsiteY4" fmla="*/ 83386 h 86563"/>
                <a:gd name="connsiteX5" fmla="*/ -2876 w 5803"/>
                <a:gd name="connsiteY5" fmla="*/ 79970 h 86563"/>
                <a:gd name="connsiteX6" fmla="*/ -2431 w 5803"/>
                <a:gd name="connsiteY6" fmla="*/ 74102 h 86563"/>
                <a:gd name="connsiteX7" fmla="*/ -819 w 5803"/>
                <a:gd name="connsiteY7" fmla="*/ 53528 h 86563"/>
                <a:gd name="connsiteX8" fmla="*/ -717 w 5803"/>
                <a:gd name="connsiteY8" fmla="*/ 52207 h 86563"/>
                <a:gd name="connsiteX9" fmla="*/ -374 w 5803"/>
                <a:gd name="connsiteY9" fmla="*/ 47800 h 86563"/>
                <a:gd name="connsiteX10" fmla="*/ -222 w 5803"/>
                <a:gd name="connsiteY10" fmla="*/ 45781 h 86563"/>
                <a:gd name="connsiteX11" fmla="*/ 299 w 5803"/>
                <a:gd name="connsiteY11" fmla="*/ 38669 h 86563"/>
                <a:gd name="connsiteX12" fmla="*/ 464 w 5803"/>
                <a:gd name="connsiteY12" fmla="*/ 36370 h 86563"/>
                <a:gd name="connsiteX13" fmla="*/ 616 w 5803"/>
                <a:gd name="connsiteY13" fmla="*/ 34097 h 86563"/>
                <a:gd name="connsiteX14" fmla="*/ 858 w 5803"/>
                <a:gd name="connsiteY14" fmla="*/ 30643 h 86563"/>
                <a:gd name="connsiteX15" fmla="*/ 1036 w 5803"/>
                <a:gd name="connsiteY15" fmla="*/ 28243 h 86563"/>
                <a:gd name="connsiteX16" fmla="*/ 1264 w 5803"/>
                <a:gd name="connsiteY16" fmla="*/ 24966 h 86563"/>
                <a:gd name="connsiteX17" fmla="*/ 1379 w 5803"/>
                <a:gd name="connsiteY17" fmla="*/ 22566 h 86563"/>
                <a:gd name="connsiteX18" fmla="*/ 1582 w 5803"/>
                <a:gd name="connsiteY18" fmla="*/ 19416 h 86563"/>
                <a:gd name="connsiteX19" fmla="*/ 1734 w 5803"/>
                <a:gd name="connsiteY19" fmla="*/ 17028 h 86563"/>
                <a:gd name="connsiteX20" fmla="*/ 1912 w 5803"/>
                <a:gd name="connsiteY20" fmla="*/ 13980 h 86563"/>
                <a:gd name="connsiteX21" fmla="*/ 2001 w 5803"/>
                <a:gd name="connsiteY21" fmla="*/ 11656 h 86563"/>
                <a:gd name="connsiteX22" fmla="*/ 2178 w 5803"/>
                <a:gd name="connsiteY22" fmla="*/ 8659 h 86563"/>
                <a:gd name="connsiteX23" fmla="*/ 2255 w 5803"/>
                <a:gd name="connsiteY23" fmla="*/ 6424 h 86563"/>
                <a:gd name="connsiteX24" fmla="*/ 2382 w 5803"/>
                <a:gd name="connsiteY24" fmla="*/ 3439 h 86563"/>
                <a:gd name="connsiteX25" fmla="*/ 2471 w 5803"/>
                <a:gd name="connsiteY25" fmla="*/ 1319 h 86563"/>
                <a:gd name="connsiteX26" fmla="*/ 2547 w 5803"/>
                <a:gd name="connsiteY26" fmla="*/ -1653 h 86563"/>
                <a:gd name="connsiteX27" fmla="*/ 2585 w 5803"/>
                <a:gd name="connsiteY27" fmla="*/ -3177 h 8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03" h="86563">
                  <a:moveTo>
                    <a:pt x="2585" y="-3177"/>
                  </a:moveTo>
                  <a:cubicBezTo>
                    <a:pt x="1975" y="20343"/>
                    <a:pt x="-590" y="49401"/>
                    <a:pt x="-2927" y="79703"/>
                  </a:cubicBezTo>
                  <a:cubicBezTo>
                    <a:pt x="-2940" y="79703"/>
                    <a:pt x="-2940" y="79703"/>
                    <a:pt x="-2940" y="79703"/>
                  </a:cubicBezTo>
                  <a:cubicBezTo>
                    <a:pt x="-3029" y="80922"/>
                    <a:pt x="-3130" y="82154"/>
                    <a:pt x="-3219" y="83373"/>
                  </a:cubicBezTo>
                  <a:cubicBezTo>
                    <a:pt x="-3194" y="83386"/>
                    <a:pt x="-3168" y="83386"/>
                    <a:pt x="-3143" y="83386"/>
                  </a:cubicBezTo>
                  <a:cubicBezTo>
                    <a:pt x="-3054" y="82243"/>
                    <a:pt x="-2965" y="81112"/>
                    <a:pt x="-2876" y="79970"/>
                  </a:cubicBezTo>
                  <a:cubicBezTo>
                    <a:pt x="-2736" y="78014"/>
                    <a:pt x="-2584" y="76058"/>
                    <a:pt x="-2431" y="74102"/>
                  </a:cubicBezTo>
                  <a:cubicBezTo>
                    <a:pt x="-1885" y="67130"/>
                    <a:pt x="-1339" y="60259"/>
                    <a:pt x="-819" y="53528"/>
                  </a:cubicBezTo>
                  <a:lnTo>
                    <a:pt x="-717" y="52207"/>
                  </a:lnTo>
                  <a:cubicBezTo>
                    <a:pt x="-603" y="50747"/>
                    <a:pt x="-501" y="49261"/>
                    <a:pt x="-374" y="47800"/>
                  </a:cubicBezTo>
                  <a:lnTo>
                    <a:pt x="-222" y="45781"/>
                  </a:lnTo>
                  <a:cubicBezTo>
                    <a:pt x="-57" y="43381"/>
                    <a:pt x="121" y="41032"/>
                    <a:pt x="299" y="38669"/>
                  </a:cubicBezTo>
                  <a:lnTo>
                    <a:pt x="464" y="36370"/>
                  </a:lnTo>
                  <a:lnTo>
                    <a:pt x="616" y="34097"/>
                  </a:lnTo>
                  <a:cubicBezTo>
                    <a:pt x="718" y="32929"/>
                    <a:pt x="794" y="31760"/>
                    <a:pt x="858" y="30643"/>
                  </a:cubicBezTo>
                  <a:lnTo>
                    <a:pt x="1036" y="28243"/>
                  </a:lnTo>
                  <a:lnTo>
                    <a:pt x="1264" y="24966"/>
                  </a:lnTo>
                  <a:lnTo>
                    <a:pt x="1379" y="22566"/>
                  </a:lnTo>
                  <a:lnTo>
                    <a:pt x="1582" y="19416"/>
                  </a:lnTo>
                  <a:lnTo>
                    <a:pt x="1734" y="17028"/>
                  </a:lnTo>
                  <a:lnTo>
                    <a:pt x="1912" y="13980"/>
                  </a:lnTo>
                  <a:lnTo>
                    <a:pt x="2001" y="11656"/>
                  </a:lnTo>
                  <a:lnTo>
                    <a:pt x="2178" y="8659"/>
                  </a:lnTo>
                  <a:lnTo>
                    <a:pt x="2255" y="6424"/>
                  </a:lnTo>
                  <a:lnTo>
                    <a:pt x="2382" y="3439"/>
                  </a:lnTo>
                  <a:lnTo>
                    <a:pt x="2471" y="1319"/>
                  </a:lnTo>
                  <a:lnTo>
                    <a:pt x="2547" y="-1653"/>
                  </a:lnTo>
                  <a:lnTo>
                    <a:pt x="2585" y="-3177"/>
                  </a:lnTo>
                </a:path>
              </a:pathLst>
            </a:custGeom>
            <a:solidFill>
              <a:srgbClr val="099D5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id="{4823DD28-4A89-78F7-1D77-CCC217939D03}"/>
                </a:ext>
              </a:extLst>
            </p:cNvPr>
            <p:cNvSpPr/>
            <p:nvPr/>
          </p:nvSpPr>
          <p:spPr>
            <a:xfrm flipV="1">
              <a:off x="7948625" y="1914169"/>
              <a:ext cx="4165" cy="96304"/>
            </a:xfrm>
            <a:custGeom>
              <a:avLst/>
              <a:gdLst>
                <a:gd name="connsiteX0" fmla="*/ 874 w 4165"/>
                <a:gd name="connsiteY0" fmla="*/ -3259 h 96304"/>
                <a:gd name="connsiteX1" fmla="*/ -2962 w 4165"/>
                <a:gd name="connsiteY1" fmla="*/ 76980 h 96304"/>
                <a:gd name="connsiteX2" fmla="*/ -3216 w 4165"/>
                <a:gd name="connsiteY2" fmla="*/ 93045 h 96304"/>
                <a:gd name="connsiteX3" fmla="*/ -3152 w 4165"/>
                <a:gd name="connsiteY3" fmla="*/ 92982 h 96304"/>
                <a:gd name="connsiteX4" fmla="*/ -2962 w 4165"/>
                <a:gd name="connsiteY4" fmla="*/ 78771 h 96304"/>
                <a:gd name="connsiteX5" fmla="*/ 950 w 4165"/>
                <a:gd name="connsiteY5" fmla="*/ -3246 h 96304"/>
                <a:gd name="connsiteX6" fmla="*/ 874 w 4165"/>
                <a:gd name="connsiteY6" fmla="*/ -3259 h 96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5" h="96304">
                  <a:moveTo>
                    <a:pt x="874" y="-3259"/>
                  </a:moveTo>
                  <a:cubicBezTo>
                    <a:pt x="-1171" y="23627"/>
                    <a:pt x="-2962" y="51364"/>
                    <a:pt x="-2962" y="76980"/>
                  </a:cubicBezTo>
                  <a:cubicBezTo>
                    <a:pt x="-2962" y="82339"/>
                    <a:pt x="-3038" y="87686"/>
                    <a:pt x="-3216" y="93045"/>
                  </a:cubicBezTo>
                  <a:lnTo>
                    <a:pt x="-3152" y="92982"/>
                  </a:lnTo>
                  <a:cubicBezTo>
                    <a:pt x="-3025" y="88232"/>
                    <a:pt x="-2962" y="83508"/>
                    <a:pt x="-2962" y="78771"/>
                  </a:cubicBezTo>
                  <a:cubicBezTo>
                    <a:pt x="-2962" y="52583"/>
                    <a:pt x="-1120" y="24224"/>
                    <a:pt x="950" y="-3246"/>
                  </a:cubicBezTo>
                  <a:cubicBezTo>
                    <a:pt x="925" y="-3246"/>
                    <a:pt x="899" y="-3246"/>
                    <a:pt x="874" y="-3259"/>
                  </a:cubicBez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3AB28E3C-EA20-6442-4D45-84BC840B51D8}"/>
                </a:ext>
              </a:extLst>
            </p:cNvPr>
            <p:cNvSpPr/>
            <p:nvPr/>
          </p:nvSpPr>
          <p:spPr>
            <a:xfrm flipV="1">
              <a:off x="7402537" y="1372324"/>
              <a:ext cx="550455" cy="641819"/>
            </a:xfrm>
            <a:custGeom>
              <a:avLst/>
              <a:gdLst>
                <a:gd name="connsiteX0" fmla="*/ 547427 w 550455"/>
                <a:gd name="connsiteY0" fmla="*/ -3499 h 641819"/>
                <a:gd name="connsiteX1" fmla="*/ 490238 w 550455"/>
                <a:gd name="connsiteY1" fmla="*/ 17253 h 641819"/>
                <a:gd name="connsiteX2" fmla="*/ 543312 w 550455"/>
                <a:gd name="connsiteY2" fmla="*/ 29915 h 641819"/>
                <a:gd name="connsiteX3" fmla="*/ 488511 w 550455"/>
                <a:gd name="connsiteY3" fmla="*/ 17977 h 641819"/>
                <a:gd name="connsiteX4" fmla="*/ 395306 w 550455"/>
                <a:gd name="connsiteY4" fmla="*/ 65614 h 641819"/>
                <a:gd name="connsiteX5" fmla="*/ 388385 w 550455"/>
                <a:gd name="connsiteY5" fmla="*/ 69742 h 641819"/>
                <a:gd name="connsiteX6" fmla="*/ 541813 w 550455"/>
                <a:gd name="connsiteY6" fmla="*/ 119399 h 641819"/>
                <a:gd name="connsiteX7" fmla="*/ 543058 w 550455"/>
                <a:gd name="connsiteY7" fmla="*/ 96475 h 641819"/>
                <a:gd name="connsiteX8" fmla="*/ 543312 w 550455"/>
                <a:gd name="connsiteY8" fmla="*/ 80410 h 641819"/>
                <a:gd name="connsiteX9" fmla="*/ 547147 w 550455"/>
                <a:gd name="connsiteY9" fmla="*/ 171 h 641819"/>
                <a:gd name="connsiteX10" fmla="*/ 547427 w 550455"/>
                <a:gd name="connsiteY10" fmla="*/ -3499 h 641819"/>
                <a:gd name="connsiteX11" fmla="*/ 383381 w 550455"/>
                <a:gd name="connsiteY11" fmla="*/ 72790 h 641819"/>
                <a:gd name="connsiteX12" fmla="*/ 300704 w 550455"/>
                <a:gd name="connsiteY12" fmla="*/ 131426 h 641819"/>
                <a:gd name="connsiteX13" fmla="*/ 513149 w 550455"/>
                <a:gd name="connsiteY13" fmla="*/ 230587 h 641819"/>
                <a:gd name="connsiteX14" fmla="*/ 294506 w 550455"/>
                <a:gd name="connsiteY14" fmla="*/ 136671 h 641819"/>
                <a:gd name="connsiteX15" fmla="*/ 250767 w 550455"/>
                <a:gd name="connsiteY15" fmla="*/ 178784 h 641819"/>
                <a:gd name="connsiteX16" fmla="*/ 235057 w 550455"/>
                <a:gd name="connsiteY16" fmla="*/ 196412 h 641819"/>
                <a:gd name="connsiteX17" fmla="*/ 473983 w 550455"/>
                <a:gd name="connsiteY17" fmla="*/ 342055 h 641819"/>
                <a:gd name="connsiteX18" fmla="*/ 229089 w 550455"/>
                <a:gd name="connsiteY18" fmla="*/ 203435 h 641819"/>
                <a:gd name="connsiteX19" fmla="*/ 194710 w 550455"/>
                <a:gd name="connsiteY19" fmla="*/ 247974 h 641819"/>
                <a:gd name="connsiteX20" fmla="*/ 431577 w 550455"/>
                <a:gd name="connsiteY20" fmla="*/ 416223 h 641819"/>
                <a:gd name="connsiteX21" fmla="*/ 492360 w 550455"/>
                <a:gd name="connsiteY21" fmla="*/ 310026 h 641819"/>
                <a:gd name="connsiteX22" fmla="*/ 526789 w 550455"/>
                <a:gd name="connsiteY22" fmla="*/ 211004 h 641819"/>
                <a:gd name="connsiteX23" fmla="*/ 532453 w 550455"/>
                <a:gd name="connsiteY23" fmla="*/ 186036 h 641819"/>
                <a:gd name="connsiteX24" fmla="*/ 541813 w 550455"/>
                <a:gd name="connsiteY24" fmla="*/ 119437 h 641819"/>
                <a:gd name="connsiteX25" fmla="*/ 383381 w 550455"/>
                <a:gd name="connsiteY25" fmla="*/ 72790 h 641819"/>
                <a:gd name="connsiteX26" fmla="*/ 189820 w 550455"/>
                <a:gd name="connsiteY26" fmla="*/ 254984 h 641819"/>
                <a:gd name="connsiteX27" fmla="*/ 162083 w 550455"/>
                <a:gd name="connsiteY27" fmla="*/ 299142 h 641819"/>
                <a:gd name="connsiteX28" fmla="*/ 369919 w 550455"/>
                <a:gd name="connsiteY28" fmla="*/ 489769 h 641819"/>
                <a:gd name="connsiteX29" fmla="*/ 412261 w 550455"/>
                <a:gd name="connsiteY29" fmla="*/ 441903 h 641819"/>
                <a:gd name="connsiteX30" fmla="*/ 428034 w 550455"/>
                <a:gd name="connsiteY30" fmla="*/ 421151 h 641819"/>
                <a:gd name="connsiteX31" fmla="*/ 431565 w 550455"/>
                <a:gd name="connsiteY31" fmla="*/ 416223 h 641819"/>
                <a:gd name="connsiteX32" fmla="*/ 189820 w 550455"/>
                <a:gd name="connsiteY32" fmla="*/ 254984 h 641819"/>
                <a:gd name="connsiteX33" fmla="*/ 158997 w 550455"/>
                <a:gd name="connsiteY33" fmla="*/ 304628 h 641819"/>
                <a:gd name="connsiteX34" fmla="*/ 142220 w 550455"/>
                <a:gd name="connsiteY34" fmla="*/ 337051 h 641819"/>
                <a:gd name="connsiteX35" fmla="*/ 318547 w 550455"/>
                <a:gd name="connsiteY35" fmla="*/ 535870 h 641819"/>
                <a:gd name="connsiteX36" fmla="*/ 365893 w 550455"/>
                <a:gd name="connsiteY36" fmla="*/ 493807 h 641819"/>
                <a:gd name="connsiteX37" fmla="*/ 369855 w 550455"/>
                <a:gd name="connsiteY37" fmla="*/ 489832 h 641819"/>
                <a:gd name="connsiteX38" fmla="*/ 158997 w 550455"/>
                <a:gd name="connsiteY38" fmla="*/ 304628 h 641819"/>
                <a:gd name="connsiteX39" fmla="*/ 138131 w 550455"/>
                <a:gd name="connsiteY39" fmla="*/ 345815 h 641819"/>
                <a:gd name="connsiteX40" fmla="*/ 118179 w 550455"/>
                <a:gd name="connsiteY40" fmla="*/ 395725 h 641819"/>
                <a:gd name="connsiteX41" fmla="*/ 253968 w 550455"/>
                <a:gd name="connsiteY41" fmla="*/ 579495 h 641819"/>
                <a:gd name="connsiteX42" fmla="*/ 240404 w 550455"/>
                <a:gd name="connsiteY42" fmla="*/ 581514 h 641819"/>
                <a:gd name="connsiteX43" fmla="*/ 113760 w 550455"/>
                <a:gd name="connsiteY43" fmla="*/ 408972 h 641819"/>
                <a:gd name="connsiteX44" fmla="*/ 74885 w 550455"/>
                <a:gd name="connsiteY44" fmla="*/ 636022 h 641819"/>
                <a:gd name="connsiteX45" fmla="*/ 44519 w 550455"/>
                <a:gd name="connsiteY45" fmla="*/ 637305 h 641819"/>
                <a:gd name="connsiteX46" fmla="*/ 104070 w 550455"/>
                <a:gd name="connsiteY46" fmla="*/ 632606 h 641819"/>
                <a:gd name="connsiteX47" fmla="*/ 232975 w 550455"/>
                <a:gd name="connsiteY47" fmla="*/ 590759 h 641819"/>
                <a:gd name="connsiteX48" fmla="*/ 315029 w 550455"/>
                <a:gd name="connsiteY48" fmla="*/ 538638 h 641819"/>
                <a:gd name="connsiteX49" fmla="*/ 317607 w 550455"/>
                <a:gd name="connsiteY49" fmla="*/ 536619 h 641819"/>
                <a:gd name="connsiteX50" fmla="*/ 138131 w 550455"/>
                <a:gd name="connsiteY50" fmla="*/ 345815 h 641819"/>
                <a:gd name="connsiteX51" fmla="*/ 44481 w 550455"/>
                <a:gd name="connsiteY51" fmla="*/ 637305 h 641819"/>
                <a:gd name="connsiteX52" fmla="*/ 44062 w 550455"/>
                <a:gd name="connsiteY52" fmla="*/ 637305 h 641819"/>
                <a:gd name="connsiteX53" fmla="*/ 44481 w 550455"/>
                <a:gd name="connsiteY53" fmla="*/ 637305 h 641819"/>
                <a:gd name="connsiteX54" fmla="*/ 43948 w 550455"/>
                <a:gd name="connsiteY54" fmla="*/ 637305 h 641819"/>
                <a:gd name="connsiteX55" fmla="*/ 43605 w 550455"/>
                <a:gd name="connsiteY55" fmla="*/ 637305 h 641819"/>
                <a:gd name="connsiteX56" fmla="*/ 43948 w 550455"/>
                <a:gd name="connsiteY56" fmla="*/ 637305 h 641819"/>
                <a:gd name="connsiteX57" fmla="*/ 43465 w 550455"/>
                <a:gd name="connsiteY57" fmla="*/ 637305 h 641819"/>
                <a:gd name="connsiteX58" fmla="*/ 43008 w 550455"/>
                <a:gd name="connsiteY58" fmla="*/ 637305 h 641819"/>
                <a:gd name="connsiteX59" fmla="*/ 6267 w 550455"/>
                <a:gd name="connsiteY59" fmla="*/ 638321 h 641819"/>
                <a:gd name="connsiteX60" fmla="*/ -3029 w 550455"/>
                <a:gd name="connsiteY60" fmla="*/ 638092 h 641819"/>
                <a:gd name="connsiteX61" fmla="*/ -3029 w 550455"/>
                <a:gd name="connsiteY61" fmla="*/ 638092 h 641819"/>
                <a:gd name="connsiteX62" fmla="*/ 6267 w 550455"/>
                <a:gd name="connsiteY62" fmla="*/ 638321 h 641819"/>
                <a:gd name="connsiteX63" fmla="*/ 21024 w 550455"/>
                <a:gd name="connsiteY63" fmla="*/ 637940 h 641819"/>
                <a:gd name="connsiteX64" fmla="*/ 43008 w 550455"/>
                <a:gd name="connsiteY64" fmla="*/ 637305 h 641819"/>
                <a:gd name="connsiteX65" fmla="*/ 43465 w 550455"/>
                <a:gd name="connsiteY65" fmla="*/ 637305 h 641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50455" h="641819">
                  <a:moveTo>
                    <a:pt x="547427" y="-3499"/>
                  </a:moveTo>
                  <a:cubicBezTo>
                    <a:pt x="528034" y="2368"/>
                    <a:pt x="508958" y="9366"/>
                    <a:pt x="490238" y="17253"/>
                  </a:cubicBezTo>
                  <a:lnTo>
                    <a:pt x="543312" y="29915"/>
                  </a:lnTo>
                  <a:lnTo>
                    <a:pt x="488511" y="17977"/>
                  </a:lnTo>
                  <a:cubicBezTo>
                    <a:pt x="456317" y="31655"/>
                    <a:pt x="425189" y="47936"/>
                    <a:pt x="395306" y="65614"/>
                  </a:cubicBezTo>
                  <a:cubicBezTo>
                    <a:pt x="392995" y="66986"/>
                    <a:pt x="390683" y="68357"/>
                    <a:pt x="388385" y="69742"/>
                  </a:cubicBezTo>
                  <a:lnTo>
                    <a:pt x="541813" y="119399"/>
                  </a:lnTo>
                  <a:cubicBezTo>
                    <a:pt x="542397" y="111754"/>
                    <a:pt x="542817" y="104108"/>
                    <a:pt x="543058" y="96475"/>
                  </a:cubicBezTo>
                  <a:cubicBezTo>
                    <a:pt x="543236" y="91116"/>
                    <a:pt x="543312" y="85769"/>
                    <a:pt x="543312" y="80410"/>
                  </a:cubicBezTo>
                  <a:cubicBezTo>
                    <a:pt x="543312" y="54794"/>
                    <a:pt x="545103" y="27057"/>
                    <a:pt x="547147" y="171"/>
                  </a:cubicBezTo>
                  <a:cubicBezTo>
                    <a:pt x="547236" y="-1048"/>
                    <a:pt x="547338" y="-2280"/>
                    <a:pt x="547427" y="-3499"/>
                  </a:cubicBezTo>
                  <a:moveTo>
                    <a:pt x="383381" y="72790"/>
                  </a:moveTo>
                  <a:cubicBezTo>
                    <a:pt x="354348" y="90545"/>
                    <a:pt x="326625" y="109810"/>
                    <a:pt x="300704" y="131426"/>
                  </a:cubicBezTo>
                  <a:lnTo>
                    <a:pt x="513149" y="230587"/>
                  </a:lnTo>
                  <a:lnTo>
                    <a:pt x="294506" y="136671"/>
                  </a:lnTo>
                  <a:cubicBezTo>
                    <a:pt x="279228" y="149790"/>
                    <a:pt x="264610" y="163773"/>
                    <a:pt x="250767" y="178784"/>
                  </a:cubicBezTo>
                  <a:cubicBezTo>
                    <a:pt x="245433" y="184575"/>
                    <a:pt x="240201" y="190455"/>
                    <a:pt x="235057" y="196412"/>
                  </a:cubicBezTo>
                  <a:lnTo>
                    <a:pt x="473983" y="342055"/>
                  </a:lnTo>
                  <a:lnTo>
                    <a:pt x="229089" y="203435"/>
                  </a:lnTo>
                  <a:cubicBezTo>
                    <a:pt x="217024" y="217811"/>
                    <a:pt x="205530" y="232670"/>
                    <a:pt x="194710" y="247974"/>
                  </a:cubicBezTo>
                  <a:lnTo>
                    <a:pt x="431577" y="416223"/>
                  </a:lnTo>
                  <a:cubicBezTo>
                    <a:pt x="455187" y="383025"/>
                    <a:pt x="475646" y="347300"/>
                    <a:pt x="492360" y="310026"/>
                  </a:cubicBezTo>
                  <a:cubicBezTo>
                    <a:pt x="506710" y="277984"/>
                    <a:pt x="518306" y="244811"/>
                    <a:pt x="526789" y="211004"/>
                  </a:cubicBezTo>
                  <a:cubicBezTo>
                    <a:pt x="528859" y="202711"/>
                    <a:pt x="530752" y="194392"/>
                    <a:pt x="532453" y="186036"/>
                  </a:cubicBezTo>
                  <a:cubicBezTo>
                    <a:pt x="536949" y="163988"/>
                    <a:pt x="540099" y="141713"/>
                    <a:pt x="541813" y="119437"/>
                  </a:cubicBezTo>
                  <a:cubicBezTo>
                    <a:pt x="531209" y="116313"/>
                    <a:pt x="465791" y="97009"/>
                    <a:pt x="383381" y="72790"/>
                  </a:cubicBezTo>
                  <a:moveTo>
                    <a:pt x="189820" y="254984"/>
                  </a:moveTo>
                  <a:cubicBezTo>
                    <a:pt x="179965" y="269322"/>
                    <a:pt x="170694" y="284054"/>
                    <a:pt x="162083" y="299142"/>
                  </a:cubicBezTo>
                  <a:lnTo>
                    <a:pt x="369919" y="489769"/>
                  </a:lnTo>
                  <a:cubicBezTo>
                    <a:pt x="384828" y="474656"/>
                    <a:pt x="398951" y="458667"/>
                    <a:pt x="412261" y="441903"/>
                  </a:cubicBezTo>
                  <a:cubicBezTo>
                    <a:pt x="417658" y="435108"/>
                    <a:pt x="422916" y="428187"/>
                    <a:pt x="428034" y="421151"/>
                  </a:cubicBezTo>
                  <a:cubicBezTo>
                    <a:pt x="429215" y="419500"/>
                    <a:pt x="430396" y="417874"/>
                    <a:pt x="431565" y="416223"/>
                  </a:cubicBezTo>
                  <a:lnTo>
                    <a:pt x="189820" y="254984"/>
                  </a:lnTo>
                  <a:moveTo>
                    <a:pt x="158997" y="304628"/>
                  </a:moveTo>
                  <a:cubicBezTo>
                    <a:pt x="153066" y="315258"/>
                    <a:pt x="147478" y="326053"/>
                    <a:pt x="142220" y="337051"/>
                  </a:cubicBezTo>
                  <a:cubicBezTo>
                    <a:pt x="225329" y="425825"/>
                    <a:pt x="312083" y="520554"/>
                    <a:pt x="318547" y="535870"/>
                  </a:cubicBezTo>
                  <a:cubicBezTo>
                    <a:pt x="335045" y="522840"/>
                    <a:pt x="350843" y="508781"/>
                    <a:pt x="365893" y="493807"/>
                  </a:cubicBezTo>
                  <a:cubicBezTo>
                    <a:pt x="367226" y="492487"/>
                    <a:pt x="368547" y="491166"/>
                    <a:pt x="369855" y="489832"/>
                  </a:cubicBezTo>
                  <a:lnTo>
                    <a:pt x="158997" y="304628"/>
                  </a:lnTo>
                  <a:moveTo>
                    <a:pt x="138131" y="345815"/>
                  </a:moveTo>
                  <a:cubicBezTo>
                    <a:pt x="130689" y="362096"/>
                    <a:pt x="124009" y="378733"/>
                    <a:pt x="118179" y="395725"/>
                  </a:cubicBezTo>
                  <a:lnTo>
                    <a:pt x="253968" y="579495"/>
                  </a:lnTo>
                  <a:lnTo>
                    <a:pt x="240404" y="581514"/>
                  </a:lnTo>
                  <a:lnTo>
                    <a:pt x="113760" y="408972"/>
                  </a:lnTo>
                  <a:cubicBezTo>
                    <a:pt x="90100" y="482111"/>
                    <a:pt x="76777" y="559162"/>
                    <a:pt x="74885" y="636022"/>
                  </a:cubicBezTo>
                  <a:cubicBezTo>
                    <a:pt x="64839" y="636822"/>
                    <a:pt x="54705" y="637254"/>
                    <a:pt x="44519" y="637305"/>
                  </a:cubicBezTo>
                  <a:cubicBezTo>
                    <a:pt x="64649" y="637229"/>
                    <a:pt x="84524" y="635616"/>
                    <a:pt x="104070" y="632606"/>
                  </a:cubicBezTo>
                  <a:cubicBezTo>
                    <a:pt x="149079" y="625659"/>
                    <a:pt x="192335" y="611245"/>
                    <a:pt x="232975" y="590759"/>
                  </a:cubicBezTo>
                  <a:cubicBezTo>
                    <a:pt x="261753" y="576243"/>
                    <a:pt x="289185" y="558717"/>
                    <a:pt x="315029" y="538638"/>
                  </a:cubicBezTo>
                  <a:cubicBezTo>
                    <a:pt x="315880" y="537965"/>
                    <a:pt x="316757" y="537292"/>
                    <a:pt x="317607" y="536619"/>
                  </a:cubicBezTo>
                  <a:lnTo>
                    <a:pt x="138131" y="345815"/>
                  </a:lnTo>
                  <a:moveTo>
                    <a:pt x="44481" y="637305"/>
                  </a:moveTo>
                  <a:cubicBezTo>
                    <a:pt x="44342" y="637305"/>
                    <a:pt x="44202" y="637305"/>
                    <a:pt x="44062" y="637305"/>
                  </a:cubicBezTo>
                  <a:cubicBezTo>
                    <a:pt x="44202" y="637305"/>
                    <a:pt x="44342" y="637305"/>
                    <a:pt x="44481" y="637305"/>
                  </a:cubicBezTo>
                  <a:moveTo>
                    <a:pt x="43948" y="637305"/>
                  </a:moveTo>
                  <a:cubicBezTo>
                    <a:pt x="43833" y="637305"/>
                    <a:pt x="43719" y="637305"/>
                    <a:pt x="43605" y="637305"/>
                  </a:cubicBezTo>
                  <a:cubicBezTo>
                    <a:pt x="43719" y="637305"/>
                    <a:pt x="43833" y="637305"/>
                    <a:pt x="43948" y="637305"/>
                  </a:cubicBezTo>
                  <a:moveTo>
                    <a:pt x="43465" y="637305"/>
                  </a:moveTo>
                  <a:cubicBezTo>
                    <a:pt x="43313" y="637305"/>
                    <a:pt x="43160" y="637305"/>
                    <a:pt x="43008" y="637305"/>
                  </a:cubicBezTo>
                  <a:cubicBezTo>
                    <a:pt x="29521" y="637305"/>
                    <a:pt x="18141" y="638321"/>
                    <a:pt x="6267" y="638321"/>
                  </a:cubicBezTo>
                  <a:cubicBezTo>
                    <a:pt x="3219" y="638321"/>
                    <a:pt x="133" y="638257"/>
                    <a:pt x="-3029" y="638092"/>
                  </a:cubicBezTo>
                  <a:lnTo>
                    <a:pt x="-3029" y="638092"/>
                  </a:lnTo>
                  <a:cubicBezTo>
                    <a:pt x="133" y="638257"/>
                    <a:pt x="3219" y="638321"/>
                    <a:pt x="6267" y="638321"/>
                  </a:cubicBezTo>
                  <a:cubicBezTo>
                    <a:pt x="11220" y="638321"/>
                    <a:pt x="16071" y="638143"/>
                    <a:pt x="21024" y="637940"/>
                  </a:cubicBezTo>
                  <a:cubicBezTo>
                    <a:pt x="27984" y="637648"/>
                    <a:pt x="35134" y="637305"/>
                    <a:pt x="43008" y="637305"/>
                  </a:cubicBezTo>
                  <a:cubicBezTo>
                    <a:pt x="43160" y="637305"/>
                    <a:pt x="43313" y="637305"/>
                    <a:pt x="43465" y="637305"/>
                  </a:cubicBez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3AAEF560-9379-2A0E-D263-69D7456E9DD9}"/>
                </a:ext>
              </a:extLst>
            </p:cNvPr>
            <p:cNvSpPr/>
            <p:nvPr/>
          </p:nvSpPr>
          <p:spPr>
            <a:xfrm flipV="1">
              <a:off x="7952993" y="2014143"/>
              <a:ext cx="5664" cy="92430"/>
            </a:xfrm>
            <a:custGeom>
              <a:avLst/>
              <a:gdLst>
                <a:gd name="connsiteX0" fmla="*/ 2445 w 5664"/>
                <a:gd name="connsiteY0" fmla="*/ -3171 h 92430"/>
                <a:gd name="connsiteX1" fmla="*/ 2445 w 5664"/>
                <a:gd name="connsiteY1" fmla="*/ -3095 h 92430"/>
                <a:gd name="connsiteX2" fmla="*/ 2445 w 5664"/>
                <a:gd name="connsiteY2" fmla="*/ -3171 h 92430"/>
                <a:gd name="connsiteX3" fmla="*/ 2445 w 5664"/>
                <a:gd name="connsiteY3" fmla="*/ -2905 h 92430"/>
                <a:gd name="connsiteX4" fmla="*/ 2445 w 5664"/>
                <a:gd name="connsiteY4" fmla="*/ -2765 h 92430"/>
                <a:gd name="connsiteX5" fmla="*/ 2445 w 5664"/>
                <a:gd name="connsiteY5" fmla="*/ -2905 h 92430"/>
                <a:gd name="connsiteX6" fmla="*/ 2445 w 5664"/>
                <a:gd name="connsiteY6" fmla="*/ -2613 h 92430"/>
                <a:gd name="connsiteX7" fmla="*/ 2445 w 5664"/>
                <a:gd name="connsiteY7" fmla="*/ -2498 h 92430"/>
                <a:gd name="connsiteX8" fmla="*/ 2445 w 5664"/>
                <a:gd name="connsiteY8" fmla="*/ -2613 h 92430"/>
                <a:gd name="connsiteX9" fmla="*/ 2445 w 5664"/>
                <a:gd name="connsiteY9" fmla="*/ -2346 h 92430"/>
                <a:gd name="connsiteX10" fmla="*/ 2445 w 5664"/>
                <a:gd name="connsiteY10" fmla="*/ -2181 h 92430"/>
                <a:gd name="connsiteX11" fmla="*/ 2445 w 5664"/>
                <a:gd name="connsiteY11" fmla="*/ -2346 h 92430"/>
                <a:gd name="connsiteX12" fmla="*/ 2445 w 5664"/>
                <a:gd name="connsiteY12" fmla="*/ -2079 h 92430"/>
                <a:gd name="connsiteX13" fmla="*/ 2445 w 5664"/>
                <a:gd name="connsiteY13" fmla="*/ -1901 h 92430"/>
                <a:gd name="connsiteX14" fmla="*/ 2445 w 5664"/>
                <a:gd name="connsiteY14" fmla="*/ -2079 h 92430"/>
                <a:gd name="connsiteX15" fmla="*/ 2445 w 5664"/>
                <a:gd name="connsiteY15" fmla="*/ -1812 h 92430"/>
                <a:gd name="connsiteX16" fmla="*/ 2445 w 5664"/>
                <a:gd name="connsiteY16" fmla="*/ -1597 h 92430"/>
                <a:gd name="connsiteX17" fmla="*/ 2445 w 5664"/>
                <a:gd name="connsiteY17" fmla="*/ -1812 h 92430"/>
                <a:gd name="connsiteX18" fmla="*/ 2445 w 5664"/>
                <a:gd name="connsiteY18" fmla="*/ -1571 h 92430"/>
                <a:gd name="connsiteX19" fmla="*/ 2344 w 5664"/>
                <a:gd name="connsiteY19" fmla="*/ 4703 h 92430"/>
                <a:gd name="connsiteX20" fmla="*/ 2356 w 5664"/>
                <a:gd name="connsiteY20" fmla="*/ 4398 h 92430"/>
                <a:gd name="connsiteX21" fmla="*/ 2445 w 5664"/>
                <a:gd name="connsiteY21" fmla="*/ -1571 h 92430"/>
                <a:gd name="connsiteX22" fmla="*/ 2331 w 5664"/>
                <a:gd name="connsiteY22" fmla="*/ 5528 h 92430"/>
                <a:gd name="connsiteX23" fmla="*/ -3219 w 5664"/>
                <a:gd name="connsiteY23" fmla="*/ 89259 h 92430"/>
                <a:gd name="connsiteX24" fmla="*/ -3206 w 5664"/>
                <a:gd name="connsiteY24" fmla="*/ 89259 h 92430"/>
                <a:gd name="connsiteX25" fmla="*/ 2305 w 5664"/>
                <a:gd name="connsiteY25" fmla="*/ 6379 h 92430"/>
                <a:gd name="connsiteX26" fmla="*/ 2318 w 5664"/>
                <a:gd name="connsiteY26" fmla="*/ 5960 h 92430"/>
                <a:gd name="connsiteX27" fmla="*/ 2318 w 5664"/>
                <a:gd name="connsiteY27" fmla="*/ 5922 h 92430"/>
                <a:gd name="connsiteX28" fmla="*/ 2331 w 5664"/>
                <a:gd name="connsiteY28" fmla="*/ 5528 h 9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664" h="92430">
                  <a:moveTo>
                    <a:pt x="2445" y="-3171"/>
                  </a:moveTo>
                  <a:cubicBezTo>
                    <a:pt x="2445" y="-3146"/>
                    <a:pt x="2445" y="-3121"/>
                    <a:pt x="2445" y="-3095"/>
                  </a:cubicBezTo>
                  <a:cubicBezTo>
                    <a:pt x="2445" y="-3121"/>
                    <a:pt x="2445" y="-3146"/>
                    <a:pt x="2445" y="-3171"/>
                  </a:cubicBezTo>
                  <a:moveTo>
                    <a:pt x="2445" y="-2905"/>
                  </a:moveTo>
                  <a:cubicBezTo>
                    <a:pt x="2445" y="-2854"/>
                    <a:pt x="2445" y="-2816"/>
                    <a:pt x="2445" y="-2765"/>
                  </a:cubicBezTo>
                  <a:cubicBezTo>
                    <a:pt x="2445" y="-2816"/>
                    <a:pt x="2445" y="-2854"/>
                    <a:pt x="2445" y="-2905"/>
                  </a:cubicBezTo>
                  <a:moveTo>
                    <a:pt x="2445" y="-2613"/>
                  </a:moveTo>
                  <a:cubicBezTo>
                    <a:pt x="2445" y="-2574"/>
                    <a:pt x="2445" y="-2536"/>
                    <a:pt x="2445" y="-2498"/>
                  </a:cubicBezTo>
                  <a:cubicBezTo>
                    <a:pt x="2445" y="-2536"/>
                    <a:pt x="2445" y="-2574"/>
                    <a:pt x="2445" y="-2613"/>
                  </a:cubicBezTo>
                  <a:moveTo>
                    <a:pt x="2445" y="-2346"/>
                  </a:moveTo>
                  <a:cubicBezTo>
                    <a:pt x="2445" y="-2282"/>
                    <a:pt x="2445" y="-2232"/>
                    <a:pt x="2445" y="-2181"/>
                  </a:cubicBezTo>
                  <a:cubicBezTo>
                    <a:pt x="2445" y="-2232"/>
                    <a:pt x="2445" y="-2282"/>
                    <a:pt x="2445" y="-2346"/>
                  </a:cubicBezTo>
                  <a:moveTo>
                    <a:pt x="2445" y="-2079"/>
                  </a:moveTo>
                  <a:cubicBezTo>
                    <a:pt x="2445" y="-2016"/>
                    <a:pt x="2445" y="-1965"/>
                    <a:pt x="2445" y="-1901"/>
                  </a:cubicBezTo>
                  <a:cubicBezTo>
                    <a:pt x="2445" y="-1965"/>
                    <a:pt x="2445" y="-2016"/>
                    <a:pt x="2445" y="-2079"/>
                  </a:cubicBezTo>
                  <a:moveTo>
                    <a:pt x="2445" y="-1812"/>
                  </a:moveTo>
                  <a:cubicBezTo>
                    <a:pt x="2445" y="-1736"/>
                    <a:pt x="2445" y="-1673"/>
                    <a:pt x="2445" y="-1597"/>
                  </a:cubicBezTo>
                  <a:cubicBezTo>
                    <a:pt x="2445" y="-1673"/>
                    <a:pt x="2445" y="-1736"/>
                    <a:pt x="2445" y="-1812"/>
                  </a:cubicBezTo>
                  <a:moveTo>
                    <a:pt x="2445" y="-1571"/>
                  </a:moveTo>
                  <a:cubicBezTo>
                    <a:pt x="2432" y="473"/>
                    <a:pt x="2394" y="2569"/>
                    <a:pt x="2344" y="4703"/>
                  </a:cubicBezTo>
                  <a:lnTo>
                    <a:pt x="2356" y="4398"/>
                  </a:lnTo>
                  <a:cubicBezTo>
                    <a:pt x="2394" y="2366"/>
                    <a:pt x="2432" y="372"/>
                    <a:pt x="2445" y="-1571"/>
                  </a:cubicBezTo>
                  <a:moveTo>
                    <a:pt x="2331" y="5528"/>
                  </a:moveTo>
                  <a:cubicBezTo>
                    <a:pt x="1759" y="29188"/>
                    <a:pt x="-857" y="58589"/>
                    <a:pt x="-3219" y="89259"/>
                  </a:cubicBezTo>
                  <a:cubicBezTo>
                    <a:pt x="-3219" y="89259"/>
                    <a:pt x="-3219" y="89259"/>
                    <a:pt x="-3206" y="89259"/>
                  </a:cubicBezTo>
                  <a:cubicBezTo>
                    <a:pt x="-870" y="58957"/>
                    <a:pt x="1696" y="29899"/>
                    <a:pt x="2305" y="6379"/>
                  </a:cubicBezTo>
                  <a:lnTo>
                    <a:pt x="2318" y="5960"/>
                  </a:lnTo>
                  <a:cubicBezTo>
                    <a:pt x="2318" y="5947"/>
                    <a:pt x="2318" y="5934"/>
                    <a:pt x="2318" y="5922"/>
                  </a:cubicBezTo>
                  <a:lnTo>
                    <a:pt x="2331" y="5528"/>
                  </a:lnTo>
                </a:path>
              </a:pathLst>
            </a:custGeom>
            <a:solidFill>
              <a:srgbClr val="07612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27EA329E-67F0-232E-EB46-8844FE7F044A}"/>
                </a:ext>
              </a:extLst>
            </p:cNvPr>
            <p:cNvSpPr/>
            <p:nvPr/>
          </p:nvSpPr>
          <p:spPr>
            <a:xfrm flipV="1">
              <a:off x="7402537" y="1372324"/>
              <a:ext cx="556120" cy="734529"/>
            </a:xfrm>
            <a:custGeom>
              <a:avLst/>
              <a:gdLst>
                <a:gd name="connsiteX0" fmla="*/ 553089 w 556120"/>
                <a:gd name="connsiteY0" fmla="*/ -3458 h 734529"/>
                <a:gd name="connsiteX1" fmla="*/ 553089 w 556120"/>
                <a:gd name="connsiteY1" fmla="*/ -3458 h 734529"/>
                <a:gd name="connsiteX2" fmla="*/ 137393 w 556120"/>
                <a:gd name="connsiteY2" fmla="*/ 1000 h 734529"/>
                <a:gd name="connsiteX3" fmla="*/ 124146 w 556120"/>
                <a:gd name="connsiteY3" fmla="*/ 22641 h 734529"/>
                <a:gd name="connsiteX4" fmla="*/ 490237 w 556120"/>
                <a:gd name="connsiteY4" fmla="*/ 110004 h 734529"/>
                <a:gd name="connsiteX5" fmla="*/ 547425 w 556120"/>
                <a:gd name="connsiteY5" fmla="*/ 89252 h 734529"/>
                <a:gd name="connsiteX6" fmla="*/ 552975 w 556120"/>
                <a:gd name="connsiteY6" fmla="*/ 5521 h 734529"/>
                <a:gd name="connsiteX7" fmla="*/ 552987 w 556120"/>
                <a:gd name="connsiteY7" fmla="*/ 4696 h 734529"/>
                <a:gd name="connsiteX8" fmla="*/ 553089 w 556120"/>
                <a:gd name="connsiteY8" fmla="*/ -1578 h 734529"/>
                <a:gd name="connsiteX9" fmla="*/ 553089 w 556120"/>
                <a:gd name="connsiteY9" fmla="*/ -1603 h 734529"/>
                <a:gd name="connsiteX10" fmla="*/ 553089 w 556120"/>
                <a:gd name="connsiteY10" fmla="*/ -1819 h 734529"/>
                <a:gd name="connsiteX11" fmla="*/ 553089 w 556120"/>
                <a:gd name="connsiteY11" fmla="*/ -1908 h 734529"/>
                <a:gd name="connsiteX12" fmla="*/ 553089 w 556120"/>
                <a:gd name="connsiteY12" fmla="*/ -2086 h 734529"/>
                <a:gd name="connsiteX13" fmla="*/ 553089 w 556120"/>
                <a:gd name="connsiteY13" fmla="*/ -2188 h 734529"/>
                <a:gd name="connsiteX14" fmla="*/ 553089 w 556120"/>
                <a:gd name="connsiteY14" fmla="*/ -2353 h 734529"/>
                <a:gd name="connsiteX15" fmla="*/ 553089 w 556120"/>
                <a:gd name="connsiteY15" fmla="*/ -2505 h 734529"/>
                <a:gd name="connsiteX16" fmla="*/ 553089 w 556120"/>
                <a:gd name="connsiteY16" fmla="*/ -2620 h 734529"/>
                <a:gd name="connsiteX17" fmla="*/ 553089 w 556120"/>
                <a:gd name="connsiteY17" fmla="*/ -2772 h 734529"/>
                <a:gd name="connsiteX18" fmla="*/ 553089 w 556120"/>
                <a:gd name="connsiteY18" fmla="*/ -2912 h 734529"/>
                <a:gd name="connsiteX19" fmla="*/ 553089 w 556120"/>
                <a:gd name="connsiteY19" fmla="*/ -3102 h 734529"/>
                <a:gd name="connsiteX20" fmla="*/ 553089 w 556120"/>
                <a:gd name="connsiteY20" fmla="*/ -3178 h 734529"/>
                <a:gd name="connsiteX21" fmla="*/ 553089 w 556120"/>
                <a:gd name="connsiteY21" fmla="*/ -3458 h 734529"/>
                <a:gd name="connsiteX22" fmla="*/ 553089 w 556120"/>
                <a:gd name="connsiteY22" fmla="*/ -3458 h 734529"/>
                <a:gd name="connsiteX23" fmla="*/ 119422 w 556120"/>
                <a:gd name="connsiteY23" fmla="*/ 30362 h 734529"/>
                <a:gd name="connsiteX24" fmla="*/ 96384 w 556120"/>
                <a:gd name="connsiteY24" fmla="*/ 68005 h 734529"/>
                <a:gd name="connsiteX25" fmla="*/ 388383 w 556120"/>
                <a:gd name="connsiteY25" fmla="*/ 162493 h 734529"/>
                <a:gd name="connsiteX26" fmla="*/ 395304 w 556120"/>
                <a:gd name="connsiteY26" fmla="*/ 158366 h 734529"/>
                <a:gd name="connsiteX27" fmla="*/ 488509 w 556120"/>
                <a:gd name="connsiteY27" fmla="*/ 110728 h 734529"/>
                <a:gd name="connsiteX28" fmla="*/ 119422 w 556120"/>
                <a:gd name="connsiteY28" fmla="*/ 30362 h 734529"/>
                <a:gd name="connsiteX29" fmla="*/ 89323 w 556120"/>
                <a:gd name="connsiteY29" fmla="*/ 79524 h 734529"/>
                <a:gd name="connsiteX30" fmla="*/ 67441 w 556120"/>
                <a:gd name="connsiteY30" fmla="*/ 115287 h 734529"/>
                <a:gd name="connsiteX31" fmla="*/ 300702 w 556120"/>
                <a:gd name="connsiteY31" fmla="*/ 224177 h 734529"/>
                <a:gd name="connsiteX32" fmla="*/ 383379 w 556120"/>
                <a:gd name="connsiteY32" fmla="*/ 165541 h 734529"/>
                <a:gd name="connsiteX33" fmla="*/ 89323 w 556120"/>
                <a:gd name="connsiteY33" fmla="*/ 79524 h 734529"/>
                <a:gd name="connsiteX34" fmla="*/ 59389 w 556120"/>
                <a:gd name="connsiteY34" fmla="*/ 128432 h 734529"/>
                <a:gd name="connsiteX35" fmla="*/ 35475 w 556120"/>
                <a:gd name="connsiteY35" fmla="*/ 167510 h 734529"/>
                <a:gd name="connsiteX36" fmla="*/ 235056 w 556120"/>
                <a:gd name="connsiteY36" fmla="*/ 289163 h 734529"/>
                <a:gd name="connsiteX37" fmla="*/ 250766 w 556120"/>
                <a:gd name="connsiteY37" fmla="*/ 271536 h 734529"/>
                <a:gd name="connsiteX38" fmla="*/ 294504 w 556120"/>
                <a:gd name="connsiteY38" fmla="*/ 229422 h 734529"/>
                <a:gd name="connsiteX39" fmla="*/ 59389 w 556120"/>
                <a:gd name="connsiteY39" fmla="*/ 128432 h 734529"/>
                <a:gd name="connsiteX40" fmla="*/ 26801 w 556120"/>
                <a:gd name="connsiteY40" fmla="*/ 181670 h 734529"/>
                <a:gd name="connsiteX41" fmla="*/ 9834 w 556120"/>
                <a:gd name="connsiteY41" fmla="*/ 209394 h 734529"/>
                <a:gd name="connsiteX42" fmla="*/ 194708 w 556120"/>
                <a:gd name="connsiteY42" fmla="*/ 340725 h 734529"/>
                <a:gd name="connsiteX43" fmla="*/ 229087 w 556120"/>
                <a:gd name="connsiteY43" fmla="*/ 296186 h 734529"/>
                <a:gd name="connsiteX44" fmla="*/ 26801 w 556120"/>
                <a:gd name="connsiteY44" fmla="*/ 181670 h 734529"/>
                <a:gd name="connsiteX45" fmla="*/ 1871 w 556120"/>
                <a:gd name="connsiteY45" fmla="*/ 222386 h 734529"/>
                <a:gd name="connsiteX46" fmla="*/ -3031 w 556120"/>
                <a:gd name="connsiteY46" fmla="*/ 230400 h 734529"/>
                <a:gd name="connsiteX47" fmla="*/ -3031 w 556120"/>
                <a:gd name="connsiteY47" fmla="*/ 240471 h 734529"/>
                <a:gd name="connsiteX48" fmla="*/ 162081 w 556120"/>
                <a:gd name="connsiteY48" fmla="*/ 391893 h 734529"/>
                <a:gd name="connsiteX49" fmla="*/ 189818 w 556120"/>
                <a:gd name="connsiteY49" fmla="*/ 347736 h 734529"/>
                <a:gd name="connsiteX50" fmla="*/ 1871 w 556120"/>
                <a:gd name="connsiteY50" fmla="*/ 222386 h 734529"/>
                <a:gd name="connsiteX51" fmla="*/ -3031 w 556120"/>
                <a:gd name="connsiteY51" fmla="*/ 255064 h 734529"/>
                <a:gd name="connsiteX52" fmla="*/ -3031 w 556120"/>
                <a:gd name="connsiteY52" fmla="*/ 276273 h 734529"/>
                <a:gd name="connsiteX53" fmla="*/ 142218 w 556120"/>
                <a:gd name="connsiteY53" fmla="*/ 429803 h 734529"/>
                <a:gd name="connsiteX54" fmla="*/ 158995 w 556120"/>
                <a:gd name="connsiteY54" fmla="*/ 397380 h 734529"/>
                <a:gd name="connsiteX55" fmla="*/ -3031 w 556120"/>
                <a:gd name="connsiteY55" fmla="*/ 255064 h 734529"/>
                <a:gd name="connsiteX56" fmla="*/ -3031 w 556120"/>
                <a:gd name="connsiteY56" fmla="*/ 288503 h 734529"/>
                <a:gd name="connsiteX57" fmla="*/ -3031 w 556120"/>
                <a:gd name="connsiteY57" fmla="*/ 324456 h 734529"/>
                <a:gd name="connsiteX58" fmla="*/ 118177 w 556120"/>
                <a:gd name="connsiteY58" fmla="*/ 488477 h 734529"/>
                <a:gd name="connsiteX59" fmla="*/ 138129 w 556120"/>
                <a:gd name="connsiteY59" fmla="*/ 438566 h 734529"/>
                <a:gd name="connsiteX60" fmla="*/ -3031 w 556120"/>
                <a:gd name="connsiteY60" fmla="*/ 288503 h 734529"/>
                <a:gd name="connsiteX61" fmla="*/ -3031 w 556120"/>
                <a:gd name="connsiteY61" fmla="*/ 342617 h 734529"/>
                <a:gd name="connsiteX62" fmla="*/ -3031 w 556120"/>
                <a:gd name="connsiteY62" fmla="*/ 730844 h 734529"/>
                <a:gd name="connsiteX63" fmla="*/ 6265 w 556120"/>
                <a:gd name="connsiteY63" fmla="*/ 731072 h 734529"/>
                <a:gd name="connsiteX64" fmla="*/ 43006 w 556120"/>
                <a:gd name="connsiteY64" fmla="*/ 730056 h 734529"/>
                <a:gd name="connsiteX65" fmla="*/ 43463 w 556120"/>
                <a:gd name="connsiteY65" fmla="*/ 730056 h 734529"/>
                <a:gd name="connsiteX66" fmla="*/ 43603 w 556120"/>
                <a:gd name="connsiteY66" fmla="*/ 730056 h 734529"/>
                <a:gd name="connsiteX67" fmla="*/ 43946 w 556120"/>
                <a:gd name="connsiteY67" fmla="*/ 730056 h 734529"/>
                <a:gd name="connsiteX68" fmla="*/ 44060 w 556120"/>
                <a:gd name="connsiteY68" fmla="*/ 730056 h 734529"/>
                <a:gd name="connsiteX69" fmla="*/ 44479 w 556120"/>
                <a:gd name="connsiteY69" fmla="*/ 730056 h 734529"/>
                <a:gd name="connsiteX70" fmla="*/ 44517 w 556120"/>
                <a:gd name="connsiteY70" fmla="*/ 730056 h 734529"/>
                <a:gd name="connsiteX71" fmla="*/ 74883 w 556120"/>
                <a:gd name="connsiteY71" fmla="*/ 728774 h 734529"/>
                <a:gd name="connsiteX72" fmla="*/ 113758 w 556120"/>
                <a:gd name="connsiteY72" fmla="*/ 501723 h 734529"/>
                <a:gd name="connsiteX73" fmla="*/ -3031 w 556120"/>
                <a:gd name="connsiteY73" fmla="*/ 342617 h 73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56120" h="734529">
                  <a:moveTo>
                    <a:pt x="553089" y="-3458"/>
                  </a:moveTo>
                  <a:lnTo>
                    <a:pt x="553089" y="-3458"/>
                  </a:lnTo>
                  <a:lnTo>
                    <a:pt x="137393" y="1000"/>
                  </a:lnTo>
                  <a:lnTo>
                    <a:pt x="124146" y="22641"/>
                  </a:lnTo>
                  <a:lnTo>
                    <a:pt x="490237" y="110004"/>
                  </a:lnTo>
                  <a:cubicBezTo>
                    <a:pt x="508956" y="102117"/>
                    <a:pt x="528032" y="95120"/>
                    <a:pt x="547425" y="89252"/>
                  </a:cubicBezTo>
                  <a:cubicBezTo>
                    <a:pt x="549787" y="58582"/>
                    <a:pt x="552403" y="29181"/>
                    <a:pt x="552975" y="5521"/>
                  </a:cubicBezTo>
                  <a:lnTo>
                    <a:pt x="552987" y="4696"/>
                  </a:lnTo>
                  <a:cubicBezTo>
                    <a:pt x="553038" y="2562"/>
                    <a:pt x="553076" y="466"/>
                    <a:pt x="553089" y="-1578"/>
                  </a:cubicBezTo>
                  <a:cubicBezTo>
                    <a:pt x="553089" y="-1578"/>
                    <a:pt x="553089" y="-1591"/>
                    <a:pt x="553089" y="-1603"/>
                  </a:cubicBezTo>
                  <a:cubicBezTo>
                    <a:pt x="553089" y="-1680"/>
                    <a:pt x="553089" y="-1743"/>
                    <a:pt x="553089" y="-1819"/>
                  </a:cubicBezTo>
                  <a:cubicBezTo>
                    <a:pt x="553089" y="-1845"/>
                    <a:pt x="553089" y="-1883"/>
                    <a:pt x="553089" y="-1908"/>
                  </a:cubicBezTo>
                  <a:cubicBezTo>
                    <a:pt x="553089" y="-1972"/>
                    <a:pt x="553089" y="-2023"/>
                    <a:pt x="553089" y="-2086"/>
                  </a:cubicBezTo>
                  <a:cubicBezTo>
                    <a:pt x="553089" y="-2111"/>
                    <a:pt x="553089" y="-2149"/>
                    <a:pt x="553089" y="-2188"/>
                  </a:cubicBezTo>
                  <a:cubicBezTo>
                    <a:pt x="553089" y="-2238"/>
                    <a:pt x="553089" y="-2289"/>
                    <a:pt x="553089" y="-2353"/>
                  </a:cubicBezTo>
                  <a:cubicBezTo>
                    <a:pt x="553089" y="-2404"/>
                    <a:pt x="553089" y="-2454"/>
                    <a:pt x="553089" y="-2505"/>
                  </a:cubicBezTo>
                  <a:cubicBezTo>
                    <a:pt x="553089" y="-2543"/>
                    <a:pt x="553089" y="-2581"/>
                    <a:pt x="553089" y="-2620"/>
                  </a:cubicBezTo>
                  <a:cubicBezTo>
                    <a:pt x="553089" y="-2670"/>
                    <a:pt x="553089" y="-2721"/>
                    <a:pt x="553089" y="-2772"/>
                  </a:cubicBezTo>
                  <a:cubicBezTo>
                    <a:pt x="553089" y="-2823"/>
                    <a:pt x="553089" y="-2861"/>
                    <a:pt x="553089" y="-2912"/>
                  </a:cubicBezTo>
                  <a:cubicBezTo>
                    <a:pt x="553089" y="-2975"/>
                    <a:pt x="553089" y="-3039"/>
                    <a:pt x="553089" y="-3102"/>
                  </a:cubicBezTo>
                  <a:cubicBezTo>
                    <a:pt x="553089" y="-3127"/>
                    <a:pt x="553089" y="-3153"/>
                    <a:pt x="553089" y="-3178"/>
                  </a:cubicBezTo>
                  <a:cubicBezTo>
                    <a:pt x="553089" y="-3280"/>
                    <a:pt x="553089" y="-3369"/>
                    <a:pt x="553089" y="-3458"/>
                  </a:cubicBezTo>
                  <a:lnTo>
                    <a:pt x="553089" y="-3458"/>
                  </a:lnTo>
                  <a:moveTo>
                    <a:pt x="119422" y="30362"/>
                  </a:moveTo>
                  <a:lnTo>
                    <a:pt x="96384" y="68005"/>
                  </a:lnTo>
                  <a:lnTo>
                    <a:pt x="388383" y="162493"/>
                  </a:lnTo>
                  <a:cubicBezTo>
                    <a:pt x="390681" y="161109"/>
                    <a:pt x="392993" y="159737"/>
                    <a:pt x="395304" y="158366"/>
                  </a:cubicBezTo>
                  <a:cubicBezTo>
                    <a:pt x="425187" y="140687"/>
                    <a:pt x="456315" y="124406"/>
                    <a:pt x="488509" y="110728"/>
                  </a:cubicBezTo>
                  <a:lnTo>
                    <a:pt x="119422" y="30362"/>
                  </a:lnTo>
                  <a:moveTo>
                    <a:pt x="89323" y="79524"/>
                  </a:moveTo>
                  <a:lnTo>
                    <a:pt x="67441" y="115287"/>
                  </a:lnTo>
                  <a:lnTo>
                    <a:pt x="300702" y="224177"/>
                  </a:lnTo>
                  <a:cubicBezTo>
                    <a:pt x="326623" y="202562"/>
                    <a:pt x="354347" y="183296"/>
                    <a:pt x="383379" y="165541"/>
                  </a:cubicBezTo>
                  <a:cubicBezTo>
                    <a:pt x="288713" y="137703"/>
                    <a:pt x="171594" y="103362"/>
                    <a:pt x="89323" y="79524"/>
                  </a:cubicBezTo>
                  <a:moveTo>
                    <a:pt x="59389" y="128432"/>
                  </a:moveTo>
                  <a:lnTo>
                    <a:pt x="35475" y="167510"/>
                  </a:lnTo>
                  <a:lnTo>
                    <a:pt x="235056" y="289163"/>
                  </a:lnTo>
                  <a:cubicBezTo>
                    <a:pt x="240199" y="283207"/>
                    <a:pt x="245431" y="277326"/>
                    <a:pt x="250766" y="271536"/>
                  </a:cubicBezTo>
                  <a:cubicBezTo>
                    <a:pt x="264608" y="256524"/>
                    <a:pt x="279226" y="242541"/>
                    <a:pt x="294504" y="229422"/>
                  </a:cubicBezTo>
                  <a:lnTo>
                    <a:pt x="59389" y="128432"/>
                  </a:lnTo>
                  <a:moveTo>
                    <a:pt x="26801" y="181670"/>
                  </a:moveTo>
                  <a:lnTo>
                    <a:pt x="9834" y="209394"/>
                  </a:lnTo>
                  <a:lnTo>
                    <a:pt x="194708" y="340725"/>
                  </a:lnTo>
                  <a:cubicBezTo>
                    <a:pt x="205528" y="325422"/>
                    <a:pt x="217022" y="310563"/>
                    <a:pt x="229087" y="296186"/>
                  </a:cubicBezTo>
                  <a:lnTo>
                    <a:pt x="26801" y="181670"/>
                  </a:lnTo>
                  <a:moveTo>
                    <a:pt x="1871" y="222386"/>
                  </a:moveTo>
                  <a:lnTo>
                    <a:pt x="-3031" y="230400"/>
                  </a:lnTo>
                  <a:lnTo>
                    <a:pt x="-3031" y="240471"/>
                  </a:lnTo>
                  <a:lnTo>
                    <a:pt x="162081" y="391893"/>
                  </a:lnTo>
                  <a:cubicBezTo>
                    <a:pt x="170692" y="376806"/>
                    <a:pt x="179963" y="362074"/>
                    <a:pt x="189818" y="347736"/>
                  </a:cubicBezTo>
                  <a:lnTo>
                    <a:pt x="1871" y="222386"/>
                  </a:lnTo>
                  <a:moveTo>
                    <a:pt x="-3031" y="255064"/>
                  </a:moveTo>
                  <a:lnTo>
                    <a:pt x="-3031" y="276273"/>
                  </a:lnTo>
                  <a:cubicBezTo>
                    <a:pt x="19879" y="300263"/>
                    <a:pt x="80027" y="363356"/>
                    <a:pt x="142218" y="429803"/>
                  </a:cubicBezTo>
                  <a:cubicBezTo>
                    <a:pt x="147476" y="418805"/>
                    <a:pt x="153064" y="408010"/>
                    <a:pt x="158995" y="397380"/>
                  </a:cubicBezTo>
                  <a:lnTo>
                    <a:pt x="-3031" y="255064"/>
                  </a:lnTo>
                  <a:moveTo>
                    <a:pt x="-3031" y="288503"/>
                  </a:moveTo>
                  <a:lnTo>
                    <a:pt x="-3031" y="324456"/>
                  </a:lnTo>
                  <a:lnTo>
                    <a:pt x="118177" y="488477"/>
                  </a:lnTo>
                  <a:cubicBezTo>
                    <a:pt x="124007" y="471484"/>
                    <a:pt x="130687" y="454847"/>
                    <a:pt x="138129" y="438566"/>
                  </a:cubicBezTo>
                  <a:lnTo>
                    <a:pt x="-3031" y="288503"/>
                  </a:lnTo>
                  <a:moveTo>
                    <a:pt x="-3031" y="342617"/>
                  </a:moveTo>
                  <a:lnTo>
                    <a:pt x="-3031" y="730844"/>
                  </a:lnTo>
                  <a:cubicBezTo>
                    <a:pt x="131" y="731009"/>
                    <a:pt x="3217" y="731072"/>
                    <a:pt x="6265" y="731072"/>
                  </a:cubicBezTo>
                  <a:cubicBezTo>
                    <a:pt x="18139" y="731072"/>
                    <a:pt x="29519" y="730056"/>
                    <a:pt x="43006" y="730056"/>
                  </a:cubicBezTo>
                  <a:cubicBezTo>
                    <a:pt x="43158" y="730056"/>
                    <a:pt x="43311" y="730056"/>
                    <a:pt x="43463" y="730056"/>
                  </a:cubicBezTo>
                  <a:cubicBezTo>
                    <a:pt x="43514" y="730056"/>
                    <a:pt x="43552" y="730056"/>
                    <a:pt x="43603" y="730056"/>
                  </a:cubicBezTo>
                  <a:cubicBezTo>
                    <a:pt x="43717" y="730056"/>
                    <a:pt x="43832" y="730056"/>
                    <a:pt x="43946" y="730056"/>
                  </a:cubicBezTo>
                  <a:cubicBezTo>
                    <a:pt x="43984" y="730056"/>
                    <a:pt x="44035" y="730056"/>
                    <a:pt x="44060" y="730056"/>
                  </a:cubicBezTo>
                  <a:cubicBezTo>
                    <a:pt x="44200" y="730056"/>
                    <a:pt x="44340" y="730056"/>
                    <a:pt x="44479" y="730056"/>
                  </a:cubicBezTo>
                  <a:cubicBezTo>
                    <a:pt x="44492" y="730056"/>
                    <a:pt x="44505" y="730056"/>
                    <a:pt x="44517" y="730056"/>
                  </a:cubicBezTo>
                  <a:cubicBezTo>
                    <a:pt x="54703" y="730006"/>
                    <a:pt x="64837" y="729574"/>
                    <a:pt x="74883" y="728774"/>
                  </a:cubicBezTo>
                  <a:cubicBezTo>
                    <a:pt x="76776" y="651913"/>
                    <a:pt x="90098" y="574862"/>
                    <a:pt x="113758" y="501723"/>
                  </a:cubicBezTo>
                  <a:lnTo>
                    <a:pt x="-3031" y="342617"/>
                  </a:lnTo>
                </a:path>
              </a:pathLst>
            </a:custGeom>
            <a:solidFill>
              <a:srgbClr val="D1631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id="{54B81F66-4306-03B9-F01B-2443930E2808}"/>
                </a:ext>
              </a:extLst>
            </p:cNvPr>
            <p:cNvSpPr/>
            <p:nvPr/>
          </p:nvSpPr>
          <p:spPr>
            <a:xfrm flipV="1">
              <a:off x="7519326" y="1429131"/>
              <a:ext cx="140207" cy="185788"/>
            </a:xfrm>
            <a:custGeom>
              <a:avLst/>
              <a:gdLst>
                <a:gd name="connsiteX0" fmla="*/ 1450 w 140207"/>
                <a:gd name="connsiteY0" fmla="*/ -3652 h 185788"/>
                <a:gd name="connsiteX1" fmla="*/ 1108 w 140207"/>
                <a:gd name="connsiteY1" fmla="*/ -2687 h 185788"/>
                <a:gd name="connsiteX2" fmla="*/ -2969 w 140207"/>
                <a:gd name="connsiteY2" fmla="*/ 9595 h 185788"/>
                <a:gd name="connsiteX3" fmla="*/ 123675 w 140207"/>
                <a:gd name="connsiteY3" fmla="*/ 182137 h 185788"/>
                <a:gd name="connsiteX4" fmla="*/ 137239 w 140207"/>
                <a:gd name="connsiteY4" fmla="*/ 180117 h 185788"/>
                <a:gd name="connsiteX5" fmla="*/ 1450 w 140207"/>
                <a:gd name="connsiteY5" fmla="*/ -3652 h 1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0207" h="185788">
                  <a:moveTo>
                    <a:pt x="1450" y="-3652"/>
                  </a:moveTo>
                  <a:cubicBezTo>
                    <a:pt x="1336" y="-3334"/>
                    <a:pt x="1222" y="-3004"/>
                    <a:pt x="1108" y="-2687"/>
                  </a:cubicBezTo>
                  <a:cubicBezTo>
                    <a:pt x="-277" y="1390"/>
                    <a:pt x="-1648" y="5492"/>
                    <a:pt x="-2969" y="9595"/>
                  </a:cubicBezTo>
                  <a:lnTo>
                    <a:pt x="123675" y="182137"/>
                  </a:lnTo>
                  <a:lnTo>
                    <a:pt x="137239" y="180117"/>
                  </a:lnTo>
                  <a:lnTo>
                    <a:pt x="1450" y="-365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id="{5E3CD24C-20C7-2B9B-1839-3A63A637FEDD}"/>
                </a:ext>
              </a:extLst>
            </p:cNvPr>
            <p:cNvSpPr/>
            <p:nvPr/>
          </p:nvSpPr>
          <p:spPr>
            <a:xfrm flipV="1">
              <a:off x="7402537" y="1601673"/>
              <a:ext cx="121208" cy="177266"/>
            </a:xfrm>
            <a:custGeom>
              <a:avLst/>
              <a:gdLst>
                <a:gd name="connsiteX0" fmla="*/ -2883 w 121208"/>
                <a:gd name="connsiteY0" fmla="*/ -3502 h 177266"/>
                <a:gd name="connsiteX1" fmla="*/ -2883 w 121208"/>
                <a:gd name="connsiteY1" fmla="*/ 14659 h 177266"/>
                <a:gd name="connsiteX2" fmla="*/ 113906 w 121208"/>
                <a:gd name="connsiteY2" fmla="*/ 173765 h 177266"/>
                <a:gd name="connsiteX3" fmla="*/ 117983 w 121208"/>
                <a:gd name="connsiteY3" fmla="*/ 161484 h 177266"/>
                <a:gd name="connsiteX4" fmla="*/ 118326 w 121208"/>
                <a:gd name="connsiteY4" fmla="*/ 160519 h 177266"/>
                <a:gd name="connsiteX5" fmla="*/ -2883 w 121208"/>
                <a:gd name="connsiteY5" fmla="*/ -3502 h 177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208" h="177266">
                  <a:moveTo>
                    <a:pt x="-2883" y="-3502"/>
                  </a:moveTo>
                  <a:lnTo>
                    <a:pt x="-2883" y="14659"/>
                  </a:lnTo>
                  <a:lnTo>
                    <a:pt x="113906" y="173765"/>
                  </a:lnTo>
                  <a:cubicBezTo>
                    <a:pt x="115227" y="169663"/>
                    <a:pt x="116599" y="165561"/>
                    <a:pt x="117983" y="161484"/>
                  </a:cubicBezTo>
                  <a:cubicBezTo>
                    <a:pt x="118097" y="161167"/>
                    <a:pt x="118212" y="160836"/>
                    <a:pt x="118326" y="160519"/>
                  </a:cubicBezTo>
                  <a:lnTo>
                    <a:pt x="-2883" y="-350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id="{815CD4D3-766B-E1BB-4ED1-6DAD3C97FC11}"/>
                </a:ext>
              </a:extLst>
            </p:cNvPr>
            <p:cNvSpPr/>
            <p:nvPr/>
          </p:nvSpPr>
          <p:spPr>
            <a:xfrm flipV="1">
              <a:off x="7723174" y="1472793"/>
              <a:ext cx="1330" cy="1981"/>
            </a:xfrm>
            <a:custGeom>
              <a:avLst/>
              <a:gdLst>
                <a:gd name="connsiteX0" fmla="*/ -2121 w 1330"/>
                <a:gd name="connsiteY0" fmla="*/ -3695 h 1981"/>
                <a:gd name="connsiteX1" fmla="*/ -3061 w 1330"/>
                <a:gd name="connsiteY1" fmla="*/ -2945 h 1981"/>
                <a:gd name="connsiteX2" fmla="*/ -1905 w 1330"/>
                <a:gd name="connsiteY2" fmla="*/ -1714 h 1981"/>
                <a:gd name="connsiteX3" fmla="*/ -2121 w 1330"/>
                <a:gd name="connsiteY3" fmla="*/ -3695 h 1981"/>
              </a:gdLst>
              <a:ahLst/>
              <a:cxnLst>
                <a:cxn ang="0">
                  <a:pos x="connsiteX0" y="connsiteY0"/>
                </a:cxn>
                <a:cxn ang="0">
                  <a:pos x="connsiteX1" y="connsiteY1"/>
                </a:cxn>
                <a:cxn ang="0">
                  <a:pos x="connsiteX2" y="connsiteY2"/>
                </a:cxn>
                <a:cxn ang="0">
                  <a:pos x="connsiteX3" y="connsiteY3"/>
                </a:cxn>
              </a:cxnLst>
              <a:rect l="l" t="t" r="r" b="b"/>
              <a:pathLst>
                <a:path w="1330" h="1981">
                  <a:moveTo>
                    <a:pt x="-2121" y="-3695"/>
                  </a:moveTo>
                  <a:cubicBezTo>
                    <a:pt x="-2426" y="-3441"/>
                    <a:pt x="-2743" y="-3187"/>
                    <a:pt x="-3061" y="-2945"/>
                  </a:cubicBezTo>
                  <a:lnTo>
                    <a:pt x="-1905" y="-1714"/>
                  </a:lnTo>
                  <a:cubicBezTo>
                    <a:pt x="-1613" y="-2006"/>
                    <a:pt x="-1689" y="-2679"/>
                    <a:pt x="-2121" y="-3695"/>
                  </a:cubicBezTo>
                </a:path>
              </a:pathLst>
            </a:custGeom>
            <a:solidFill>
              <a:srgbClr val="7E29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id="{C52BCDE6-00C7-690A-608A-F6D78977E87A}"/>
                </a:ext>
              </a:extLst>
            </p:cNvPr>
            <p:cNvSpPr/>
            <p:nvPr/>
          </p:nvSpPr>
          <p:spPr>
            <a:xfrm flipV="1">
              <a:off x="7543698" y="1474025"/>
              <a:ext cx="180416" cy="199567"/>
            </a:xfrm>
            <a:custGeom>
              <a:avLst/>
              <a:gdLst>
                <a:gd name="connsiteX0" fmla="*/ 1090 w 180416"/>
                <a:gd name="connsiteY0" fmla="*/ -3606 h 199567"/>
                <a:gd name="connsiteX1" fmla="*/ -2999 w 180416"/>
                <a:gd name="connsiteY1" fmla="*/ 5158 h 199567"/>
                <a:gd name="connsiteX2" fmla="*/ 176477 w 180416"/>
                <a:gd name="connsiteY2" fmla="*/ 195962 h 199567"/>
                <a:gd name="connsiteX3" fmla="*/ 177417 w 180416"/>
                <a:gd name="connsiteY3" fmla="*/ 195213 h 199567"/>
                <a:gd name="connsiteX4" fmla="*/ 1090 w 180416"/>
                <a:gd name="connsiteY4" fmla="*/ -3606 h 1995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416" h="199567">
                  <a:moveTo>
                    <a:pt x="1090" y="-3606"/>
                  </a:moveTo>
                  <a:cubicBezTo>
                    <a:pt x="-294" y="-697"/>
                    <a:pt x="-1666" y="2224"/>
                    <a:pt x="-2999" y="5158"/>
                  </a:cubicBezTo>
                  <a:lnTo>
                    <a:pt x="176477" y="195962"/>
                  </a:lnTo>
                  <a:cubicBezTo>
                    <a:pt x="176795" y="195721"/>
                    <a:pt x="177112" y="195467"/>
                    <a:pt x="177417" y="195213"/>
                  </a:cubicBezTo>
                  <a:cubicBezTo>
                    <a:pt x="170952" y="179897"/>
                    <a:pt x="84199" y="85168"/>
                    <a:pt x="1090" y="-3606"/>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id="{46FA5C71-80B0-99F1-B5BD-31FD98DC6619}"/>
                </a:ext>
              </a:extLst>
            </p:cNvPr>
            <p:cNvSpPr/>
            <p:nvPr/>
          </p:nvSpPr>
          <p:spPr>
            <a:xfrm flipV="1">
              <a:off x="7402537" y="1664830"/>
              <a:ext cx="145249" cy="162293"/>
            </a:xfrm>
            <a:custGeom>
              <a:avLst/>
              <a:gdLst>
                <a:gd name="connsiteX0" fmla="*/ -2891 w 145249"/>
                <a:gd name="connsiteY0" fmla="*/ -3452 h 162293"/>
                <a:gd name="connsiteX1" fmla="*/ -2891 w 145249"/>
                <a:gd name="connsiteY1" fmla="*/ 8778 h 162293"/>
                <a:gd name="connsiteX2" fmla="*/ 138269 w 145249"/>
                <a:gd name="connsiteY2" fmla="*/ 158841 h 162293"/>
                <a:gd name="connsiteX3" fmla="*/ 142359 w 145249"/>
                <a:gd name="connsiteY3" fmla="*/ 150078 h 162293"/>
                <a:gd name="connsiteX4" fmla="*/ -2891 w 145249"/>
                <a:gd name="connsiteY4" fmla="*/ -3452 h 162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49" h="162293">
                  <a:moveTo>
                    <a:pt x="-2891" y="-3452"/>
                  </a:moveTo>
                  <a:lnTo>
                    <a:pt x="-2891" y="8778"/>
                  </a:lnTo>
                  <a:lnTo>
                    <a:pt x="138269" y="158841"/>
                  </a:lnTo>
                  <a:cubicBezTo>
                    <a:pt x="139603" y="155908"/>
                    <a:pt x="140974" y="152987"/>
                    <a:pt x="142359" y="150078"/>
                  </a:cubicBezTo>
                  <a:cubicBezTo>
                    <a:pt x="80167" y="83632"/>
                    <a:pt x="20020" y="20538"/>
                    <a:pt x="-2891" y="-3452"/>
                  </a:cubicBez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id="{A3BF77AE-A36E-78DF-D98D-B47F2DD41305}"/>
                </a:ext>
              </a:extLst>
            </p:cNvPr>
            <p:cNvSpPr/>
            <p:nvPr/>
          </p:nvSpPr>
          <p:spPr>
            <a:xfrm flipV="1">
              <a:off x="7775422" y="1518120"/>
              <a:ext cx="3073" cy="2755"/>
            </a:xfrm>
            <a:custGeom>
              <a:avLst/>
              <a:gdLst>
                <a:gd name="connsiteX0" fmla="*/ -3034 w 3073"/>
                <a:gd name="connsiteY0" fmla="*/ -3654 h 2755"/>
                <a:gd name="connsiteX1" fmla="*/ -3097 w 3073"/>
                <a:gd name="connsiteY1" fmla="*/ -3590 h 2755"/>
                <a:gd name="connsiteX2" fmla="*/ -2919 w 3073"/>
                <a:gd name="connsiteY2" fmla="*/ -3438 h 2755"/>
                <a:gd name="connsiteX3" fmla="*/ -24 w 3073"/>
                <a:gd name="connsiteY3" fmla="*/ -898 h 2755"/>
                <a:gd name="connsiteX4" fmla="*/ -3034 w 3073"/>
                <a:gd name="connsiteY4" fmla="*/ -3654 h 2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3" h="2755">
                  <a:moveTo>
                    <a:pt x="-3034" y="-3654"/>
                  </a:moveTo>
                  <a:cubicBezTo>
                    <a:pt x="-3046" y="-3641"/>
                    <a:pt x="-3084" y="-3603"/>
                    <a:pt x="-3097" y="-3590"/>
                  </a:cubicBezTo>
                  <a:lnTo>
                    <a:pt x="-2919" y="-3438"/>
                  </a:lnTo>
                  <a:lnTo>
                    <a:pt x="-24" y="-898"/>
                  </a:lnTo>
                  <a:lnTo>
                    <a:pt x="-3034" y="-3654"/>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id="{F4336EA0-308D-3155-00B1-9E5C905C4863}"/>
                </a:ext>
              </a:extLst>
            </p:cNvPr>
            <p:cNvSpPr/>
            <p:nvPr/>
          </p:nvSpPr>
          <p:spPr>
            <a:xfrm flipV="1">
              <a:off x="7564564" y="1520812"/>
              <a:ext cx="210921" cy="190690"/>
            </a:xfrm>
            <a:custGeom>
              <a:avLst/>
              <a:gdLst>
                <a:gd name="connsiteX0" fmla="*/ 62 w 210921"/>
                <a:gd name="connsiteY0" fmla="*/ -3568 h 190690"/>
                <a:gd name="connsiteX1" fmla="*/ -3024 w 210921"/>
                <a:gd name="connsiteY1" fmla="*/ 1918 h 190690"/>
                <a:gd name="connsiteX2" fmla="*/ 207834 w 210921"/>
                <a:gd name="connsiteY2" fmla="*/ 187123 h 190690"/>
                <a:gd name="connsiteX3" fmla="*/ 207897 w 210921"/>
                <a:gd name="connsiteY3" fmla="*/ 187059 h 190690"/>
                <a:gd name="connsiteX4" fmla="*/ 62 w 210921"/>
                <a:gd name="connsiteY4" fmla="*/ -3568 h 190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21" h="190690">
                  <a:moveTo>
                    <a:pt x="62" y="-3568"/>
                  </a:moveTo>
                  <a:cubicBezTo>
                    <a:pt x="-980" y="-1739"/>
                    <a:pt x="-2008" y="77"/>
                    <a:pt x="-3024" y="1918"/>
                  </a:cubicBezTo>
                  <a:lnTo>
                    <a:pt x="207834" y="187123"/>
                  </a:lnTo>
                  <a:cubicBezTo>
                    <a:pt x="207846" y="187110"/>
                    <a:pt x="207885" y="187072"/>
                    <a:pt x="207897" y="187059"/>
                  </a:cubicBezTo>
                  <a:lnTo>
                    <a:pt x="62" y="-3568"/>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id="{4EBF42DD-B326-E9BB-BF66-82F35D0830C7}"/>
                </a:ext>
              </a:extLst>
            </p:cNvPr>
            <p:cNvSpPr/>
            <p:nvPr/>
          </p:nvSpPr>
          <p:spPr>
            <a:xfrm flipV="1">
              <a:off x="7402537" y="1706016"/>
              <a:ext cx="165112" cy="156908"/>
            </a:xfrm>
            <a:custGeom>
              <a:avLst/>
              <a:gdLst>
                <a:gd name="connsiteX0" fmla="*/ -2898 w 165112"/>
                <a:gd name="connsiteY0" fmla="*/ -3418 h 156908"/>
                <a:gd name="connsiteX1" fmla="*/ -2898 w 165112"/>
                <a:gd name="connsiteY1" fmla="*/ 11175 h 156908"/>
                <a:gd name="connsiteX2" fmla="*/ 159129 w 165112"/>
                <a:gd name="connsiteY2" fmla="*/ 153491 h 156908"/>
                <a:gd name="connsiteX3" fmla="*/ 162215 w 165112"/>
                <a:gd name="connsiteY3" fmla="*/ 148005 h 156908"/>
                <a:gd name="connsiteX4" fmla="*/ -2898 w 165112"/>
                <a:gd name="connsiteY4" fmla="*/ -3418 h 156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12" h="156908">
                  <a:moveTo>
                    <a:pt x="-2898" y="-3418"/>
                  </a:moveTo>
                  <a:lnTo>
                    <a:pt x="-2898" y="11175"/>
                  </a:lnTo>
                  <a:lnTo>
                    <a:pt x="159129" y="153491"/>
                  </a:lnTo>
                  <a:cubicBezTo>
                    <a:pt x="160145" y="151650"/>
                    <a:pt x="161173" y="149834"/>
                    <a:pt x="162215" y="148005"/>
                  </a:cubicBezTo>
                  <a:lnTo>
                    <a:pt x="-2898" y="-3418"/>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id="{8A563FAF-0CFE-06C3-5A04-CE5EA2E23065}"/>
                </a:ext>
              </a:extLst>
            </p:cNvPr>
            <p:cNvSpPr/>
            <p:nvPr/>
          </p:nvSpPr>
          <p:spPr>
            <a:xfrm flipV="1">
              <a:off x="7837131" y="1594421"/>
              <a:ext cx="12" cy="9525"/>
            </a:xfrm>
            <a:custGeom>
              <a:avLst/>
              <a:gdLst>
                <a:gd name="connsiteX0" fmla="*/ -3138 w 12"/>
                <a:gd name="connsiteY0" fmla="*/ -3587 h 9525"/>
                <a:gd name="connsiteX1" fmla="*/ -3138 w 12"/>
                <a:gd name="connsiteY1" fmla="*/ -3587 h 9525"/>
                <a:gd name="connsiteX2" fmla="*/ -3125 w 12"/>
                <a:gd name="connsiteY2" fmla="*/ -3587 h 9525"/>
              </a:gdLst>
              <a:ahLst/>
              <a:cxnLst>
                <a:cxn ang="0">
                  <a:pos x="connsiteX0" y="connsiteY0"/>
                </a:cxn>
                <a:cxn ang="0">
                  <a:pos x="connsiteX1" y="connsiteY1"/>
                </a:cxn>
                <a:cxn ang="0">
                  <a:pos x="connsiteX2" y="connsiteY2"/>
                </a:cxn>
              </a:cxnLst>
              <a:rect l="l" t="t" r="r" b="b"/>
              <a:pathLst>
                <a:path w="12" h="9525">
                  <a:moveTo>
                    <a:pt x="-3138" y="-3587"/>
                  </a:moveTo>
                  <a:lnTo>
                    <a:pt x="-3138" y="-3587"/>
                  </a:lnTo>
                  <a:lnTo>
                    <a:pt x="-3125" y="-3587"/>
                  </a:lnTo>
                </a:path>
              </a:pathLst>
            </a:custGeom>
            <a:solidFill>
              <a:srgbClr val="561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id="{56917055-2AD7-26E4-5BE1-E279EF9DB329}"/>
                </a:ext>
              </a:extLst>
            </p:cNvPr>
            <p:cNvSpPr/>
            <p:nvPr/>
          </p:nvSpPr>
          <p:spPr>
            <a:xfrm flipV="1">
              <a:off x="7595387" y="1594421"/>
              <a:ext cx="241757" cy="168249"/>
            </a:xfrm>
            <a:custGeom>
              <a:avLst/>
              <a:gdLst>
                <a:gd name="connsiteX0" fmla="*/ 1834 w 241757"/>
                <a:gd name="connsiteY0" fmla="*/ -3512 h 168249"/>
                <a:gd name="connsiteX1" fmla="*/ -3056 w 241757"/>
                <a:gd name="connsiteY1" fmla="*/ 3498 h 168249"/>
                <a:gd name="connsiteX2" fmla="*/ 238701 w 241757"/>
                <a:gd name="connsiteY2" fmla="*/ 164737 h 168249"/>
                <a:gd name="connsiteX3" fmla="*/ 238689 w 241757"/>
                <a:gd name="connsiteY3" fmla="*/ 164737 h 168249"/>
                <a:gd name="connsiteX4" fmla="*/ 1834 w 241757"/>
                <a:gd name="connsiteY4" fmla="*/ -3512 h 168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757" h="168249">
                  <a:moveTo>
                    <a:pt x="1834" y="-3512"/>
                  </a:moveTo>
                  <a:cubicBezTo>
                    <a:pt x="195" y="-1188"/>
                    <a:pt x="-1443" y="1161"/>
                    <a:pt x="-3056" y="3498"/>
                  </a:cubicBezTo>
                  <a:lnTo>
                    <a:pt x="238701" y="164737"/>
                  </a:lnTo>
                  <a:cubicBezTo>
                    <a:pt x="238689" y="164737"/>
                    <a:pt x="238689" y="164737"/>
                    <a:pt x="238689" y="164737"/>
                  </a:cubicBezTo>
                  <a:lnTo>
                    <a:pt x="1834" y="-3512"/>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id="{0980D484-4B00-3792-16A9-6059C60249BB}"/>
                </a:ext>
              </a:extLst>
            </p:cNvPr>
            <p:cNvSpPr/>
            <p:nvPr/>
          </p:nvSpPr>
          <p:spPr>
            <a:xfrm flipV="1">
              <a:off x="7407439" y="1755660"/>
              <a:ext cx="192836" cy="138341"/>
            </a:xfrm>
            <a:custGeom>
              <a:avLst/>
              <a:gdLst>
                <a:gd name="connsiteX0" fmla="*/ 5052 w 192836"/>
                <a:gd name="connsiteY0" fmla="*/ -3382 h 138341"/>
                <a:gd name="connsiteX1" fmla="*/ -2911 w 192836"/>
                <a:gd name="connsiteY1" fmla="*/ 9611 h 138341"/>
                <a:gd name="connsiteX2" fmla="*/ 185037 w 192836"/>
                <a:gd name="connsiteY2" fmla="*/ 134960 h 138341"/>
                <a:gd name="connsiteX3" fmla="*/ 189926 w 192836"/>
                <a:gd name="connsiteY3" fmla="*/ 127949 h 138341"/>
                <a:gd name="connsiteX4" fmla="*/ 5052 w 192836"/>
                <a:gd name="connsiteY4" fmla="*/ -3382 h 138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836" h="138341">
                  <a:moveTo>
                    <a:pt x="5052" y="-3382"/>
                  </a:moveTo>
                  <a:lnTo>
                    <a:pt x="-2911" y="9611"/>
                  </a:lnTo>
                  <a:lnTo>
                    <a:pt x="185037" y="134960"/>
                  </a:lnTo>
                  <a:cubicBezTo>
                    <a:pt x="186649" y="132623"/>
                    <a:pt x="188288" y="130273"/>
                    <a:pt x="189926" y="127949"/>
                  </a:cubicBezTo>
                  <a:lnTo>
                    <a:pt x="5052" y="-338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7ED5368-4563-04DE-225A-5BE94C7BC402}"/>
                </a:ext>
              </a:extLst>
            </p:cNvPr>
            <p:cNvSpPr/>
            <p:nvPr/>
          </p:nvSpPr>
          <p:spPr>
            <a:xfrm flipV="1">
              <a:off x="7634655" y="1668589"/>
              <a:ext cx="244894" cy="145643"/>
            </a:xfrm>
            <a:custGeom>
              <a:avLst/>
              <a:gdLst>
                <a:gd name="connsiteX0" fmla="*/ 2885 w 244894"/>
                <a:gd name="connsiteY0" fmla="*/ -3456 h 145643"/>
                <a:gd name="connsiteX1" fmla="*/ -3084 w 244894"/>
                <a:gd name="connsiteY1" fmla="*/ 3567 h 145643"/>
                <a:gd name="connsiteX2" fmla="*/ 241811 w 244894"/>
                <a:gd name="connsiteY2" fmla="*/ 142188 h 145643"/>
                <a:gd name="connsiteX3" fmla="*/ 2885 w 244894"/>
                <a:gd name="connsiteY3" fmla="*/ -3456 h 145643"/>
              </a:gdLst>
              <a:ahLst/>
              <a:cxnLst>
                <a:cxn ang="0">
                  <a:pos x="connsiteX0" y="connsiteY0"/>
                </a:cxn>
                <a:cxn ang="0">
                  <a:pos x="connsiteX1" y="connsiteY1"/>
                </a:cxn>
                <a:cxn ang="0">
                  <a:pos x="connsiteX2" y="connsiteY2"/>
                </a:cxn>
                <a:cxn ang="0">
                  <a:pos x="connsiteX3" y="connsiteY3"/>
                </a:cxn>
              </a:cxnLst>
              <a:rect l="l" t="t" r="r" b="b"/>
              <a:pathLst>
                <a:path w="244894" h="145643">
                  <a:moveTo>
                    <a:pt x="2885" y="-3456"/>
                  </a:moveTo>
                  <a:cubicBezTo>
                    <a:pt x="879" y="-1132"/>
                    <a:pt x="-1102" y="1205"/>
                    <a:pt x="-3084" y="3567"/>
                  </a:cubicBezTo>
                  <a:lnTo>
                    <a:pt x="241811" y="142188"/>
                  </a:lnTo>
                  <a:lnTo>
                    <a:pt x="2885" y="-345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id="{76173DE2-F3D9-81B3-CFB9-07383DFA877D}"/>
                </a:ext>
              </a:extLst>
            </p:cNvPr>
            <p:cNvSpPr/>
            <p:nvPr/>
          </p:nvSpPr>
          <p:spPr>
            <a:xfrm flipV="1">
              <a:off x="7432370" y="1807210"/>
              <a:ext cx="208254" cy="128676"/>
            </a:xfrm>
            <a:custGeom>
              <a:avLst/>
              <a:gdLst>
                <a:gd name="connsiteX0" fmla="*/ 5741 w 208254"/>
                <a:gd name="connsiteY0" fmla="*/ -3340 h 128676"/>
                <a:gd name="connsiteX1" fmla="*/ -2933 w 208254"/>
                <a:gd name="connsiteY1" fmla="*/ 10821 h 128676"/>
                <a:gd name="connsiteX2" fmla="*/ 199353 w 208254"/>
                <a:gd name="connsiteY2" fmla="*/ 125337 h 128676"/>
                <a:gd name="connsiteX3" fmla="*/ 205322 w 208254"/>
                <a:gd name="connsiteY3" fmla="*/ 118313 h 128676"/>
                <a:gd name="connsiteX4" fmla="*/ 5741 w 208254"/>
                <a:gd name="connsiteY4" fmla="*/ -3340 h 12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254" h="128676">
                  <a:moveTo>
                    <a:pt x="5741" y="-3340"/>
                  </a:moveTo>
                  <a:lnTo>
                    <a:pt x="-2933" y="10821"/>
                  </a:lnTo>
                  <a:lnTo>
                    <a:pt x="199353" y="125337"/>
                  </a:lnTo>
                  <a:cubicBezTo>
                    <a:pt x="201334" y="122974"/>
                    <a:pt x="203315" y="120638"/>
                    <a:pt x="205322" y="118313"/>
                  </a:cubicBezTo>
                  <a:lnTo>
                    <a:pt x="5741" y="-3340"/>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id="{14C1CDAC-45C2-AE67-BAD0-19AF1101D646}"/>
                </a:ext>
              </a:extLst>
            </p:cNvPr>
            <p:cNvSpPr/>
            <p:nvPr/>
          </p:nvSpPr>
          <p:spPr>
            <a:xfrm flipV="1">
              <a:off x="7700073" y="1780057"/>
              <a:ext cx="218643" cy="99161"/>
            </a:xfrm>
            <a:custGeom>
              <a:avLst/>
              <a:gdLst>
                <a:gd name="connsiteX0" fmla="*/ 3078 w 218643"/>
                <a:gd name="connsiteY0" fmla="*/ -3377 h 99161"/>
                <a:gd name="connsiteX1" fmla="*/ -3119 w 218643"/>
                <a:gd name="connsiteY1" fmla="*/ 1868 h 99161"/>
                <a:gd name="connsiteX2" fmla="*/ 215524 w 218643"/>
                <a:gd name="connsiteY2" fmla="*/ 95784 h 99161"/>
                <a:gd name="connsiteX3" fmla="*/ 3078 w 218643"/>
                <a:gd name="connsiteY3" fmla="*/ -3377 h 99161"/>
              </a:gdLst>
              <a:ahLst/>
              <a:cxnLst>
                <a:cxn ang="0">
                  <a:pos x="connsiteX0" y="connsiteY0"/>
                </a:cxn>
                <a:cxn ang="0">
                  <a:pos x="connsiteX1" y="connsiteY1"/>
                </a:cxn>
                <a:cxn ang="0">
                  <a:pos x="connsiteX2" y="connsiteY2"/>
                </a:cxn>
                <a:cxn ang="0">
                  <a:pos x="connsiteX3" y="connsiteY3"/>
                </a:cxn>
              </a:cxnLst>
              <a:rect l="l" t="t" r="r" b="b"/>
              <a:pathLst>
                <a:path w="218643" h="99161">
                  <a:moveTo>
                    <a:pt x="3078" y="-3377"/>
                  </a:moveTo>
                  <a:cubicBezTo>
                    <a:pt x="1008" y="-1650"/>
                    <a:pt x="-1062" y="103"/>
                    <a:pt x="-3119" y="1868"/>
                  </a:cubicBezTo>
                  <a:lnTo>
                    <a:pt x="215524" y="95784"/>
                  </a:lnTo>
                  <a:lnTo>
                    <a:pt x="3078" y="-337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07869B3B-BF52-9D33-35A2-783DB4CB73A0}"/>
                </a:ext>
              </a:extLst>
            </p:cNvPr>
            <p:cNvSpPr/>
            <p:nvPr/>
          </p:nvSpPr>
          <p:spPr>
            <a:xfrm flipV="1">
              <a:off x="7464958" y="1873974"/>
              <a:ext cx="241312" cy="114134"/>
            </a:xfrm>
            <a:custGeom>
              <a:avLst/>
              <a:gdLst>
                <a:gd name="connsiteX0" fmla="*/ 5085 w 241312"/>
                <a:gd name="connsiteY0" fmla="*/ -3287 h 114134"/>
                <a:gd name="connsiteX1" fmla="*/ -2967 w 241312"/>
                <a:gd name="connsiteY1" fmla="*/ 9858 h 114134"/>
                <a:gd name="connsiteX2" fmla="*/ 232149 w 241312"/>
                <a:gd name="connsiteY2" fmla="*/ 110848 h 114134"/>
                <a:gd name="connsiteX3" fmla="*/ 238346 w 241312"/>
                <a:gd name="connsiteY3" fmla="*/ 105603 h 114134"/>
                <a:gd name="connsiteX4" fmla="*/ 5085 w 241312"/>
                <a:gd name="connsiteY4" fmla="*/ -3287 h 11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12" h="114134">
                  <a:moveTo>
                    <a:pt x="5085" y="-3287"/>
                  </a:moveTo>
                  <a:lnTo>
                    <a:pt x="-2967" y="9858"/>
                  </a:lnTo>
                  <a:lnTo>
                    <a:pt x="232149" y="110848"/>
                  </a:lnTo>
                  <a:cubicBezTo>
                    <a:pt x="234206" y="109083"/>
                    <a:pt x="236276" y="107330"/>
                    <a:pt x="238346" y="105603"/>
                  </a:cubicBezTo>
                  <a:lnTo>
                    <a:pt x="5085" y="-328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971BDAC5-F72D-35E7-DEB4-C232AC21F77A}"/>
                </a:ext>
              </a:extLst>
            </p:cNvPr>
            <p:cNvSpPr/>
            <p:nvPr/>
          </p:nvSpPr>
          <p:spPr>
            <a:xfrm flipV="1">
              <a:off x="7947532" y="1890763"/>
              <a:ext cx="1346" cy="431"/>
            </a:xfrm>
            <a:custGeom>
              <a:avLst/>
              <a:gdLst>
                <a:gd name="connsiteX0" fmla="*/ -3214 w 1346"/>
                <a:gd name="connsiteY0" fmla="*/ -3323 h 431"/>
                <a:gd name="connsiteX1" fmla="*/ -3214 w 1346"/>
                <a:gd name="connsiteY1" fmla="*/ -3285 h 431"/>
                <a:gd name="connsiteX2" fmla="*/ -1868 w 1346"/>
                <a:gd name="connsiteY2" fmla="*/ -2891 h 431"/>
                <a:gd name="connsiteX3" fmla="*/ -3214 w 1346"/>
                <a:gd name="connsiteY3" fmla="*/ -3323 h 431"/>
              </a:gdLst>
              <a:ahLst/>
              <a:cxnLst>
                <a:cxn ang="0">
                  <a:pos x="connsiteX0" y="connsiteY0"/>
                </a:cxn>
                <a:cxn ang="0">
                  <a:pos x="connsiteX1" y="connsiteY1"/>
                </a:cxn>
                <a:cxn ang="0">
                  <a:pos x="connsiteX2" y="connsiteY2"/>
                </a:cxn>
                <a:cxn ang="0">
                  <a:pos x="connsiteX3" y="connsiteY3"/>
                </a:cxn>
              </a:cxnLst>
              <a:rect l="l" t="t" r="r" b="b"/>
              <a:pathLst>
                <a:path w="1346" h="431">
                  <a:moveTo>
                    <a:pt x="-3214" y="-3323"/>
                  </a:moveTo>
                  <a:cubicBezTo>
                    <a:pt x="-3214" y="-3310"/>
                    <a:pt x="-3214" y="-3310"/>
                    <a:pt x="-3214" y="-3285"/>
                  </a:cubicBezTo>
                  <a:cubicBezTo>
                    <a:pt x="-2325" y="-3030"/>
                    <a:pt x="-1868" y="-2891"/>
                    <a:pt x="-1868" y="-2891"/>
                  </a:cubicBezTo>
                  <a:lnTo>
                    <a:pt x="-3214" y="-3323"/>
                  </a:lnTo>
                </a:path>
              </a:pathLst>
            </a:custGeom>
            <a:solidFill>
              <a:srgbClr val="0228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id="{E8A46BE9-CB83-348B-D998-12511D9F4007}"/>
                </a:ext>
              </a:extLst>
            </p:cNvPr>
            <p:cNvSpPr/>
            <p:nvPr/>
          </p:nvSpPr>
          <p:spPr>
            <a:xfrm flipV="1">
              <a:off x="7947380" y="1891157"/>
              <a:ext cx="152" cy="88"/>
            </a:xfrm>
            <a:custGeom>
              <a:avLst/>
              <a:gdLst>
                <a:gd name="connsiteX0" fmla="*/ -3213 w 152"/>
                <a:gd name="connsiteY0" fmla="*/ -3322 h 88"/>
                <a:gd name="connsiteX1" fmla="*/ -3213 w 152"/>
                <a:gd name="connsiteY1" fmla="*/ -3284 h 88"/>
                <a:gd name="connsiteX2" fmla="*/ -3061 w 152"/>
                <a:gd name="connsiteY2" fmla="*/ -3234 h 88"/>
                <a:gd name="connsiteX3" fmla="*/ -3061 w 152"/>
                <a:gd name="connsiteY3" fmla="*/ -3271 h 88"/>
                <a:gd name="connsiteX4" fmla="*/ -3213 w 152"/>
                <a:gd name="connsiteY4" fmla="*/ -3322 h 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 h="88">
                  <a:moveTo>
                    <a:pt x="-3213" y="-3322"/>
                  </a:moveTo>
                  <a:cubicBezTo>
                    <a:pt x="-3213" y="-3310"/>
                    <a:pt x="-3213" y="-3297"/>
                    <a:pt x="-3213" y="-3284"/>
                  </a:cubicBezTo>
                  <a:cubicBezTo>
                    <a:pt x="-3163" y="-3271"/>
                    <a:pt x="-3112" y="-3246"/>
                    <a:pt x="-3061" y="-3234"/>
                  </a:cubicBezTo>
                  <a:cubicBezTo>
                    <a:pt x="-3061" y="-3259"/>
                    <a:pt x="-3061" y="-3259"/>
                    <a:pt x="-3061" y="-3271"/>
                  </a:cubicBezTo>
                  <a:lnTo>
                    <a:pt x="-3213" y="-3322"/>
                  </a:lnTo>
                </a:path>
              </a:pathLst>
            </a:custGeom>
            <a:solidFill>
              <a:srgbClr val="02230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id="{9A858F6B-E65D-0701-FB93-92CCDBC9C706}"/>
                </a:ext>
              </a:extLst>
            </p:cNvPr>
            <p:cNvSpPr/>
            <p:nvPr/>
          </p:nvSpPr>
          <p:spPr>
            <a:xfrm flipV="1">
              <a:off x="7788948" y="1891207"/>
              <a:ext cx="158432" cy="49695"/>
            </a:xfrm>
            <a:custGeom>
              <a:avLst/>
              <a:gdLst>
                <a:gd name="connsiteX0" fmla="*/ 1844 w 158432"/>
                <a:gd name="connsiteY0" fmla="*/ -3300 h 49695"/>
                <a:gd name="connsiteX1" fmla="*/ -3159 w 158432"/>
                <a:gd name="connsiteY1" fmla="*/ -252 h 49695"/>
                <a:gd name="connsiteX2" fmla="*/ 155273 w 158432"/>
                <a:gd name="connsiteY2" fmla="*/ 46395 h 49695"/>
                <a:gd name="connsiteX3" fmla="*/ 155273 w 158432"/>
                <a:gd name="connsiteY3" fmla="*/ 46357 h 49695"/>
                <a:gd name="connsiteX4" fmla="*/ 1844 w 158432"/>
                <a:gd name="connsiteY4" fmla="*/ -3300 h 49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32" h="49695">
                  <a:moveTo>
                    <a:pt x="1844" y="-3300"/>
                  </a:moveTo>
                  <a:cubicBezTo>
                    <a:pt x="181" y="-2284"/>
                    <a:pt x="-1496" y="-1268"/>
                    <a:pt x="-3159" y="-252"/>
                  </a:cubicBezTo>
                  <a:cubicBezTo>
                    <a:pt x="79251" y="23967"/>
                    <a:pt x="144669" y="43271"/>
                    <a:pt x="155273" y="46395"/>
                  </a:cubicBezTo>
                  <a:cubicBezTo>
                    <a:pt x="155273" y="46382"/>
                    <a:pt x="155273" y="46370"/>
                    <a:pt x="155273" y="46357"/>
                  </a:cubicBezTo>
                  <a:lnTo>
                    <a:pt x="1844" y="-3300"/>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id="{552573FA-75C1-F7CF-D8C6-C8884632D73F}"/>
                </a:ext>
              </a:extLst>
            </p:cNvPr>
            <p:cNvSpPr/>
            <p:nvPr/>
          </p:nvSpPr>
          <p:spPr>
            <a:xfrm flipV="1">
              <a:off x="7494892" y="1937855"/>
              <a:ext cx="299059" cy="97535"/>
            </a:xfrm>
            <a:custGeom>
              <a:avLst/>
              <a:gdLst>
                <a:gd name="connsiteX0" fmla="*/ 4055 w 299059"/>
                <a:gd name="connsiteY0" fmla="*/ -3237 h 97535"/>
                <a:gd name="connsiteX1" fmla="*/ -3007 w 299059"/>
                <a:gd name="connsiteY1" fmla="*/ 8282 h 97535"/>
                <a:gd name="connsiteX2" fmla="*/ 291049 w 299059"/>
                <a:gd name="connsiteY2" fmla="*/ 94299 h 97535"/>
                <a:gd name="connsiteX3" fmla="*/ 296053 w 299059"/>
                <a:gd name="connsiteY3" fmla="*/ 91251 h 97535"/>
                <a:gd name="connsiteX4" fmla="*/ 4055 w 299059"/>
                <a:gd name="connsiteY4" fmla="*/ -3237 h 97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059" h="97535">
                  <a:moveTo>
                    <a:pt x="4055" y="-3237"/>
                  </a:moveTo>
                  <a:lnTo>
                    <a:pt x="-3007" y="8282"/>
                  </a:lnTo>
                  <a:cubicBezTo>
                    <a:pt x="79264" y="32119"/>
                    <a:pt x="196383" y="66460"/>
                    <a:pt x="291049" y="94299"/>
                  </a:cubicBezTo>
                  <a:cubicBezTo>
                    <a:pt x="292713" y="93283"/>
                    <a:pt x="294389" y="92267"/>
                    <a:pt x="296053" y="91251"/>
                  </a:cubicBezTo>
                  <a:lnTo>
                    <a:pt x="4055" y="-3237"/>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085E72CB-A6EA-117A-F5DD-6B37A03E4602}"/>
                </a:ext>
              </a:extLst>
            </p:cNvPr>
            <p:cNvSpPr/>
            <p:nvPr/>
          </p:nvSpPr>
          <p:spPr>
            <a:xfrm flipV="1">
              <a:off x="7894078" y="1980730"/>
              <a:ext cx="54800" cy="12662"/>
            </a:xfrm>
            <a:custGeom>
              <a:avLst/>
              <a:gdLst>
                <a:gd name="connsiteX0" fmla="*/ -1469 w 54800"/>
                <a:gd name="connsiteY0" fmla="*/ -3237 h 12662"/>
                <a:gd name="connsiteX1" fmla="*/ -3196 w 54800"/>
                <a:gd name="connsiteY1" fmla="*/ -2513 h 12662"/>
                <a:gd name="connsiteX2" fmla="*/ 51605 w 54800"/>
                <a:gd name="connsiteY2" fmla="*/ 9425 h 12662"/>
                <a:gd name="connsiteX3" fmla="*/ -1469 w 54800"/>
                <a:gd name="connsiteY3" fmla="*/ -3237 h 12662"/>
              </a:gdLst>
              <a:ahLst/>
              <a:cxnLst>
                <a:cxn ang="0">
                  <a:pos x="connsiteX0" y="connsiteY0"/>
                </a:cxn>
                <a:cxn ang="0">
                  <a:pos x="connsiteX1" y="connsiteY1"/>
                </a:cxn>
                <a:cxn ang="0">
                  <a:pos x="connsiteX2" y="connsiteY2"/>
                </a:cxn>
                <a:cxn ang="0">
                  <a:pos x="connsiteX3" y="connsiteY3"/>
                </a:cxn>
              </a:cxnLst>
              <a:rect l="l" t="t" r="r" b="b"/>
              <a:pathLst>
                <a:path w="54800" h="12662">
                  <a:moveTo>
                    <a:pt x="-1469" y="-3237"/>
                  </a:moveTo>
                  <a:cubicBezTo>
                    <a:pt x="-2053" y="-2995"/>
                    <a:pt x="-2624" y="-2754"/>
                    <a:pt x="-3196" y="-2513"/>
                  </a:cubicBezTo>
                  <a:lnTo>
                    <a:pt x="51605" y="9425"/>
                  </a:lnTo>
                  <a:lnTo>
                    <a:pt x="-1469" y="-3237"/>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87977C12-8495-4D32-E092-404EAC7DF105}"/>
                </a:ext>
              </a:extLst>
            </p:cNvPr>
            <p:cNvSpPr/>
            <p:nvPr/>
          </p:nvSpPr>
          <p:spPr>
            <a:xfrm flipV="1">
              <a:off x="7524991" y="1992668"/>
              <a:ext cx="370814" cy="88087"/>
            </a:xfrm>
            <a:custGeom>
              <a:avLst/>
              <a:gdLst>
                <a:gd name="connsiteX0" fmla="*/ 1673 w 370814"/>
                <a:gd name="connsiteY0" fmla="*/ -3192 h 88087"/>
                <a:gd name="connsiteX1" fmla="*/ -3052 w 370814"/>
                <a:gd name="connsiteY1" fmla="*/ 4529 h 88087"/>
                <a:gd name="connsiteX2" fmla="*/ 366036 w 370814"/>
                <a:gd name="connsiteY2" fmla="*/ 84895 h 88087"/>
                <a:gd name="connsiteX3" fmla="*/ 367763 w 370814"/>
                <a:gd name="connsiteY3" fmla="*/ 84171 h 88087"/>
                <a:gd name="connsiteX4" fmla="*/ 1673 w 370814"/>
                <a:gd name="connsiteY4" fmla="*/ -3192 h 88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14" h="88087">
                  <a:moveTo>
                    <a:pt x="1673" y="-3192"/>
                  </a:moveTo>
                  <a:lnTo>
                    <a:pt x="-3052" y="4529"/>
                  </a:lnTo>
                  <a:lnTo>
                    <a:pt x="366036" y="84895"/>
                  </a:lnTo>
                  <a:cubicBezTo>
                    <a:pt x="366607" y="84653"/>
                    <a:pt x="367179" y="84412"/>
                    <a:pt x="367763" y="84171"/>
                  </a:cubicBezTo>
                  <a:lnTo>
                    <a:pt x="1673" y="-3192"/>
                  </a:lnTo>
                </a:path>
              </a:pathLst>
            </a:custGeom>
            <a:solidFill>
              <a:srgbClr val="8A2A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9FBFE5C4-2D6D-F360-DE9B-59C9F96E0867}"/>
                </a:ext>
              </a:extLst>
            </p:cNvPr>
            <p:cNvSpPr/>
            <p:nvPr/>
          </p:nvSpPr>
          <p:spPr>
            <a:xfrm flipV="1">
              <a:off x="7391996" y="1323896"/>
              <a:ext cx="10541" cy="841707"/>
            </a:xfrm>
            <a:custGeom>
              <a:avLst/>
              <a:gdLst>
                <a:gd name="connsiteX0" fmla="*/ -2838 w 10541"/>
                <a:gd name="connsiteY0" fmla="*/ -3453 h 841707"/>
                <a:gd name="connsiteX1" fmla="*/ 7704 w 10541"/>
                <a:gd name="connsiteY1" fmla="*/ -3453 h 841707"/>
                <a:gd name="connsiteX2" fmla="*/ 7704 w 10541"/>
                <a:gd name="connsiteY2" fmla="*/ 838255 h 841707"/>
                <a:gd name="connsiteX3" fmla="*/ -2838 w 10541"/>
                <a:gd name="connsiteY3" fmla="*/ 838255 h 841707"/>
              </a:gdLst>
              <a:ahLst/>
              <a:cxnLst>
                <a:cxn ang="0">
                  <a:pos x="connsiteX0" y="connsiteY0"/>
                </a:cxn>
                <a:cxn ang="0">
                  <a:pos x="connsiteX1" y="connsiteY1"/>
                </a:cxn>
                <a:cxn ang="0">
                  <a:pos x="connsiteX2" y="connsiteY2"/>
                </a:cxn>
                <a:cxn ang="0">
                  <a:pos x="connsiteX3" y="connsiteY3"/>
                </a:cxn>
              </a:cxnLst>
              <a:rect l="l" t="t" r="r" b="b"/>
              <a:pathLst>
                <a:path w="10541" h="841707">
                  <a:moveTo>
                    <a:pt x="-2838" y="-3453"/>
                  </a:moveTo>
                  <a:lnTo>
                    <a:pt x="7704" y="-3453"/>
                  </a:lnTo>
                  <a:lnTo>
                    <a:pt x="7704" y="838255"/>
                  </a:lnTo>
                  <a:lnTo>
                    <a:pt x="-2838" y="838255"/>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67F0ED59-D7EC-87E2-7DD5-96B4FD32229F}"/>
                </a:ext>
              </a:extLst>
            </p:cNvPr>
            <p:cNvSpPr/>
            <p:nvPr/>
          </p:nvSpPr>
          <p:spPr>
            <a:xfrm flipV="1">
              <a:off x="7071067" y="1580271"/>
              <a:ext cx="333679" cy="449163"/>
            </a:xfrm>
            <a:custGeom>
              <a:avLst/>
              <a:gdLst>
                <a:gd name="connsiteX0" fmla="*/ 30138 w 333679"/>
                <a:gd name="connsiteY0" fmla="*/ 445152 h 449163"/>
                <a:gd name="connsiteX1" fmla="*/ -2729 w 333679"/>
                <a:gd name="connsiteY1" fmla="*/ 445101 h 449163"/>
                <a:gd name="connsiteX2" fmla="*/ -2729 w 333679"/>
                <a:gd name="connsiteY2" fmla="*/ 284 h 449163"/>
                <a:gd name="connsiteX3" fmla="*/ 330951 w 333679"/>
                <a:gd name="connsiteY3" fmla="*/ -3399 h 449163"/>
                <a:gd name="connsiteX4" fmla="*/ 325197 w 333679"/>
                <a:gd name="connsiteY4" fmla="*/ 104601 h 449163"/>
                <a:gd name="connsiteX5" fmla="*/ 30138 w 333679"/>
                <a:gd name="connsiteY5" fmla="*/ 445152 h 44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679" h="449163">
                  <a:moveTo>
                    <a:pt x="30138" y="445152"/>
                  </a:moveTo>
                  <a:cubicBezTo>
                    <a:pt x="18111" y="445152"/>
                    <a:pt x="8929" y="446562"/>
                    <a:pt x="-2729" y="445101"/>
                  </a:cubicBezTo>
                  <a:lnTo>
                    <a:pt x="-2729" y="284"/>
                  </a:lnTo>
                  <a:lnTo>
                    <a:pt x="330951" y="-3399"/>
                  </a:lnTo>
                  <a:cubicBezTo>
                    <a:pt x="330951" y="24236"/>
                    <a:pt x="325197" y="67962"/>
                    <a:pt x="325197" y="104601"/>
                  </a:cubicBezTo>
                  <a:cubicBezTo>
                    <a:pt x="325197" y="272318"/>
                    <a:pt x="191619" y="445152"/>
                    <a:pt x="30138" y="445152"/>
                  </a:cubicBezTo>
                </a:path>
              </a:pathLst>
            </a:custGeom>
            <a:solidFill>
              <a:srgbClr val="F9B76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id="{9A7C3BD5-9D0A-9154-4A9C-03A8C3BD2723}"/>
                </a:ext>
              </a:extLst>
            </p:cNvPr>
            <p:cNvSpPr/>
            <p:nvPr/>
          </p:nvSpPr>
          <p:spPr>
            <a:xfrm flipV="1">
              <a:off x="7321892" y="1700619"/>
              <a:ext cx="47917" cy="79959"/>
            </a:xfrm>
            <a:custGeom>
              <a:avLst/>
              <a:gdLst>
                <a:gd name="connsiteX0" fmla="*/ 45114 w 47917"/>
                <a:gd name="connsiteY0" fmla="*/ -3457 h 79959"/>
                <a:gd name="connsiteX1" fmla="*/ 44035 w 47917"/>
                <a:gd name="connsiteY1" fmla="*/ -3419 h 79959"/>
                <a:gd name="connsiteX2" fmla="*/ -2803 w 47917"/>
                <a:gd name="connsiteY2" fmla="*/ 76502 h 79959"/>
                <a:gd name="connsiteX3" fmla="*/ -339 w 47917"/>
                <a:gd name="connsiteY3" fmla="*/ 76502 h 79959"/>
                <a:gd name="connsiteX4" fmla="*/ 45114 w 47917"/>
                <a:gd name="connsiteY4" fmla="*/ -3457 h 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17" h="79959">
                  <a:moveTo>
                    <a:pt x="45114" y="-3457"/>
                  </a:moveTo>
                  <a:cubicBezTo>
                    <a:pt x="44771" y="-3444"/>
                    <a:pt x="44377" y="-3431"/>
                    <a:pt x="44035" y="-3419"/>
                  </a:cubicBezTo>
                  <a:cubicBezTo>
                    <a:pt x="31652" y="25106"/>
                    <a:pt x="15828" y="52106"/>
                    <a:pt x="-2803" y="76502"/>
                  </a:cubicBezTo>
                  <a:lnTo>
                    <a:pt x="-339" y="76502"/>
                  </a:lnTo>
                  <a:cubicBezTo>
                    <a:pt x="17758" y="52017"/>
                    <a:pt x="33125" y="25004"/>
                    <a:pt x="45114" y="-3457"/>
                  </a:cubicBezTo>
                </a:path>
              </a:pathLst>
            </a:custGeom>
            <a:solidFill>
              <a:srgbClr val="036C1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03BEA1D-A1ED-41BB-960F-A06D615FA51F}"/>
                </a:ext>
              </a:extLst>
            </p:cNvPr>
            <p:cNvSpPr/>
            <p:nvPr/>
          </p:nvSpPr>
          <p:spPr>
            <a:xfrm flipV="1">
              <a:off x="7252792" y="1628368"/>
              <a:ext cx="71564" cy="72250"/>
            </a:xfrm>
            <a:custGeom>
              <a:avLst/>
              <a:gdLst>
                <a:gd name="connsiteX0" fmla="*/ 68800 w 71564"/>
                <a:gd name="connsiteY0" fmla="*/ -3525 h 72250"/>
                <a:gd name="connsiteX1" fmla="*/ 66337 w 71564"/>
                <a:gd name="connsiteY1" fmla="*/ -3525 h 72250"/>
                <a:gd name="connsiteX2" fmla="*/ 41178 w 71564"/>
                <a:gd name="connsiteY2" fmla="*/ 25977 h 72250"/>
                <a:gd name="connsiteX3" fmla="*/ 42943 w 71564"/>
                <a:gd name="connsiteY3" fmla="*/ 27654 h 72250"/>
                <a:gd name="connsiteX4" fmla="*/ 41242 w 71564"/>
                <a:gd name="connsiteY4" fmla="*/ 26117 h 72250"/>
                <a:gd name="connsiteX5" fmla="*/ 41140 w 71564"/>
                <a:gd name="connsiteY5" fmla="*/ 26028 h 72250"/>
                <a:gd name="connsiteX6" fmla="*/ 10889 w 71564"/>
                <a:gd name="connsiteY6" fmla="*/ 54184 h 72250"/>
                <a:gd name="connsiteX7" fmla="*/ 11003 w 71564"/>
                <a:gd name="connsiteY7" fmla="*/ 55365 h 72250"/>
                <a:gd name="connsiteX8" fmla="*/ 10330 w 71564"/>
                <a:gd name="connsiteY8" fmla="*/ 54629 h 72250"/>
                <a:gd name="connsiteX9" fmla="*/ 1719 w 71564"/>
                <a:gd name="connsiteY9" fmla="*/ 61423 h 72250"/>
                <a:gd name="connsiteX10" fmla="*/ -2764 w 71564"/>
                <a:gd name="connsiteY10" fmla="*/ 68726 h 72250"/>
                <a:gd name="connsiteX11" fmla="*/ 68800 w 71564"/>
                <a:gd name="connsiteY11" fmla="*/ -3525 h 7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1564" h="72250">
                  <a:moveTo>
                    <a:pt x="68800" y="-3525"/>
                  </a:moveTo>
                  <a:lnTo>
                    <a:pt x="66337" y="-3525"/>
                  </a:lnTo>
                  <a:cubicBezTo>
                    <a:pt x="58437" y="6801"/>
                    <a:pt x="50030" y="16669"/>
                    <a:pt x="41178" y="25977"/>
                  </a:cubicBezTo>
                  <a:lnTo>
                    <a:pt x="42943" y="27654"/>
                  </a:lnTo>
                  <a:lnTo>
                    <a:pt x="41242" y="26117"/>
                  </a:lnTo>
                  <a:lnTo>
                    <a:pt x="41140" y="26028"/>
                  </a:lnTo>
                  <a:cubicBezTo>
                    <a:pt x="31564" y="36099"/>
                    <a:pt x="21468" y="45510"/>
                    <a:pt x="10889" y="54184"/>
                  </a:cubicBezTo>
                  <a:cubicBezTo>
                    <a:pt x="11130" y="54794"/>
                    <a:pt x="11181" y="55187"/>
                    <a:pt x="11003" y="55365"/>
                  </a:cubicBezTo>
                  <a:lnTo>
                    <a:pt x="10330" y="54629"/>
                  </a:lnTo>
                  <a:cubicBezTo>
                    <a:pt x="7498" y="56940"/>
                    <a:pt x="4615" y="59214"/>
                    <a:pt x="1719" y="61423"/>
                  </a:cubicBezTo>
                  <a:lnTo>
                    <a:pt x="-2764" y="68726"/>
                  </a:lnTo>
                  <a:cubicBezTo>
                    <a:pt x="24046" y="48914"/>
                    <a:pt x="48201" y="24327"/>
                    <a:pt x="68800" y="-3525"/>
                  </a:cubicBezTo>
                </a:path>
              </a:pathLst>
            </a:custGeom>
            <a:solidFill>
              <a:srgbClr val="C13C0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BA2BC38A-7DFF-0001-9ABD-DF14371B240B}"/>
                </a:ext>
              </a:extLst>
            </p:cNvPr>
            <p:cNvSpPr/>
            <p:nvPr/>
          </p:nvSpPr>
          <p:spPr>
            <a:xfrm flipV="1">
              <a:off x="7391222" y="1850225"/>
              <a:ext cx="774" cy="3670"/>
            </a:xfrm>
            <a:custGeom>
              <a:avLst/>
              <a:gdLst>
                <a:gd name="connsiteX0" fmla="*/ -2060 w 774"/>
                <a:gd name="connsiteY0" fmla="*/ -3357 h 3670"/>
                <a:gd name="connsiteX1" fmla="*/ -2834 w 774"/>
                <a:gd name="connsiteY1" fmla="*/ 301 h 3670"/>
                <a:gd name="connsiteX2" fmla="*/ -2453 w 774"/>
                <a:gd name="connsiteY2" fmla="*/ 313 h 3670"/>
                <a:gd name="connsiteX3" fmla="*/ -2060 w 774"/>
                <a:gd name="connsiteY3" fmla="*/ -1579 h 3670"/>
                <a:gd name="connsiteX4" fmla="*/ -2060 w 774"/>
                <a:gd name="connsiteY4" fmla="*/ -3357 h 3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4" h="3670">
                  <a:moveTo>
                    <a:pt x="-2060" y="-3357"/>
                  </a:moveTo>
                  <a:cubicBezTo>
                    <a:pt x="-2314" y="-2125"/>
                    <a:pt x="-2567" y="-932"/>
                    <a:pt x="-2834" y="301"/>
                  </a:cubicBezTo>
                  <a:cubicBezTo>
                    <a:pt x="-2707" y="301"/>
                    <a:pt x="-2580" y="301"/>
                    <a:pt x="-2453" y="313"/>
                  </a:cubicBezTo>
                  <a:cubicBezTo>
                    <a:pt x="-2314" y="-322"/>
                    <a:pt x="-2186" y="-957"/>
                    <a:pt x="-2060" y="-1579"/>
                  </a:cubicBezTo>
                  <a:lnTo>
                    <a:pt x="-2060" y="-3357"/>
                  </a:lnTo>
                </a:path>
              </a:pathLst>
            </a:custGeom>
            <a:solidFill>
              <a:srgbClr val="067C4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E9028E6E-D436-F2AF-E476-E92C70DB80D0}"/>
                </a:ext>
              </a:extLst>
            </p:cNvPr>
            <p:cNvSpPr/>
            <p:nvPr/>
          </p:nvSpPr>
          <p:spPr>
            <a:xfrm flipV="1">
              <a:off x="7368730" y="1780540"/>
              <a:ext cx="22872" cy="69697"/>
            </a:xfrm>
            <a:custGeom>
              <a:avLst/>
              <a:gdLst>
                <a:gd name="connsiteX0" fmla="*/ 19666 w 22872"/>
                <a:gd name="connsiteY0" fmla="*/ -3390 h 69697"/>
                <a:gd name="connsiteX1" fmla="*/ -2826 w 22872"/>
                <a:gd name="connsiteY1" fmla="*/ 66307 h 69697"/>
                <a:gd name="connsiteX2" fmla="*/ -1747 w 22872"/>
                <a:gd name="connsiteY2" fmla="*/ 66269 h 69697"/>
                <a:gd name="connsiteX3" fmla="*/ 20046 w 22872"/>
                <a:gd name="connsiteY3" fmla="*/ -3378 h 69697"/>
                <a:gd name="connsiteX4" fmla="*/ 19666 w 22872"/>
                <a:gd name="connsiteY4" fmla="*/ -3390 h 696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72" h="69697">
                  <a:moveTo>
                    <a:pt x="19666" y="-3390"/>
                  </a:moveTo>
                  <a:cubicBezTo>
                    <a:pt x="14522" y="20435"/>
                    <a:pt x="6915" y="43841"/>
                    <a:pt x="-2826" y="66307"/>
                  </a:cubicBezTo>
                  <a:cubicBezTo>
                    <a:pt x="-2483" y="66295"/>
                    <a:pt x="-2090" y="66282"/>
                    <a:pt x="-1747" y="66269"/>
                  </a:cubicBezTo>
                  <a:cubicBezTo>
                    <a:pt x="7715" y="43790"/>
                    <a:pt x="15081" y="20410"/>
                    <a:pt x="20046" y="-3378"/>
                  </a:cubicBezTo>
                  <a:cubicBezTo>
                    <a:pt x="19920" y="-3390"/>
                    <a:pt x="19792" y="-3390"/>
                    <a:pt x="19666" y="-3390"/>
                  </a:cubicBezTo>
                </a:path>
              </a:pathLst>
            </a:custGeom>
            <a:solidFill>
              <a:srgbClr val="0255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id="{DED0AC05-C74C-AB8D-D594-96962C52A180}"/>
                </a:ext>
              </a:extLst>
            </p:cNvPr>
            <p:cNvSpPr/>
            <p:nvPr/>
          </p:nvSpPr>
          <p:spPr>
            <a:xfrm flipV="1">
              <a:off x="7391996" y="1852117"/>
              <a:ext cx="1041" cy="5359"/>
            </a:xfrm>
            <a:custGeom>
              <a:avLst/>
              <a:gdLst>
                <a:gd name="connsiteX0" fmla="*/ -1793 w 1041"/>
                <a:gd name="connsiteY0" fmla="*/ -3355 h 5359"/>
                <a:gd name="connsiteX1" fmla="*/ -2276 w 1041"/>
                <a:gd name="connsiteY1" fmla="*/ -2567 h 5359"/>
                <a:gd name="connsiteX2" fmla="*/ -2835 w 1041"/>
                <a:gd name="connsiteY2" fmla="*/ 227 h 5359"/>
                <a:gd name="connsiteX3" fmla="*/ -2835 w 1041"/>
                <a:gd name="connsiteY3" fmla="*/ 2005 h 5359"/>
                <a:gd name="connsiteX4" fmla="*/ -1793 w 1041"/>
                <a:gd name="connsiteY4" fmla="*/ -3355 h 5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 h="5359">
                  <a:moveTo>
                    <a:pt x="-1793" y="-3355"/>
                  </a:moveTo>
                  <a:lnTo>
                    <a:pt x="-2276" y="-2567"/>
                  </a:lnTo>
                  <a:cubicBezTo>
                    <a:pt x="-2454" y="-1627"/>
                    <a:pt x="-2644" y="-700"/>
                    <a:pt x="-2835" y="227"/>
                  </a:cubicBezTo>
                  <a:lnTo>
                    <a:pt x="-2835" y="2005"/>
                  </a:lnTo>
                  <a:cubicBezTo>
                    <a:pt x="-2479" y="214"/>
                    <a:pt x="-2123" y="-1564"/>
                    <a:pt x="-1793" y="-3355"/>
                  </a:cubicBezTo>
                </a:path>
              </a:pathLst>
            </a:custGeom>
            <a:solidFill>
              <a:srgbClr val="42160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id="{64607885-7C3E-60E0-19EB-CF1B6CAB40E8}"/>
                </a:ext>
              </a:extLst>
            </p:cNvPr>
            <p:cNvSpPr/>
            <p:nvPr/>
          </p:nvSpPr>
          <p:spPr>
            <a:xfrm flipV="1">
              <a:off x="7257275" y="1635671"/>
              <a:ext cx="135280" cy="221018"/>
            </a:xfrm>
            <a:custGeom>
              <a:avLst/>
              <a:gdLst>
                <a:gd name="connsiteX0" fmla="*/ 132492 w 135280"/>
                <a:gd name="connsiteY0" fmla="*/ -3452 h 221018"/>
                <a:gd name="connsiteX1" fmla="*/ 117100 w 135280"/>
                <a:gd name="connsiteY1" fmla="*/ 21694 h 221018"/>
                <a:gd name="connsiteX2" fmla="*/ 121138 w 135280"/>
                <a:gd name="connsiteY2" fmla="*/ 23663 h 221018"/>
                <a:gd name="connsiteX3" fmla="*/ 117023 w 135280"/>
                <a:gd name="connsiteY3" fmla="*/ 21821 h 221018"/>
                <a:gd name="connsiteX4" fmla="*/ 80841 w 135280"/>
                <a:gd name="connsiteY4" fmla="*/ 80940 h 221018"/>
                <a:gd name="connsiteX5" fmla="*/ 98024 w 135280"/>
                <a:gd name="connsiteY5" fmla="*/ 91811 h 221018"/>
                <a:gd name="connsiteX6" fmla="*/ 80485 w 135280"/>
                <a:gd name="connsiteY6" fmla="*/ 81511 h 221018"/>
                <a:gd name="connsiteX7" fmla="*/ 54692 w 135280"/>
                <a:gd name="connsiteY7" fmla="*/ 123650 h 221018"/>
                <a:gd name="connsiteX8" fmla="*/ 73018 w 135280"/>
                <a:gd name="connsiteY8" fmla="*/ 137150 h 221018"/>
                <a:gd name="connsiteX9" fmla="*/ 54336 w 135280"/>
                <a:gd name="connsiteY9" fmla="*/ 124221 h 221018"/>
                <a:gd name="connsiteX10" fmla="*/ 25444 w 135280"/>
                <a:gd name="connsiteY10" fmla="*/ 171440 h 221018"/>
                <a:gd name="connsiteX11" fmla="*/ 36670 w 135280"/>
                <a:gd name="connsiteY11" fmla="*/ 182121 h 221018"/>
                <a:gd name="connsiteX12" fmla="*/ 61829 w 135280"/>
                <a:gd name="connsiteY12" fmla="*/ 152618 h 221018"/>
                <a:gd name="connsiteX13" fmla="*/ 108667 w 135280"/>
                <a:gd name="connsiteY13" fmla="*/ 72697 h 221018"/>
                <a:gd name="connsiteX14" fmla="*/ 131159 w 135280"/>
                <a:gd name="connsiteY14" fmla="*/ 3000 h 221018"/>
                <a:gd name="connsiteX15" fmla="*/ 131933 w 135280"/>
                <a:gd name="connsiteY15" fmla="*/ -658 h 221018"/>
                <a:gd name="connsiteX16" fmla="*/ 132492 w 135280"/>
                <a:gd name="connsiteY16" fmla="*/ -3452 h 221018"/>
                <a:gd name="connsiteX17" fmla="*/ 25228 w 135280"/>
                <a:gd name="connsiteY17" fmla="*/ 171783 h 221018"/>
                <a:gd name="connsiteX18" fmla="*/ 4057 w 135280"/>
                <a:gd name="connsiteY18" fmla="*/ 206378 h 221018"/>
                <a:gd name="connsiteX19" fmla="*/ 6381 w 135280"/>
                <a:gd name="connsiteY19" fmla="*/ 210327 h 221018"/>
                <a:gd name="connsiteX20" fmla="*/ 36632 w 135280"/>
                <a:gd name="connsiteY20" fmla="*/ 182171 h 221018"/>
                <a:gd name="connsiteX21" fmla="*/ 25228 w 135280"/>
                <a:gd name="connsiteY21" fmla="*/ 171783 h 221018"/>
                <a:gd name="connsiteX22" fmla="*/ 3155 w 135280"/>
                <a:gd name="connsiteY22" fmla="*/ 207838 h 221018"/>
                <a:gd name="connsiteX23" fmla="*/ -2789 w 135280"/>
                <a:gd name="connsiteY23" fmla="*/ 217566 h 221018"/>
                <a:gd name="connsiteX24" fmla="*/ 5822 w 135280"/>
                <a:gd name="connsiteY24" fmla="*/ 210772 h 221018"/>
                <a:gd name="connsiteX25" fmla="*/ 3155 w 135280"/>
                <a:gd name="connsiteY25" fmla="*/ 207838 h 221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5280" h="221018">
                  <a:moveTo>
                    <a:pt x="132492" y="-3452"/>
                  </a:moveTo>
                  <a:lnTo>
                    <a:pt x="117100" y="21694"/>
                  </a:lnTo>
                  <a:lnTo>
                    <a:pt x="121138" y="23663"/>
                  </a:lnTo>
                  <a:lnTo>
                    <a:pt x="117023" y="21821"/>
                  </a:lnTo>
                  <a:lnTo>
                    <a:pt x="80841" y="80940"/>
                  </a:lnTo>
                  <a:lnTo>
                    <a:pt x="98024" y="91811"/>
                  </a:lnTo>
                  <a:lnTo>
                    <a:pt x="80485" y="81511"/>
                  </a:lnTo>
                  <a:lnTo>
                    <a:pt x="54692" y="123650"/>
                  </a:lnTo>
                  <a:lnTo>
                    <a:pt x="73018" y="137150"/>
                  </a:lnTo>
                  <a:lnTo>
                    <a:pt x="54336" y="124221"/>
                  </a:lnTo>
                  <a:lnTo>
                    <a:pt x="25444" y="171440"/>
                  </a:lnTo>
                  <a:lnTo>
                    <a:pt x="36670" y="182121"/>
                  </a:lnTo>
                  <a:cubicBezTo>
                    <a:pt x="45522" y="172812"/>
                    <a:pt x="53930" y="162944"/>
                    <a:pt x="61829" y="152618"/>
                  </a:cubicBezTo>
                  <a:cubicBezTo>
                    <a:pt x="80460" y="128222"/>
                    <a:pt x="96284" y="101222"/>
                    <a:pt x="108667" y="72697"/>
                  </a:cubicBezTo>
                  <a:cubicBezTo>
                    <a:pt x="118408" y="50231"/>
                    <a:pt x="126015" y="26825"/>
                    <a:pt x="131159" y="3000"/>
                  </a:cubicBezTo>
                  <a:cubicBezTo>
                    <a:pt x="131425" y="1768"/>
                    <a:pt x="131679" y="574"/>
                    <a:pt x="131933" y="-658"/>
                  </a:cubicBezTo>
                  <a:cubicBezTo>
                    <a:pt x="132124" y="-1585"/>
                    <a:pt x="132314" y="-2512"/>
                    <a:pt x="132492" y="-3452"/>
                  </a:cubicBezTo>
                  <a:moveTo>
                    <a:pt x="25228" y="171783"/>
                  </a:moveTo>
                  <a:lnTo>
                    <a:pt x="4057" y="206378"/>
                  </a:lnTo>
                  <a:cubicBezTo>
                    <a:pt x="5225" y="208105"/>
                    <a:pt x="6013" y="209438"/>
                    <a:pt x="6381" y="210327"/>
                  </a:cubicBezTo>
                  <a:cubicBezTo>
                    <a:pt x="16960" y="201653"/>
                    <a:pt x="27056" y="192242"/>
                    <a:pt x="36632" y="182171"/>
                  </a:cubicBezTo>
                  <a:lnTo>
                    <a:pt x="25228" y="171783"/>
                  </a:lnTo>
                  <a:moveTo>
                    <a:pt x="3155" y="207838"/>
                  </a:moveTo>
                  <a:lnTo>
                    <a:pt x="-2789" y="217566"/>
                  </a:lnTo>
                  <a:cubicBezTo>
                    <a:pt x="107" y="215357"/>
                    <a:pt x="2990" y="213083"/>
                    <a:pt x="5822" y="210772"/>
                  </a:cubicBezTo>
                  <a:lnTo>
                    <a:pt x="3155" y="207838"/>
                  </a:lnTo>
                </a:path>
              </a:pathLst>
            </a:custGeom>
            <a:solidFill>
              <a:srgbClr val="F9A13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7F8099C5-C678-7B70-46E3-54441A3ED194}"/>
                </a:ext>
              </a:extLst>
            </p:cNvPr>
            <p:cNvSpPr/>
            <p:nvPr/>
          </p:nvSpPr>
          <p:spPr>
            <a:xfrm flipV="1">
              <a:off x="7265885" y="1641729"/>
              <a:ext cx="779" cy="1181"/>
            </a:xfrm>
            <a:custGeom>
              <a:avLst/>
              <a:gdLst>
                <a:gd name="connsiteX0" fmla="*/ -2190 w 779"/>
                <a:gd name="connsiteY0" fmla="*/ -3544 h 1181"/>
                <a:gd name="connsiteX1" fmla="*/ -2749 w 779"/>
                <a:gd name="connsiteY1" fmla="*/ -3100 h 1181"/>
                <a:gd name="connsiteX2" fmla="*/ -2075 w 779"/>
                <a:gd name="connsiteY2" fmla="*/ -2363 h 1181"/>
                <a:gd name="connsiteX3" fmla="*/ -2190 w 779"/>
                <a:gd name="connsiteY3" fmla="*/ -3544 h 1181"/>
              </a:gdLst>
              <a:ahLst/>
              <a:cxnLst>
                <a:cxn ang="0">
                  <a:pos x="connsiteX0" y="connsiteY0"/>
                </a:cxn>
                <a:cxn ang="0">
                  <a:pos x="connsiteX1" y="connsiteY1"/>
                </a:cxn>
                <a:cxn ang="0">
                  <a:pos x="connsiteX2" y="connsiteY2"/>
                </a:cxn>
                <a:cxn ang="0">
                  <a:pos x="connsiteX3" y="connsiteY3"/>
                </a:cxn>
              </a:cxnLst>
              <a:rect l="l" t="t" r="r" b="b"/>
              <a:pathLst>
                <a:path w="779" h="1181">
                  <a:moveTo>
                    <a:pt x="-2190" y="-3544"/>
                  </a:moveTo>
                  <a:cubicBezTo>
                    <a:pt x="-2380" y="-3392"/>
                    <a:pt x="-2558" y="-3240"/>
                    <a:pt x="-2749" y="-3100"/>
                  </a:cubicBezTo>
                  <a:lnTo>
                    <a:pt x="-2075" y="-2363"/>
                  </a:lnTo>
                  <a:cubicBezTo>
                    <a:pt x="-1898" y="-2541"/>
                    <a:pt x="-1948" y="-2935"/>
                    <a:pt x="-2190" y="-3544"/>
                  </a:cubicBez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id="{3C2E1F45-13E0-8D2A-9AA3-034B81A51D65}"/>
                </a:ext>
              </a:extLst>
            </p:cNvPr>
            <p:cNvSpPr/>
            <p:nvPr/>
          </p:nvSpPr>
          <p:spPr>
            <a:xfrm flipV="1">
              <a:off x="7263218" y="1642465"/>
              <a:ext cx="3225" cy="4394"/>
            </a:xfrm>
            <a:custGeom>
              <a:avLst/>
              <a:gdLst>
                <a:gd name="connsiteX0" fmla="*/ -1846 w 3225"/>
                <a:gd name="connsiteY0" fmla="*/ -3542 h 4394"/>
                <a:gd name="connsiteX1" fmla="*/ -2748 w 3225"/>
                <a:gd name="connsiteY1" fmla="*/ -2082 h 4394"/>
                <a:gd name="connsiteX2" fmla="*/ -81 w 3225"/>
                <a:gd name="connsiteY2" fmla="*/ 852 h 4394"/>
                <a:gd name="connsiteX3" fmla="*/ 478 w 3225"/>
                <a:gd name="connsiteY3" fmla="*/ 408 h 4394"/>
                <a:gd name="connsiteX4" fmla="*/ -1846 w 3225"/>
                <a:gd name="connsiteY4" fmla="*/ -3542 h 4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5" h="4394">
                  <a:moveTo>
                    <a:pt x="-1846" y="-3542"/>
                  </a:moveTo>
                  <a:lnTo>
                    <a:pt x="-2748" y="-2082"/>
                  </a:lnTo>
                  <a:lnTo>
                    <a:pt x="-81" y="852"/>
                  </a:lnTo>
                  <a:cubicBezTo>
                    <a:pt x="110" y="712"/>
                    <a:pt x="288" y="560"/>
                    <a:pt x="478" y="408"/>
                  </a:cubicBezTo>
                  <a:cubicBezTo>
                    <a:pt x="110" y="-482"/>
                    <a:pt x="-678" y="-1815"/>
                    <a:pt x="-1846" y="-3542"/>
                  </a:cubicBez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id="{C694A463-845B-E0E6-B238-AB67465AA666}"/>
                </a:ext>
              </a:extLst>
            </p:cNvPr>
            <p:cNvSpPr/>
            <p:nvPr/>
          </p:nvSpPr>
          <p:spPr>
            <a:xfrm flipV="1">
              <a:off x="7296695" y="1669440"/>
              <a:ext cx="1803" cy="1676"/>
            </a:xfrm>
            <a:custGeom>
              <a:avLst/>
              <a:gdLst>
                <a:gd name="connsiteX0" fmla="*/ -2732 w 1803"/>
                <a:gd name="connsiteY0" fmla="*/ -3519 h 1676"/>
                <a:gd name="connsiteX1" fmla="*/ -2770 w 1803"/>
                <a:gd name="connsiteY1" fmla="*/ -3469 h 1676"/>
                <a:gd name="connsiteX2" fmla="*/ -2668 w 1803"/>
                <a:gd name="connsiteY2" fmla="*/ -3380 h 1676"/>
                <a:gd name="connsiteX3" fmla="*/ -966 w 1803"/>
                <a:gd name="connsiteY3" fmla="*/ -1843 h 1676"/>
                <a:gd name="connsiteX4" fmla="*/ -2732 w 1803"/>
                <a:gd name="connsiteY4" fmla="*/ -3519 h 1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3" h="1676">
                  <a:moveTo>
                    <a:pt x="-2732" y="-3519"/>
                  </a:moveTo>
                  <a:cubicBezTo>
                    <a:pt x="-2745" y="-3507"/>
                    <a:pt x="-2757" y="-3481"/>
                    <a:pt x="-2770" y="-3469"/>
                  </a:cubicBezTo>
                  <a:lnTo>
                    <a:pt x="-2668" y="-3380"/>
                  </a:lnTo>
                  <a:lnTo>
                    <a:pt x="-966" y="-1843"/>
                  </a:lnTo>
                  <a:lnTo>
                    <a:pt x="-2732" y="-3519"/>
                  </a:lnTo>
                </a:path>
              </a:pathLst>
            </a:custGeom>
            <a:solidFill>
              <a:srgbClr val="7F1A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id="{582C4BB7-07EE-D8BC-4737-FF6E55003B36}"/>
                </a:ext>
              </a:extLst>
            </p:cNvPr>
            <p:cNvSpPr/>
            <p:nvPr/>
          </p:nvSpPr>
          <p:spPr>
            <a:xfrm flipV="1">
              <a:off x="7285291" y="1671066"/>
              <a:ext cx="11442" cy="10731"/>
            </a:xfrm>
            <a:custGeom>
              <a:avLst/>
              <a:gdLst>
                <a:gd name="connsiteX0" fmla="*/ -2549 w 11442"/>
                <a:gd name="connsiteY0" fmla="*/ -3514 h 10731"/>
                <a:gd name="connsiteX1" fmla="*/ -2765 w 11442"/>
                <a:gd name="connsiteY1" fmla="*/ -3171 h 10731"/>
                <a:gd name="connsiteX2" fmla="*/ 8639 w 11442"/>
                <a:gd name="connsiteY2" fmla="*/ 7217 h 10731"/>
                <a:gd name="connsiteX3" fmla="*/ 8677 w 11442"/>
                <a:gd name="connsiteY3" fmla="*/ 7167 h 10731"/>
                <a:gd name="connsiteX4" fmla="*/ -2549 w 11442"/>
                <a:gd name="connsiteY4" fmla="*/ -3514 h 107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42" h="10731">
                  <a:moveTo>
                    <a:pt x="-2549" y="-3514"/>
                  </a:moveTo>
                  <a:lnTo>
                    <a:pt x="-2765" y="-3171"/>
                  </a:lnTo>
                  <a:lnTo>
                    <a:pt x="8639" y="7217"/>
                  </a:lnTo>
                  <a:cubicBezTo>
                    <a:pt x="8652" y="7205"/>
                    <a:pt x="8665" y="7179"/>
                    <a:pt x="8677" y="7167"/>
                  </a:cubicBezTo>
                  <a:lnTo>
                    <a:pt x="-2549" y="-3514"/>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id="{5D94B926-858D-7E29-9E5E-1C66882744C1}"/>
                </a:ext>
              </a:extLst>
            </p:cNvPr>
            <p:cNvSpPr/>
            <p:nvPr/>
          </p:nvSpPr>
          <p:spPr>
            <a:xfrm flipV="1">
              <a:off x="7314399" y="1716087"/>
              <a:ext cx="18681" cy="13499"/>
            </a:xfrm>
            <a:custGeom>
              <a:avLst/>
              <a:gdLst>
                <a:gd name="connsiteX0" fmla="*/ -2433 w 18681"/>
                <a:gd name="connsiteY0" fmla="*/ -3473 h 13499"/>
                <a:gd name="connsiteX1" fmla="*/ -2788 w 18681"/>
                <a:gd name="connsiteY1" fmla="*/ -2901 h 13499"/>
                <a:gd name="connsiteX2" fmla="*/ 15894 w 18681"/>
                <a:gd name="connsiteY2" fmla="*/ 10027 h 13499"/>
                <a:gd name="connsiteX3" fmla="*/ -2433 w 18681"/>
                <a:gd name="connsiteY3" fmla="*/ -3473 h 13499"/>
              </a:gdLst>
              <a:ahLst/>
              <a:cxnLst>
                <a:cxn ang="0">
                  <a:pos x="connsiteX0" y="connsiteY0"/>
                </a:cxn>
                <a:cxn ang="0">
                  <a:pos x="connsiteX1" y="connsiteY1"/>
                </a:cxn>
                <a:cxn ang="0">
                  <a:pos x="connsiteX2" y="connsiteY2"/>
                </a:cxn>
                <a:cxn ang="0">
                  <a:pos x="connsiteX3" y="connsiteY3"/>
                </a:cxn>
              </a:cxnLst>
              <a:rect l="l" t="t" r="r" b="b"/>
              <a:pathLst>
                <a:path w="18681" h="13499">
                  <a:moveTo>
                    <a:pt x="-2433" y="-3473"/>
                  </a:moveTo>
                  <a:lnTo>
                    <a:pt x="-2788" y="-2901"/>
                  </a:lnTo>
                  <a:lnTo>
                    <a:pt x="15894" y="10027"/>
                  </a:lnTo>
                  <a:lnTo>
                    <a:pt x="-2433" y="-347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id="{5E6F3267-7121-26E4-E58C-8C4263A0551D}"/>
                </a:ext>
              </a:extLst>
            </p:cNvPr>
            <p:cNvSpPr/>
            <p:nvPr/>
          </p:nvSpPr>
          <p:spPr>
            <a:xfrm flipV="1">
              <a:off x="7340549" y="1761426"/>
              <a:ext cx="17538" cy="10871"/>
            </a:xfrm>
            <a:custGeom>
              <a:avLst/>
              <a:gdLst>
                <a:gd name="connsiteX0" fmla="*/ -2450 w 17538"/>
                <a:gd name="connsiteY0" fmla="*/ -3433 h 10871"/>
                <a:gd name="connsiteX1" fmla="*/ -2805 w 17538"/>
                <a:gd name="connsiteY1" fmla="*/ -2862 h 10871"/>
                <a:gd name="connsiteX2" fmla="*/ 14733 w 17538"/>
                <a:gd name="connsiteY2" fmla="*/ 7438 h 10871"/>
                <a:gd name="connsiteX3" fmla="*/ -2450 w 17538"/>
                <a:gd name="connsiteY3" fmla="*/ -3433 h 10871"/>
              </a:gdLst>
              <a:ahLst/>
              <a:cxnLst>
                <a:cxn ang="0">
                  <a:pos x="connsiteX0" y="connsiteY0"/>
                </a:cxn>
                <a:cxn ang="0">
                  <a:pos x="connsiteX1" y="connsiteY1"/>
                </a:cxn>
                <a:cxn ang="0">
                  <a:pos x="connsiteX2" y="connsiteY2"/>
                </a:cxn>
                <a:cxn ang="0">
                  <a:pos x="connsiteX3" y="connsiteY3"/>
                </a:cxn>
              </a:cxnLst>
              <a:rect l="l" t="t" r="r" b="b"/>
              <a:pathLst>
                <a:path w="17538" h="10871">
                  <a:moveTo>
                    <a:pt x="-2450" y="-3433"/>
                  </a:moveTo>
                  <a:lnTo>
                    <a:pt x="-2805" y="-2862"/>
                  </a:lnTo>
                  <a:lnTo>
                    <a:pt x="14733" y="7438"/>
                  </a:lnTo>
                  <a:lnTo>
                    <a:pt x="-2450" y="-3433"/>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id="{888B19C7-924B-5FC6-6251-056A65173E30}"/>
                </a:ext>
              </a:extLst>
            </p:cNvPr>
            <p:cNvSpPr/>
            <p:nvPr/>
          </p:nvSpPr>
          <p:spPr>
            <a:xfrm flipV="1">
              <a:off x="7377086" y="1829574"/>
              <a:ext cx="4114" cy="1968"/>
            </a:xfrm>
            <a:custGeom>
              <a:avLst/>
              <a:gdLst>
                <a:gd name="connsiteX0" fmla="*/ -2749 w 4114"/>
                <a:gd name="connsiteY0" fmla="*/ -3376 h 1968"/>
                <a:gd name="connsiteX1" fmla="*/ -2826 w 4114"/>
                <a:gd name="connsiteY1" fmla="*/ -3250 h 1968"/>
                <a:gd name="connsiteX2" fmla="*/ 1289 w 4114"/>
                <a:gd name="connsiteY2" fmla="*/ -1408 h 1968"/>
                <a:gd name="connsiteX3" fmla="*/ -2749 w 4114"/>
                <a:gd name="connsiteY3" fmla="*/ -3376 h 1968"/>
              </a:gdLst>
              <a:ahLst/>
              <a:cxnLst>
                <a:cxn ang="0">
                  <a:pos x="connsiteX0" y="connsiteY0"/>
                </a:cxn>
                <a:cxn ang="0">
                  <a:pos x="connsiteX1" y="connsiteY1"/>
                </a:cxn>
                <a:cxn ang="0">
                  <a:pos x="connsiteX2" y="connsiteY2"/>
                </a:cxn>
                <a:cxn ang="0">
                  <a:pos x="connsiteX3" y="connsiteY3"/>
                </a:cxn>
              </a:cxnLst>
              <a:rect l="l" t="t" r="r" b="b"/>
              <a:pathLst>
                <a:path w="4114" h="1968">
                  <a:moveTo>
                    <a:pt x="-2749" y="-3376"/>
                  </a:moveTo>
                  <a:lnTo>
                    <a:pt x="-2826" y="-3250"/>
                  </a:lnTo>
                  <a:lnTo>
                    <a:pt x="1289" y="-1408"/>
                  </a:lnTo>
                  <a:lnTo>
                    <a:pt x="-2749" y="-3376"/>
                  </a:lnTo>
                </a:path>
              </a:pathLst>
            </a:custGeom>
            <a:solidFill>
              <a:srgbClr val="A5440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id="{B6694540-8B04-2BBC-67EA-4C10189C920F}"/>
                </a:ext>
              </a:extLst>
            </p:cNvPr>
            <p:cNvSpPr/>
            <p:nvPr/>
          </p:nvSpPr>
          <p:spPr>
            <a:xfrm flipV="1">
              <a:off x="7070597" y="1550667"/>
              <a:ext cx="6201" cy="634240"/>
            </a:xfrm>
            <a:custGeom>
              <a:avLst/>
              <a:gdLst>
                <a:gd name="connsiteX0" fmla="*/ -2617 w 6201"/>
                <a:gd name="connsiteY0" fmla="*/ -3343 h 634240"/>
                <a:gd name="connsiteX1" fmla="*/ 3584 w 6201"/>
                <a:gd name="connsiteY1" fmla="*/ -3343 h 634240"/>
                <a:gd name="connsiteX2" fmla="*/ 3584 w 6201"/>
                <a:gd name="connsiteY2" fmla="*/ 630897 h 634240"/>
                <a:gd name="connsiteX3" fmla="*/ -2617 w 6201"/>
                <a:gd name="connsiteY3" fmla="*/ 630897 h 634240"/>
              </a:gdLst>
              <a:ahLst/>
              <a:cxnLst>
                <a:cxn ang="0">
                  <a:pos x="connsiteX0" y="connsiteY0"/>
                </a:cxn>
                <a:cxn ang="0">
                  <a:pos x="connsiteX1" y="connsiteY1"/>
                </a:cxn>
                <a:cxn ang="0">
                  <a:pos x="connsiteX2" y="connsiteY2"/>
                </a:cxn>
                <a:cxn ang="0">
                  <a:pos x="connsiteX3" y="connsiteY3"/>
                </a:cxn>
              </a:cxnLst>
              <a:rect l="l" t="t" r="r" b="b"/>
              <a:pathLst>
                <a:path w="6201" h="634240">
                  <a:moveTo>
                    <a:pt x="-2617" y="-3343"/>
                  </a:moveTo>
                  <a:lnTo>
                    <a:pt x="3584" y="-3343"/>
                  </a:lnTo>
                  <a:lnTo>
                    <a:pt x="3584" y="630897"/>
                  </a:lnTo>
                  <a:lnTo>
                    <a:pt x="-2617" y="630897"/>
                  </a:lnTo>
                  <a:close/>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id="{0E7519AD-8BF7-7A10-765A-FCA37B4215C1}"/>
                </a:ext>
              </a:extLst>
            </p:cNvPr>
            <p:cNvSpPr/>
            <p:nvPr/>
          </p:nvSpPr>
          <p:spPr>
            <a:xfrm flipV="1">
              <a:off x="6684683" y="1952294"/>
              <a:ext cx="339064" cy="230898"/>
            </a:xfrm>
            <a:custGeom>
              <a:avLst/>
              <a:gdLst>
                <a:gd name="connsiteX0" fmla="*/ -2467 w 339064"/>
                <a:gd name="connsiteY0" fmla="*/ 227734 h 230898"/>
                <a:gd name="connsiteX1" fmla="*/ 310473 w 339064"/>
                <a:gd name="connsiteY1" fmla="*/ -3165 h 230898"/>
                <a:gd name="connsiteX2" fmla="*/ 336597 w 339064"/>
                <a:gd name="connsiteY2" fmla="*/ -2415 h 230898"/>
                <a:gd name="connsiteX3" fmla="*/ 15617 w 339064"/>
                <a:gd name="connsiteY3" fmla="*/ 227734 h 230898"/>
                <a:gd name="connsiteX4" fmla="*/ -2467 w 339064"/>
                <a:gd name="connsiteY4" fmla="*/ 227734 h 230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064" h="230898">
                  <a:moveTo>
                    <a:pt x="-2467" y="227734"/>
                  </a:moveTo>
                  <a:lnTo>
                    <a:pt x="310473" y="-3165"/>
                  </a:lnTo>
                  <a:lnTo>
                    <a:pt x="336597" y="-2415"/>
                  </a:lnTo>
                  <a:lnTo>
                    <a:pt x="15617" y="227734"/>
                  </a:lnTo>
                  <a:lnTo>
                    <a:pt x="-2467" y="227734"/>
                  </a:lnTo>
                </a:path>
              </a:pathLst>
            </a:custGeom>
            <a:solidFill>
              <a:srgbClr val="4219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id="{2D16F03C-AE90-7DA6-EE23-B0E7C07475EF}"/>
                </a:ext>
              </a:extLst>
            </p:cNvPr>
            <p:cNvSpPr/>
            <p:nvPr/>
          </p:nvSpPr>
          <p:spPr>
            <a:xfrm flipV="1">
              <a:off x="7567688" y="2142782"/>
              <a:ext cx="88074" cy="22821"/>
            </a:xfrm>
            <a:custGeom>
              <a:avLst/>
              <a:gdLst>
                <a:gd name="connsiteX0" fmla="*/ 85090 w 88074"/>
                <a:gd name="connsiteY0" fmla="*/ -3088 h 22821"/>
                <a:gd name="connsiteX1" fmla="*/ 10986 w 88074"/>
                <a:gd name="connsiteY1" fmla="*/ -3088 h 22821"/>
                <a:gd name="connsiteX2" fmla="*/ -2984 w 88074"/>
                <a:gd name="connsiteY2" fmla="*/ 19734 h 22821"/>
                <a:gd name="connsiteX3" fmla="*/ 85090 w 88074"/>
                <a:gd name="connsiteY3" fmla="*/ 19734 h 22821"/>
                <a:gd name="connsiteX4" fmla="*/ 85090 w 88074"/>
                <a:gd name="connsiteY4" fmla="*/ -3088 h 22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074" h="22821">
                  <a:moveTo>
                    <a:pt x="85090" y="-3088"/>
                  </a:moveTo>
                  <a:lnTo>
                    <a:pt x="10986" y="-3088"/>
                  </a:lnTo>
                  <a:lnTo>
                    <a:pt x="-2984" y="19734"/>
                  </a:lnTo>
                  <a:lnTo>
                    <a:pt x="85090" y="19734"/>
                  </a:lnTo>
                  <a:lnTo>
                    <a:pt x="85090" y="-3088"/>
                  </a:lnTo>
                </a:path>
              </a:pathLst>
            </a:custGeom>
            <a:solidFill>
              <a:srgbClr val="D9931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id="{055D9581-4796-C139-0892-FFDCA2342D81}"/>
                </a:ext>
              </a:extLst>
            </p:cNvPr>
            <p:cNvSpPr/>
            <p:nvPr/>
          </p:nvSpPr>
          <p:spPr>
            <a:xfrm flipV="1">
              <a:off x="7043864" y="1895068"/>
              <a:ext cx="2108" cy="3924"/>
            </a:xfrm>
            <a:custGeom>
              <a:avLst/>
              <a:gdLst>
                <a:gd name="connsiteX0" fmla="*/ -2598 w 2108"/>
                <a:gd name="connsiteY0" fmla="*/ -3317 h 3924"/>
                <a:gd name="connsiteX1" fmla="*/ -1937 w 2108"/>
                <a:gd name="connsiteY1" fmla="*/ 607 h 3924"/>
                <a:gd name="connsiteX2" fmla="*/ -489 w 2108"/>
                <a:gd name="connsiteY2" fmla="*/ -2644 h 3924"/>
                <a:gd name="connsiteX3" fmla="*/ -2598 w 2108"/>
                <a:gd name="connsiteY3" fmla="*/ -3317 h 3924"/>
              </a:gdLst>
              <a:ahLst/>
              <a:cxnLst>
                <a:cxn ang="0">
                  <a:pos x="connsiteX0" y="connsiteY0"/>
                </a:cxn>
                <a:cxn ang="0">
                  <a:pos x="connsiteX1" y="connsiteY1"/>
                </a:cxn>
                <a:cxn ang="0">
                  <a:pos x="connsiteX2" y="connsiteY2"/>
                </a:cxn>
                <a:cxn ang="0">
                  <a:pos x="connsiteX3" y="connsiteY3"/>
                </a:cxn>
              </a:cxnLst>
              <a:rect l="l" t="t" r="r" b="b"/>
              <a:pathLst>
                <a:path w="2108" h="3924">
                  <a:moveTo>
                    <a:pt x="-2598" y="-3317"/>
                  </a:moveTo>
                  <a:lnTo>
                    <a:pt x="-1937" y="607"/>
                  </a:lnTo>
                  <a:lnTo>
                    <a:pt x="-489" y="-2644"/>
                  </a:lnTo>
                  <a:cubicBezTo>
                    <a:pt x="-1188" y="-2872"/>
                    <a:pt x="-1899" y="-3101"/>
                    <a:pt x="-2598" y="-3317"/>
                  </a:cubicBezTo>
                </a:path>
              </a:pathLst>
            </a:custGeom>
            <a:solidFill>
              <a:srgbClr val="09B3A7"/>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id="{048EF431-F1D4-8F6E-6E0D-C33BAA96296C}"/>
                </a:ext>
              </a:extLst>
            </p:cNvPr>
            <p:cNvSpPr/>
            <p:nvPr/>
          </p:nvSpPr>
          <p:spPr>
            <a:xfrm flipV="1">
              <a:off x="6997416" y="2180958"/>
              <a:ext cx="640198" cy="76060"/>
            </a:xfrm>
            <a:custGeom>
              <a:avLst/>
              <a:gdLst>
                <a:gd name="connsiteX0" fmla="*/ 637415 w 640198"/>
                <a:gd name="connsiteY0" fmla="*/ -3030 h 76060"/>
                <a:gd name="connsiteX1" fmla="*/ 134914 w 640198"/>
                <a:gd name="connsiteY1" fmla="*/ -3030 h 76060"/>
                <a:gd name="connsiteX2" fmla="*/ -2576 w 640198"/>
                <a:gd name="connsiteY2" fmla="*/ 70795 h 76060"/>
                <a:gd name="connsiteX3" fmla="*/ -2576 w 640198"/>
                <a:gd name="connsiteY3" fmla="*/ 70795 h 76060"/>
                <a:gd name="connsiteX4" fmla="*/ 22633 w 640198"/>
                <a:gd name="connsiteY4" fmla="*/ 71519 h 76060"/>
                <a:gd name="connsiteX5" fmla="*/ 70398 w 640198"/>
                <a:gd name="connsiteY5" fmla="*/ 72230 h 76060"/>
                <a:gd name="connsiteX6" fmla="*/ 70398 w 640198"/>
                <a:gd name="connsiteY6" fmla="*/ 69081 h 76060"/>
                <a:gd name="connsiteX7" fmla="*/ 76596 w 640198"/>
                <a:gd name="connsiteY7" fmla="*/ 69081 h 76060"/>
                <a:gd name="connsiteX8" fmla="*/ 76596 w 640198"/>
                <a:gd name="connsiteY8" fmla="*/ 72294 h 76060"/>
                <a:gd name="connsiteX9" fmla="*/ 125859 w 640198"/>
                <a:gd name="connsiteY9" fmla="*/ 72675 h 76060"/>
                <a:gd name="connsiteX10" fmla="*/ 125859 w 640198"/>
                <a:gd name="connsiteY10" fmla="*/ 54489 h 76060"/>
                <a:gd name="connsiteX11" fmla="*/ 260187 w 640198"/>
                <a:gd name="connsiteY11" fmla="*/ 54489 h 76060"/>
                <a:gd name="connsiteX12" fmla="*/ 260187 w 640198"/>
                <a:gd name="connsiteY12" fmla="*/ 73030 h 76060"/>
                <a:gd name="connsiteX13" fmla="*/ 279402 w 640198"/>
                <a:gd name="connsiteY13" fmla="*/ 73030 h 76060"/>
                <a:gd name="connsiteX14" fmla="*/ 302224 w 640198"/>
                <a:gd name="connsiteY14" fmla="*/ 73030 h 76060"/>
                <a:gd name="connsiteX15" fmla="*/ 302224 w 640198"/>
                <a:gd name="connsiteY15" fmla="*/ 54489 h 76060"/>
                <a:gd name="connsiteX16" fmla="*/ 602198 w 640198"/>
                <a:gd name="connsiteY16" fmla="*/ 54489 h 76060"/>
                <a:gd name="connsiteX17" fmla="*/ 637415 w 640198"/>
                <a:gd name="connsiteY17" fmla="*/ -3030 h 7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0198" h="76060">
                  <a:moveTo>
                    <a:pt x="637415" y="-3030"/>
                  </a:moveTo>
                  <a:lnTo>
                    <a:pt x="134914" y="-3030"/>
                  </a:lnTo>
                  <a:cubicBezTo>
                    <a:pt x="134914" y="-3030"/>
                    <a:pt x="-8977" y="70554"/>
                    <a:pt x="-2576" y="70795"/>
                  </a:cubicBezTo>
                  <a:lnTo>
                    <a:pt x="-2576" y="70795"/>
                  </a:lnTo>
                  <a:lnTo>
                    <a:pt x="22633" y="71519"/>
                  </a:lnTo>
                  <a:cubicBezTo>
                    <a:pt x="35981" y="71799"/>
                    <a:pt x="52085" y="72040"/>
                    <a:pt x="70398" y="72230"/>
                  </a:cubicBezTo>
                  <a:lnTo>
                    <a:pt x="70398" y="69081"/>
                  </a:lnTo>
                  <a:lnTo>
                    <a:pt x="76596" y="69081"/>
                  </a:lnTo>
                  <a:lnTo>
                    <a:pt x="76596" y="72294"/>
                  </a:lnTo>
                  <a:cubicBezTo>
                    <a:pt x="91721" y="72446"/>
                    <a:pt x="108206" y="72573"/>
                    <a:pt x="125859" y="72675"/>
                  </a:cubicBezTo>
                  <a:lnTo>
                    <a:pt x="125859" y="54489"/>
                  </a:lnTo>
                  <a:lnTo>
                    <a:pt x="260187" y="54489"/>
                  </a:lnTo>
                  <a:lnTo>
                    <a:pt x="260187" y="73030"/>
                  </a:lnTo>
                  <a:cubicBezTo>
                    <a:pt x="266550" y="73030"/>
                    <a:pt x="272950" y="73030"/>
                    <a:pt x="279402" y="73030"/>
                  </a:cubicBezTo>
                  <a:cubicBezTo>
                    <a:pt x="286958" y="73030"/>
                    <a:pt x="294566" y="73030"/>
                    <a:pt x="302224" y="73030"/>
                  </a:cubicBezTo>
                  <a:lnTo>
                    <a:pt x="302224" y="54489"/>
                  </a:lnTo>
                  <a:lnTo>
                    <a:pt x="602198" y="54489"/>
                  </a:lnTo>
                  <a:lnTo>
                    <a:pt x="637415" y="-30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id="{A862460C-BF9A-6533-F3C8-E40AC988C4D4}"/>
                </a:ext>
              </a:extLst>
            </p:cNvPr>
            <p:cNvSpPr/>
            <p:nvPr/>
          </p:nvSpPr>
          <p:spPr>
            <a:xfrm flipV="1">
              <a:off x="7126058" y="2119680"/>
              <a:ext cx="134327" cy="79819"/>
            </a:xfrm>
            <a:custGeom>
              <a:avLst/>
              <a:gdLst>
                <a:gd name="connsiteX0" fmla="*/ 131629 w 134327"/>
                <a:gd name="connsiteY0" fmla="*/ -3083 h 79819"/>
                <a:gd name="connsiteX1" fmla="*/ -2699 w 134327"/>
                <a:gd name="connsiteY1" fmla="*/ -3083 h 79819"/>
                <a:gd name="connsiteX2" fmla="*/ -2699 w 134327"/>
                <a:gd name="connsiteY2" fmla="*/ 76737 h 79819"/>
                <a:gd name="connsiteX3" fmla="*/ 131629 w 134327"/>
                <a:gd name="connsiteY3" fmla="*/ 76737 h 79819"/>
                <a:gd name="connsiteX4" fmla="*/ 131629 w 134327"/>
                <a:gd name="connsiteY4" fmla="*/ 18240 h 79819"/>
                <a:gd name="connsiteX5" fmla="*/ 131629 w 134327"/>
                <a:gd name="connsiteY5" fmla="*/ 15459 h 79819"/>
                <a:gd name="connsiteX6" fmla="*/ 131629 w 134327"/>
                <a:gd name="connsiteY6" fmla="*/ -3083 h 79819"/>
                <a:gd name="connsiteX7" fmla="*/ 46044 w 134327"/>
                <a:gd name="connsiteY7" fmla="*/ 15459 h 79819"/>
                <a:gd name="connsiteX8" fmla="*/ 46044 w 134327"/>
                <a:gd name="connsiteY8" fmla="*/ 11509 h 79819"/>
                <a:gd name="connsiteX9" fmla="*/ 48063 w 134327"/>
                <a:gd name="connsiteY9" fmla="*/ 11509 h 79819"/>
                <a:gd name="connsiteX10" fmla="*/ 48063 w 134327"/>
                <a:gd name="connsiteY10" fmla="*/ 15459 h 79819"/>
                <a:gd name="connsiteX11" fmla="*/ 76181 w 134327"/>
                <a:gd name="connsiteY11" fmla="*/ 15459 h 79819"/>
                <a:gd name="connsiteX12" fmla="*/ 76181 w 134327"/>
                <a:gd name="connsiteY12" fmla="*/ 13503 h 79819"/>
                <a:gd name="connsiteX13" fmla="*/ 83204 w 134327"/>
                <a:gd name="connsiteY13" fmla="*/ 13503 h 79819"/>
                <a:gd name="connsiteX14" fmla="*/ 83204 w 134327"/>
                <a:gd name="connsiteY14" fmla="*/ 15459 h 79819"/>
                <a:gd name="connsiteX15" fmla="*/ 102800 w 134327"/>
                <a:gd name="connsiteY15" fmla="*/ 15459 h 79819"/>
                <a:gd name="connsiteX16" fmla="*/ 102800 w 134327"/>
                <a:gd name="connsiteY16" fmla="*/ 49698 h 79819"/>
                <a:gd name="connsiteX17" fmla="*/ 110344 w 134327"/>
                <a:gd name="connsiteY17" fmla="*/ 49698 h 79819"/>
                <a:gd name="connsiteX18" fmla="*/ 110344 w 134327"/>
                <a:gd name="connsiteY18" fmla="*/ 57598 h 79819"/>
                <a:gd name="connsiteX19" fmla="*/ 102800 w 134327"/>
                <a:gd name="connsiteY19" fmla="*/ 57598 h 79819"/>
                <a:gd name="connsiteX20" fmla="*/ 102800 w 134327"/>
                <a:gd name="connsiteY20" fmla="*/ 70717 h 79819"/>
                <a:gd name="connsiteX21" fmla="*/ 22930 w 134327"/>
                <a:gd name="connsiteY21" fmla="*/ 70717 h 79819"/>
                <a:gd name="connsiteX22" fmla="*/ 22930 w 134327"/>
                <a:gd name="connsiteY22" fmla="*/ 15459 h 79819"/>
                <a:gd name="connsiteX23" fmla="*/ 46044 w 134327"/>
                <a:gd name="connsiteY23" fmla="*/ 15459 h 79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327" h="79819">
                  <a:moveTo>
                    <a:pt x="131629" y="-3083"/>
                  </a:moveTo>
                  <a:lnTo>
                    <a:pt x="-2699" y="-3083"/>
                  </a:lnTo>
                  <a:lnTo>
                    <a:pt x="-2699" y="76737"/>
                  </a:lnTo>
                  <a:lnTo>
                    <a:pt x="131629" y="76737"/>
                  </a:lnTo>
                  <a:lnTo>
                    <a:pt x="131629" y="18240"/>
                  </a:lnTo>
                  <a:lnTo>
                    <a:pt x="131629" y="15459"/>
                  </a:lnTo>
                  <a:lnTo>
                    <a:pt x="131629" y="-3083"/>
                  </a:lnTo>
                  <a:moveTo>
                    <a:pt x="46044" y="15459"/>
                  </a:moveTo>
                  <a:lnTo>
                    <a:pt x="46044" y="11509"/>
                  </a:lnTo>
                  <a:lnTo>
                    <a:pt x="48063" y="11509"/>
                  </a:lnTo>
                  <a:lnTo>
                    <a:pt x="48063" y="15459"/>
                  </a:lnTo>
                  <a:lnTo>
                    <a:pt x="76181" y="15459"/>
                  </a:lnTo>
                  <a:lnTo>
                    <a:pt x="76181" y="13503"/>
                  </a:lnTo>
                  <a:lnTo>
                    <a:pt x="83204" y="13503"/>
                  </a:lnTo>
                  <a:lnTo>
                    <a:pt x="83204" y="15459"/>
                  </a:lnTo>
                  <a:lnTo>
                    <a:pt x="102800" y="15459"/>
                  </a:lnTo>
                  <a:lnTo>
                    <a:pt x="102800" y="49698"/>
                  </a:lnTo>
                  <a:lnTo>
                    <a:pt x="110344" y="49698"/>
                  </a:lnTo>
                  <a:lnTo>
                    <a:pt x="110344" y="57598"/>
                  </a:lnTo>
                  <a:lnTo>
                    <a:pt x="102800" y="57598"/>
                  </a:lnTo>
                  <a:lnTo>
                    <a:pt x="102800" y="70717"/>
                  </a:lnTo>
                  <a:lnTo>
                    <a:pt x="22930" y="70717"/>
                  </a:lnTo>
                  <a:lnTo>
                    <a:pt x="22930" y="15459"/>
                  </a:lnTo>
                  <a:lnTo>
                    <a:pt x="46044" y="15459"/>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id="{053D3674-203B-083B-2473-AB0673D6EC2F}"/>
                </a:ext>
              </a:extLst>
            </p:cNvPr>
            <p:cNvSpPr/>
            <p:nvPr/>
          </p:nvSpPr>
          <p:spPr>
            <a:xfrm flipV="1">
              <a:off x="7302423" y="2131720"/>
              <a:ext cx="299973" cy="67779"/>
            </a:xfrm>
            <a:custGeom>
              <a:avLst/>
              <a:gdLst>
                <a:gd name="connsiteX0" fmla="*/ 297098 w 299973"/>
                <a:gd name="connsiteY0" fmla="*/ -3077 h 67779"/>
                <a:gd name="connsiteX1" fmla="*/ -2876 w 299973"/>
                <a:gd name="connsiteY1" fmla="*/ -3077 h 67779"/>
                <a:gd name="connsiteX2" fmla="*/ -2876 w 299973"/>
                <a:gd name="connsiteY2" fmla="*/ 64702 h 67779"/>
                <a:gd name="connsiteX3" fmla="*/ 86698 w 299973"/>
                <a:gd name="connsiteY3" fmla="*/ 64702 h 67779"/>
                <a:gd name="connsiteX4" fmla="*/ 86698 w 299973"/>
                <a:gd name="connsiteY4" fmla="*/ 53641 h 67779"/>
                <a:gd name="connsiteX5" fmla="*/ 27414 w 299973"/>
                <a:gd name="connsiteY5" fmla="*/ 53641 h 67779"/>
                <a:gd name="connsiteX6" fmla="*/ 27414 w 299973"/>
                <a:gd name="connsiteY6" fmla="*/ 30819 h 67779"/>
                <a:gd name="connsiteX7" fmla="*/ 276359 w 299973"/>
                <a:gd name="connsiteY7" fmla="*/ 30819 h 67779"/>
                <a:gd name="connsiteX8" fmla="*/ 297098 w 299973"/>
                <a:gd name="connsiteY8" fmla="*/ -3077 h 67779"/>
                <a:gd name="connsiteX9" fmla="*/ 262389 w 299973"/>
                <a:gd name="connsiteY9" fmla="*/ 53641 h 67779"/>
                <a:gd name="connsiteX10" fmla="*/ 97239 w 299973"/>
                <a:gd name="connsiteY10" fmla="*/ 53641 h 67779"/>
                <a:gd name="connsiteX11" fmla="*/ 97239 w 299973"/>
                <a:gd name="connsiteY11" fmla="*/ 64702 h 67779"/>
                <a:gd name="connsiteX12" fmla="*/ 255620 w 299973"/>
                <a:gd name="connsiteY12" fmla="*/ 64702 h 67779"/>
                <a:gd name="connsiteX13" fmla="*/ 262389 w 299973"/>
                <a:gd name="connsiteY13" fmla="*/ 53641 h 6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9973" h="67779">
                  <a:moveTo>
                    <a:pt x="297098" y="-3077"/>
                  </a:moveTo>
                  <a:lnTo>
                    <a:pt x="-2876" y="-3077"/>
                  </a:lnTo>
                  <a:lnTo>
                    <a:pt x="-2876" y="64702"/>
                  </a:lnTo>
                  <a:lnTo>
                    <a:pt x="86698" y="64702"/>
                  </a:lnTo>
                  <a:lnTo>
                    <a:pt x="86698" y="53641"/>
                  </a:lnTo>
                  <a:lnTo>
                    <a:pt x="27414" y="53641"/>
                  </a:lnTo>
                  <a:lnTo>
                    <a:pt x="27414" y="30819"/>
                  </a:lnTo>
                  <a:lnTo>
                    <a:pt x="276359" y="30819"/>
                  </a:lnTo>
                  <a:lnTo>
                    <a:pt x="297098" y="-3077"/>
                  </a:lnTo>
                  <a:moveTo>
                    <a:pt x="262389" y="53641"/>
                  </a:moveTo>
                  <a:lnTo>
                    <a:pt x="97239" y="53641"/>
                  </a:lnTo>
                  <a:lnTo>
                    <a:pt x="97239" y="64702"/>
                  </a:lnTo>
                  <a:lnTo>
                    <a:pt x="255620" y="64702"/>
                  </a:lnTo>
                  <a:lnTo>
                    <a:pt x="262389" y="5364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E147AA17-6306-CD71-C443-91ED296954AF}"/>
                </a:ext>
              </a:extLst>
            </p:cNvPr>
            <p:cNvSpPr/>
            <p:nvPr/>
          </p:nvSpPr>
          <p:spPr>
            <a:xfrm flipV="1">
              <a:off x="7289749" y="2119680"/>
              <a:ext cx="271170" cy="12039"/>
            </a:xfrm>
            <a:custGeom>
              <a:avLst/>
              <a:gdLst>
                <a:gd name="connsiteX0" fmla="*/ 268313 w 271170"/>
                <a:gd name="connsiteY0" fmla="*/ -3113 h 12039"/>
                <a:gd name="connsiteX1" fmla="*/ 109932 w 271170"/>
                <a:gd name="connsiteY1" fmla="*/ -3113 h 12039"/>
                <a:gd name="connsiteX2" fmla="*/ 109932 w 271170"/>
                <a:gd name="connsiteY2" fmla="*/ 8927 h 12039"/>
                <a:gd name="connsiteX3" fmla="*/ 260934 w 271170"/>
                <a:gd name="connsiteY3" fmla="*/ 8927 h 12039"/>
                <a:gd name="connsiteX4" fmla="*/ 268313 w 271170"/>
                <a:gd name="connsiteY4" fmla="*/ -3113 h 12039"/>
                <a:gd name="connsiteX5" fmla="*/ 99391 w 271170"/>
                <a:gd name="connsiteY5" fmla="*/ -3113 h 12039"/>
                <a:gd name="connsiteX6" fmla="*/ 9817 w 271170"/>
                <a:gd name="connsiteY6" fmla="*/ -3113 h 12039"/>
                <a:gd name="connsiteX7" fmla="*/ -2857 w 271170"/>
                <a:gd name="connsiteY7" fmla="*/ -3113 h 12039"/>
                <a:gd name="connsiteX8" fmla="*/ -2857 w 271170"/>
                <a:gd name="connsiteY8" fmla="*/ 8927 h 12039"/>
                <a:gd name="connsiteX9" fmla="*/ 99391 w 271170"/>
                <a:gd name="connsiteY9" fmla="*/ 8927 h 12039"/>
                <a:gd name="connsiteX10" fmla="*/ 99391 w 271170"/>
                <a:gd name="connsiteY10" fmla="*/ -3113 h 12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1170" h="12039">
                  <a:moveTo>
                    <a:pt x="268313" y="-3113"/>
                  </a:moveTo>
                  <a:lnTo>
                    <a:pt x="109932" y="-3113"/>
                  </a:lnTo>
                  <a:lnTo>
                    <a:pt x="109932" y="8927"/>
                  </a:lnTo>
                  <a:lnTo>
                    <a:pt x="260934" y="8927"/>
                  </a:lnTo>
                  <a:lnTo>
                    <a:pt x="268313" y="-3113"/>
                  </a:lnTo>
                  <a:moveTo>
                    <a:pt x="99391" y="-3113"/>
                  </a:moveTo>
                  <a:lnTo>
                    <a:pt x="9817" y="-3113"/>
                  </a:lnTo>
                  <a:lnTo>
                    <a:pt x="-2857" y="-3113"/>
                  </a:lnTo>
                  <a:lnTo>
                    <a:pt x="-2857" y="8927"/>
                  </a:lnTo>
                  <a:lnTo>
                    <a:pt x="99391" y="8927"/>
                  </a:lnTo>
                  <a:lnTo>
                    <a:pt x="99391" y="-311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id="{7E44A1CB-F880-DDE3-EDD6-A13B849ED5B8}"/>
                </a:ext>
              </a:extLst>
            </p:cNvPr>
            <p:cNvSpPr/>
            <p:nvPr/>
          </p:nvSpPr>
          <p:spPr>
            <a:xfrm flipV="1">
              <a:off x="7151687" y="2125700"/>
              <a:ext cx="79870" cy="55257"/>
            </a:xfrm>
            <a:custGeom>
              <a:avLst/>
              <a:gdLst>
                <a:gd name="connsiteX0" fmla="*/ 77172 w 79870"/>
                <a:gd name="connsiteY0" fmla="*/ -3088 h 55257"/>
                <a:gd name="connsiteX1" fmla="*/ 57576 w 79870"/>
                <a:gd name="connsiteY1" fmla="*/ -3088 h 55257"/>
                <a:gd name="connsiteX2" fmla="*/ 57576 w 79870"/>
                <a:gd name="connsiteY2" fmla="*/ 31151 h 55257"/>
                <a:gd name="connsiteX3" fmla="*/ 77172 w 79870"/>
                <a:gd name="connsiteY3" fmla="*/ 31151 h 55257"/>
                <a:gd name="connsiteX4" fmla="*/ 77172 w 79870"/>
                <a:gd name="connsiteY4" fmla="*/ -3088 h 55257"/>
                <a:gd name="connsiteX5" fmla="*/ 50553 w 79870"/>
                <a:gd name="connsiteY5" fmla="*/ -3088 h 55257"/>
                <a:gd name="connsiteX6" fmla="*/ 22436 w 79870"/>
                <a:gd name="connsiteY6" fmla="*/ -3088 h 55257"/>
                <a:gd name="connsiteX7" fmla="*/ 22436 w 79870"/>
                <a:gd name="connsiteY7" fmla="*/ 31151 h 55257"/>
                <a:gd name="connsiteX8" fmla="*/ 50553 w 79870"/>
                <a:gd name="connsiteY8" fmla="*/ 31151 h 55257"/>
                <a:gd name="connsiteX9" fmla="*/ 50553 w 79870"/>
                <a:gd name="connsiteY9" fmla="*/ -3088 h 55257"/>
                <a:gd name="connsiteX10" fmla="*/ 20416 w 79870"/>
                <a:gd name="connsiteY10" fmla="*/ -3088 h 55257"/>
                <a:gd name="connsiteX11" fmla="*/ -2698 w 79870"/>
                <a:gd name="connsiteY11" fmla="*/ -3088 h 55257"/>
                <a:gd name="connsiteX12" fmla="*/ -2698 w 79870"/>
                <a:gd name="connsiteY12" fmla="*/ 52169 h 55257"/>
                <a:gd name="connsiteX13" fmla="*/ 77172 w 79870"/>
                <a:gd name="connsiteY13" fmla="*/ 52169 h 55257"/>
                <a:gd name="connsiteX14" fmla="*/ 77172 w 79870"/>
                <a:gd name="connsiteY14" fmla="*/ 39050 h 55257"/>
                <a:gd name="connsiteX15" fmla="*/ -2698 w 79870"/>
                <a:gd name="connsiteY15" fmla="*/ 39050 h 55257"/>
                <a:gd name="connsiteX16" fmla="*/ -2698 w 79870"/>
                <a:gd name="connsiteY16" fmla="*/ 31151 h 55257"/>
                <a:gd name="connsiteX17" fmla="*/ 20416 w 79870"/>
                <a:gd name="connsiteY17" fmla="*/ 31151 h 55257"/>
                <a:gd name="connsiteX18" fmla="*/ 20416 w 79870"/>
                <a:gd name="connsiteY18" fmla="*/ -3088 h 55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70" h="55257">
                  <a:moveTo>
                    <a:pt x="77172" y="-3088"/>
                  </a:moveTo>
                  <a:lnTo>
                    <a:pt x="57576" y="-3088"/>
                  </a:lnTo>
                  <a:lnTo>
                    <a:pt x="57576" y="31151"/>
                  </a:lnTo>
                  <a:lnTo>
                    <a:pt x="77172" y="31151"/>
                  </a:lnTo>
                  <a:lnTo>
                    <a:pt x="77172" y="-3088"/>
                  </a:lnTo>
                  <a:moveTo>
                    <a:pt x="50553" y="-3088"/>
                  </a:moveTo>
                  <a:lnTo>
                    <a:pt x="22436" y="-3088"/>
                  </a:lnTo>
                  <a:lnTo>
                    <a:pt x="22436" y="31151"/>
                  </a:lnTo>
                  <a:lnTo>
                    <a:pt x="50553" y="31151"/>
                  </a:lnTo>
                  <a:lnTo>
                    <a:pt x="50553" y="-3088"/>
                  </a:lnTo>
                  <a:moveTo>
                    <a:pt x="20416" y="-3088"/>
                  </a:moveTo>
                  <a:lnTo>
                    <a:pt x="-2698" y="-3088"/>
                  </a:lnTo>
                  <a:lnTo>
                    <a:pt x="-2698" y="52169"/>
                  </a:lnTo>
                  <a:lnTo>
                    <a:pt x="77172" y="52169"/>
                  </a:lnTo>
                  <a:lnTo>
                    <a:pt x="77172" y="39050"/>
                  </a:lnTo>
                  <a:lnTo>
                    <a:pt x="-2698" y="39050"/>
                  </a:lnTo>
                  <a:lnTo>
                    <a:pt x="-2698" y="31151"/>
                  </a:lnTo>
                  <a:lnTo>
                    <a:pt x="20416" y="31151"/>
                  </a:lnTo>
                  <a:lnTo>
                    <a:pt x="20416" y="-3088"/>
                  </a:lnTo>
                </a:path>
              </a:pathLst>
            </a:custGeom>
            <a:solidFill>
              <a:srgbClr val="98C6C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id="{AAB65508-A817-C6B5-F012-70215FAF2171}"/>
                </a:ext>
              </a:extLst>
            </p:cNvPr>
            <p:cNvSpPr/>
            <p:nvPr/>
          </p:nvSpPr>
          <p:spPr>
            <a:xfrm flipV="1">
              <a:off x="7151687" y="2138819"/>
              <a:ext cx="87414" cy="7899"/>
            </a:xfrm>
            <a:custGeom>
              <a:avLst/>
              <a:gdLst>
                <a:gd name="connsiteX0" fmla="*/ 84714 w 87414"/>
                <a:gd name="connsiteY0" fmla="*/ -3098 h 7899"/>
                <a:gd name="connsiteX1" fmla="*/ 57574 w 87414"/>
                <a:gd name="connsiteY1" fmla="*/ -3098 h 7899"/>
                <a:gd name="connsiteX2" fmla="*/ 57574 w 87414"/>
                <a:gd name="connsiteY2" fmla="*/ 839 h 7899"/>
                <a:gd name="connsiteX3" fmla="*/ 50551 w 87414"/>
                <a:gd name="connsiteY3" fmla="*/ 839 h 7899"/>
                <a:gd name="connsiteX4" fmla="*/ 50551 w 87414"/>
                <a:gd name="connsiteY4" fmla="*/ -3098 h 7899"/>
                <a:gd name="connsiteX5" fmla="*/ 22433 w 87414"/>
                <a:gd name="connsiteY5" fmla="*/ -3098 h 7899"/>
                <a:gd name="connsiteX6" fmla="*/ 22433 w 87414"/>
                <a:gd name="connsiteY6" fmla="*/ 2821 h 7899"/>
                <a:gd name="connsiteX7" fmla="*/ 20414 w 87414"/>
                <a:gd name="connsiteY7" fmla="*/ 2821 h 7899"/>
                <a:gd name="connsiteX8" fmla="*/ 20414 w 87414"/>
                <a:gd name="connsiteY8" fmla="*/ -3098 h 7899"/>
                <a:gd name="connsiteX9" fmla="*/ -2700 w 87414"/>
                <a:gd name="connsiteY9" fmla="*/ -3098 h 7899"/>
                <a:gd name="connsiteX10" fmla="*/ -2700 w 87414"/>
                <a:gd name="connsiteY10" fmla="*/ 4802 h 7899"/>
                <a:gd name="connsiteX11" fmla="*/ 77170 w 87414"/>
                <a:gd name="connsiteY11" fmla="*/ 4802 h 7899"/>
                <a:gd name="connsiteX12" fmla="*/ 84714 w 87414"/>
                <a:gd name="connsiteY12" fmla="*/ 4802 h 7899"/>
                <a:gd name="connsiteX13" fmla="*/ 84714 w 87414"/>
                <a:gd name="connsiteY13" fmla="*/ -3098 h 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7414" h="7899">
                  <a:moveTo>
                    <a:pt x="84714" y="-3098"/>
                  </a:moveTo>
                  <a:lnTo>
                    <a:pt x="57574" y="-3098"/>
                  </a:lnTo>
                  <a:lnTo>
                    <a:pt x="57574" y="839"/>
                  </a:lnTo>
                  <a:lnTo>
                    <a:pt x="50551" y="839"/>
                  </a:lnTo>
                  <a:lnTo>
                    <a:pt x="50551" y="-3098"/>
                  </a:lnTo>
                  <a:lnTo>
                    <a:pt x="22433" y="-3098"/>
                  </a:lnTo>
                  <a:lnTo>
                    <a:pt x="22433" y="2821"/>
                  </a:lnTo>
                  <a:lnTo>
                    <a:pt x="20414" y="2821"/>
                  </a:lnTo>
                  <a:lnTo>
                    <a:pt x="20414" y="-3098"/>
                  </a:lnTo>
                  <a:lnTo>
                    <a:pt x="-2700" y="-3098"/>
                  </a:lnTo>
                  <a:lnTo>
                    <a:pt x="-2700" y="4802"/>
                  </a:lnTo>
                  <a:lnTo>
                    <a:pt x="77170" y="4802"/>
                  </a:lnTo>
                  <a:lnTo>
                    <a:pt x="84714" y="4802"/>
                  </a:lnTo>
                  <a:lnTo>
                    <a:pt x="84714" y="-3098"/>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id="{A027B57E-8601-10E6-139B-7A5D5934DCE5}"/>
                </a:ext>
              </a:extLst>
            </p:cNvPr>
            <p:cNvSpPr/>
            <p:nvPr/>
          </p:nvSpPr>
          <p:spPr>
            <a:xfrm flipV="1">
              <a:off x="7174801" y="2140800"/>
              <a:ext cx="2019" cy="44107"/>
            </a:xfrm>
            <a:custGeom>
              <a:avLst/>
              <a:gdLst>
                <a:gd name="connsiteX0" fmla="*/ -667 w 2019"/>
                <a:gd name="connsiteY0" fmla="*/ -3080 h 44107"/>
                <a:gd name="connsiteX1" fmla="*/ -2687 w 2019"/>
                <a:gd name="connsiteY1" fmla="*/ -3080 h 44107"/>
                <a:gd name="connsiteX2" fmla="*/ -2687 w 2019"/>
                <a:gd name="connsiteY2" fmla="*/ 41027 h 44107"/>
                <a:gd name="connsiteX3" fmla="*/ -667 w 2019"/>
                <a:gd name="connsiteY3" fmla="*/ 41027 h 44107"/>
                <a:gd name="connsiteX4" fmla="*/ -667 w 2019"/>
                <a:gd name="connsiteY4" fmla="*/ 35109 h 44107"/>
                <a:gd name="connsiteX5" fmla="*/ -667 w 2019"/>
                <a:gd name="connsiteY5" fmla="*/ 870 h 44107"/>
                <a:gd name="connsiteX6" fmla="*/ -667 w 2019"/>
                <a:gd name="connsiteY6" fmla="*/ -3080 h 44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9" h="44107">
                  <a:moveTo>
                    <a:pt x="-667" y="-3080"/>
                  </a:moveTo>
                  <a:lnTo>
                    <a:pt x="-2687" y="-3080"/>
                  </a:lnTo>
                  <a:lnTo>
                    <a:pt x="-2687" y="41027"/>
                  </a:lnTo>
                  <a:lnTo>
                    <a:pt x="-667" y="41027"/>
                  </a:lnTo>
                  <a:lnTo>
                    <a:pt x="-667" y="35109"/>
                  </a:lnTo>
                  <a:lnTo>
                    <a:pt x="-667" y="870"/>
                  </a:lnTo>
                  <a:lnTo>
                    <a:pt x="-667"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id="{47393443-52F7-D8DE-263C-7C383CAA8E01}"/>
                </a:ext>
              </a:extLst>
            </p:cNvPr>
            <p:cNvSpPr/>
            <p:nvPr/>
          </p:nvSpPr>
          <p:spPr>
            <a:xfrm flipV="1">
              <a:off x="7204938" y="2142782"/>
              <a:ext cx="7023" cy="40132"/>
            </a:xfrm>
            <a:custGeom>
              <a:avLst/>
              <a:gdLst>
                <a:gd name="connsiteX0" fmla="*/ 4314 w 7023"/>
                <a:gd name="connsiteY0" fmla="*/ -3080 h 40132"/>
                <a:gd name="connsiteX1" fmla="*/ -2709 w 7023"/>
                <a:gd name="connsiteY1" fmla="*/ -3080 h 40132"/>
                <a:gd name="connsiteX2" fmla="*/ -2709 w 7023"/>
                <a:gd name="connsiteY2" fmla="*/ 37052 h 40132"/>
                <a:gd name="connsiteX3" fmla="*/ 4314 w 7023"/>
                <a:gd name="connsiteY3" fmla="*/ 37052 h 40132"/>
                <a:gd name="connsiteX4" fmla="*/ 4314 w 7023"/>
                <a:gd name="connsiteY4" fmla="*/ 33115 h 40132"/>
                <a:gd name="connsiteX5" fmla="*/ 4314 w 7023"/>
                <a:gd name="connsiteY5" fmla="*/ -1124 h 40132"/>
                <a:gd name="connsiteX6" fmla="*/ 4314 w 7023"/>
                <a:gd name="connsiteY6" fmla="*/ -3080 h 40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3" h="40132">
                  <a:moveTo>
                    <a:pt x="4314" y="-3080"/>
                  </a:moveTo>
                  <a:lnTo>
                    <a:pt x="-2709" y="-3080"/>
                  </a:lnTo>
                  <a:lnTo>
                    <a:pt x="-2709" y="37052"/>
                  </a:lnTo>
                  <a:lnTo>
                    <a:pt x="4314" y="37052"/>
                  </a:lnTo>
                  <a:lnTo>
                    <a:pt x="4314" y="33115"/>
                  </a:lnTo>
                  <a:lnTo>
                    <a:pt x="4314" y="-1124"/>
                  </a:lnTo>
                  <a:lnTo>
                    <a:pt x="4314" y="-308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id="{4CBB31FA-CE85-0925-49B2-A33CA4BF5078}"/>
                </a:ext>
              </a:extLst>
            </p:cNvPr>
            <p:cNvSpPr/>
            <p:nvPr/>
          </p:nvSpPr>
          <p:spPr>
            <a:xfrm flipV="1">
              <a:off x="7109498" y="2094065"/>
              <a:ext cx="168897" cy="25615"/>
            </a:xfrm>
            <a:custGeom>
              <a:avLst/>
              <a:gdLst>
                <a:gd name="connsiteX0" fmla="*/ 166198 w 168897"/>
                <a:gd name="connsiteY0" fmla="*/ -3130 h 25615"/>
                <a:gd name="connsiteX1" fmla="*/ -2699 w 168897"/>
                <a:gd name="connsiteY1" fmla="*/ -3130 h 25615"/>
                <a:gd name="connsiteX2" fmla="*/ 19894 w 168897"/>
                <a:gd name="connsiteY2" fmla="*/ 22486 h 25615"/>
                <a:gd name="connsiteX3" fmla="*/ 141090 w 168897"/>
                <a:gd name="connsiteY3" fmla="*/ 22486 h 25615"/>
                <a:gd name="connsiteX4" fmla="*/ 166198 w 168897"/>
                <a:gd name="connsiteY4" fmla="*/ -3130 h 2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897" h="25615">
                  <a:moveTo>
                    <a:pt x="166198" y="-3130"/>
                  </a:moveTo>
                  <a:lnTo>
                    <a:pt x="-2699" y="-3130"/>
                  </a:lnTo>
                  <a:lnTo>
                    <a:pt x="19894" y="22486"/>
                  </a:lnTo>
                  <a:lnTo>
                    <a:pt x="141090" y="22486"/>
                  </a:lnTo>
                  <a:lnTo>
                    <a:pt x="166198" y="-3130"/>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id="{F9F975EE-DA70-7D51-8305-7D2F06E2C40F}"/>
                </a:ext>
              </a:extLst>
            </p:cNvPr>
            <p:cNvSpPr/>
            <p:nvPr/>
          </p:nvSpPr>
          <p:spPr>
            <a:xfrm flipV="1">
              <a:off x="7402537" y="2100897"/>
              <a:ext cx="140462" cy="1562"/>
            </a:xfrm>
            <a:custGeom>
              <a:avLst/>
              <a:gdLst>
                <a:gd name="connsiteX0" fmla="*/ 137573 w 140462"/>
                <a:gd name="connsiteY0" fmla="*/ -3134 h 1562"/>
                <a:gd name="connsiteX1" fmla="*/ -2890 w 140462"/>
                <a:gd name="connsiteY1" fmla="*/ -1636 h 1562"/>
                <a:gd name="connsiteX2" fmla="*/ -2890 w 140462"/>
                <a:gd name="connsiteY2" fmla="*/ -1572 h 1562"/>
                <a:gd name="connsiteX3" fmla="*/ 137534 w 140462"/>
                <a:gd name="connsiteY3" fmla="*/ -3071 h 1562"/>
                <a:gd name="connsiteX4" fmla="*/ 137573 w 140462"/>
                <a:gd name="connsiteY4" fmla="*/ -3134 h 1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62" h="1562">
                  <a:moveTo>
                    <a:pt x="137573" y="-3134"/>
                  </a:moveTo>
                  <a:lnTo>
                    <a:pt x="-2890" y="-1636"/>
                  </a:lnTo>
                  <a:lnTo>
                    <a:pt x="-2890" y="-1572"/>
                  </a:lnTo>
                  <a:lnTo>
                    <a:pt x="137534" y="-3071"/>
                  </a:lnTo>
                  <a:lnTo>
                    <a:pt x="137573" y="-3134"/>
                  </a:ln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id="{05387B12-37F3-63BD-193C-5EA0B26CBCCC}"/>
                </a:ext>
              </a:extLst>
            </p:cNvPr>
            <p:cNvSpPr/>
            <p:nvPr/>
          </p:nvSpPr>
          <p:spPr>
            <a:xfrm flipV="1">
              <a:off x="7402537" y="1872996"/>
              <a:ext cx="140423" cy="229399"/>
            </a:xfrm>
            <a:custGeom>
              <a:avLst/>
              <a:gdLst>
                <a:gd name="connsiteX0" fmla="*/ 137534 w 140423"/>
                <a:gd name="connsiteY0" fmla="*/ -3236 h 229399"/>
                <a:gd name="connsiteX1" fmla="*/ -2890 w 140423"/>
                <a:gd name="connsiteY1" fmla="*/ -1738 h 229399"/>
                <a:gd name="connsiteX2" fmla="*/ -2890 w 140423"/>
                <a:gd name="connsiteY2" fmla="*/ -1674 h 229399"/>
                <a:gd name="connsiteX3" fmla="*/ 40125 w 140423"/>
                <a:gd name="connsiteY3" fmla="*/ -1674 h 229399"/>
                <a:gd name="connsiteX4" fmla="*/ 124288 w 140423"/>
                <a:gd name="connsiteY4" fmla="*/ 18405 h 229399"/>
                <a:gd name="connsiteX5" fmla="*/ 137534 w 140423"/>
                <a:gd name="connsiteY5" fmla="*/ -3236 h 229399"/>
                <a:gd name="connsiteX6" fmla="*/ -2890 w 140423"/>
                <a:gd name="connsiteY6" fmla="*/ -531 h 229399"/>
                <a:gd name="connsiteX7" fmla="*/ -2890 w 140423"/>
                <a:gd name="connsiteY7" fmla="*/ 31587 h 229399"/>
                <a:gd name="connsiteX8" fmla="*/ 96526 w 140423"/>
                <a:gd name="connsiteY8" fmla="*/ 63769 h 229399"/>
                <a:gd name="connsiteX9" fmla="*/ 119564 w 140423"/>
                <a:gd name="connsiteY9" fmla="*/ 26126 h 229399"/>
                <a:gd name="connsiteX10" fmla="*/ -2890 w 140423"/>
                <a:gd name="connsiteY10" fmla="*/ -531 h 229399"/>
                <a:gd name="connsiteX11" fmla="*/ -2890 w 140423"/>
                <a:gd name="connsiteY11" fmla="*/ 48935 h 229399"/>
                <a:gd name="connsiteX12" fmla="*/ -2890 w 140423"/>
                <a:gd name="connsiteY12" fmla="*/ 69751 h 229399"/>
                <a:gd name="connsiteX13" fmla="*/ -680 w 140423"/>
                <a:gd name="connsiteY13" fmla="*/ 69725 h 229399"/>
                <a:gd name="connsiteX14" fmla="*/ -680 w 140423"/>
                <a:gd name="connsiteY14" fmla="*/ 69725 h 229399"/>
                <a:gd name="connsiteX15" fmla="*/ -680 w 140423"/>
                <a:gd name="connsiteY15" fmla="*/ 69751 h 229399"/>
                <a:gd name="connsiteX16" fmla="*/ -680 w 140423"/>
                <a:gd name="connsiteY16" fmla="*/ 69751 h 229399"/>
                <a:gd name="connsiteX17" fmla="*/ -680 w 140423"/>
                <a:gd name="connsiteY17" fmla="*/ 72545 h 229399"/>
                <a:gd name="connsiteX18" fmla="*/ -705 w 140423"/>
                <a:gd name="connsiteY18" fmla="*/ 73510 h 229399"/>
                <a:gd name="connsiteX19" fmla="*/ -743 w 140423"/>
                <a:gd name="connsiteY19" fmla="*/ 74678 h 229399"/>
                <a:gd name="connsiteX20" fmla="*/ -769 w 140423"/>
                <a:gd name="connsiteY20" fmla="*/ 75834 h 229399"/>
                <a:gd name="connsiteX21" fmla="*/ -781 w 140423"/>
                <a:gd name="connsiteY21" fmla="*/ 76685 h 229399"/>
                <a:gd name="connsiteX22" fmla="*/ -832 w 140423"/>
                <a:gd name="connsiteY22" fmla="*/ 78501 h 229399"/>
                <a:gd name="connsiteX23" fmla="*/ -857 w 140423"/>
                <a:gd name="connsiteY23" fmla="*/ 79098 h 229399"/>
                <a:gd name="connsiteX24" fmla="*/ 67583 w 140423"/>
                <a:gd name="connsiteY24" fmla="*/ 111051 h 229399"/>
                <a:gd name="connsiteX25" fmla="*/ 89465 w 140423"/>
                <a:gd name="connsiteY25" fmla="*/ 75288 h 229399"/>
                <a:gd name="connsiteX26" fmla="*/ -2890 w 140423"/>
                <a:gd name="connsiteY26" fmla="*/ 48935 h 229399"/>
                <a:gd name="connsiteX27" fmla="*/ -1873 w 140423"/>
                <a:gd name="connsiteY27" fmla="*/ 97817 h 229399"/>
                <a:gd name="connsiteX28" fmla="*/ -1924 w 140423"/>
                <a:gd name="connsiteY28" fmla="*/ 98529 h 229399"/>
                <a:gd name="connsiteX29" fmla="*/ -2026 w 140423"/>
                <a:gd name="connsiteY29" fmla="*/ 99939 h 229399"/>
                <a:gd name="connsiteX30" fmla="*/ -2127 w 140423"/>
                <a:gd name="connsiteY30" fmla="*/ 101323 h 229399"/>
                <a:gd name="connsiteX31" fmla="*/ -2420 w 140423"/>
                <a:gd name="connsiteY31" fmla="*/ 105692 h 229399"/>
                <a:gd name="connsiteX32" fmla="*/ -2521 w 140423"/>
                <a:gd name="connsiteY32" fmla="*/ 106924 h 229399"/>
                <a:gd name="connsiteX33" fmla="*/ -2712 w 140423"/>
                <a:gd name="connsiteY33" fmla="*/ 109603 h 229399"/>
                <a:gd name="connsiteX34" fmla="*/ -2762 w 140423"/>
                <a:gd name="connsiteY34" fmla="*/ 110429 h 229399"/>
                <a:gd name="connsiteX35" fmla="*/ -2890 w 140423"/>
                <a:gd name="connsiteY35" fmla="*/ 112004 h 229399"/>
                <a:gd name="connsiteX36" fmla="*/ -2890 w 140423"/>
                <a:gd name="connsiteY36" fmla="*/ 139804 h 229399"/>
                <a:gd name="connsiteX37" fmla="*/ 35617 w 140423"/>
                <a:gd name="connsiteY37" fmla="*/ 163273 h 229399"/>
                <a:gd name="connsiteX38" fmla="*/ 59531 w 140423"/>
                <a:gd name="connsiteY38" fmla="*/ 124195 h 229399"/>
                <a:gd name="connsiteX39" fmla="*/ -1873 w 140423"/>
                <a:gd name="connsiteY39" fmla="*/ 97817 h 229399"/>
                <a:gd name="connsiteX40" fmla="*/ -2890 w 140423"/>
                <a:gd name="connsiteY40" fmla="*/ 160556 h 229399"/>
                <a:gd name="connsiteX41" fmla="*/ -2890 w 140423"/>
                <a:gd name="connsiteY41" fmla="*/ 196014 h 229399"/>
                <a:gd name="connsiteX42" fmla="*/ 9975 w 140423"/>
                <a:gd name="connsiteY42" fmla="*/ 205158 h 229399"/>
                <a:gd name="connsiteX43" fmla="*/ 26943 w 140423"/>
                <a:gd name="connsiteY43" fmla="*/ 177434 h 229399"/>
                <a:gd name="connsiteX44" fmla="*/ -2890 w 140423"/>
                <a:gd name="connsiteY44" fmla="*/ 160556 h 229399"/>
                <a:gd name="connsiteX45" fmla="*/ -2890 w 140423"/>
                <a:gd name="connsiteY45" fmla="*/ 214886 h 229399"/>
                <a:gd name="connsiteX46" fmla="*/ -2890 w 140423"/>
                <a:gd name="connsiteY46" fmla="*/ 226164 h 229399"/>
                <a:gd name="connsiteX47" fmla="*/ 2013 w 140423"/>
                <a:gd name="connsiteY47" fmla="*/ 218150 h 229399"/>
                <a:gd name="connsiteX48" fmla="*/ -2890 w 140423"/>
                <a:gd name="connsiteY48" fmla="*/ 214886 h 22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0423" h="229399">
                  <a:moveTo>
                    <a:pt x="137534" y="-3236"/>
                  </a:moveTo>
                  <a:lnTo>
                    <a:pt x="-2890" y="-1738"/>
                  </a:lnTo>
                  <a:lnTo>
                    <a:pt x="-2890" y="-1674"/>
                  </a:lnTo>
                  <a:lnTo>
                    <a:pt x="40125" y="-1674"/>
                  </a:lnTo>
                  <a:lnTo>
                    <a:pt x="124288" y="18405"/>
                  </a:lnTo>
                  <a:lnTo>
                    <a:pt x="137534" y="-3236"/>
                  </a:lnTo>
                  <a:moveTo>
                    <a:pt x="-2890" y="-531"/>
                  </a:moveTo>
                  <a:lnTo>
                    <a:pt x="-2890" y="31587"/>
                  </a:lnTo>
                  <a:lnTo>
                    <a:pt x="96526" y="63769"/>
                  </a:lnTo>
                  <a:lnTo>
                    <a:pt x="119564" y="26126"/>
                  </a:lnTo>
                  <a:lnTo>
                    <a:pt x="-2890" y="-531"/>
                  </a:lnTo>
                  <a:moveTo>
                    <a:pt x="-2890" y="48935"/>
                  </a:moveTo>
                  <a:lnTo>
                    <a:pt x="-2890" y="69751"/>
                  </a:lnTo>
                  <a:lnTo>
                    <a:pt x="-680" y="69725"/>
                  </a:lnTo>
                  <a:lnTo>
                    <a:pt x="-680" y="69725"/>
                  </a:lnTo>
                  <a:cubicBezTo>
                    <a:pt x="-680" y="69725"/>
                    <a:pt x="-680" y="69738"/>
                    <a:pt x="-680" y="69751"/>
                  </a:cubicBezTo>
                  <a:lnTo>
                    <a:pt x="-680" y="69751"/>
                  </a:lnTo>
                  <a:lnTo>
                    <a:pt x="-680" y="72545"/>
                  </a:lnTo>
                  <a:lnTo>
                    <a:pt x="-705" y="73510"/>
                  </a:lnTo>
                  <a:lnTo>
                    <a:pt x="-743" y="74678"/>
                  </a:lnTo>
                  <a:cubicBezTo>
                    <a:pt x="-743" y="75059"/>
                    <a:pt x="-756" y="75453"/>
                    <a:pt x="-769" y="75834"/>
                  </a:cubicBezTo>
                  <a:lnTo>
                    <a:pt x="-781" y="76685"/>
                  </a:lnTo>
                  <a:lnTo>
                    <a:pt x="-832" y="78501"/>
                  </a:lnTo>
                  <a:lnTo>
                    <a:pt x="-857" y="79098"/>
                  </a:lnTo>
                  <a:lnTo>
                    <a:pt x="67583" y="111051"/>
                  </a:lnTo>
                  <a:lnTo>
                    <a:pt x="89465" y="75288"/>
                  </a:lnTo>
                  <a:cubicBezTo>
                    <a:pt x="46361" y="62804"/>
                    <a:pt x="12846" y="53203"/>
                    <a:pt x="-2890" y="48935"/>
                  </a:cubicBezTo>
                  <a:moveTo>
                    <a:pt x="-1873" y="97817"/>
                  </a:moveTo>
                  <a:lnTo>
                    <a:pt x="-1924" y="98529"/>
                  </a:lnTo>
                  <a:lnTo>
                    <a:pt x="-2026" y="99939"/>
                  </a:lnTo>
                  <a:lnTo>
                    <a:pt x="-2127" y="101323"/>
                  </a:lnTo>
                  <a:cubicBezTo>
                    <a:pt x="-2216" y="102771"/>
                    <a:pt x="-2318" y="104231"/>
                    <a:pt x="-2420" y="105692"/>
                  </a:cubicBezTo>
                  <a:lnTo>
                    <a:pt x="-2521" y="106924"/>
                  </a:lnTo>
                  <a:lnTo>
                    <a:pt x="-2712" y="109603"/>
                  </a:lnTo>
                  <a:lnTo>
                    <a:pt x="-2762" y="110429"/>
                  </a:lnTo>
                  <a:cubicBezTo>
                    <a:pt x="-2813" y="110949"/>
                    <a:pt x="-2851" y="111470"/>
                    <a:pt x="-2890" y="112004"/>
                  </a:cubicBezTo>
                  <a:lnTo>
                    <a:pt x="-2890" y="139804"/>
                  </a:lnTo>
                  <a:lnTo>
                    <a:pt x="35617" y="163273"/>
                  </a:lnTo>
                  <a:lnTo>
                    <a:pt x="59531" y="124195"/>
                  </a:lnTo>
                  <a:lnTo>
                    <a:pt x="-1873" y="97817"/>
                  </a:lnTo>
                  <a:moveTo>
                    <a:pt x="-2890" y="160556"/>
                  </a:moveTo>
                  <a:lnTo>
                    <a:pt x="-2890" y="196014"/>
                  </a:lnTo>
                  <a:lnTo>
                    <a:pt x="9975" y="205158"/>
                  </a:lnTo>
                  <a:lnTo>
                    <a:pt x="26943" y="177434"/>
                  </a:lnTo>
                  <a:lnTo>
                    <a:pt x="-2890" y="160556"/>
                  </a:lnTo>
                  <a:moveTo>
                    <a:pt x="-2890" y="214886"/>
                  </a:moveTo>
                  <a:lnTo>
                    <a:pt x="-2890" y="226164"/>
                  </a:lnTo>
                  <a:lnTo>
                    <a:pt x="2013" y="218150"/>
                  </a:lnTo>
                  <a:lnTo>
                    <a:pt x="-2890" y="214886"/>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id="{3A252EA2-EEB9-F74D-BB9F-104D56207AC2}"/>
                </a:ext>
              </a:extLst>
            </p:cNvPr>
            <p:cNvSpPr/>
            <p:nvPr/>
          </p:nvSpPr>
          <p:spPr>
            <a:xfrm flipV="1">
              <a:off x="7402537" y="1881009"/>
              <a:ext cx="12864" cy="22136"/>
            </a:xfrm>
            <a:custGeom>
              <a:avLst/>
              <a:gdLst>
                <a:gd name="connsiteX0" fmla="*/ -2846 w 12864"/>
                <a:gd name="connsiteY0" fmla="*/ -3322 h 22136"/>
                <a:gd name="connsiteX1" fmla="*/ -2846 w 12864"/>
                <a:gd name="connsiteY1" fmla="*/ 15551 h 22136"/>
                <a:gd name="connsiteX2" fmla="*/ 2056 w 12864"/>
                <a:gd name="connsiteY2" fmla="*/ 18814 h 22136"/>
                <a:gd name="connsiteX3" fmla="*/ 10019 w 12864"/>
                <a:gd name="connsiteY3" fmla="*/ 5822 h 22136"/>
                <a:gd name="connsiteX4" fmla="*/ -2846 w 12864"/>
                <a:gd name="connsiteY4" fmla="*/ -3322 h 22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22136">
                  <a:moveTo>
                    <a:pt x="-2846" y="-3322"/>
                  </a:moveTo>
                  <a:lnTo>
                    <a:pt x="-2846" y="15551"/>
                  </a:lnTo>
                  <a:lnTo>
                    <a:pt x="2056" y="18814"/>
                  </a:lnTo>
                  <a:lnTo>
                    <a:pt x="10019" y="5822"/>
                  </a:lnTo>
                  <a:lnTo>
                    <a:pt x="-2846" y="-332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id="{3EB02526-10B4-383C-987B-45D958C63493}"/>
                </a:ext>
              </a:extLst>
            </p:cNvPr>
            <p:cNvSpPr/>
            <p:nvPr/>
          </p:nvSpPr>
          <p:spPr>
            <a:xfrm flipV="1">
              <a:off x="7402537" y="1921725"/>
              <a:ext cx="38506" cy="37630"/>
            </a:xfrm>
            <a:custGeom>
              <a:avLst/>
              <a:gdLst>
                <a:gd name="connsiteX0" fmla="*/ -2855 w 38506"/>
                <a:gd name="connsiteY0" fmla="*/ -3278 h 37630"/>
                <a:gd name="connsiteX1" fmla="*/ -2855 w 38506"/>
                <a:gd name="connsiteY1" fmla="*/ 17474 h 37630"/>
                <a:gd name="connsiteX2" fmla="*/ 26978 w 38506"/>
                <a:gd name="connsiteY2" fmla="*/ 34352 h 37630"/>
                <a:gd name="connsiteX3" fmla="*/ 35652 w 38506"/>
                <a:gd name="connsiteY3" fmla="*/ 20191 h 37630"/>
                <a:gd name="connsiteX4" fmla="*/ -2855 w 38506"/>
                <a:gd name="connsiteY4" fmla="*/ -3278 h 37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6" h="37630">
                  <a:moveTo>
                    <a:pt x="-2855" y="-3278"/>
                  </a:moveTo>
                  <a:lnTo>
                    <a:pt x="-2855" y="17474"/>
                  </a:lnTo>
                  <a:lnTo>
                    <a:pt x="26978" y="34352"/>
                  </a:lnTo>
                  <a:lnTo>
                    <a:pt x="35652" y="20191"/>
                  </a:lnTo>
                  <a:lnTo>
                    <a:pt x="-2855" y="-327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id="{4D615F83-E0B4-D4BE-F2E7-E4E5A0E5B8C9}"/>
                </a:ext>
              </a:extLst>
            </p:cNvPr>
            <p:cNvSpPr/>
            <p:nvPr/>
          </p:nvSpPr>
          <p:spPr>
            <a:xfrm flipV="1">
              <a:off x="7403553" y="1974964"/>
              <a:ext cx="69456" cy="45097"/>
            </a:xfrm>
            <a:custGeom>
              <a:avLst/>
              <a:gdLst>
                <a:gd name="connsiteX0" fmla="*/ -1850 w 69456"/>
                <a:gd name="connsiteY0" fmla="*/ -3227 h 45097"/>
                <a:gd name="connsiteX1" fmla="*/ -1875 w 69456"/>
                <a:gd name="connsiteY1" fmla="*/ -2542 h 45097"/>
                <a:gd name="connsiteX2" fmla="*/ -1952 w 69456"/>
                <a:gd name="connsiteY2" fmla="*/ -700 h 45097"/>
                <a:gd name="connsiteX3" fmla="*/ -2002 w 69456"/>
                <a:gd name="connsiteY3" fmla="*/ 659 h 45097"/>
                <a:gd name="connsiteX4" fmla="*/ -2091 w 69456"/>
                <a:gd name="connsiteY4" fmla="*/ 2488 h 45097"/>
                <a:gd name="connsiteX5" fmla="*/ -2167 w 69456"/>
                <a:gd name="connsiteY5" fmla="*/ 3910 h 45097"/>
                <a:gd name="connsiteX6" fmla="*/ -2269 w 69456"/>
                <a:gd name="connsiteY6" fmla="*/ 5790 h 45097"/>
                <a:gd name="connsiteX7" fmla="*/ -2345 w 69456"/>
                <a:gd name="connsiteY7" fmla="*/ 7250 h 45097"/>
                <a:gd name="connsiteX8" fmla="*/ -2473 w 69456"/>
                <a:gd name="connsiteY8" fmla="*/ 9168 h 45097"/>
                <a:gd name="connsiteX9" fmla="*/ -2548 w 69456"/>
                <a:gd name="connsiteY9" fmla="*/ 10628 h 45097"/>
                <a:gd name="connsiteX10" fmla="*/ -2663 w 69456"/>
                <a:gd name="connsiteY10" fmla="*/ 12622 h 45097"/>
                <a:gd name="connsiteX11" fmla="*/ -2765 w 69456"/>
                <a:gd name="connsiteY11" fmla="*/ 14096 h 45097"/>
                <a:gd name="connsiteX12" fmla="*/ -2866 w 69456"/>
                <a:gd name="connsiteY12" fmla="*/ 15492 h 45097"/>
                <a:gd name="connsiteX13" fmla="*/ 58538 w 69456"/>
                <a:gd name="connsiteY13" fmla="*/ 41870 h 45097"/>
                <a:gd name="connsiteX14" fmla="*/ 66590 w 69456"/>
                <a:gd name="connsiteY14" fmla="*/ 28726 h 45097"/>
                <a:gd name="connsiteX15" fmla="*/ -1850 w 69456"/>
                <a:gd name="connsiteY15" fmla="*/ -3227 h 4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9456" h="45097">
                  <a:moveTo>
                    <a:pt x="-1850" y="-3227"/>
                  </a:moveTo>
                  <a:lnTo>
                    <a:pt x="-1875" y="-2542"/>
                  </a:lnTo>
                  <a:lnTo>
                    <a:pt x="-1952" y="-700"/>
                  </a:lnTo>
                  <a:lnTo>
                    <a:pt x="-2002" y="659"/>
                  </a:lnTo>
                  <a:lnTo>
                    <a:pt x="-2091" y="2488"/>
                  </a:lnTo>
                  <a:lnTo>
                    <a:pt x="-2167" y="3910"/>
                  </a:lnTo>
                  <a:lnTo>
                    <a:pt x="-2269" y="5790"/>
                  </a:lnTo>
                  <a:lnTo>
                    <a:pt x="-2345" y="7250"/>
                  </a:lnTo>
                  <a:lnTo>
                    <a:pt x="-2473" y="9168"/>
                  </a:lnTo>
                  <a:lnTo>
                    <a:pt x="-2548" y="10628"/>
                  </a:lnTo>
                  <a:lnTo>
                    <a:pt x="-2663" y="12622"/>
                  </a:lnTo>
                  <a:lnTo>
                    <a:pt x="-2765" y="14096"/>
                  </a:lnTo>
                  <a:lnTo>
                    <a:pt x="-2866" y="15492"/>
                  </a:lnTo>
                  <a:lnTo>
                    <a:pt x="58538" y="41870"/>
                  </a:lnTo>
                  <a:lnTo>
                    <a:pt x="66590" y="28726"/>
                  </a:lnTo>
                  <a:lnTo>
                    <a:pt x="-1850" y="-3227"/>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id="{2E58706A-9485-BB6C-6D25-46C119FF09B4}"/>
                </a:ext>
              </a:extLst>
            </p:cNvPr>
            <p:cNvSpPr/>
            <p:nvPr/>
          </p:nvSpPr>
          <p:spPr>
            <a:xfrm flipV="1">
              <a:off x="7402537" y="2023872"/>
              <a:ext cx="99415" cy="43700"/>
            </a:xfrm>
            <a:custGeom>
              <a:avLst/>
              <a:gdLst>
                <a:gd name="connsiteX0" fmla="*/ -2876 w 99415"/>
                <a:gd name="connsiteY0" fmla="*/ -3184 h 43700"/>
                <a:gd name="connsiteX1" fmla="*/ -2876 w 99415"/>
                <a:gd name="connsiteY1" fmla="*/ 14164 h 43700"/>
                <a:gd name="connsiteX2" fmla="*/ 89479 w 99415"/>
                <a:gd name="connsiteY2" fmla="*/ 40516 h 43700"/>
                <a:gd name="connsiteX3" fmla="*/ 96540 w 99415"/>
                <a:gd name="connsiteY3" fmla="*/ 28997 h 43700"/>
                <a:gd name="connsiteX4" fmla="*/ -2876 w 99415"/>
                <a:gd name="connsiteY4" fmla="*/ -3184 h 4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15" h="43700">
                  <a:moveTo>
                    <a:pt x="-2876" y="-3184"/>
                  </a:moveTo>
                  <a:lnTo>
                    <a:pt x="-2876" y="14164"/>
                  </a:lnTo>
                  <a:cubicBezTo>
                    <a:pt x="12860" y="18431"/>
                    <a:pt x="46375" y="28032"/>
                    <a:pt x="89479" y="40516"/>
                  </a:cubicBezTo>
                  <a:lnTo>
                    <a:pt x="96540" y="28997"/>
                  </a:lnTo>
                  <a:lnTo>
                    <a:pt x="-2876" y="-3184"/>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id="{681EEFB8-EDD9-5B43-0213-647B2A9FCCB2}"/>
                </a:ext>
              </a:extLst>
            </p:cNvPr>
            <p:cNvSpPr/>
            <p:nvPr/>
          </p:nvSpPr>
          <p:spPr>
            <a:xfrm flipV="1">
              <a:off x="7402537" y="2073033"/>
              <a:ext cx="127177" cy="27800"/>
            </a:xfrm>
            <a:custGeom>
              <a:avLst/>
              <a:gdLst>
                <a:gd name="connsiteX0" fmla="*/ 40130 w 127177"/>
                <a:gd name="connsiteY0" fmla="*/ -3148 h 27800"/>
                <a:gd name="connsiteX1" fmla="*/ -2885 w 127177"/>
                <a:gd name="connsiteY1" fmla="*/ -3148 h 27800"/>
                <a:gd name="connsiteX2" fmla="*/ -2885 w 127177"/>
                <a:gd name="connsiteY2" fmla="*/ -2005 h 27800"/>
                <a:gd name="connsiteX3" fmla="*/ 119568 w 127177"/>
                <a:gd name="connsiteY3" fmla="*/ 24653 h 27800"/>
                <a:gd name="connsiteX4" fmla="*/ 124293 w 127177"/>
                <a:gd name="connsiteY4" fmla="*/ 16931 h 27800"/>
                <a:gd name="connsiteX5" fmla="*/ 40130 w 127177"/>
                <a:gd name="connsiteY5" fmla="*/ -3148 h 2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177" h="27800">
                  <a:moveTo>
                    <a:pt x="40130" y="-3148"/>
                  </a:moveTo>
                  <a:lnTo>
                    <a:pt x="-2885" y="-3148"/>
                  </a:lnTo>
                  <a:lnTo>
                    <a:pt x="-2885" y="-2005"/>
                  </a:lnTo>
                  <a:lnTo>
                    <a:pt x="119568" y="24653"/>
                  </a:lnTo>
                  <a:lnTo>
                    <a:pt x="124293" y="16931"/>
                  </a:lnTo>
                  <a:lnTo>
                    <a:pt x="40130" y="-3148"/>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id="{83F52091-778B-5BEB-21CA-C2784E8DE352}"/>
                </a:ext>
              </a:extLst>
            </p:cNvPr>
            <p:cNvSpPr/>
            <p:nvPr/>
          </p:nvSpPr>
          <p:spPr>
            <a:xfrm flipV="1">
              <a:off x="7391996" y="1857476"/>
              <a:ext cx="10541" cy="285305"/>
            </a:xfrm>
            <a:custGeom>
              <a:avLst/>
              <a:gdLst>
                <a:gd name="connsiteX0" fmla="*/ 7703 w 10541"/>
                <a:gd name="connsiteY0" fmla="*/ -3225 h 285305"/>
                <a:gd name="connsiteX1" fmla="*/ -2838 w 10541"/>
                <a:gd name="connsiteY1" fmla="*/ -3225 h 285305"/>
                <a:gd name="connsiteX2" fmla="*/ -2838 w 10541"/>
                <a:gd name="connsiteY2" fmla="*/ 110262 h 285305"/>
                <a:gd name="connsiteX3" fmla="*/ 7703 w 10541"/>
                <a:gd name="connsiteY3" fmla="*/ 110148 h 285305"/>
                <a:gd name="connsiteX4" fmla="*/ 7703 w 10541"/>
                <a:gd name="connsiteY4" fmla="*/ 89332 h 285305"/>
                <a:gd name="connsiteX5" fmla="*/ 7703 w 10541"/>
                <a:gd name="connsiteY5" fmla="*/ 71984 h 285305"/>
                <a:gd name="connsiteX6" fmla="*/ 7703 w 10541"/>
                <a:gd name="connsiteY6" fmla="*/ 39866 h 285305"/>
                <a:gd name="connsiteX7" fmla="*/ 7703 w 10541"/>
                <a:gd name="connsiteY7" fmla="*/ 38723 h 285305"/>
                <a:gd name="connsiteX8" fmla="*/ 7703 w 10541"/>
                <a:gd name="connsiteY8" fmla="*/ 38659 h 285305"/>
                <a:gd name="connsiteX9" fmla="*/ 7703 w 10541"/>
                <a:gd name="connsiteY9" fmla="*/ 38596 h 285305"/>
                <a:gd name="connsiteX10" fmla="*/ 7703 w 10541"/>
                <a:gd name="connsiteY10" fmla="*/ 19876 h 285305"/>
                <a:gd name="connsiteX11" fmla="*/ 7703 w 10541"/>
                <a:gd name="connsiteY11" fmla="*/ 7837 h 285305"/>
                <a:gd name="connsiteX12" fmla="*/ 7703 w 10541"/>
                <a:gd name="connsiteY12" fmla="*/ -3225 h 285305"/>
                <a:gd name="connsiteX13" fmla="*/ 7703 w 10541"/>
                <a:gd name="connsiteY13" fmla="*/ 152401 h 285305"/>
                <a:gd name="connsiteX14" fmla="*/ 6890 w 10541"/>
                <a:gd name="connsiteY14" fmla="*/ 163386 h 285305"/>
                <a:gd name="connsiteX15" fmla="*/ 6890 w 10541"/>
                <a:gd name="connsiteY15" fmla="*/ 163412 h 285305"/>
                <a:gd name="connsiteX16" fmla="*/ 6611 w 10541"/>
                <a:gd name="connsiteY16" fmla="*/ 166980 h 285305"/>
                <a:gd name="connsiteX17" fmla="*/ 4160 w 10541"/>
                <a:gd name="connsiteY17" fmla="*/ 219241 h 285305"/>
                <a:gd name="connsiteX18" fmla="*/ 3360 w 10541"/>
                <a:gd name="connsiteY18" fmla="*/ 241999 h 285305"/>
                <a:gd name="connsiteX19" fmla="*/ 4160 w 10541"/>
                <a:gd name="connsiteY19" fmla="*/ 242266 h 285305"/>
                <a:gd name="connsiteX20" fmla="*/ 3360 w 10541"/>
                <a:gd name="connsiteY20" fmla="*/ 242024 h 285305"/>
                <a:gd name="connsiteX21" fmla="*/ -1797 w 10541"/>
                <a:gd name="connsiteY21" fmla="*/ 282080 h 285305"/>
                <a:gd name="connsiteX22" fmla="*/ 7703 w 10541"/>
                <a:gd name="connsiteY22" fmla="*/ 266561 h 285305"/>
                <a:gd name="connsiteX23" fmla="*/ 7703 w 10541"/>
                <a:gd name="connsiteY23" fmla="*/ 255283 h 285305"/>
                <a:gd name="connsiteX24" fmla="*/ 7703 w 10541"/>
                <a:gd name="connsiteY24" fmla="*/ 236411 h 285305"/>
                <a:gd name="connsiteX25" fmla="*/ 7703 w 10541"/>
                <a:gd name="connsiteY25" fmla="*/ 200953 h 285305"/>
                <a:gd name="connsiteX26" fmla="*/ 7703 w 10541"/>
                <a:gd name="connsiteY26" fmla="*/ 180201 h 285305"/>
                <a:gd name="connsiteX27" fmla="*/ 7703 w 10541"/>
                <a:gd name="connsiteY27" fmla="*/ 152401 h 285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41" h="285305">
                  <a:moveTo>
                    <a:pt x="7703" y="-3225"/>
                  </a:moveTo>
                  <a:lnTo>
                    <a:pt x="-2838" y="-3225"/>
                  </a:lnTo>
                  <a:lnTo>
                    <a:pt x="-2838" y="110262"/>
                  </a:lnTo>
                  <a:lnTo>
                    <a:pt x="7703" y="110148"/>
                  </a:lnTo>
                  <a:lnTo>
                    <a:pt x="7703" y="89332"/>
                  </a:lnTo>
                  <a:lnTo>
                    <a:pt x="7703" y="71984"/>
                  </a:lnTo>
                  <a:lnTo>
                    <a:pt x="7703" y="39866"/>
                  </a:lnTo>
                  <a:lnTo>
                    <a:pt x="7703" y="38723"/>
                  </a:lnTo>
                  <a:lnTo>
                    <a:pt x="7703" y="38659"/>
                  </a:lnTo>
                  <a:lnTo>
                    <a:pt x="7703" y="38596"/>
                  </a:lnTo>
                  <a:lnTo>
                    <a:pt x="7703" y="19876"/>
                  </a:lnTo>
                  <a:lnTo>
                    <a:pt x="7703" y="7837"/>
                  </a:lnTo>
                  <a:lnTo>
                    <a:pt x="7703" y="-3225"/>
                  </a:lnTo>
                  <a:moveTo>
                    <a:pt x="7703" y="152401"/>
                  </a:moveTo>
                  <a:cubicBezTo>
                    <a:pt x="7424" y="156007"/>
                    <a:pt x="7144" y="159665"/>
                    <a:pt x="6890" y="163386"/>
                  </a:cubicBezTo>
                  <a:lnTo>
                    <a:pt x="6890" y="163412"/>
                  </a:lnTo>
                  <a:cubicBezTo>
                    <a:pt x="6789" y="164605"/>
                    <a:pt x="6687" y="165799"/>
                    <a:pt x="6611" y="166980"/>
                  </a:cubicBezTo>
                  <a:cubicBezTo>
                    <a:pt x="5328" y="184443"/>
                    <a:pt x="4160" y="202553"/>
                    <a:pt x="4160" y="219241"/>
                  </a:cubicBezTo>
                  <a:cubicBezTo>
                    <a:pt x="4160" y="226823"/>
                    <a:pt x="3893" y="234417"/>
                    <a:pt x="3360" y="241999"/>
                  </a:cubicBezTo>
                  <a:lnTo>
                    <a:pt x="4160" y="242266"/>
                  </a:lnTo>
                  <a:cubicBezTo>
                    <a:pt x="4160" y="242266"/>
                    <a:pt x="3880" y="242190"/>
                    <a:pt x="3360" y="242024"/>
                  </a:cubicBezTo>
                  <a:cubicBezTo>
                    <a:pt x="2433" y="255423"/>
                    <a:pt x="693" y="268809"/>
                    <a:pt x="-1797" y="282080"/>
                  </a:cubicBezTo>
                  <a:lnTo>
                    <a:pt x="7703" y="266561"/>
                  </a:lnTo>
                  <a:lnTo>
                    <a:pt x="7703" y="255283"/>
                  </a:lnTo>
                  <a:lnTo>
                    <a:pt x="7703" y="236411"/>
                  </a:lnTo>
                  <a:lnTo>
                    <a:pt x="7703" y="200953"/>
                  </a:lnTo>
                  <a:lnTo>
                    <a:pt x="7703" y="180201"/>
                  </a:lnTo>
                  <a:lnTo>
                    <a:pt x="7703" y="152401"/>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id="{AE8366D5-872A-B640-3A9A-F860B7303A6D}"/>
                </a:ext>
              </a:extLst>
            </p:cNvPr>
            <p:cNvSpPr/>
            <p:nvPr/>
          </p:nvSpPr>
          <p:spPr>
            <a:xfrm flipV="1">
              <a:off x="7404658" y="2023325"/>
              <a:ext cx="88" cy="6108"/>
            </a:xfrm>
            <a:custGeom>
              <a:avLst/>
              <a:gdLst>
                <a:gd name="connsiteX0" fmla="*/ -2754 w 88"/>
                <a:gd name="connsiteY0" fmla="*/ -3202 h 6108"/>
                <a:gd name="connsiteX1" fmla="*/ -2754 w 88"/>
                <a:gd name="connsiteY1" fmla="*/ -3202 h 6108"/>
                <a:gd name="connsiteX2" fmla="*/ -2754 w 88"/>
                <a:gd name="connsiteY2" fmla="*/ -3176 h 6108"/>
                <a:gd name="connsiteX3" fmla="*/ -2754 w 88"/>
                <a:gd name="connsiteY3" fmla="*/ -3176 h 6108"/>
                <a:gd name="connsiteX4" fmla="*/ -2754 w 88"/>
                <a:gd name="connsiteY4" fmla="*/ -3202 h 6108"/>
                <a:gd name="connsiteX5" fmla="*/ -2818 w 88"/>
                <a:gd name="connsiteY5" fmla="*/ 1751 h 6108"/>
                <a:gd name="connsiteX6" fmla="*/ -2818 w 88"/>
                <a:gd name="connsiteY6" fmla="*/ 1764 h 6108"/>
                <a:gd name="connsiteX7" fmla="*/ -2843 w 88"/>
                <a:gd name="connsiteY7" fmla="*/ 2907 h 6108"/>
                <a:gd name="connsiteX8" fmla="*/ -2843 w 88"/>
                <a:gd name="connsiteY8" fmla="*/ 2907 h 6108"/>
                <a:gd name="connsiteX9" fmla="*/ -2818 w 88"/>
                <a:gd name="connsiteY9" fmla="*/ 1751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 h="6108">
                  <a:moveTo>
                    <a:pt x="-2754" y="-3202"/>
                  </a:moveTo>
                  <a:lnTo>
                    <a:pt x="-2754" y="-3202"/>
                  </a:lnTo>
                  <a:cubicBezTo>
                    <a:pt x="-2754" y="-3202"/>
                    <a:pt x="-2754" y="-3189"/>
                    <a:pt x="-2754" y="-3176"/>
                  </a:cubicBezTo>
                  <a:lnTo>
                    <a:pt x="-2754" y="-3176"/>
                  </a:lnTo>
                  <a:cubicBezTo>
                    <a:pt x="-2754" y="-3189"/>
                    <a:pt x="-2754" y="-3202"/>
                    <a:pt x="-2754" y="-3202"/>
                  </a:cubicBezTo>
                  <a:moveTo>
                    <a:pt x="-2818" y="1751"/>
                  </a:moveTo>
                  <a:lnTo>
                    <a:pt x="-2818" y="1764"/>
                  </a:lnTo>
                  <a:cubicBezTo>
                    <a:pt x="-2818" y="2145"/>
                    <a:pt x="-2830" y="2526"/>
                    <a:pt x="-2843" y="2907"/>
                  </a:cubicBezTo>
                  <a:lnTo>
                    <a:pt x="-2843" y="2907"/>
                  </a:lnTo>
                  <a:cubicBezTo>
                    <a:pt x="-2830" y="2526"/>
                    <a:pt x="-2818" y="2132"/>
                    <a:pt x="-2818" y="1751"/>
                  </a:cubicBezTo>
                </a:path>
              </a:pathLst>
            </a:custGeom>
            <a:solidFill>
              <a:srgbClr val="FCDB9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id="{A62C6664-9D77-A126-0A13-304A19C5CE9E}"/>
                </a:ext>
              </a:extLst>
            </p:cNvPr>
            <p:cNvSpPr/>
            <p:nvPr/>
          </p:nvSpPr>
          <p:spPr>
            <a:xfrm flipV="1">
              <a:off x="7076795" y="2023325"/>
              <a:ext cx="327952" cy="6108"/>
            </a:xfrm>
            <a:custGeom>
              <a:avLst/>
              <a:gdLst>
                <a:gd name="connsiteX0" fmla="*/ 325221 w 327952"/>
                <a:gd name="connsiteY0" fmla="*/ -3202 h 6108"/>
                <a:gd name="connsiteX1" fmla="*/ 323011 w 327952"/>
                <a:gd name="connsiteY1" fmla="*/ -3176 h 6108"/>
                <a:gd name="connsiteX2" fmla="*/ 312470 w 327952"/>
                <a:gd name="connsiteY2" fmla="*/ -3062 h 6108"/>
                <a:gd name="connsiteX3" fmla="*/ -2731 w 327952"/>
                <a:gd name="connsiteY3" fmla="*/ 418 h 6108"/>
                <a:gd name="connsiteX4" fmla="*/ -2731 w 327952"/>
                <a:gd name="connsiteY4" fmla="*/ 443 h 6108"/>
                <a:gd name="connsiteX5" fmla="*/ 325221 w 327952"/>
                <a:gd name="connsiteY5" fmla="*/ -3176 h 6108"/>
                <a:gd name="connsiteX6" fmla="*/ 325221 w 327952"/>
                <a:gd name="connsiteY6" fmla="*/ -3202 h 6108"/>
                <a:gd name="connsiteX7" fmla="*/ 325157 w 327952"/>
                <a:gd name="connsiteY7" fmla="*/ 1764 h 6108"/>
                <a:gd name="connsiteX8" fmla="*/ 325145 w 327952"/>
                <a:gd name="connsiteY8" fmla="*/ 2539 h 6108"/>
                <a:gd name="connsiteX9" fmla="*/ 325132 w 327952"/>
                <a:gd name="connsiteY9" fmla="*/ 2907 h 6108"/>
                <a:gd name="connsiteX10" fmla="*/ 325157 w 327952"/>
                <a:gd name="connsiteY10" fmla="*/ 1764 h 6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7952" h="6108">
                  <a:moveTo>
                    <a:pt x="325221" y="-3202"/>
                  </a:moveTo>
                  <a:lnTo>
                    <a:pt x="323011" y="-3176"/>
                  </a:lnTo>
                  <a:lnTo>
                    <a:pt x="312470" y="-3062"/>
                  </a:lnTo>
                  <a:lnTo>
                    <a:pt x="-2731" y="418"/>
                  </a:lnTo>
                  <a:lnTo>
                    <a:pt x="-2731" y="443"/>
                  </a:lnTo>
                  <a:lnTo>
                    <a:pt x="325221" y="-3176"/>
                  </a:lnTo>
                  <a:cubicBezTo>
                    <a:pt x="325221" y="-3189"/>
                    <a:pt x="325221" y="-3202"/>
                    <a:pt x="325221" y="-3202"/>
                  </a:cubicBezTo>
                  <a:moveTo>
                    <a:pt x="325157" y="1764"/>
                  </a:moveTo>
                  <a:lnTo>
                    <a:pt x="325145" y="2539"/>
                  </a:lnTo>
                  <a:lnTo>
                    <a:pt x="325132" y="2907"/>
                  </a:lnTo>
                  <a:cubicBezTo>
                    <a:pt x="325145" y="2526"/>
                    <a:pt x="325157" y="2145"/>
                    <a:pt x="325157" y="1764"/>
                  </a:cubicBezTo>
                </a:path>
              </a:pathLst>
            </a:custGeom>
            <a:solidFill>
              <a:srgbClr val="E8AA3C"/>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id="{6DB24B0B-91B2-1123-E0D3-F8F44488B589}"/>
                </a:ext>
              </a:extLst>
            </p:cNvPr>
            <p:cNvSpPr/>
            <p:nvPr/>
          </p:nvSpPr>
          <p:spPr>
            <a:xfrm flipV="1">
              <a:off x="7404684" y="2024481"/>
              <a:ext cx="63" cy="4927"/>
            </a:xfrm>
            <a:custGeom>
              <a:avLst/>
              <a:gdLst>
                <a:gd name="connsiteX0" fmla="*/ -2780 w 63"/>
                <a:gd name="connsiteY0" fmla="*/ -3201 h 4927"/>
                <a:gd name="connsiteX1" fmla="*/ -2780 w 63"/>
                <a:gd name="connsiteY1" fmla="*/ -3201 h 4927"/>
                <a:gd name="connsiteX2" fmla="*/ -2780 w 63"/>
                <a:gd name="connsiteY2" fmla="*/ -3062 h 4927"/>
                <a:gd name="connsiteX3" fmla="*/ -2780 w 63"/>
                <a:gd name="connsiteY3" fmla="*/ -3011 h 4927"/>
                <a:gd name="connsiteX4" fmla="*/ -2780 w 63"/>
                <a:gd name="connsiteY4" fmla="*/ -2884 h 4927"/>
                <a:gd name="connsiteX5" fmla="*/ -2780 w 63"/>
                <a:gd name="connsiteY5" fmla="*/ -2833 h 4927"/>
                <a:gd name="connsiteX6" fmla="*/ -2780 w 63"/>
                <a:gd name="connsiteY6" fmla="*/ -2706 h 4927"/>
                <a:gd name="connsiteX7" fmla="*/ -2780 w 63"/>
                <a:gd name="connsiteY7" fmla="*/ -2655 h 4927"/>
                <a:gd name="connsiteX8" fmla="*/ -2780 w 63"/>
                <a:gd name="connsiteY8" fmla="*/ -2541 h 4927"/>
                <a:gd name="connsiteX9" fmla="*/ -2780 w 63"/>
                <a:gd name="connsiteY9" fmla="*/ -2464 h 4927"/>
                <a:gd name="connsiteX10" fmla="*/ -2780 w 63"/>
                <a:gd name="connsiteY10" fmla="*/ -2363 h 4927"/>
                <a:gd name="connsiteX11" fmla="*/ -2780 w 63"/>
                <a:gd name="connsiteY11" fmla="*/ -2287 h 4927"/>
                <a:gd name="connsiteX12" fmla="*/ -2780 w 63"/>
                <a:gd name="connsiteY12" fmla="*/ -2211 h 4927"/>
                <a:gd name="connsiteX13" fmla="*/ -2780 w 63"/>
                <a:gd name="connsiteY13" fmla="*/ -2109 h 4927"/>
                <a:gd name="connsiteX14" fmla="*/ -2780 w 63"/>
                <a:gd name="connsiteY14" fmla="*/ -1995 h 4927"/>
                <a:gd name="connsiteX15" fmla="*/ -2792 w 63"/>
                <a:gd name="connsiteY15" fmla="*/ -1957 h 4927"/>
                <a:gd name="connsiteX16" fmla="*/ -2792 w 63"/>
                <a:gd name="connsiteY16" fmla="*/ -1829 h 4927"/>
                <a:gd name="connsiteX17" fmla="*/ -2792 w 63"/>
                <a:gd name="connsiteY17" fmla="*/ -1766 h 4927"/>
                <a:gd name="connsiteX18" fmla="*/ -2792 w 63"/>
                <a:gd name="connsiteY18" fmla="*/ -1055 h 4927"/>
                <a:gd name="connsiteX19" fmla="*/ -2792 w 63"/>
                <a:gd name="connsiteY19" fmla="*/ -1030 h 4927"/>
                <a:gd name="connsiteX20" fmla="*/ -2792 w 63"/>
                <a:gd name="connsiteY20" fmla="*/ -687 h 4927"/>
                <a:gd name="connsiteX21" fmla="*/ -2792 w 63"/>
                <a:gd name="connsiteY21" fmla="*/ -674 h 4927"/>
                <a:gd name="connsiteX22" fmla="*/ -2843 w 63"/>
                <a:gd name="connsiteY22" fmla="*/ 1726 h 4927"/>
                <a:gd name="connsiteX23" fmla="*/ -2805 w 63"/>
                <a:gd name="connsiteY23" fmla="*/ 558 h 4927"/>
                <a:gd name="connsiteX24" fmla="*/ -2780 w 63"/>
                <a:gd name="connsiteY24" fmla="*/ -407 h 4927"/>
                <a:gd name="connsiteX25" fmla="*/ -2780 w 63"/>
                <a:gd name="connsiteY25" fmla="*/ -3201 h 4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3" h="4927">
                  <a:moveTo>
                    <a:pt x="-2780" y="-3201"/>
                  </a:moveTo>
                  <a:lnTo>
                    <a:pt x="-2780" y="-3201"/>
                  </a:lnTo>
                  <a:cubicBezTo>
                    <a:pt x="-2780" y="-3163"/>
                    <a:pt x="-2780" y="-3099"/>
                    <a:pt x="-2780" y="-3062"/>
                  </a:cubicBezTo>
                  <a:cubicBezTo>
                    <a:pt x="-2780" y="-3049"/>
                    <a:pt x="-2780" y="-3024"/>
                    <a:pt x="-2780" y="-3011"/>
                  </a:cubicBezTo>
                  <a:cubicBezTo>
                    <a:pt x="-2780" y="-2973"/>
                    <a:pt x="-2780" y="-2922"/>
                    <a:pt x="-2780" y="-2884"/>
                  </a:cubicBezTo>
                  <a:cubicBezTo>
                    <a:pt x="-2780" y="-2871"/>
                    <a:pt x="-2780" y="-2846"/>
                    <a:pt x="-2780" y="-2833"/>
                  </a:cubicBezTo>
                  <a:cubicBezTo>
                    <a:pt x="-2780" y="-2795"/>
                    <a:pt x="-2780" y="-2744"/>
                    <a:pt x="-2780" y="-2706"/>
                  </a:cubicBezTo>
                  <a:cubicBezTo>
                    <a:pt x="-2780" y="-2693"/>
                    <a:pt x="-2780" y="-2668"/>
                    <a:pt x="-2780" y="-2655"/>
                  </a:cubicBezTo>
                  <a:cubicBezTo>
                    <a:pt x="-2780" y="-2617"/>
                    <a:pt x="-2780" y="-2579"/>
                    <a:pt x="-2780" y="-2541"/>
                  </a:cubicBezTo>
                  <a:cubicBezTo>
                    <a:pt x="-2780" y="-2515"/>
                    <a:pt x="-2780" y="-2490"/>
                    <a:pt x="-2780" y="-2464"/>
                  </a:cubicBezTo>
                  <a:cubicBezTo>
                    <a:pt x="-2780" y="-2427"/>
                    <a:pt x="-2780" y="-2401"/>
                    <a:pt x="-2780" y="-2363"/>
                  </a:cubicBezTo>
                  <a:cubicBezTo>
                    <a:pt x="-2780" y="-2338"/>
                    <a:pt x="-2780" y="-2312"/>
                    <a:pt x="-2780" y="-2287"/>
                  </a:cubicBezTo>
                  <a:cubicBezTo>
                    <a:pt x="-2780" y="-2261"/>
                    <a:pt x="-2780" y="-2236"/>
                    <a:pt x="-2780" y="-2211"/>
                  </a:cubicBezTo>
                  <a:cubicBezTo>
                    <a:pt x="-2780" y="-2172"/>
                    <a:pt x="-2780" y="-2147"/>
                    <a:pt x="-2780" y="-2109"/>
                  </a:cubicBezTo>
                  <a:cubicBezTo>
                    <a:pt x="-2780" y="-2071"/>
                    <a:pt x="-2780" y="-2033"/>
                    <a:pt x="-2780" y="-1995"/>
                  </a:cubicBezTo>
                  <a:cubicBezTo>
                    <a:pt x="-2780" y="-1982"/>
                    <a:pt x="-2780" y="-1969"/>
                    <a:pt x="-2792" y="-1957"/>
                  </a:cubicBezTo>
                  <a:cubicBezTo>
                    <a:pt x="-2792" y="-1918"/>
                    <a:pt x="-2792" y="-1868"/>
                    <a:pt x="-2792" y="-1829"/>
                  </a:cubicBezTo>
                  <a:cubicBezTo>
                    <a:pt x="-2792" y="-1804"/>
                    <a:pt x="-2792" y="-1792"/>
                    <a:pt x="-2792" y="-1766"/>
                  </a:cubicBezTo>
                  <a:cubicBezTo>
                    <a:pt x="-2792" y="-1537"/>
                    <a:pt x="-2792" y="-1296"/>
                    <a:pt x="-2792" y="-1055"/>
                  </a:cubicBezTo>
                  <a:cubicBezTo>
                    <a:pt x="-2792" y="-1042"/>
                    <a:pt x="-2792" y="-1042"/>
                    <a:pt x="-2792" y="-1030"/>
                  </a:cubicBezTo>
                  <a:cubicBezTo>
                    <a:pt x="-2792" y="-915"/>
                    <a:pt x="-2792" y="-801"/>
                    <a:pt x="-2792" y="-687"/>
                  </a:cubicBezTo>
                  <a:cubicBezTo>
                    <a:pt x="-2792" y="-674"/>
                    <a:pt x="-2792" y="-674"/>
                    <a:pt x="-2792" y="-674"/>
                  </a:cubicBezTo>
                  <a:cubicBezTo>
                    <a:pt x="-2805" y="113"/>
                    <a:pt x="-2818" y="914"/>
                    <a:pt x="-2843" y="1726"/>
                  </a:cubicBezTo>
                  <a:lnTo>
                    <a:pt x="-2805" y="558"/>
                  </a:lnTo>
                  <a:lnTo>
                    <a:pt x="-2780" y="-407"/>
                  </a:lnTo>
                  <a:lnTo>
                    <a:pt x="-2780" y="-3201"/>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id="{E65E2C46-A6D9-9E51-72B3-E0616ADA8423}"/>
                </a:ext>
              </a:extLst>
            </p:cNvPr>
            <p:cNvSpPr/>
            <p:nvPr/>
          </p:nvSpPr>
          <p:spPr>
            <a:xfrm flipV="1">
              <a:off x="7404684" y="2024469"/>
              <a:ext cx="63" cy="4940"/>
            </a:xfrm>
            <a:custGeom>
              <a:avLst/>
              <a:gdLst>
                <a:gd name="connsiteX0" fmla="*/ -2780 w 63"/>
                <a:gd name="connsiteY0" fmla="*/ -3201 h 4940"/>
                <a:gd name="connsiteX1" fmla="*/ -2780 w 63"/>
                <a:gd name="connsiteY1" fmla="*/ -3201 h 4940"/>
                <a:gd name="connsiteX2" fmla="*/ -2780 w 63"/>
                <a:gd name="connsiteY2" fmla="*/ -3062 h 4940"/>
                <a:gd name="connsiteX3" fmla="*/ -2780 w 63"/>
                <a:gd name="connsiteY3" fmla="*/ -3201 h 4940"/>
                <a:gd name="connsiteX4" fmla="*/ -2780 w 63"/>
                <a:gd name="connsiteY4" fmla="*/ -3011 h 4940"/>
                <a:gd name="connsiteX5" fmla="*/ -2780 w 63"/>
                <a:gd name="connsiteY5" fmla="*/ -2884 h 4940"/>
                <a:gd name="connsiteX6" fmla="*/ -2780 w 63"/>
                <a:gd name="connsiteY6" fmla="*/ -3011 h 4940"/>
                <a:gd name="connsiteX7" fmla="*/ -2780 w 63"/>
                <a:gd name="connsiteY7" fmla="*/ -2833 h 4940"/>
                <a:gd name="connsiteX8" fmla="*/ -2780 w 63"/>
                <a:gd name="connsiteY8" fmla="*/ -2706 h 4940"/>
                <a:gd name="connsiteX9" fmla="*/ -2780 w 63"/>
                <a:gd name="connsiteY9" fmla="*/ -2833 h 4940"/>
                <a:gd name="connsiteX10" fmla="*/ -2780 w 63"/>
                <a:gd name="connsiteY10" fmla="*/ -2655 h 4940"/>
                <a:gd name="connsiteX11" fmla="*/ -2780 w 63"/>
                <a:gd name="connsiteY11" fmla="*/ -2541 h 4940"/>
                <a:gd name="connsiteX12" fmla="*/ -2780 w 63"/>
                <a:gd name="connsiteY12" fmla="*/ -2655 h 4940"/>
                <a:gd name="connsiteX13" fmla="*/ -2780 w 63"/>
                <a:gd name="connsiteY13" fmla="*/ -2464 h 4940"/>
                <a:gd name="connsiteX14" fmla="*/ -2780 w 63"/>
                <a:gd name="connsiteY14" fmla="*/ -2363 h 4940"/>
                <a:gd name="connsiteX15" fmla="*/ -2780 w 63"/>
                <a:gd name="connsiteY15" fmla="*/ -2464 h 4940"/>
                <a:gd name="connsiteX16" fmla="*/ -2780 w 63"/>
                <a:gd name="connsiteY16" fmla="*/ -2287 h 4940"/>
                <a:gd name="connsiteX17" fmla="*/ -2780 w 63"/>
                <a:gd name="connsiteY17" fmla="*/ -2211 h 4940"/>
                <a:gd name="connsiteX18" fmla="*/ -2780 w 63"/>
                <a:gd name="connsiteY18" fmla="*/ -2287 h 4940"/>
                <a:gd name="connsiteX19" fmla="*/ -2780 w 63"/>
                <a:gd name="connsiteY19" fmla="*/ -2109 h 4940"/>
                <a:gd name="connsiteX20" fmla="*/ -2780 w 63"/>
                <a:gd name="connsiteY20" fmla="*/ -1995 h 4940"/>
                <a:gd name="connsiteX21" fmla="*/ -2780 w 63"/>
                <a:gd name="connsiteY21" fmla="*/ -2109 h 4940"/>
                <a:gd name="connsiteX22" fmla="*/ -2792 w 63"/>
                <a:gd name="connsiteY22" fmla="*/ -1957 h 4940"/>
                <a:gd name="connsiteX23" fmla="*/ -2792 w 63"/>
                <a:gd name="connsiteY23" fmla="*/ -1829 h 4940"/>
                <a:gd name="connsiteX24" fmla="*/ -2792 w 63"/>
                <a:gd name="connsiteY24" fmla="*/ -1957 h 4940"/>
                <a:gd name="connsiteX25" fmla="*/ -2792 w 63"/>
                <a:gd name="connsiteY25" fmla="*/ -1766 h 4940"/>
                <a:gd name="connsiteX26" fmla="*/ -2792 w 63"/>
                <a:gd name="connsiteY26" fmla="*/ -1055 h 4940"/>
                <a:gd name="connsiteX27" fmla="*/ -2792 w 63"/>
                <a:gd name="connsiteY27" fmla="*/ -1766 h 4940"/>
                <a:gd name="connsiteX28" fmla="*/ -2792 w 63"/>
                <a:gd name="connsiteY28" fmla="*/ -1030 h 4940"/>
                <a:gd name="connsiteX29" fmla="*/ -2792 w 63"/>
                <a:gd name="connsiteY29" fmla="*/ -687 h 4940"/>
                <a:gd name="connsiteX30" fmla="*/ -2792 w 63"/>
                <a:gd name="connsiteY30" fmla="*/ -1030 h 4940"/>
                <a:gd name="connsiteX31" fmla="*/ -2792 w 63"/>
                <a:gd name="connsiteY31" fmla="*/ -674 h 4940"/>
                <a:gd name="connsiteX32" fmla="*/ -2843 w 63"/>
                <a:gd name="connsiteY32" fmla="*/ 1739 h 4940"/>
                <a:gd name="connsiteX33" fmla="*/ -2843 w 63"/>
                <a:gd name="connsiteY33" fmla="*/ 1726 h 4940"/>
                <a:gd name="connsiteX34" fmla="*/ -2792 w 63"/>
                <a:gd name="connsiteY34" fmla="*/ -674 h 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3" h="4940">
                  <a:moveTo>
                    <a:pt x="-2780" y="-3201"/>
                  </a:moveTo>
                  <a:lnTo>
                    <a:pt x="-2780" y="-3201"/>
                  </a:lnTo>
                  <a:cubicBezTo>
                    <a:pt x="-2780" y="-3150"/>
                    <a:pt x="-2780" y="-3112"/>
                    <a:pt x="-2780" y="-3062"/>
                  </a:cubicBezTo>
                  <a:cubicBezTo>
                    <a:pt x="-2780" y="-3099"/>
                    <a:pt x="-2780" y="-3163"/>
                    <a:pt x="-2780" y="-3201"/>
                  </a:cubicBezTo>
                  <a:moveTo>
                    <a:pt x="-2780" y="-3011"/>
                  </a:moveTo>
                  <a:cubicBezTo>
                    <a:pt x="-2780" y="-2973"/>
                    <a:pt x="-2780" y="-2922"/>
                    <a:pt x="-2780" y="-2884"/>
                  </a:cubicBezTo>
                  <a:cubicBezTo>
                    <a:pt x="-2780" y="-2922"/>
                    <a:pt x="-2780" y="-2973"/>
                    <a:pt x="-2780" y="-3011"/>
                  </a:cubicBezTo>
                  <a:moveTo>
                    <a:pt x="-2780" y="-2833"/>
                  </a:moveTo>
                  <a:cubicBezTo>
                    <a:pt x="-2780" y="-2795"/>
                    <a:pt x="-2780" y="-2744"/>
                    <a:pt x="-2780" y="-2706"/>
                  </a:cubicBezTo>
                  <a:cubicBezTo>
                    <a:pt x="-2780" y="-2744"/>
                    <a:pt x="-2780" y="-2795"/>
                    <a:pt x="-2780" y="-2833"/>
                  </a:cubicBezTo>
                  <a:moveTo>
                    <a:pt x="-2780" y="-2655"/>
                  </a:moveTo>
                  <a:cubicBezTo>
                    <a:pt x="-2780" y="-2617"/>
                    <a:pt x="-2780" y="-2579"/>
                    <a:pt x="-2780" y="-2541"/>
                  </a:cubicBezTo>
                  <a:cubicBezTo>
                    <a:pt x="-2780" y="-2579"/>
                    <a:pt x="-2780" y="-2617"/>
                    <a:pt x="-2780" y="-2655"/>
                  </a:cubicBezTo>
                  <a:moveTo>
                    <a:pt x="-2780" y="-2464"/>
                  </a:moveTo>
                  <a:cubicBezTo>
                    <a:pt x="-2780" y="-2427"/>
                    <a:pt x="-2780" y="-2401"/>
                    <a:pt x="-2780" y="-2363"/>
                  </a:cubicBezTo>
                  <a:cubicBezTo>
                    <a:pt x="-2780" y="-2401"/>
                    <a:pt x="-2780" y="-2427"/>
                    <a:pt x="-2780" y="-2464"/>
                  </a:cubicBezTo>
                  <a:moveTo>
                    <a:pt x="-2780" y="-2287"/>
                  </a:moveTo>
                  <a:cubicBezTo>
                    <a:pt x="-2780" y="-2261"/>
                    <a:pt x="-2780" y="-2236"/>
                    <a:pt x="-2780" y="-2211"/>
                  </a:cubicBezTo>
                  <a:cubicBezTo>
                    <a:pt x="-2780" y="-2236"/>
                    <a:pt x="-2780" y="-2261"/>
                    <a:pt x="-2780" y="-2287"/>
                  </a:cubicBezTo>
                  <a:moveTo>
                    <a:pt x="-2780" y="-2109"/>
                  </a:moveTo>
                  <a:cubicBezTo>
                    <a:pt x="-2780" y="-2071"/>
                    <a:pt x="-2780" y="-2033"/>
                    <a:pt x="-2780" y="-1995"/>
                  </a:cubicBezTo>
                  <a:cubicBezTo>
                    <a:pt x="-2780" y="-2033"/>
                    <a:pt x="-2780" y="-2071"/>
                    <a:pt x="-2780" y="-2109"/>
                  </a:cubicBezTo>
                  <a:moveTo>
                    <a:pt x="-2792" y="-1957"/>
                  </a:moveTo>
                  <a:cubicBezTo>
                    <a:pt x="-2792" y="-1918"/>
                    <a:pt x="-2792" y="-1868"/>
                    <a:pt x="-2792" y="-1829"/>
                  </a:cubicBezTo>
                  <a:cubicBezTo>
                    <a:pt x="-2792" y="-1868"/>
                    <a:pt x="-2792" y="-1918"/>
                    <a:pt x="-2792" y="-1957"/>
                  </a:cubicBezTo>
                  <a:moveTo>
                    <a:pt x="-2792" y="-1766"/>
                  </a:moveTo>
                  <a:cubicBezTo>
                    <a:pt x="-2792" y="-1537"/>
                    <a:pt x="-2792" y="-1296"/>
                    <a:pt x="-2792" y="-1055"/>
                  </a:cubicBezTo>
                  <a:cubicBezTo>
                    <a:pt x="-2792" y="-1296"/>
                    <a:pt x="-2792" y="-1537"/>
                    <a:pt x="-2792" y="-1766"/>
                  </a:cubicBezTo>
                  <a:moveTo>
                    <a:pt x="-2792" y="-1030"/>
                  </a:moveTo>
                  <a:cubicBezTo>
                    <a:pt x="-2792" y="-915"/>
                    <a:pt x="-2792" y="-801"/>
                    <a:pt x="-2792" y="-687"/>
                  </a:cubicBezTo>
                  <a:cubicBezTo>
                    <a:pt x="-2792" y="-801"/>
                    <a:pt x="-2792" y="-915"/>
                    <a:pt x="-2792" y="-1030"/>
                  </a:cubicBezTo>
                  <a:moveTo>
                    <a:pt x="-2792" y="-674"/>
                  </a:moveTo>
                  <a:cubicBezTo>
                    <a:pt x="-2805" y="113"/>
                    <a:pt x="-2818" y="926"/>
                    <a:pt x="-2843" y="1739"/>
                  </a:cubicBezTo>
                  <a:lnTo>
                    <a:pt x="-2843" y="1726"/>
                  </a:lnTo>
                  <a:cubicBezTo>
                    <a:pt x="-2818" y="914"/>
                    <a:pt x="-2805" y="113"/>
                    <a:pt x="-2792" y="-674"/>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id="{9D07A6B6-DDA2-B090-447E-BAF802290DB1}"/>
                </a:ext>
              </a:extLst>
            </p:cNvPr>
            <p:cNvSpPr/>
            <p:nvPr/>
          </p:nvSpPr>
          <p:spPr>
            <a:xfrm flipV="1">
              <a:off x="7402537" y="1987156"/>
              <a:ext cx="2120" cy="36169"/>
            </a:xfrm>
            <a:custGeom>
              <a:avLst/>
              <a:gdLst>
                <a:gd name="connsiteX0" fmla="*/ -722 w 2120"/>
                <a:gd name="connsiteY0" fmla="*/ -3221 h 36169"/>
                <a:gd name="connsiteX1" fmla="*/ -823 w 2120"/>
                <a:gd name="connsiteY1" fmla="*/ 43 h 36169"/>
                <a:gd name="connsiteX2" fmla="*/ -810 w 2120"/>
                <a:gd name="connsiteY2" fmla="*/ 43 h 36169"/>
                <a:gd name="connsiteX3" fmla="*/ -785 w 2120"/>
                <a:gd name="connsiteY3" fmla="*/ -554 h 36169"/>
                <a:gd name="connsiteX4" fmla="*/ -734 w 2120"/>
                <a:gd name="connsiteY4" fmla="*/ -2370 h 36169"/>
                <a:gd name="connsiteX5" fmla="*/ -722 w 2120"/>
                <a:gd name="connsiteY5" fmla="*/ -3221 h 36169"/>
                <a:gd name="connsiteX6" fmla="*/ -1839 w 2120"/>
                <a:gd name="connsiteY6" fmla="*/ 18750 h 36169"/>
                <a:gd name="connsiteX7" fmla="*/ -2842 w 2120"/>
                <a:gd name="connsiteY7" fmla="*/ 32543 h 36169"/>
                <a:gd name="connsiteX8" fmla="*/ -2842 w 2120"/>
                <a:gd name="connsiteY8" fmla="*/ 32949 h 36169"/>
                <a:gd name="connsiteX9" fmla="*/ -2715 w 2120"/>
                <a:gd name="connsiteY9" fmla="*/ 31374 h 36169"/>
                <a:gd name="connsiteX10" fmla="*/ -2665 w 2120"/>
                <a:gd name="connsiteY10" fmla="*/ 30549 h 36169"/>
                <a:gd name="connsiteX11" fmla="*/ -2474 w 2120"/>
                <a:gd name="connsiteY11" fmla="*/ 27869 h 36169"/>
                <a:gd name="connsiteX12" fmla="*/ -2373 w 2120"/>
                <a:gd name="connsiteY12" fmla="*/ 26637 h 36169"/>
                <a:gd name="connsiteX13" fmla="*/ -2080 w 2120"/>
                <a:gd name="connsiteY13" fmla="*/ 22268 h 36169"/>
                <a:gd name="connsiteX14" fmla="*/ -1979 w 2120"/>
                <a:gd name="connsiteY14" fmla="*/ 20884 h 36169"/>
                <a:gd name="connsiteX15" fmla="*/ -1877 w 2120"/>
                <a:gd name="connsiteY15" fmla="*/ 19474 h 36169"/>
                <a:gd name="connsiteX16" fmla="*/ -1826 w 2120"/>
                <a:gd name="connsiteY16" fmla="*/ 18763 h 36169"/>
                <a:gd name="connsiteX17" fmla="*/ -1839 w 2120"/>
                <a:gd name="connsiteY17" fmla="*/ 18750 h 36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20" h="36169">
                  <a:moveTo>
                    <a:pt x="-722" y="-3221"/>
                  </a:moveTo>
                  <a:cubicBezTo>
                    <a:pt x="-747" y="-2154"/>
                    <a:pt x="-772" y="-1062"/>
                    <a:pt x="-823" y="43"/>
                  </a:cubicBezTo>
                  <a:lnTo>
                    <a:pt x="-810" y="43"/>
                  </a:lnTo>
                  <a:lnTo>
                    <a:pt x="-785" y="-554"/>
                  </a:lnTo>
                  <a:lnTo>
                    <a:pt x="-734" y="-2370"/>
                  </a:lnTo>
                  <a:lnTo>
                    <a:pt x="-722" y="-3221"/>
                  </a:lnTo>
                  <a:moveTo>
                    <a:pt x="-1839" y="18750"/>
                  </a:moveTo>
                  <a:cubicBezTo>
                    <a:pt x="-2144" y="23208"/>
                    <a:pt x="-2487" y="27831"/>
                    <a:pt x="-2842" y="32543"/>
                  </a:cubicBezTo>
                  <a:lnTo>
                    <a:pt x="-2842" y="32949"/>
                  </a:lnTo>
                  <a:cubicBezTo>
                    <a:pt x="-2804" y="32415"/>
                    <a:pt x="-2766" y="31895"/>
                    <a:pt x="-2715" y="31374"/>
                  </a:cubicBezTo>
                  <a:lnTo>
                    <a:pt x="-2665" y="30549"/>
                  </a:lnTo>
                  <a:lnTo>
                    <a:pt x="-2474" y="27869"/>
                  </a:lnTo>
                  <a:lnTo>
                    <a:pt x="-2373" y="26637"/>
                  </a:lnTo>
                  <a:cubicBezTo>
                    <a:pt x="-2271" y="25176"/>
                    <a:pt x="-2169" y="23716"/>
                    <a:pt x="-2080" y="22268"/>
                  </a:cubicBezTo>
                  <a:lnTo>
                    <a:pt x="-1979" y="20884"/>
                  </a:lnTo>
                  <a:lnTo>
                    <a:pt x="-1877" y="19474"/>
                  </a:lnTo>
                  <a:lnTo>
                    <a:pt x="-1826" y="18763"/>
                  </a:lnTo>
                  <a:lnTo>
                    <a:pt x="-1839" y="18750"/>
                  </a:lnTo>
                </a:path>
              </a:pathLst>
            </a:custGeom>
            <a:solidFill>
              <a:srgbClr val="E8830F"/>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id="{7B7D5006-9FA4-5186-5C71-39B406D36A1A}"/>
                </a:ext>
              </a:extLst>
            </p:cNvPr>
            <p:cNvSpPr/>
            <p:nvPr/>
          </p:nvSpPr>
          <p:spPr>
            <a:xfrm flipV="1">
              <a:off x="7403541" y="2001342"/>
              <a:ext cx="1028" cy="18719"/>
            </a:xfrm>
            <a:custGeom>
              <a:avLst/>
              <a:gdLst>
                <a:gd name="connsiteX0" fmla="*/ -1827 w 1028"/>
                <a:gd name="connsiteY0" fmla="*/ -3216 h 18719"/>
                <a:gd name="connsiteX1" fmla="*/ -2182 w 1028"/>
                <a:gd name="connsiteY1" fmla="*/ 4709 h 18719"/>
                <a:gd name="connsiteX2" fmla="*/ -2195 w 1028"/>
                <a:gd name="connsiteY2" fmla="*/ 4874 h 18719"/>
                <a:gd name="connsiteX3" fmla="*/ -2195 w 1028"/>
                <a:gd name="connsiteY3" fmla="*/ 4887 h 18719"/>
                <a:gd name="connsiteX4" fmla="*/ -2843 w 1028"/>
                <a:gd name="connsiteY4" fmla="*/ 15491 h 18719"/>
                <a:gd name="connsiteX5" fmla="*/ -2830 w 1028"/>
                <a:gd name="connsiteY5" fmla="*/ 15504 h 18719"/>
                <a:gd name="connsiteX6" fmla="*/ -2729 w 1028"/>
                <a:gd name="connsiteY6" fmla="*/ 14107 h 18719"/>
                <a:gd name="connsiteX7" fmla="*/ -2627 w 1028"/>
                <a:gd name="connsiteY7" fmla="*/ 12634 h 18719"/>
                <a:gd name="connsiteX8" fmla="*/ -2512 w 1028"/>
                <a:gd name="connsiteY8" fmla="*/ 10640 h 18719"/>
                <a:gd name="connsiteX9" fmla="*/ -2436 w 1028"/>
                <a:gd name="connsiteY9" fmla="*/ 9180 h 18719"/>
                <a:gd name="connsiteX10" fmla="*/ -2309 w 1028"/>
                <a:gd name="connsiteY10" fmla="*/ 7262 h 18719"/>
                <a:gd name="connsiteX11" fmla="*/ -2233 w 1028"/>
                <a:gd name="connsiteY11" fmla="*/ 5801 h 18719"/>
                <a:gd name="connsiteX12" fmla="*/ -2131 w 1028"/>
                <a:gd name="connsiteY12" fmla="*/ 3922 h 18719"/>
                <a:gd name="connsiteX13" fmla="*/ -2055 w 1028"/>
                <a:gd name="connsiteY13" fmla="*/ 2499 h 18719"/>
                <a:gd name="connsiteX14" fmla="*/ -1966 w 1028"/>
                <a:gd name="connsiteY14" fmla="*/ 671 h 18719"/>
                <a:gd name="connsiteX15" fmla="*/ -1916 w 1028"/>
                <a:gd name="connsiteY15" fmla="*/ -688 h 18719"/>
                <a:gd name="connsiteX16" fmla="*/ -1839 w 1028"/>
                <a:gd name="connsiteY16" fmla="*/ -2530 h 18719"/>
                <a:gd name="connsiteX17" fmla="*/ -1814 w 1028"/>
                <a:gd name="connsiteY17" fmla="*/ -3216 h 18719"/>
                <a:gd name="connsiteX18" fmla="*/ -1827 w 1028"/>
                <a:gd name="connsiteY18" fmla="*/ -3216 h 18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28" h="18719">
                  <a:moveTo>
                    <a:pt x="-1827" y="-3216"/>
                  </a:moveTo>
                  <a:cubicBezTo>
                    <a:pt x="-1916" y="-663"/>
                    <a:pt x="-2030" y="1979"/>
                    <a:pt x="-2182" y="4709"/>
                  </a:cubicBezTo>
                  <a:cubicBezTo>
                    <a:pt x="-2182" y="4773"/>
                    <a:pt x="-2182" y="4824"/>
                    <a:pt x="-2195" y="4874"/>
                  </a:cubicBezTo>
                  <a:cubicBezTo>
                    <a:pt x="-2195" y="4887"/>
                    <a:pt x="-2195" y="4887"/>
                    <a:pt x="-2195" y="4887"/>
                  </a:cubicBezTo>
                  <a:cubicBezTo>
                    <a:pt x="-2373" y="8303"/>
                    <a:pt x="-2601" y="11847"/>
                    <a:pt x="-2843" y="15491"/>
                  </a:cubicBezTo>
                  <a:lnTo>
                    <a:pt x="-2830" y="15504"/>
                  </a:lnTo>
                  <a:lnTo>
                    <a:pt x="-2729" y="14107"/>
                  </a:lnTo>
                  <a:lnTo>
                    <a:pt x="-2627" y="12634"/>
                  </a:lnTo>
                  <a:lnTo>
                    <a:pt x="-2512" y="10640"/>
                  </a:lnTo>
                  <a:lnTo>
                    <a:pt x="-2436" y="9180"/>
                  </a:lnTo>
                  <a:lnTo>
                    <a:pt x="-2309" y="7262"/>
                  </a:lnTo>
                  <a:lnTo>
                    <a:pt x="-2233" y="5801"/>
                  </a:lnTo>
                  <a:lnTo>
                    <a:pt x="-2131" y="3922"/>
                  </a:lnTo>
                  <a:lnTo>
                    <a:pt x="-2055" y="2499"/>
                  </a:lnTo>
                  <a:lnTo>
                    <a:pt x="-1966" y="671"/>
                  </a:lnTo>
                  <a:lnTo>
                    <a:pt x="-1916" y="-688"/>
                  </a:lnTo>
                  <a:lnTo>
                    <a:pt x="-1839" y="-2530"/>
                  </a:lnTo>
                  <a:lnTo>
                    <a:pt x="-1814" y="-3216"/>
                  </a:lnTo>
                  <a:lnTo>
                    <a:pt x="-1827" y="-3216"/>
                  </a:lnTo>
                </a:path>
              </a:pathLst>
            </a:custGeom>
            <a:solidFill>
              <a:srgbClr val="C5380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id="{8D5045DB-EC44-3821-6B02-9EF6ED6B210E}"/>
                </a:ext>
              </a:extLst>
            </p:cNvPr>
            <p:cNvSpPr/>
            <p:nvPr/>
          </p:nvSpPr>
          <p:spPr>
            <a:xfrm flipV="1">
              <a:off x="7392555" y="1856689"/>
              <a:ext cx="9982" cy="130873"/>
            </a:xfrm>
            <a:custGeom>
              <a:avLst/>
              <a:gdLst>
                <a:gd name="connsiteX0" fmla="*/ 7144 w 9982"/>
                <a:gd name="connsiteY0" fmla="*/ -3295 h 130873"/>
                <a:gd name="connsiteX1" fmla="*/ 6026 w 9982"/>
                <a:gd name="connsiteY1" fmla="*/ 11552 h 130873"/>
                <a:gd name="connsiteX2" fmla="*/ 6014 w 9982"/>
                <a:gd name="connsiteY2" fmla="*/ 11552 h 130873"/>
                <a:gd name="connsiteX3" fmla="*/ 3601 w 9982"/>
                <a:gd name="connsiteY3" fmla="*/ 62834 h 130873"/>
                <a:gd name="connsiteX4" fmla="*/ 2712 w 9982"/>
                <a:gd name="connsiteY4" fmla="*/ 86685 h 130873"/>
                <a:gd name="connsiteX5" fmla="*/ 2801 w 9982"/>
                <a:gd name="connsiteY5" fmla="*/ 86710 h 130873"/>
                <a:gd name="connsiteX6" fmla="*/ 3601 w 9982"/>
                <a:gd name="connsiteY6" fmla="*/ 63952 h 130873"/>
                <a:gd name="connsiteX7" fmla="*/ 6052 w 9982"/>
                <a:gd name="connsiteY7" fmla="*/ 11691 h 130873"/>
                <a:gd name="connsiteX8" fmla="*/ 6331 w 9982"/>
                <a:gd name="connsiteY8" fmla="*/ 8123 h 130873"/>
                <a:gd name="connsiteX9" fmla="*/ 6331 w 9982"/>
                <a:gd name="connsiteY9" fmla="*/ 8097 h 130873"/>
                <a:gd name="connsiteX10" fmla="*/ 7144 w 9982"/>
                <a:gd name="connsiteY10" fmla="*/ -2888 h 130873"/>
                <a:gd name="connsiteX11" fmla="*/ 7144 w 9982"/>
                <a:gd name="connsiteY11" fmla="*/ -3295 h 130873"/>
                <a:gd name="connsiteX12" fmla="*/ 2712 w 9982"/>
                <a:gd name="connsiteY12" fmla="*/ 86710 h 130873"/>
                <a:gd name="connsiteX13" fmla="*/ -2838 w 9982"/>
                <a:gd name="connsiteY13" fmla="*/ 127579 h 130873"/>
                <a:gd name="connsiteX14" fmla="*/ -2355 w 9982"/>
                <a:gd name="connsiteY14" fmla="*/ 126791 h 130873"/>
                <a:gd name="connsiteX15" fmla="*/ 2801 w 9982"/>
                <a:gd name="connsiteY15" fmla="*/ 86735 h 130873"/>
                <a:gd name="connsiteX16" fmla="*/ 2712 w 9982"/>
                <a:gd name="connsiteY16" fmla="*/ 86710 h 1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82" h="130873">
                  <a:moveTo>
                    <a:pt x="7144" y="-3295"/>
                  </a:moveTo>
                  <a:cubicBezTo>
                    <a:pt x="6776" y="1557"/>
                    <a:pt x="6395" y="6522"/>
                    <a:pt x="6026" y="11552"/>
                  </a:cubicBezTo>
                  <a:cubicBezTo>
                    <a:pt x="6026" y="11552"/>
                    <a:pt x="6026" y="11552"/>
                    <a:pt x="6014" y="11552"/>
                  </a:cubicBezTo>
                  <a:cubicBezTo>
                    <a:pt x="4744" y="28684"/>
                    <a:pt x="3601" y="46464"/>
                    <a:pt x="3601" y="62834"/>
                  </a:cubicBezTo>
                  <a:cubicBezTo>
                    <a:pt x="3601" y="70784"/>
                    <a:pt x="3296" y="78735"/>
                    <a:pt x="2712" y="86685"/>
                  </a:cubicBezTo>
                  <a:lnTo>
                    <a:pt x="2801" y="86710"/>
                  </a:lnTo>
                  <a:cubicBezTo>
                    <a:pt x="3334" y="79128"/>
                    <a:pt x="3601" y="71534"/>
                    <a:pt x="3601" y="63952"/>
                  </a:cubicBezTo>
                  <a:cubicBezTo>
                    <a:pt x="3601" y="47264"/>
                    <a:pt x="4769" y="29154"/>
                    <a:pt x="6052" y="11691"/>
                  </a:cubicBezTo>
                  <a:cubicBezTo>
                    <a:pt x="6128" y="10510"/>
                    <a:pt x="6230" y="9316"/>
                    <a:pt x="6331" y="8123"/>
                  </a:cubicBezTo>
                  <a:lnTo>
                    <a:pt x="6331" y="8097"/>
                  </a:lnTo>
                  <a:cubicBezTo>
                    <a:pt x="6585" y="4376"/>
                    <a:pt x="6865" y="718"/>
                    <a:pt x="7144" y="-2888"/>
                  </a:cubicBezTo>
                  <a:lnTo>
                    <a:pt x="7144" y="-3295"/>
                  </a:lnTo>
                  <a:moveTo>
                    <a:pt x="2712" y="86710"/>
                  </a:moveTo>
                  <a:cubicBezTo>
                    <a:pt x="1696" y="100376"/>
                    <a:pt x="-171" y="114053"/>
                    <a:pt x="-2838" y="127579"/>
                  </a:cubicBezTo>
                  <a:lnTo>
                    <a:pt x="-2355" y="126791"/>
                  </a:lnTo>
                  <a:cubicBezTo>
                    <a:pt x="134" y="113520"/>
                    <a:pt x="1874" y="100134"/>
                    <a:pt x="2801" y="86735"/>
                  </a:cubicBezTo>
                  <a:cubicBezTo>
                    <a:pt x="2775" y="86723"/>
                    <a:pt x="2737" y="86723"/>
                    <a:pt x="2712" y="86710"/>
                  </a:cubicBezTo>
                </a:path>
              </a:pathLst>
            </a:custGeom>
            <a:solidFill>
              <a:srgbClr val="6321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id="{2535B88C-44B7-22B4-ABE6-F22E70F8B138}"/>
                </a:ext>
              </a:extLst>
            </p:cNvPr>
            <p:cNvSpPr/>
            <p:nvPr/>
          </p:nvSpPr>
          <p:spPr>
            <a:xfrm flipV="1">
              <a:off x="7104354" y="1580883"/>
              <a:ext cx="300304" cy="442442"/>
            </a:xfrm>
            <a:custGeom>
              <a:avLst/>
              <a:gdLst>
                <a:gd name="connsiteX0" fmla="*/ 297564 w 300304"/>
                <a:gd name="connsiteY0" fmla="*/ -3402 h 442442"/>
                <a:gd name="connsiteX1" fmla="*/ 297107 w 300304"/>
                <a:gd name="connsiteY1" fmla="*/ 7787 h 442442"/>
                <a:gd name="connsiteX2" fmla="*/ 297462 w 300304"/>
                <a:gd name="connsiteY2" fmla="*/ -138 h 442442"/>
                <a:gd name="connsiteX3" fmla="*/ 297564 w 300304"/>
                <a:gd name="connsiteY3" fmla="*/ -3402 h 442442"/>
                <a:gd name="connsiteX4" fmla="*/ 297564 w 300304"/>
                <a:gd name="connsiteY4" fmla="*/ -3402 h 442442"/>
                <a:gd name="connsiteX5" fmla="*/ 297094 w 300304"/>
                <a:gd name="connsiteY5" fmla="*/ 7952 h 442442"/>
                <a:gd name="connsiteX6" fmla="*/ 297094 w 300304"/>
                <a:gd name="connsiteY6" fmla="*/ 7965 h 442442"/>
                <a:gd name="connsiteX7" fmla="*/ 297094 w 300304"/>
                <a:gd name="connsiteY7" fmla="*/ 7952 h 442442"/>
                <a:gd name="connsiteX8" fmla="*/ 294312 w 300304"/>
                <a:gd name="connsiteY8" fmla="*/ 47207 h 442442"/>
                <a:gd name="connsiteX9" fmla="*/ 260581 w 300304"/>
                <a:gd name="connsiteY9" fmla="*/ 59882 h 442442"/>
                <a:gd name="connsiteX10" fmla="*/ 291899 w 300304"/>
                <a:gd name="connsiteY10" fmla="*/ 67629 h 442442"/>
                <a:gd name="connsiteX11" fmla="*/ 259565 w 300304"/>
                <a:gd name="connsiteY11" fmla="*/ 60327 h 442442"/>
                <a:gd name="connsiteX12" fmla="*/ 204612 w 300304"/>
                <a:gd name="connsiteY12" fmla="*/ 89448 h 442442"/>
                <a:gd name="connsiteX13" fmla="*/ 200523 w 300304"/>
                <a:gd name="connsiteY13" fmla="*/ 91975 h 442442"/>
                <a:gd name="connsiteX14" fmla="*/ 291010 w 300304"/>
                <a:gd name="connsiteY14" fmla="*/ 122341 h 442442"/>
                <a:gd name="connsiteX15" fmla="*/ 291899 w 300304"/>
                <a:gd name="connsiteY15" fmla="*/ 98490 h 442442"/>
                <a:gd name="connsiteX16" fmla="*/ 294312 w 300304"/>
                <a:gd name="connsiteY16" fmla="*/ 47207 h 442442"/>
                <a:gd name="connsiteX17" fmla="*/ 197564 w 300304"/>
                <a:gd name="connsiteY17" fmla="*/ 93842 h 442442"/>
                <a:gd name="connsiteX18" fmla="*/ 148821 w 300304"/>
                <a:gd name="connsiteY18" fmla="*/ 129694 h 442442"/>
                <a:gd name="connsiteX19" fmla="*/ 270068 w 300304"/>
                <a:gd name="connsiteY19" fmla="*/ 188381 h 442442"/>
                <a:gd name="connsiteX20" fmla="*/ 285460 w 300304"/>
                <a:gd name="connsiteY20" fmla="*/ 163235 h 442442"/>
                <a:gd name="connsiteX21" fmla="*/ 291010 w 300304"/>
                <a:gd name="connsiteY21" fmla="*/ 122366 h 442442"/>
                <a:gd name="connsiteX22" fmla="*/ 197564 w 300304"/>
                <a:gd name="connsiteY22" fmla="*/ 93842 h 442442"/>
                <a:gd name="connsiteX23" fmla="*/ 145176 w 300304"/>
                <a:gd name="connsiteY23" fmla="*/ 132907 h 442442"/>
                <a:gd name="connsiteX24" fmla="*/ 119383 w 300304"/>
                <a:gd name="connsiteY24" fmla="*/ 158663 h 442442"/>
                <a:gd name="connsiteX25" fmla="*/ 110112 w 300304"/>
                <a:gd name="connsiteY25" fmla="*/ 169432 h 442442"/>
                <a:gd name="connsiteX26" fmla="*/ 233810 w 300304"/>
                <a:gd name="connsiteY26" fmla="*/ 247626 h 442442"/>
                <a:gd name="connsiteX27" fmla="*/ 269992 w 300304"/>
                <a:gd name="connsiteY27" fmla="*/ 188508 h 442442"/>
                <a:gd name="connsiteX28" fmla="*/ 145176 w 300304"/>
                <a:gd name="connsiteY28" fmla="*/ 132907 h 442442"/>
                <a:gd name="connsiteX29" fmla="*/ 106594 w 300304"/>
                <a:gd name="connsiteY29" fmla="*/ 173725 h 442442"/>
                <a:gd name="connsiteX30" fmla="*/ 86325 w 300304"/>
                <a:gd name="connsiteY30" fmla="*/ 200954 h 442442"/>
                <a:gd name="connsiteX31" fmla="*/ 207660 w 300304"/>
                <a:gd name="connsiteY31" fmla="*/ 290337 h 442442"/>
                <a:gd name="connsiteX32" fmla="*/ 233454 w 300304"/>
                <a:gd name="connsiteY32" fmla="*/ 248198 h 442442"/>
                <a:gd name="connsiteX33" fmla="*/ 106594 w 300304"/>
                <a:gd name="connsiteY33" fmla="*/ 173725 h 442442"/>
                <a:gd name="connsiteX34" fmla="*/ 83429 w 300304"/>
                <a:gd name="connsiteY34" fmla="*/ 205247 h 442442"/>
                <a:gd name="connsiteX35" fmla="*/ 67084 w 300304"/>
                <a:gd name="connsiteY35" fmla="*/ 232246 h 442442"/>
                <a:gd name="connsiteX36" fmla="*/ 178412 w 300304"/>
                <a:gd name="connsiteY36" fmla="*/ 338126 h 442442"/>
                <a:gd name="connsiteX37" fmla="*/ 207305 w 300304"/>
                <a:gd name="connsiteY37" fmla="*/ 290908 h 442442"/>
                <a:gd name="connsiteX38" fmla="*/ 83429 w 300304"/>
                <a:gd name="connsiteY38" fmla="*/ 205247 h 442442"/>
                <a:gd name="connsiteX39" fmla="*/ 65255 w 300304"/>
                <a:gd name="connsiteY39" fmla="*/ 235612 h 442442"/>
                <a:gd name="connsiteX40" fmla="*/ 55375 w 300304"/>
                <a:gd name="connsiteY40" fmla="*/ 255437 h 442442"/>
                <a:gd name="connsiteX41" fmla="*/ 157025 w 300304"/>
                <a:gd name="connsiteY41" fmla="*/ 373064 h 442442"/>
                <a:gd name="connsiteX42" fmla="*/ 178196 w 300304"/>
                <a:gd name="connsiteY42" fmla="*/ 338469 h 442442"/>
                <a:gd name="connsiteX43" fmla="*/ 65255 w 300304"/>
                <a:gd name="connsiteY43" fmla="*/ 235612 h 442442"/>
                <a:gd name="connsiteX44" fmla="*/ 52949 w 300304"/>
                <a:gd name="connsiteY44" fmla="*/ 260796 h 442442"/>
                <a:gd name="connsiteX45" fmla="*/ 41189 w 300304"/>
                <a:gd name="connsiteY45" fmla="*/ 291314 h 442442"/>
                <a:gd name="connsiteX46" fmla="*/ 121262 w 300304"/>
                <a:gd name="connsiteY46" fmla="*/ 403696 h 442442"/>
                <a:gd name="connsiteX47" fmla="*/ 113249 w 300304"/>
                <a:gd name="connsiteY47" fmla="*/ 404903 h 442442"/>
                <a:gd name="connsiteX48" fmla="*/ 38585 w 300304"/>
                <a:gd name="connsiteY48" fmla="*/ 299417 h 442442"/>
                <a:gd name="connsiteX49" fmla="*/ 15649 w 300304"/>
                <a:gd name="connsiteY49" fmla="*/ 438253 h 442442"/>
                <a:gd name="connsiteX50" fmla="*/ -1940 w 300304"/>
                <a:gd name="connsiteY50" fmla="*/ 439041 h 442442"/>
                <a:gd name="connsiteX51" fmla="*/ 59058 w 300304"/>
                <a:gd name="connsiteY51" fmla="*/ 430430 h 442442"/>
                <a:gd name="connsiteX52" fmla="*/ 150180 w 300304"/>
                <a:gd name="connsiteY52" fmla="*/ 384253 h 442442"/>
                <a:gd name="connsiteX53" fmla="*/ 156124 w 300304"/>
                <a:gd name="connsiteY53" fmla="*/ 374525 h 442442"/>
                <a:gd name="connsiteX54" fmla="*/ 52949 w 300304"/>
                <a:gd name="connsiteY54" fmla="*/ 260796 h 442442"/>
                <a:gd name="connsiteX55" fmla="*/ -2029 w 300304"/>
                <a:gd name="connsiteY55" fmla="*/ 439041 h 442442"/>
                <a:gd name="connsiteX56" fmla="*/ -2271 w 300304"/>
                <a:gd name="connsiteY56" fmla="*/ 439041 h 442442"/>
                <a:gd name="connsiteX57" fmla="*/ -2029 w 300304"/>
                <a:gd name="connsiteY57" fmla="*/ 439041 h 442442"/>
                <a:gd name="connsiteX58" fmla="*/ -2626 w 300304"/>
                <a:gd name="connsiteY58" fmla="*/ 439041 h 442442"/>
                <a:gd name="connsiteX59" fmla="*/ -2741 w 300304"/>
                <a:gd name="connsiteY59" fmla="*/ 439041 h 442442"/>
                <a:gd name="connsiteX60" fmla="*/ -2626 w 300304"/>
                <a:gd name="connsiteY60" fmla="*/ 439041 h 442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300304" h="442442">
                  <a:moveTo>
                    <a:pt x="297564" y="-3402"/>
                  </a:moveTo>
                  <a:cubicBezTo>
                    <a:pt x="297475" y="142"/>
                    <a:pt x="297322" y="3888"/>
                    <a:pt x="297107" y="7787"/>
                  </a:cubicBezTo>
                  <a:cubicBezTo>
                    <a:pt x="297259" y="5056"/>
                    <a:pt x="297373" y="2415"/>
                    <a:pt x="297462" y="-138"/>
                  </a:cubicBezTo>
                  <a:cubicBezTo>
                    <a:pt x="297513" y="-1243"/>
                    <a:pt x="297538" y="-2335"/>
                    <a:pt x="297564" y="-3402"/>
                  </a:cubicBezTo>
                  <a:lnTo>
                    <a:pt x="297564" y="-3402"/>
                  </a:lnTo>
                  <a:moveTo>
                    <a:pt x="297094" y="7952"/>
                  </a:moveTo>
                  <a:cubicBezTo>
                    <a:pt x="297094" y="7965"/>
                    <a:pt x="297094" y="7965"/>
                    <a:pt x="297094" y="7965"/>
                  </a:cubicBezTo>
                  <a:cubicBezTo>
                    <a:pt x="297094" y="7965"/>
                    <a:pt x="297094" y="7965"/>
                    <a:pt x="297094" y="7952"/>
                  </a:cubicBezTo>
                  <a:moveTo>
                    <a:pt x="294312" y="47207"/>
                  </a:moveTo>
                  <a:cubicBezTo>
                    <a:pt x="282882" y="50776"/>
                    <a:pt x="271630" y="55056"/>
                    <a:pt x="260581" y="59882"/>
                  </a:cubicBezTo>
                  <a:lnTo>
                    <a:pt x="291899" y="67629"/>
                  </a:lnTo>
                  <a:lnTo>
                    <a:pt x="259565" y="60327"/>
                  </a:lnTo>
                  <a:cubicBezTo>
                    <a:pt x="240579" y="68696"/>
                    <a:pt x="222227" y="78653"/>
                    <a:pt x="204612" y="89448"/>
                  </a:cubicBezTo>
                  <a:cubicBezTo>
                    <a:pt x="203241" y="90286"/>
                    <a:pt x="201882" y="91124"/>
                    <a:pt x="200523" y="91975"/>
                  </a:cubicBezTo>
                  <a:lnTo>
                    <a:pt x="291010" y="122341"/>
                  </a:lnTo>
                  <a:cubicBezTo>
                    <a:pt x="291595" y="114391"/>
                    <a:pt x="291899" y="106440"/>
                    <a:pt x="291899" y="98490"/>
                  </a:cubicBezTo>
                  <a:cubicBezTo>
                    <a:pt x="291899" y="82120"/>
                    <a:pt x="293042" y="64340"/>
                    <a:pt x="294312" y="47207"/>
                  </a:cubicBezTo>
                  <a:moveTo>
                    <a:pt x="197564" y="93842"/>
                  </a:moveTo>
                  <a:cubicBezTo>
                    <a:pt x="180457" y="104700"/>
                    <a:pt x="164099" y="116486"/>
                    <a:pt x="148821" y="129694"/>
                  </a:cubicBezTo>
                  <a:lnTo>
                    <a:pt x="270068" y="188381"/>
                  </a:lnTo>
                  <a:lnTo>
                    <a:pt x="285460" y="163235"/>
                  </a:lnTo>
                  <a:cubicBezTo>
                    <a:pt x="288128" y="149709"/>
                    <a:pt x="289994" y="136032"/>
                    <a:pt x="291010" y="122366"/>
                  </a:cubicBezTo>
                  <a:cubicBezTo>
                    <a:pt x="284749" y="120449"/>
                    <a:pt x="246179" y="108650"/>
                    <a:pt x="197564" y="93842"/>
                  </a:cubicBezTo>
                  <a:moveTo>
                    <a:pt x="145176" y="132907"/>
                  </a:moveTo>
                  <a:cubicBezTo>
                    <a:pt x="136159" y="140934"/>
                    <a:pt x="127536" y="149481"/>
                    <a:pt x="119383" y="158663"/>
                  </a:cubicBezTo>
                  <a:cubicBezTo>
                    <a:pt x="116233" y="162193"/>
                    <a:pt x="113147" y="165788"/>
                    <a:pt x="110112" y="169432"/>
                  </a:cubicBezTo>
                  <a:lnTo>
                    <a:pt x="233810" y="247626"/>
                  </a:lnTo>
                  <a:lnTo>
                    <a:pt x="269992" y="188508"/>
                  </a:lnTo>
                  <a:lnTo>
                    <a:pt x="145176" y="132907"/>
                  </a:lnTo>
                  <a:moveTo>
                    <a:pt x="106594" y="173725"/>
                  </a:moveTo>
                  <a:cubicBezTo>
                    <a:pt x="99469" y="182513"/>
                    <a:pt x="92700" y="191594"/>
                    <a:pt x="86325" y="200954"/>
                  </a:cubicBezTo>
                  <a:lnTo>
                    <a:pt x="207660" y="290337"/>
                  </a:lnTo>
                  <a:lnTo>
                    <a:pt x="233454" y="248198"/>
                  </a:lnTo>
                  <a:lnTo>
                    <a:pt x="106594" y="173725"/>
                  </a:lnTo>
                  <a:moveTo>
                    <a:pt x="83429" y="205247"/>
                  </a:moveTo>
                  <a:cubicBezTo>
                    <a:pt x="77625" y="214009"/>
                    <a:pt x="72164" y="223014"/>
                    <a:pt x="67084" y="232246"/>
                  </a:cubicBezTo>
                  <a:lnTo>
                    <a:pt x="178412" y="338126"/>
                  </a:lnTo>
                  <a:lnTo>
                    <a:pt x="207305" y="290908"/>
                  </a:lnTo>
                  <a:lnTo>
                    <a:pt x="83429" y="205247"/>
                  </a:lnTo>
                  <a:moveTo>
                    <a:pt x="65255" y="235612"/>
                  </a:moveTo>
                  <a:cubicBezTo>
                    <a:pt x="61763" y="242102"/>
                    <a:pt x="58461" y="248719"/>
                    <a:pt x="55375" y="255437"/>
                  </a:cubicBezTo>
                  <a:cubicBezTo>
                    <a:pt x="99723" y="304560"/>
                    <a:pt x="145837" y="356681"/>
                    <a:pt x="157025" y="373064"/>
                  </a:cubicBezTo>
                  <a:lnTo>
                    <a:pt x="178196" y="338469"/>
                  </a:lnTo>
                  <a:lnTo>
                    <a:pt x="65255" y="235612"/>
                  </a:lnTo>
                  <a:moveTo>
                    <a:pt x="52949" y="260796"/>
                  </a:moveTo>
                  <a:cubicBezTo>
                    <a:pt x="48567" y="270740"/>
                    <a:pt x="44630" y="280926"/>
                    <a:pt x="41189" y="291314"/>
                  </a:cubicBezTo>
                  <a:lnTo>
                    <a:pt x="121262" y="403696"/>
                  </a:lnTo>
                  <a:lnTo>
                    <a:pt x="113249" y="404903"/>
                  </a:lnTo>
                  <a:lnTo>
                    <a:pt x="38585" y="299417"/>
                  </a:lnTo>
                  <a:cubicBezTo>
                    <a:pt x="24641" y="344134"/>
                    <a:pt x="16767" y="391225"/>
                    <a:pt x="15649" y="438253"/>
                  </a:cubicBezTo>
                  <a:cubicBezTo>
                    <a:pt x="9845" y="438736"/>
                    <a:pt x="3978" y="439002"/>
                    <a:pt x="-1940" y="439041"/>
                  </a:cubicBezTo>
                  <a:cubicBezTo>
                    <a:pt x="18951" y="438927"/>
                    <a:pt x="39347" y="435929"/>
                    <a:pt x="59058" y="430430"/>
                  </a:cubicBezTo>
                  <a:cubicBezTo>
                    <a:pt x="91709" y="421311"/>
                    <a:pt x="122418" y="405335"/>
                    <a:pt x="150180" y="384253"/>
                  </a:cubicBezTo>
                  <a:lnTo>
                    <a:pt x="156124" y="374525"/>
                  </a:lnTo>
                  <a:lnTo>
                    <a:pt x="52949" y="260796"/>
                  </a:lnTo>
                  <a:moveTo>
                    <a:pt x="-2029" y="439041"/>
                  </a:moveTo>
                  <a:cubicBezTo>
                    <a:pt x="-2106" y="439041"/>
                    <a:pt x="-2182" y="439041"/>
                    <a:pt x="-2271" y="439041"/>
                  </a:cubicBezTo>
                  <a:cubicBezTo>
                    <a:pt x="-2195" y="439041"/>
                    <a:pt x="-2106" y="439041"/>
                    <a:pt x="-2029" y="439041"/>
                  </a:cubicBezTo>
                  <a:moveTo>
                    <a:pt x="-2626" y="439041"/>
                  </a:moveTo>
                  <a:cubicBezTo>
                    <a:pt x="-2664" y="439041"/>
                    <a:pt x="-2702" y="439041"/>
                    <a:pt x="-2741" y="439041"/>
                  </a:cubicBezTo>
                  <a:cubicBezTo>
                    <a:pt x="-2702" y="439041"/>
                    <a:pt x="-2664" y="439041"/>
                    <a:pt x="-2626" y="439041"/>
                  </a:cubicBezTo>
                </a:path>
              </a:pathLst>
            </a:custGeom>
            <a:solidFill>
              <a:srgbClr val="FCD05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id="{EF1DBCF2-261F-07E0-3569-F64BB01368EB}"/>
                </a:ext>
              </a:extLst>
            </p:cNvPr>
            <p:cNvSpPr/>
            <p:nvPr/>
          </p:nvSpPr>
          <p:spPr>
            <a:xfrm flipV="1">
              <a:off x="7404734" y="2026881"/>
              <a:ext cx="12" cy="2387"/>
            </a:xfrm>
            <a:custGeom>
              <a:avLst/>
              <a:gdLst>
                <a:gd name="connsiteX0" fmla="*/ -2830 w 12"/>
                <a:gd name="connsiteY0" fmla="*/ -3200 h 2387"/>
                <a:gd name="connsiteX1" fmla="*/ -2830 w 12"/>
                <a:gd name="connsiteY1" fmla="*/ -3149 h 2387"/>
                <a:gd name="connsiteX2" fmla="*/ -2830 w 12"/>
                <a:gd name="connsiteY2" fmla="*/ -3200 h 2387"/>
                <a:gd name="connsiteX3" fmla="*/ -2830 w 12"/>
                <a:gd name="connsiteY3" fmla="*/ -3022 h 2387"/>
                <a:gd name="connsiteX4" fmla="*/ -2830 w 12"/>
                <a:gd name="connsiteY4" fmla="*/ -2971 h 2387"/>
                <a:gd name="connsiteX5" fmla="*/ -2830 w 12"/>
                <a:gd name="connsiteY5" fmla="*/ -3022 h 2387"/>
                <a:gd name="connsiteX6" fmla="*/ -2830 w 12"/>
                <a:gd name="connsiteY6" fmla="*/ -2845 h 2387"/>
                <a:gd name="connsiteX7" fmla="*/ -2830 w 12"/>
                <a:gd name="connsiteY7" fmla="*/ -2794 h 2387"/>
                <a:gd name="connsiteX8" fmla="*/ -2830 w 12"/>
                <a:gd name="connsiteY8" fmla="*/ -2845 h 2387"/>
                <a:gd name="connsiteX9" fmla="*/ -2830 w 12"/>
                <a:gd name="connsiteY9" fmla="*/ -2679 h 2387"/>
                <a:gd name="connsiteX10" fmla="*/ -2830 w 12"/>
                <a:gd name="connsiteY10" fmla="*/ -2603 h 2387"/>
                <a:gd name="connsiteX11" fmla="*/ -2830 w 12"/>
                <a:gd name="connsiteY11" fmla="*/ -2679 h 2387"/>
                <a:gd name="connsiteX12" fmla="*/ -2830 w 12"/>
                <a:gd name="connsiteY12" fmla="*/ -2502 h 2387"/>
                <a:gd name="connsiteX13" fmla="*/ -2830 w 12"/>
                <a:gd name="connsiteY13" fmla="*/ -2425 h 2387"/>
                <a:gd name="connsiteX14" fmla="*/ -2830 w 12"/>
                <a:gd name="connsiteY14" fmla="*/ -2502 h 2387"/>
                <a:gd name="connsiteX15" fmla="*/ -2830 w 12"/>
                <a:gd name="connsiteY15" fmla="*/ -2349 h 2387"/>
                <a:gd name="connsiteX16" fmla="*/ -2830 w 12"/>
                <a:gd name="connsiteY16" fmla="*/ -2248 h 2387"/>
                <a:gd name="connsiteX17" fmla="*/ -2830 w 12"/>
                <a:gd name="connsiteY17" fmla="*/ -2349 h 2387"/>
                <a:gd name="connsiteX18" fmla="*/ -2830 w 12"/>
                <a:gd name="connsiteY18" fmla="*/ -2133 h 2387"/>
                <a:gd name="connsiteX19" fmla="*/ -2843 w 12"/>
                <a:gd name="connsiteY19" fmla="*/ -2095 h 2387"/>
                <a:gd name="connsiteX20" fmla="*/ -2830 w 12"/>
                <a:gd name="connsiteY20" fmla="*/ -2133 h 2387"/>
                <a:gd name="connsiteX21" fmla="*/ -2843 w 12"/>
                <a:gd name="connsiteY21" fmla="*/ -1968 h 2387"/>
                <a:gd name="connsiteX22" fmla="*/ -2843 w 12"/>
                <a:gd name="connsiteY22" fmla="*/ -1905 h 2387"/>
                <a:gd name="connsiteX23" fmla="*/ -2843 w 12"/>
                <a:gd name="connsiteY23" fmla="*/ -1968 h 2387"/>
                <a:gd name="connsiteX24" fmla="*/ -2843 w 12"/>
                <a:gd name="connsiteY24" fmla="*/ -1193 h 2387"/>
                <a:gd name="connsiteX25" fmla="*/ -2843 w 12"/>
                <a:gd name="connsiteY25" fmla="*/ -1168 h 2387"/>
                <a:gd name="connsiteX26" fmla="*/ -2843 w 12"/>
                <a:gd name="connsiteY26" fmla="*/ -1193 h 2387"/>
                <a:gd name="connsiteX27" fmla="*/ -2843 w 12"/>
                <a:gd name="connsiteY27" fmla="*/ -825 h 2387"/>
                <a:gd name="connsiteX28" fmla="*/ -2843 w 12"/>
                <a:gd name="connsiteY28" fmla="*/ -812 h 2387"/>
                <a:gd name="connsiteX29" fmla="*/ -2843 w 12"/>
                <a:gd name="connsiteY29" fmla="*/ -825 h 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 h="2387">
                  <a:moveTo>
                    <a:pt x="-2830" y="-3200"/>
                  </a:moveTo>
                  <a:cubicBezTo>
                    <a:pt x="-2830" y="-3175"/>
                    <a:pt x="-2830" y="-3175"/>
                    <a:pt x="-2830" y="-3149"/>
                  </a:cubicBezTo>
                  <a:cubicBezTo>
                    <a:pt x="-2830" y="-3162"/>
                    <a:pt x="-2830" y="-3187"/>
                    <a:pt x="-2830" y="-3200"/>
                  </a:cubicBezTo>
                  <a:moveTo>
                    <a:pt x="-2830" y="-3022"/>
                  </a:moveTo>
                  <a:cubicBezTo>
                    <a:pt x="-2830" y="-3009"/>
                    <a:pt x="-2830" y="-2984"/>
                    <a:pt x="-2830" y="-2971"/>
                  </a:cubicBezTo>
                  <a:cubicBezTo>
                    <a:pt x="-2830" y="-2984"/>
                    <a:pt x="-2830" y="-3009"/>
                    <a:pt x="-2830" y="-3022"/>
                  </a:cubicBezTo>
                  <a:moveTo>
                    <a:pt x="-2830" y="-2845"/>
                  </a:moveTo>
                  <a:cubicBezTo>
                    <a:pt x="-2830" y="-2832"/>
                    <a:pt x="-2830" y="-2806"/>
                    <a:pt x="-2830" y="-2794"/>
                  </a:cubicBezTo>
                  <a:cubicBezTo>
                    <a:pt x="-2830" y="-2806"/>
                    <a:pt x="-2830" y="-2832"/>
                    <a:pt x="-2830" y="-2845"/>
                  </a:cubicBezTo>
                  <a:moveTo>
                    <a:pt x="-2830" y="-2679"/>
                  </a:moveTo>
                  <a:cubicBezTo>
                    <a:pt x="-2830" y="-2654"/>
                    <a:pt x="-2830" y="-2628"/>
                    <a:pt x="-2830" y="-2603"/>
                  </a:cubicBezTo>
                  <a:cubicBezTo>
                    <a:pt x="-2830" y="-2628"/>
                    <a:pt x="-2830" y="-2654"/>
                    <a:pt x="-2830" y="-2679"/>
                  </a:cubicBezTo>
                  <a:moveTo>
                    <a:pt x="-2830" y="-2502"/>
                  </a:moveTo>
                  <a:cubicBezTo>
                    <a:pt x="-2830" y="-2476"/>
                    <a:pt x="-2830" y="-2451"/>
                    <a:pt x="-2830" y="-2425"/>
                  </a:cubicBezTo>
                  <a:cubicBezTo>
                    <a:pt x="-2830" y="-2451"/>
                    <a:pt x="-2830" y="-2476"/>
                    <a:pt x="-2830" y="-2502"/>
                  </a:cubicBezTo>
                  <a:moveTo>
                    <a:pt x="-2830" y="-2349"/>
                  </a:moveTo>
                  <a:cubicBezTo>
                    <a:pt x="-2830" y="-2311"/>
                    <a:pt x="-2830" y="-2285"/>
                    <a:pt x="-2830" y="-2248"/>
                  </a:cubicBezTo>
                  <a:cubicBezTo>
                    <a:pt x="-2830" y="-2285"/>
                    <a:pt x="-2830" y="-2311"/>
                    <a:pt x="-2830" y="-2349"/>
                  </a:cubicBezTo>
                  <a:moveTo>
                    <a:pt x="-2830" y="-2133"/>
                  </a:moveTo>
                  <a:cubicBezTo>
                    <a:pt x="-2830" y="-2121"/>
                    <a:pt x="-2830" y="-2108"/>
                    <a:pt x="-2843" y="-2095"/>
                  </a:cubicBezTo>
                  <a:cubicBezTo>
                    <a:pt x="-2830" y="-2108"/>
                    <a:pt x="-2830" y="-2121"/>
                    <a:pt x="-2830" y="-2133"/>
                  </a:cubicBezTo>
                  <a:moveTo>
                    <a:pt x="-2843" y="-1968"/>
                  </a:moveTo>
                  <a:cubicBezTo>
                    <a:pt x="-2843" y="-1943"/>
                    <a:pt x="-2843" y="-1930"/>
                    <a:pt x="-2843" y="-1905"/>
                  </a:cubicBezTo>
                  <a:cubicBezTo>
                    <a:pt x="-2843" y="-1930"/>
                    <a:pt x="-2843" y="-1943"/>
                    <a:pt x="-2843" y="-1968"/>
                  </a:cubicBezTo>
                  <a:moveTo>
                    <a:pt x="-2843" y="-1193"/>
                  </a:moveTo>
                  <a:cubicBezTo>
                    <a:pt x="-2843" y="-1181"/>
                    <a:pt x="-2843" y="-1181"/>
                    <a:pt x="-2843" y="-1168"/>
                  </a:cubicBezTo>
                  <a:cubicBezTo>
                    <a:pt x="-2843" y="-1181"/>
                    <a:pt x="-2843" y="-1181"/>
                    <a:pt x="-2843" y="-1193"/>
                  </a:cubicBezTo>
                  <a:moveTo>
                    <a:pt x="-2843" y="-825"/>
                  </a:moveTo>
                  <a:cubicBezTo>
                    <a:pt x="-2843" y="-812"/>
                    <a:pt x="-2843" y="-812"/>
                    <a:pt x="-2843" y="-812"/>
                  </a:cubicBezTo>
                  <a:cubicBezTo>
                    <a:pt x="-2843" y="-812"/>
                    <a:pt x="-2843" y="-812"/>
                    <a:pt x="-2843" y="-825"/>
                  </a:cubicBez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id="{B3EF026E-C2EA-8046-98BC-CED8C435F112}"/>
                </a:ext>
              </a:extLst>
            </p:cNvPr>
            <p:cNvSpPr/>
            <p:nvPr/>
          </p:nvSpPr>
          <p:spPr>
            <a:xfrm flipV="1">
              <a:off x="7404188" y="2011972"/>
              <a:ext cx="12" cy="165"/>
            </a:xfrm>
            <a:custGeom>
              <a:avLst/>
              <a:gdLst>
                <a:gd name="connsiteX0" fmla="*/ -2830 w 12"/>
                <a:gd name="connsiteY0" fmla="*/ -3214 h 165"/>
                <a:gd name="connsiteX1" fmla="*/ -2843 w 12"/>
                <a:gd name="connsiteY1" fmla="*/ -3049 h 165"/>
                <a:gd name="connsiteX2" fmla="*/ -2830 w 12"/>
                <a:gd name="connsiteY2" fmla="*/ -3214 h 165"/>
              </a:gdLst>
              <a:ahLst/>
              <a:cxnLst>
                <a:cxn ang="0">
                  <a:pos x="connsiteX0" y="connsiteY0"/>
                </a:cxn>
                <a:cxn ang="0">
                  <a:pos x="connsiteX1" y="connsiteY1"/>
                </a:cxn>
                <a:cxn ang="0">
                  <a:pos x="connsiteX2" y="connsiteY2"/>
                </a:cxn>
              </a:cxnLst>
              <a:rect l="l" t="t" r="r" b="b"/>
              <a:pathLst>
                <a:path w="12" h="165">
                  <a:moveTo>
                    <a:pt x="-2830" y="-3214"/>
                  </a:moveTo>
                  <a:cubicBezTo>
                    <a:pt x="-2830" y="-3151"/>
                    <a:pt x="-2830" y="-3100"/>
                    <a:pt x="-2843" y="-3049"/>
                  </a:cubicBezTo>
                  <a:cubicBezTo>
                    <a:pt x="-2830" y="-3100"/>
                    <a:pt x="-2830" y="-3151"/>
                    <a:pt x="-2830" y="-3214"/>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id="{E847CAD7-5FAA-5DCA-39EA-BC827D43EB41}"/>
                </a:ext>
              </a:extLst>
            </p:cNvPr>
            <p:cNvSpPr/>
            <p:nvPr/>
          </p:nvSpPr>
          <p:spPr>
            <a:xfrm flipV="1">
              <a:off x="7402537" y="1987562"/>
              <a:ext cx="1003" cy="13792"/>
            </a:xfrm>
            <a:custGeom>
              <a:avLst/>
              <a:gdLst>
                <a:gd name="connsiteX0" fmla="*/ -1839 w 1003"/>
                <a:gd name="connsiteY0" fmla="*/ -3230 h 13792"/>
                <a:gd name="connsiteX1" fmla="*/ -2842 w 1003"/>
                <a:gd name="connsiteY1" fmla="*/ 10511 h 13792"/>
                <a:gd name="connsiteX2" fmla="*/ -2842 w 1003"/>
                <a:gd name="connsiteY2" fmla="*/ 10562 h 13792"/>
                <a:gd name="connsiteX3" fmla="*/ -1839 w 1003"/>
                <a:gd name="connsiteY3" fmla="*/ -3230 h 13792"/>
                <a:gd name="connsiteX4" fmla="*/ -1839 w 1003"/>
                <a:gd name="connsiteY4" fmla="*/ -3230 h 13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3" h="13792">
                  <a:moveTo>
                    <a:pt x="-1839" y="-3230"/>
                  </a:moveTo>
                  <a:cubicBezTo>
                    <a:pt x="-2143" y="1215"/>
                    <a:pt x="-2486" y="5812"/>
                    <a:pt x="-2842" y="10511"/>
                  </a:cubicBezTo>
                  <a:lnTo>
                    <a:pt x="-2842" y="10562"/>
                  </a:lnTo>
                  <a:cubicBezTo>
                    <a:pt x="-2486" y="5851"/>
                    <a:pt x="-2143" y="1228"/>
                    <a:pt x="-1839" y="-3230"/>
                  </a:cubicBezTo>
                  <a:lnTo>
                    <a:pt x="-1839" y="-3230"/>
                  </a:lnTo>
                </a:path>
              </a:pathLst>
            </a:custGeom>
            <a:solidFill>
              <a:srgbClr val="D75106"/>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id="{B3A79CD3-82AA-18B8-9A25-88DE879C05FD}"/>
                </a:ext>
              </a:extLst>
            </p:cNvPr>
            <p:cNvSpPr/>
            <p:nvPr/>
          </p:nvSpPr>
          <p:spPr>
            <a:xfrm flipV="1">
              <a:off x="7403541" y="2001355"/>
              <a:ext cx="647" cy="10604"/>
            </a:xfrm>
            <a:custGeom>
              <a:avLst/>
              <a:gdLst>
                <a:gd name="connsiteX0" fmla="*/ -2195 w 647"/>
                <a:gd name="connsiteY0" fmla="*/ -3219 h 10604"/>
                <a:gd name="connsiteX1" fmla="*/ -2843 w 647"/>
                <a:gd name="connsiteY1" fmla="*/ 7385 h 10604"/>
                <a:gd name="connsiteX2" fmla="*/ -2843 w 647"/>
                <a:gd name="connsiteY2" fmla="*/ 7385 h 10604"/>
                <a:gd name="connsiteX3" fmla="*/ -2195 w 647"/>
                <a:gd name="connsiteY3" fmla="*/ -3219 h 10604"/>
              </a:gdLst>
              <a:ahLst/>
              <a:cxnLst>
                <a:cxn ang="0">
                  <a:pos x="connsiteX0" y="connsiteY0"/>
                </a:cxn>
                <a:cxn ang="0">
                  <a:pos x="connsiteX1" y="connsiteY1"/>
                </a:cxn>
                <a:cxn ang="0">
                  <a:pos x="connsiteX2" y="connsiteY2"/>
                </a:cxn>
                <a:cxn ang="0">
                  <a:pos x="connsiteX3" y="connsiteY3"/>
                </a:cxn>
              </a:cxnLst>
              <a:rect l="l" t="t" r="r" b="b"/>
              <a:pathLst>
                <a:path w="647" h="10604">
                  <a:moveTo>
                    <a:pt x="-2195" y="-3219"/>
                  </a:moveTo>
                  <a:cubicBezTo>
                    <a:pt x="-2373" y="197"/>
                    <a:pt x="-2601" y="3740"/>
                    <a:pt x="-2843" y="7385"/>
                  </a:cubicBezTo>
                  <a:lnTo>
                    <a:pt x="-2843" y="7385"/>
                  </a:lnTo>
                  <a:cubicBezTo>
                    <a:pt x="-2601" y="3740"/>
                    <a:pt x="-2373" y="197"/>
                    <a:pt x="-2195" y="-3219"/>
                  </a:cubicBezTo>
                </a:path>
              </a:pathLst>
            </a:custGeom>
            <a:solidFill>
              <a:srgbClr val="AE23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id="{A27DCDF4-BC12-D94E-BFE5-8B7C5FA6D044}"/>
                </a:ext>
              </a:extLst>
            </p:cNvPr>
            <p:cNvSpPr/>
            <p:nvPr/>
          </p:nvSpPr>
          <p:spPr>
            <a:xfrm flipV="1">
              <a:off x="7401407" y="1972716"/>
              <a:ext cx="1130" cy="14897"/>
            </a:xfrm>
            <a:custGeom>
              <a:avLst/>
              <a:gdLst>
                <a:gd name="connsiteX0" fmla="*/ -1711 w 1130"/>
                <a:gd name="connsiteY0" fmla="*/ -3243 h 14897"/>
                <a:gd name="connsiteX1" fmla="*/ -2841 w 1130"/>
                <a:gd name="connsiteY1" fmla="*/ 11654 h 14897"/>
                <a:gd name="connsiteX2" fmla="*/ -2829 w 1130"/>
                <a:gd name="connsiteY2" fmla="*/ 11654 h 14897"/>
                <a:gd name="connsiteX3" fmla="*/ -1711 w 1130"/>
                <a:gd name="connsiteY3" fmla="*/ -3192 h 14897"/>
                <a:gd name="connsiteX4" fmla="*/ -1711 w 1130"/>
                <a:gd name="connsiteY4" fmla="*/ -3243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 h="14897">
                  <a:moveTo>
                    <a:pt x="-1711" y="-3243"/>
                  </a:moveTo>
                  <a:cubicBezTo>
                    <a:pt x="-2079" y="1634"/>
                    <a:pt x="-2460" y="6612"/>
                    <a:pt x="-2841" y="11654"/>
                  </a:cubicBezTo>
                  <a:cubicBezTo>
                    <a:pt x="-2829" y="11654"/>
                    <a:pt x="-2829" y="11654"/>
                    <a:pt x="-2829" y="11654"/>
                  </a:cubicBezTo>
                  <a:cubicBezTo>
                    <a:pt x="-2460" y="6625"/>
                    <a:pt x="-2079" y="1659"/>
                    <a:pt x="-1711" y="-3192"/>
                  </a:cubicBezTo>
                  <a:lnTo>
                    <a:pt x="-1711" y="-3243"/>
                  </a:lnTo>
                </a:path>
              </a:pathLst>
            </a:custGeom>
            <a:solidFill>
              <a:srgbClr val="5414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id="{A17DC2C6-70C0-826E-0C57-D2B22948E91F}"/>
                </a:ext>
              </a:extLst>
            </p:cNvPr>
            <p:cNvSpPr/>
            <p:nvPr/>
          </p:nvSpPr>
          <p:spPr>
            <a:xfrm flipV="1">
              <a:off x="7076795" y="1580273"/>
              <a:ext cx="327952" cy="449135"/>
            </a:xfrm>
            <a:custGeom>
              <a:avLst/>
              <a:gdLst>
                <a:gd name="connsiteX0" fmla="*/ 325221 w 327952"/>
                <a:gd name="connsiteY0" fmla="*/ -3399 h 449135"/>
                <a:gd name="connsiteX1" fmla="*/ -2731 w 327952"/>
                <a:gd name="connsiteY1" fmla="*/ 220 h 449135"/>
                <a:gd name="connsiteX2" fmla="*/ -2731 w 327952"/>
                <a:gd name="connsiteY2" fmla="*/ 258 h 449135"/>
                <a:gd name="connsiteX3" fmla="*/ 22656 w 327952"/>
                <a:gd name="connsiteY3" fmla="*/ 258 h 449135"/>
                <a:gd name="connsiteX4" fmla="*/ 288150 w 327952"/>
                <a:gd name="connsiteY4" fmla="*/ 65968 h 449135"/>
                <a:gd name="connsiteX5" fmla="*/ 321881 w 327952"/>
                <a:gd name="connsiteY5" fmla="*/ 53293 h 449135"/>
                <a:gd name="connsiteX6" fmla="*/ 323011 w 327952"/>
                <a:gd name="connsiteY6" fmla="*/ 38396 h 449135"/>
                <a:gd name="connsiteX7" fmla="*/ 324014 w 327952"/>
                <a:gd name="connsiteY7" fmla="*/ 24655 h 449135"/>
                <a:gd name="connsiteX8" fmla="*/ 324662 w 327952"/>
                <a:gd name="connsiteY8" fmla="*/ 14050 h 449135"/>
                <a:gd name="connsiteX9" fmla="*/ 324662 w 327952"/>
                <a:gd name="connsiteY9" fmla="*/ 14038 h 449135"/>
                <a:gd name="connsiteX10" fmla="*/ 324675 w 327952"/>
                <a:gd name="connsiteY10" fmla="*/ 13872 h 449135"/>
                <a:gd name="connsiteX11" fmla="*/ 325132 w 327952"/>
                <a:gd name="connsiteY11" fmla="*/ 2684 h 449135"/>
                <a:gd name="connsiteX12" fmla="*/ 325145 w 327952"/>
                <a:gd name="connsiteY12" fmla="*/ 2316 h 449135"/>
                <a:gd name="connsiteX13" fmla="*/ 325157 w 327952"/>
                <a:gd name="connsiteY13" fmla="*/ 1541 h 449135"/>
                <a:gd name="connsiteX14" fmla="*/ 325208 w 327952"/>
                <a:gd name="connsiteY14" fmla="*/ -872 h 449135"/>
                <a:gd name="connsiteX15" fmla="*/ 325208 w 327952"/>
                <a:gd name="connsiteY15" fmla="*/ -885 h 449135"/>
                <a:gd name="connsiteX16" fmla="*/ 325208 w 327952"/>
                <a:gd name="connsiteY16" fmla="*/ -1228 h 449135"/>
                <a:gd name="connsiteX17" fmla="*/ 325208 w 327952"/>
                <a:gd name="connsiteY17" fmla="*/ -1253 h 449135"/>
                <a:gd name="connsiteX18" fmla="*/ 325208 w 327952"/>
                <a:gd name="connsiteY18" fmla="*/ -1964 h 449135"/>
                <a:gd name="connsiteX19" fmla="*/ 325208 w 327952"/>
                <a:gd name="connsiteY19" fmla="*/ -2028 h 449135"/>
                <a:gd name="connsiteX20" fmla="*/ 325208 w 327952"/>
                <a:gd name="connsiteY20" fmla="*/ -2155 h 449135"/>
                <a:gd name="connsiteX21" fmla="*/ 325221 w 327952"/>
                <a:gd name="connsiteY21" fmla="*/ -2193 h 449135"/>
                <a:gd name="connsiteX22" fmla="*/ 325221 w 327952"/>
                <a:gd name="connsiteY22" fmla="*/ -2307 h 449135"/>
                <a:gd name="connsiteX23" fmla="*/ 325221 w 327952"/>
                <a:gd name="connsiteY23" fmla="*/ -2409 h 449135"/>
                <a:gd name="connsiteX24" fmla="*/ 325221 w 327952"/>
                <a:gd name="connsiteY24" fmla="*/ -2485 h 449135"/>
                <a:gd name="connsiteX25" fmla="*/ 325221 w 327952"/>
                <a:gd name="connsiteY25" fmla="*/ -2561 h 449135"/>
                <a:gd name="connsiteX26" fmla="*/ 325221 w 327952"/>
                <a:gd name="connsiteY26" fmla="*/ -2663 h 449135"/>
                <a:gd name="connsiteX27" fmla="*/ 325221 w 327952"/>
                <a:gd name="connsiteY27" fmla="*/ -2739 h 449135"/>
                <a:gd name="connsiteX28" fmla="*/ 325221 w 327952"/>
                <a:gd name="connsiteY28" fmla="*/ -2853 h 449135"/>
                <a:gd name="connsiteX29" fmla="*/ 325221 w 327952"/>
                <a:gd name="connsiteY29" fmla="*/ -2904 h 449135"/>
                <a:gd name="connsiteX30" fmla="*/ 325221 w 327952"/>
                <a:gd name="connsiteY30" fmla="*/ -3031 h 449135"/>
                <a:gd name="connsiteX31" fmla="*/ 325221 w 327952"/>
                <a:gd name="connsiteY31" fmla="*/ -3082 h 449135"/>
                <a:gd name="connsiteX32" fmla="*/ 325221 w 327952"/>
                <a:gd name="connsiteY32" fmla="*/ -3209 h 449135"/>
                <a:gd name="connsiteX33" fmla="*/ 325221 w 327952"/>
                <a:gd name="connsiteY33" fmla="*/ -3260 h 449135"/>
                <a:gd name="connsiteX34" fmla="*/ 325221 w 327952"/>
                <a:gd name="connsiteY34" fmla="*/ -3399 h 449135"/>
                <a:gd name="connsiteX35" fmla="*/ -2731 w 327952"/>
                <a:gd name="connsiteY35" fmla="*/ 957 h 449135"/>
                <a:gd name="connsiteX36" fmla="*/ -2731 w 327952"/>
                <a:gd name="connsiteY36" fmla="*/ 20603 h 449135"/>
                <a:gd name="connsiteX37" fmla="*/ 228091 w 327952"/>
                <a:gd name="connsiteY37" fmla="*/ 98061 h 449135"/>
                <a:gd name="connsiteX38" fmla="*/ 232181 w 327952"/>
                <a:gd name="connsiteY38" fmla="*/ 95533 h 449135"/>
                <a:gd name="connsiteX39" fmla="*/ 287134 w 327952"/>
                <a:gd name="connsiteY39" fmla="*/ 66412 h 449135"/>
                <a:gd name="connsiteX40" fmla="*/ -2731 w 327952"/>
                <a:gd name="connsiteY40" fmla="*/ 957 h 449135"/>
                <a:gd name="connsiteX41" fmla="*/ -2731 w 327952"/>
                <a:gd name="connsiteY41" fmla="*/ 31221 h 449135"/>
                <a:gd name="connsiteX42" fmla="*/ -2731 w 327952"/>
                <a:gd name="connsiteY42" fmla="*/ 49077 h 449135"/>
                <a:gd name="connsiteX43" fmla="*/ 176390 w 327952"/>
                <a:gd name="connsiteY43" fmla="*/ 135780 h 449135"/>
                <a:gd name="connsiteX44" fmla="*/ 225132 w 327952"/>
                <a:gd name="connsiteY44" fmla="*/ 99928 h 449135"/>
                <a:gd name="connsiteX45" fmla="*/ -2731 w 327952"/>
                <a:gd name="connsiteY45" fmla="*/ 31221 h 449135"/>
                <a:gd name="connsiteX46" fmla="*/ -2731 w 327952"/>
                <a:gd name="connsiteY46" fmla="*/ 60825 h 449135"/>
                <a:gd name="connsiteX47" fmla="*/ -2731 w 327952"/>
                <a:gd name="connsiteY47" fmla="*/ 86758 h 449135"/>
                <a:gd name="connsiteX48" fmla="*/ 137680 w 327952"/>
                <a:gd name="connsiteY48" fmla="*/ 175518 h 449135"/>
                <a:gd name="connsiteX49" fmla="*/ 146951 w 327952"/>
                <a:gd name="connsiteY49" fmla="*/ 164748 h 449135"/>
                <a:gd name="connsiteX50" fmla="*/ 172745 w 327952"/>
                <a:gd name="connsiteY50" fmla="*/ 138993 h 449135"/>
                <a:gd name="connsiteX51" fmla="*/ -2731 w 327952"/>
                <a:gd name="connsiteY51" fmla="*/ 60825 h 449135"/>
                <a:gd name="connsiteX52" fmla="*/ -2731 w 327952"/>
                <a:gd name="connsiteY52" fmla="*/ 99458 h 449135"/>
                <a:gd name="connsiteX53" fmla="*/ -2731 w 327952"/>
                <a:gd name="connsiteY53" fmla="*/ 121150 h 449135"/>
                <a:gd name="connsiteX54" fmla="*/ 113893 w 327952"/>
                <a:gd name="connsiteY54" fmla="*/ 207040 h 449135"/>
                <a:gd name="connsiteX55" fmla="*/ 134162 w 327952"/>
                <a:gd name="connsiteY55" fmla="*/ 179811 h 449135"/>
                <a:gd name="connsiteX56" fmla="*/ -2731 w 327952"/>
                <a:gd name="connsiteY56" fmla="*/ 99458 h 449135"/>
                <a:gd name="connsiteX57" fmla="*/ -2731 w 327952"/>
                <a:gd name="connsiteY57" fmla="*/ 132681 h 449135"/>
                <a:gd name="connsiteX58" fmla="*/ -2731 w 327952"/>
                <a:gd name="connsiteY58" fmla="*/ 145724 h 449135"/>
                <a:gd name="connsiteX59" fmla="*/ 94652 w 327952"/>
                <a:gd name="connsiteY59" fmla="*/ 238332 h 449135"/>
                <a:gd name="connsiteX60" fmla="*/ 110997 w 327952"/>
                <a:gd name="connsiteY60" fmla="*/ 211332 h 449135"/>
                <a:gd name="connsiteX61" fmla="*/ -2731 w 327952"/>
                <a:gd name="connsiteY61" fmla="*/ 132681 h 449135"/>
                <a:gd name="connsiteX62" fmla="*/ -2731 w 327952"/>
                <a:gd name="connsiteY62" fmla="*/ 154665 h 449135"/>
                <a:gd name="connsiteX63" fmla="*/ -2731 w 327952"/>
                <a:gd name="connsiteY63" fmla="*/ 167631 h 449135"/>
                <a:gd name="connsiteX64" fmla="*/ 82943 w 327952"/>
                <a:gd name="connsiteY64" fmla="*/ 261522 h 449135"/>
                <a:gd name="connsiteX65" fmla="*/ 92824 w 327952"/>
                <a:gd name="connsiteY65" fmla="*/ 241698 h 449135"/>
                <a:gd name="connsiteX66" fmla="*/ -2731 w 327952"/>
                <a:gd name="connsiteY66" fmla="*/ 154665 h 449135"/>
                <a:gd name="connsiteX67" fmla="*/ -2731 w 327952"/>
                <a:gd name="connsiteY67" fmla="*/ 175112 h 449135"/>
                <a:gd name="connsiteX68" fmla="*/ -2731 w 327952"/>
                <a:gd name="connsiteY68" fmla="*/ 197083 h 449135"/>
                <a:gd name="connsiteX69" fmla="*/ 68757 w 327952"/>
                <a:gd name="connsiteY69" fmla="*/ 297400 h 449135"/>
                <a:gd name="connsiteX70" fmla="*/ 80517 w 327952"/>
                <a:gd name="connsiteY70" fmla="*/ 266882 h 449135"/>
                <a:gd name="connsiteX71" fmla="*/ -2731 w 327952"/>
                <a:gd name="connsiteY71" fmla="*/ 175112 h 449135"/>
                <a:gd name="connsiteX72" fmla="*/ -2731 w 327952"/>
                <a:gd name="connsiteY72" fmla="*/ 208195 h 449135"/>
                <a:gd name="connsiteX73" fmla="*/ -2731 w 327952"/>
                <a:gd name="connsiteY73" fmla="*/ 445596 h 449135"/>
                <a:gd name="connsiteX74" fmla="*/ 2819 w 327952"/>
                <a:gd name="connsiteY74" fmla="*/ 445736 h 449135"/>
                <a:gd name="connsiteX75" fmla="*/ 24409 w 327952"/>
                <a:gd name="connsiteY75" fmla="*/ 445126 h 449135"/>
                <a:gd name="connsiteX76" fmla="*/ 24409 w 327952"/>
                <a:gd name="connsiteY76" fmla="*/ 445126 h 449135"/>
                <a:gd name="connsiteX77" fmla="*/ 24828 w 327952"/>
                <a:gd name="connsiteY77" fmla="*/ 445126 h 449135"/>
                <a:gd name="connsiteX78" fmla="*/ 24942 w 327952"/>
                <a:gd name="connsiteY78" fmla="*/ 445126 h 449135"/>
                <a:gd name="connsiteX79" fmla="*/ 25298 w 327952"/>
                <a:gd name="connsiteY79" fmla="*/ 445126 h 449135"/>
                <a:gd name="connsiteX80" fmla="*/ 25539 w 327952"/>
                <a:gd name="connsiteY80" fmla="*/ 445126 h 449135"/>
                <a:gd name="connsiteX81" fmla="*/ 25628 w 327952"/>
                <a:gd name="connsiteY81" fmla="*/ 445126 h 449135"/>
                <a:gd name="connsiteX82" fmla="*/ 43217 w 327952"/>
                <a:gd name="connsiteY82" fmla="*/ 444339 h 449135"/>
                <a:gd name="connsiteX83" fmla="*/ 66154 w 327952"/>
                <a:gd name="connsiteY83" fmla="*/ 305503 h 449135"/>
                <a:gd name="connsiteX84" fmla="*/ -2731 w 327952"/>
                <a:gd name="connsiteY84" fmla="*/ 208195 h 449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7952" h="449135">
                  <a:moveTo>
                    <a:pt x="325221" y="-3399"/>
                  </a:moveTo>
                  <a:lnTo>
                    <a:pt x="-2731" y="220"/>
                  </a:lnTo>
                  <a:lnTo>
                    <a:pt x="-2731" y="258"/>
                  </a:lnTo>
                  <a:lnTo>
                    <a:pt x="22656" y="258"/>
                  </a:lnTo>
                  <a:lnTo>
                    <a:pt x="288150" y="65968"/>
                  </a:lnTo>
                  <a:cubicBezTo>
                    <a:pt x="299199" y="61142"/>
                    <a:pt x="310451" y="56862"/>
                    <a:pt x="321881" y="53293"/>
                  </a:cubicBezTo>
                  <a:cubicBezTo>
                    <a:pt x="322262" y="48251"/>
                    <a:pt x="322643" y="43273"/>
                    <a:pt x="323011" y="38396"/>
                  </a:cubicBezTo>
                  <a:cubicBezTo>
                    <a:pt x="323367" y="33697"/>
                    <a:pt x="323710" y="29100"/>
                    <a:pt x="324014" y="24655"/>
                  </a:cubicBezTo>
                  <a:cubicBezTo>
                    <a:pt x="324256" y="21010"/>
                    <a:pt x="324484" y="17467"/>
                    <a:pt x="324662" y="14050"/>
                  </a:cubicBezTo>
                  <a:cubicBezTo>
                    <a:pt x="324662" y="14050"/>
                    <a:pt x="324662" y="14050"/>
                    <a:pt x="324662" y="14038"/>
                  </a:cubicBezTo>
                  <a:cubicBezTo>
                    <a:pt x="324675" y="13987"/>
                    <a:pt x="324675" y="13936"/>
                    <a:pt x="324675" y="13872"/>
                  </a:cubicBezTo>
                  <a:cubicBezTo>
                    <a:pt x="324891" y="9974"/>
                    <a:pt x="325043" y="6227"/>
                    <a:pt x="325132" y="2684"/>
                  </a:cubicBezTo>
                  <a:lnTo>
                    <a:pt x="325145" y="2316"/>
                  </a:lnTo>
                  <a:lnTo>
                    <a:pt x="325157" y="1541"/>
                  </a:lnTo>
                  <a:cubicBezTo>
                    <a:pt x="325183" y="728"/>
                    <a:pt x="325195" y="-85"/>
                    <a:pt x="325208" y="-872"/>
                  </a:cubicBezTo>
                  <a:cubicBezTo>
                    <a:pt x="325208" y="-872"/>
                    <a:pt x="325208" y="-872"/>
                    <a:pt x="325208" y="-885"/>
                  </a:cubicBezTo>
                  <a:cubicBezTo>
                    <a:pt x="325208" y="-999"/>
                    <a:pt x="325208" y="-1113"/>
                    <a:pt x="325208" y="-1228"/>
                  </a:cubicBezTo>
                  <a:cubicBezTo>
                    <a:pt x="325208" y="-1240"/>
                    <a:pt x="325208" y="-1240"/>
                    <a:pt x="325208" y="-1253"/>
                  </a:cubicBezTo>
                  <a:cubicBezTo>
                    <a:pt x="325208" y="-1494"/>
                    <a:pt x="325208" y="-1736"/>
                    <a:pt x="325208" y="-1964"/>
                  </a:cubicBezTo>
                  <a:cubicBezTo>
                    <a:pt x="325208" y="-1990"/>
                    <a:pt x="325208" y="-2003"/>
                    <a:pt x="325208" y="-2028"/>
                  </a:cubicBezTo>
                  <a:cubicBezTo>
                    <a:pt x="325208" y="-2066"/>
                    <a:pt x="325208" y="-2117"/>
                    <a:pt x="325208" y="-2155"/>
                  </a:cubicBezTo>
                  <a:cubicBezTo>
                    <a:pt x="325221" y="-2168"/>
                    <a:pt x="325221" y="-2180"/>
                    <a:pt x="325221" y="-2193"/>
                  </a:cubicBezTo>
                  <a:cubicBezTo>
                    <a:pt x="325221" y="-2231"/>
                    <a:pt x="325221" y="-2269"/>
                    <a:pt x="325221" y="-2307"/>
                  </a:cubicBezTo>
                  <a:cubicBezTo>
                    <a:pt x="325221" y="-2345"/>
                    <a:pt x="325221" y="-2371"/>
                    <a:pt x="325221" y="-2409"/>
                  </a:cubicBezTo>
                  <a:cubicBezTo>
                    <a:pt x="325221" y="-2434"/>
                    <a:pt x="325221" y="-2460"/>
                    <a:pt x="325221" y="-2485"/>
                  </a:cubicBezTo>
                  <a:cubicBezTo>
                    <a:pt x="325221" y="-2510"/>
                    <a:pt x="325221" y="-2536"/>
                    <a:pt x="325221" y="-2561"/>
                  </a:cubicBezTo>
                  <a:cubicBezTo>
                    <a:pt x="325221" y="-2599"/>
                    <a:pt x="325221" y="-2625"/>
                    <a:pt x="325221" y="-2663"/>
                  </a:cubicBezTo>
                  <a:cubicBezTo>
                    <a:pt x="325221" y="-2688"/>
                    <a:pt x="325221" y="-2714"/>
                    <a:pt x="325221" y="-2739"/>
                  </a:cubicBezTo>
                  <a:cubicBezTo>
                    <a:pt x="325221" y="-2777"/>
                    <a:pt x="325221" y="-2815"/>
                    <a:pt x="325221" y="-2853"/>
                  </a:cubicBezTo>
                  <a:cubicBezTo>
                    <a:pt x="325221" y="-2866"/>
                    <a:pt x="325221" y="-2892"/>
                    <a:pt x="325221" y="-2904"/>
                  </a:cubicBezTo>
                  <a:cubicBezTo>
                    <a:pt x="325221" y="-2942"/>
                    <a:pt x="325221" y="-2993"/>
                    <a:pt x="325221" y="-3031"/>
                  </a:cubicBezTo>
                  <a:cubicBezTo>
                    <a:pt x="325221" y="-3044"/>
                    <a:pt x="325221" y="-3069"/>
                    <a:pt x="325221" y="-3082"/>
                  </a:cubicBezTo>
                  <a:cubicBezTo>
                    <a:pt x="325221" y="-3120"/>
                    <a:pt x="325221" y="-3171"/>
                    <a:pt x="325221" y="-3209"/>
                  </a:cubicBezTo>
                  <a:cubicBezTo>
                    <a:pt x="325221" y="-3234"/>
                    <a:pt x="325221" y="-3234"/>
                    <a:pt x="325221" y="-3260"/>
                  </a:cubicBezTo>
                  <a:cubicBezTo>
                    <a:pt x="325221" y="-3310"/>
                    <a:pt x="325221" y="-3349"/>
                    <a:pt x="325221" y="-3399"/>
                  </a:cubicBezTo>
                  <a:moveTo>
                    <a:pt x="-2731" y="957"/>
                  </a:moveTo>
                  <a:lnTo>
                    <a:pt x="-2731" y="20603"/>
                  </a:lnTo>
                  <a:lnTo>
                    <a:pt x="228091" y="98061"/>
                  </a:lnTo>
                  <a:cubicBezTo>
                    <a:pt x="229450" y="97210"/>
                    <a:pt x="230809" y="96372"/>
                    <a:pt x="232181" y="95533"/>
                  </a:cubicBezTo>
                  <a:cubicBezTo>
                    <a:pt x="249796" y="84738"/>
                    <a:pt x="268147" y="74782"/>
                    <a:pt x="287134" y="66412"/>
                  </a:cubicBezTo>
                  <a:lnTo>
                    <a:pt x="-2731" y="957"/>
                  </a:lnTo>
                  <a:moveTo>
                    <a:pt x="-2731" y="31221"/>
                  </a:moveTo>
                  <a:lnTo>
                    <a:pt x="-2731" y="49077"/>
                  </a:lnTo>
                  <a:lnTo>
                    <a:pt x="176390" y="135780"/>
                  </a:lnTo>
                  <a:cubicBezTo>
                    <a:pt x="191668" y="122572"/>
                    <a:pt x="208025" y="110786"/>
                    <a:pt x="225132" y="99928"/>
                  </a:cubicBezTo>
                  <a:cubicBezTo>
                    <a:pt x="140055" y="73982"/>
                    <a:pt x="24244" y="38803"/>
                    <a:pt x="-2731" y="31221"/>
                  </a:cubicBezTo>
                  <a:moveTo>
                    <a:pt x="-2731" y="60825"/>
                  </a:moveTo>
                  <a:lnTo>
                    <a:pt x="-2731" y="86758"/>
                  </a:lnTo>
                  <a:lnTo>
                    <a:pt x="137680" y="175518"/>
                  </a:lnTo>
                  <a:cubicBezTo>
                    <a:pt x="140715" y="171873"/>
                    <a:pt x="143801" y="168279"/>
                    <a:pt x="146951" y="164748"/>
                  </a:cubicBezTo>
                  <a:cubicBezTo>
                    <a:pt x="155104" y="155566"/>
                    <a:pt x="163728" y="147019"/>
                    <a:pt x="172745" y="138993"/>
                  </a:cubicBezTo>
                  <a:lnTo>
                    <a:pt x="-2731" y="60825"/>
                  </a:lnTo>
                  <a:moveTo>
                    <a:pt x="-2731" y="99458"/>
                  </a:moveTo>
                  <a:lnTo>
                    <a:pt x="-2731" y="121150"/>
                  </a:lnTo>
                  <a:lnTo>
                    <a:pt x="113893" y="207040"/>
                  </a:lnTo>
                  <a:cubicBezTo>
                    <a:pt x="120268" y="197680"/>
                    <a:pt x="127037" y="188599"/>
                    <a:pt x="134162" y="179811"/>
                  </a:cubicBezTo>
                  <a:lnTo>
                    <a:pt x="-2731" y="99458"/>
                  </a:lnTo>
                  <a:moveTo>
                    <a:pt x="-2731" y="132681"/>
                  </a:moveTo>
                  <a:lnTo>
                    <a:pt x="-2731" y="145724"/>
                  </a:lnTo>
                  <a:lnTo>
                    <a:pt x="94652" y="238332"/>
                  </a:lnTo>
                  <a:cubicBezTo>
                    <a:pt x="99732" y="229100"/>
                    <a:pt x="105193" y="220095"/>
                    <a:pt x="110997" y="211332"/>
                  </a:cubicBezTo>
                  <a:lnTo>
                    <a:pt x="-2731" y="132681"/>
                  </a:lnTo>
                  <a:moveTo>
                    <a:pt x="-2731" y="154665"/>
                  </a:moveTo>
                  <a:lnTo>
                    <a:pt x="-2731" y="167631"/>
                  </a:lnTo>
                  <a:cubicBezTo>
                    <a:pt x="10781" y="182300"/>
                    <a:pt x="46253" y="220882"/>
                    <a:pt x="82943" y="261522"/>
                  </a:cubicBezTo>
                  <a:cubicBezTo>
                    <a:pt x="86029" y="254804"/>
                    <a:pt x="89331" y="248187"/>
                    <a:pt x="92824" y="241698"/>
                  </a:cubicBezTo>
                  <a:lnTo>
                    <a:pt x="-2731" y="154665"/>
                  </a:lnTo>
                  <a:moveTo>
                    <a:pt x="-2731" y="175112"/>
                  </a:moveTo>
                  <a:lnTo>
                    <a:pt x="-2731" y="197083"/>
                  </a:lnTo>
                  <a:lnTo>
                    <a:pt x="68757" y="297400"/>
                  </a:lnTo>
                  <a:cubicBezTo>
                    <a:pt x="72199" y="287011"/>
                    <a:pt x="76136" y="276826"/>
                    <a:pt x="80517" y="266882"/>
                  </a:cubicBezTo>
                  <a:lnTo>
                    <a:pt x="-2731" y="175112"/>
                  </a:lnTo>
                  <a:moveTo>
                    <a:pt x="-2731" y="208195"/>
                  </a:moveTo>
                  <a:lnTo>
                    <a:pt x="-2731" y="445596"/>
                  </a:lnTo>
                  <a:cubicBezTo>
                    <a:pt x="-839" y="445698"/>
                    <a:pt x="990" y="445736"/>
                    <a:pt x="2819" y="445736"/>
                  </a:cubicBezTo>
                  <a:cubicBezTo>
                    <a:pt x="9791" y="445736"/>
                    <a:pt x="16484" y="445126"/>
                    <a:pt x="24409" y="445126"/>
                  </a:cubicBezTo>
                  <a:lnTo>
                    <a:pt x="24409" y="445126"/>
                  </a:lnTo>
                  <a:cubicBezTo>
                    <a:pt x="24548" y="445126"/>
                    <a:pt x="24688" y="445126"/>
                    <a:pt x="24828" y="445126"/>
                  </a:cubicBezTo>
                  <a:cubicBezTo>
                    <a:pt x="24866" y="445126"/>
                    <a:pt x="24904" y="445126"/>
                    <a:pt x="24942" y="445126"/>
                  </a:cubicBezTo>
                  <a:cubicBezTo>
                    <a:pt x="25056" y="445126"/>
                    <a:pt x="25183" y="445126"/>
                    <a:pt x="25298" y="445126"/>
                  </a:cubicBezTo>
                  <a:cubicBezTo>
                    <a:pt x="25386" y="445126"/>
                    <a:pt x="25463" y="445126"/>
                    <a:pt x="25539" y="445126"/>
                  </a:cubicBezTo>
                  <a:cubicBezTo>
                    <a:pt x="25564" y="445126"/>
                    <a:pt x="25603" y="445126"/>
                    <a:pt x="25628" y="445126"/>
                  </a:cubicBezTo>
                  <a:cubicBezTo>
                    <a:pt x="31546" y="445088"/>
                    <a:pt x="37413" y="444822"/>
                    <a:pt x="43217" y="444339"/>
                  </a:cubicBezTo>
                  <a:cubicBezTo>
                    <a:pt x="44335" y="397311"/>
                    <a:pt x="52209" y="350219"/>
                    <a:pt x="66154" y="305503"/>
                  </a:cubicBezTo>
                  <a:lnTo>
                    <a:pt x="-2731" y="208195"/>
                  </a:lnTo>
                </a:path>
              </a:pathLst>
            </a:custGeom>
            <a:solidFill>
              <a:srgbClr val="E8951E"/>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id="{BCC1E5B3-FD82-F5E4-EC2A-7689A8FBD0CC}"/>
                </a:ext>
              </a:extLst>
            </p:cNvPr>
            <p:cNvSpPr/>
            <p:nvPr/>
          </p:nvSpPr>
          <p:spPr>
            <a:xfrm flipV="1">
              <a:off x="7145680" y="1615020"/>
              <a:ext cx="82677" cy="113589"/>
            </a:xfrm>
            <a:custGeom>
              <a:avLst/>
              <a:gdLst>
                <a:gd name="connsiteX0" fmla="*/ -91 w 82677"/>
                <a:gd name="connsiteY0" fmla="*/ -3518 h 113589"/>
                <a:gd name="connsiteX1" fmla="*/ -282 w 82677"/>
                <a:gd name="connsiteY1" fmla="*/ -2921 h 113589"/>
                <a:gd name="connsiteX2" fmla="*/ -2695 w 82677"/>
                <a:gd name="connsiteY2" fmla="*/ 4585 h 113589"/>
                <a:gd name="connsiteX3" fmla="*/ 71969 w 82677"/>
                <a:gd name="connsiteY3" fmla="*/ 110071 h 113589"/>
                <a:gd name="connsiteX4" fmla="*/ 79983 w 82677"/>
                <a:gd name="connsiteY4" fmla="*/ 108864 h 113589"/>
                <a:gd name="connsiteX5" fmla="*/ -91 w 82677"/>
                <a:gd name="connsiteY5" fmla="*/ -3518 h 11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677" h="113589">
                  <a:moveTo>
                    <a:pt x="-91" y="-3518"/>
                  </a:moveTo>
                  <a:cubicBezTo>
                    <a:pt x="-155" y="-3315"/>
                    <a:pt x="-218" y="-3124"/>
                    <a:pt x="-282" y="-2921"/>
                  </a:cubicBezTo>
                  <a:cubicBezTo>
                    <a:pt x="-1107" y="-432"/>
                    <a:pt x="-1907" y="2070"/>
                    <a:pt x="-2695" y="4585"/>
                  </a:cubicBezTo>
                  <a:lnTo>
                    <a:pt x="71969" y="110071"/>
                  </a:lnTo>
                  <a:lnTo>
                    <a:pt x="79983" y="108864"/>
                  </a:lnTo>
                  <a:lnTo>
                    <a:pt x="-91" y="-3518"/>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id="{127D6903-6447-150A-CA74-A4C89016BBB6}"/>
                </a:ext>
              </a:extLst>
            </p:cNvPr>
            <p:cNvSpPr/>
            <p:nvPr/>
          </p:nvSpPr>
          <p:spPr>
            <a:xfrm flipV="1">
              <a:off x="7076795" y="1720507"/>
              <a:ext cx="71488" cy="108420"/>
            </a:xfrm>
            <a:custGeom>
              <a:avLst/>
              <a:gdLst>
                <a:gd name="connsiteX0" fmla="*/ -2644 w 71488"/>
                <a:gd name="connsiteY0" fmla="*/ -3426 h 108420"/>
                <a:gd name="connsiteX1" fmla="*/ -2644 w 71488"/>
                <a:gd name="connsiteY1" fmla="*/ 7686 h 108420"/>
                <a:gd name="connsiteX2" fmla="*/ 66241 w 71488"/>
                <a:gd name="connsiteY2" fmla="*/ 104994 h 108420"/>
                <a:gd name="connsiteX3" fmla="*/ 68654 w 71488"/>
                <a:gd name="connsiteY3" fmla="*/ 97488 h 108420"/>
                <a:gd name="connsiteX4" fmla="*/ 68845 w 71488"/>
                <a:gd name="connsiteY4" fmla="*/ 96891 h 108420"/>
                <a:gd name="connsiteX5" fmla="*/ -2644 w 71488"/>
                <a:gd name="connsiteY5" fmla="*/ -3426 h 10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488" h="108420">
                  <a:moveTo>
                    <a:pt x="-2644" y="-3426"/>
                  </a:moveTo>
                  <a:lnTo>
                    <a:pt x="-2644" y="7686"/>
                  </a:lnTo>
                  <a:lnTo>
                    <a:pt x="66241" y="104994"/>
                  </a:lnTo>
                  <a:cubicBezTo>
                    <a:pt x="67028" y="102479"/>
                    <a:pt x="67829" y="99977"/>
                    <a:pt x="68654" y="97488"/>
                  </a:cubicBezTo>
                  <a:cubicBezTo>
                    <a:pt x="68718" y="97285"/>
                    <a:pt x="68781" y="97094"/>
                    <a:pt x="68845" y="96891"/>
                  </a:cubicBezTo>
                  <a:lnTo>
                    <a:pt x="-2644" y="-342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id="{F645F636-03B2-2230-B26E-A86976E5419F}"/>
                </a:ext>
              </a:extLst>
            </p:cNvPr>
            <p:cNvSpPr/>
            <p:nvPr/>
          </p:nvSpPr>
          <p:spPr>
            <a:xfrm flipV="1">
              <a:off x="7160044" y="1645399"/>
              <a:ext cx="104076" cy="119087"/>
            </a:xfrm>
            <a:custGeom>
              <a:avLst/>
              <a:gdLst>
                <a:gd name="connsiteX0" fmla="*/ -286 w 104076"/>
                <a:gd name="connsiteY0" fmla="*/ -3489 h 119087"/>
                <a:gd name="connsiteX1" fmla="*/ -2712 w 104076"/>
                <a:gd name="connsiteY1" fmla="*/ 1871 h 119087"/>
                <a:gd name="connsiteX2" fmla="*/ 100463 w 104076"/>
                <a:gd name="connsiteY2" fmla="*/ 115599 h 119087"/>
                <a:gd name="connsiteX3" fmla="*/ 101365 w 104076"/>
                <a:gd name="connsiteY3" fmla="*/ 114139 h 119087"/>
                <a:gd name="connsiteX4" fmla="*/ -286 w 104076"/>
                <a:gd name="connsiteY4" fmla="*/ -3489 h 1190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76" h="119087">
                  <a:moveTo>
                    <a:pt x="-286" y="-3489"/>
                  </a:moveTo>
                  <a:cubicBezTo>
                    <a:pt x="-1111" y="-1710"/>
                    <a:pt x="-1912" y="80"/>
                    <a:pt x="-2712" y="1871"/>
                  </a:cubicBezTo>
                  <a:lnTo>
                    <a:pt x="100463" y="115599"/>
                  </a:lnTo>
                  <a:lnTo>
                    <a:pt x="101365" y="114139"/>
                  </a:lnTo>
                  <a:cubicBezTo>
                    <a:pt x="90176" y="97756"/>
                    <a:pt x="44062" y="45635"/>
                    <a:pt x="-286" y="-3489"/>
                  </a:cubicBez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id="{0944D027-917B-7745-84F2-27AC8BBCA5EC}"/>
                </a:ext>
              </a:extLst>
            </p:cNvPr>
            <p:cNvSpPr/>
            <p:nvPr/>
          </p:nvSpPr>
          <p:spPr>
            <a:xfrm flipV="1">
              <a:off x="7076795" y="1759127"/>
              <a:ext cx="85674" cy="99250"/>
            </a:xfrm>
            <a:custGeom>
              <a:avLst/>
              <a:gdLst>
                <a:gd name="connsiteX0" fmla="*/ -2649 w 85674"/>
                <a:gd name="connsiteY0" fmla="*/ -3396 h 99250"/>
                <a:gd name="connsiteX1" fmla="*/ -2649 w 85674"/>
                <a:gd name="connsiteY1" fmla="*/ 4085 h 99250"/>
                <a:gd name="connsiteX2" fmla="*/ 80600 w 85674"/>
                <a:gd name="connsiteY2" fmla="*/ 95855 h 99250"/>
                <a:gd name="connsiteX3" fmla="*/ 83026 w 85674"/>
                <a:gd name="connsiteY3" fmla="*/ 90495 h 99250"/>
                <a:gd name="connsiteX4" fmla="*/ -2649 w 85674"/>
                <a:gd name="connsiteY4" fmla="*/ -3396 h 99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74" h="99250">
                  <a:moveTo>
                    <a:pt x="-2649" y="-3396"/>
                  </a:moveTo>
                  <a:lnTo>
                    <a:pt x="-2649" y="4085"/>
                  </a:lnTo>
                  <a:lnTo>
                    <a:pt x="80600" y="95855"/>
                  </a:lnTo>
                  <a:cubicBezTo>
                    <a:pt x="81400" y="94064"/>
                    <a:pt x="82200" y="92273"/>
                    <a:pt x="83026" y="90495"/>
                  </a:cubicBezTo>
                  <a:cubicBezTo>
                    <a:pt x="46335" y="49855"/>
                    <a:pt x="10864" y="11273"/>
                    <a:pt x="-2649" y="-3396"/>
                  </a:cubicBez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id="{34A9398F-1DA7-74A8-CC65-1302B2814727}"/>
                </a:ext>
              </a:extLst>
            </p:cNvPr>
            <p:cNvSpPr/>
            <p:nvPr/>
          </p:nvSpPr>
          <p:spPr>
            <a:xfrm flipV="1">
              <a:off x="7172350" y="1681454"/>
              <a:ext cx="113157" cy="106222"/>
            </a:xfrm>
            <a:custGeom>
              <a:avLst/>
              <a:gdLst>
                <a:gd name="connsiteX0" fmla="*/ -894 w 113157"/>
                <a:gd name="connsiteY0" fmla="*/ -3462 h 106222"/>
                <a:gd name="connsiteX1" fmla="*/ -2723 w 113157"/>
                <a:gd name="connsiteY1" fmla="*/ -96 h 106222"/>
                <a:gd name="connsiteX2" fmla="*/ 110218 w 113157"/>
                <a:gd name="connsiteY2" fmla="*/ 102761 h 106222"/>
                <a:gd name="connsiteX3" fmla="*/ 110434 w 113157"/>
                <a:gd name="connsiteY3" fmla="*/ 102418 h 106222"/>
                <a:gd name="connsiteX4" fmla="*/ -894 w 113157"/>
                <a:gd name="connsiteY4" fmla="*/ -3462 h 106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157" h="106222">
                  <a:moveTo>
                    <a:pt x="-894" y="-3462"/>
                  </a:moveTo>
                  <a:cubicBezTo>
                    <a:pt x="-1517" y="-2344"/>
                    <a:pt x="-2126" y="-1227"/>
                    <a:pt x="-2723" y="-96"/>
                  </a:cubicBezTo>
                  <a:lnTo>
                    <a:pt x="110218" y="102761"/>
                  </a:lnTo>
                  <a:lnTo>
                    <a:pt x="110434" y="102418"/>
                  </a:lnTo>
                  <a:lnTo>
                    <a:pt x="-894" y="-3462"/>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id="{7E4DA569-4032-03D5-C6D3-D2AD76A7CA24}"/>
                </a:ext>
              </a:extLst>
            </p:cNvPr>
            <p:cNvSpPr/>
            <p:nvPr/>
          </p:nvSpPr>
          <p:spPr>
            <a:xfrm flipV="1">
              <a:off x="7076795" y="1784311"/>
              <a:ext cx="97383" cy="95973"/>
            </a:xfrm>
            <a:custGeom>
              <a:avLst/>
              <a:gdLst>
                <a:gd name="connsiteX0" fmla="*/ -2653 w 97383"/>
                <a:gd name="connsiteY0" fmla="*/ -3375 h 95973"/>
                <a:gd name="connsiteX1" fmla="*/ -2653 w 97383"/>
                <a:gd name="connsiteY1" fmla="*/ 5566 h 95973"/>
                <a:gd name="connsiteX2" fmla="*/ 92902 w 97383"/>
                <a:gd name="connsiteY2" fmla="*/ 92599 h 95973"/>
                <a:gd name="connsiteX3" fmla="*/ 94731 w 97383"/>
                <a:gd name="connsiteY3" fmla="*/ 89233 h 95973"/>
                <a:gd name="connsiteX4" fmla="*/ -2653 w 97383"/>
                <a:gd name="connsiteY4" fmla="*/ -3375 h 95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83" h="95973">
                  <a:moveTo>
                    <a:pt x="-2653" y="-3375"/>
                  </a:moveTo>
                  <a:lnTo>
                    <a:pt x="-2653" y="5566"/>
                  </a:lnTo>
                  <a:lnTo>
                    <a:pt x="92902" y="92599"/>
                  </a:lnTo>
                  <a:cubicBezTo>
                    <a:pt x="93499" y="91469"/>
                    <a:pt x="94109" y="90351"/>
                    <a:pt x="94731" y="89233"/>
                  </a:cubicBezTo>
                  <a:lnTo>
                    <a:pt x="-2653" y="-3375"/>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id="{76A3ECD1-446D-2A45-75A4-D178FB489B14}"/>
                </a:ext>
              </a:extLst>
            </p:cNvPr>
            <p:cNvSpPr/>
            <p:nvPr/>
          </p:nvSpPr>
          <p:spPr>
            <a:xfrm flipV="1">
              <a:off x="7190524" y="1729016"/>
              <a:ext cx="124231" cy="89954"/>
            </a:xfrm>
            <a:custGeom>
              <a:avLst/>
              <a:gdLst>
                <a:gd name="connsiteX0" fmla="*/ 156 w 124231"/>
                <a:gd name="connsiteY0" fmla="*/ -3427 h 89954"/>
                <a:gd name="connsiteX1" fmla="*/ -2739 w 124231"/>
                <a:gd name="connsiteY1" fmla="*/ 866 h 89954"/>
                <a:gd name="connsiteX2" fmla="*/ 121137 w 124231"/>
                <a:gd name="connsiteY2" fmla="*/ 86527 h 89954"/>
                <a:gd name="connsiteX3" fmla="*/ 121492 w 124231"/>
                <a:gd name="connsiteY3" fmla="*/ 85956 h 89954"/>
                <a:gd name="connsiteX4" fmla="*/ 156 w 124231"/>
                <a:gd name="connsiteY4" fmla="*/ -3427 h 89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231" h="89954">
                  <a:moveTo>
                    <a:pt x="156" y="-3427"/>
                  </a:moveTo>
                  <a:cubicBezTo>
                    <a:pt x="-822" y="-2004"/>
                    <a:pt x="-1787" y="-569"/>
                    <a:pt x="-2739" y="866"/>
                  </a:cubicBezTo>
                  <a:lnTo>
                    <a:pt x="121137" y="86527"/>
                  </a:lnTo>
                  <a:lnTo>
                    <a:pt x="121492" y="85956"/>
                  </a:lnTo>
                  <a:lnTo>
                    <a:pt x="156" y="-3427"/>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id="{1C54ED04-837C-90DA-AA47-5118DE8DAC30}"/>
                </a:ext>
              </a:extLst>
            </p:cNvPr>
            <p:cNvSpPr/>
            <p:nvPr/>
          </p:nvSpPr>
          <p:spPr>
            <a:xfrm flipV="1">
              <a:off x="7076795" y="1814677"/>
              <a:ext cx="116624" cy="90182"/>
            </a:xfrm>
            <a:custGeom>
              <a:avLst/>
              <a:gdLst>
                <a:gd name="connsiteX0" fmla="*/ -2659 w 116624"/>
                <a:gd name="connsiteY0" fmla="*/ -3350 h 90182"/>
                <a:gd name="connsiteX1" fmla="*/ -2659 w 116624"/>
                <a:gd name="connsiteY1" fmla="*/ 8181 h 90182"/>
                <a:gd name="connsiteX2" fmla="*/ 111069 w 116624"/>
                <a:gd name="connsiteY2" fmla="*/ 86832 h 90182"/>
                <a:gd name="connsiteX3" fmla="*/ 113965 w 116624"/>
                <a:gd name="connsiteY3" fmla="*/ 82540 h 90182"/>
                <a:gd name="connsiteX4" fmla="*/ -2659 w 116624"/>
                <a:gd name="connsiteY4" fmla="*/ -3350 h 90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624" h="90182">
                  <a:moveTo>
                    <a:pt x="-2659" y="-3350"/>
                  </a:moveTo>
                  <a:lnTo>
                    <a:pt x="-2659" y="8181"/>
                  </a:lnTo>
                  <a:lnTo>
                    <a:pt x="111069" y="86832"/>
                  </a:lnTo>
                  <a:cubicBezTo>
                    <a:pt x="112022" y="85397"/>
                    <a:pt x="112987" y="83962"/>
                    <a:pt x="113965" y="82540"/>
                  </a:cubicBezTo>
                  <a:lnTo>
                    <a:pt x="-2659" y="-3350"/>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id="{435081B2-8EEC-22CC-AD06-5B9292795184}"/>
                </a:ext>
              </a:extLst>
            </p:cNvPr>
            <p:cNvSpPr/>
            <p:nvPr/>
          </p:nvSpPr>
          <p:spPr>
            <a:xfrm flipV="1">
              <a:off x="7213688" y="1771726"/>
              <a:ext cx="127215" cy="78765"/>
            </a:xfrm>
            <a:custGeom>
              <a:avLst/>
              <a:gdLst>
                <a:gd name="connsiteX0" fmla="*/ 762 w 127215"/>
                <a:gd name="connsiteY0" fmla="*/ -3394 h 78765"/>
                <a:gd name="connsiteX1" fmla="*/ -2756 w 127215"/>
                <a:gd name="connsiteY1" fmla="*/ 899 h 78765"/>
                <a:gd name="connsiteX2" fmla="*/ 124104 w 127215"/>
                <a:gd name="connsiteY2" fmla="*/ 75372 h 78765"/>
                <a:gd name="connsiteX3" fmla="*/ 124460 w 127215"/>
                <a:gd name="connsiteY3" fmla="*/ 74800 h 78765"/>
                <a:gd name="connsiteX4" fmla="*/ 762 w 127215"/>
                <a:gd name="connsiteY4" fmla="*/ -3394 h 78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15" h="78765">
                  <a:moveTo>
                    <a:pt x="762" y="-3394"/>
                  </a:moveTo>
                  <a:cubicBezTo>
                    <a:pt x="-420" y="-1971"/>
                    <a:pt x="-1601" y="-536"/>
                    <a:pt x="-2756" y="899"/>
                  </a:cubicBezTo>
                  <a:lnTo>
                    <a:pt x="124104" y="75372"/>
                  </a:lnTo>
                  <a:lnTo>
                    <a:pt x="124460" y="74800"/>
                  </a:lnTo>
                  <a:lnTo>
                    <a:pt x="762" y="-339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id="{181C56C0-87B2-55CA-0881-640481E48097}"/>
                </a:ext>
              </a:extLst>
            </p:cNvPr>
            <p:cNvSpPr/>
            <p:nvPr/>
          </p:nvSpPr>
          <p:spPr>
            <a:xfrm flipV="1">
              <a:off x="7076795" y="1846199"/>
              <a:ext cx="140411" cy="93052"/>
            </a:xfrm>
            <a:custGeom>
              <a:avLst/>
              <a:gdLst>
                <a:gd name="connsiteX0" fmla="*/ -2667 w 140411"/>
                <a:gd name="connsiteY0" fmla="*/ -3321 h 93052"/>
                <a:gd name="connsiteX1" fmla="*/ -2667 w 140411"/>
                <a:gd name="connsiteY1" fmla="*/ 9379 h 93052"/>
                <a:gd name="connsiteX2" fmla="*/ 134226 w 140411"/>
                <a:gd name="connsiteY2" fmla="*/ 89732 h 93052"/>
                <a:gd name="connsiteX3" fmla="*/ 137744 w 140411"/>
                <a:gd name="connsiteY3" fmla="*/ 85439 h 93052"/>
                <a:gd name="connsiteX4" fmla="*/ -2667 w 140411"/>
                <a:gd name="connsiteY4" fmla="*/ -3321 h 93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411" h="93052">
                  <a:moveTo>
                    <a:pt x="-2667" y="-3321"/>
                  </a:moveTo>
                  <a:lnTo>
                    <a:pt x="-2667" y="9379"/>
                  </a:lnTo>
                  <a:lnTo>
                    <a:pt x="134226" y="89732"/>
                  </a:lnTo>
                  <a:cubicBezTo>
                    <a:pt x="135382" y="88297"/>
                    <a:pt x="136563" y="86862"/>
                    <a:pt x="137744" y="85439"/>
                  </a:cubicBezTo>
                  <a:lnTo>
                    <a:pt x="-2667" y="-3321"/>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id="{DF5BB99E-963B-EE75-63D1-D874059952CD}"/>
                </a:ext>
              </a:extLst>
            </p:cNvPr>
            <p:cNvSpPr/>
            <p:nvPr/>
          </p:nvSpPr>
          <p:spPr>
            <a:xfrm flipV="1">
              <a:off x="7252271" y="1831416"/>
              <a:ext cx="124891" cy="58813"/>
            </a:xfrm>
            <a:custGeom>
              <a:avLst/>
              <a:gdLst>
                <a:gd name="connsiteX0" fmla="*/ 863 w 124891"/>
                <a:gd name="connsiteY0" fmla="*/ -3349 h 58813"/>
                <a:gd name="connsiteX1" fmla="*/ -2782 w 124891"/>
                <a:gd name="connsiteY1" fmla="*/ -136 h 58813"/>
                <a:gd name="connsiteX2" fmla="*/ 122034 w 124891"/>
                <a:gd name="connsiteY2" fmla="*/ 55464 h 58813"/>
                <a:gd name="connsiteX3" fmla="*/ 122110 w 124891"/>
                <a:gd name="connsiteY3" fmla="*/ 55338 h 58813"/>
                <a:gd name="connsiteX4" fmla="*/ 863 w 124891"/>
                <a:gd name="connsiteY4" fmla="*/ -3349 h 58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891" h="58813">
                  <a:moveTo>
                    <a:pt x="863" y="-3349"/>
                  </a:moveTo>
                  <a:cubicBezTo>
                    <a:pt x="-356" y="-2283"/>
                    <a:pt x="-1575" y="-1216"/>
                    <a:pt x="-2782" y="-136"/>
                  </a:cubicBezTo>
                  <a:lnTo>
                    <a:pt x="122034" y="55464"/>
                  </a:lnTo>
                  <a:lnTo>
                    <a:pt x="122110" y="55338"/>
                  </a:lnTo>
                  <a:lnTo>
                    <a:pt x="863" y="-3349"/>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id="{B4A8AB6D-E87A-42F2-8CCA-42C7D0637DF3}"/>
                </a:ext>
              </a:extLst>
            </p:cNvPr>
            <p:cNvSpPr/>
            <p:nvPr/>
          </p:nvSpPr>
          <p:spPr>
            <a:xfrm flipV="1">
              <a:off x="7076795" y="1887017"/>
              <a:ext cx="179120" cy="89915"/>
            </a:xfrm>
            <a:custGeom>
              <a:avLst/>
              <a:gdLst>
                <a:gd name="connsiteX0" fmla="*/ -2680 w 179120"/>
                <a:gd name="connsiteY0" fmla="*/ -3286 h 89915"/>
                <a:gd name="connsiteX1" fmla="*/ -2680 w 179120"/>
                <a:gd name="connsiteY1" fmla="*/ 8462 h 89915"/>
                <a:gd name="connsiteX2" fmla="*/ 172795 w 179120"/>
                <a:gd name="connsiteY2" fmla="*/ 86630 h 89915"/>
                <a:gd name="connsiteX3" fmla="*/ 176440 w 179120"/>
                <a:gd name="connsiteY3" fmla="*/ 83417 h 89915"/>
                <a:gd name="connsiteX4" fmla="*/ -2680 w 179120"/>
                <a:gd name="connsiteY4" fmla="*/ -3286 h 89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20" h="89915">
                  <a:moveTo>
                    <a:pt x="-2680" y="-3286"/>
                  </a:moveTo>
                  <a:lnTo>
                    <a:pt x="-2680" y="8462"/>
                  </a:lnTo>
                  <a:lnTo>
                    <a:pt x="172795" y="86630"/>
                  </a:lnTo>
                  <a:cubicBezTo>
                    <a:pt x="174002" y="85551"/>
                    <a:pt x="175221" y="84484"/>
                    <a:pt x="176440" y="83417"/>
                  </a:cubicBezTo>
                  <a:lnTo>
                    <a:pt x="-2680" y="-328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id="{31072F40-0504-C1B4-D4D2-3067BB620B1E}"/>
                </a:ext>
              </a:extLst>
            </p:cNvPr>
            <p:cNvSpPr/>
            <p:nvPr/>
          </p:nvSpPr>
          <p:spPr>
            <a:xfrm flipV="1">
              <a:off x="7398194" y="1897291"/>
              <a:ext cx="799" cy="266"/>
            </a:xfrm>
            <a:custGeom>
              <a:avLst/>
              <a:gdLst>
                <a:gd name="connsiteX0" fmla="*/ -2839 w 799"/>
                <a:gd name="connsiteY0" fmla="*/ -3317 h 266"/>
                <a:gd name="connsiteX1" fmla="*/ -2839 w 799"/>
                <a:gd name="connsiteY1" fmla="*/ -3292 h 266"/>
                <a:gd name="connsiteX2" fmla="*/ -2039 w 799"/>
                <a:gd name="connsiteY2" fmla="*/ -3050 h 266"/>
                <a:gd name="connsiteX3" fmla="*/ -2839 w 799"/>
                <a:gd name="connsiteY3" fmla="*/ -3317 h 266"/>
              </a:gdLst>
              <a:ahLst/>
              <a:cxnLst>
                <a:cxn ang="0">
                  <a:pos x="connsiteX0" y="connsiteY0"/>
                </a:cxn>
                <a:cxn ang="0">
                  <a:pos x="connsiteX1" y="connsiteY1"/>
                </a:cxn>
                <a:cxn ang="0">
                  <a:pos x="connsiteX2" y="connsiteY2"/>
                </a:cxn>
                <a:cxn ang="0">
                  <a:pos x="connsiteX3" y="connsiteY3"/>
                </a:cxn>
              </a:cxnLst>
              <a:rect l="l" t="t" r="r" b="b"/>
              <a:pathLst>
                <a:path w="799" h="266">
                  <a:moveTo>
                    <a:pt x="-2839" y="-3317"/>
                  </a:moveTo>
                  <a:cubicBezTo>
                    <a:pt x="-2839" y="-3304"/>
                    <a:pt x="-2839" y="-3304"/>
                    <a:pt x="-2839" y="-3292"/>
                  </a:cubicBezTo>
                  <a:cubicBezTo>
                    <a:pt x="-2318" y="-3126"/>
                    <a:pt x="-2039" y="-3050"/>
                    <a:pt x="-2039" y="-3050"/>
                  </a:cubicBezTo>
                  <a:lnTo>
                    <a:pt x="-2839" y="-3317"/>
                  </a:lnTo>
                </a:path>
              </a:pathLst>
            </a:custGeom>
            <a:solidFill>
              <a:srgbClr val="4211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id="{6245D863-E7A0-1496-2D8C-BEFF4729D8CC}"/>
                </a:ext>
              </a:extLst>
            </p:cNvPr>
            <p:cNvSpPr/>
            <p:nvPr/>
          </p:nvSpPr>
          <p:spPr>
            <a:xfrm flipV="1">
              <a:off x="7398105" y="1897532"/>
              <a:ext cx="88" cy="50"/>
            </a:xfrm>
            <a:custGeom>
              <a:avLst/>
              <a:gdLst>
                <a:gd name="connsiteX0" fmla="*/ -2839 w 88"/>
                <a:gd name="connsiteY0" fmla="*/ -3317 h 50"/>
                <a:gd name="connsiteX1" fmla="*/ -2839 w 88"/>
                <a:gd name="connsiteY1" fmla="*/ -3291 h 50"/>
                <a:gd name="connsiteX2" fmla="*/ -2750 w 88"/>
                <a:gd name="connsiteY2" fmla="*/ -3266 h 50"/>
                <a:gd name="connsiteX3" fmla="*/ -2750 w 88"/>
                <a:gd name="connsiteY3" fmla="*/ -3291 h 50"/>
                <a:gd name="connsiteX4" fmla="*/ -2839 w 88"/>
                <a:gd name="connsiteY4" fmla="*/ -3317 h 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 h="50">
                  <a:moveTo>
                    <a:pt x="-2839" y="-3317"/>
                  </a:moveTo>
                  <a:cubicBezTo>
                    <a:pt x="-2839" y="-3304"/>
                    <a:pt x="-2839" y="-3304"/>
                    <a:pt x="-2839" y="-3291"/>
                  </a:cubicBezTo>
                  <a:cubicBezTo>
                    <a:pt x="-2813" y="-3279"/>
                    <a:pt x="-2775" y="-3279"/>
                    <a:pt x="-2750" y="-3266"/>
                  </a:cubicBezTo>
                  <a:cubicBezTo>
                    <a:pt x="-2750" y="-3279"/>
                    <a:pt x="-2750" y="-3279"/>
                    <a:pt x="-2750" y="-3291"/>
                  </a:cubicBezTo>
                  <a:lnTo>
                    <a:pt x="-2839" y="-3317"/>
                  </a:lnTo>
                </a:path>
              </a:pathLst>
            </a:custGeom>
            <a:solidFill>
              <a:srgbClr val="420E0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id="{EEC313F2-1EA1-74D0-4CC1-7E87F8DA2233}"/>
                </a:ext>
              </a:extLst>
            </p:cNvPr>
            <p:cNvSpPr/>
            <p:nvPr/>
          </p:nvSpPr>
          <p:spPr>
            <a:xfrm flipV="1">
              <a:off x="7304658" y="1897557"/>
              <a:ext cx="93446" cy="30391"/>
            </a:xfrm>
            <a:custGeom>
              <a:avLst/>
              <a:gdLst>
                <a:gd name="connsiteX0" fmla="*/ 153 w 93446"/>
                <a:gd name="connsiteY0" fmla="*/ -3303 h 30391"/>
                <a:gd name="connsiteX1" fmla="*/ -2807 w 93446"/>
                <a:gd name="connsiteY1" fmla="*/ -1436 h 30391"/>
                <a:gd name="connsiteX2" fmla="*/ 90640 w 93446"/>
                <a:gd name="connsiteY2" fmla="*/ 27088 h 30391"/>
                <a:gd name="connsiteX3" fmla="*/ 90640 w 93446"/>
                <a:gd name="connsiteY3" fmla="*/ 27063 h 30391"/>
                <a:gd name="connsiteX4" fmla="*/ 153 w 93446"/>
                <a:gd name="connsiteY4" fmla="*/ -3303 h 30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446" h="30391">
                  <a:moveTo>
                    <a:pt x="153" y="-3303"/>
                  </a:moveTo>
                  <a:cubicBezTo>
                    <a:pt x="-838" y="-2681"/>
                    <a:pt x="-1816" y="-2071"/>
                    <a:pt x="-2807" y="-1436"/>
                  </a:cubicBezTo>
                  <a:cubicBezTo>
                    <a:pt x="45809" y="13372"/>
                    <a:pt x="84379" y="25171"/>
                    <a:pt x="90640" y="27088"/>
                  </a:cubicBezTo>
                  <a:cubicBezTo>
                    <a:pt x="90640" y="27076"/>
                    <a:pt x="90640" y="27076"/>
                    <a:pt x="90640" y="27063"/>
                  </a:cubicBezTo>
                  <a:lnTo>
                    <a:pt x="153" y="-3303"/>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id="{F579A176-4546-5449-9B61-2513911D2904}"/>
                </a:ext>
              </a:extLst>
            </p:cNvPr>
            <p:cNvSpPr/>
            <p:nvPr/>
          </p:nvSpPr>
          <p:spPr>
            <a:xfrm flipV="1">
              <a:off x="7076795" y="1926082"/>
              <a:ext cx="230822" cy="79324"/>
            </a:xfrm>
            <a:custGeom>
              <a:avLst/>
              <a:gdLst>
                <a:gd name="connsiteX0" fmla="*/ -2698 w 230822"/>
                <a:gd name="connsiteY0" fmla="*/ -3256 h 79324"/>
                <a:gd name="connsiteX1" fmla="*/ -2698 w 230822"/>
                <a:gd name="connsiteY1" fmla="*/ 7362 h 79324"/>
                <a:gd name="connsiteX2" fmla="*/ 225165 w 230822"/>
                <a:gd name="connsiteY2" fmla="*/ 76068 h 79324"/>
                <a:gd name="connsiteX3" fmla="*/ 228124 w 230822"/>
                <a:gd name="connsiteY3" fmla="*/ 74201 h 79324"/>
                <a:gd name="connsiteX4" fmla="*/ -2698 w 230822"/>
                <a:gd name="connsiteY4" fmla="*/ -3256 h 79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22" h="79324">
                  <a:moveTo>
                    <a:pt x="-2698" y="-3256"/>
                  </a:moveTo>
                  <a:lnTo>
                    <a:pt x="-2698" y="7362"/>
                  </a:lnTo>
                  <a:cubicBezTo>
                    <a:pt x="24277" y="14943"/>
                    <a:pt x="140088" y="50122"/>
                    <a:pt x="225165" y="76068"/>
                  </a:cubicBezTo>
                  <a:cubicBezTo>
                    <a:pt x="226156" y="75433"/>
                    <a:pt x="227134" y="74824"/>
                    <a:pt x="228124" y="74201"/>
                  </a:cubicBezTo>
                  <a:lnTo>
                    <a:pt x="-2698" y="-3256"/>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id="{C03776D6-2853-D4E4-9120-44CCA9CAF87A}"/>
                </a:ext>
              </a:extLst>
            </p:cNvPr>
            <p:cNvSpPr/>
            <p:nvPr/>
          </p:nvSpPr>
          <p:spPr>
            <a:xfrm flipV="1">
              <a:off x="7366660" y="1952294"/>
              <a:ext cx="32334" cy="7747"/>
            </a:xfrm>
            <a:custGeom>
              <a:avLst/>
              <a:gdLst>
                <a:gd name="connsiteX0" fmla="*/ -1812 w 32334"/>
                <a:gd name="connsiteY0" fmla="*/ -3264 h 7747"/>
                <a:gd name="connsiteX1" fmla="*/ -2828 w 32334"/>
                <a:gd name="connsiteY1" fmla="*/ -2820 h 7747"/>
                <a:gd name="connsiteX2" fmla="*/ 29506 w 32334"/>
                <a:gd name="connsiteY2" fmla="*/ 4483 h 7747"/>
                <a:gd name="connsiteX3" fmla="*/ -1812 w 32334"/>
                <a:gd name="connsiteY3" fmla="*/ -3264 h 7747"/>
              </a:gdLst>
              <a:ahLst/>
              <a:cxnLst>
                <a:cxn ang="0">
                  <a:pos x="connsiteX0" y="connsiteY0"/>
                </a:cxn>
                <a:cxn ang="0">
                  <a:pos x="connsiteX1" y="connsiteY1"/>
                </a:cxn>
                <a:cxn ang="0">
                  <a:pos x="connsiteX2" y="connsiteY2"/>
                </a:cxn>
                <a:cxn ang="0">
                  <a:pos x="connsiteX3" y="connsiteY3"/>
                </a:cxn>
              </a:cxnLst>
              <a:rect l="l" t="t" r="r" b="b"/>
              <a:pathLst>
                <a:path w="32334" h="7747">
                  <a:moveTo>
                    <a:pt x="-1812" y="-3264"/>
                  </a:moveTo>
                  <a:cubicBezTo>
                    <a:pt x="-2155" y="-3112"/>
                    <a:pt x="-2498" y="-2960"/>
                    <a:pt x="-2828" y="-2820"/>
                  </a:cubicBezTo>
                  <a:lnTo>
                    <a:pt x="29506" y="4483"/>
                  </a:lnTo>
                  <a:lnTo>
                    <a:pt x="-1812" y="-3264"/>
                  </a:lnTo>
                </a:path>
              </a:pathLst>
            </a:custGeom>
            <a:solidFill>
              <a:srgbClr val="D2661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id="{31942C85-75E7-A612-76F8-28D9247DABFB}"/>
                </a:ext>
              </a:extLst>
            </p:cNvPr>
            <p:cNvSpPr/>
            <p:nvPr/>
          </p:nvSpPr>
          <p:spPr>
            <a:xfrm flipV="1">
              <a:off x="7076795" y="1959597"/>
              <a:ext cx="290880" cy="66154"/>
            </a:xfrm>
            <a:custGeom>
              <a:avLst/>
              <a:gdLst>
                <a:gd name="connsiteX0" fmla="*/ 22669 w 290880"/>
                <a:gd name="connsiteY0" fmla="*/ -3232 h 66154"/>
                <a:gd name="connsiteX1" fmla="*/ -2719 w 290880"/>
                <a:gd name="connsiteY1" fmla="*/ -3232 h 66154"/>
                <a:gd name="connsiteX2" fmla="*/ -2719 w 290880"/>
                <a:gd name="connsiteY2" fmla="*/ -2533 h 66154"/>
                <a:gd name="connsiteX3" fmla="*/ 287146 w 290880"/>
                <a:gd name="connsiteY3" fmla="*/ 62923 h 66154"/>
                <a:gd name="connsiteX4" fmla="*/ 288162 w 290880"/>
                <a:gd name="connsiteY4" fmla="*/ 62478 h 66154"/>
                <a:gd name="connsiteX5" fmla="*/ 22669 w 290880"/>
                <a:gd name="connsiteY5" fmla="*/ -3232 h 66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0880" h="66154">
                  <a:moveTo>
                    <a:pt x="22669" y="-3232"/>
                  </a:moveTo>
                  <a:lnTo>
                    <a:pt x="-2719" y="-3232"/>
                  </a:lnTo>
                  <a:lnTo>
                    <a:pt x="-2719" y="-2533"/>
                  </a:lnTo>
                  <a:lnTo>
                    <a:pt x="287146" y="62923"/>
                  </a:lnTo>
                  <a:cubicBezTo>
                    <a:pt x="287476" y="62783"/>
                    <a:pt x="287819" y="62631"/>
                    <a:pt x="288162" y="62478"/>
                  </a:cubicBezTo>
                  <a:lnTo>
                    <a:pt x="22669" y="-3232"/>
                  </a:lnTo>
                </a:path>
              </a:pathLst>
            </a:custGeom>
            <a:solidFill>
              <a:srgbClr val="C53F0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id="{714C854C-7607-0B21-FC89-0260B52C0749}"/>
                </a:ext>
              </a:extLst>
            </p:cNvPr>
            <p:cNvSpPr/>
            <p:nvPr/>
          </p:nvSpPr>
          <p:spPr>
            <a:xfrm flipV="1">
              <a:off x="7070597" y="1550670"/>
              <a:ext cx="6197" cy="634237"/>
            </a:xfrm>
            <a:custGeom>
              <a:avLst/>
              <a:gdLst>
                <a:gd name="connsiteX0" fmla="*/ 3581 w 6197"/>
                <a:gd name="connsiteY0" fmla="*/ -3343 h 634237"/>
                <a:gd name="connsiteX1" fmla="*/ -2617 w 6197"/>
                <a:gd name="connsiteY1" fmla="*/ -3343 h 634237"/>
                <a:gd name="connsiteX2" fmla="*/ -2617 w 6197"/>
                <a:gd name="connsiteY2" fmla="*/ 630895 h 634237"/>
                <a:gd name="connsiteX3" fmla="*/ 3581 w 6197"/>
                <a:gd name="connsiteY3" fmla="*/ 630895 h 634237"/>
                <a:gd name="connsiteX4" fmla="*/ 3581 w 6197"/>
                <a:gd name="connsiteY4" fmla="*/ 612823 h 634237"/>
                <a:gd name="connsiteX5" fmla="*/ 3581 w 6197"/>
                <a:gd name="connsiteY5" fmla="*/ 605635 h 634237"/>
                <a:gd name="connsiteX6" fmla="*/ 3581 w 6197"/>
                <a:gd name="connsiteY6" fmla="*/ 601151 h 634237"/>
                <a:gd name="connsiteX7" fmla="*/ 3581 w 6197"/>
                <a:gd name="connsiteY7" fmla="*/ 363750 h 634237"/>
                <a:gd name="connsiteX8" fmla="*/ 3581 w 6197"/>
                <a:gd name="connsiteY8" fmla="*/ 352638 h 634237"/>
                <a:gd name="connsiteX9" fmla="*/ 3581 w 6197"/>
                <a:gd name="connsiteY9" fmla="*/ 330667 h 634237"/>
                <a:gd name="connsiteX10" fmla="*/ 3581 w 6197"/>
                <a:gd name="connsiteY10" fmla="*/ 323186 h 634237"/>
                <a:gd name="connsiteX11" fmla="*/ 3581 w 6197"/>
                <a:gd name="connsiteY11" fmla="*/ 310220 h 634237"/>
                <a:gd name="connsiteX12" fmla="*/ 3581 w 6197"/>
                <a:gd name="connsiteY12" fmla="*/ 301279 h 634237"/>
                <a:gd name="connsiteX13" fmla="*/ 3581 w 6197"/>
                <a:gd name="connsiteY13" fmla="*/ 288236 h 634237"/>
                <a:gd name="connsiteX14" fmla="*/ 3581 w 6197"/>
                <a:gd name="connsiteY14" fmla="*/ 276705 h 634237"/>
                <a:gd name="connsiteX15" fmla="*/ 3581 w 6197"/>
                <a:gd name="connsiteY15" fmla="*/ 255013 h 634237"/>
                <a:gd name="connsiteX16" fmla="*/ 3581 w 6197"/>
                <a:gd name="connsiteY16" fmla="*/ 242313 h 634237"/>
                <a:gd name="connsiteX17" fmla="*/ 3581 w 6197"/>
                <a:gd name="connsiteY17" fmla="*/ 216380 h 634237"/>
                <a:gd name="connsiteX18" fmla="*/ 3581 w 6197"/>
                <a:gd name="connsiteY18" fmla="*/ 204632 h 634237"/>
                <a:gd name="connsiteX19" fmla="*/ 3581 w 6197"/>
                <a:gd name="connsiteY19" fmla="*/ 186776 h 634237"/>
                <a:gd name="connsiteX20" fmla="*/ 3581 w 6197"/>
                <a:gd name="connsiteY20" fmla="*/ 176158 h 634237"/>
                <a:gd name="connsiteX21" fmla="*/ 3581 w 6197"/>
                <a:gd name="connsiteY21" fmla="*/ 156512 h 634237"/>
                <a:gd name="connsiteX22" fmla="*/ 3581 w 6197"/>
                <a:gd name="connsiteY22" fmla="*/ 155813 h 634237"/>
                <a:gd name="connsiteX23" fmla="*/ 3581 w 6197"/>
                <a:gd name="connsiteY23" fmla="*/ 155775 h 634237"/>
                <a:gd name="connsiteX24" fmla="*/ 3581 w 6197"/>
                <a:gd name="connsiteY24" fmla="*/ 155750 h 634237"/>
                <a:gd name="connsiteX25" fmla="*/ 3581 w 6197"/>
                <a:gd name="connsiteY25" fmla="*/ 4378 h 634237"/>
                <a:gd name="connsiteX26" fmla="*/ 3581 w 6197"/>
                <a:gd name="connsiteY26" fmla="*/ -130 h 634237"/>
                <a:gd name="connsiteX27" fmla="*/ 3581 w 6197"/>
                <a:gd name="connsiteY27" fmla="*/ -3343 h 634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7" h="634237">
                  <a:moveTo>
                    <a:pt x="3581" y="-3343"/>
                  </a:moveTo>
                  <a:lnTo>
                    <a:pt x="-2617" y="-3343"/>
                  </a:lnTo>
                  <a:lnTo>
                    <a:pt x="-2617" y="630895"/>
                  </a:lnTo>
                  <a:lnTo>
                    <a:pt x="3581" y="630895"/>
                  </a:lnTo>
                  <a:lnTo>
                    <a:pt x="3581" y="612823"/>
                  </a:lnTo>
                  <a:lnTo>
                    <a:pt x="3581" y="605635"/>
                  </a:lnTo>
                  <a:lnTo>
                    <a:pt x="3581" y="601151"/>
                  </a:lnTo>
                  <a:lnTo>
                    <a:pt x="3581" y="363750"/>
                  </a:lnTo>
                  <a:lnTo>
                    <a:pt x="3581" y="352638"/>
                  </a:lnTo>
                  <a:lnTo>
                    <a:pt x="3581" y="330667"/>
                  </a:lnTo>
                  <a:lnTo>
                    <a:pt x="3581" y="323186"/>
                  </a:lnTo>
                  <a:lnTo>
                    <a:pt x="3581" y="310220"/>
                  </a:lnTo>
                  <a:lnTo>
                    <a:pt x="3581" y="301279"/>
                  </a:lnTo>
                  <a:lnTo>
                    <a:pt x="3581" y="288236"/>
                  </a:lnTo>
                  <a:lnTo>
                    <a:pt x="3581" y="276705"/>
                  </a:lnTo>
                  <a:lnTo>
                    <a:pt x="3581" y="255013"/>
                  </a:lnTo>
                  <a:lnTo>
                    <a:pt x="3581" y="242313"/>
                  </a:lnTo>
                  <a:lnTo>
                    <a:pt x="3581" y="216380"/>
                  </a:lnTo>
                  <a:lnTo>
                    <a:pt x="3581" y="204632"/>
                  </a:lnTo>
                  <a:lnTo>
                    <a:pt x="3581" y="186776"/>
                  </a:lnTo>
                  <a:lnTo>
                    <a:pt x="3581" y="176158"/>
                  </a:lnTo>
                  <a:lnTo>
                    <a:pt x="3581" y="156512"/>
                  </a:lnTo>
                  <a:lnTo>
                    <a:pt x="3581" y="155813"/>
                  </a:lnTo>
                  <a:lnTo>
                    <a:pt x="3581" y="155775"/>
                  </a:lnTo>
                  <a:lnTo>
                    <a:pt x="3581" y="155750"/>
                  </a:lnTo>
                  <a:lnTo>
                    <a:pt x="3581" y="4378"/>
                  </a:lnTo>
                  <a:lnTo>
                    <a:pt x="3581" y="-130"/>
                  </a:lnTo>
                  <a:lnTo>
                    <a:pt x="3581" y="-3343"/>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id="{FCD1A639-DE0A-F348-829E-6B3A9E0B8DAE}"/>
                </a:ext>
              </a:extLst>
            </p:cNvPr>
            <p:cNvSpPr/>
            <p:nvPr/>
          </p:nvSpPr>
          <p:spPr>
            <a:xfrm flipV="1">
              <a:off x="6684683" y="1952294"/>
              <a:ext cx="339064" cy="230898"/>
            </a:xfrm>
            <a:custGeom>
              <a:avLst/>
              <a:gdLst>
                <a:gd name="connsiteX0" fmla="*/ 310473 w 339064"/>
                <a:gd name="connsiteY0" fmla="*/ -3165 h 230898"/>
                <a:gd name="connsiteX1" fmla="*/ 310473 w 339064"/>
                <a:gd name="connsiteY1" fmla="*/ -3165 h 230898"/>
                <a:gd name="connsiteX2" fmla="*/ 302244 w 339064"/>
                <a:gd name="connsiteY2" fmla="*/ 2906 h 230898"/>
                <a:gd name="connsiteX3" fmla="*/ 72526 w 339064"/>
                <a:gd name="connsiteY3" fmla="*/ 172400 h 230898"/>
                <a:gd name="connsiteX4" fmla="*/ -2467 w 339064"/>
                <a:gd name="connsiteY4" fmla="*/ 227734 h 230898"/>
                <a:gd name="connsiteX5" fmla="*/ 15617 w 339064"/>
                <a:gd name="connsiteY5" fmla="*/ 227734 h 230898"/>
                <a:gd name="connsiteX6" fmla="*/ 93392 w 339064"/>
                <a:gd name="connsiteY6" fmla="*/ 171968 h 230898"/>
                <a:gd name="connsiteX7" fmla="*/ 95246 w 339064"/>
                <a:gd name="connsiteY7" fmla="*/ 170648 h 230898"/>
                <a:gd name="connsiteX8" fmla="*/ 90179 w 339064"/>
                <a:gd name="connsiteY8" fmla="*/ 169796 h 230898"/>
                <a:gd name="connsiteX9" fmla="*/ 249539 w 339064"/>
                <a:gd name="connsiteY9" fmla="*/ 60005 h 230898"/>
                <a:gd name="connsiteX10" fmla="*/ 329155 w 339064"/>
                <a:gd name="connsiteY10" fmla="*/ 2919 h 230898"/>
                <a:gd name="connsiteX11" fmla="*/ 336597 w 339064"/>
                <a:gd name="connsiteY11" fmla="*/ -2415 h 230898"/>
                <a:gd name="connsiteX12" fmla="*/ 335683 w 339064"/>
                <a:gd name="connsiteY12" fmla="*/ -2441 h 230898"/>
                <a:gd name="connsiteX13" fmla="*/ 310473 w 339064"/>
                <a:gd name="connsiteY13" fmla="*/ -3165 h 230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9064" h="230898">
                  <a:moveTo>
                    <a:pt x="310473" y="-3165"/>
                  </a:moveTo>
                  <a:lnTo>
                    <a:pt x="310473" y="-3165"/>
                  </a:lnTo>
                  <a:lnTo>
                    <a:pt x="302244" y="2906"/>
                  </a:lnTo>
                  <a:lnTo>
                    <a:pt x="72526" y="172400"/>
                  </a:lnTo>
                  <a:lnTo>
                    <a:pt x="-2467" y="227734"/>
                  </a:lnTo>
                  <a:lnTo>
                    <a:pt x="15617" y="227734"/>
                  </a:lnTo>
                  <a:lnTo>
                    <a:pt x="93392" y="171968"/>
                  </a:lnTo>
                  <a:lnTo>
                    <a:pt x="95246" y="170648"/>
                  </a:lnTo>
                  <a:cubicBezTo>
                    <a:pt x="93557" y="170355"/>
                    <a:pt x="91868" y="170076"/>
                    <a:pt x="90179" y="169796"/>
                  </a:cubicBezTo>
                  <a:lnTo>
                    <a:pt x="249539" y="60005"/>
                  </a:lnTo>
                  <a:lnTo>
                    <a:pt x="329155" y="2919"/>
                  </a:lnTo>
                  <a:lnTo>
                    <a:pt x="336597" y="-2415"/>
                  </a:lnTo>
                  <a:lnTo>
                    <a:pt x="335683" y="-2441"/>
                  </a:lnTo>
                  <a:lnTo>
                    <a:pt x="310473" y="-3165"/>
                  </a:lnTo>
                </a:path>
              </a:pathLst>
            </a:custGeom>
            <a:solidFill>
              <a:srgbClr val="63260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id="{B431F531-C476-50A6-D710-D05228FD6E8C}"/>
                </a:ext>
              </a:extLst>
            </p:cNvPr>
            <p:cNvSpPr/>
            <p:nvPr/>
          </p:nvSpPr>
          <p:spPr>
            <a:xfrm flipV="1">
              <a:off x="6773672" y="1835670"/>
              <a:ext cx="261188" cy="173367"/>
            </a:xfrm>
            <a:custGeom>
              <a:avLst/>
              <a:gdLst>
                <a:gd name="connsiteX0" fmla="*/ 8230 w 261188"/>
                <a:gd name="connsiteY0" fmla="*/ -3295 h 173367"/>
                <a:gd name="connsiteX1" fmla="*/ 6884 w 261188"/>
                <a:gd name="connsiteY1" fmla="*/ -2367 h 173367"/>
                <a:gd name="connsiteX2" fmla="*/ 12688 w 261188"/>
                <a:gd name="connsiteY2" fmla="*/ -2482 h 173367"/>
                <a:gd name="connsiteX3" fmla="*/ 8230 w 261188"/>
                <a:gd name="connsiteY3" fmla="*/ -3295 h 173367"/>
                <a:gd name="connsiteX4" fmla="*/ -2502 w 261188"/>
                <a:gd name="connsiteY4" fmla="*/ 76576 h 173367"/>
                <a:gd name="connsiteX5" fmla="*/ 134150 w 261188"/>
                <a:gd name="connsiteY5" fmla="*/ 170073 h 173367"/>
                <a:gd name="connsiteX6" fmla="*/ 246012 w 261188"/>
                <a:gd name="connsiteY6" fmla="*/ 160967 h 173367"/>
                <a:gd name="connsiteX7" fmla="*/ 258687 w 261188"/>
                <a:gd name="connsiteY7" fmla="*/ 132430 h 173367"/>
                <a:gd name="connsiteX8" fmla="*/ 254369 w 261188"/>
                <a:gd name="connsiteY8" fmla="*/ 127528 h 173367"/>
                <a:gd name="connsiteX9" fmla="*/ 220536 w 261188"/>
                <a:gd name="connsiteY9" fmla="*/ 94635 h 173367"/>
                <a:gd name="connsiteX10" fmla="*/ -2502 w 261188"/>
                <a:gd name="connsiteY10" fmla="*/ 76576 h 173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188" h="173367">
                  <a:moveTo>
                    <a:pt x="8230" y="-3295"/>
                  </a:moveTo>
                  <a:lnTo>
                    <a:pt x="6884" y="-2367"/>
                  </a:lnTo>
                  <a:cubicBezTo>
                    <a:pt x="8814" y="-2406"/>
                    <a:pt x="10757" y="-2444"/>
                    <a:pt x="12688" y="-2482"/>
                  </a:cubicBezTo>
                  <a:cubicBezTo>
                    <a:pt x="11201" y="-2761"/>
                    <a:pt x="9716" y="-3028"/>
                    <a:pt x="8230" y="-3295"/>
                  </a:cubicBezTo>
                  <a:moveTo>
                    <a:pt x="-2502" y="76576"/>
                  </a:moveTo>
                  <a:lnTo>
                    <a:pt x="134150" y="170073"/>
                  </a:lnTo>
                  <a:cubicBezTo>
                    <a:pt x="171412" y="166974"/>
                    <a:pt x="208674" y="163774"/>
                    <a:pt x="246012" y="160967"/>
                  </a:cubicBezTo>
                  <a:lnTo>
                    <a:pt x="258687" y="132430"/>
                  </a:lnTo>
                  <a:cubicBezTo>
                    <a:pt x="257264" y="130779"/>
                    <a:pt x="255829" y="129141"/>
                    <a:pt x="254369" y="127528"/>
                  </a:cubicBezTo>
                  <a:cubicBezTo>
                    <a:pt x="243815" y="115819"/>
                    <a:pt x="232486" y="104859"/>
                    <a:pt x="220536" y="94635"/>
                  </a:cubicBezTo>
                  <a:cubicBezTo>
                    <a:pt x="149898" y="80005"/>
                    <a:pt x="71946" y="77871"/>
                    <a:pt x="-2502" y="76576"/>
                  </a:cubicBezTo>
                </a:path>
              </a:pathLst>
            </a:custGeom>
            <a:solidFill>
              <a:srgbClr val="E6D23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id="{3519960C-9158-8D8C-15C7-BBA036D810CC}"/>
                </a:ext>
              </a:extLst>
            </p:cNvPr>
            <p:cNvSpPr/>
            <p:nvPr/>
          </p:nvSpPr>
          <p:spPr>
            <a:xfrm flipV="1">
              <a:off x="6910323" y="1779092"/>
              <a:ext cx="111861" cy="65684"/>
            </a:xfrm>
            <a:custGeom>
              <a:avLst/>
              <a:gdLst>
                <a:gd name="connsiteX0" fmla="*/ 109318 w 111861"/>
                <a:gd name="connsiteY0" fmla="*/ -3393 h 65684"/>
                <a:gd name="connsiteX1" fmla="*/ -2544 w 111861"/>
                <a:gd name="connsiteY1" fmla="*/ 5713 h 65684"/>
                <a:gd name="connsiteX2" fmla="*/ 80121 w 111861"/>
                <a:gd name="connsiteY2" fmla="*/ 62291 h 65684"/>
                <a:gd name="connsiteX3" fmla="*/ 102981 w 111861"/>
                <a:gd name="connsiteY3" fmla="*/ 10869 h 65684"/>
                <a:gd name="connsiteX4" fmla="*/ 99590 w 111861"/>
                <a:gd name="connsiteY4" fmla="*/ 9066 h 65684"/>
                <a:gd name="connsiteX5" fmla="*/ 105190 w 111861"/>
                <a:gd name="connsiteY5" fmla="*/ 5878 h 65684"/>
                <a:gd name="connsiteX6" fmla="*/ 109318 w 111861"/>
                <a:gd name="connsiteY6" fmla="*/ -3393 h 65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861" h="65684">
                  <a:moveTo>
                    <a:pt x="109318" y="-3393"/>
                  </a:moveTo>
                  <a:cubicBezTo>
                    <a:pt x="71980" y="-586"/>
                    <a:pt x="34718" y="2614"/>
                    <a:pt x="-2544" y="5713"/>
                  </a:cubicBezTo>
                  <a:lnTo>
                    <a:pt x="80121" y="62291"/>
                  </a:lnTo>
                  <a:lnTo>
                    <a:pt x="102981" y="10869"/>
                  </a:lnTo>
                  <a:cubicBezTo>
                    <a:pt x="101850" y="10272"/>
                    <a:pt x="100707" y="9675"/>
                    <a:pt x="99590" y="9066"/>
                  </a:cubicBezTo>
                  <a:cubicBezTo>
                    <a:pt x="101418" y="7948"/>
                    <a:pt x="103285" y="6894"/>
                    <a:pt x="105190" y="5878"/>
                  </a:cubicBezTo>
                  <a:lnTo>
                    <a:pt x="109318" y="-3393"/>
                  </a:lnTo>
                </a:path>
              </a:pathLst>
            </a:custGeom>
            <a:solidFill>
              <a:srgbClr val="E6CF2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id="{DB9B9954-4D69-421F-220D-1ACBF0D019B7}"/>
                </a:ext>
              </a:extLst>
            </p:cNvPr>
            <p:cNvSpPr/>
            <p:nvPr/>
          </p:nvSpPr>
          <p:spPr>
            <a:xfrm flipV="1">
              <a:off x="6720903" y="1911108"/>
              <a:ext cx="275805" cy="97116"/>
            </a:xfrm>
            <a:custGeom>
              <a:avLst/>
              <a:gdLst>
                <a:gd name="connsiteX0" fmla="*/ 65487 w 275805"/>
                <a:gd name="connsiteY0" fmla="*/ -3261 h 97116"/>
                <a:gd name="connsiteX1" fmla="*/ 59683 w 275805"/>
                <a:gd name="connsiteY1" fmla="*/ -3147 h 97116"/>
                <a:gd name="connsiteX2" fmla="*/ -2471 w 275805"/>
                <a:gd name="connsiteY2" fmla="*/ 39678 h 97116"/>
                <a:gd name="connsiteX3" fmla="*/ 50298 w 275805"/>
                <a:gd name="connsiteY3" fmla="*/ 75796 h 97116"/>
                <a:gd name="connsiteX4" fmla="*/ 273335 w 275805"/>
                <a:gd name="connsiteY4" fmla="*/ 93856 h 97116"/>
                <a:gd name="connsiteX5" fmla="*/ 145866 w 275805"/>
                <a:gd name="connsiteY5" fmla="*/ 19459 h 97116"/>
                <a:gd name="connsiteX6" fmla="*/ 65487 w 275805"/>
                <a:gd name="connsiteY6" fmla="*/ -3261 h 97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805" h="97116">
                  <a:moveTo>
                    <a:pt x="65487" y="-3261"/>
                  </a:moveTo>
                  <a:cubicBezTo>
                    <a:pt x="63557" y="-3223"/>
                    <a:pt x="61614" y="-3185"/>
                    <a:pt x="59683" y="-3147"/>
                  </a:cubicBezTo>
                  <a:lnTo>
                    <a:pt x="-2471" y="39678"/>
                  </a:lnTo>
                  <a:lnTo>
                    <a:pt x="50298" y="75796"/>
                  </a:lnTo>
                  <a:cubicBezTo>
                    <a:pt x="124745" y="77092"/>
                    <a:pt x="202698" y="79225"/>
                    <a:pt x="273335" y="93856"/>
                  </a:cubicBezTo>
                  <a:cubicBezTo>
                    <a:pt x="235781" y="61737"/>
                    <a:pt x="191954" y="36934"/>
                    <a:pt x="145866" y="19459"/>
                  </a:cubicBezTo>
                  <a:cubicBezTo>
                    <a:pt x="119894" y="9604"/>
                    <a:pt x="92932" y="1882"/>
                    <a:pt x="65487" y="-3261"/>
                  </a:cubicBezTo>
                </a:path>
              </a:pathLst>
            </a:custGeom>
            <a:solidFill>
              <a:srgbClr val="E6D03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id="{53318537-B29A-D589-2553-9094BA494EE9}"/>
                </a:ext>
              </a:extLst>
            </p:cNvPr>
            <p:cNvSpPr/>
            <p:nvPr/>
          </p:nvSpPr>
          <p:spPr>
            <a:xfrm flipV="1">
              <a:off x="7012457" y="1830514"/>
              <a:ext cx="5600" cy="4991"/>
            </a:xfrm>
            <a:custGeom>
              <a:avLst/>
              <a:gdLst>
                <a:gd name="connsiteX0" fmla="*/ 3023 w 5600"/>
                <a:gd name="connsiteY0" fmla="*/ -3374 h 4991"/>
                <a:gd name="connsiteX1" fmla="*/ -2577 w 5600"/>
                <a:gd name="connsiteY1" fmla="*/ -187 h 4991"/>
                <a:gd name="connsiteX2" fmla="*/ 813 w 5600"/>
                <a:gd name="connsiteY2" fmla="*/ 1617 h 4991"/>
                <a:gd name="connsiteX3" fmla="*/ 3023 w 5600"/>
                <a:gd name="connsiteY3" fmla="*/ -3374 h 4991"/>
              </a:gdLst>
              <a:ahLst/>
              <a:cxnLst>
                <a:cxn ang="0">
                  <a:pos x="connsiteX0" y="connsiteY0"/>
                </a:cxn>
                <a:cxn ang="0">
                  <a:pos x="connsiteX1" y="connsiteY1"/>
                </a:cxn>
                <a:cxn ang="0">
                  <a:pos x="connsiteX2" y="connsiteY2"/>
                </a:cxn>
                <a:cxn ang="0">
                  <a:pos x="connsiteX3" y="connsiteY3"/>
                </a:cxn>
              </a:cxnLst>
              <a:rect l="l" t="t" r="r" b="b"/>
              <a:pathLst>
                <a:path w="5600" h="4991">
                  <a:moveTo>
                    <a:pt x="3023" y="-3374"/>
                  </a:moveTo>
                  <a:cubicBezTo>
                    <a:pt x="1118" y="-2358"/>
                    <a:pt x="-749" y="-1304"/>
                    <a:pt x="-2577" y="-187"/>
                  </a:cubicBezTo>
                  <a:cubicBezTo>
                    <a:pt x="-1460" y="423"/>
                    <a:pt x="-317" y="1020"/>
                    <a:pt x="813" y="1617"/>
                  </a:cubicBezTo>
                  <a:lnTo>
                    <a:pt x="3023" y="-3374"/>
                  </a:lnTo>
                </a:path>
              </a:pathLst>
            </a:custGeom>
            <a:solidFill>
              <a:srgbClr val="E6CD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id="{3F58D60D-589C-5E5C-58ED-CFC2CD83A197}"/>
                </a:ext>
              </a:extLst>
            </p:cNvPr>
            <p:cNvSpPr/>
            <p:nvPr/>
          </p:nvSpPr>
          <p:spPr>
            <a:xfrm flipV="1">
              <a:off x="6782396" y="1890636"/>
              <a:ext cx="262128" cy="272275"/>
            </a:xfrm>
            <a:custGeom>
              <a:avLst/>
              <a:gdLst>
                <a:gd name="connsiteX0" fmla="*/ 214040 w 262128"/>
                <a:gd name="connsiteY0" fmla="*/ -3201 h 272275"/>
                <a:gd name="connsiteX1" fmla="*/ 151784 w 262128"/>
                <a:gd name="connsiteY1" fmla="*/ 39687 h 272275"/>
                <a:gd name="connsiteX2" fmla="*/ -2508 w 262128"/>
                <a:gd name="connsiteY2" fmla="*/ 150329 h 272275"/>
                <a:gd name="connsiteX3" fmla="*/ -501 w 262128"/>
                <a:gd name="connsiteY3" fmla="*/ 150672 h 272275"/>
                <a:gd name="connsiteX4" fmla="*/ 212503 w 262128"/>
                <a:gd name="connsiteY4" fmla="*/ 3898 h 272275"/>
                <a:gd name="connsiteX5" fmla="*/ 236849 w 262128"/>
                <a:gd name="connsiteY5" fmla="*/ 146862 h 272275"/>
                <a:gd name="connsiteX6" fmla="*/ 239567 w 262128"/>
                <a:gd name="connsiteY6" fmla="*/ 146786 h 272275"/>
                <a:gd name="connsiteX7" fmla="*/ 214040 w 262128"/>
                <a:gd name="connsiteY7" fmla="*/ -3201 h 272275"/>
                <a:gd name="connsiteX8" fmla="*/ 256077 w 262128"/>
                <a:gd name="connsiteY8" fmla="*/ 259829 h 272275"/>
                <a:gd name="connsiteX9" fmla="*/ 257652 w 262128"/>
                <a:gd name="connsiteY9" fmla="*/ 269074 h 272275"/>
                <a:gd name="connsiteX10" fmla="*/ 259620 w 262128"/>
                <a:gd name="connsiteY10" fmla="*/ 264642 h 272275"/>
                <a:gd name="connsiteX11" fmla="*/ 258960 w 262128"/>
                <a:gd name="connsiteY11" fmla="*/ 260717 h 272275"/>
                <a:gd name="connsiteX12" fmla="*/ 256077 w 262128"/>
                <a:gd name="connsiteY12" fmla="*/ 259829 h 2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128" h="272275">
                  <a:moveTo>
                    <a:pt x="214040" y="-3201"/>
                  </a:moveTo>
                  <a:lnTo>
                    <a:pt x="151784" y="39687"/>
                  </a:lnTo>
                  <a:lnTo>
                    <a:pt x="-2508" y="150329"/>
                  </a:lnTo>
                  <a:cubicBezTo>
                    <a:pt x="-1835" y="150443"/>
                    <a:pt x="-1174" y="150558"/>
                    <a:pt x="-501" y="150672"/>
                  </a:cubicBezTo>
                  <a:lnTo>
                    <a:pt x="212503" y="3898"/>
                  </a:lnTo>
                  <a:lnTo>
                    <a:pt x="236849" y="146862"/>
                  </a:lnTo>
                  <a:cubicBezTo>
                    <a:pt x="237751" y="146837"/>
                    <a:pt x="238665" y="146811"/>
                    <a:pt x="239567" y="146786"/>
                  </a:cubicBezTo>
                  <a:lnTo>
                    <a:pt x="214040" y="-3201"/>
                  </a:lnTo>
                  <a:moveTo>
                    <a:pt x="256077" y="259829"/>
                  </a:moveTo>
                  <a:lnTo>
                    <a:pt x="257652" y="269074"/>
                  </a:lnTo>
                  <a:lnTo>
                    <a:pt x="259620" y="264642"/>
                  </a:lnTo>
                  <a:lnTo>
                    <a:pt x="258960" y="260717"/>
                  </a:lnTo>
                  <a:cubicBezTo>
                    <a:pt x="258007" y="260413"/>
                    <a:pt x="257042" y="260121"/>
                    <a:pt x="256077" y="259829"/>
                  </a:cubicBezTo>
                </a:path>
              </a:pathLst>
            </a:custGeom>
            <a:solidFill>
              <a:srgbClr val="088359"/>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C8EE2B27-6E59-8694-2834-57344F94C3E4}"/>
                </a:ext>
              </a:extLst>
            </p:cNvPr>
            <p:cNvSpPr/>
            <p:nvPr/>
          </p:nvSpPr>
          <p:spPr>
            <a:xfrm flipV="1">
              <a:off x="7021753" y="1898993"/>
              <a:ext cx="22110" cy="113931"/>
            </a:xfrm>
            <a:custGeom>
              <a:avLst/>
              <a:gdLst>
                <a:gd name="connsiteX0" fmla="*/ 129 w 22110"/>
                <a:gd name="connsiteY0" fmla="*/ -3265 h 113931"/>
                <a:gd name="connsiteX1" fmla="*/ -2589 w 22110"/>
                <a:gd name="connsiteY1" fmla="*/ -3188 h 113931"/>
                <a:gd name="connsiteX2" fmla="*/ 16639 w 22110"/>
                <a:gd name="connsiteY2" fmla="*/ 109778 h 113931"/>
                <a:gd name="connsiteX3" fmla="*/ 19522 w 22110"/>
                <a:gd name="connsiteY3" fmla="*/ 110667 h 113931"/>
                <a:gd name="connsiteX4" fmla="*/ 129 w 22110"/>
                <a:gd name="connsiteY4" fmla="*/ -3265 h 11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10" h="113931">
                  <a:moveTo>
                    <a:pt x="129" y="-3265"/>
                  </a:moveTo>
                  <a:cubicBezTo>
                    <a:pt x="-773" y="-3239"/>
                    <a:pt x="-1688" y="-3214"/>
                    <a:pt x="-2589" y="-3188"/>
                  </a:cubicBezTo>
                  <a:lnTo>
                    <a:pt x="16639" y="109778"/>
                  </a:lnTo>
                  <a:cubicBezTo>
                    <a:pt x="17604" y="110070"/>
                    <a:pt x="18569" y="110362"/>
                    <a:pt x="19522" y="110667"/>
                  </a:cubicBezTo>
                  <a:lnTo>
                    <a:pt x="129" y="-3265"/>
                  </a:lnTo>
                </a:path>
              </a:pathLst>
            </a:custGeom>
            <a:solidFill>
              <a:srgbClr val="056845"/>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id="{451D7CC9-7D7F-02A3-63D6-81586E6A8B60}"/>
                </a:ext>
              </a:extLst>
            </p:cNvPr>
            <p:cNvSpPr/>
            <p:nvPr/>
          </p:nvSpPr>
          <p:spPr>
            <a:xfrm flipV="1">
              <a:off x="6777329" y="2009381"/>
              <a:ext cx="159359" cy="110642"/>
            </a:xfrm>
            <a:custGeom>
              <a:avLst/>
              <a:gdLst>
                <a:gd name="connsiteX0" fmla="*/ 156890 w 159359"/>
                <a:gd name="connsiteY0" fmla="*/ -3167 h 110642"/>
                <a:gd name="connsiteX1" fmla="*/ -2469 w 159359"/>
                <a:gd name="connsiteY1" fmla="*/ 106624 h 110642"/>
                <a:gd name="connsiteX2" fmla="*/ 2598 w 159359"/>
                <a:gd name="connsiteY2" fmla="*/ 107475 h 110642"/>
                <a:gd name="connsiteX3" fmla="*/ 156890 w 159359"/>
                <a:gd name="connsiteY3" fmla="*/ -3167 h 110642"/>
              </a:gdLst>
              <a:ahLst/>
              <a:cxnLst>
                <a:cxn ang="0">
                  <a:pos x="connsiteX0" y="connsiteY0"/>
                </a:cxn>
                <a:cxn ang="0">
                  <a:pos x="connsiteX1" y="connsiteY1"/>
                </a:cxn>
                <a:cxn ang="0">
                  <a:pos x="connsiteX2" y="connsiteY2"/>
                </a:cxn>
                <a:cxn ang="0">
                  <a:pos x="connsiteX3" y="connsiteY3"/>
                </a:cxn>
              </a:cxnLst>
              <a:rect l="l" t="t" r="r" b="b"/>
              <a:pathLst>
                <a:path w="159359" h="110642">
                  <a:moveTo>
                    <a:pt x="156890" y="-3167"/>
                  </a:moveTo>
                  <a:lnTo>
                    <a:pt x="-2469" y="106624"/>
                  </a:lnTo>
                  <a:cubicBezTo>
                    <a:pt x="-780" y="106904"/>
                    <a:pt x="909" y="107183"/>
                    <a:pt x="2598" y="107475"/>
                  </a:cubicBezTo>
                  <a:lnTo>
                    <a:pt x="156890" y="-3167"/>
                  </a:lnTo>
                </a:path>
              </a:pathLst>
            </a:custGeom>
            <a:solidFill>
              <a:srgbClr val="5A1B02"/>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id="{CA592B0D-3453-2384-1490-AA0E3F09F0A0}"/>
                </a:ext>
              </a:extLst>
            </p:cNvPr>
            <p:cNvSpPr/>
            <p:nvPr/>
          </p:nvSpPr>
          <p:spPr>
            <a:xfrm flipV="1">
              <a:off x="6784403" y="1873313"/>
              <a:ext cx="258152" cy="282498"/>
            </a:xfrm>
            <a:custGeom>
              <a:avLst/>
              <a:gdLst>
                <a:gd name="connsiteX0" fmla="*/ 210497 w 258152"/>
                <a:gd name="connsiteY0" fmla="*/ -3212 h 282498"/>
                <a:gd name="connsiteX1" fmla="*/ -2508 w 258152"/>
                <a:gd name="connsiteY1" fmla="*/ 143562 h 282498"/>
                <a:gd name="connsiteX2" fmla="*/ 1950 w 258152"/>
                <a:gd name="connsiteY2" fmla="*/ 144374 h 282498"/>
                <a:gd name="connsiteX3" fmla="*/ 234842 w 258152"/>
                <a:gd name="connsiteY3" fmla="*/ 139752 h 282498"/>
                <a:gd name="connsiteX4" fmla="*/ 210497 w 258152"/>
                <a:gd name="connsiteY4" fmla="*/ -3212 h 282498"/>
                <a:gd name="connsiteX5" fmla="*/ 209798 w 258152"/>
                <a:gd name="connsiteY5" fmla="*/ 241491 h 282498"/>
                <a:gd name="connsiteX6" fmla="*/ 243631 w 258152"/>
                <a:gd name="connsiteY6" fmla="*/ 274384 h 282498"/>
                <a:gd name="connsiteX7" fmla="*/ 247949 w 258152"/>
                <a:gd name="connsiteY7" fmla="*/ 279287 h 282498"/>
                <a:gd name="connsiteX8" fmla="*/ 255645 w 258152"/>
                <a:gd name="connsiteY8" fmla="*/ 261964 h 282498"/>
                <a:gd name="connsiteX9" fmla="*/ 254070 w 258152"/>
                <a:gd name="connsiteY9" fmla="*/ 252718 h 282498"/>
                <a:gd name="connsiteX10" fmla="*/ 209798 w 258152"/>
                <a:gd name="connsiteY10" fmla="*/ 241491 h 28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152" h="282498">
                  <a:moveTo>
                    <a:pt x="210497" y="-3212"/>
                  </a:moveTo>
                  <a:lnTo>
                    <a:pt x="-2508" y="143562"/>
                  </a:lnTo>
                  <a:cubicBezTo>
                    <a:pt x="-1022" y="143828"/>
                    <a:pt x="464" y="144095"/>
                    <a:pt x="1950" y="144374"/>
                  </a:cubicBezTo>
                  <a:cubicBezTo>
                    <a:pt x="79598" y="142850"/>
                    <a:pt x="157258" y="141796"/>
                    <a:pt x="234842" y="139752"/>
                  </a:cubicBezTo>
                  <a:lnTo>
                    <a:pt x="210497" y="-3212"/>
                  </a:lnTo>
                  <a:moveTo>
                    <a:pt x="209798" y="241491"/>
                  </a:moveTo>
                  <a:cubicBezTo>
                    <a:pt x="221749" y="251715"/>
                    <a:pt x="233077" y="262675"/>
                    <a:pt x="243631" y="274384"/>
                  </a:cubicBezTo>
                  <a:cubicBezTo>
                    <a:pt x="245091" y="275997"/>
                    <a:pt x="246526" y="277635"/>
                    <a:pt x="247949" y="279287"/>
                  </a:cubicBezTo>
                  <a:lnTo>
                    <a:pt x="255645" y="261964"/>
                  </a:lnTo>
                  <a:lnTo>
                    <a:pt x="254070" y="252718"/>
                  </a:lnTo>
                  <a:cubicBezTo>
                    <a:pt x="239719" y="248324"/>
                    <a:pt x="224924" y="244615"/>
                    <a:pt x="209798" y="241491"/>
                  </a:cubicBezTo>
                </a:path>
              </a:pathLst>
            </a:custGeom>
            <a:solidFill>
              <a:srgbClr val="DEB620"/>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id="{CA510ADF-B54F-16E8-CCC3-D6D111C1200E}"/>
                </a:ext>
              </a:extLst>
            </p:cNvPr>
            <p:cNvSpPr/>
            <p:nvPr/>
          </p:nvSpPr>
          <p:spPr>
            <a:xfrm flipV="1">
              <a:off x="6788861" y="1899881"/>
              <a:ext cx="252120" cy="112966"/>
            </a:xfrm>
            <a:custGeom>
              <a:avLst/>
              <a:gdLst>
                <a:gd name="connsiteX0" fmla="*/ 230384 w 252120"/>
                <a:gd name="connsiteY0" fmla="*/ -3264 h 112966"/>
                <a:gd name="connsiteX1" fmla="*/ -2509 w 252120"/>
                <a:gd name="connsiteY1" fmla="*/ 1359 h 112966"/>
                <a:gd name="connsiteX2" fmla="*/ 77870 w 252120"/>
                <a:gd name="connsiteY2" fmla="*/ 24079 h 112966"/>
                <a:gd name="connsiteX3" fmla="*/ 205339 w 252120"/>
                <a:gd name="connsiteY3" fmla="*/ 98475 h 112966"/>
                <a:gd name="connsiteX4" fmla="*/ 249612 w 252120"/>
                <a:gd name="connsiteY4" fmla="*/ 109702 h 112966"/>
                <a:gd name="connsiteX5" fmla="*/ 230384 w 252120"/>
                <a:gd name="connsiteY5" fmla="*/ -3264 h 112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120" h="112966">
                  <a:moveTo>
                    <a:pt x="230384" y="-3264"/>
                  </a:moveTo>
                  <a:cubicBezTo>
                    <a:pt x="152800" y="-1220"/>
                    <a:pt x="75139" y="-165"/>
                    <a:pt x="-2509" y="1359"/>
                  </a:cubicBezTo>
                  <a:cubicBezTo>
                    <a:pt x="24936" y="6502"/>
                    <a:pt x="51898" y="14224"/>
                    <a:pt x="77870" y="24079"/>
                  </a:cubicBezTo>
                  <a:cubicBezTo>
                    <a:pt x="123958" y="41554"/>
                    <a:pt x="167785" y="66357"/>
                    <a:pt x="205339" y="98475"/>
                  </a:cubicBezTo>
                  <a:cubicBezTo>
                    <a:pt x="220465" y="101600"/>
                    <a:pt x="235261" y="105308"/>
                    <a:pt x="249612" y="109702"/>
                  </a:cubicBezTo>
                  <a:lnTo>
                    <a:pt x="230384" y="-3264"/>
                  </a:lnTo>
                </a:path>
              </a:pathLst>
            </a:custGeom>
            <a:solidFill>
              <a:srgbClr val="DEB01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id="{033431E8-ED2A-E884-7DAA-1E33BF8FCD35}"/>
                </a:ext>
              </a:extLst>
            </p:cNvPr>
            <p:cNvSpPr/>
            <p:nvPr/>
          </p:nvSpPr>
          <p:spPr>
            <a:xfrm flipV="1">
              <a:off x="7332713" y="2142782"/>
              <a:ext cx="248945" cy="22821"/>
            </a:xfrm>
            <a:custGeom>
              <a:avLst/>
              <a:gdLst>
                <a:gd name="connsiteX0" fmla="*/ 246067 w 248945"/>
                <a:gd name="connsiteY0" fmla="*/ -3088 h 22821"/>
                <a:gd name="connsiteX1" fmla="*/ -2879 w 248945"/>
                <a:gd name="connsiteY1" fmla="*/ -3088 h 22821"/>
                <a:gd name="connsiteX2" fmla="*/ -2879 w 248945"/>
                <a:gd name="connsiteY2" fmla="*/ 19734 h 22821"/>
                <a:gd name="connsiteX3" fmla="*/ 56405 w 248945"/>
                <a:gd name="connsiteY3" fmla="*/ 19734 h 22821"/>
                <a:gd name="connsiteX4" fmla="*/ 56405 w 248945"/>
                <a:gd name="connsiteY4" fmla="*/ -3088 h 22821"/>
                <a:gd name="connsiteX5" fmla="*/ 66946 w 248945"/>
                <a:gd name="connsiteY5" fmla="*/ -3088 h 22821"/>
                <a:gd name="connsiteX6" fmla="*/ 66946 w 248945"/>
                <a:gd name="connsiteY6" fmla="*/ 19734 h 22821"/>
                <a:gd name="connsiteX7" fmla="*/ 232097 w 248945"/>
                <a:gd name="connsiteY7" fmla="*/ 19734 h 22821"/>
                <a:gd name="connsiteX8" fmla="*/ 246067 w 248945"/>
                <a:gd name="connsiteY8" fmla="*/ -3088 h 22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945" h="22821">
                  <a:moveTo>
                    <a:pt x="246067" y="-3088"/>
                  </a:moveTo>
                  <a:lnTo>
                    <a:pt x="-2879" y="-3088"/>
                  </a:lnTo>
                  <a:lnTo>
                    <a:pt x="-2879" y="19734"/>
                  </a:lnTo>
                  <a:lnTo>
                    <a:pt x="56405" y="19734"/>
                  </a:lnTo>
                  <a:lnTo>
                    <a:pt x="56405" y="-3088"/>
                  </a:lnTo>
                  <a:lnTo>
                    <a:pt x="66946" y="-3088"/>
                  </a:lnTo>
                  <a:lnTo>
                    <a:pt x="66946" y="19734"/>
                  </a:lnTo>
                  <a:lnTo>
                    <a:pt x="232097" y="19734"/>
                  </a:lnTo>
                  <a:lnTo>
                    <a:pt x="246067" y="-3088"/>
                  </a:lnTo>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id="{8A8DD0BD-1653-F135-4921-55C1341083A3}"/>
                </a:ext>
              </a:extLst>
            </p:cNvPr>
            <p:cNvSpPr/>
            <p:nvPr/>
          </p:nvSpPr>
          <p:spPr>
            <a:xfrm flipV="1">
              <a:off x="7391996" y="2142783"/>
              <a:ext cx="10541" cy="22820"/>
            </a:xfrm>
            <a:custGeom>
              <a:avLst/>
              <a:gdLst>
                <a:gd name="connsiteX0" fmla="*/ -2838 w 10541"/>
                <a:gd name="connsiteY0" fmla="*/ -3088 h 22820"/>
                <a:gd name="connsiteX1" fmla="*/ 7704 w 10541"/>
                <a:gd name="connsiteY1" fmla="*/ -3088 h 22820"/>
                <a:gd name="connsiteX2" fmla="*/ 7704 w 10541"/>
                <a:gd name="connsiteY2" fmla="*/ 19733 h 22820"/>
                <a:gd name="connsiteX3" fmla="*/ -2838 w 10541"/>
                <a:gd name="connsiteY3" fmla="*/ 19733 h 22820"/>
              </a:gdLst>
              <a:ahLst/>
              <a:cxnLst>
                <a:cxn ang="0">
                  <a:pos x="connsiteX0" y="connsiteY0"/>
                </a:cxn>
                <a:cxn ang="0">
                  <a:pos x="connsiteX1" y="connsiteY1"/>
                </a:cxn>
                <a:cxn ang="0">
                  <a:pos x="connsiteX2" y="connsiteY2"/>
                </a:cxn>
                <a:cxn ang="0">
                  <a:pos x="connsiteX3" y="connsiteY3"/>
                </a:cxn>
              </a:cxnLst>
              <a:rect l="l" t="t" r="r" b="b"/>
              <a:pathLst>
                <a:path w="10541" h="22820">
                  <a:moveTo>
                    <a:pt x="-2838" y="-3088"/>
                  </a:moveTo>
                  <a:lnTo>
                    <a:pt x="7704" y="-3088"/>
                  </a:lnTo>
                  <a:lnTo>
                    <a:pt x="7704" y="19733"/>
                  </a:lnTo>
                  <a:lnTo>
                    <a:pt x="-2838" y="19733"/>
                  </a:lnTo>
                  <a:close/>
                </a:path>
              </a:pathLst>
            </a:custGeom>
            <a:solidFill>
              <a:srgbClr val="ECC91A"/>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9" name="Freeform: Shape 168">
            <a:extLst>
              <a:ext uri="{FF2B5EF4-FFF2-40B4-BE49-F238E27FC236}">
                <a16:creationId xmlns:a16="http://schemas.microsoft.com/office/drawing/2014/main" id="{5D9F60BB-A4FD-0061-2ACA-C3386EF29097}"/>
              </a:ext>
            </a:extLst>
          </p:cNvPr>
          <p:cNvSpPr/>
          <p:nvPr/>
        </p:nvSpPr>
        <p:spPr>
          <a:xfrm flipV="1">
            <a:off x="-2902282" y="2843016"/>
            <a:ext cx="1373662" cy="341248"/>
          </a:xfrm>
          <a:custGeom>
            <a:avLst/>
            <a:gdLst>
              <a:gd name="connsiteX0" fmla="*/ 174001 w 1373662"/>
              <a:gd name="connsiteY0" fmla="*/ -2719 h 341248"/>
              <a:gd name="connsiteX1" fmla="*/ 1117 w 1373662"/>
              <a:gd name="connsiteY1" fmla="*/ 79209 h 341248"/>
              <a:gd name="connsiteX2" fmla="*/ 138238 w 1373662"/>
              <a:gd name="connsiteY2" fmla="*/ 121639 h 341248"/>
              <a:gd name="connsiteX3" fmla="*/ 258683 w 1373662"/>
              <a:gd name="connsiteY3" fmla="*/ 107364 h 341248"/>
              <a:gd name="connsiteX4" fmla="*/ 286881 w 1373662"/>
              <a:gd name="connsiteY4" fmla="*/ 98436 h 341248"/>
              <a:gd name="connsiteX5" fmla="*/ 258683 w 1373662"/>
              <a:gd name="connsiteY5" fmla="*/ 107364 h 341248"/>
              <a:gd name="connsiteX6" fmla="*/ 217091 w 1373662"/>
              <a:gd name="connsiteY6" fmla="*/ 188009 h 341248"/>
              <a:gd name="connsiteX7" fmla="*/ 262300 w 1373662"/>
              <a:gd name="connsiteY7" fmla="*/ 196938 h 341248"/>
              <a:gd name="connsiteX8" fmla="*/ 356231 w 1373662"/>
              <a:gd name="connsiteY8" fmla="*/ 170166 h 341248"/>
              <a:gd name="connsiteX9" fmla="*/ 381428 w 1373662"/>
              <a:gd name="connsiteY9" fmla="*/ 153910 h 341248"/>
              <a:gd name="connsiteX10" fmla="*/ 356231 w 1373662"/>
              <a:gd name="connsiteY10" fmla="*/ 170166 h 341248"/>
              <a:gd name="connsiteX11" fmla="*/ 308104 w 1373662"/>
              <a:gd name="connsiteY11" fmla="*/ 214146 h 341248"/>
              <a:gd name="connsiteX12" fmla="*/ 346264 w 1373662"/>
              <a:gd name="connsiteY12" fmla="*/ 329703 h 341248"/>
              <a:gd name="connsiteX13" fmla="*/ 406471 w 1373662"/>
              <a:gd name="connsiteY13" fmla="*/ 338530 h 341248"/>
              <a:gd name="connsiteX14" fmla="*/ 556083 w 1373662"/>
              <a:gd name="connsiteY14" fmla="*/ 282777 h 341248"/>
              <a:gd name="connsiteX15" fmla="*/ 601549 w 1373662"/>
              <a:gd name="connsiteY15" fmla="*/ 165950 h 341248"/>
              <a:gd name="connsiteX16" fmla="*/ 679311 w 1373662"/>
              <a:gd name="connsiteY16" fmla="*/ 243115 h 341248"/>
              <a:gd name="connsiteX17" fmla="*/ 688747 w 1373662"/>
              <a:gd name="connsiteY17" fmla="*/ 242873 h 341248"/>
              <a:gd name="connsiteX18" fmla="*/ 757721 w 1373662"/>
              <a:gd name="connsiteY18" fmla="*/ 132523 h 341248"/>
              <a:gd name="connsiteX19" fmla="*/ 757721 w 1373662"/>
              <a:gd name="connsiteY19" fmla="*/ 132523 h 341248"/>
              <a:gd name="connsiteX20" fmla="*/ 852247 w 1373662"/>
              <a:gd name="connsiteY20" fmla="*/ 273023 h 341248"/>
              <a:gd name="connsiteX21" fmla="*/ 940728 w 1373662"/>
              <a:gd name="connsiteY21" fmla="*/ 290270 h 341248"/>
              <a:gd name="connsiteX22" fmla="*/ 1000431 w 1373662"/>
              <a:gd name="connsiteY22" fmla="*/ 282396 h 341248"/>
              <a:gd name="connsiteX23" fmla="*/ 1069557 w 1373662"/>
              <a:gd name="connsiteY23" fmla="*/ 193255 h 341248"/>
              <a:gd name="connsiteX24" fmla="*/ 983222 w 1373662"/>
              <a:gd name="connsiteY24" fmla="*/ 114832 h 341248"/>
              <a:gd name="connsiteX25" fmla="*/ 1099656 w 1373662"/>
              <a:gd name="connsiteY25" fmla="*/ 146252 h 341248"/>
              <a:gd name="connsiteX26" fmla="*/ 1197344 w 1373662"/>
              <a:gd name="connsiteY26" fmla="*/ 152869 h 341248"/>
              <a:gd name="connsiteX27" fmla="*/ 1357377 w 1373662"/>
              <a:gd name="connsiteY27" fmla="*/ 114400 h 341248"/>
              <a:gd name="connsiteX28" fmla="*/ 1188086 w 1373662"/>
              <a:gd name="connsiteY28" fmla="*/ 1319 h 341248"/>
              <a:gd name="connsiteX29" fmla="*/ 174001 w 1373662"/>
              <a:gd name="connsiteY29" fmla="*/ -2719 h 341248"/>
              <a:gd name="connsiteX30" fmla="*/ 757721 w 1373662"/>
              <a:gd name="connsiteY30" fmla="*/ 132523 h 341248"/>
              <a:gd name="connsiteX31" fmla="*/ 757708 w 1373662"/>
              <a:gd name="connsiteY31" fmla="*/ 130402 h 341248"/>
              <a:gd name="connsiteX32" fmla="*/ 757721 w 1373662"/>
              <a:gd name="connsiteY32" fmla="*/ 132523 h 341248"/>
              <a:gd name="connsiteX33" fmla="*/ 601549 w 1373662"/>
              <a:gd name="connsiteY33" fmla="*/ 165772 h 341248"/>
              <a:gd name="connsiteX34" fmla="*/ 601549 w 1373662"/>
              <a:gd name="connsiteY34" fmla="*/ 165772 h 341248"/>
              <a:gd name="connsiteX35" fmla="*/ 601549 w 1373662"/>
              <a:gd name="connsiteY35" fmla="*/ 165772 h 34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73662" h="341248">
                <a:moveTo>
                  <a:pt x="174001" y="-2719"/>
                </a:moveTo>
                <a:cubicBezTo>
                  <a:pt x="96838" y="-2719"/>
                  <a:pt x="-18300" y="23405"/>
                  <a:pt x="1117" y="79209"/>
                </a:cubicBezTo>
                <a:cubicBezTo>
                  <a:pt x="11396" y="108749"/>
                  <a:pt x="71944" y="121639"/>
                  <a:pt x="138238" y="121639"/>
                </a:cubicBezTo>
                <a:cubicBezTo>
                  <a:pt x="179785" y="121639"/>
                  <a:pt x="223600" y="116572"/>
                  <a:pt x="258683" y="107364"/>
                </a:cubicBezTo>
                <a:cubicBezTo>
                  <a:pt x="268403" y="103643"/>
                  <a:pt x="278091" y="100545"/>
                  <a:pt x="286881" y="98436"/>
                </a:cubicBezTo>
                <a:cubicBezTo>
                  <a:pt x="278464" y="101777"/>
                  <a:pt x="268834" y="104698"/>
                  <a:pt x="258683" y="107364"/>
                </a:cubicBezTo>
                <a:cubicBezTo>
                  <a:pt x="209897" y="126033"/>
                  <a:pt x="160159" y="162165"/>
                  <a:pt x="217091" y="188009"/>
                </a:cubicBezTo>
                <a:cubicBezTo>
                  <a:pt x="230386" y="194055"/>
                  <a:pt x="245800" y="196938"/>
                  <a:pt x="262300" y="196938"/>
                </a:cubicBezTo>
                <a:cubicBezTo>
                  <a:pt x="292155" y="196938"/>
                  <a:pt x="325542" y="187476"/>
                  <a:pt x="356231" y="170166"/>
                </a:cubicBezTo>
                <a:cubicBezTo>
                  <a:pt x="364382" y="163956"/>
                  <a:pt x="372790" y="158177"/>
                  <a:pt x="381428" y="153910"/>
                </a:cubicBezTo>
                <a:cubicBezTo>
                  <a:pt x="373355" y="160006"/>
                  <a:pt x="364873" y="165289"/>
                  <a:pt x="356231" y="170166"/>
                </a:cubicBezTo>
                <a:cubicBezTo>
                  <a:pt x="336203" y="185444"/>
                  <a:pt x="318477" y="204037"/>
                  <a:pt x="308104" y="214146"/>
                </a:cubicBezTo>
                <a:cubicBezTo>
                  <a:pt x="276291" y="245185"/>
                  <a:pt x="269949" y="304723"/>
                  <a:pt x="346264" y="329703"/>
                </a:cubicBezTo>
                <a:cubicBezTo>
                  <a:pt x="364312" y="335621"/>
                  <a:pt x="384989" y="338530"/>
                  <a:pt x="406471" y="338530"/>
                </a:cubicBezTo>
                <a:cubicBezTo>
                  <a:pt x="461417" y="338530"/>
                  <a:pt x="521564" y="319467"/>
                  <a:pt x="556083" y="282777"/>
                </a:cubicBezTo>
                <a:cubicBezTo>
                  <a:pt x="600647" y="235393"/>
                  <a:pt x="601536" y="169836"/>
                  <a:pt x="601549" y="165950"/>
                </a:cubicBezTo>
                <a:cubicBezTo>
                  <a:pt x="601549" y="192899"/>
                  <a:pt x="603010" y="243115"/>
                  <a:pt x="679311" y="243115"/>
                </a:cubicBezTo>
                <a:cubicBezTo>
                  <a:pt x="682334" y="243115"/>
                  <a:pt x="685483" y="243039"/>
                  <a:pt x="688747" y="242873"/>
                </a:cubicBezTo>
                <a:cubicBezTo>
                  <a:pt x="776758" y="238479"/>
                  <a:pt x="757327" y="169404"/>
                  <a:pt x="757721" y="132523"/>
                </a:cubicBezTo>
                <a:lnTo>
                  <a:pt x="757721" y="132523"/>
                </a:lnTo>
                <a:cubicBezTo>
                  <a:pt x="757848" y="146862"/>
                  <a:pt x="762255" y="237552"/>
                  <a:pt x="852247" y="273023"/>
                </a:cubicBezTo>
                <a:cubicBezTo>
                  <a:pt x="882562" y="284974"/>
                  <a:pt x="912293" y="290270"/>
                  <a:pt x="940728" y="290270"/>
                </a:cubicBezTo>
                <a:cubicBezTo>
                  <a:pt x="961403" y="290270"/>
                  <a:pt x="981393" y="287476"/>
                  <a:pt x="1000431" y="282396"/>
                </a:cubicBezTo>
                <a:cubicBezTo>
                  <a:pt x="1063283" y="265632"/>
                  <a:pt x="1083666" y="228129"/>
                  <a:pt x="1069557" y="193255"/>
                </a:cubicBezTo>
                <a:cubicBezTo>
                  <a:pt x="1052577" y="151319"/>
                  <a:pt x="983222" y="114832"/>
                  <a:pt x="983222" y="114832"/>
                </a:cubicBezTo>
                <a:cubicBezTo>
                  <a:pt x="983222" y="114832"/>
                  <a:pt x="1059943" y="140930"/>
                  <a:pt x="1099656" y="146252"/>
                </a:cubicBezTo>
                <a:cubicBezTo>
                  <a:pt x="1127900" y="150037"/>
                  <a:pt x="1162368" y="152869"/>
                  <a:pt x="1197344" y="152869"/>
                </a:cubicBezTo>
                <a:cubicBezTo>
                  <a:pt x="1260247" y="152869"/>
                  <a:pt x="1324750" y="143699"/>
                  <a:pt x="1357377" y="114400"/>
                </a:cubicBezTo>
                <a:cubicBezTo>
                  <a:pt x="1406094" y="70636"/>
                  <a:pt x="1334834" y="4151"/>
                  <a:pt x="1188086" y="1319"/>
                </a:cubicBezTo>
                <a:cubicBezTo>
                  <a:pt x="1091502" y="-547"/>
                  <a:pt x="270818" y="-2719"/>
                  <a:pt x="174001" y="-2719"/>
                </a:cubicBezTo>
                <a:moveTo>
                  <a:pt x="757721" y="132523"/>
                </a:moveTo>
                <a:cubicBezTo>
                  <a:pt x="757695" y="131279"/>
                  <a:pt x="757708" y="130402"/>
                  <a:pt x="757708" y="130402"/>
                </a:cubicBezTo>
                <a:lnTo>
                  <a:pt x="757721" y="132523"/>
                </a:lnTo>
                <a:moveTo>
                  <a:pt x="601549" y="165772"/>
                </a:moveTo>
                <a:lnTo>
                  <a:pt x="601549" y="165772"/>
                </a:lnTo>
                <a:lnTo>
                  <a:pt x="601549" y="165772"/>
                </a:lnTo>
              </a:path>
            </a:pathLst>
          </a:custGeom>
          <a:solidFill>
            <a:srgbClr val="F6F6F4"/>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DDE736F-89C2-9CBD-D752-5D370C1C1999}"/>
              </a:ext>
            </a:extLst>
          </p:cNvPr>
          <p:cNvPicPr>
            <a:picLocks noChangeAspect="1"/>
          </p:cNvPicPr>
          <p:nvPr/>
        </p:nvPicPr>
        <p:blipFill>
          <a:blip r:embed="rId7"/>
          <a:stretch>
            <a:fillRect/>
          </a:stretch>
        </p:blipFill>
        <p:spPr>
          <a:xfrm rot="20663103">
            <a:off x="209902" y="669654"/>
            <a:ext cx="5126816" cy="1102265"/>
          </a:xfrm>
          <a:prstGeom prst="rect">
            <a:avLst/>
          </a:prstGeom>
        </p:spPr>
      </p:pic>
      <p:grpSp>
        <p:nvGrpSpPr>
          <p:cNvPr id="172" name="Group 171">
            <a:extLst>
              <a:ext uri="{FF2B5EF4-FFF2-40B4-BE49-F238E27FC236}">
                <a16:creationId xmlns:a16="http://schemas.microsoft.com/office/drawing/2014/main" id="{1C1A3A14-7017-6B0D-F19D-AF38B6D069D2}"/>
              </a:ext>
            </a:extLst>
          </p:cNvPr>
          <p:cNvGrpSpPr/>
          <p:nvPr/>
        </p:nvGrpSpPr>
        <p:grpSpPr>
          <a:xfrm rot="1549640">
            <a:off x="-2444088" y="387479"/>
            <a:ext cx="995902" cy="1315123"/>
            <a:chOff x="2343532" y="2002086"/>
            <a:chExt cx="359266" cy="474423"/>
          </a:xfrm>
        </p:grpSpPr>
        <p:sp>
          <p:nvSpPr>
            <p:cNvPr id="173" name="Freeform: Shape 172">
              <a:extLst>
                <a:ext uri="{FF2B5EF4-FFF2-40B4-BE49-F238E27FC236}">
                  <a16:creationId xmlns:a16="http://schemas.microsoft.com/office/drawing/2014/main" id="{BE60392A-F23B-161B-E894-CA077D1AA5B6}"/>
                </a:ext>
              </a:extLst>
            </p:cNvPr>
            <p:cNvSpPr/>
            <p:nvPr/>
          </p:nvSpPr>
          <p:spPr>
            <a:xfrm flipV="1">
              <a:off x="2343532" y="2033377"/>
              <a:ext cx="228307" cy="353860"/>
            </a:xfrm>
            <a:custGeom>
              <a:avLst/>
              <a:gdLst>
                <a:gd name="connsiteX0" fmla="*/ 64629 w 228307"/>
                <a:gd name="connsiteY0" fmla="*/ 339224 h 353860"/>
                <a:gd name="connsiteX1" fmla="*/ 75500 w 228307"/>
                <a:gd name="connsiteY1" fmla="*/ 350095 h 353860"/>
                <a:gd name="connsiteX2" fmla="*/ 12737 w 228307"/>
                <a:gd name="connsiteY2" fmla="*/ 131287 h 353860"/>
                <a:gd name="connsiteX3" fmla="*/ 226910 w 228307"/>
                <a:gd name="connsiteY3" fmla="*/ -3765 h 353860"/>
                <a:gd name="connsiteX4" fmla="*/ 64629 w 228307"/>
                <a:gd name="connsiteY4" fmla="*/ 339224 h 353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07" h="353860">
                  <a:moveTo>
                    <a:pt x="64629" y="339224"/>
                  </a:moveTo>
                  <a:cubicBezTo>
                    <a:pt x="67144" y="343199"/>
                    <a:pt x="71576" y="347111"/>
                    <a:pt x="75500" y="350095"/>
                  </a:cubicBezTo>
                  <a:cubicBezTo>
                    <a:pt x="12521" y="303321"/>
                    <a:pt x="-22785" y="207754"/>
                    <a:pt x="12737" y="131287"/>
                  </a:cubicBezTo>
                  <a:cubicBezTo>
                    <a:pt x="60159" y="29280"/>
                    <a:pt x="194855" y="1493"/>
                    <a:pt x="226910" y="-3765"/>
                  </a:cubicBezTo>
                  <a:cubicBezTo>
                    <a:pt x="-75528" y="146133"/>
                    <a:pt x="64629" y="339224"/>
                    <a:pt x="64629" y="33922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id="{6D86F7B2-5302-18EF-CF1E-9E28530368BD}"/>
                </a:ext>
              </a:extLst>
            </p:cNvPr>
            <p:cNvSpPr/>
            <p:nvPr/>
          </p:nvSpPr>
          <p:spPr>
            <a:xfrm flipV="1">
              <a:off x="2410411" y="2019521"/>
              <a:ext cx="191971" cy="362407"/>
            </a:xfrm>
            <a:custGeom>
              <a:avLst/>
              <a:gdLst>
                <a:gd name="connsiteX0" fmla="*/ 173384 w 191971"/>
                <a:gd name="connsiteY0" fmla="*/ -3774 h 362407"/>
                <a:gd name="connsiteX1" fmla="*/ 190541 w 191971"/>
                <a:gd name="connsiteY1" fmla="*/ 4317 h 362407"/>
                <a:gd name="connsiteX2" fmla="*/ 27702 w 191971"/>
                <a:gd name="connsiteY2" fmla="*/ 355103 h 362407"/>
                <a:gd name="connsiteX3" fmla="*/ 30940 w 191971"/>
                <a:gd name="connsiteY3" fmla="*/ 358634 h 362407"/>
                <a:gd name="connsiteX4" fmla="*/ 12576 w 191971"/>
                <a:gd name="connsiteY4" fmla="*/ 347648 h 362407"/>
                <a:gd name="connsiteX5" fmla="*/ 16437 w 191971"/>
                <a:gd name="connsiteY5" fmla="*/ 350125 h 362407"/>
                <a:gd name="connsiteX6" fmla="*/ 173384 w 191971"/>
                <a:gd name="connsiteY6" fmla="*/ -3774 h 36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71" h="362407">
                  <a:moveTo>
                    <a:pt x="173384" y="-3774"/>
                  </a:moveTo>
                  <a:lnTo>
                    <a:pt x="190541" y="4317"/>
                  </a:lnTo>
                  <a:cubicBezTo>
                    <a:pt x="11039" y="211962"/>
                    <a:pt x="27702" y="355103"/>
                    <a:pt x="27702" y="355103"/>
                  </a:cubicBezTo>
                  <a:cubicBezTo>
                    <a:pt x="28743" y="356449"/>
                    <a:pt x="29835" y="357618"/>
                    <a:pt x="30940" y="358634"/>
                  </a:cubicBezTo>
                  <a:cubicBezTo>
                    <a:pt x="24616" y="355421"/>
                    <a:pt x="18482" y="351751"/>
                    <a:pt x="12576" y="347648"/>
                  </a:cubicBezTo>
                  <a:cubicBezTo>
                    <a:pt x="14849" y="349198"/>
                    <a:pt x="16437" y="350125"/>
                    <a:pt x="16437" y="350125"/>
                  </a:cubicBezTo>
                  <a:cubicBezTo>
                    <a:pt x="-64386" y="188085"/>
                    <a:pt x="154080" y="11403"/>
                    <a:pt x="173384" y="-3774"/>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id="{7CA8F96C-E244-C6B0-5053-BA5CD6FE09EB}"/>
                </a:ext>
              </a:extLst>
            </p:cNvPr>
            <p:cNvSpPr/>
            <p:nvPr/>
          </p:nvSpPr>
          <p:spPr>
            <a:xfrm flipV="1">
              <a:off x="2458822" y="2006199"/>
              <a:ext cx="185314" cy="356323"/>
            </a:xfrm>
            <a:custGeom>
              <a:avLst/>
              <a:gdLst>
                <a:gd name="connsiteX0" fmla="*/ 166166 w 185314"/>
                <a:gd name="connsiteY0" fmla="*/ -3788 h 356323"/>
                <a:gd name="connsiteX1" fmla="*/ 183298 w 185314"/>
                <a:gd name="connsiteY1" fmla="*/ 4277 h 356323"/>
                <a:gd name="connsiteX2" fmla="*/ 19405 w 185314"/>
                <a:gd name="connsiteY2" fmla="*/ 351863 h 356323"/>
                <a:gd name="connsiteX3" fmla="*/ 20522 w 185314"/>
                <a:gd name="connsiteY3" fmla="*/ 352536 h 356323"/>
                <a:gd name="connsiteX4" fmla="*/ -1461 w 185314"/>
                <a:gd name="connsiteY4" fmla="*/ 346199 h 356323"/>
                <a:gd name="connsiteX5" fmla="*/ -1068 w 185314"/>
                <a:gd name="connsiteY5" fmla="*/ 346186 h 356323"/>
                <a:gd name="connsiteX6" fmla="*/ 166166 w 185314"/>
                <a:gd name="connsiteY6" fmla="*/ -3788 h 3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314" h="356323">
                  <a:moveTo>
                    <a:pt x="166166" y="-3788"/>
                  </a:moveTo>
                  <a:lnTo>
                    <a:pt x="183298" y="4277"/>
                  </a:lnTo>
                  <a:cubicBezTo>
                    <a:pt x="184619" y="29689"/>
                    <a:pt x="195046" y="309229"/>
                    <a:pt x="19405" y="351863"/>
                  </a:cubicBezTo>
                  <a:cubicBezTo>
                    <a:pt x="19405" y="351863"/>
                    <a:pt x="19240" y="352053"/>
                    <a:pt x="20522" y="352536"/>
                  </a:cubicBezTo>
                  <a:cubicBezTo>
                    <a:pt x="12979" y="350910"/>
                    <a:pt x="5613" y="348789"/>
                    <a:pt x="-1461" y="346199"/>
                  </a:cubicBezTo>
                  <a:lnTo>
                    <a:pt x="-1068" y="346186"/>
                  </a:lnTo>
                  <a:cubicBezTo>
                    <a:pt x="103110" y="267751"/>
                    <a:pt x="162762" y="11147"/>
                    <a:pt x="166166" y="-3788"/>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id="{763357E1-596E-4CF0-4477-C37ADDCC1601}"/>
                </a:ext>
              </a:extLst>
            </p:cNvPr>
            <p:cNvSpPr/>
            <p:nvPr/>
          </p:nvSpPr>
          <p:spPr>
            <a:xfrm flipV="1">
              <a:off x="2501977" y="2002086"/>
              <a:ext cx="200821" cy="344396"/>
            </a:xfrm>
            <a:custGeom>
              <a:avLst/>
              <a:gdLst>
                <a:gd name="connsiteX0" fmla="*/ 153076 w 200821"/>
                <a:gd name="connsiteY0" fmla="*/ -3797 h 344396"/>
                <a:gd name="connsiteX1" fmla="*/ 184013 w 200821"/>
                <a:gd name="connsiteY1" fmla="*/ 243789 h 344396"/>
                <a:gd name="connsiteX2" fmla="*/ -1496 w 200821"/>
                <a:gd name="connsiteY2" fmla="*/ 339725 h 344396"/>
                <a:gd name="connsiteX3" fmla="*/ 153076 w 200821"/>
                <a:gd name="connsiteY3" fmla="*/ -3797 h 344396"/>
              </a:gdLst>
              <a:ahLst/>
              <a:cxnLst>
                <a:cxn ang="0">
                  <a:pos x="connsiteX0" y="connsiteY0"/>
                </a:cxn>
                <a:cxn ang="0">
                  <a:pos x="connsiteX1" y="connsiteY1"/>
                </a:cxn>
                <a:cxn ang="0">
                  <a:pos x="connsiteX2" y="connsiteY2"/>
                </a:cxn>
                <a:cxn ang="0">
                  <a:pos x="connsiteX3" y="connsiteY3"/>
                </a:cxn>
              </a:cxnLst>
              <a:rect l="l" t="t" r="r" b="b"/>
              <a:pathLst>
                <a:path w="200821" h="344396">
                  <a:moveTo>
                    <a:pt x="153076" y="-3797"/>
                  </a:moveTo>
                  <a:cubicBezTo>
                    <a:pt x="169268" y="27140"/>
                    <a:pt x="226316" y="148006"/>
                    <a:pt x="184013" y="243789"/>
                  </a:cubicBezTo>
                  <a:cubicBezTo>
                    <a:pt x="153520" y="312839"/>
                    <a:pt x="70856" y="346596"/>
                    <a:pt x="-1496" y="339725"/>
                  </a:cubicBezTo>
                  <a:cubicBezTo>
                    <a:pt x="26673" y="336182"/>
                    <a:pt x="227028" y="300114"/>
                    <a:pt x="153076" y="-3797"/>
                  </a:cubicBez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id="{17EBDA39-A6D4-2DE8-0F34-9D04C3DC89D7}"/>
                </a:ext>
              </a:extLst>
            </p:cNvPr>
            <p:cNvSpPr/>
            <p:nvPr/>
          </p:nvSpPr>
          <p:spPr>
            <a:xfrm flipV="1">
              <a:off x="2377130" y="2028030"/>
              <a:ext cx="208095" cy="359460"/>
            </a:xfrm>
            <a:custGeom>
              <a:avLst/>
              <a:gdLst>
                <a:gd name="connsiteX0" fmla="*/ 206682 w 208095"/>
                <a:gd name="connsiteY0" fmla="*/ 1795 h 359460"/>
                <a:gd name="connsiteX1" fmla="*/ 49736 w 208095"/>
                <a:gd name="connsiteY1" fmla="*/ 355694 h 359460"/>
                <a:gd name="connsiteX2" fmla="*/ 45875 w 208095"/>
                <a:gd name="connsiteY2" fmla="*/ 353217 h 359460"/>
                <a:gd name="connsiteX3" fmla="*/ 41887 w 208095"/>
                <a:gd name="connsiteY3" fmla="*/ 350347 h 359460"/>
                <a:gd name="connsiteX4" fmla="*/ 31016 w 208095"/>
                <a:gd name="connsiteY4" fmla="*/ 339476 h 359460"/>
                <a:gd name="connsiteX5" fmla="*/ 193297 w 208095"/>
                <a:gd name="connsiteY5" fmla="*/ -3513 h 359460"/>
                <a:gd name="connsiteX6" fmla="*/ 194859 w 208095"/>
                <a:gd name="connsiteY6" fmla="*/ -3767 h 359460"/>
                <a:gd name="connsiteX7" fmla="*/ 206682 w 208095"/>
                <a:gd name="connsiteY7" fmla="*/ 1795 h 35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8095" h="359460">
                  <a:moveTo>
                    <a:pt x="206682" y="1795"/>
                  </a:moveTo>
                  <a:cubicBezTo>
                    <a:pt x="187378" y="16972"/>
                    <a:pt x="-31087" y="193654"/>
                    <a:pt x="49736" y="355694"/>
                  </a:cubicBezTo>
                  <a:cubicBezTo>
                    <a:pt x="49736" y="355694"/>
                    <a:pt x="48148" y="354767"/>
                    <a:pt x="45875" y="353217"/>
                  </a:cubicBezTo>
                  <a:cubicBezTo>
                    <a:pt x="44529" y="352277"/>
                    <a:pt x="43208" y="351325"/>
                    <a:pt x="41887" y="350347"/>
                  </a:cubicBezTo>
                  <a:cubicBezTo>
                    <a:pt x="37963" y="347362"/>
                    <a:pt x="33531" y="343451"/>
                    <a:pt x="31016" y="339476"/>
                  </a:cubicBezTo>
                  <a:cubicBezTo>
                    <a:pt x="31016" y="339476"/>
                    <a:pt x="-109141" y="146385"/>
                    <a:pt x="193297" y="-3513"/>
                  </a:cubicBezTo>
                  <a:lnTo>
                    <a:pt x="194859" y="-3767"/>
                  </a:lnTo>
                  <a:lnTo>
                    <a:pt x="206682" y="1795"/>
                  </a:ln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id="{B5A4095D-CC4C-C608-5371-0F5F972CD972}"/>
                </a:ext>
              </a:extLst>
            </p:cNvPr>
            <p:cNvSpPr/>
            <p:nvPr/>
          </p:nvSpPr>
          <p:spPr>
            <a:xfrm flipV="1">
              <a:off x="2479681" y="2002961"/>
              <a:ext cx="193147" cy="351497"/>
            </a:xfrm>
            <a:custGeom>
              <a:avLst/>
              <a:gdLst>
                <a:gd name="connsiteX0" fmla="*/ -1471 w 193147"/>
                <a:gd name="connsiteY0" fmla="*/ 343793 h 351497"/>
                <a:gd name="connsiteX1" fmla="*/ 162422 w 193147"/>
                <a:gd name="connsiteY1" fmla="*/ -3793 h 351497"/>
                <a:gd name="connsiteX2" fmla="*/ 173725 w 193147"/>
                <a:gd name="connsiteY2" fmla="*/ 1515 h 351497"/>
                <a:gd name="connsiteX3" fmla="*/ 173738 w 193147"/>
                <a:gd name="connsiteY3" fmla="*/ 1084 h 351497"/>
                <a:gd name="connsiteX4" fmla="*/ 175389 w 193147"/>
                <a:gd name="connsiteY4" fmla="*/ 4182 h 351497"/>
                <a:gd name="connsiteX5" fmla="*/ 20817 w 193147"/>
                <a:gd name="connsiteY5" fmla="*/ 347705 h 351497"/>
                <a:gd name="connsiteX6" fmla="*/ -354 w 193147"/>
                <a:gd name="connsiteY6" fmla="*/ 344466 h 351497"/>
                <a:gd name="connsiteX7" fmla="*/ -1471 w 193147"/>
                <a:gd name="connsiteY7" fmla="*/ 343793 h 35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147" h="351497">
                  <a:moveTo>
                    <a:pt x="-1471" y="343793"/>
                  </a:moveTo>
                  <a:cubicBezTo>
                    <a:pt x="174170" y="301159"/>
                    <a:pt x="163743" y="21620"/>
                    <a:pt x="162422" y="-3793"/>
                  </a:cubicBezTo>
                  <a:lnTo>
                    <a:pt x="173725" y="1515"/>
                  </a:lnTo>
                  <a:lnTo>
                    <a:pt x="173738" y="1084"/>
                  </a:lnTo>
                  <a:cubicBezTo>
                    <a:pt x="174233" y="1985"/>
                    <a:pt x="174779" y="3027"/>
                    <a:pt x="175389" y="4182"/>
                  </a:cubicBezTo>
                  <a:cubicBezTo>
                    <a:pt x="249341" y="308094"/>
                    <a:pt x="48986" y="344161"/>
                    <a:pt x="20817" y="347705"/>
                  </a:cubicBezTo>
                  <a:cubicBezTo>
                    <a:pt x="13629" y="347019"/>
                    <a:pt x="6568" y="345952"/>
                    <a:pt x="-354" y="344466"/>
                  </a:cubicBezTo>
                  <a:cubicBezTo>
                    <a:pt x="-1636" y="343984"/>
                    <a:pt x="-1471" y="343793"/>
                    <a:pt x="-1471" y="343793"/>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id="{21104703-2041-886F-A731-4D611E6B95F7}"/>
                </a:ext>
              </a:extLst>
            </p:cNvPr>
            <p:cNvSpPr/>
            <p:nvPr/>
          </p:nvSpPr>
          <p:spPr>
            <a:xfrm flipV="1">
              <a:off x="2439135" y="2012536"/>
              <a:ext cx="187314" cy="361302"/>
            </a:xfrm>
            <a:custGeom>
              <a:avLst/>
              <a:gdLst>
                <a:gd name="connsiteX0" fmla="*/ 161799 w 187314"/>
                <a:gd name="connsiteY0" fmla="*/ -3780 h 361302"/>
                <a:gd name="connsiteX1" fmla="*/ 185866 w 187314"/>
                <a:gd name="connsiteY1" fmla="*/ 7535 h 361302"/>
                <a:gd name="connsiteX2" fmla="*/ 18632 w 187314"/>
                <a:gd name="connsiteY2" fmla="*/ 357509 h 361302"/>
                <a:gd name="connsiteX3" fmla="*/ 18238 w 187314"/>
                <a:gd name="connsiteY3" fmla="*/ 357522 h 361302"/>
                <a:gd name="connsiteX4" fmla="*/ 6720 w 187314"/>
                <a:gd name="connsiteY4" fmla="*/ 352798 h 361302"/>
                <a:gd name="connsiteX5" fmla="*/ 2198 w 187314"/>
                <a:gd name="connsiteY5" fmla="*/ 350537 h 361302"/>
                <a:gd name="connsiteX6" fmla="*/ -1040 w 187314"/>
                <a:gd name="connsiteY6" fmla="*/ 347006 h 361302"/>
                <a:gd name="connsiteX7" fmla="*/ 161799 w 187314"/>
                <a:gd name="connsiteY7" fmla="*/ -3780 h 361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314" h="361302">
                  <a:moveTo>
                    <a:pt x="161799" y="-3780"/>
                  </a:moveTo>
                  <a:lnTo>
                    <a:pt x="185866" y="7535"/>
                  </a:lnTo>
                  <a:cubicBezTo>
                    <a:pt x="182462" y="22471"/>
                    <a:pt x="122810" y="279074"/>
                    <a:pt x="18632" y="357509"/>
                  </a:cubicBezTo>
                  <a:lnTo>
                    <a:pt x="18238" y="357522"/>
                  </a:lnTo>
                  <a:cubicBezTo>
                    <a:pt x="14327" y="356087"/>
                    <a:pt x="10453" y="354550"/>
                    <a:pt x="6720" y="352798"/>
                  </a:cubicBezTo>
                  <a:cubicBezTo>
                    <a:pt x="5196" y="352099"/>
                    <a:pt x="3697" y="351299"/>
                    <a:pt x="2198" y="350537"/>
                  </a:cubicBezTo>
                  <a:cubicBezTo>
                    <a:pt x="1093" y="349521"/>
                    <a:pt x="1" y="348353"/>
                    <a:pt x="-1040" y="347006"/>
                  </a:cubicBezTo>
                  <a:cubicBezTo>
                    <a:pt x="-1040" y="347006"/>
                    <a:pt x="-17703" y="203865"/>
                    <a:pt x="161799" y="-3780"/>
                  </a:cubicBezTo>
                </a:path>
              </a:pathLst>
            </a:custGeom>
            <a:solidFill>
              <a:srgbClr val="F0FAF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id="{002ECC0C-0F70-4821-F07D-5EEE92829DCB}"/>
                </a:ext>
              </a:extLst>
            </p:cNvPr>
            <p:cNvSpPr/>
            <p:nvPr/>
          </p:nvSpPr>
          <p:spPr>
            <a:xfrm flipV="1">
              <a:off x="2581123" y="2393765"/>
              <a:ext cx="26644" cy="43624"/>
            </a:xfrm>
            <a:custGeom>
              <a:avLst/>
              <a:gdLst>
                <a:gd name="connsiteX0" fmla="*/ 23655 w 26644"/>
                <a:gd name="connsiteY0" fmla="*/ -3582 h 43624"/>
                <a:gd name="connsiteX1" fmla="*/ -1491 w 26644"/>
                <a:gd name="connsiteY1" fmla="*/ 37706 h 43624"/>
                <a:gd name="connsiteX2" fmla="*/ 8 w 26644"/>
                <a:gd name="connsiteY2" fmla="*/ 38620 h 43624"/>
                <a:gd name="connsiteX3" fmla="*/ 7031 w 26644"/>
                <a:gd name="connsiteY3" fmla="*/ 27089 h 43624"/>
                <a:gd name="connsiteX4" fmla="*/ 7552 w 26644"/>
                <a:gd name="connsiteY4" fmla="*/ 40043 h 43624"/>
                <a:gd name="connsiteX5" fmla="*/ 9292 w 26644"/>
                <a:gd name="connsiteY5" fmla="*/ 39979 h 43624"/>
                <a:gd name="connsiteX6" fmla="*/ 8669 w 26644"/>
                <a:gd name="connsiteY6" fmla="*/ 24384 h 43624"/>
                <a:gd name="connsiteX7" fmla="*/ 25154 w 26644"/>
                <a:gd name="connsiteY7" fmla="*/ -2667 h 43624"/>
                <a:gd name="connsiteX8" fmla="*/ 23655 w 26644"/>
                <a:gd name="connsiteY8" fmla="*/ -3582 h 43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44" h="43624">
                  <a:moveTo>
                    <a:pt x="23655" y="-3582"/>
                  </a:moveTo>
                  <a:lnTo>
                    <a:pt x="-1491" y="37706"/>
                  </a:lnTo>
                  <a:lnTo>
                    <a:pt x="8" y="38620"/>
                  </a:lnTo>
                  <a:lnTo>
                    <a:pt x="7031" y="27089"/>
                  </a:lnTo>
                  <a:lnTo>
                    <a:pt x="7552" y="40043"/>
                  </a:lnTo>
                  <a:lnTo>
                    <a:pt x="9292" y="39979"/>
                  </a:lnTo>
                  <a:lnTo>
                    <a:pt x="8669" y="24384"/>
                  </a:lnTo>
                  <a:lnTo>
                    <a:pt x="25154" y="-2667"/>
                  </a:lnTo>
                  <a:lnTo>
                    <a:pt x="23655" y="-3582"/>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id="{48986F5D-11B9-82A6-8D95-1799B95FC8F1}"/>
                </a:ext>
              </a:extLst>
            </p:cNvPr>
            <p:cNvSpPr/>
            <p:nvPr/>
          </p:nvSpPr>
          <p:spPr>
            <a:xfrm flipV="1">
              <a:off x="2608911" y="2374804"/>
              <a:ext cx="30429" cy="47853"/>
            </a:xfrm>
            <a:custGeom>
              <a:avLst/>
              <a:gdLst>
                <a:gd name="connsiteX0" fmla="*/ 27331 w 30429"/>
                <a:gd name="connsiteY0" fmla="*/ -3597 h 47853"/>
                <a:gd name="connsiteX1" fmla="*/ 14402 w 30429"/>
                <a:gd name="connsiteY1" fmla="*/ 24712 h 47853"/>
                <a:gd name="connsiteX2" fmla="*/ -1511 w 30429"/>
                <a:gd name="connsiteY2" fmla="*/ 32789 h 47853"/>
                <a:gd name="connsiteX3" fmla="*/ -724 w 30429"/>
                <a:gd name="connsiteY3" fmla="*/ 34351 h 47853"/>
                <a:gd name="connsiteX4" fmla="*/ 13234 w 30429"/>
                <a:gd name="connsiteY4" fmla="*/ 27264 h 47853"/>
                <a:gd name="connsiteX5" fmla="*/ 5804 w 30429"/>
                <a:gd name="connsiteY5" fmla="*/ 43533 h 47853"/>
                <a:gd name="connsiteX6" fmla="*/ 7392 w 30429"/>
                <a:gd name="connsiteY6" fmla="*/ 44257 h 47853"/>
                <a:gd name="connsiteX7" fmla="*/ 14682 w 30429"/>
                <a:gd name="connsiteY7" fmla="*/ 28305 h 47853"/>
                <a:gd name="connsiteX8" fmla="*/ 17196 w 30429"/>
                <a:gd name="connsiteY8" fmla="*/ 42936 h 47853"/>
                <a:gd name="connsiteX9" fmla="*/ 18923 w 30429"/>
                <a:gd name="connsiteY9" fmla="*/ 42644 h 47853"/>
                <a:gd name="connsiteX10" fmla="*/ 15977 w 30429"/>
                <a:gd name="connsiteY10" fmla="*/ 25486 h 47853"/>
                <a:gd name="connsiteX11" fmla="*/ 28918 w 30429"/>
                <a:gd name="connsiteY11" fmla="*/ -2873 h 47853"/>
                <a:gd name="connsiteX12" fmla="*/ 27331 w 30429"/>
                <a:gd name="connsiteY12" fmla="*/ -3597 h 47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29" h="47853">
                  <a:moveTo>
                    <a:pt x="27331" y="-3597"/>
                  </a:moveTo>
                  <a:lnTo>
                    <a:pt x="14402" y="24712"/>
                  </a:lnTo>
                  <a:lnTo>
                    <a:pt x="-1511" y="32789"/>
                  </a:lnTo>
                  <a:lnTo>
                    <a:pt x="-724" y="34351"/>
                  </a:lnTo>
                  <a:lnTo>
                    <a:pt x="13234" y="27264"/>
                  </a:lnTo>
                  <a:lnTo>
                    <a:pt x="5804" y="43533"/>
                  </a:lnTo>
                  <a:lnTo>
                    <a:pt x="7392" y="44257"/>
                  </a:lnTo>
                  <a:lnTo>
                    <a:pt x="14682" y="28305"/>
                  </a:lnTo>
                  <a:lnTo>
                    <a:pt x="17196" y="42936"/>
                  </a:lnTo>
                  <a:lnTo>
                    <a:pt x="18923" y="42644"/>
                  </a:lnTo>
                  <a:lnTo>
                    <a:pt x="15977" y="25486"/>
                  </a:lnTo>
                  <a:lnTo>
                    <a:pt x="28918" y="-2873"/>
                  </a:lnTo>
                  <a:lnTo>
                    <a:pt x="27331" y="-359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id="{89234AFE-DECB-E52A-F8B2-D6ED8FD655F0}"/>
                </a:ext>
              </a:extLst>
            </p:cNvPr>
            <p:cNvSpPr/>
            <p:nvPr/>
          </p:nvSpPr>
          <p:spPr>
            <a:xfrm flipV="1">
              <a:off x="2646261" y="2361088"/>
              <a:ext cx="25869" cy="45643"/>
            </a:xfrm>
            <a:custGeom>
              <a:avLst/>
              <a:gdLst>
                <a:gd name="connsiteX0" fmla="*/ 22671 w 25869"/>
                <a:gd name="connsiteY0" fmla="*/ -3610 h 45643"/>
                <a:gd name="connsiteX1" fmla="*/ 12740 w 25869"/>
                <a:gd name="connsiteY1" fmla="*/ 25511 h 45643"/>
                <a:gd name="connsiteX2" fmla="*/ -1535 w 25869"/>
                <a:gd name="connsiteY2" fmla="*/ 35468 h 45643"/>
                <a:gd name="connsiteX3" fmla="*/ -544 w 25869"/>
                <a:gd name="connsiteY3" fmla="*/ 36903 h 45643"/>
                <a:gd name="connsiteX4" fmla="*/ 11775 w 25869"/>
                <a:gd name="connsiteY4" fmla="*/ 28318 h 45643"/>
                <a:gd name="connsiteX5" fmla="*/ 7292 w 25869"/>
                <a:gd name="connsiteY5" fmla="*/ 41475 h 45643"/>
                <a:gd name="connsiteX6" fmla="*/ 8943 w 25869"/>
                <a:gd name="connsiteY6" fmla="*/ 42034 h 45643"/>
                <a:gd name="connsiteX7" fmla="*/ 24335 w 25869"/>
                <a:gd name="connsiteY7" fmla="*/ -3051 h 45643"/>
                <a:gd name="connsiteX8" fmla="*/ 22671 w 25869"/>
                <a:gd name="connsiteY8" fmla="*/ -3610 h 45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69" h="45643">
                  <a:moveTo>
                    <a:pt x="22671" y="-3610"/>
                  </a:moveTo>
                  <a:lnTo>
                    <a:pt x="12740" y="25511"/>
                  </a:lnTo>
                  <a:lnTo>
                    <a:pt x="-1535" y="35468"/>
                  </a:lnTo>
                  <a:lnTo>
                    <a:pt x="-544" y="36903"/>
                  </a:lnTo>
                  <a:lnTo>
                    <a:pt x="11775" y="28318"/>
                  </a:lnTo>
                  <a:lnTo>
                    <a:pt x="7292" y="41475"/>
                  </a:lnTo>
                  <a:lnTo>
                    <a:pt x="8943" y="42034"/>
                  </a:lnTo>
                  <a:lnTo>
                    <a:pt x="24335" y="-3051"/>
                  </a:lnTo>
                  <a:lnTo>
                    <a:pt x="22671" y="-3610"/>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id="{CA6DE18F-4EE1-58CD-5EB5-3D911DEAC45D}"/>
                </a:ext>
              </a:extLst>
            </p:cNvPr>
            <p:cNvSpPr/>
            <p:nvPr/>
          </p:nvSpPr>
          <p:spPr>
            <a:xfrm flipV="1">
              <a:off x="2552866" y="2332106"/>
              <a:ext cx="111239" cy="66611"/>
            </a:xfrm>
            <a:custGeom>
              <a:avLst/>
              <a:gdLst>
                <a:gd name="connsiteX0" fmla="*/ 103033 w 111239"/>
                <a:gd name="connsiteY0" fmla="*/ 31032 h 66611"/>
                <a:gd name="connsiteX1" fmla="*/ 28446 w 111239"/>
                <a:gd name="connsiteY1" fmla="*/ -3627 h 66611"/>
                <a:gd name="connsiteX2" fmla="*/ -1500 w 111239"/>
                <a:gd name="connsiteY2" fmla="*/ 11283 h 66611"/>
                <a:gd name="connsiteX3" fmla="*/ 109739 w 111239"/>
                <a:gd name="connsiteY3" fmla="*/ 62985 h 66611"/>
                <a:gd name="connsiteX4" fmla="*/ 103033 w 111239"/>
                <a:gd name="connsiteY4" fmla="*/ 31032 h 66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39" h="66611">
                  <a:moveTo>
                    <a:pt x="103033" y="31032"/>
                  </a:moveTo>
                  <a:lnTo>
                    <a:pt x="28446" y="-3627"/>
                  </a:lnTo>
                  <a:lnTo>
                    <a:pt x="-1500" y="11283"/>
                  </a:lnTo>
                  <a:lnTo>
                    <a:pt x="109739" y="62985"/>
                  </a:lnTo>
                  <a:lnTo>
                    <a:pt x="103033" y="31032"/>
                  </a:lnTo>
                </a:path>
              </a:pathLst>
            </a:custGeom>
            <a:solidFill>
              <a:srgbClr val="41B4B8"/>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id="{383F9441-4E08-E55D-8AE3-C11A56E851D1}"/>
                </a:ext>
              </a:extLst>
            </p:cNvPr>
            <p:cNvSpPr/>
            <p:nvPr/>
          </p:nvSpPr>
          <p:spPr>
            <a:xfrm flipV="1">
              <a:off x="2557120" y="2336640"/>
              <a:ext cx="106032" cy="60261"/>
            </a:xfrm>
            <a:custGeom>
              <a:avLst/>
              <a:gdLst>
                <a:gd name="connsiteX0" fmla="*/ 2804 w 106032"/>
                <a:gd name="connsiteY0" fmla="*/ 5214 h 60261"/>
                <a:gd name="connsiteX1" fmla="*/ -1501 w 106032"/>
                <a:gd name="connsiteY1" fmla="*/ 7347 h 60261"/>
                <a:gd name="connsiteX2" fmla="*/ 104531 w 106032"/>
                <a:gd name="connsiteY2" fmla="*/ 56636 h 60261"/>
                <a:gd name="connsiteX3" fmla="*/ 103566 w 106032"/>
                <a:gd name="connsiteY3" fmla="*/ 52039 h 60261"/>
                <a:gd name="connsiteX4" fmla="*/ 20533 w 106032"/>
                <a:gd name="connsiteY4" fmla="*/ -3625 h 60261"/>
                <a:gd name="connsiteX5" fmla="*/ 16240 w 106032"/>
                <a:gd name="connsiteY5" fmla="*/ -1479 h 60261"/>
                <a:gd name="connsiteX6" fmla="*/ 100568 w 106032"/>
                <a:gd name="connsiteY6" fmla="*/ 37700 h 60261"/>
                <a:gd name="connsiteX7" fmla="*/ 99603 w 106032"/>
                <a:gd name="connsiteY7" fmla="*/ 33128 h 60261"/>
                <a:gd name="connsiteX8" fmla="*/ 20533 w 106032"/>
                <a:gd name="connsiteY8" fmla="*/ -3625 h 60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032" h="60261">
                  <a:moveTo>
                    <a:pt x="2804" y="5214"/>
                  </a:moveTo>
                  <a:lnTo>
                    <a:pt x="-1501" y="7347"/>
                  </a:lnTo>
                  <a:lnTo>
                    <a:pt x="104531" y="56636"/>
                  </a:lnTo>
                  <a:lnTo>
                    <a:pt x="103566" y="52039"/>
                  </a:lnTo>
                  <a:close/>
                  <a:moveTo>
                    <a:pt x="20533" y="-3625"/>
                  </a:moveTo>
                  <a:lnTo>
                    <a:pt x="16240" y="-1479"/>
                  </a:lnTo>
                  <a:lnTo>
                    <a:pt x="100568" y="37700"/>
                  </a:lnTo>
                  <a:lnTo>
                    <a:pt x="99603" y="33128"/>
                  </a:lnTo>
                  <a:lnTo>
                    <a:pt x="20533" y="-3625"/>
                  </a:lnTo>
                </a:path>
              </a:pathLst>
            </a:custGeom>
            <a:solidFill>
              <a:srgbClr val="C2EBF3"/>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id="{4DFF933B-267D-F368-12D2-35CAD7918A4A}"/>
                </a:ext>
              </a:extLst>
            </p:cNvPr>
            <p:cNvSpPr/>
            <p:nvPr/>
          </p:nvSpPr>
          <p:spPr>
            <a:xfrm flipV="1">
              <a:off x="2604606" y="2405055"/>
              <a:ext cx="86057" cy="71454"/>
            </a:xfrm>
            <a:custGeom>
              <a:avLst/>
              <a:gdLst>
                <a:gd name="connsiteX0" fmla="*/ 84528 w 86057"/>
                <a:gd name="connsiteY0" fmla="*/ 29275 h 71454"/>
                <a:gd name="connsiteX1" fmla="*/ 66583 w 86057"/>
                <a:gd name="connsiteY1" fmla="*/ 67895 h 71454"/>
                <a:gd name="connsiteX2" fmla="*/ -1527 w 86057"/>
                <a:gd name="connsiteY2" fmla="*/ 36247 h 71454"/>
                <a:gd name="connsiteX3" fmla="*/ 16418 w 86057"/>
                <a:gd name="connsiteY3" fmla="*/ -2373 h 71454"/>
                <a:gd name="connsiteX4" fmla="*/ 84528 w 86057"/>
                <a:gd name="connsiteY4" fmla="*/ 29275 h 714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57" h="71454">
                  <a:moveTo>
                    <a:pt x="84528" y="29275"/>
                  </a:moveTo>
                  <a:cubicBezTo>
                    <a:pt x="83995" y="42623"/>
                    <a:pt x="66583" y="67895"/>
                    <a:pt x="66583" y="67895"/>
                  </a:cubicBezTo>
                  <a:lnTo>
                    <a:pt x="-1527" y="36247"/>
                  </a:lnTo>
                  <a:cubicBezTo>
                    <a:pt x="-1527" y="36247"/>
                    <a:pt x="6563" y="6631"/>
                    <a:pt x="16418" y="-2373"/>
                  </a:cubicBezTo>
                  <a:cubicBezTo>
                    <a:pt x="24368" y="-9650"/>
                    <a:pt x="84960" y="18505"/>
                    <a:pt x="84528" y="29275"/>
                  </a:cubicBezTo>
                </a:path>
              </a:pathLst>
            </a:custGeom>
            <a:solidFill>
              <a:srgbClr val="49696B"/>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id="{F4DC620B-276F-C8AF-27F0-1E76430A78C2}"/>
                </a:ext>
              </a:extLst>
            </p:cNvPr>
            <p:cNvSpPr/>
            <p:nvPr/>
          </p:nvSpPr>
          <p:spPr>
            <a:xfrm flipV="1">
              <a:off x="2604606" y="2405055"/>
              <a:ext cx="85509" cy="67297"/>
            </a:xfrm>
            <a:custGeom>
              <a:avLst/>
              <a:gdLst>
                <a:gd name="connsiteX0" fmla="*/ 83982 w 85509"/>
                <a:gd name="connsiteY0" fmla="*/ 29065 h 67297"/>
                <a:gd name="connsiteX1" fmla="*/ 66583 w 85509"/>
                <a:gd name="connsiteY1" fmla="*/ 63736 h 67297"/>
                <a:gd name="connsiteX2" fmla="*/ -1527 w 85509"/>
                <a:gd name="connsiteY2" fmla="*/ 32088 h 67297"/>
                <a:gd name="connsiteX3" fmla="*/ 13751 w 85509"/>
                <a:gd name="connsiteY3" fmla="*/ -3561 h 67297"/>
                <a:gd name="connsiteX4" fmla="*/ 83982 w 85509"/>
                <a:gd name="connsiteY4" fmla="*/ 29065 h 6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09" h="67297">
                  <a:moveTo>
                    <a:pt x="83982" y="29065"/>
                  </a:moveTo>
                  <a:cubicBezTo>
                    <a:pt x="80934" y="42896"/>
                    <a:pt x="66583" y="63736"/>
                    <a:pt x="66583" y="63736"/>
                  </a:cubicBezTo>
                  <a:lnTo>
                    <a:pt x="-1527" y="32088"/>
                  </a:lnTo>
                  <a:cubicBezTo>
                    <a:pt x="-1527" y="32088"/>
                    <a:pt x="5153" y="7666"/>
                    <a:pt x="13751" y="-3561"/>
                  </a:cubicBezTo>
                  <a:cubicBezTo>
                    <a:pt x="30998" y="-1161"/>
                    <a:pt x="71016" y="17432"/>
                    <a:pt x="83982" y="29065"/>
                  </a:cubicBez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id="{C509EBD5-B473-3139-D3AF-1A533DF15C36}"/>
                </a:ext>
              </a:extLst>
            </p:cNvPr>
            <p:cNvSpPr/>
            <p:nvPr/>
          </p:nvSpPr>
          <p:spPr>
            <a:xfrm flipV="1">
              <a:off x="2602091" y="2402376"/>
              <a:ext cx="74841" cy="37858"/>
            </a:xfrm>
            <a:custGeom>
              <a:avLst/>
              <a:gdLst>
                <a:gd name="connsiteX0" fmla="*/ 307 w 74841"/>
                <a:gd name="connsiteY0" fmla="*/ -3577 h 37858"/>
                <a:gd name="connsiteX1" fmla="*/ 73320 w 74841"/>
                <a:gd name="connsiteY1" fmla="*/ 30358 h 37858"/>
                <a:gd name="connsiteX2" fmla="*/ 71504 w 74841"/>
                <a:gd name="connsiteY2" fmla="*/ 34282 h 37858"/>
                <a:gd name="connsiteX3" fmla="*/ -1521 w 74841"/>
                <a:gd name="connsiteY3" fmla="*/ 348 h 37858"/>
                <a:gd name="connsiteX4" fmla="*/ 307 w 74841"/>
                <a:gd name="connsiteY4" fmla="*/ -3577 h 3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41" h="37858">
                  <a:moveTo>
                    <a:pt x="307" y="-3577"/>
                  </a:moveTo>
                  <a:lnTo>
                    <a:pt x="73320" y="30358"/>
                  </a:lnTo>
                  <a:lnTo>
                    <a:pt x="71504" y="34282"/>
                  </a:lnTo>
                  <a:lnTo>
                    <a:pt x="-1521" y="348"/>
                  </a:lnTo>
                  <a:lnTo>
                    <a:pt x="307" y="-3577"/>
                  </a:lnTo>
                </a:path>
              </a:pathLst>
            </a:custGeom>
            <a:solidFill>
              <a:srgbClr val="254051"/>
            </a:solidFill>
            <a:ln w="127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id="{7CE36276-488F-EE7C-1067-ABDD46EA7AF1}"/>
              </a:ext>
            </a:extLst>
          </p:cNvPr>
          <p:cNvPicPr>
            <a:picLocks noChangeAspect="1"/>
          </p:cNvPicPr>
          <p:nvPr/>
        </p:nvPicPr>
        <p:blipFill>
          <a:blip r:embed="rId8"/>
          <a:stretch>
            <a:fillRect/>
          </a:stretch>
        </p:blipFill>
        <p:spPr>
          <a:xfrm>
            <a:off x="183798" y="1319526"/>
            <a:ext cx="6023370" cy="1426588"/>
          </a:xfrm>
          <a:prstGeom prst="rect">
            <a:avLst/>
          </a:prstGeom>
        </p:spPr>
      </p:pic>
      <p:pic>
        <p:nvPicPr>
          <p:cNvPr id="5" name="Picture 4">
            <a:extLst>
              <a:ext uri="{FF2B5EF4-FFF2-40B4-BE49-F238E27FC236}">
                <a16:creationId xmlns:a16="http://schemas.microsoft.com/office/drawing/2014/main" id="{B1EE5D64-F5F1-CCBB-5A8C-505808F9B2FF}"/>
              </a:ext>
            </a:extLst>
          </p:cNvPr>
          <p:cNvPicPr>
            <a:picLocks noChangeAspect="1"/>
          </p:cNvPicPr>
          <p:nvPr/>
        </p:nvPicPr>
        <p:blipFill>
          <a:blip r:embed="rId9"/>
          <a:stretch>
            <a:fillRect/>
          </a:stretch>
        </p:blipFill>
        <p:spPr>
          <a:xfrm>
            <a:off x="1146022" y="2421398"/>
            <a:ext cx="7382896" cy="2054530"/>
          </a:xfrm>
          <a:prstGeom prst="rect">
            <a:avLst/>
          </a:prstGeom>
        </p:spPr>
      </p:pic>
      <p:pic>
        <p:nvPicPr>
          <p:cNvPr id="155" name="Picture 154">
            <a:extLst>
              <a:ext uri="{FF2B5EF4-FFF2-40B4-BE49-F238E27FC236}">
                <a16:creationId xmlns:a16="http://schemas.microsoft.com/office/drawing/2014/main" id="{3E4F1318-1ECB-58BF-C3CC-B8E351492B52}"/>
              </a:ext>
            </a:extLst>
          </p:cNvPr>
          <p:cNvPicPr>
            <a:picLocks noChangeAspect="1"/>
          </p:cNvPicPr>
          <p:nvPr/>
        </p:nvPicPr>
        <p:blipFill>
          <a:blip r:embed="rId10"/>
          <a:stretch>
            <a:fillRect/>
          </a:stretch>
        </p:blipFill>
        <p:spPr>
          <a:xfrm>
            <a:off x="2706813" y="154506"/>
            <a:ext cx="2432515" cy="1298561"/>
          </a:xfrm>
          <a:prstGeom prst="rect">
            <a:avLst/>
          </a:prstGeom>
        </p:spPr>
      </p:pic>
    </p:spTree>
    <p:extLst>
      <p:ext uri="{BB962C8B-B14F-4D97-AF65-F5344CB8AC3E}">
        <p14:creationId xmlns:p14="http://schemas.microsoft.com/office/powerpoint/2010/main" val="1578753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3.7037E-7 L 0.57539 0.02407 " pathEditMode="relative" rAng="0" ptsTypes="AA">
                                      <p:cBhvr>
                                        <p:cTn id="6" dur="4500" fill="hold"/>
                                        <p:tgtEl>
                                          <p:spTgt spid="10"/>
                                        </p:tgtEl>
                                        <p:attrNameLst>
                                          <p:attrName>ppt_x</p:attrName>
                                          <p:attrName>ppt_y</p:attrName>
                                        </p:attrNameLst>
                                      </p:cBhvr>
                                      <p:rCtr x="28763" y="1204"/>
                                    </p:animMotion>
                                  </p:childTnLst>
                                </p:cTn>
                              </p:par>
                              <p:par>
                                <p:cTn id="7" presetID="42" presetClass="path" presetSubtype="0" fill="hold" nodeType="withEffect">
                                  <p:stCondLst>
                                    <p:cond delay="0"/>
                                  </p:stCondLst>
                                  <p:childTnLst>
                                    <p:animMotion origin="layout" path="M -2.08333E-6 4.07407E-6 L -0.39088 0.26713 " pathEditMode="relative" rAng="0" ptsTypes="AA">
                                      <p:cBhvr>
                                        <p:cTn id="8" dur="6250" fill="hold"/>
                                        <p:tgtEl>
                                          <p:spTgt spid="13"/>
                                        </p:tgtEl>
                                        <p:attrNameLst>
                                          <p:attrName>ppt_x</p:attrName>
                                          <p:attrName>ppt_y</p:attrName>
                                        </p:attrNameLst>
                                      </p:cBhvr>
                                      <p:rCtr x="-19544" y="13356"/>
                                    </p:animMotion>
                                  </p:childTnLst>
                                </p:cTn>
                              </p:par>
                              <p:par>
                                <p:cTn id="9" presetID="42" presetClass="path" presetSubtype="0" fill="hold" grpId="0" nodeType="withEffect">
                                  <p:stCondLst>
                                    <p:cond delay="0"/>
                                  </p:stCondLst>
                                  <p:childTnLst>
                                    <p:animMotion origin="layout" path="M 6.25E-7 -1.85185E-6 L 0.71602 -0.05602 " pathEditMode="relative" rAng="0" ptsTypes="AA">
                                      <p:cBhvr>
                                        <p:cTn id="10" dur="8000" fill="hold"/>
                                        <p:tgtEl>
                                          <p:spTgt spid="169"/>
                                        </p:tgtEl>
                                        <p:attrNameLst>
                                          <p:attrName>ppt_x</p:attrName>
                                          <p:attrName>ppt_y</p:attrName>
                                        </p:attrNameLst>
                                      </p:cBhvr>
                                      <p:rCtr x="35794" y="-2801"/>
                                    </p:animMotion>
                                  </p:childTnLst>
                                </p:cTn>
                              </p:par>
                              <p:par>
                                <p:cTn id="11" presetID="35" presetClass="path" presetSubtype="0" accel="50000" decel="50000" fill="hold" nodeType="withEffect">
                                  <p:stCondLst>
                                    <p:cond delay="0"/>
                                  </p:stCondLst>
                                  <p:childTnLst>
                                    <p:animMotion origin="layout" path="M -4.58333E-6 -4.81481E-6 L 0.75717 0.08704 " pathEditMode="relative" rAng="0" ptsTypes="AA">
                                      <p:cBhvr>
                                        <p:cTn id="12" dur="2000" fill="hold"/>
                                        <p:tgtEl>
                                          <p:spTgt spid="172"/>
                                        </p:tgtEl>
                                        <p:attrNameLst>
                                          <p:attrName>ppt_x</p:attrName>
                                          <p:attrName>ppt_y</p:attrName>
                                        </p:attrNameLst>
                                      </p:cBhvr>
                                      <p:rCtr x="37852" y="4352"/>
                                    </p:animMotion>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left)">
                                      <p:cBhvr>
                                        <p:cTn id="17" dur="500"/>
                                        <p:tgtEl>
                                          <p:spTgt spid="155"/>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strVal val="#ppt_h"/>
                                          </p:val>
                                        </p:tav>
                                        <p:tav tm="100000">
                                          <p:val>
                                            <p:strVal val="#ppt_h"/>
                                          </p:val>
                                        </p:tav>
                                      </p:tavLst>
                                    </p:anim>
                                  </p:childTnLst>
                                </p:cTn>
                              </p:par>
                              <p:par>
                                <p:cTn id="24" presetID="17"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D5AEF9-AFB9-99A5-EA07-2A957DF9F0D4}"/>
              </a:ext>
            </a:extLst>
          </p:cNvPr>
          <p:cNvSpPr txBox="1"/>
          <p:nvPr/>
        </p:nvSpPr>
        <p:spPr>
          <a:xfrm>
            <a:off x="840657" y="1241200"/>
            <a:ext cx="10702413" cy="4832092"/>
          </a:xfrm>
          <a:prstGeom prst="rect">
            <a:avLst/>
          </a:prstGeom>
          <a:noFill/>
        </p:spPr>
        <p:txBody>
          <a:bodyPr wrap="square">
            <a:spAutoFit/>
          </a:bodyPr>
          <a:lstStyle/>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đặc điểm của một trong những thành phần của thiên nhiên Việt Nam (ví dụ: địa hình, khí hậu, sông ngòi, đất, rừng,...).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Kể được tên và xác định được trên lược đồ hoặc bản đồ một số khoáng sản chính.</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Nêu được vai trò của tài nguyên thiên nhiên đối với sự phát triển kinh tế.</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Trình bày được một số khó khăn của môi trường thiên nhiên đối với sản xuất và đời sống.</a:t>
            </a:r>
          </a:p>
          <a:p>
            <a:pPr marL="457200" lvl="0" indent="-457200" algn="just">
              <a:buFont typeface="Arial" panose="020B0604020202020204" pitchFamily="34" charset="0"/>
              <a:buChar cha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Đưa ra được một số biện pháp bảo vệ tài nguyên thiên nhiên và phòng, chống thiên tai.</a:t>
            </a:r>
          </a:p>
        </p:txBody>
      </p:sp>
      <p:pic>
        <p:nvPicPr>
          <p:cNvPr id="3" name="Picture 2">
            <a:extLst>
              <a:ext uri="{FF2B5EF4-FFF2-40B4-BE49-F238E27FC236}">
                <a16:creationId xmlns:a16="http://schemas.microsoft.com/office/drawing/2014/main" id="{A5DD462B-E92C-761F-3125-8093A1711569}"/>
              </a:ext>
            </a:extLst>
          </p:cNvPr>
          <p:cNvPicPr>
            <a:picLocks noChangeAspect="1"/>
          </p:cNvPicPr>
          <p:nvPr/>
        </p:nvPicPr>
        <p:blipFill>
          <a:blip r:embed="rId2"/>
          <a:stretch>
            <a:fillRect/>
          </a:stretch>
        </p:blipFill>
        <p:spPr>
          <a:xfrm>
            <a:off x="4052379" y="117746"/>
            <a:ext cx="4224894" cy="1018120"/>
          </a:xfrm>
          <a:prstGeom prst="rect">
            <a:avLst/>
          </a:prstGeom>
        </p:spPr>
      </p:pic>
    </p:spTree>
    <p:extLst>
      <p:ext uri="{BB962C8B-B14F-4D97-AF65-F5344CB8AC3E}">
        <p14:creationId xmlns:p14="http://schemas.microsoft.com/office/powerpoint/2010/main" val="26692742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B1E5D34-74C3-23E7-DC7B-AABB29797BE8}"/>
              </a:ext>
            </a:extLst>
          </p:cNvPr>
          <p:cNvGrpSpPr/>
          <p:nvPr/>
        </p:nvGrpSpPr>
        <p:grpSpPr>
          <a:xfrm>
            <a:off x="1765692" y="910800"/>
            <a:ext cx="9372988" cy="4251137"/>
            <a:chOff x="1834517" y="822309"/>
            <a:chExt cx="9372988" cy="4251137"/>
          </a:xfrm>
        </p:grpSpPr>
        <p:grpSp>
          <p:nvGrpSpPr>
            <p:cNvPr id="3" name="Group 2">
              <a:extLst>
                <a:ext uri="{FF2B5EF4-FFF2-40B4-BE49-F238E27FC236}">
                  <a16:creationId xmlns:a16="http://schemas.microsoft.com/office/drawing/2014/main" id="{F76BE2FF-9DCB-FE2A-FBAD-CCC679270617}"/>
                </a:ext>
              </a:extLst>
            </p:cNvPr>
            <p:cNvGrpSpPr/>
            <p:nvPr/>
          </p:nvGrpSpPr>
          <p:grpSpPr>
            <a:xfrm>
              <a:off x="1834517" y="1276858"/>
              <a:ext cx="8892477" cy="3796588"/>
              <a:chOff x="1599346" y="1376516"/>
              <a:chExt cx="9494752" cy="4296697"/>
            </a:xfrm>
          </p:grpSpPr>
          <p:sp>
            <p:nvSpPr>
              <p:cNvPr id="2" name="Rectangle: Rounded Corners 1">
                <a:extLst>
                  <a:ext uri="{FF2B5EF4-FFF2-40B4-BE49-F238E27FC236}">
                    <a16:creationId xmlns:a16="http://schemas.microsoft.com/office/drawing/2014/main" id="{EDF916D6-9BF8-7EA8-B184-6BE52B08D1C2}"/>
                  </a:ext>
                </a:extLst>
              </p:cNvPr>
              <p:cNvSpPr/>
              <p:nvPr/>
            </p:nvSpPr>
            <p:spPr>
              <a:xfrm>
                <a:off x="1599346" y="1376516"/>
                <a:ext cx="9494752" cy="4296697"/>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7AC74096-C709-A5B0-0E6E-4ED01EC591AE}"/>
                  </a:ext>
                </a:extLst>
              </p:cNvPr>
              <p:cNvSpPr/>
              <p:nvPr/>
            </p:nvSpPr>
            <p:spPr>
              <a:xfrm>
                <a:off x="1864013" y="1676701"/>
                <a:ext cx="9004745" cy="3716293"/>
              </a:xfrm>
              <a:prstGeom prst="roundRect">
                <a:avLst/>
              </a:prstGeom>
              <a:noFill/>
              <a:ln w="57150">
                <a:solidFill>
                  <a:srgbClr val="80BE2D"/>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图片 14">
              <a:extLst>
                <a:ext uri="{FF2B5EF4-FFF2-40B4-BE49-F238E27FC236}">
                  <a16:creationId xmlns:a16="http://schemas.microsoft.com/office/drawing/2014/main" id="{9EC9D058-5EDF-EBAF-0ECF-39783A2AB187}"/>
                </a:ext>
              </a:extLst>
            </p:cNvPr>
            <p:cNvPicPr>
              <a:picLocks noChangeAspect="1"/>
            </p:cNvPicPr>
            <p:nvPr/>
          </p:nvPicPr>
          <p:blipFill rotWithShape="1">
            <a:blip r:embed="rId2">
              <a:extLst>
                <a:ext uri="{28A0092B-C50C-407E-A947-70E740481C1C}">
                  <a14:useLocalDpi xmlns:a14="http://schemas.microsoft.com/office/drawing/2010/main" val="0"/>
                </a:ext>
              </a:extLst>
            </a:blip>
            <a:srcRect l="71003" t="7054" r="5326" b="80261"/>
            <a:stretch/>
          </p:blipFill>
          <p:spPr>
            <a:xfrm>
              <a:off x="9011702" y="822309"/>
              <a:ext cx="2195803" cy="1765191"/>
            </a:xfrm>
            <a:prstGeom prst="rect">
              <a:avLst/>
            </a:prstGeom>
          </p:spPr>
        </p:pic>
      </p:grpSp>
      <p:pic>
        <p:nvPicPr>
          <p:cNvPr id="8" name="Picture 7" descr="A picture containing toy, doll&#10;&#10;Description automatically generated">
            <a:extLst>
              <a:ext uri="{FF2B5EF4-FFF2-40B4-BE49-F238E27FC236}">
                <a16:creationId xmlns:a16="http://schemas.microsoft.com/office/drawing/2014/main" id="{09858E3B-9779-4522-8554-64B1B6B5AC6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926" b="96127" l="4924" r="97828">
                        <a14:foregroundMark x1="19117" y1="18417" x2="29254" y2="19191"/>
                        <a14:foregroundMark x1="29254" y1="19191" x2="36350" y2="43718"/>
                        <a14:foregroundMark x1="36350" y1="43718" x2="28747" y2="23236"/>
                        <a14:foregroundMark x1="28747" y1="23236" x2="30630" y2="9036"/>
                        <a14:foregroundMark x1="30630" y1="9036" x2="30630" y2="9036"/>
                        <a14:foregroundMark x1="4345" y1="21773" x2="13106" y2="32444"/>
                        <a14:foregroundMark x1="13106" y1="32444" x2="4924" y2="30809"/>
                        <a14:foregroundMark x1="4924" y1="30809" x2="11224" y2="22547"/>
                        <a14:foregroundMark x1="11224" y1="22547" x2="11296" y2="22547"/>
                        <a14:foregroundMark x1="16220" y1="15404" x2="30992" y2="5680"/>
                        <a14:foregroundMark x1="30992" y1="5680" x2="38016" y2="10585"/>
                        <a14:foregroundMark x1="38016" y1="10585" x2="45257" y2="19707"/>
                        <a14:foregroundMark x1="45257" y1="19707" x2="34178" y2="21084"/>
                        <a14:foregroundMark x1="34178" y1="21084" x2="21361" y2="16265"/>
                        <a14:foregroundMark x1="21361" y1="16265" x2="15351" y2="19277"/>
                        <a14:foregroundMark x1="15351" y1="19277" x2="32657" y2="3614"/>
                        <a14:foregroundMark x1="70022" y1="23666" x2="74222" y2="66867"/>
                        <a14:foregroundMark x1="74222" y1="66867" x2="67343" y2="63081"/>
                        <a14:foregroundMark x1="67343" y1="63081" x2="73642" y2="19019"/>
                        <a14:foregroundMark x1="87400" y1="8864" x2="90369" y2="18503"/>
                        <a14:foregroundMark x1="90369" y1="18503" x2="92035" y2="7401"/>
                        <a14:foregroundMark x1="92035" y1="7401" x2="92976" y2="6368"/>
                        <a14:foregroundMark x1="92904" y1="6368" x2="97828" y2="13081"/>
                        <a14:foregroundMark x1="97828" y1="13081" x2="96235" y2="9036"/>
                        <a14:foregroundMark x1="92180" y1="3012" x2="94642" y2="4733"/>
                        <a14:foregroundMark x1="58798" y1="26850" x2="63070" y2="31670"/>
                        <a14:foregroundMark x1="63070" y1="31670" x2="63650" y2="27453"/>
                        <a14:foregroundMark x1="23316" y1="67814" x2="28530" y2="84682"/>
                        <a14:foregroundMark x1="28530" y1="84682" x2="24692" y2="94664"/>
                        <a14:foregroundMark x1="24692" y1="94664" x2="26068" y2="81239"/>
                        <a14:foregroundMark x1="26068" y1="81239" x2="24765" y2="75559"/>
                        <a14:foregroundMark x1="33164" y1="70310" x2="41274" y2="85026"/>
                        <a14:foregroundMark x1="41274" y1="85026" x2="39826" y2="95267"/>
                        <a14:foregroundMark x1="39826" y1="95267" x2="40116" y2="80637"/>
                        <a14:foregroundMark x1="40116" y1="80637" x2="33454" y2="69880"/>
                        <a14:foregroundMark x1="33599" y1="77969" x2="39102" y2="90792"/>
                        <a14:foregroundMark x1="39102" y1="90792" x2="38668" y2="78916"/>
                        <a14:foregroundMark x1="32802" y1="79174" x2="36640" y2="87177"/>
                        <a14:foregroundMark x1="36640" y1="87177" x2="35409" y2="78399"/>
                        <a14:foregroundMark x1="25416" y1="74785" x2="28892" y2="86489"/>
                        <a14:foregroundMark x1="28892" y1="86489" x2="25199" y2="95697"/>
                        <a14:foregroundMark x1="25199" y1="95697" x2="23461" y2="87005"/>
                        <a14:foregroundMark x1="23461" y1="87005" x2="26865" y2="75731"/>
                        <a14:foregroundMark x1="27009" y1="72031" x2="28675" y2="84251"/>
                        <a14:foregroundMark x1="28675" y1="84251" x2="28530" y2="71945"/>
                        <a14:foregroundMark x1="22882" y1="73666" x2="24837" y2="86575"/>
                        <a14:foregroundMark x1="24837" y1="86575" x2="24765" y2="79346"/>
                        <a14:foregroundMark x1="24765" y1="79346" x2="24909" y2="78916"/>
                        <a14:foregroundMark x1="22882" y1="82530" x2="24113" y2="80981"/>
                        <a14:foregroundMark x1="23534" y1="81583" x2="24258" y2="89243"/>
                        <a14:foregroundMark x1="24258" y1="89243" x2="23678" y2="84165"/>
                        <a14:foregroundMark x1="63650" y1="72203" x2="65749" y2="91222"/>
                        <a14:foregroundMark x1="65749" y1="91222" x2="61115" y2="96127"/>
                        <a14:foregroundMark x1="61115" y1="96127" x2="65460" y2="83563"/>
                        <a14:foregroundMark x1="65460" y1="83563" x2="65460" y2="77625"/>
                        <a14:foregroundMark x1="62056" y1="77625" x2="62998" y2="90189"/>
                        <a14:foregroundMark x1="62998" y1="90189" x2="65098" y2="79174"/>
                        <a14:foregroundMark x1="60825" y1="81756" x2="61115" y2="95697"/>
                        <a14:foregroundMark x1="76973" y1="72892" x2="84359" y2="85026"/>
                        <a14:foregroundMark x1="84359" y1="85026" x2="78783" y2="81067"/>
                        <a14:foregroundMark x1="78783" y1="81067" x2="79508" y2="74010"/>
                        <a14:foregroundMark x1="77118" y1="77022" x2="83997" y2="91222"/>
                        <a14:foregroundMark x1="83997" y1="91222" x2="78856" y2="86317"/>
                        <a14:foregroundMark x1="78856" y1="86317" x2="79508" y2="79862"/>
                        <a14:foregroundMark x1="75525" y1="82186" x2="79001" y2="88726"/>
                        <a14:foregroundMark x1="79001" y1="88726" x2="78928" y2="81756"/>
                        <a14:foregroundMark x1="78928" y1="81756" x2="77625" y2="80034"/>
                        <a14:foregroundMark x1="81680" y1="91566" x2="88993" y2="90620"/>
                        <a14:foregroundMark x1="88993" y1="90620" x2="80449" y2="94320"/>
                        <a14:foregroundMark x1="80449" y1="94320" x2="89283" y2="89673"/>
                      </a14:backgroundRemoval>
                    </a14:imgEffect>
                  </a14:imgLayer>
                </a14:imgProps>
              </a:ext>
              <a:ext uri="{28A0092B-C50C-407E-A947-70E740481C1C}">
                <a14:useLocalDpi xmlns:a14="http://schemas.microsoft.com/office/drawing/2010/main" val="0"/>
              </a:ext>
            </a:extLst>
          </a:blip>
          <a:stretch>
            <a:fillRect/>
          </a:stretch>
        </p:blipFill>
        <p:spPr>
          <a:xfrm>
            <a:off x="-341932" y="3199800"/>
            <a:ext cx="3568966" cy="3805385"/>
          </a:xfrm>
          <a:prstGeom prst="rect">
            <a:avLst/>
          </a:prstGeom>
        </p:spPr>
      </p:pic>
      <p:pic>
        <p:nvPicPr>
          <p:cNvPr id="6" name="Picture 5">
            <a:extLst>
              <a:ext uri="{FF2B5EF4-FFF2-40B4-BE49-F238E27FC236}">
                <a16:creationId xmlns:a16="http://schemas.microsoft.com/office/drawing/2014/main" id="{99D32510-A3C6-FCAA-9257-E978BF9D5E3E}"/>
              </a:ext>
            </a:extLst>
          </p:cNvPr>
          <p:cNvPicPr>
            <a:picLocks noChangeAspect="1"/>
          </p:cNvPicPr>
          <p:nvPr/>
        </p:nvPicPr>
        <p:blipFill>
          <a:blip r:embed="rId5"/>
          <a:stretch>
            <a:fillRect/>
          </a:stretch>
        </p:blipFill>
        <p:spPr>
          <a:xfrm>
            <a:off x="1696866" y="2142855"/>
            <a:ext cx="9004572" cy="2377646"/>
          </a:xfrm>
          <a:prstGeom prst="rect">
            <a:avLst/>
          </a:prstGeom>
        </p:spPr>
      </p:pic>
    </p:spTree>
    <p:extLst>
      <p:ext uri="{BB962C8B-B14F-4D97-AF65-F5344CB8AC3E}">
        <p14:creationId xmlns:p14="http://schemas.microsoft.com/office/powerpoint/2010/main" val="2274913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grpSp>
        <p:nvGrpSpPr>
          <p:cNvPr id="13" name="组合 12"/>
          <p:cNvGrpSpPr/>
          <p:nvPr/>
        </p:nvGrpSpPr>
        <p:grpSpPr>
          <a:xfrm>
            <a:off x="1330667" y="286689"/>
            <a:ext cx="9236336" cy="4843308"/>
            <a:chOff x="-7927329" y="-4954585"/>
            <a:chExt cx="9902260" cy="5268685"/>
          </a:xfrm>
        </p:grpSpPr>
        <p:sp>
          <p:nvSpPr>
            <p:cNvPr id="15" name="任意多边形 14"/>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任意多边形 15"/>
            <p:cNvSpPr/>
            <p:nvPr/>
          </p:nvSpPr>
          <p:spPr>
            <a:xfrm>
              <a:off x="-7607581" y="-4631681"/>
              <a:ext cx="9233127"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7" name="任意多边形 16"/>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pic>
        <p:nvPicPr>
          <p:cNvPr id="23"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86060" y="4227430"/>
            <a:ext cx="6419879" cy="2436054"/>
          </a:xfrm>
          <a:prstGeom prst="rect">
            <a:avLst/>
          </a:prstGeom>
        </p:spPr>
      </p:pic>
      <p:sp>
        <p:nvSpPr>
          <p:cNvPr id="2" name="TextBox 1">
            <a:extLst>
              <a:ext uri="{FF2B5EF4-FFF2-40B4-BE49-F238E27FC236}">
                <a16:creationId xmlns:a16="http://schemas.microsoft.com/office/drawing/2014/main" id="{165FB4BC-8C31-E753-96FE-78423CC3C280}"/>
              </a:ext>
            </a:extLst>
          </p:cNvPr>
          <p:cNvSpPr txBox="1"/>
          <p:nvPr/>
        </p:nvSpPr>
        <p:spPr>
          <a:xfrm>
            <a:off x="1885950" y="1010460"/>
            <a:ext cx="8048625"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HOẠT</a:t>
            </a: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 ĐỘNG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rPr>
              <a:t>TÌM HIỂU VỀ ĐỊA HÌNH VÀ KHOÁNG SẢN</a:t>
            </a:r>
            <a:endParaRPr kumimoji="0" lang="vi-V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483800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536958-7C85-EF81-1D68-FA8928B004D2}"/>
              </a:ext>
            </a:extLst>
          </p:cNvPr>
          <p:cNvGrpSpPr/>
          <p:nvPr/>
        </p:nvGrpSpPr>
        <p:grpSpPr>
          <a:xfrm>
            <a:off x="244566" y="763479"/>
            <a:ext cx="7328085" cy="4927107"/>
            <a:chOff x="247428" y="190877"/>
            <a:chExt cx="12011247" cy="1466473"/>
          </a:xfrm>
        </p:grpSpPr>
        <p:grpSp>
          <p:nvGrpSpPr>
            <p:cNvPr id="4" name="组合 19">
              <a:extLst>
                <a:ext uri="{FF2B5EF4-FFF2-40B4-BE49-F238E27FC236}">
                  <a16:creationId xmlns:a16="http://schemas.microsoft.com/office/drawing/2014/main" id="{FF91B2AC-F328-1CC2-A9FD-38BBE8550D0E}"/>
                </a:ext>
              </a:extLst>
            </p:cNvPr>
            <p:cNvGrpSpPr/>
            <p:nvPr/>
          </p:nvGrpSpPr>
          <p:grpSpPr>
            <a:xfrm>
              <a:off x="247428" y="190877"/>
              <a:ext cx="12011247" cy="1466473"/>
              <a:chOff x="692006" y="116442"/>
              <a:chExt cx="11176173" cy="2919244"/>
            </a:xfrm>
          </p:grpSpPr>
          <p:sp>
            <p:nvSpPr>
              <p:cNvPr id="7" name="矩形 16">
                <a:extLst>
                  <a:ext uri="{FF2B5EF4-FFF2-40B4-BE49-F238E27FC236}">
                    <a16:creationId xmlns:a16="http://schemas.microsoft.com/office/drawing/2014/main" id="{1F58E5FF-5D78-E494-4494-1CB86AF474D4}"/>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8" name="矩形 16">
                <a:extLst>
                  <a:ext uri="{FF2B5EF4-FFF2-40B4-BE49-F238E27FC236}">
                    <a16:creationId xmlns:a16="http://schemas.microsoft.com/office/drawing/2014/main" id="{53535539-9E63-F88E-302A-9703D434C06E}"/>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grpSp>
        <p:sp>
          <p:nvSpPr>
            <p:cNvPr id="5" name="Rectangle 70">
              <a:extLst>
                <a:ext uri="{FF2B5EF4-FFF2-40B4-BE49-F238E27FC236}">
                  <a16:creationId xmlns:a16="http://schemas.microsoft.com/office/drawing/2014/main" id="{A5AEE22F-F4DF-37DA-A400-13BF0C37E162}"/>
                </a:ext>
              </a:extLst>
            </p:cNvPr>
            <p:cNvSpPr>
              <a:spLocks noChangeArrowheads="1"/>
            </p:cNvSpPr>
            <p:nvPr/>
          </p:nvSpPr>
          <p:spPr bwMode="auto">
            <a:xfrm>
              <a:off x="705084" y="326917"/>
              <a:ext cx="11175264"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ọc thông tin trong mục kết hợp quan sát hình 1</a:t>
              </a:r>
              <a:r>
                <a:rPr lang="en-US"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a:t>
              </a:r>
              <a:r>
                <a:rPr lang="vi-VN" altLang="zh-CN" sz="24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Lược đồ tự nhiên Việt Nam, thực hiện các nhiệm vụ sau: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Chỉ trên lược đ</a:t>
              </a:r>
              <a:r>
                <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ồ</a:t>
              </a: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khu vực đồi núi và các khu vực đồng bằng ở nước ta.</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Cho biết dạng địa hình nào chiếm phần lớn diện tích.</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Khu vực miền núi tập trung ở những đâu?</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Các dãy núi có hướng như thế nào?</a:t>
              </a: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những đồng bằng lớn.</a:t>
              </a:r>
              <a:endParaRPr lang="en-US"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endParaRPr>
            </a:p>
            <a:p>
              <a:pPr algn="just">
                <a:lnSpc>
                  <a:spcPct val="100000"/>
                </a:lnSpc>
                <a:spcBef>
                  <a:spcPct val="0"/>
                </a:spcBef>
                <a:buNone/>
              </a:pPr>
              <a:r>
                <a:rPr lang="vi-VN" altLang="zh-CN" sz="2400"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 Kể tên một số dãy núi.</a:t>
              </a:r>
            </a:p>
          </p:txBody>
        </p:sp>
      </p:grpSp>
      <p:pic>
        <p:nvPicPr>
          <p:cNvPr id="10" name="Picture 9">
            <a:extLst>
              <a:ext uri="{FF2B5EF4-FFF2-40B4-BE49-F238E27FC236}">
                <a16:creationId xmlns:a16="http://schemas.microsoft.com/office/drawing/2014/main" id="{E86CC0CC-9989-F2A2-6EF4-87F0D885A5CA}"/>
              </a:ext>
            </a:extLst>
          </p:cNvPr>
          <p:cNvPicPr>
            <a:picLocks noChangeAspect="1"/>
          </p:cNvPicPr>
          <p:nvPr/>
        </p:nvPicPr>
        <p:blipFill>
          <a:blip r:embed="rId2"/>
          <a:stretch>
            <a:fillRect/>
          </a:stretch>
        </p:blipFill>
        <p:spPr>
          <a:xfrm>
            <a:off x="7521678" y="263760"/>
            <a:ext cx="4229254" cy="6297120"/>
          </a:xfrm>
          <a:prstGeom prst="rect">
            <a:avLst/>
          </a:prstGeom>
        </p:spPr>
      </p:pic>
      <p:sp>
        <p:nvSpPr>
          <p:cNvPr id="3" name="TextBox 2">
            <a:extLst>
              <a:ext uri="{FF2B5EF4-FFF2-40B4-BE49-F238E27FC236}">
                <a16:creationId xmlns:a16="http://schemas.microsoft.com/office/drawing/2014/main" id="{7E21EF1D-5045-6C0F-3EC1-5A9096E2FE4D}"/>
              </a:ext>
            </a:extLst>
          </p:cNvPr>
          <p:cNvSpPr txBox="1"/>
          <p:nvPr/>
        </p:nvSpPr>
        <p:spPr>
          <a:xfrm>
            <a:off x="0" y="0"/>
            <a:ext cx="2512380" cy="523220"/>
          </a:xfrm>
          <a:prstGeom prst="rect">
            <a:avLst/>
          </a:prstGeom>
          <a:noFill/>
        </p:spPr>
        <p:txBody>
          <a:bodyPr wrap="square" rtlCol="0">
            <a:spAutoFit/>
          </a:bodyPr>
          <a:lstStyle/>
          <a:p>
            <a:r>
              <a:rPr lang="en-US" sz="2800" b="1" dirty="0"/>
              <a:t>a) </a:t>
            </a:r>
            <a:r>
              <a:rPr lang="en-US" sz="2800" b="1" dirty="0" err="1"/>
              <a:t>Địa</a:t>
            </a:r>
            <a:r>
              <a:rPr lang="en-US" sz="2800" b="1" dirty="0"/>
              <a:t> </a:t>
            </a:r>
            <a:r>
              <a:rPr lang="en-US" sz="2800" b="1" dirty="0" err="1"/>
              <a:t>hình</a:t>
            </a:r>
            <a:endParaRPr lang="en-US" sz="2800" b="1" dirty="0"/>
          </a:p>
        </p:txBody>
      </p:sp>
    </p:spTree>
    <p:extLst>
      <p:ext uri="{BB962C8B-B14F-4D97-AF65-F5344CB8AC3E}">
        <p14:creationId xmlns:p14="http://schemas.microsoft.com/office/powerpoint/2010/main" val="1887589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08387AD-506A-EC05-E273-492A25B71BB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3128" y="2883093"/>
            <a:ext cx="2372957" cy="3615933"/>
          </a:xfrm>
          <a:prstGeom prst="rect">
            <a:avLst/>
          </a:prstGeom>
        </p:spPr>
      </p:pic>
      <p:grpSp>
        <p:nvGrpSpPr>
          <p:cNvPr id="4" name="Group 3">
            <a:extLst>
              <a:ext uri="{FF2B5EF4-FFF2-40B4-BE49-F238E27FC236}">
                <a16:creationId xmlns:a16="http://schemas.microsoft.com/office/drawing/2014/main" id="{D6B4F244-E6F2-ED9E-EA43-DBC1E2BC158D}"/>
              </a:ext>
            </a:extLst>
          </p:cNvPr>
          <p:cNvGrpSpPr/>
          <p:nvPr/>
        </p:nvGrpSpPr>
        <p:grpSpPr>
          <a:xfrm flipH="1">
            <a:off x="6471821" y="372863"/>
            <a:ext cx="5246702" cy="2876364"/>
            <a:chOff x="1395977" y="1070949"/>
            <a:chExt cx="4531941" cy="1890493"/>
          </a:xfrm>
        </p:grpSpPr>
        <p:pic>
          <p:nvPicPr>
            <p:cNvPr id="5" name="Picture 2">
              <a:extLst>
                <a:ext uri="{FF2B5EF4-FFF2-40B4-BE49-F238E27FC236}">
                  <a16:creationId xmlns:a16="http://schemas.microsoft.com/office/drawing/2014/main" id="{D84CB3C3-E526-4A32-83C4-7A4C7FD50B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395977" y="1070949"/>
              <a:ext cx="4531941" cy="1890493"/>
            </a:xfrm>
            <a:prstGeom prst="rect">
              <a:avLst/>
            </a:prstGeom>
          </p:spPr>
        </p:pic>
        <p:sp>
          <p:nvSpPr>
            <p:cNvPr id="6" name="TextBox 5">
              <a:extLst>
                <a:ext uri="{FF2B5EF4-FFF2-40B4-BE49-F238E27FC236}">
                  <a16:creationId xmlns:a16="http://schemas.microsoft.com/office/drawing/2014/main" id="{671CC7A5-39D3-04A7-C5C3-3EC2A1072B40}"/>
                </a:ext>
              </a:extLst>
            </p:cNvPr>
            <p:cNvSpPr txBox="1"/>
            <p:nvPr/>
          </p:nvSpPr>
          <p:spPr>
            <a:xfrm>
              <a:off x="1626390" y="1445191"/>
              <a:ext cx="4173103" cy="1031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vi-VN" sz="3200" b="1" i="0" dirty="0">
                  <a:solidFill>
                    <a:srgbClr val="002060"/>
                  </a:solidFill>
                  <a:effectLst/>
                  <a:latin typeface="Cambria" panose="02040503050406030204" pitchFamily="18" charset="0"/>
                  <a:ea typeface="Cambria" panose="02040503050406030204" pitchFamily="18" charset="0"/>
                </a:rPr>
                <a:t>Khu vực đồi núi ở nước ta: Vùng Tây bắc và Đông Bắc, Tây Nguyên.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D2BC6416-B810-130F-283E-6664AF1776D5}"/>
              </a:ext>
            </a:extLst>
          </p:cNvPr>
          <p:cNvPicPr>
            <a:picLocks noChangeAspect="1"/>
          </p:cNvPicPr>
          <p:nvPr/>
        </p:nvPicPr>
        <p:blipFill>
          <a:blip r:embed="rId6"/>
          <a:stretch>
            <a:fillRect/>
          </a:stretch>
        </p:blipFill>
        <p:spPr>
          <a:xfrm>
            <a:off x="282063" y="206829"/>
            <a:ext cx="5171680" cy="6858000"/>
          </a:xfrm>
          <a:prstGeom prst="rect">
            <a:avLst/>
          </a:prstGeom>
        </p:spPr>
      </p:pic>
      <p:sp>
        <p:nvSpPr>
          <p:cNvPr id="9" name="Freeform: Shape 8">
            <a:extLst>
              <a:ext uri="{FF2B5EF4-FFF2-40B4-BE49-F238E27FC236}">
                <a16:creationId xmlns:a16="http://schemas.microsoft.com/office/drawing/2014/main" id="{2F4D53C2-0716-E827-9841-A2B25F66E4B2}"/>
              </a:ext>
            </a:extLst>
          </p:cNvPr>
          <p:cNvSpPr/>
          <p:nvPr/>
        </p:nvSpPr>
        <p:spPr>
          <a:xfrm>
            <a:off x="1074568" y="337262"/>
            <a:ext cx="4161460" cy="5497481"/>
          </a:xfrm>
          <a:custGeom>
            <a:avLst/>
            <a:gdLst>
              <a:gd name="connsiteX0" fmla="*/ 3117 w 4161460"/>
              <a:gd name="connsiteY0" fmla="*/ 446510 h 5497481"/>
              <a:gd name="connsiteX1" fmla="*/ 68432 w 4161460"/>
              <a:gd name="connsiteY1" fmla="*/ 413852 h 5497481"/>
              <a:gd name="connsiteX2" fmla="*/ 144632 w 4161460"/>
              <a:gd name="connsiteY2" fmla="*/ 337652 h 5497481"/>
              <a:gd name="connsiteX3" fmla="*/ 297032 w 4161460"/>
              <a:gd name="connsiteY3" fmla="*/ 294110 h 5497481"/>
              <a:gd name="connsiteX4" fmla="*/ 329689 w 4161460"/>
              <a:gd name="connsiteY4" fmla="*/ 272338 h 5497481"/>
              <a:gd name="connsiteX5" fmla="*/ 503860 w 4161460"/>
              <a:gd name="connsiteY5" fmla="*/ 294110 h 5497481"/>
              <a:gd name="connsiteX6" fmla="*/ 569175 w 4161460"/>
              <a:gd name="connsiteY6" fmla="*/ 359424 h 5497481"/>
              <a:gd name="connsiteX7" fmla="*/ 623603 w 4161460"/>
              <a:gd name="connsiteY7" fmla="*/ 392081 h 5497481"/>
              <a:gd name="connsiteX8" fmla="*/ 656260 w 4161460"/>
              <a:gd name="connsiteY8" fmla="*/ 381195 h 5497481"/>
              <a:gd name="connsiteX9" fmla="*/ 667146 w 4161460"/>
              <a:gd name="connsiteY9" fmla="*/ 348538 h 5497481"/>
              <a:gd name="connsiteX10" fmla="*/ 710689 w 4161460"/>
              <a:gd name="connsiteY10" fmla="*/ 283224 h 5497481"/>
              <a:gd name="connsiteX11" fmla="*/ 754232 w 4161460"/>
              <a:gd name="connsiteY11" fmla="*/ 250567 h 5497481"/>
              <a:gd name="connsiteX12" fmla="*/ 830432 w 4161460"/>
              <a:gd name="connsiteY12" fmla="*/ 261452 h 5497481"/>
              <a:gd name="connsiteX13" fmla="*/ 895746 w 4161460"/>
              <a:gd name="connsiteY13" fmla="*/ 283224 h 5497481"/>
              <a:gd name="connsiteX14" fmla="*/ 961060 w 4161460"/>
              <a:gd name="connsiteY14" fmla="*/ 272338 h 5497481"/>
              <a:gd name="connsiteX15" fmla="*/ 1059032 w 4161460"/>
              <a:gd name="connsiteY15" fmla="*/ 283224 h 5497481"/>
              <a:gd name="connsiteX16" fmla="*/ 1091689 w 4161460"/>
              <a:gd name="connsiteY16" fmla="*/ 294110 h 5497481"/>
              <a:gd name="connsiteX17" fmla="*/ 1135232 w 4161460"/>
              <a:gd name="connsiteY17" fmla="*/ 304995 h 5497481"/>
              <a:gd name="connsiteX18" fmla="*/ 1157003 w 4161460"/>
              <a:gd name="connsiteY18" fmla="*/ 337652 h 5497481"/>
              <a:gd name="connsiteX19" fmla="*/ 1189660 w 4161460"/>
              <a:gd name="connsiteY19" fmla="*/ 315881 h 5497481"/>
              <a:gd name="connsiteX20" fmla="*/ 1211432 w 4161460"/>
              <a:gd name="connsiteY20" fmla="*/ 283224 h 5497481"/>
              <a:gd name="connsiteX21" fmla="*/ 1244089 w 4161460"/>
              <a:gd name="connsiteY21" fmla="*/ 239681 h 5497481"/>
              <a:gd name="connsiteX22" fmla="*/ 1570660 w 4161460"/>
              <a:gd name="connsiteY22" fmla="*/ 239681 h 5497481"/>
              <a:gd name="connsiteX23" fmla="*/ 1614203 w 4161460"/>
              <a:gd name="connsiteY23" fmla="*/ 217910 h 5497481"/>
              <a:gd name="connsiteX24" fmla="*/ 1646860 w 4161460"/>
              <a:gd name="connsiteY24" fmla="*/ 174367 h 5497481"/>
              <a:gd name="connsiteX25" fmla="*/ 1679517 w 4161460"/>
              <a:gd name="connsiteY25" fmla="*/ 98167 h 5497481"/>
              <a:gd name="connsiteX26" fmla="*/ 1723060 w 4161460"/>
              <a:gd name="connsiteY26" fmla="*/ 76395 h 5497481"/>
              <a:gd name="connsiteX27" fmla="*/ 1744832 w 4161460"/>
              <a:gd name="connsiteY27" fmla="*/ 54624 h 5497481"/>
              <a:gd name="connsiteX28" fmla="*/ 1908117 w 4161460"/>
              <a:gd name="connsiteY28" fmla="*/ 32852 h 5497481"/>
              <a:gd name="connsiteX29" fmla="*/ 1995203 w 4161460"/>
              <a:gd name="connsiteY29" fmla="*/ 195 h 5497481"/>
              <a:gd name="connsiteX30" fmla="*/ 2049632 w 4161460"/>
              <a:gd name="connsiteY30" fmla="*/ 21967 h 5497481"/>
              <a:gd name="connsiteX31" fmla="*/ 2060517 w 4161460"/>
              <a:gd name="connsiteY31" fmla="*/ 76395 h 5497481"/>
              <a:gd name="connsiteX32" fmla="*/ 2082289 w 4161460"/>
              <a:gd name="connsiteY32" fmla="*/ 109052 h 5497481"/>
              <a:gd name="connsiteX33" fmla="*/ 2104060 w 4161460"/>
              <a:gd name="connsiteY33" fmla="*/ 130824 h 5497481"/>
              <a:gd name="connsiteX34" fmla="*/ 2180260 w 4161460"/>
              <a:gd name="connsiteY34" fmla="*/ 163481 h 5497481"/>
              <a:gd name="connsiteX35" fmla="*/ 2593917 w 4161460"/>
              <a:gd name="connsiteY35" fmla="*/ 185252 h 5497481"/>
              <a:gd name="connsiteX36" fmla="*/ 2778975 w 4161460"/>
              <a:gd name="connsiteY36" fmla="*/ 207024 h 5497481"/>
              <a:gd name="connsiteX37" fmla="*/ 2822517 w 4161460"/>
              <a:gd name="connsiteY37" fmla="*/ 250567 h 5497481"/>
              <a:gd name="connsiteX38" fmla="*/ 2898717 w 4161460"/>
              <a:gd name="connsiteY38" fmla="*/ 326767 h 5497481"/>
              <a:gd name="connsiteX39" fmla="*/ 2909603 w 4161460"/>
              <a:gd name="connsiteY39" fmla="*/ 370310 h 5497481"/>
              <a:gd name="connsiteX40" fmla="*/ 2866060 w 4161460"/>
              <a:gd name="connsiteY40" fmla="*/ 424738 h 5497481"/>
              <a:gd name="connsiteX41" fmla="*/ 2844289 w 4161460"/>
              <a:gd name="connsiteY41" fmla="*/ 468281 h 5497481"/>
              <a:gd name="connsiteX42" fmla="*/ 2822517 w 4161460"/>
              <a:gd name="connsiteY42" fmla="*/ 500938 h 5497481"/>
              <a:gd name="connsiteX43" fmla="*/ 2811632 w 4161460"/>
              <a:gd name="connsiteY43" fmla="*/ 544481 h 5497481"/>
              <a:gd name="connsiteX44" fmla="*/ 2887832 w 4161460"/>
              <a:gd name="connsiteY44" fmla="*/ 588024 h 5497481"/>
              <a:gd name="connsiteX45" fmla="*/ 2953146 w 4161460"/>
              <a:gd name="connsiteY45" fmla="*/ 620681 h 5497481"/>
              <a:gd name="connsiteX46" fmla="*/ 3029346 w 4161460"/>
              <a:gd name="connsiteY46" fmla="*/ 685995 h 5497481"/>
              <a:gd name="connsiteX47" fmla="*/ 3138203 w 4161460"/>
              <a:gd name="connsiteY47" fmla="*/ 718652 h 5497481"/>
              <a:gd name="connsiteX48" fmla="*/ 3225289 w 4161460"/>
              <a:gd name="connsiteY48" fmla="*/ 751310 h 5497481"/>
              <a:gd name="connsiteX49" fmla="*/ 3377689 w 4161460"/>
              <a:gd name="connsiteY49" fmla="*/ 794852 h 5497481"/>
              <a:gd name="connsiteX50" fmla="*/ 3432117 w 4161460"/>
              <a:gd name="connsiteY50" fmla="*/ 827510 h 5497481"/>
              <a:gd name="connsiteX51" fmla="*/ 3366803 w 4161460"/>
              <a:gd name="connsiteY51" fmla="*/ 914595 h 5497481"/>
              <a:gd name="connsiteX52" fmla="*/ 3334146 w 4161460"/>
              <a:gd name="connsiteY52" fmla="*/ 925481 h 5497481"/>
              <a:gd name="connsiteX53" fmla="*/ 3268832 w 4161460"/>
              <a:gd name="connsiteY53" fmla="*/ 958138 h 5497481"/>
              <a:gd name="connsiteX54" fmla="*/ 3181746 w 4161460"/>
              <a:gd name="connsiteY54" fmla="*/ 969024 h 5497481"/>
              <a:gd name="connsiteX55" fmla="*/ 3116432 w 4161460"/>
              <a:gd name="connsiteY55" fmla="*/ 1012567 h 5497481"/>
              <a:gd name="connsiteX56" fmla="*/ 3051117 w 4161460"/>
              <a:gd name="connsiteY56" fmla="*/ 1034338 h 5497481"/>
              <a:gd name="connsiteX57" fmla="*/ 2735432 w 4161460"/>
              <a:gd name="connsiteY57" fmla="*/ 969024 h 5497481"/>
              <a:gd name="connsiteX58" fmla="*/ 2539489 w 4161460"/>
              <a:gd name="connsiteY58" fmla="*/ 892824 h 5497481"/>
              <a:gd name="connsiteX59" fmla="*/ 2430632 w 4161460"/>
              <a:gd name="connsiteY59" fmla="*/ 860167 h 5497481"/>
              <a:gd name="connsiteX60" fmla="*/ 2354432 w 4161460"/>
              <a:gd name="connsiteY60" fmla="*/ 805738 h 5497481"/>
              <a:gd name="connsiteX61" fmla="*/ 2289117 w 4161460"/>
              <a:gd name="connsiteY61" fmla="*/ 794852 h 5497481"/>
              <a:gd name="connsiteX62" fmla="*/ 2158489 w 4161460"/>
              <a:gd name="connsiteY62" fmla="*/ 773081 h 5497481"/>
              <a:gd name="connsiteX63" fmla="*/ 2038746 w 4161460"/>
              <a:gd name="connsiteY63" fmla="*/ 794852 h 5497481"/>
              <a:gd name="connsiteX64" fmla="*/ 1995203 w 4161460"/>
              <a:gd name="connsiteY64" fmla="*/ 860167 h 5497481"/>
              <a:gd name="connsiteX65" fmla="*/ 1962546 w 4161460"/>
              <a:gd name="connsiteY65" fmla="*/ 969024 h 5497481"/>
              <a:gd name="connsiteX66" fmla="*/ 1995203 w 4161460"/>
              <a:gd name="connsiteY66" fmla="*/ 1186738 h 5497481"/>
              <a:gd name="connsiteX67" fmla="*/ 2006089 w 4161460"/>
              <a:gd name="connsiteY67" fmla="*/ 1219395 h 5497481"/>
              <a:gd name="connsiteX68" fmla="*/ 2016975 w 4161460"/>
              <a:gd name="connsiteY68" fmla="*/ 1262938 h 5497481"/>
              <a:gd name="connsiteX69" fmla="*/ 1984317 w 4161460"/>
              <a:gd name="connsiteY69" fmla="*/ 1371795 h 5497481"/>
              <a:gd name="connsiteX70" fmla="*/ 1940775 w 4161460"/>
              <a:gd name="connsiteY70" fmla="*/ 1426224 h 5497481"/>
              <a:gd name="connsiteX71" fmla="*/ 1864575 w 4161460"/>
              <a:gd name="connsiteY71" fmla="*/ 1556852 h 5497481"/>
              <a:gd name="connsiteX72" fmla="*/ 1842803 w 4161460"/>
              <a:gd name="connsiteY72" fmla="*/ 1687481 h 5497481"/>
              <a:gd name="connsiteX73" fmla="*/ 1723060 w 4161460"/>
              <a:gd name="connsiteY73" fmla="*/ 1774567 h 5497481"/>
              <a:gd name="connsiteX74" fmla="*/ 1657746 w 4161460"/>
              <a:gd name="connsiteY74" fmla="*/ 1850767 h 5497481"/>
              <a:gd name="connsiteX75" fmla="*/ 1646860 w 4161460"/>
              <a:gd name="connsiteY75" fmla="*/ 1883424 h 5497481"/>
              <a:gd name="connsiteX76" fmla="*/ 1733946 w 4161460"/>
              <a:gd name="connsiteY76" fmla="*/ 2014052 h 5497481"/>
              <a:gd name="connsiteX77" fmla="*/ 1886346 w 4161460"/>
              <a:gd name="connsiteY77" fmla="*/ 2057595 h 5497481"/>
              <a:gd name="connsiteX78" fmla="*/ 2027860 w 4161460"/>
              <a:gd name="connsiteY78" fmla="*/ 2144681 h 5497481"/>
              <a:gd name="connsiteX79" fmla="*/ 2125832 w 4161460"/>
              <a:gd name="connsiteY79" fmla="*/ 2275310 h 5497481"/>
              <a:gd name="connsiteX80" fmla="*/ 2191146 w 4161460"/>
              <a:gd name="connsiteY80" fmla="*/ 2405938 h 5497481"/>
              <a:gd name="connsiteX81" fmla="*/ 2212917 w 4161460"/>
              <a:gd name="connsiteY81" fmla="*/ 2449481 h 5497481"/>
              <a:gd name="connsiteX82" fmla="*/ 2332660 w 4161460"/>
              <a:gd name="connsiteY82" fmla="*/ 2525681 h 5497481"/>
              <a:gd name="connsiteX83" fmla="*/ 2376203 w 4161460"/>
              <a:gd name="connsiteY83" fmla="*/ 2547452 h 5497481"/>
              <a:gd name="connsiteX84" fmla="*/ 2419746 w 4161460"/>
              <a:gd name="connsiteY84" fmla="*/ 2558338 h 5497481"/>
              <a:gd name="connsiteX85" fmla="*/ 2495946 w 4161460"/>
              <a:gd name="connsiteY85" fmla="*/ 2601881 h 5497481"/>
              <a:gd name="connsiteX86" fmla="*/ 2583032 w 4161460"/>
              <a:gd name="connsiteY86" fmla="*/ 2656310 h 5497481"/>
              <a:gd name="connsiteX87" fmla="*/ 2626575 w 4161460"/>
              <a:gd name="connsiteY87" fmla="*/ 2688967 h 5497481"/>
              <a:gd name="connsiteX88" fmla="*/ 2702775 w 4161460"/>
              <a:gd name="connsiteY88" fmla="*/ 2732510 h 5497481"/>
              <a:gd name="connsiteX89" fmla="*/ 2768089 w 4161460"/>
              <a:gd name="connsiteY89" fmla="*/ 2776052 h 5497481"/>
              <a:gd name="connsiteX90" fmla="*/ 2811632 w 4161460"/>
              <a:gd name="connsiteY90" fmla="*/ 2808710 h 5497481"/>
              <a:gd name="connsiteX91" fmla="*/ 2876946 w 4161460"/>
              <a:gd name="connsiteY91" fmla="*/ 2841367 h 5497481"/>
              <a:gd name="connsiteX92" fmla="*/ 2953146 w 4161460"/>
              <a:gd name="connsiteY92" fmla="*/ 2884910 h 5497481"/>
              <a:gd name="connsiteX93" fmla="*/ 3029346 w 4161460"/>
              <a:gd name="connsiteY93" fmla="*/ 2917567 h 5497481"/>
              <a:gd name="connsiteX94" fmla="*/ 3203517 w 4161460"/>
              <a:gd name="connsiteY94" fmla="*/ 3048195 h 5497481"/>
              <a:gd name="connsiteX95" fmla="*/ 3279717 w 4161460"/>
              <a:gd name="connsiteY95" fmla="*/ 3113510 h 5497481"/>
              <a:gd name="connsiteX96" fmla="*/ 3355917 w 4161460"/>
              <a:gd name="connsiteY96" fmla="*/ 3211481 h 5497481"/>
              <a:gd name="connsiteX97" fmla="*/ 3551860 w 4161460"/>
              <a:gd name="connsiteY97" fmla="*/ 3483624 h 5497481"/>
              <a:gd name="connsiteX98" fmla="*/ 3682489 w 4161460"/>
              <a:gd name="connsiteY98" fmla="*/ 3592481 h 5497481"/>
              <a:gd name="connsiteX99" fmla="*/ 3736917 w 4161460"/>
              <a:gd name="connsiteY99" fmla="*/ 3646910 h 5497481"/>
              <a:gd name="connsiteX100" fmla="*/ 3856660 w 4161460"/>
              <a:gd name="connsiteY100" fmla="*/ 3723110 h 5497481"/>
              <a:gd name="connsiteX101" fmla="*/ 3921975 w 4161460"/>
              <a:gd name="connsiteY101" fmla="*/ 3766652 h 5497481"/>
              <a:gd name="connsiteX102" fmla="*/ 4009060 w 4161460"/>
              <a:gd name="connsiteY102" fmla="*/ 3886395 h 5497481"/>
              <a:gd name="connsiteX103" fmla="*/ 4052603 w 4161460"/>
              <a:gd name="connsiteY103" fmla="*/ 3929938 h 5497481"/>
              <a:gd name="connsiteX104" fmla="*/ 4085260 w 4161460"/>
              <a:gd name="connsiteY104" fmla="*/ 4789910 h 5497481"/>
              <a:gd name="connsiteX105" fmla="*/ 4161460 w 4161460"/>
              <a:gd name="connsiteY105" fmla="*/ 4985852 h 5497481"/>
              <a:gd name="connsiteX106" fmla="*/ 4150575 w 4161460"/>
              <a:gd name="connsiteY106" fmla="*/ 5138252 h 5497481"/>
              <a:gd name="connsiteX107" fmla="*/ 4117917 w 4161460"/>
              <a:gd name="connsiteY107" fmla="*/ 5236224 h 5497481"/>
              <a:gd name="connsiteX108" fmla="*/ 4041717 w 4161460"/>
              <a:gd name="connsiteY108" fmla="*/ 5366852 h 5497481"/>
              <a:gd name="connsiteX109" fmla="*/ 3998175 w 4161460"/>
              <a:gd name="connsiteY109" fmla="*/ 5410395 h 5497481"/>
              <a:gd name="connsiteX110" fmla="*/ 3943746 w 4161460"/>
              <a:gd name="connsiteY110" fmla="*/ 5421281 h 5497481"/>
              <a:gd name="connsiteX111" fmla="*/ 3900203 w 4161460"/>
              <a:gd name="connsiteY111" fmla="*/ 5443052 h 5497481"/>
              <a:gd name="connsiteX112" fmla="*/ 3671603 w 4161460"/>
              <a:gd name="connsiteY112" fmla="*/ 5464824 h 5497481"/>
              <a:gd name="connsiteX113" fmla="*/ 3475660 w 4161460"/>
              <a:gd name="connsiteY113" fmla="*/ 5486595 h 5497481"/>
              <a:gd name="connsiteX114" fmla="*/ 3421232 w 4161460"/>
              <a:gd name="connsiteY114" fmla="*/ 5497481 h 5497481"/>
              <a:gd name="connsiteX115" fmla="*/ 3247060 w 4161460"/>
              <a:gd name="connsiteY115" fmla="*/ 5453938 h 5497481"/>
              <a:gd name="connsiteX116" fmla="*/ 3138203 w 4161460"/>
              <a:gd name="connsiteY116" fmla="*/ 5355967 h 5497481"/>
              <a:gd name="connsiteX117" fmla="*/ 3062003 w 4161460"/>
              <a:gd name="connsiteY117" fmla="*/ 5345081 h 5497481"/>
              <a:gd name="connsiteX118" fmla="*/ 3007575 w 4161460"/>
              <a:gd name="connsiteY118" fmla="*/ 5323310 h 5497481"/>
              <a:gd name="connsiteX119" fmla="*/ 2942260 w 4161460"/>
              <a:gd name="connsiteY119" fmla="*/ 5301538 h 5497481"/>
              <a:gd name="connsiteX120" fmla="*/ 2909603 w 4161460"/>
              <a:gd name="connsiteY120" fmla="*/ 5268881 h 5497481"/>
              <a:gd name="connsiteX121" fmla="*/ 2898717 w 4161460"/>
              <a:gd name="connsiteY121" fmla="*/ 5214452 h 5497481"/>
              <a:gd name="connsiteX122" fmla="*/ 2920489 w 4161460"/>
              <a:gd name="connsiteY122" fmla="*/ 4985852 h 5497481"/>
              <a:gd name="connsiteX123" fmla="*/ 2953146 w 4161460"/>
              <a:gd name="connsiteY123" fmla="*/ 4974967 h 5497481"/>
              <a:gd name="connsiteX124" fmla="*/ 3083775 w 4161460"/>
              <a:gd name="connsiteY124" fmla="*/ 4964081 h 5497481"/>
              <a:gd name="connsiteX125" fmla="*/ 3159975 w 4161460"/>
              <a:gd name="connsiteY125" fmla="*/ 4920538 h 5497481"/>
              <a:gd name="connsiteX126" fmla="*/ 3181746 w 4161460"/>
              <a:gd name="connsiteY126" fmla="*/ 4833452 h 5497481"/>
              <a:gd name="connsiteX127" fmla="*/ 3214403 w 4161460"/>
              <a:gd name="connsiteY127" fmla="*/ 4648395 h 5497481"/>
              <a:gd name="connsiteX128" fmla="*/ 3247060 w 4161460"/>
              <a:gd name="connsiteY128" fmla="*/ 4604852 h 5497481"/>
              <a:gd name="connsiteX129" fmla="*/ 3257946 w 4161460"/>
              <a:gd name="connsiteY129" fmla="*/ 4539538 h 5497481"/>
              <a:gd name="connsiteX130" fmla="*/ 3268832 w 4161460"/>
              <a:gd name="connsiteY130" fmla="*/ 4485110 h 5497481"/>
              <a:gd name="connsiteX131" fmla="*/ 3214403 w 4161460"/>
              <a:gd name="connsiteY131" fmla="*/ 4267395 h 5497481"/>
              <a:gd name="connsiteX132" fmla="*/ 3181746 w 4161460"/>
              <a:gd name="connsiteY132" fmla="*/ 4234738 h 5497481"/>
              <a:gd name="connsiteX133" fmla="*/ 3159975 w 4161460"/>
              <a:gd name="connsiteY133" fmla="*/ 4147652 h 5497481"/>
              <a:gd name="connsiteX134" fmla="*/ 3170860 w 4161460"/>
              <a:gd name="connsiteY134" fmla="*/ 4017024 h 5497481"/>
              <a:gd name="connsiteX135" fmla="*/ 3192632 w 4161460"/>
              <a:gd name="connsiteY135" fmla="*/ 3940824 h 5497481"/>
              <a:gd name="connsiteX136" fmla="*/ 3214403 w 4161460"/>
              <a:gd name="connsiteY136" fmla="*/ 3897281 h 5497481"/>
              <a:gd name="connsiteX137" fmla="*/ 3225289 w 4161460"/>
              <a:gd name="connsiteY137" fmla="*/ 3842852 h 5497481"/>
              <a:gd name="connsiteX138" fmla="*/ 3247060 w 4161460"/>
              <a:gd name="connsiteY138" fmla="*/ 3788424 h 5497481"/>
              <a:gd name="connsiteX139" fmla="*/ 3257946 w 4161460"/>
              <a:gd name="connsiteY139" fmla="*/ 3701338 h 5497481"/>
              <a:gd name="connsiteX140" fmla="*/ 3181746 w 4161460"/>
              <a:gd name="connsiteY140" fmla="*/ 3570710 h 5497481"/>
              <a:gd name="connsiteX141" fmla="*/ 3149089 w 4161460"/>
              <a:gd name="connsiteY141" fmla="*/ 3559824 h 5497481"/>
              <a:gd name="connsiteX142" fmla="*/ 3127317 w 4161460"/>
              <a:gd name="connsiteY142" fmla="*/ 3538052 h 5497481"/>
              <a:gd name="connsiteX143" fmla="*/ 3116432 w 4161460"/>
              <a:gd name="connsiteY143" fmla="*/ 3418310 h 5497481"/>
              <a:gd name="connsiteX144" fmla="*/ 3072889 w 4161460"/>
              <a:gd name="connsiteY144" fmla="*/ 3287681 h 5497481"/>
              <a:gd name="connsiteX145" fmla="*/ 2996689 w 4161460"/>
              <a:gd name="connsiteY145" fmla="*/ 3211481 h 5497481"/>
              <a:gd name="connsiteX146" fmla="*/ 2964032 w 4161460"/>
              <a:gd name="connsiteY146" fmla="*/ 3200595 h 5497481"/>
              <a:gd name="connsiteX147" fmla="*/ 2909603 w 4161460"/>
              <a:gd name="connsiteY147" fmla="*/ 3178824 h 5497481"/>
              <a:gd name="connsiteX148" fmla="*/ 2768089 w 4161460"/>
              <a:gd name="connsiteY148" fmla="*/ 3124395 h 5497481"/>
              <a:gd name="connsiteX149" fmla="*/ 2724546 w 4161460"/>
              <a:gd name="connsiteY149" fmla="*/ 3091738 h 5497481"/>
              <a:gd name="connsiteX150" fmla="*/ 2659232 w 4161460"/>
              <a:gd name="connsiteY150" fmla="*/ 3048195 h 5497481"/>
              <a:gd name="connsiteX151" fmla="*/ 2626575 w 4161460"/>
              <a:gd name="connsiteY151" fmla="*/ 3015538 h 5497481"/>
              <a:gd name="connsiteX152" fmla="*/ 2604803 w 4161460"/>
              <a:gd name="connsiteY152" fmla="*/ 2961110 h 5497481"/>
              <a:gd name="connsiteX153" fmla="*/ 2550375 w 4161460"/>
              <a:gd name="connsiteY153" fmla="*/ 2917567 h 5497481"/>
              <a:gd name="connsiteX154" fmla="*/ 2419746 w 4161460"/>
              <a:gd name="connsiteY154" fmla="*/ 2830481 h 5497481"/>
              <a:gd name="connsiteX155" fmla="*/ 2365317 w 4161460"/>
              <a:gd name="connsiteY155" fmla="*/ 2765167 h 5497481"/>
              <a:gd name="connsiteX156" fmla="*/ 2321775 w 4161460"/>
              <a:gd name="connsiteY156" fmla="*/ 2732510 h 5497481"/>
              <a:gd name="connsiteX157" fmla="*/ 2212917 w 4161460"/>
              <a:gd name="connsiteY157" fmla="*/ 2580110 h 5497481"/>
              <a:gd name="connsiteX158" fmla="*/ 2169375 w 4161460"/>
              <a:gd name="connsiteY158" fmla="*/ 2514795 h 5497481"/>
              <a:gd name="connsiteX159" fmla="*/ 2071403 w 4161460"/>
              <a:gd name="connsiteY159" fmla="*/ 2449481 h 5497481"/>
              <a:gd name="connsiteX160" fmla="*/ 2038746 w 4161460"/>
              <a:gd name="connsiteY160" fmla="*/ 2427710 h 5497481"/>
              <a:gd name="connsiteX161" fmla="*/ 1984317 w 4161460"/>
              <a:gd name="connsiteY161" fmla="*/ 2384167 h 5497481"/>
              <a:gd name="connsiteX162" fmla="*/ 1777489 w 4161460"/>
              <a:gd name="connsiteY162" fmla="*/ 2242652 h 5497481"/>
              <a:gd name="connsiteX163" fmla="*/ 1701289 w 4161460"/>
              <a:gd name="connsiteY163" fmla="*/ 2177338 h 5497481"/>
              <a:gd name="connsiteX164" fmla="*/ 1668632 w 4161460"/>
              <a:gd name="connsiteY164" fmla="*/ 2144681 h 5497481"/>
              <a:gd name="connsiteX165" fmla="*/ 1635975 w 4161460"/>
              <a:gd name="connsiteY165" fmla="*/ 2133795 h 5497481"/>
              <a:gd name="connsiteX166" fmla="*/ 1527117 w 4161460"/>
              <a:gd name="connsiteY166" fmla="*/ 2079367 h 5497481"/>
              <a:gd name="connsiteX167" fmla="*/ 1396489 w 4161460"/>
              <a:gd name="connsiteY167" fmla="*/ 2014052 h 5497481"/>
              <a:gd name="connsiteX168" fmla="*/ 1276746 w 4161460"/>
              <a:gd name="connsiteY168" fmla="*/ 1948738 h 5497481"/>
              <a:gd name="connsiteX169" fmla="*/ 1233203 w 4161460"/>
              <a:gd name="connsiteY169" fmla="*/ 1937852 h 5497481"/>
              <a:gd name="connsiteX170" fmla="*/ 1135232 w 4161460"/>
              <a:gd name="connsiteY170" fmla="*/ 1905195 h 5497481"/>
              <a:gd name="connsiteX171" fmla="*/ 1048146 w 4161460"/>
              <a:gd name="connsiteY171" fmla="*/ 1828995 h 5497481"/>
              <a:gd name="connsiteX172" fmla="*/ 1048146 w 4161460"/>
              <a:gd name="connsiteY172" fmla="*/ 1720138 h 5497481"/>
              <a:gd name="connsiteX173" fmla="*/ 1091689 w 4161460"/>
              <a:gd name="connsiteY173" fmla="*/ 1709252 h 5497481"/>
              <a:gd name="connsiteX174" fmla="*/ 1211432 w 4161460"/>
              <a:gd name="connsiteY174" fmla="*/ 1665710 h 5497481"/>
              <a:gd name="connsiteX175" fmla="*/ 1320289 w 4161460"/>
              <a:gd name="connsiteY175" fmla="*/ 1633052 h 5497481"/>
              <a:gd name="connsiteX176" fmla="*/ 1450917 w 4161460"/>
              <a:gd name="connsiteY176" fmla="*/ 1600395 h 5497481"/>
              <a:gd name="connsiteX177" fmla="*/ 1559775 w 4161460"/>
              <a:gd name="connsiteY177" fmla="*/ 1567738 h 5497481"/>
              <a:gd name="connsiteX178" fmla="*/ 1592432 w 4161460"/>
              <a:gd name="connsiteY178" fmla="*/ 1524195 h 5497481"/>
              <a:gd name="connsiteX179" fmla="*/ 1570660 w 4161460"/>
              <a:gd name="connsiteY179" fmla="*/ 1426224 h 5497481"/>
              <a:gd name="connsiteX180" fmla="*/ 1505346 w 4161460"/>
              <a:gd name="connsiteY180" fmla="*/ 1393567 h 5497481"/>
              <a:gd name="connsiteX181" fmla="*/ 1331175 w 4161460"/>
              <a:gd name="connsiteY181" fmla="*/ 1328252 h 5497481"/>
              <a:gd name="connsiteX182" fmla="*/ 1320289 w 4161460"/>
              <a:gd name="connsiteY182" fmla="*/ 1143195 h 5497481"/>
              <a:gd name="connsiteX183" fmla="*/ 1276746 w 4161460"/>
              <a:gd name="connsiteY183" fmla="*/ 1132310 h 5497481"/>
              <a:gd name="connsiteX184" fmla="*/ 1244089 w 4161460"/>
              <a:gd name="connsiteY184" fmla="*/ 1121424 h 5497481"/>
              <a:gd name="connsiteX185" fmla="*/ 1080803 w 4161460"/>
              <a:gd name="connsiteY185" fmla="*/ 1186738 h 5497481"/>
              <a:gd name="connsiteX186" fmla="*/ 1026375 w 4161460"/>
              <a:gd name="connsiteY186" fmla="*/ 1197624 h 5497481"/>
              <a:gd name="connsiteX187" fmla="*/ 895746 w 4161460"/>
              <a:gd name="connsiteY187" fmla="*/ 1230281 h 5497481"/>
              <a:gd name="connsiteX188" fmla="*/ 634489 w 4161460"/>
              <a:gd name="connsiteY188" fmla="*/ 1208510 h 5497481"/>
              <a:gd name="connsiteX189" fmla="*/ 569175 w 4161460"/>
              <a:gd name="connsiteY189" fmla="*/ 1154081 h 5497481"/>
              <a:gd name="connsiteX190" fmla="*/ 525632 w 4161460"/>
              <a:gd name="connsiteY190" fmla="*/ 1110538 h 5497481"/>
              <a:gd name="connsiteX191" fmla="*/ 449432 w 4161460"/>
              <a:gd name="connsiteY191" fmla="*/ 979910 h 5497481"/>
              <a:gd name="connsiteX192" fmla="*/ 405889 w 4161460"/>
              <a:gd name="connsiteY192" fmla="*/ 914595 h 5497481"/>
              <a:gd name="connsiteX193" fmla="*/ 395003 w 4161460"/>
              <a:gd name="connsiteY193" fmla="*/ 881938 h 5497481"/>
              <a:gd name="connsiteX194" fmla="*/ 362346 w 4161460"/>
              <a:gd name="connsiteY194" fmla="*/ 849281 h 5497481"/>
              <a:gd name="connsiteX195" fmla="*/ 307917 w 4161460"/>
              <a:gd name="connsiteY195" fmla="*/ 783967 h 5497481"/>
              <a:gd name="connsiteX196" fmla="*/ 286146 w 4161460"/>
              <a:gd name="connsiteY196" fmla="*/ 740424 h 5497481"/>
              <a:gd name="connsiteX197" fmla="*/ 253489 w 4161460"/>
              <a:gd name="connsiteY197" fmla="*/ 718652 h 5497481"/>
              <a:gd name="connsiteX198" fmla="*/ 177289 w 4161460"/>
              <a:gd name="connsiteY198" fmla="*/ 653338 h 5497481"/>
              <a:gd name="connsiteX199" fmla="*/ 111975 w 4161460"/>
              <a:gd name="connsiteY199" fmla="*/ 620681 h 5497481"/>
              <a:gd name="connsiteX200" fmla="*/ 79317 w 4161460"/>
              <a:gd name="connsiteY200" fmla="*/ 577138 h 5497481"/>
              <a:gd name="connsiteX201" fmla="*/ 14003 w 4161460"/>
              <a:gd name="connsiteY201" fmla="*/ 522710 h 5497481"/>
              <a:gd name="connsiteX202" fmla="*/ 3117 w 4161460"/>
              <a:gd name="connsiteY202" fmla="*/ 446510 h 5497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Lst>
            <a:rect l="l" t="t" r="r" b="b"/>
            <a:pathLst>
              <a:path w="4161460" h="5497481">
                <a:moveTo>
                  <a:pt x="3117" y="446510"/>
                </a:moveTo>
                <a:cubicBezTo>
                  <a:pt x="12188" y="428367"/>
                  <a:pt x="49138" y="428693"/>
                  <a:pt x="68432" y="413852"/>
                </a:cubicBezTo>
                <a:cubicBezTo>
                  <a:pt x="96904" y="391951"/>
                  <a:pt x="111280" y="350993"/>
                  <a:pt x="144632" y="337652"/>
                </a:cubicBezTo>
                <a:cubicBezTo>
                  <a:pt x="230121" y="303457"/>
                  <a:pt x="179985" y="320120"/>
                  <a:pt x="297032" y="294110"/>
                </a:cubicBezTo>
                <a:cubicBezTo>
                  <a:pt x="307918" y="286853"/>
                  <a:pt x="317664" y="277492"/>
                  <a:pt x="329689" y="272338"/>
                </a:cubicBezTo>
                <a:cubicBezTo>
                  <a:pt x="393857" y="244837"/>
                  <a:pt x="427469" y="275012"/>
                  <a:pt x="503860" y="294110"/>
                </a:cubicBezTo>
                <a:cubicBezTo>
                  <a:pt x="615869" y="368781"/>
                  <a:pt x="439558" y="246010"/>
                  <a:pt x="569175" y="359424"/>
                </a:cubicBezTo>
                <a:cubicBezTo>
                  <a:pt x="585098" y="373357"/>
                  <a:pt x="605460" y="381195"/>
                  <a:pt x="623603" y="392081"/>
                </a:cubicBezTo>
                <a:cubicBezTo>
                  <a:pt x="634489" y="388452"/>
                  <a:pt x="648146" y="389309"/>
                  <a:pt x="656260" y="381195"/>
                </a:cubicBezTo>
                <a:cubicBezTo>
                  <a:pt x="664374" y="373081"/>
                  <a:pt x="661573" y="358569"/>
                  <a:pt x="667146" y="348538"/>
                </a:cubicBezTo>
                <a:cubicBezTo>
                  <a:pt x="679853" y="325665"/>
                  <a:pt x="689756" y="298923"/>
                  <a:pt x="710689" y="283224"/>
                </a:cubicBezTo>
                <a:lnTo>
                  <a:pt x="754232" y="250567"/>
                </a:lnTo>
                <a:cubicBezTo>
                  <a:pt x="779632" y="254195"/>
                  <a:pt x="805431" y="255683"/>
                  <a:pt x="830432" y="261452"/>
                </a:cubicBezTo>
                <a:cubicBezTo>
                  <a:pt x="852793" y="266612"/>
                  <a:pt x="872876" y="281318"/>
                  <a:pt x="895746" y="283224"/>
                </a:cubicBezTo>
                <a:cubicBezTo>
                  <a:pt x="917741" y="285057"/>
                  <a:pt x="939289" y="275967"/>
                  <a:pt x="961060" y="272338"/>
                </a:cubicBezTo>
                <a:cubicBezTo>
                  <a:pt x="993717" y="275967"/>
                  <a:pt x="1026621" y="277822"/>
                  <a:pt x="1059032" y="283224"/>
                </a:cubicBezTo>
                <a:cubicBezTo>
                  <a:pt x="1070350" y="285110"/>
                  <a:pt x="1080656" y="290958"/>
                  <a:pt x="1091689" y="294110"/>
                </a:cubicBezTo>
                <a:cubicBezTo>
                  <a:pt x="1106074" y="298220"/>
                  <a:pt x="1120718" y="301367"/>
                  <a:pt x="1135232" y="304995"/>
                </a:cubicBezTo>
                <a:cubicBezTo>
                  <a:pt x="1142489" y="315881"/>
                  <a:pt x="1144174" y="335086"/>
                  <a:pt x="1157003" y="337652"/>
                </a:cubicBezTo>
                <a:cubicBezTo>
                  <a:pt x="1169832" y="340218"/>
                  <a:pt x="1180409" y="325132"/>
                  <a:pt x="1189660" y="315881"/>
                </a:cubicBezTo>
                <a:cubicBezTo>
                  <a:pt x="1198911" y="306630"/>
                  <a:pt x="1203828" y="293870"/>
                  <a:pt x="1211432" y="283224"/>
                </a:cubicBezTo>
                <a:cubicBezTo>
                  <a:pt x="1221977" y="268461"/>
                  <a:pt x="1233203" y="254195"/>
                  <a:pt x="1244089" y="239681"/>
                </a:cubicBezTo>
                <a:cubicBezTo>
                  <a:pt x="1320526" y="243155"/>
                  <a:pt x="1474669" y="263679"/>
                  <a:pt x="1570660" y="239681"/>
                </a:cubicBezTo>
                <a:cubicBezTo>
                  <a:pt x="1586403" y="235745"/>
                  <a:pt x="1599689" y="225167"/>
                  <a:pt x="1614203" y="217910"/>
                </a:cubicBezTo>
                <a:cubicBezTo>
                  <a:pt x="1625089" y="203396"/>
                  <a:pt x="1638172" y="190295"/>
                  <a:pt x="1646860" y="174367"/>
                </a:cubicBezTo>
                <a:cubicBezTo>
                  <a:pt x="1660093" y="150107"/>
                  <a:pt x="1662551" y="119980"/>
                  <a:pt x="1679517" y="98167"/>
                </a:cubicBezTo>
                <a:cubicBezTo>
                  <a:pt x="1689480" y="85358"/>
                  <a:pt x="1709558" y="85396"/>
                  <a:pt x="1723060" y="76395"/>
                </a:cubicBezTo>
                <a:cubicBezTo>
                  <a:pt x="1731600" y="70702"/>
                  <a:pt x="1735222" y="58228"/>
                  <a:pt x="1744832" y="54624"/>
                </a:cubicBezTo>
                <a:cubicBezTo>
                  <a:pt x="1765407" y="46909"/>
                  <a:pt x="1903062" y="33414"/>
                  <a:pt x="1908117" y="32852"/>
                </a:cubicBezTo>
                <a:cubicBezTo>
                  <a:pt x="1927042" y="23390"/>
                  <a:pt x="1970951" y="-2500"/>
                  <a:pt x="1995203" y="195"/>
                </a:cubicBezTo>
                <a:cubicBezTo>
                  <a:pt x="2014624" y="2353"/>
                  <a:pt x="2031489" y="14710"/>
                  <a:pt x="2049632" y="21967"/>
                </a:cubicBezTo>
                <a:cubicBezTo>
                  <a:pt x="2053260" y="40110"/>
                  <a:pt x="2054021" y="59071"/>
                  <a:pt x="2060517" y="76395"/>
                </a:cubicBezTo>
                <a:cubicBezTo>
                  <a:pt x="2065111" y="88645"/>
                  <a:pt x="2074116" y="98836"/>
                  <a:pt x="2082289" y="109052"/>
                </a:cubicBezTo>
                <a:cubicBezTo>
                  <a:pt x="2088700" y="117066"/>
                  <a:pt x="2096046" y="124413"/>
                  <a:pt x="2104060" y="130824"/>
                </a:cubicBezTo>
                <a:cubicBezTo>
                  <a:pt x="2128857" y="150662"/>
                  <a:pt x="2147249" y="161123"/>
                  <a:pt x="2180260" y="163481"/>
                </a:cubicBezTo>
                <a:cubicBezTo>
                  <a:pt x="2317986" y="173319"/>
                  <a:pt x="2456031" y="177995"/>
                  <a:pt x="2593917" y="185252"/>
                </a:cubicBezTo>
                <a:cubicBezTo>
                  <a:pt x="2655603" y="192509"/>
                  <a:pt x="2719253" y="189961"/>
                  <a:pt x="2778975" y="207024"/>
                </a:cubicBezTo>
                <a:cubicBezTo>
                  <a:pt x="2798711" y="212663"/>
                  <a:pt x="2809000" y="235119"/>
                  <a:pt x="2822517" y="250567"/>
                </a:cubicBezTo>
                <a:cubicBezTo>
                  <a:pt x="2887169" y="324456"/>
                  <a:pt x="2819552" y="267393"/>
                  <a:pt x="2898717" y="326767"/>
                </a:cubicBezTo>
                <a:cubicBezTo>
                  <a:pt x="2902346" y="341281"/>
                  <a:pt x="2911719" y="355499"/>
                  <a:pt x="2909603" y="370310"/>
                </a:cubicBezTo>
                <a:cubicBezTo>
                  <a:pt x="2907314" y="386333"/>
                  <a:pt x="2877334" y="413465"/>
                  <a:pt x="2866060" y="424738"/>
                </a:cubicBezTo>
                <a:cubicBezTo>
                  <a:pt x="2858803" y="439252"/>
                  <a:pt x="2852340" y="454192"/>
                  <a:pt x="2844289" y="468281"/>
                </a:cubicBezTo>
                <a:cubicBezTo>
                  <a:pt x="2837798" y="479640"/>
                  <a:pt x="2827671" y="488913"/>
                  <a:pt x="2822517" y="500938"/>
                </a:cubicBezTo>
                <a:cubicBezTo>
                  <a:pt x="2816624" y="514689"/>
                  <a:pt x="2815260" y="529967"/>
                  <a:pt x="2811632" y="544481"/>
                </a:cubicBezTo>
                <a:cubicBezTo>
                  <a:pt x="2837032" y="558995"/>
                  <a:pt x="2862074" y="574154"/>
                  <a:pt x="2887832" y="588024"/>
                </a:cubicBezTo>
                <a:cubicBezTo>
                  <a:pt x="2909264" y="599564"/>
                  <a:pt x="2933133" y="606826"/>
                  <a:pt x="2953146" y="620681"/>
                </a:cubicBezTo>
                <a:cubicBezTo>
                  <a:pt x="2980651" y="639723"/>
                  <a:pt x="3001511" y="667438"/>
                  <a:pt x="3029346" y="685995"/>
                </a:cubicBezTo>
                <a:cubicBezTo>
                  <a:pt x="3071080" y="713817"/>
                  <a:pt x="3092900" y="704712"/>
                  <a:pt x="3138203" y="718652"/>
                </a:cubicBezTo>
                <a:cubicBezTo>
                  <a:pt x="3167835" y="727770"/>
                  <a:pt x="3195746" y="741910"/>
                  <a:pt x="3225289" y="751310"/>
                </a:cubicBezTo>
                <a:cubicBezTo>
                  <a:pt x="3275635" y="767329"/>
                  <a:pt x="3326889" y="780338"/>
                  <a:pt x="3377689" y="794852"/>
                </a:cubicBezTo>
                <a:cubicBezTo>
                  <a:pt x="3395832" y="805738"/>
                  <a:pt x="3422655" y="808586"/>
                  <a:pt x="3432117" y="827510"/>
                </a:cubicBezTo>
                <a:cubicBezTo>
                  <a:pt x="3456722" y="876719"/>
                  <a:pt x="3391768" y="902113"/>
                  <a:pt x="3366803" y="914595"/>
                </a:cubicBezTo>
                <a:cubicBezTo>
                  <a:pt x="3356540" y="919727"/>
                  <a:pt x="3344409" y="920349"/>
                  <a:pt x="3334146" y="925481"/>
                </a:cubicBezTo>
                <a:cubicBezTo>
                  <a:pt x="3294306" y="945401"/>
                  <a:pt x="3311827" y="950321"/>
                  <a:pt x="3268832" y="958138"/>
                </a:cubicBezTo>
                <a:cubicBezTo>
                  <a:pt x="3240049" y="963371"/>
                  <a:pt x="3210775" y="965395"/>
                  <a:pt x="3181746" y="969024"/>
                </a:cubicBezTo>
                <a:cubicBezTo>
                  <a:pt x="3159975" y="983538"/>
                  <a:pt x="3141255" y="1004293"/>
                  <a:pt x="3116432" y="1012567"/>
                </a:cubicBezTo>
                <a:lnTo>
                  <a:pt x="3051117" y="1034338"/>
                </a:lnTo>
                <a:cubicBezTo>
                  <a:pt x="2945889" y="1012567"/>
                  <a:pt x="2839000" y="997670"/>
                  <a:pt x="2735432" y="969024"/>
                </a:cubicBezTo>
                <a:cubicBezTo>
                  <a:pt x="2667889" y="950342"/>
                  <a:pt x="2606613" y="912961"/>
                  <a:pt x="2539489" y="892824"/>
                </a:cubicBezTo>
                <a:lnTo>
                  <a:pt x="2430632" y="860167"/>
                </a:lnTo>
                <a:cubicBezTo>
                  <a:pt x="2405232" y="842024"/>
                  <a:pt x="2382773" y="818819"/>
                  <a:pt x="2354432" y="805738"/>
                </a:cubicBezTo>
                <a:cubicBezTo>
                  <a:pt x="2334392" y="796489"/>
                  <a:pt x="2310760" y="799181"/>
                  <a:pt x="2289117" y="794852"/>
                </a:cubicBezTo>
                <a:cubicBezTo>
                  <a:pt x="2169248" y="770879"/>
                  <a:pt x="2354174" y="797542"/>
                  <a:pt x="2158489" y="773081"/>
                </a:cubicBezTo>
                <a:cubicBezTo>
                  <a:pt x="2118575" y="780338"/>
                  <a:pt x="2077754" y="783707"/>
                  <a:pt x="2038746" y="794852"/>
                </a:cubicBezTo>
                <a:cubicBezTo>
                  <a:pt x="1995443" y="807224"/>
                  <a:pt x="2007202" y="824171"/>
                  <a:pt x="1995203" y="860167"/>
                </a:cubicBezTo>
                <a:cubicBezTo>
                  <a:pt x="1959400" y="967576"/>
                  <a:pt x="1984045" y="861533"/>
                  <a:pt x="1962546" y="969024"/>
                </a:cubicBezTo>
                <a:cubicBezTo>
                  <a:pt x="1973432" y="1041595"/>
                  <a:pt x="1982629" y="1114440"/>
                  <a:pt x="1995203" y="1186738"/>
                </a:cubicBezTo>
                <a:cubicBezTo>
                  <a:pt x="1997169" y="1198043"/>
                  <a:pt x="2002937" y="1208362"/>
                  <a:pt x="2006089" y="1219395"/>
                </a:cubicBezTo>
                <a:cubicBezTo>
                  <a:pt x="2010199" y="1233780"/>
                  <a:pt x="2013346" y="1248424"/>
                  <a:pt x="2016975" y="1262938"/>
                </a:cubicBezTo>
                <a:cubicBezTo>
                  <a:pt x="2006089" y="1299224"/>
                  <a:pt x="2000337" y="1337466"/>
                  <a:pt x="1984317" y="1371795"/>
                </a:cubicBezTo>
                <a:cubicBezTo>
                  <a:pt x="1974492" y="1392849"/>
                  <a:pt x="1954441" y="1407434"/>
                  <a:pt x="1940775" y="1426224"/>
                </a:cubicBezTo>
                <a:cubicBezTo>
                  <a:pt x="1895137" y="1488977"/>
                  <a:pt x="1898322" y="1489357"/>
                  <a:pt x="1864575" y="1556852"/>
                </a:cubicBezTo>
                <a:cubicBezTo>
                  <a:pt x="1857318" y="1600395"/>
                  <a:pt x="1866861" y="1650469"/>
                  <a:pt x="1842803" y="1687481"/>
                </a:cubicBezTo>
                <a:cubicBezTo>
                  <a:pt x="1815906" y="1728862"/>
                  <a:pt x="1761868" y="1744075"/>
                  <a:pt x="1723060" y="1774567"/>
                </a:cubicBezTo>
                <a:cubicBezTo>
                  <a:pt x="1695373" y="1796321"/>
                  <a:pt x="1678664" y="1822876"/>
                  <a:pt x="1657746" y="1850767"/>
                </a:cubicBezTo>
                <a:cubicBezTo>
                  <a:pt x="1654117" y="1861653"/>
                  <a:pt x="1645821" y="1871997"/>
                  <a:pt x="1646860" y="1883424"/>
                </a:cubicBezTo>
                <a:cubicBezTo>
                  <a:pt x="1653814" y="1959920"/>
                  <a:pt x="1662242" y="1985371"/>
                  <a:pt x="1733946" y="2014052"/>
                </a:cubicBezTo>
                <a:cubicBezTo>
                  <a:pt x="1783000" y="2033673"/>
                  <a:pt x="1839091" y="2033967"/>
                  <a:pt x="1886346" y="2057595"/>
                </a:cubicBezTo>
                <a:cubicBezTo>
                  <a:pt x="1949644" y="2089244"/>
                  <a:pt x="1979996" y="2096817"/>
                  <a:pt x="2027860" y="2144681"/>
                </a:cubicBezTo>
                <a:cubicBezTo>
                  <a:pt x="2057177" y="2173998"/>
                  <a:pt x="2105221" y="2238210"/>
                  <a:pt x="2125832" y="2275310"/>
                </a:cubicBezTo>
                <a:cubicBezTo>
                  <a:pt x="2149474" y="2317866"/>
                  <a:pt x="2169375" y="2362395"/>
                  <a:pt x="2191146" y="2405938"/>
                </a:cubicBezTo>
                <a:cubicBezTo>
                  <a:pt x="2198403" y="2420452"/>
                  <a:pt x="2199935" y="2439745"/>
                  <a:pt x="2212917" y="2449481"/>
                </a:cubicBezTo>
                <a:cubicBezTo>
                  <a:pt x="2272621" y="2494258"/>
                  <a:pt x="2252386" y="2481896"/>
                  <a:pt x="2332660" y="2525681"/>
                </a:cubicBezTo>
                <a:cubicBezTo>
                  <a:pt x="2346906" y="2533452"/>
                  <a:pt x="2361009" y="2541754"/>
                  <a:pt x="2376203" y="2547452"/>
                </a:cubicBezTo>
                <a:cubicBezTo>
                  <a:pt x="2390211" y="2552705"/>
                  <a:pt x="2405232" y="2554709"/>
                  <a:pt x="2419746" y="2558338"/>
                </a:cubicBezTo>
                <a:cubicBezTo>
                  <a:pt x="2465411" y="2604005"/>
                  <a:pt x="2412801" y="2557111"/>
                  <a:pt x="2495946" y="2601881"/>
                </a:cubicBezTo>
                <a:cubicBezTo>
                  <a:pt x="2526086" y="2618110"/>
                  <a:pt x="2554549" y="2637321"/>
                  <a:pt x="2583032" y="2656310"/>
                </a:cubicBezTo>
                <a:cubicBezTo>
                  <a:pt x="2598128" y="2666374"/>
                  <a:pt x="2611269" y="2679227"/>
                  <a:pt x="2626575" y="2688967"/>
                </a:cubicBezTo>
                <a:cubicBezTo>
                  <a:pt x="2651256" y="2704673"/>
                  <a:pt x="2677860" y="2717178"/>
                  <a:pt x="2702775" y="2732510"/>
                </a:cubicBezTo>
                <a:cubicBezTo>
                  <a:pt x="2725059" y="2746223"/>
                  <a:pt x="2746653" y="2761047"/>
                  <a:pt x="2768089" y="2776052"/>
                </a:cubicBezTo>
                <a:cubicBezTo>
                  <a:pt x="2782952" y="2786456"/>
                  <a:pt x="2796074" y="2799375"/>
                  <a:pt x="2811632" y="2808710"/>
                </a:cubicBezTo>
                <a:cubicBezTo>
                  <a:pt x="2832504" y="2821234"/>
                  <a:pt x="2855514" y="2829827"/>
                  <a:pt x="2876946" y="2841367"/>
                </a:cubicBezTo>
                <a:cubicBezTo>
                  <a:pt x="2902704" y="2855237"/>
                  <a:pt x="2926980" y="2871827"/>
                  <a:pt x="2953146" y="2884910"/>
                </a:cubicBezTo>
                <a:cubicBezTo>
                  <a:pt x="2977863" y="2897268"/>
                  <a:pt x="3005015" y="2904466"/>
                  <a:pt x="3029346" y="2917567"/>
                </a:cubicBezTo>
                <a:cubicBezTo>
                  <a:pt x="3080549" y="2945138"/>
                  <a:pt x="3167950" y="3018905"/>
                  <a:pt x="3203517" y="3048195"/>
                </a:cubicBezTo>
                <a:cubicBezTo>
                  <a:pt x="3229341" y="3069462"/>
                  <a:pt x="3259178" y="3087103"/>
                  <a:pt x="3279717" y="3113510"/>
                </a:cubicBezTo>
                <a:cubicBezTo>
                  <a:pt x="3305117" y="3146167"/>
                  <a:pt x="3335825" y="3175315"/>
                  <a:pt x="3355917" y="3211481"/>
                </a:cubicBezTo>
                <a:cubicBezTo>
                  <a:pt x="3422892" y="3332034"/>
                  <a:pt x="3434410" y="3366177"/>
                  <a:pt x="3551860" y="3483624"/>
                </a:cubicBezTo>
                <a:cubicBezTo>
                  <a:pt x="3685371" y="3617133"/>
                  <a:pt x="3516054" y="3453783"/>
                  <a:pt x="3682489" y="3592481"/>
                </a:cubicBezTo>
                <a:cubicBezTo>
                  <a:pt x="3702200" y="3608907"/>
                  <a:pt x="3716391" y="3631515"/>
                  <a:pt x="3736917" y="3646910"/>
                </a:cubicBezTo>
                <a:cubicBezTo>
                  <a:pt x="3774766" y="3675297"/>
                  <a:pt x="3817295" y="3696867"/>
                  <a:pt x="3856660" y="3723110"/>
                </a:cubicBezTo>
                <a:lnTo>
                  <a:pt x="3921975" y="3766652"/>
                </a:lnTo>
                <a:cubicBezTo>
                  <a:pt x="3955927" y="3817582"/>
                  <a:pt x="3969130" y="3841474"/>
                  <a:pt x="4009060" y="3886395"/>
                </a:cubicBezTo>
                <a:cubicBezTo>
                  <a:pt x="4022697" y="3901737"/>
                  <a:pt x="4038089" y="3915424"/>
                  <a:pt x="4052603" y="3929938"/>
                </a:cubicBezTo>
                <a:cubicBezTo>
                  <a:pt x="4161896" y="4257806"/>
                  <a:pt x="4030816" y="3842575"/>
                  <a:pt x="4085260" y="4789910"/>
                </a:cubicBezTo>
                <a:cubicBezTo>
                  <a:pt x="4091804" y="4903778"/>
                  <a:pt x="4111520" y="4919266"/>
                  <a:pt x="4161460" y="4985852"/>
                </a:cubicBezTo>
                <a:cubicBezTo>
                  <a:pt x="4157832" y="5036652"/>
                  <a:pt x="4159301" y="5088076"/>
                  <a:pt x="4150575" y="5138252"/>
                </a:cubicBezTo>
                <a:cubicBezTo>
                  <a:pt x="4144677" y="5172167"/>
                  <a:pt x="4130004" y="5203992"/>
                  <a:pt x="4117917" y="5236224"/>
                </a:cubicBezTo>
                <a:cubicBezTo>
                  <a:pt x="4091010" y="5307976"/>
                  <a:pt x="4089994" y="5312540"/>
                  <a:pt x="4041717" y="5366852"/>
                </a:cubicBezTo>
                <a:cubicBezTo>
                  <a:pt x="4028080" y="5382193"/>
                  <a:pt x="4016118" y="5400427"/>
                  <a:pt x="3998175" y="5410395"/>
                </a:cubicBezTo>
                <a:cubicBezTo>
                  <a:pt x="3982001" y="5419381"/>
                  <a:pt x="3961889" y="5417652"/>
                  <a:pt x="3943746" y="5421281"/>
                </a:cubicBezTo>
                <a:cubicBezTo>
                  <a:pt x="3929232" y="5428538"/>
                  <a:pt x="3915859" y="5438782"/>
                  <a:pt x="3900203" y="5443052"/>
                </a:cubicBezTo>
                <a:cubicBezTo>
                  <a:pt x="3854917" y="5455403"/>
                  <a:pt x="3688157" y="5463500"/>
                  <a:pt x="3671603" y="5464824"/>
                </a:cubicBezTo>
                <a:cubicBezTo>
                  <a:pt x="3594341" y="5471005"/>
                  <a:pt x="3547982" y="5474541"/>
                  <a:pt x="3475660" y="5486595"/>
                </a:cubicBezTo>
                <a:cubicBezTo>
                  <a:pt x="3457410" y="5489637"/>
                  <a:pt x="3439375" y="5493852"/>
                  <a:pt x="3421232" y="5497481"/>
                </a:cubicBezTo>
                <a:cubicBezTo>
                  <a:pt x="3371387" y="5489174"/>
                  <a:pt x="3294505" y="5489522"/>
                  <a:pt x="3247060" y="5453938"/>
                </a:cubicBezTo>
                <a:cubicBezTo>
                  <a:pt x="3204067" y="5421693"/>
                  <a:pt x="3190860" y="5380270"/>
                  <a:pt x="3138203" y="5355967"/>
                </a:cubicBezTo>
                <a:cubicBezTo>
                  <a:pt x="3114907" y="5345215"/>
                  <a:pt x="3087403" y="5348710"/>
                  <a:pt x="3062003" y="5345081"/>
                </a:cubicBezTo>
                <a:cubicBezTo>
                  <a:pt x="3043860" y="5337824"/>
                  <a:pt x="3025939" y="5329988"/>
                  <a:pt x="3007575" y="5323310"/>
                </a:cubicBezTo>
                <a:cubicBezTo>
                  <a:pt x="2986007" y="5315467"/>
                  <a:pt x="2962321" y="5312683"/>
                  <a:pt x="2942260" y="5301538"/>
                </a:cubicBezTo>
                <a:cubicBezTo>
                  <a:pt x="2928803" y="5294062"/>
                  <a:pt x="2920489" y="5279767"/>
                  <a:pt x="2909603" y="5268881"/>
                </a:cubicBezTo>
                <a:cubicBezTo>
                  <a:pt x="2905974" y="5250738"/>
                  <a:pt x="2898006" y="5232941"/>
                  <a:pt x="2898717" y="5214452"/>
                </a:cubicBezTo>
                <a:cubicBezTo>
                  <a:pt x="2901659" y="5137964"/>
                  <a:pt x="2903525" y="5060493"/>
                  <a:pt x="2920489" y="4985852"/>
                </a:cubicBezTo>
                <a:cubicBezTo>
                  <a:pt x="2923032" y="4974663"/>
                  <a:pt x="2941772" y="4976483"/>
                  <a:pt x="2953146" y="4974967"/>
                </a:cubicBezTo>
                <a:cubicBezTo>
                  <a:pt x="2996457" y="4969192"/>
                  <a:pt x="3040232" y="4967710"/>
                  <a:pt x="3083775" y="4964081"/>
                </a:cubicBezTo>
                <a:cubicBezTo>
                  <a:pt x="3116395" y="4955926"/>
                  <a:pt x="3143346" y="4957121"/>
                  <a:pt x="3159975" y="4920538"/>
                </a:cubicBezTo>
                <a:cubicBezTo>
                  <a:pt x="3172357" y="4893298"/>
                  <a:pt x="3181746" y="4833452"/>
                  <a:pt x="3181746" y="4833452"/>
                </a:cubicBezTo>
                <a:cubicBezTo>
                  <a:pt x="3189485" y="4732851"/>
                  <a:pt x="3172981" y="4714671"/>
                  <a:pt x="3214403" y="4648395"/>
                </a:cubicBezTo>
                <a:cubicBezTo>
                  <a:pt x="3224019" y="4633010"/>
                  <a:pt x="3236174" y="4619366"/>
                  <a:pt x="3247060" y="4604852"/>
                </a:cubicBezTo>
                <a:cubicBezTo>
                  <a:pt x="3250689" y="4583081"/>
                  <a:pt x="3253998" y="4561254"/>
                  <a:pt x="3257946" y="4539538"/>
                </a:cubicBezTo>
                <a:cubicBezTo>
                  <a:pt x="3261256" y="4521334"/>
                  <a:pt x="3270586" y="4503529"/>
                  <a:pt x="3268832" y="4485110"/>
                </a:cubicBezTo>
                <a:cubicBezTo>
                  <a:pt x="3264989" y="4444753"/>
                  <a:pt x="3253855" y="4322627"/>
                  <a:pt x="3214403" y="4267395"/>
                </a:cubicBezTo>
                <a:cubicBezTo>
                  <a:pt x="3205455" y="4254868"/>
                  <a:pt x="3192632" y="4245624"/>
                  <a:pt x="3181746" y="4234738"/>
                </a:cubicBezTo>
                <a:cubicBezTo>
                  <a:pt x="3174489" y="4205709"/>
                  <a:pt x="3157490" y="4177471"/>
                  <a:pt x="3159975" y="4147652"/>
                </a:cubicBezTo>
                <a:cubicBezTo>
                  <a:pt x="3163603" y="4104109"/>
                  <a:pt x="3165441" y="4060380"/>
                  <a:pt x="3170860" y="4017024"/>
                </a:cubicBezTo>
                <a:cubicBezTo>
                  <a:pt x="3172485" y="4004025"/>
                  <a:pt x="3186252" y="3955710"/>
                  <a:pt x="3192632" y="3940824"/>
                </a:cubicBezTo>
                <a:cubicBezTo>
                  <a:pt x="3199024" y="3925909"/>
                  <a:pt x="3207146" y="3911795"/>
                  <a:pt x="3214403" y="3897281"/>
                </a:cubicBezTo>
                <a:cubicBezTo>
                  <a:pt x="3218032" y="3879138"/>
                  <a:pt x="3219972" y="3860574"/>
                  <a:pt x="3225289" y="3842852"/>
                </a:cubicBezTo>
                <a:cubicBezTo>
                  <a:pt x="3230904" y="3824136"/>
                  <a:pt x="3242666" y="3807464"/>
                  <a:pt x="3247060" y="3788424"/>
                </a:cubicBezTo>
                <a:cubicBezTo>
                  <a:pt x="3253638" y="3759919"/>
                  <a:pt x="3254317" y="3730367"/>
                  <a:pt x="3257946" y="3701338"/>
                </a:cubicBezTo>
                <a:cubicBezTo>
                  <a:pt x="3236460" y="3652996"/>
                  <a:pt x="3227478" y="3601198"/>
                  <a:pt x="3181746" y="3570710"/>
                </a:cubicBezTo>
                <a:cubicBezTo>
                  <a:pt x="3172199" y="3564345"/>
                  <a:pt x="3159975" y="3563453"/>
                  <a:pt x="3149089" y="3559824"/>
                </a:cubicBezTo>
                <a:cubicBezTo>
                  <a:pt x="3141832" y="3552567"/>
                  <a:pt x="3133728" y="3546066"/>
                  <a:pt x="3127317" y="3538052"/>
                </a:cubicBezTo>
                <a:cubicBezTo>
                  <a:pt x="3088292" y="3489270"/>
                  <a:pt x="3106220" y="3500005"/>
                  <a:pt x="3116432" y="3418310"/>
                </a:cubicBezTo>
                <a:cubicBezTo>
                  <a:pt x="3101918" y="3374767"/>
                  <a:pt x="3091286" y="3329731"/>
                  <a:pt x="3072889" y="3287681"/>
                </a:cubicBezTo>
                <a:cubicBezTo>
                  <a:pt x="3059584" y="3257269"/>
                  <a:pt x="3024509" y="3227378"/>
                  <a:pt x="2996689" y="3211481"/>
                </a:cubicBezTo>
                <a:cubicBezTo>
                  <a:pt x="2986726" y="3205788"/>
                  <a:pt x="2974776" y="3204624"/>
                  <a:pt x="2964032" y="3200595"/>
                </a:cubicBezTo>
                <a:cubicBezTo>
                  <a:pt x="2945736" y="3193734"/>
                  <a:pt x="2927564" y="3186521"/>
                  <a:pt x="2909603" y="3178824"/>
                </a:cubicBezTo>
                <a:cubicBezTo>
                  <a:pt x="2788033" y="3126723"/>
                  <a:pt x="2850458" y="3144988"/>
                  <a:pt x="2768089" y="3124395"/>
                </a:cubicBezTo>
                <a:cubicBezTo>
                  <a:pt x="2753575" y="3113509"/>
                  <a:pt x="2739409" y="3102142"/>
                  <a:pt x="2724546" y="3091738"/>
                </a:cubicBezTo>
                <a:cubicBezTo>
                  <a:pt x="2703110" y="3076733"/>
                  <a:pt x="2679886" y="3064259"/>
                  <a:pt x="2659232" y="3048195"/>
                </a:cubicBezTo>
                <a:cubicBezTo>
                  <a:pt x="2647080" y="3038744"/>
                  <a:pt x="2637461" y="3026424"/>
                  <a:pt x="2626575" y="3015538"/>
                </a:cubicBezTo>
                <a:cubicBezTo>
                  <a:pt x="2619318" y="2997395"/>
                  <a:pt x="2616800" y="2976534"/>
                  <a:pt x="2604803" y="2961110"/>
                </a:cubicBezTo>
                <a:cubicBezTo>
                  <a:pt x="2590539" y="2942770"/>
                  <a:pt x="2569409" y="2930891"/>
                  <a:pt x="2550375" y="2917567"/>
                </a:cubicBezTo>
                <a:cubicBezTo>
                  <a:pt x="2490847" y="2875897"/>
                  <a:pt x="2481199" y="2886812"/>
                  <a:pt x="2419746" y="2830481"/>
                </a:cubicBezTo>
                <a:cubicBezTo>
                  <a:pt x="2398855" y="2811331"/>
                  <a:pt x="2385356" y="2785206"/>
                  <a:pt x="2365317" y="2765167"/>
                </a:cubicBezTo>
                <a:cubicBezTo>
                  <a:pt x="2352488" y="2752338"/>
                  <a:pt x="2335429" y="2744457"/>
                  <a:pt x="2321775" y="2732510"/>
                </a:cubicBezTo>
                <a:cubicBezTo>
                  <a:pt x="2257593" y="2676350"/>
                  <a:pt x="2269656" y="2670893"/>
                  <a:pt x="2212917" y="2580110"/>
                </a:cubicBezTo>
                <a:cubicBezTo>
                  <a:pt x="2199049" y="2557921"/>
                  <a:pt x="2191812" y="2528257"/>
                  <a:pt x="2169375" y="2514795"/>
                </a:cubicBezTo>
                <a:cubicBezTo>
                  <a:pt x="2077350" y="2459581"/>
                  <a:pt x="2150770" y="2506171"/>
                  <a:pt x="2071403" y="2449481"/>
                </a:cubicBezTo>
                <a:cubicBezTo>
                  <a:pt x="2060757" y="2441877"/>
                  <a:pt x="2049212" y="2435560"/>
                  <a:pt x="2038746" y="2427710"/>
                </a:cubicBezTo>
                <a:cubicBezTo>
                  <a:pt x="2020158" y="2413769"/>
                  <a:pt x="2003277" y="2397597"/>
                  <a:pt x="1984317" y="2384167"/>
                </a:cubicBezTo>
                <a:cubicBezTo>
                  <a:pt x="1916150" y="2335882"/>
                  <a:pt x="1840914" y="2297016"/>
                  <a:pt x="1777489" y="2242652"/>
                </a:cubicBezTo>
                <a:cubicBezTo>
                  <a:pt x="1752089" y="2220881"/>
                  <a:pt x="1726155" y="2199717"/>
                  <a:pt x="1701289" y="2177338"/>
                </a:cubicBezTo>
                <a:cubicBezTo>
                  <a:pt x="1689846" y="2167040"/>
                  <a:pt x="1681441" y="2153220"/>
                  <a:pt x="1668632" y="2144681"/>
                </a:cubicBezTo>
                <a:cubicBezTo>
                  <a:pt x="1659085" y="2138316"/>
                  <a:pt x="1646861" y="2137424"/>
                  <a:pt x="1635975" y="2133795"/>
                </a:cubicBezTo>
                <a:cubicBezTo>
                  <a:pt x="1550345" y="2069573"/>
                  <a:pt x="1639657" y="2129385"/>
                  <a:pt x="1527117" y="2079367"/>
                </a:cubicBezTo>
                <a:cubicBezTo>
                  <a:pt x="1482631" y="2059595"/>
                  <a:pt x="1438757" y="2038205"/>
                  <a:pt x="1396489" y="2014052"/>
                </a:cubicBezTo>
                <a:cubicBezTo>
                  <a:pt x="1386180" y="2008161"/>
                  <a:pt x="1302089" y="1958242"/>
                  <a:pt x="1276746" y="1948738"/>
                </a:cubicBezTo>
                <a:cubicBezTo>
                  <a:pt x="1262738" y="1943485"/>
                  <a:pt x="1247396" y="1942583"/>
                  <a:pt x="1233203" y="1937852"/>
                </a:cubicBezTo>
                <a:cubicBezTo>
                  <a:pt x="1110228" y="1896860"/>
                  <a:pt x="1239579" y="1931282"/>
                  <a:pt x="1135232" y="1905195"/>
                </a:cubicBezTo>
                <a:cubicBezTo>
                  <a:pt x="1059031" y="1854395"/>
                  <a:pt x="1084431" y="1883424"/>
                  <a:pt x="1048146" y="1828995"/>
                </a:cubicBezTo>
                <a:cubicBezTo>
                  <a:pt x="1042527" y="1800902"/>
                  <a:pt x="1024735" y="1748231"/>
                  <a:pt x="1048146" y="1720138"/>
                </a:cubicBezTo>
                <a:cubicBezTo>
                  <a:pt x="1057724" y="1708645"/>
                  <a:pt x="1077175" y="1712881"/>
                  <a:pt x="1091689" y="1709252"/>
                </a:cubicBezTo>
                <a:cubicBezTo>
                  <a:pt x="1156255" y="1666208"/>
                  <a:pt x="1095615" y="1701346"/>
                  <a:pt x="1211432" y="1665710"/>
                </a:cubicBezTo>
                <a:cubicBezTo>
                  <a:pt x="1344426" y="1624789"/>
                  <a:pt x="1188573" y="1659396"/>
                  <a:pt x="1320289" y="1633052"/>
                </a:cubicBezTo>
                <a:cubicBezTo>
                  <a:pt x="1404307" y="1591044"/>
                  <a:pt x="1321934" y="1626192"/>
                  <a:pt x="1450917" y="1600395"/>
                </a:cubicBezTo>
                <a:cubicBezTo>
                  <a:pt x="1482075" y="1594163"/>
                  <a:pt x="1526414" y="1578858"/>
                  <a:pt x="1559775" y="1567738"/>
                </a:cubicBezTo>
                <a:cubicBezTo>
                  <a:pt x="1570661" y="1553224"/>
                  <a:pt x="1591041" y="1542284"/>
                  <a:pt x="1592432" y="1524195"/>
                </a:cubicBezTo>
                <a:cubicBezTo>
                  <a:pt x="1594998" y="1490840"/>
                  <a:pt x="1589217" y="1454059"/>
                  <a:pt x="1570660" y="1426224"/>
                </a:cubicBezTo>
                <a:cubicBezTo>
                  <a:pt x="1557158" y="1405971"/>
                  <a:pt x="1528032" y="1402389"/>
                  <a:pt x="1505346" y="1393567"/>
                </a:cubicBezTo>
                <a:cubicBezTo>
                  <a:pt x="1286326" y="1308393"/>
                  <a:pt x="1441577" y="1383456"/>
                  <a:pt x="1331175" y="1328252"/>
                </a:cubicBezTo>
                <a:cubicBezTo>
                  <a:pt x="1331928" y="1317703"/>
                  <a:pt x="1373152" y="1178437"/>
                  <a:pt x="1320289" y="1143195"/>
                </a:cubicBezTo>
                <a:cubicBezTo>
                  <a:pt x="1307841" y="1134896"/>
                  <a:pt x="1291131" y="1136420"/>
                  <a:pt x="1276746" y="1132310"/>
                </a:cubicBezTo>
                <a:cubicBezTo>
                  <a:pt x="1265713" y="1129158"/>
                  <a:pt x="1254975" y="1125053"/>
                  <a:pt x="1244089" y="1121424"/>
                </a:cubicBezTo>
                <a:cubicBezTo>
                  <a:pt x="979749" y="1174291"/>
                  <a:pt x="1247447" y="1103415"/>
                  <a:pt x="1080803" y="1186738"/>
                </a:cubicBezTo>
                <a:cubicBezTo>
                  <a:pt x="1064254" y="1195012"/>
                  <a:pt x="1044579" y="1194314"/>
                  <a:pt x="1026375" y="1197624"/>
                </a:cubicBezTo>
                <a:cubicBezTo>
                  <a:pt x="929626" y="1215215"/>
                  <a:pt x="991146" y="1198482"/>
                  <a:pt x="895746" y="1230281"/>
                </a:cubicBezTo>
                <a:cubicBezTo>
                  <a:pt x="808660" y="1223024"/>
                  <a:pt x="719591" y="1228367"/>
                  <a:pt x="634489" y="1208510"/>
                </a:cubicBezTo>
                <a:cubicBezTo>
                  <a:pt x="606890" y="1202070"/>
                  <a:pt x="590240" y="1173040"/>
                  <a:pt x="569175" y="1154081"/>
                </a:cubicBezTo>
                <a:cubicBezTo>
                  <a:pt x="553918" y="1140350"/>
                  <a:pt x="537948" y="1126959"/>
                  <a:pt x="525632" y="1110538"/>
                </a:cubicBezTo>
                <a:cubicBezTo>
                  <a:pt x="434805" y="989436"/>
                  <a:pt x="499689" y="1063672"/>
                  <a:pt x="449432" y="979910"/>
                </a:cubicBezTo>
                <a:cubicBezTo>
                  <a:pt x="435970" y="957473"/>
                  <a:pt x="418596" y="937468"/>
                  <a:pt x="405889" y="914595"/>
                </a:cubicBezTo>
                <a:cubicBezTo>
                  <a:pt x="400316" y="904564"/>
                  <a:pt x="401368" y="891485"/>
                  <a:pt x="395003" y="881938"/>
                </a:cubicBezTo>
                <a:cubicBezTo>
                  <a:pt x="386464" y="869129"/>
                  <a:pt x="372574" y="860787"/>
                  <a:pt x="362346" y="849281"/>
                </a:cubicBezTo>
                <a:cubicBezTo>
                  <a:pt x="343518" y="828099"/>
                  <a:pt x="324169" y="807184"/>
                  <a:pt x="307917" y="783967"/>
                </a:cubicBezTo>
                <a:cubicBezTo>
                  <a:pt x="298611" y="770673"/>
                  <a:pt x="296534" y="752890"/>
                  <a:pt x="286146" y="740424"/>
                </a:cubicBezTo>
                <a:cubicBezTo>
                  <a:pt x="277771" y="730373"/>
                  <a:pt x="263540" y="727028"/>
                  <a:pt x="253489" y="718652"/>
                </a:cubicBezTo>
                <a:cubicBezTo>
                  <a:pt x="205984" y="679064"/>
                  <a:pt x="235527" y="688281"/>
                  <a:pt x="177289" y="653338"/>
                </a:cubicBezTo>
                <a:cubicBezTo>
                  <a:pt x="156417" y="640815"/>
                  <a:pt x="133746" y="631567"/>
                  <a:pt x="111975" y="620681"/>
                </a:cubicBezTo>
                <a:cubicBezTo>
                  <a:pt x="101089" y="606167"/>
                  <a:pt x="93255" y="588753"/>
                  <a:pt x="79317" y="577138"/>
                </a:cubicBezTo>
                <a:cubicBezTo>
                  <a:pt x="42635" y="546570"/>
                  <a:pt x="32696" y="597480"/>
                  <a:pt x="14003" y="522710"/>
                </a:cubicBezTo>
                <a:cubicBezTo>
                  <a:pt x="6963" y="494548"/>
                  <a:pt x="-5954" y="464653"/>
                  <a:pt x="3117" y="446510"/>
                </a:cubicBezTo>
                <a:close/>
              </a:path>
            </a:pathLst>
          </a:cu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79916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SHAPE_LOCKS" val="16"/>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FILL" val="a1"/>
</p:tagLst>
</file>

<file path=ppt/tags/tag14.xml><?xml version="1.0" encoding="utf-8"?>
<p:tagLst xmlns:a="http://schemas.openxmlformats.org/drawingml/2006/main" xmlns:r="http://schemas.openxmlformats.org/officeDocument/2006/relationships" xmlns:p="http://schemas.openxmlformats.org/presentationml/2006/main">
  <p:tag name="FILL" val="a1"/>
</p:tagLst>
</file>

<file path=ppt/tags/tag15.xml><?xml version="1.0" encoding="utf-8"?>
<p:tagLst xmlns:a="http://schemas.openxmlformats.org/drawingml/2006/main" xmlns:r="http://schemas.openxmlformats.org/officeDocument/2006/relationships" xmlns:p="http://schemas.openxmlformats.org/presentationml/2006/main">
  <p:tag name="FILL" val="a1"/>
</p:tagLst>
</file>

<file path=ppt/tags/tag16.xml><?xml version="1.0" encoding="utf-8"?>
<p:tagLst xmlns:a="http://schemas.openxmlformats.org/drawingml/2006/main" xmlns:r="http://schemas.openxmlformats.org/officeDocument/2006/relationships" xmlns:p="http://schemas.openxmlformats.org/presentationml/2006/main">
  <p:tag name="SHAPE_LOCKS" val="959"/>
</p:tagLst>
</file>

<file path=ppt/tags/tag17.xml><?xml version="1.0" encoding="utf-8"?>
<p:tagLst xmlns:a="http://schemas.openxmlformats.org/drawingml/2006/main" xmlns:r="http://schemas.openxmlformats.org/officeDocument/2006/relationships" xmlns:p="http://schemas.openxmlformats.org/presentationml/2006/main">
  <p:tag name="SHAPE_LOCKS" val="16"/>
</p:tagLst>
</file>

<file path=ppt/tags/tag18.xml><?xml version="1.0" encoding="utf-8"?>
<p:tagLst xmlns:a="http://schemas.openxmlformats.org/drawingml/2006/main" xmlns:r="http://schemas.openxmlformats.org/officeDocument/2006/relationships" xmlns:p="http://schemas.openxmlformats.org/presentationml/2006/main">
  <p:tag name="SHAPE_LOCKS" val="16"/>
</p:tagLst>
</file>

<file path=ppt/tags/tag19.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ILL" val="a1"/>
</p:tagLst>
</file>

<file path=ppt/tags/tag21.xml><?xml version="1.0" encoding="utf-8"?>
<p:tagLst xmlns:a="http://schemas.openxmlformats.org/drawingml/2006/main" xmlns:r="http://schemas.openxmlformats.org/officeDocument/2006/relationships" xmlns:p="http://schemas.openxmlformats.org/presentationml/2006/main">
  <p:tag name="FILL" val="a1"/>
</p:tagLst>
</file>

<file path=ppt/tags/tag22.xml><?xml version="1.0" encoding="utf-8"?>
<p:tagLst xmlns:a="http://schemas.openxmlformats.org/drawingml/2006/main" xmlns:r="http://schemas.openxmlformats.org/officeDocument/2006/relationships" xmlns:p="http://schemas.openxmlformats.org/presentationml/2006/main">
  <p:tag name="FILL" val="a1"/>
</p:tagLst>
</file>

<file path=ppt/tags/tag23.xml><?xml version="1.0" encoding="utf-8"?>
<p:tagLst xmlns:a="http://schemas.openxmlformats.org/drawingml/2006/main" xmlns:r="http://schemas.openxmlformats.org/officeDocument/2006/relationships" xmlns:p="http://schemas.openxmlformats.org/presentationml/2006/main">
  <p:tag name="TIMING" val="|0.4"/>
</p:tagLst>
</file>

<file path=ppt/tags/tag24.xml><?xml version="1.0" encoding="utf-8"?>
<p:tagLst xmlns:a="http://schemas.openxmlformats.org/drawingml/2006/main" xmlns:r="http://schemas.openxmlformats.org/officeDocument/2006/relationships" xmlns:p="http://schemas.openxmlformats.org/presentationml/2006/main">
  <p:tag name="TIMING" val="|0.4"/>
</p:tagLst>
</file>

<file path=ppt/tags/tag25.xml><?xml version="1.0" encoding="utf-8"?>
<p:tagLst xmlns:a="http://schemas.openxmlformats.org/drawingml/2006/main" xmlns:r="http://schemas.openxmlformats.org/officeDocument/2006/relationships" xmlns:p="http://schemas.openxmlformats.org/presentationml/2006/main">
  <p:tag name="TIMING" val="|1"/>
</p:tagLst>
</file>

<file path=ppt/tags/tag26.xml><?xml version="1.0" encoding="utf-8"?>
<p:tagLst xmlns:a="http://schemas.openxmlformats.org/drawingml/2006/main" xmlns:r="http://schemas.openxmlformats.org/officeDocument/2006/relationships" xmlns:p="http://schemas.openxmlformats.org/presentationml/2006/main">
  <p:tag name="TIMING" val="|0.9|2.8|1.6|3.7|3.6"/>
</p:tagLst>
</file>

<file path=ppt/tags/tag27.xml><?xml version="1.0" encoding="utf-8"?>
<p:tagLst xmlns:a="http://schemas.openxmlformats.org/drawingml/2006/main" xmlns:r="http://schemas.openxmlformats.org/officeDocument/2006/relationships" xmlns:p="http://schemas.openxmlformats.org/presentationml/2006/main">
  <p:tag name="TIMING" val="|1.2"/>
</p:tagLst>
</file>

<file path=ppt/tags/tag28.xml><?xml version="1.0" encoding="utf-8"?>
<p:tagLst xmlns:a="http://schemas.openxmlformats.org/drawingml/2006/main" xmlns:r="http://schemas.openxmlformats.org/officeDocument/2006/relationships" xmlns:p="http://schemas.openxmlformats.org/presentationml/2006/main">
  <p:tag name="FILL" val="a1"/>
</p:tagLst>
</file>

<file path=ppt/tags/tag29.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ILL" val="a1"/>
</p:tagLst>
</file>

<file path=ppt/tags/tag31.xml><?xml version="1.0" encoding="utf-8"?>
<p:tagLst xmlns:a="http://schemas.openxmlformats.org/drawingml/2006/main" xmlns:r="http://schemas.openxmlformats.org/officeDocument/2006/relationships" xmlns:p="http://schemas.openxmlformats.org/presentationml/2006/main">
  <p:tag name="FILL" val="a1"/>
</p:tagLst>
</file>

<file path=ppt/tags/tag32.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SHAPE_LOCKS" val="959"/>
</p:tagLst>
</file>

<file path=ppt/tags/tag9.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5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6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7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595</TotalTime>
  <Words>1382</Words>
  <Application>Microsoft Office PowerPoint</Application>
  <PresentationFormat>Widescreen</PresentationFormat>
  <Paragraphs>116</Paragraphs>
  <Slides>38</Slides>
  <Notes>7</Notes>
  <HiddenSlides>0</HiddenSlides>
  <MMClips>2</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38</vt:i4>
      </vt:variant>
    </vt:vector>
  </HeadingPairs>
  <TitlesOfParts>
    <vt:vector size="53" baseType="lpstr">
      <vt:lpstr>等线</vt:lpstr>
      <vt:lpstr>#9Slide02 Noi dung dai</vt:lpstr>
      <vt:lpstr>#9Slide02 Tieu de dai</vt:lpstr>
      <vt:lpstr>.VnTime</vt:lpstr>
      <vt:lpstr>Arial</vt:lpstr>
      <vt:lpstr>Arial</vt:lpstr>
      <vt:lpstr>Calibri</vt:lpstr>
      <vt:lpstr>Cambria</vt:lpstr>
      <vt:lpstr>Libre Franklin</vt:lpstr>
      <vt:lpstr>Symbol</vt:lpstr>
      <vt:lpstr>Tahoma</vt:lpstr>
      <vt:lpstr>Times New Roman</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53</cp:revision>
  <dcterms:created xsi:type="dcterms:W3CDTF">2024-04-19T02:45:59Z</dcterms:created>
  <dcterms:modified xsi:type="dcterms:W3CDTF">2024-08-11T01:12:42Z</dcterms:modified>
  <cp:category>9Slide.vn</cp:category>
</cp:coreProperties>
</file>