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wav"/>
  <Override PartName="/ppt/media/audio3.wav" ContentType="audio/wav"/>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50" r:id="rId7"/>
    <p:sldMasterId id="2147483762" r:id="rId8"/>
  </p:sldMasterIdLst>
  <p:notesMasterIdLst>
    <p:notesMasterId r:id="rId47"/>
  </p:notesMasterIdLst>
  <p:sldIdLst>
    <p:sldId id="353" r:id="rId9"/>
    <p:sldId id="256" r:id="rId10"/>
    <p:sldId id="257" r:id="rId11"/>
    <p:sldId id="258" r:id="rId12"/>
    <p:sldId id="354" r:id="rId13"/>
    <p:sldId id="356" r:id="rId14"/>
    <p:sldId id="259" r:id="rId15"/>
    <p:sldId id="358" r:id="rId16"/>
    <p:sldId id="357" r:id="rId17"/>
    <p:sldId id="260" r:id="rId18"/>
    <p:sldId id="538" r:id="rId19"/>
    <p:sldId id="302" r:id="rId20"/>
    <p:sldId id="301" r:id="rId21"/>
    <p:sldId id="539" r:id="rId22"/>
    <p:sldId id="540" r:id="rId23"/>
    <p:sldId id="308" r:id="rId24"/>
    <p:sldId id="541" r:id="rId25"/>
    <p:sldId id="542" r:id="rId26"/>
    <p:sldId id="543" r:id="rId27"/>
    <p:sldId id="544" r:id="rId28"/>
    <p:sldId id="545" r:id="rId29"/>
    <p:sldId id="546" r:id="rId30"/>
    <p:sldId id="275" r:id="rId31"/>
    <p:sldId id="547" r:id="rId32"/>
    <p:sldId id="314" r:id="rId33"/>
    <p:sldId id="548" r:id="rId34"/>
    <p:sldId id="549" r:id="rId35"/>
    <p:sldId id="550" r:id="rId36"/>
    <p:sldId id="551" r:id="rId37"/>
    <p:sldId id="552" r:id="rId38"/>
    <p:sldId id="553" r:id="rId39"/>
    <p:sldId id="554" r:id="rId40"/>
    <p:sldId id="555" r:id="rId41"/>
    <p:sldId id="556" r:id="rId42"/>
    <p:sldId id="261" r:id="rId43"/>
    <p:sldId id="262" r:id="rId44"/>
    <p:sldId id="307" r:id="rId45"/>
    <p:sldId id="392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62B3E-0BC9-4CEE-8F49-EBBDCF80A995}" v="48" dt="2025-09-07T16:46:57.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74" d="100"/>
          <a:sy n="74" d="100"/>
        </p:scale>
        <p:origin x="203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t Vo" userId="171489e10ce3c916" providerId="LiveId" clId="{FE7B6280-EEFB-44F3-8CDD-E23BB9871C59}"/>
    <pc:docChg chg="undo custSel modSld">
      <pc:chgData name="Phat Vo" userId="171489e10ce3c916" providerId="LiveId" clId="{FE7B6280-EEFB-44F3-8CDD-E23BB9871C59}" dt="2025-09-07T16:47:10.609" v="20" actId="14100"/>
      <pc:docMkLst>
        <pc:docMk/>
      </pc:docMkLst>
      <pc:sldChg chg="modSp">
        <pc:chgData name="Phat Vo" userId="171489e10ce3c916" providerId="LiveId" clId="{FE7B6280-EEFB-44F3-8CDD-E23BB9871C59}" dt="2025-09-07T16:41:57.103" v="12" actId="20577"/>
        <pc:sldMkLst>
          <pc:docMk/>
          <pc:sldMk cId="3365338953" sldId="261"/>
        </pc:sldMkLst>
        <pc:spChg chg="mod">
          <ac:chgData name="Phat Vo" userId="171489e10ce3c916" providerId="LiveId" clId="{FE7B6280-EEFB-44F3-8CDD-E23BB9871C59}" dt="2025-09-07T16:40:46.288" v="8" actId="20577"/>
          <ac:spMkLst>
            <pc:docMk/>
            <pc:sldMk cId="3365338953" sldId="261"/>
            <ac:spMk id="3085" creationId="{ABA51887-9C2E-EC76-5012-C1F574943D61}"/>
          </ac:spMkLst>
        </pc:spChg>
        <pc:spChg chg="mod">
          <ac:chgData name="Phat Vo" userId="171489e10ce3c916" providerId="LiveId" clId="{FE7B6280-EEFB-44F3-8CDD-E23BB9871C59}" dt="2025-09-07T16:41:57.103" v="12" actId="20577"/>
          <ac:spMkLst>
            <pc:docMk/>
            <pc:sldMk cId="3365338953" sldId="261"/>
            <ac:spMk id="3086" creationId="{4F172A0B-A15B-1DE3-B064-D860DE8BEF70}"/>
          </ac:spMkLst>
        </pc:spChg>
        <pc:spChg chg="mod">
          <ac:chgData name="Phat Vo" userId="171489e10ce3c916" providerId="LiveId" clId="{FE7B6280-EEFB-44F3-8CDD-E23BB9871C59}" dt="2025-09-07T16:41:53.192" v="10" actId="20577"/>
          <ac:spMkLst>
            <pc:docMk/>
            <pc:sldMk cId="3365338953" sldId="261"/>
            <ac:spMk id="3088" creationId="{3AABDB38-A105-DBE4-FBF7-3131288B9315}"/>
          </ac:spMkLst>
        </pc:spChg>
      </pc:sldChg>
      <pc:sldChg chg="addSp delSp modSp mod delAnim">
        <pc:chgData name="Phat Vo" userId="171489e10ce3c916" providerId="LiveId" clId="{FE7B6280-EEFB-44F3-8CDD-E23BB9871C59}" dt="2025-09-07T16:47:10.609" v="20" actId="14100"/>
        <pc:sldMkLst>
          <pc:docMk/>
          <pc:sldMk cId="166403238" sldId="551"/>
        </pc:sldMkLst>
        <pc:spChg chg="mod">
          <ac:chgData name="Phat Vo" userId="171489e10ce3c916" providerId="LiveId" clId="{FE7B6280-EEFB-44F3-8CDD-E23BB9871C59}" dt="2025-09-07T16:39:31.200" v="1" actId="20577"/>
          <ac:spMkLst>
            <pc:docMk/>
            <pc:sldMk cId="166403238" sldId="551"/>
            <ac:spMk id="11" creationId="{A272EC59-6377-F424-44F4-67A976EDD6EC}"/>
          </ac:spMkLst>
        </pc:spChg>
        <pc:picChg chg="add mod">
          <ac:chgData name="Phat Vo" userId="171489e10ce3c916" providerId="LiveId" clId="{FE7B6280-EEFB-44F3-8CDD-E23BB9871C59}" dt="2025-09-07T16:47:10.609" v="20" actId="14100"/>
          <ac:picMkLst>
            <pc:docMk/>
            <pc:sldMk cId="166403238" sldId="551"/>
            <ac:picMk id="4" creationId="{1BDAB3ED-2ECC-389C-CC70-3D00BC253857}"/>
          </ac:picMkLst>
        </pc:picChg>
        <pc:picChg chg="add del">
          <ac:chgData name="Phat Vo" userId="171489e10ce3c916" providerId="LiveId" clId="{FE7B6280-EEFB-44F3-8CDD-E23BB9871C59}" dt="2025-09-07T16:46:19.554" v="15" actId="478"/>
          <ac:picMkLst>
            <pc:docMk/>
            <pc:sldMk cId="166403238" sldId="551"/>
            <ac:picMk id="5" creationId="{1671F165-82AE-2330-6262-73B171192FC7}"/>
          </ac:picMkLst>
        </pc:picChg>
        <pc:picChg chg="del">
          <ac:chgData name="Phat Vo" userId="171489e10ce3c916" providerId="LiveId" clId="{FE7B6280-EEFB-44F3-8CDD-E23BB9871C59}" dt="2025-09-07T16:46:35.141" v="16" actId="478"/>
          <ac:picMkLst>
            <pc:docMk/>
            <pc:sldMk cId="166403238" sldId="551"/>
            <ac:picMk id="10" creationId="{C264F6F2-A265-DE3C-4FD8-E9912659D358}"/>
          </ac:picMkLst>
        </pc:picChg>
        <pc:picChg chg="del">
          <ac:chgData name="Phat Vo" userId="171489e10ce3c916" providerId="LiveId" clId="{FE7B6280-EEFB-44F3-8CDD-E23BB9871C59}" dt="2025-09-07T16:46:35.141" v="16" actId="478"/>
          <ac:picMkLst>
            <pc:docMk/>
            <pc:sldMk cId="166403238" sldId="551"/>
            <ac:picMk id="14" creationId="{711FFC3B-D711-FBA3-ED61-2BD090B6437A}"/>
          </ac:picMkLst>
        </pc:picChg>
        <pc:picChg chg="del mod">
          <ac:chgData name="Phat Vo" userId="171489e10ce3c916" providerId="LiveId" clId="{FE7B6280-EEFB-44F3-8CDD-E23BB9871C59}" dt="2025-09-07T16:46:35.141" v="16" actId="478"/>
          <ac:picMkLst>
            <pc:docMk/>
            <pc:sldMk cId="166403238" sldId="551"/>
            <ac:picMk id="16" creationId="{0E5B6C76-257C-AC0B-4708-234478678D77}"/>
          </ac:picMkLst>
        </pc:picChg>
        <pc:picChg chg="del">
          <ac:chgData name="Phat Vo" userId="171489e10ce3c916" providerId="LiveId" clId="{FE7B6280-EEFB-44F3-8CDD-E23BB9871C59}" dt="2025-09-07T16:46:35.141" v="16" actId="478"/>
          <ac:picMkLst>
            <pc:docMk/>
            <pc:sldMk cId="166403238" sldId="551"/>
            <ac:picMk id="18" creationId="{2D64727F-2AE5-4998-BF5A-AEF3F4D5F01A}"/>
          </ac:picMkLst>
        </pc:picChg>
        <pc:picChg chg="del">
          <ac:chgData name="Phat Vo" userId="171489e10ce3c916" providerId="LiveId" clId="{FE7B6280-EEFB-44F3-8CDD-E23BB9871C59}" dt="2025-09-07T16:46:35.141" v="16" actId="478"/>
          <ac:picMkLst>
            <pc:docMk/>
            <pc:sldMk cId="166403238" sldId="551"/>
            <ac:picMk id="24" creationId="{183789AC-3858-A311-DBBA-92BBEEACDF19}"/>
          </ac:picMkLst>
        </pc:picChg>
      </pc:sldChg>
    </pc:docChg>
  </pc:docChgLst>
  <pc:docChgLst>
    <pc:chgData name="Phat Vo" userId="171489e10ce3c916" providerId="LiveId" clId="{55F62B3E-0BC9-4CEE-8F49-EBBDCF80A995}"/>
    <pc:docChg chg="undo redo custSel delSld modSld delMainMaster modMainMaster">
      <pc:chgData name="Phat Vo" userId="171489e10ce3c916" providerId="LiveId" clId="{55F62B3E-0BC9-4CEE-8F49-EBBDCF80A995}" dt="2025-09-06T16:54:53.036" v="63" actId="14100"/>
      <pc:docMkLst>
        <pc:docMk/>
      </pc:docMkLst>
      <pc:sldChg chg="mod modClrScheme chgLayout">
        <pc:chgData name="Phat Vo" userId="171489e10ce3c916" providerId="LiveId" clId="{55F62B3E-0BC9-4CEE-8F49-EBBDCF80A995}" dt="2025-09-06T16:47:56.698" v="3"/>
        <pc:sldMkLst>
          <pc:docMk/>
          <pc:sldMk cId="494518393" sldId="260"/>
        </pc:sldMkLst>
      </pc:sldChg>
      <pc:sldChg chg="mod modClrScheme chgLayout">
        <pc:chgData name="Phat Vo" userId="171489e10ce3c916" providerId="LiveId" clId="{55F62B3E-0BC9-4CEE-8F49-EBBDCF80A995}" dt="2025-09-06T16:47:56.698" v="3"/>
        <pc:sldMkLst>
          <pc:docMk/>
          <pc:sldMk cId="2993955571" sldId="275"/>
        </pc:sldMkLst>
      </pc:sldChg>
      <pc:sldChg chg="mod modClrScheme chgLayout">
        <pc:chgData name="Phat Vo" userId="171489e10ce3c916" providerId="LiveId" clId="{55F62B3E-0BC9-4CEE-8F49-EBBDCF80A995}" dt="2025-09-06T16:47:56.698" v="3"/>
        <pc:sldMkLst>
          <pc:docMk/>
          <pc:sldMk cId="353587355" sldId="301"/>
        </pc:sldMkLst>
      </pc:sldChg>
      <pc:sldChg chg="mod modClrScheme chgLayout">
        <pc:chgData name="Phat Vo" userId="171489e10ce3c916" providerId="LiveId" clId="{55F62B3E-0BC9-4CEE-8F49-EBBDCF80A995}" dt="2025-09-06T16:47:56.698" v="3"/>
        <pc:sldMkLst>
          <pc:docMk/>
          <pc:sldMk cId="1290292008" sldId="308"/>
        </pc:sldMkLst>
      </pc:sldChg>
      <pc:sldChg chg="addSp delSp modSp mod modClrScheme chgLayout">
        <pc:chgData name="Phat Vo" userId="171489e10ce3c916" providerId="LiveId" clId="{55F62B3E-0BC9-4CEE-8F49-EBBDCF80A995}" dt="2025-09-06T16:50:36.750" v="32" actId="1076"/>
        <pc:sldMkLst>
          <pc:docMk/>
          <pc:sldMk cId="1025167396" sldId="314"/>
        </pc:sldMkLst>
        <pc:picChg chg="add mod">
          <ac:chgData name="Phat Vo" userId="171489e10ce3c916" providerId="LiveId" clId="{55F62B3E-0BC9-4CEE-8F49-EBBDCF80A995}" dt="2025-09-06T16:50:36.750" v="32" actId="1076"/>
          <ac:picMkLst>
            <pc:docMk/>
            <pc:sldMk cId="1025167396" sldId="314"/>
            <ac:picMk id="4" creationId="{0651223E-BB75-1362-7CF2-2BBDC8F78043}"/>
          </ac:picMkLst>
        </pc:picChg>
        <pc:picChg chg="del">
          <ac:chgData name="Phat Vo" userId="171489e10ce3c916" providerId="LiveId" clId="{55F62B3E-0BC9-4CEE-8F49-EBBDCF80A995}" dt="2025-09-06T16:50:15.479" v="30" actId="478"/>
          <ac:picMkLst>
            <pc:docMk/>
            <pc:sldMk cId="1025167396" sldId="314"/>
            <ac:picMk id="5" creationId="{1671F165-82AE-2330-6262-73B171192FC7}"/>
          </ac:picMkLst>
        </pc:picChg>
      </pc:sldChg>
      <pc:sldChg chg="mod modClrScheme chgLayout">
        <pc:chgData name="Phat Vo" userId="171489e10ce3c916" providerId="LiveId" clId="{55F62B3E-0BC9-4CEE-8F49-EBBDCF80A995}" dt="2025-09-06T16:47:56.698" v="3"/>
        <pc:sldMkLst>
          <pc:docMk/>
          <pc:sldMk cId="3919135671" sldId="539"/>
        </pc:sldMkLst>
      </pc:sldChg>
      <pc:sldChg chg="mod modClrScheme chgLayout">
        <pc:chgData name="Phat Vo" userId="171489e10ce3c916" providerId="LiveId" clId="{55F62B3E-0BC9-4CEE-8F49-EBBDCF80A995}" dt="2025-09-06T16:47:56.698" v="3"/>
        <pc:sldMkLst>
          <pc:docMk/>
          <pc:sldMk cId="2729619801" sldId="540"/>
        </pc:sldMkLst>
      </pc:sldChg>
      <pc:sldChg chg="addSp delSp modSp mod modAnim">
        <pc:chgData name="Phat Vo" userId="171489e10ce3c916" providerId="LiveId" clId="{55F62B3E-0BC9-4CEE-8F49-EBBDCF80A995}" dt="2025-09-06T16:50:02.510" v="29" actId="14100"/>
        <pc:sldMkLst>
          <pc:docMk/>
          <pc:sldMk cId="3227881446" sldId="547"/>
        </pc:sldMkLst>
        <pc:spChg chg="mod">
          <ac:chgData name="Phat Vo" userId="171489e10ce3c916" providerId="LiveId" clId="{55F62B3E-0BC9-4CEE-8F49-EBBDCF80A995}" dt="2025-09-06T16:49:55.420" v="28"/>
          <ac:spMkLst>
            <pc:docMk/>
            <pc:sldMk cId="3227881446" sldId="547"/>
            <ac:spMk id="6" creationId="{450D1CAA-8FA7-47B8-9546-1277010DCCF5}"/>
          </ac:spMkLst>
        </pc:spChg>
        <pc:picChg chg="del">
          <ac:chgData name="Phat Vo" userId="171489e10ce3c916" providerId="LiveId" clId="{55F62B3E-0BC9-4CEE-8F49-EBBDCF80A995}" dt="2025-09-06T16:48:42.717" v="4" actId="478"/>
          <ac:picMkLst>
            <pc:docMk/>
            <pc:sldMk cId="3227881446" sldId="547"/>
            <ac:picMk id="4" creationId="{FA2DAFCD-CACE-E778-7AC3-19C027090D43}"/>
          </ac:picMkLst>
        </pc:picChg>
        <pc:picChg chg="add mod">
          <ac:chgData name="Phat Vo" userId="171489e10ce3c916" providerId="LiveId" clId="{55F62B3E-0BC9-4CEE-8F49-EBBDCF80A995}" dt="2025-09-06T16:50:02.510" v="29" actId="14100"/>
          <ac:picMkLst>
            <pc:docMk/>
            <pc:sldMk cId="3227881446" sldId="547"/>
            <ac:picMk id="5" creationId="{5189AA81-9BAC-4260-2171-EB4837AD38EB}"/>
          </ac:picMkLst>
        </pc:picChg>
      </pc:sldChg>
      <pc:sldChg chg="addSp delSp modSp mod modClrScheme chgLayout">
        <pc:chgData name="Phat Vo" userId="171489e10ce3c916" providerId="LiveId" clId="{55F62B3E-0BC9-4CEE-8F49-EBBDCF80A995}" dt="2025-09-06T16:52:37.540" v="44" actId="1076"/>
        <pc:sldMkLst>
          <pc:docMk/>
          <pc:sldMk cId="4060811716" sldId="548"/>
        </pc:sldMkLst>
        <pc:picChg chg="mod">
          <ac:chgData name="Phat Vo" userId="171489e10ce3c916" providerId="LiveId" clId="{55F62B3E-0BC9-4CEE-8F49-EBBDCF80A995}" dt="2025-09-06T16:52:37.540" v="44" actId="1076"/>
          <ac:picMkLst>
            <pc:docMk/>
            <pc:sldMk cId="4060811716" sldId="548"/>
            <ac:picMk id="3" creationId="{ECAF20DC-F11F-2740-0A54-0C18E265B013}"/>
          </ac:picMkLst>
        </pc:picChg>
        <pc:picChg chg="add mod">
          <ac:chgData name="Phat Vo" userId="171489e10ce3c916" providerId="LiveId" clId="{55F62B3E-0BC9-4CEE-8F49-EBBDCF80A995}" dt="2025-09-06T16:52:33.702" v="41" actId="1076"/>
          <ac:picMkLst>
            <pc:docMk/>
            <pc:sldMk cId="4060811716" sldId="548"/>
            <ac:picMk id="4" creationId="{116E7C27-041F-2516-DD31-F6C79E61BF89}"/>
          </ac:picMkLst>
        </pc:picChg>
        <pc:picChg chg="add del mod">
          <ac:chgData name="Phat Vo" userId="171489e10ce3c916" providerId="LiveId" clId="{55F62B3E-0BC9-4CEE-8F49-EBBDCF80A995}" dt="2025-09-06T16:52:36.940" v="43" actId="1076"/>
          <ac:picMkLst>
            <pc:docMk/>
            <pc:sldMk cId="4060811716" sldId="548"/>
            <ac:picMk id="5" creationId="{1671F165-82AE-2330-6262-73B171192FC7}"/>
          </ac:picMkLst>
        </pc:picChg>
      </pc:sldChg>
      <pc:sldChg chg="modSp mod modClrScheme chgLayout">
        <pc:chgData name="Phat Vo" userId="171489e10ce3c916" providerId="LiveId" clId="{55F62B3E-0BC9-4CEE-8F49-EBBDCF80A995}" dt="2025-09-06T16:52:57.817" v="45" actId="1076"/>
        <pc:sldMkLst>
          <pc:docMk/>
          <pc:sldMk cId="1577377533" sldId="549"/>
        </pc:sldMkLst>
        <pc:picChg chg="mod">
          <ac:chgData name="Phat Vo" userId="171489e10ce3c916" providerId="LiveId" clId="{55F62B3E-0BC9-4CEE-8F49-EBBDCF80A995}" dt="2025-09-06T16:52:57.817" v="45" actId="1076"/>
          <ac:picMkLst>
            <pc:docMk/>
            <pc:sldMk cId="1577377533" sldId="549"/>
            <ac:picMk id="4" creationId="{F9938CAC-DDEE-66A5-E9FA-C345BDF87706}"/>
          </ac:picMkLst>
        </pc:picChg>
      </pc:sldChg>
      <pc:sldChg chg="addSp delSp modSp mod modClrScheme chgLayout">
        <pc:chgData name="Phat Vo" userId="171489e10ce3c916" providerId="LiveId" clId="{55F62B3E-0BC9-4CEE-8F49-EBBDCF80A995}" dt="2025-09-06T16:54:13.952" v="55"/>
        <pc:sldMkLst>
          <pc:docMk/>
          <pc:sldMk cId="787401924" sldId="550"/>
        </pc:sldMkLst>
        <pc:spChg chg="mod">
          <ac:chgData name="Phat Vo" userId="171489e10ce3c916" providerId="LiveId" clId="{55F62B3E-0BC9-4CEE-8F49-EBBDCF80A995}" dt="2025-09-06T16:54:13.952" v="55"/>
          <ac:spMkLst>
            <pc:docMk/>
            <pc:sldMk cId="787401924" sldId="550"/>
            <ac:spMk id="11" creationId="{A272EC59-6377-F424-44F4-67A976EDD6EC}"/>
          </ac:spMkLst>
        </pc:spChg>
        <pc:picChg chg="del">
          <ac:chgData name="Phat Vo" userId="171489e10ce3c916" providerId="LiveId" clId="{55F62B3E-0BC9-4CEE-8F49-EBBDCF80A995}" dt="2025-09-06T16:53:54.411" v="46" actId="478"/>
          <ac:picMkLst>
            <pc:docMk/>
            <pc:sldMk cId="787401924" sldId="550"/>
            <ac:picMk id="5" creationId="{1671F165-82AE-2330-6262-73B171192FC7}"/>
          </ac:picMkLst>
        </pc:picChg>
        <pc:picChg chg="add mod">
          <ac:chgData name="Phat Vo" userId="171489e10ce3c916" providerId="LiveId" clId="{55F62B3E-0BC9-4CEE-8F49-EBBDCF80A995}" dt="2025-09-06T16:54:07.078" v="48" actId="1076"/>
          <ac:picMkLst>
            <pc:docMk/>
            <pc:sldMk cId="787401924" sldId="550"/>
            <ac:picMk id="10" creationId="{E73A114B-C5FA-DA9D-BFF7-3ACB55B7E984}"/>
          </ac:picMkLst>
        </pc:picChg>
      </pc:sldChg>
      <pc:sldChg chg="modSp mod modClrScheme chgLayout">
        <pc:chgData name="Phat Vo" userId="171489e10ce3c916" providerId="LiveId" clId="{55F62B3E-0BC9-4CEE-8F49-EBBDCF80A995}" dt="2025-09-06T16:54:53.036" v="63" actId="14100"/>
        <pc:sldMkLst>
          <pc:docMk/>
          <pc:sldMk cId="166403238" sldId="551"/>
        </pc:sldMkLst>
        <pc:spChg chg="mod">
          <ac:chgData name="Phat Vo" userId="171489e10ce3c916" providerId="LiveId" clId="{55F62B3E-0BC9-4CEE-8F49-EBBDCF80A995}" dt="2025-09-06T16:54:30.568" v="62" actId="20577"/>
          <ac:spMkLst>
            <pc:docMk/>
            <pc:sldMk cId="166403238" sldId="551"/>
            <ac:spMk id="11" creationId="{A272EC59-6377-F424-44F4-67A976EDD6EC}"/>
          </ac:spMkLst>
        </pc:spChg>
        <pc:picChg chg="mod">
          <ac:chgData name="Phat Vo" userId="171489e10ce3c916" providerId="LiveId" clId="{55F62B3E-0BC9-4CEE-8F49-EBBDCF80A995}" dt="2025-09-06T16:54:53.036" v="63" actId="14100"/>
          <ac:picMkLst>
            <pc:docMk/>
            <pc:sldMk cId="166403238" sldId="551"/>
            <ac:picMk id="16" creationId="{0E5B6C76-257C-AC0B-4708-234478678D77}"/>
          </ac:picMkLst>
        </pc:picChg>
      </pc:sldChg>
      <pc:sldChg chg="del">
        <pc:chgData name="Phat Vo" userId="171489e10ce3c916" providerId="LiveId" clId="{55F62B3E-0BC9-4CEE-8F49-EBBDCF80A995}" dt="2025-09-06T16:47:53.221" v="0" actId="47"/>
        <pc:sldMkLst>
          <pc:docMk/>
          <pc:sldMk cId="545600391" sldId="3923"/>
        </pc:sldMkLst>
      </pc:sldChg>
      <pc:sldMasterChg chg="modSldLayout sldLayoutOrd">
        <pc:chgData name="Phat Vo" userId="171489e10ce3c916" providerId="LiveId" clId="{55F62B3E-0BC9-4CEE-8F49-EBBDCF80A995}" dt="2025-09-06T16:47:56.605" v="1"/>
        <pc:sldMasterMkLst>
          <pc:docMk/>
          <pc:sldMasterMk cId="3268945724" sldId="2147483696"/>
        </pc:sldMasterMkLst>
        <pc:sldLayoutChg chg="modSp mod ord">
          <pc:chgData name="Phat Vo" userId="171489e10ce3c916" providerId="LiveId" clId="{55F62B3E-0BC9-4CEE-8F49-EBBDCF80A995}" dt="2025-09-06T16:47:56.605" v="1"/>
          <pc:sldLayoutMkLst>
            <pc:docMk/>
            <pc:sldMasterMk cId="3268945724" sldId="2147483696"/>
            <pc:sldLayoutMk cId="409227621" sldId="2147483709"/>
          </pc:sldLayoutMkLst>
          <pc:spChg chg="mod">
            <ac:chgData name="Phat Vo" userId="171489e10ce3c916" providerId="LiveId" clId="{55F62B3E-0BC9-4CEE-8F49-EBBDCF80A995}" dt="2025-09-06T16:47:56.605" v="1"/>
            <ac:spMkLst>
              <pc:docMk/>
              <pc:sldMasterMk cId="3268945724" sldId="2147483696"/>
              <pc:sldLayoutMk cId="409227621" sldId="2147483709"/>
              <ac:spMk id="2" creationId="{9ECB82F0-4D01-3F88-92B6-1DC320E866D5}"/>
            </ac:spMkLst>
          </pc:spChg>
          <pc:spChg chg="mod">
            <ac:chgData name="Phat Vo" userId="171489e10ce3c916" providerId="LiveId" clId="{55F62B3E-0BC9-4CEE-8F49-EBBDCF80A995}" dt="2025-09-06T16:47:56.605" v="1"/>
            <ac:spMkLst>
              <pc:docMk/>
              <pc:sldMasterMk cId="3268945724" sldId="2147483696"/>
              <pc:sldLayoutMk cId="409227621" sldId="2147483709"/>
              <ac:spMk id="3" creationId="{34F8BDD6-EF12-67FB-D9C0-106F8BEAEB59}"/>
            </ac:spMkLst>
          </pc:spChg>
          <pc:spChg chg="mod">
            <ac:chgData name="Phat Vo" userId="171489e10ce3c916" providerId="LiveId" clId="{55F62B3E-0BC9-4CEE-8F49-EBBDCF80A995}" dt="2025-09-06T16:47:56.605" v="1"/>
            <ac:spMkLst>
              <pc:docMk/>
              <pc:sldMasterMk cId="3268945724" sldId="2147483696"/>
              <pc:sldLayoutMk cId="409227621" sldId="2147483709"/>
              <ac:spMk id="4" creationId="{95077364-1897-402E-CE29-18CD81AA4B4A}"/>
            </ac:spMkLst>
          </pc:spChg>
          <pc:spChg chg="mod">
            <ac:chgData name="Phat Vo" userId="171489e10ce3c916" providerId="LiveId" clId="{55F62B3E-0BC9-4CEE-8F49-EBBDCF80A995}" dt="2025-09-06T16:47:56.605" v="1"/>
            <ac:spMkLst>
              <pc:docMk/>
              <pc:sldMasterMk cId="3268945724" sldId="2147483696"/>
              <pc:sldLayoutMk cId="409227621" sldId="2147483709"/>
              <ac:spMk id="5" creationId="{49E254B1-1982-01A2-9378-ACEC67B369FF}"/>
            </ac:spMkLst>
          </pc:spChg>
          <pc:spChg chg="mod">
            <ac:chgData name="Phat Vo" userId="171489e10ce3c916" providerId="LiveId" clId="{55F62B3E-0BC9-4CEE-8F49-EBBDCF80A995}" dt="2025-09-06T16:47:56.605" v="1"/>
            <ac:spMkLst>
              <pc:docMk/>
              <pc:sldMasterMk cId="3268945724" sldId="2147483696"/>
              <pc:sldLayoutMk cId="409227621" sldId="2147483709"/>
              <ac:spMk id="6" creationId="{632CE86D-DC6E-2BE0-D2D9-2EBCBCB1CBC9}"/>
            </ac:spMkLst>
          </pc:spChg>
        </pc:sldLayoutChg>
        <pc:sldLayoutChg chg="modSp mod ord">
          <pc:chgData name="Phat Vo" userId="171489e10ce3c916" providerId="LiveId" clId="{55F62B3E-0BC9-4CEE-8F49-EBBDCF80A995}" dt="2025-09-06T16:47:56.605" v="1"/>
          <pc:sldLayoutMkLst>
            <pc:docMk/>
            <pc:sldMasterMk cId="3268945724" sldId="2147483696"/>
            <pc:sldLayoutMk cId="474492398" sldId="2147483710"/>
          </pc:sldLayoutMkLst>
          <pc:spChg chg="mod">
            <ac:chgData name="Phat Vo" userId="171489e10ce3c916" providerId="LiveId" clId="{55F62B3E-0BC9-4CEE-8F49-EBBDCF80A995}" dt="2025-09-06T16:47:56.605" v="1"/>
            <ac:spMkLst>
              <pc:docMk/>
              <pc:sldMasterMk cId="3268945724" sldId="2147483696"/>
              <pc:sldLayoutMk cId="474492398" sldId="2147483710"/>
              <ac:spMk id="2" creationId="{1C96A670-C926-CC88-D11D-C3F4C9C390CF}"/>
            </ac:spMkLst>
          </pc:spChg>
          <pc:spChg chg="mod">
            <ac:chgData name="Phat Vo" userId="171489e10ce3c916" providerId="LiveId" clId="{55F62B3E-0BC9-4CEE-8F49-EBBDCF80A995}" dt="2025-09-06T16:47:56.605" v="1"/>
            <ac:spMkLst>
              <pc:docMk/>
              <pc:sldMasterMk cId="3268945724" sldId="2147483696"/>
              <pc:sldLayoutMk cId="474492398" sldId="2147483710"/>
              <ac:spMk id="3" creationId="{C85BB5D1-BA83-04A0-23D2-4DF99963E79C}"/>
            </ac:spMkLst>
          </pc:spChg>
          <pc:spChg chg="mod">
            <ac:chgData name="Phat Vo" userId="171489e10ce3c916" providerId="LiveId" clId="{55F62B3E-0BC9-4CEE-8F49-EBBDCF80A995}" dt="2025-09-06T16:47:56.605" v="1"/>
            <ac:spMkLst>
              <pc:docMk/>
              <pc:sldMasterMk cId="3268945724" sldId="2147483696"/>
              <pc:sldLayoutMk cId="474492398" sldId="2147483710"/>
              <ac:spMk id="4" creationId="{B1F05C95-85CD-4764-D704-DFD6E736F712}"/>
            </ac:spMkLst>
          </pc:spChg>
          <pc:spChg chg="mod">
            <ac:chgData name="Phat Vo" userId="171489e10ce3c916" providerId="LiveId" clId="{55F62B3E-0BC9-4CEE-8F49-EBBDCF80A995}" dt="2025-09-06T16:47:56.605" v="1"/>
            <ac:spMkLst>
              <pc:docMk/>
              <pc:sldMasterMk cId="3268945724" sldId="2147483696"/>
              <pc:sldLayoutMk cId="474492398" sldId="2147483710"/>
              <ac:spMk id="5" creationId="{4F0EDF4A-4482-27BD-1349-A74F0FFF3EE4}"/>
            </ac:spMkLst>
          </pc:spChg>
          <pc:spChg chg="mod">
            <ac:chgData name="Phat Vo" userId="171489e10ce3c916" providerId="LiveId" clId="{55F62B3E-0BC9-4CEE-8F49-EBBDCF80A995}" dt="2025-09-06T16:47:56.605" v="1"/>
            <ac:spMkLst>
              <pc:docMk/>
              <pc:sldMasterMk cId="3268945724" sldId="2147483696"/>
              <pc:sldLayoutMk cId="474492398" sldId="2147483710"/>
              <ac:spMk id="6" creationId="{9D810729-2497-4F5C-2342-ABB36727D3F9}"/>
            </ac:spMkLst>
          </pc:spChg>
        </pc:sldLayoutChg>
        <pc:sldLayoutChg chg="modSp mod ord">
          <pc:chgData name="Phat Vo" userId="171489e10ce3c916" providerId="LiveId" clId="{55F62B3E-0BC9-4CEE-8F49-EBBDCF80A995}" dt="2025-09-06T16:47:56.605" v="1"/>
          <pc:sldLayoutMkLst>
            <pc:docMk/>
            <pc:sldMasterMk cId="3268945724" sldId="2147483696"/>
            <pc:sldLayoutMk cId="2251325225" sldId="2147483711"/>
          </pc:sldLayoutMkLst>
          <pc:spChg chg="mod">
            <ac:chgData name="Phat Vo" userId="171489e10ce3c916" providerId="LiveId" clId="{55F62B3E-0BC9-4CEE-8F49-EBBDCF80A995}" dt="2025-09-06T16:47:56.605" v="1"/>
            <ac:spMkLst>
              <pc:docMk/>
              <pc:sldMasterMk cId="3268945724" sldId="2147483696"/>
              <pc:sldLayoutMk cId="2251325225" sldId="2147483711"/>
              <ac:spMk id="2" creationId="{8456AA7D-170E-3728-0A66-4A0855050914}"/>
            </ac:spMkLst>
          </pc:spChg>
          <pc:spChg chg="mod">
            <ac:chgData name="Phat Vo" userId="171489e10ce3c916" providerId="LiveId" clId="{55F62B3E-0BC9-4CEE-8F49-EBBDCF80A995}" dt="2025-09-06T16:47:56.605" v="1"/>
            <ac:spMkLst>
              <pc:docMk/>
              <pc:sldMasterMk cId="3268945724" sldId="2147483696"/>
              <pc:sldLayoutMk cId="2251325225" sldId="2147483711"/>
              <ac:spMk id="3" creationId="{9D0AF62F-B2ED-1AFE-1637-437E55073715}"/>
            </ac:spMkLst>
          </pc:spChg>
          <pc:spChg chg="mod">
            <ac:chgData name="Phat Vo" userId="171489e10ce3c916" providerId="LiveId" clId="{55F62B3E-0BC9-4CEE-8F49-EBBDCF80A995}" dt="2025-09-06T16:47:56.605" v="1"/>
            <ac:spMkLst>
              <pc:docMk/>
              <pc:sldMasterMk cId="3268945724" sldId="2147483696"/>
              <pc:sldLayoutMk cId="2251325225" sldId="2147483711"/>
              <ac:spMk id="4" creationId="{19CB63FE-3869-2B3C-2F58-BE1EEBA8578E}"/>
            </ac:spMkLst>
          </pc:spChg>
          <pc:spChg chg="mod">
            <ac:chgData name="Phat Vo" userId="171489e10ce3c916" providerId="LiveId" clId="{55F62B3E-0BC9-4CEE-8F49-EBBDCF80A995}" dt="2025-09-06T16:47:56.605" v="1"/>
            <ac:spMkLst>
              <pc:docMk/>
              <pc:sldMasterMk cId="3268945724" sldId="2147483696"/>
              <pc:sldLayoutMk cId="2251325225" sldId="2147483711"/>
              <ac:spMk id="5" creationId="{801D76B6-DAFD-8596-609F-B6FE0C9555E8}"/>
            </ac:spMkLst>
          </pc:spChg>
          <pc:spChg chg="mod">
            <ac:chgData name="Phat Vo" userId="171489e10ce3c916" providerId="LiveId" clId="{55F62B3E-0BC9-4CEE-8F49-EBBDCF80A995}" dt="2025-09-06T16:47:56.605" v="1"/>
            <ac:spMkLst>
              <pc:docMk/>
              <pc:sldMasterMk cId="3268945724" sldId="2147483696"/>
              <pc:sldLayoutMk cId="2251325225" sldId="2147483711"/>
              <ac:spMk id="6" creationId="{D6C13542-E2F2-8097-DB5F-16B9FD3EEA15}"/>
            </ac:spMkLst>
          </pc:spChg>
        </pc:sldLayoutChg>
        <pc:sldLayoutChg chg="modSp mod ord">
          <pc:chgData name="Phat Vo" userId="171489e10ce3c916" providerId="LiveId" clId="{55F62B3E-0BC9-4CEE-8F49-EBBDCF80A995}" dt="2025-09-06T16:47:56.605" v="1"/>
          <pc:sldLayoutMkLst>
            <pc:docMk/>
            <pc:sldMasterMk cId="3268945724" sldId="2147483696"/>
            <pc:sldLayoutMk cId="3555576658" sldId="2147483712"/>
          </pc:sldLayoutMkLst>
          <pc:spChg chg="mod">
            <ac:chgData name="Phat Vo" userId="171489e10ce3c916" providerId="LiveId" clId="{55F62B3E-0BC9-4CEE-8F49-EBBDCF80A995}" dt="2025-09-06T16:47:56.605" v="1"/>
            <ac:spMkLst>
              <pc:docMk/>
              <pc:sldMasterMk cId="3268945724" sldId="2147483696"/>
              <pc:sldLayoutMk cId="3555576658" sldId="2147483712"/>
              <ac:spMk id="2" creationId="{8F77ECD3-909D-5110-CBB1-1A54CFDCD82D}"/>
            </ac:spMkLst>
          </pc:spChg>
          <pc:spChg chg="mod">
            <ac:chgData name="Phat Vo" userId="171489e10ce3c916" providerId="LiveId" clId="{55F62B3E-0BC9-4CEE-8F49-EBBDCF80A995}" dt="2025-09-06T16:47:56.605" v="1"/>
            <ac:spMkLst>
              <pc:docMk/>
              <pc:sldMasterMk cId="3268945724" sldId="2147483696"/>
              <pc:sldLayoutMk cId="3555576658" sldId="2147483712"/>
              <ac:spMk id="3" creationId="{D17C52AE-9493-8A58-5695-FD13CD606FA1}"/>
            </ac:spMkLst>
          </pc:spChg>
          <pc:spChg chg="mod">
            <ac:chgData name="Phat Vo" userId="171489e10ce3c916" providerId="LiveId" clId="{55F62B3E-0BC9-4CEE-8F49-EBBDCF80A995}" dt="2025-09-06T16:47:56.605" v="1"/>
            <ac:spMkLst>
              <pc:docMk/>
              <pc:sldMasterMk cId="3268945724" sldId="2147483696"/>
              <pc:sldLayoutMk cId="3555576658" sldId="2147483712"/>
              <ac:spMk id="4" creationId="{33A641F7-D402-4B0C-EEA3-AAF1F65DDFDB}"/>
            </ac:spMkLst>
          </pc:spChg>
          <pc:spChg chg="mod">
            <ac:chgData name="Phat Vo" userId="171489e10ce3c916" providerId="LiveId" clId="{55F62B3E-0BC9-4CEE-8F49-EBBDCF80A995}" dt="2025-09-06T16:47:56.605" v="1"/>
            <ac:spMkLst>
              <pc:docMk/>
              <pc:sldMasterMk cId="3268945724" sldId="2147483696"/>
              <pc:sldLayoutMk cId="3555576658" sldId="2147483712"/>
              <ac:spMk id="5" creationId="{006F4027-3734-7D22-5DBA-E3429F8EDE06}"/>
            </ac:spMkLst>
          </pc:spChg>
          <pc:spChg chg="mod">
            <ac:chgData name="Phat Vo" userId="171489e10ce3c916" providerId="LiveId" clId="{55F62B3E-0BC9-4CEE-8F49-EBBDCF80A995}" dt="2025-09-06T16:47:56.605" v="1"/>
            <ac:spMkLst>
              <pc:docMk/>
              <pc:sldMasterMk cId="3268945724" sldId="2147483696"/>
              <pc:sldLayoutMk cId="3555576658" sldId="2147483712"/>
              <ac:spMk id="6" creationId="{237A4A8F-DF6E-90D3-F862-4D16F5659A37}"/>
            </ac:spMkLst>
          </pc:spChg>
          <pc:spChg chg="mod">
            <ac:chgData name="Phat Vo" userId="171489e10ce3c916" providerId="LiveId" clId="{55F62B3E-0BC9-4CEE-8F49-EBBDCF80A995}" dt="2025-09-06T16:47:56.605" v="1"/>
            <ac:spMkLst>
              <pc:docMk/>
              <pc:sldMasterMk cId="3268945724" sldId="2147483696"/>
              <pc:sldLayoutMk cId="3555576658" sldId="2147483712"/>
              <ac:spMk id="7" creationId="{D2094E5B-3933-BADD-36F9-68589ADC8130}"/>
            </ac:spMkLst>
          </pc:spChg>
        </pc:sldLayoutChg>
        <pc:sldLayoutChg chg="modSp mod ord">
          <pc:chgData name="Phat Vo" userId="171489e10ce3c916" providerId="LiveId" clId="{55F62B3E-0BC9-4CEE-8F49-EBBDCF80A995}" dt="2025-09-06T16:47:56.605" v="1"/>
          <pc:sldLayoutMkLst>
            <pc:docMk/>
            <pc:sldMasterMk cId="3268945724" sldId="2147483696"/>
            <pc:sldLayoutMk cId="654936325" sldId="2147483713"/>
          </pc:sldLayoutMkLst>
          <pc:spChg chg="mod">
            <ac:chgData name="Phat Vo" userId="171489e10ce3c916" providerId="LiveId" clId="{55F62B3E-0BC9-4CEE-8F49-EBBDCF80A995}" dt="2025-09-06T16:47:56.605" v="1"/>
            <ac:spMkLst>
              <pc:docMk/>
              <pc:sldMasterMk cId="3268945724" sldId="2147483696"/>
              <pc:sldLayoutMk cId="654936325" sldId="2147483713"/>
              <ac:spMk id="2" creationId="{B5D8BB4B-A763-17EA-AF23-BE347F9F36ED}"/>
            </ac:spMkLst>
          </pc:spChg>
          <pc:spChg chg="mod">
            <ac:chgData name="Phat Vo" userId="171489e10ce3c916" providerId="LiveId" clId="{55F62B3E-0BC9-4CEE-8F49-EBBDCF80A995}" dt="2025-09-06T16:47:56.605" v="1"/>
            <ac:spMkLst>
              <pc:docMk/>
              <pc:sldMasterMk cId="3268945724" sldId="2147483696"/>
              <pc:sldLayoutMk cId="654936325" sldId="2147483713"/>
              <ac:spMk id="3" creationId="{E27B2880-BDAC-1E00-8AC6-AB793575F0D5}"/>
            </ac:spMkLst>
          </pc:spChg>
          <pc:spChg chg="mod">
            <ac:chgData name="Phat Vo" userId="171489e10ce3c916" providerId="LiveId" clId="{55F62B3E-0BC9-4CEE-8F49-EBBDCF80A995}" dt="2025-09-06T16:47:56.605" v="1"/>
            <ac:spMkLst>
              <pc:docMk/>
              <pc:sldMasterMk cId="3268945724" sldId="2147483696"/>
              <pc:sldLayoutMk cId="654936325" sldId="2147483713"/>
              <ac:spMk id="4" creationId="{C9179ED8-23D1-B0C7-CB4C-29231ABF13D7}"/>
            </ac:spMkLst>
          </pc:spChg>
          <pc:spChg chg="mod">
            <ac:chgData name="Phat Vo" userId="171489e10ce3c916" providerId="LiveId" clId="{55F62B3E-0BC9-4CEE-8F49-EBBDCF80A995}" dt="2025-09-06T16:47:56.605" v="1"/>
            <ac:spMkLst>
              <pc:docMk/>
              <pc:sldMasterMk cId="3268945724" sldId="2147483696"/>
              <pc:sldLayoutMk cId="654936325" sldId="2147483713"/>
              <ac:spMk id="5" creationId="{1AC41615-0DA2-9FBA-3026-15920E8E07E8}"/>
            </ac:spMkLst>
          </pc:spChg>
          <pc:spChg chg="mod">
            <ac:chgData name="Phat Vo" userId="171489e10ce3c916" providerId="LiveId" clId="{55F62B3E-0BC9-4CEE-8F49-EBBDCF80A995}" dt="2025-09-06T16:47:56.605" v="1"/>
            <ac:spMkLst>
              <pc:docMk/>
              <pc:sldMasterMk cId="3268945724" sldId="2147483696"/>
              <pc:sldLayoutMk cId="654936325" sldId="2147483713"/>
              <ac:spMk id="6" creationId="{A776C6E4-EAE9-6764-92F2-F0ADDD2A24A1}"/>
            </ac:spMkLst>
          </pc:spChg>
          <pc:spChg chg="mod">
            <ac:chgData name="Phat Vo" userId="171489e10ce3c916" providerId="LiveId" clId="{55F62B3E-0BC9-4CEE-8F49-EBBDCF80A995}" dt="2025-09-06T16:47:56.605" v="1"/>
            <ac:spMkLst>
              <pc:docMk/>
              <pc:sldMasterMk cId="3268945724" sldId="2147483696"/>
              <pc:sldLayoutMk cId="654936325" sldId="2147483713"/>
              <ac:spMk id="7" creationId="{CA960E17-DA3A-5490-54AA-09055F047F6E}"/>
            </ac:spMkLst>
          </pc:spChg>
          <pc:spChg chg="mod">
            <ac:chgData name="Phat Vo" userId="171489e10ce3c916" providerId="LiveId" clId="{55F62B3E-0BC9-4CEE-8F49-EBBDCF80A995}" dt="2025-09-06T16:47:56.605" v="1"/>
            <ac:spMkLst>
              <pc:docMk/>
              <pc:sldMasterMk cId="3268945724" sldId="2147483696"/>
              <pc:sldLayoutMk cId="654936325" sldId="2147483713"/>
              <ac:spMk id="8" creationId="{6F6F5438-F39B-1266-FD9D-2E6AE1ECC990}"/>
            </ac:spMkLst>
          </pc:spChg>
          <pc:spChg chg="mod">
            <ac:chgData name="Phat Vo" userId="171489e10ce3c916" providerId="LiveId" clId="{55F62B3E-0BC9-4CEE-8F49-EBBDCF80A995}" dt="2025-09-06T16:47:56.605" v="1"/>
            <ac:spMkLst>
              <pc:docMk/>
              <pc:sldMasterMk cId="3268945724" sldId="2147483696"/>
              <pc:sldLayoutMk cId="654936325" sldId="2147483713"/>
              <ac:spMk id="9" creationId="{ED1B1996-E428-E2F2-0E0F-D709C484FDDD}"/>
            </ac:spMkLst>
          </pc:spChg>
        </pc:sldLayoutChg>
        <pc:sldLayoutChg chg="modSp mod ord">
          <pc:chgData name="Phat Vo" userId="171489e10ce3c916" providerId="LiveId" clId="{55F62B3E-0BC9-4CEE-8F49-EBBDCF80A995}" dt="2025-09-06T16:47:56.605" v="1"/>
          <pc:sldLayoutMkLst>
            <pc:docMk/>
            <pc:sldMasterMk cId="3268945724" sldId="2147483696"/>
            <pc:sldLayoutMk cId="1446432952" sldId="2147483714"/>
          </pc:sldLayoutMkLst>
          <pc:spChg chg="mod">
            <ac:chgData name="Phat Vo" userId="171489e10ce3c916" providerId="LiveId" clId="{55F62B3E-0BC9-4CEE-8F49-EBBDCF80A995}" dt="2025-09-06T16:47:56.605" v="1"/>
            <ac:spMkLst>
              <pc:docMk/>
              <pc:sldMasterMk cId="3268945724" sldId="2147483696"/>
              <pc:sldLayoutMk cId="1446432952" sldId="2147483714"/>
              <ac:spMk id="2" creationId="{10FA8488-1CBF-686F-F276-D030DA229023}"/>
            </ac:spMkLst>
          </pc:spChg>
          <pc:spChg chg="mod">
            <ac:chgData name="Phat Vo" userId="171489e10ce3c916" providerId="LiveId" clId="{55F62B3E-0BC9-4CEE-8F49-EBBDCF80A995}" dt="2025-09-06T16:47:56.605" v="1"/>
            <ac:spMkLst>
              <pc:docMk/>
              <pc:sldMasterMk cId="3268945724" sldId="2147483696"/>
              <pc:sldLayoutMk cId="1446432952" sldId="2147483714"/>
              <ac:spMk id="3" creationId="{2FF39685-B250-3DD5-49E8-87BE25F4D0E9}"/>
            </ac:spMkLst>
          </pc:spChg>
          <pc:spChg chg="mod">
            <ac:chgData name="Phat Vo" userId="171489e10ce3c916" providerId="LiveId" clId="{55F62B3E-0BC9-4CEE-8F49-EBBDCF80A995}" dt="2025-09-06T16:47:56.605" v="1"/>
            <ac:spMkLst>
              <pc:docMk/>
              <pc:sldMasterMk cId="3268945724" sldId="2147483696"/>
              <pc:sldLayoutMk cId="1446432952" sldId="2147483714"/>
              <ac:spMk id="4" creationId="{D2D00A0B-6609-2096-C628-221A177A9DB2}"/>
            </ac:spMkLst>
          </pc:spChg>
          <pc:spChg chg="mod">
            <ac:chgData name="Phat Vo" userId="171489e10ce3c916" providerId="LiveId" clId="{55F62B3E-0BC9-4CEE-8F49-EBBDCF80A995}" dt="2025-09-06T16:47:56.605" v="1"/>
            <ac:spMkLst>
              <pc:docMk/>
              <pc:sldMasterMk cId="3268945724" sldId="2147483696"/>
              <pc:sldLayoutMk cId="1446432952" sldId="2147483714"/>
              <ac:spMk id="5" creationId="{77D2F05C-B5EA-9BE5-4815-833237579E3F}"/>
            </ac:spMkLst>
          </pc:spChg>
        </pc:sldLayoutChg>
        <pc:sldLayoutChg chg="modSp mod ord">
          <pc:chgData name="Phat Vo" userId="171489e10ce3c916" providerId="LiveId" clId="{55F62B3E-0BC9-4CEE-8F49-EBBDCF80A995}" dt="2025-09-06T16:47:56.605" v="1"/>
          <pc:sldLayoutMkLst>
            <pc:docMk/>
            <pc:sldMasterMk cId="3268945724" sldId="2147483696"/>
            <pc:sldLayoutMk cId="3603913379" sldId="2147483715"/>
          </pc:sldLayoutMkLst>
          <pc:spChg chg="mod">
            <ac:chgData name="Phat Vo" userId="171489e10ce3c916" providerId="LiveId" clId="{55F62B3E-0BC9-4CEE-8F49-EBBDCF80A995}" dt="2025-09-06T16:47:56.605" v="1"/>
            <ac:spMkLst>
              <pc:docMk/>
              <pc:sldMasterMk cId="3268945724" sldId="2147483696"/>
              <pc:sldLayoutMk cId="3603913379" sldId="2147483715"/>
              <ac:spMk id="2" creationId="{14A7F70F-31FD-8DAB-A045-660B67E85D31}"/>
            </ac:spMkLst>
          </pc:spChg>
          <pc:spChg chg="mod">
            <ac:chgData name="Phat Vo" userId="171489e10ce3c916" providerId="LiveId" clId="{55F62B3E-0BC9-4CEE-8F49-EBBDCF80A995}" dt="2025-09-06T16:47:56.605" v="1"/>
            <ac:spMkLst>
              <pc:docMk/>
              <pc:sldMasterMk cId="3268945724" sldId="2147483696"/>
              <pc:sldLayoutMk cId="3603913379" sldId="2147483715"/>
              <ac:spMk id="3" creationId="{33641A49-E54D-9604-AD85-4497719649A6}"/>
            </ac:spMkLst>
          </pc:spChg>
          <pc:spChg chg="mod">
            <ac:chgData name="Phat Vo" userId="171489e10ce3c916" providerId="LiveId" clId="{55F62B3E-0BC9-4CEE-8F49-EBBDCF80A995}" dt="2025-09-06T16:47:56.605" v="1"/>
            <ac:spMkLst>
              <pc:docMk/>
              <pc:sldMasterMk cId="3268945724" sldId="2147483696"/>
              <pc:sldLayoutMk cId="3603913379" sldId="2147483715"/>
              <ac:spMk id="4" creationId="{307B23A8-3909-22DE-AF33-18991578BCA6}"/>
            </ac:spMkLst>
          </pc:spChg>
        </pc:sldLayoutChg>
        <pc:sldLayoutChg chg="modSp mod ord">
          <pc:chgData name="Phat Vo" userId="171489e10ce3c916" providerId="LiveId" clId="{55F62B3E-0BC9-4CEE-8F49-EBBDCF80A995}" dt="2025-09-06T16:47:56.605" v="1"/>
          <pc:sldLayoutMkLst>
            <pc:docMk/>
            <pc:sldMasterMk cId="3268945724" sldId="2147483696"/>
            <pc:sldLayoutMk cId="3684667472" sldId="2147483716"/>
          </pc:sldLayoutMkLst>
          <pc:spChg chg="mod">
            <ac:chgData name="Phat Vo" userId="171489e10ce3c916" providerId="LiveId" clId="{55F62B3E-0BC9-4CEE-8F49-EBBDCF80A995}" dt="2025-09-06T16:47:56.605" v="1"/>
            <ac:spMkLst>
              <pc:docMk/>
              <pc:sldMasterMk cId="3268945724" sldId="2147483696"/>
              <pc:sldLayoutMk cId="3684667472" sldId="2147483716"/>
              <ac:spMk id="2" creationId="{D9DC3670-F4DB-F1D0-E93E-892F57AD7644}"/>
            </ac:spMkLst>
          </pc:spChg>
          <pc:spChg chg="mod">
            <ac:chgData name="Phat Vo" userId="171489e10ce3c916" providerId="LiveId" clId="{55F62B3E-0BC9-4CEE-8F49-EBBDCF80A995}" dt="2025-09-06T16:47:56.605" v="1"/>
            <ac:spMkLst>
              <pc:docMk/>
              <pc:sldMasterMk cId="3268945724" sldId="2147483696"/>
              <pc:sldLayoutMk cId="3684667472" sldId="2147483716"/>
              <ac:spMk id="3" creationId="{E649A23E-70EC-32E5-C217-74A6EF7C3AA2}"/>
            </ac:spMkLst>
          </pc:spChg>
          <pc:spChg chg="mod">
            <ac:chgData name="Phat Vo" userId="171489e10ce3c916" providerId="LiveId" clId="{55F62B3E-0BC9-4CEE-8F49-EBBDCF80A995}" dt="2025-09-06T16:47:56.605" v="1"/>
            <ac:spMkLst>
              <pc:docMk/>
              <pc:sldMasterMk cId="3268945724" sldId="2147483696"/>
              <pc:sldLayoutMk cId="3684667472" sldId="2147483716"/>
              <ac:spMk id="4" creationId="{62ADB26D-D3E8-A0DB-C4FC-49816C2C0648}"/>
            </ac:spMkLst>
          </pc:spChg>
          <pc:spChg chg="mod">
            <ac:chgData name="Phat Vo" userId="171489e10ce3c916" providerId="LiveId" clId="{55F62B3E-0BC9-4CEE-8F49-EBBDCF80A995}" dt="2025-09-06T16:47:56.605" v="1"/>
            <ac:spMkLst>
              <pc:docMk/>
              <pc:sldMasterMk cId="3268945724" sldId="2147483696"/>
              <pc:sldLayoutMk cId="3684667472" sldId="2147483716"/>
              <ac:spMk id="5" creationId="{7A8B01A9-102C-936C-96FE-DECE1FA1D856}"/>
            </ac:spMkLst>
          </pc:spChg>
          <pc:spChg chg="mod">
            <ac:chgData name="Phat Vo" userId="171489e10ce3c916" providerId="LiveId" clId="{55F62B3E-0BC9-4CEE-8F49-EBBDCF80A995}" dt="2025-09-06T16:47:56.605" v="1"/>
            <ac:spMkLst>
              <pc:docMk/>
              <pc:sldMasterMk cId="3268945724" sldId="2147483696"/>
              <pc:sldLayoutMk cId="3684667472" sldId="2147483716"/>
              <ac:spMk id="6" creationId="{F4DD1D75-88C6-1430-D9E5-60CFBF6265FA}"/>
            </ac:spMkLst>
          </pc:spChg>
          <pc:spChg chg="mod">
            <ac:chgData name="Phat Vo" userId="171489e10ce3c916" providerId="LiveId" clId="{55F62B3E-0BC9-4CEE-8F49-EBBDCF80A995}" dt="2025-09-06T16:47:56.605" v="1"/>
            <ac:spMkLst>
              <pc:docMk/>
              <pc:sldMasterMk cId="3268945724" sldId="2147483696"/>
              <pc:sldLayoutMk cId="3684667472" sldId="2147483716"/>
              <ac:spMk id="7" creationId="{0376241E-DA1C-68BE-FE80-B520DA31AA75}"/>
            </ac:spMkLst>
          </pc:spChg>
        </pc:sldLayoutChg>
        <pc:sldLayoutChg chg="modSp mod ord">
          <pc:chgData name="Phat Vo" userId="171489e10ce3c916" providerId="LiveId" clId="{55F62B3E-0BC9-4CEE-8F49-EBBDCF80A995}" dt="2025-09-06T16:47:56.605" v="1"/>
          <pc:sldLayoutMkLst>
            <pc:docMk/>
            <pc:sldMasterMk cId="3268945724" sldId="2147483696"/>
            <pc:sldLayoutMk cId="45853251" sldId="2147483717"/>
          </pc:sldLayoutMkLst>
          <pc:spChg chg="mod">
            <ac:chgData name="Phat Vo" userId="171489e10ce3c916" providerId="LiveId" clId="{55F62B3E-0BC9-4CEE-8F49-EBBDCF80A995}" dt="2025-09-06T16:47:56.605" v="1"/>
            <ac:spMkLst>
              <pc:docMk/>
              <pc:sldMasterMk cId="3268945724" sldId="2147483696"/>
              <pc:sldLayoutMk cId="45853251" sldId="2147483717"/>
              <ac:spMk id="2" creationId="{C72BE6B2-26E0-8CF2-D764-A7C6C7B82A60}"/>
            </ac:spMkLst>
          </pc:spChg>
          <pc:spChg chg="mod">
            <ac:chgData name="Phat Vo" userId="171489e10ce3c916" providerId="LiveId" clId="{55F62B3E-0BC9-4CEE-8F49-EBBDCF80A995}" dt="2025-09-06T16:47:56.605" v="1"/>
            <ac:spMkLst>
              <pc:docMk/>
              <pc:sldMasterMk cId="3268945724" sldId="2147483696"/>
              <pc:sldLayoutMk cId="45853251" sldId="2147483717"/>
              <ac:spMk id="3" creationId="{01F17D7E-0768-AF38-4CA1-D85C88210340}"/>
            </ac:spMkLst>
          </pc:spChg>
          <pc:spChg chg="mod">
            <ac:chgData name="Phat Vo" userId="171489e10ce3c916" providerId="LiveId" clId="{55F62B3E-0BC9-4CEE-8F49-EBBDCF80A995}" dt="2025-09-06T16:47:56.605" v="1"/>
            <ac:spMkLst>
              <pc:docMk/>
              <pc:sldMasterMk cId="3268945724" sldId="2147483696"/>
              <pc:sldLayoutMk cId="45853251" sldId="2147483717"/>
              <ac:spMk id="4" creationId="{43963A04-B658-9DB2-700B-A44347B584AF}"/>
            </ac:spMkLst>
          </pc:spChg>
          <pc:spChg chg="mod">
            <ac:chgData name="Phat Vo" userId="171489e10ce3c916" providerId="LiveId" clId="{55F62B3E-0BC9-4CEE-8F49-EBBDCF80A995}" dt="2025-09-06T16:47:56.605" v="1"/>
            <ac:spMkLst>
              <pc:docMk/>
              <pc:sldMasterMk cId="3268945724" sldId="2147483696"/>
              <pc:sldLayoutMk cId="45853251" sldId="2147483717"/>
              <ac:spMk id="5" creationId="{D67F11E8-2AC2-53F5-156B-F91D433EAED0}"/>
            </ac:spMkLst>
          </pc:spChg>
          <pc:spChg chg="mod">
            <ac:chgData name="Phat Vo" userId="171489e10ce3c916" providerId="LiveId" clId="{55F62B3E-0BC9-4CEE-8F49-EBBDCF80A995}" dt="2025-09-06T16:47:56.605" v="1"/>
            <ac:spMkLst>
              <pc:docMk/>
              <pc:sldMasterMk cId="3268945724" sldId="2147483696"/>
              <pc:sldLayoutMk cId="45853251" sldId="2147483717"/>
              <ac:spMk id="6" creationId="{FD0F0927-C37B-4401-92F5-F02A836A91AD}"/>
            </ac:spMkLst>
          </pc:spChg>
          <pc:spChg chg="mod">
            <ac:chgData name="Phat Vo" userId="171489e10ce3c916" providerId="LiveId" clId="{55F62B3E-0BC9-4CEE-8F49-EBBDCF80A995}" dt="2025-09-06T16:47:56.605" v="1"/>
            <ac:spMkLst>
              <pc:docMk/>
              <pc:sldMasterMk cId="3268945724" sldId="2147483696"/>
              <pc:sldLayoutMk cId="45853251" sldId="2147483717"/>
              <ac:spMk id="7" creationId="{55C5C1E1-F191-4262-3972-698EB9A56683}"/>
            </ac:spMkLst>
          </pc:spChg>
        </pc:sldLayoutChg>
        <pc:sldLayoutChg chg="modSp mod ord">
          <pc:chgData name="Phat Vo" userId="171489e10ce3c916" providerId="LiveId" clId="{55F62B3E-0BC9-4CEE-8F49-EBBDCF80A995}" dt="2025-09-06T16:47:56.605" v="1"/>
          <pc:sldLayoutMkLst>
            <pc:docMk/>
            <pc:sldMasterMk cId="3268945724" sldId="2147483696"/>
            <pc:sldLayoutMk cId="159931185" sldId="2147483718"/>
          </pc:sldLayoutMkLst>
          <pc:spChg chg="mod">
            <ac:chgData name="Phat Vo" userId="171489e10ce3c916" providerId="LiveId" clId="{55F62B3E-0BC9-4CEE-8F49-EBBDCF80A995}" dt="2025-09-06T16:47:56.605" v="1"/>
            <ac:spMkLst>
              <pc:docMk/>
              <pc:sldMasterMk cId="3268945724" sldId="2147483696"/>
              <pc:sldLayoutMk cId="159931185" sldId="2147483718"/>
              <ac:spMk id="2" creationId="{5C9523F3-70EA-D728-B2E5-805383554BEB}"/>
            </ac:spMkLst>
          </pc:spChg>
          <pc:spChg chg="mod">
            <ac:chgData name="Phat Vo" userId="171489e10ce3c916" providerId="LiveId" clId="{55F62B3E-0BC9-4CEE-8F49-EBBDCF80A995}" dt="2025-09-06T16:47:56.605" v="1"/>
            <ac:spMkLst>
              <pc:docMk/>
              <pc:sldMasterMk cId="3268945724" sldId="2147483696"/>
              <pc:sldLayoutMk cId="159931185" sldId="2147483718"/>
              <ac:spMk id="3" creationId="{77AF2801-C3C2-3D8E-C42D-69C5E3A77CDE}"/>
            </ac:spMkLst>
          </pc:spChg>
          <pc:spChg chg="mod">
            <ac:chgData name="Phat Vo" userId="171489e10ce3c916" providerId="LiveId" clId="{55F62B3E-0BC9-4CEE-8F49-EBBDCF80A995}" dt="2025-09-06T16:47:56.605" v="1"/>
            <ac:spMkLst>
              <pc:docMk/>
              <pc:sldMasterMk cId="3268945724" sldId="2147483696"/>
              <pc:sldLayoutMk cId="159931185" sldId="2147483718"/>
              <ac:spMk id="4" creationId="{E8B04D10-9B7F-032F-76A6-4AF33539AE70}"/>
            </ac:spMkLst>
          </pc:spChg>
          <pc:spChg chg="mod">
            <ac:chgData name="Phat Vo" userId="171489e10ce3c916" providerId="LiveId" clId="{55F62B3E-0BC9-4CEE-8F49-EBBDCF80A995}" dt="2025-09-06T16:47:56.605" v="1"/>
            <ac:spMkLst>
              <pc:docMk/>
              <pc:sldMasterMk cId="3268945724" sldId="2147483696"/>
              <pc:sldLayoutMk cId="159931185" sldId="2147483718"/>
              <ac:spMk id="5" creationId="{B1C79FA2-E73E-A294-9656-F2C7A5E7E1F0}"/>
            </ac:spMkLst>
          </pc:spChg>
          <pc:spChg chg="mod">
            <ac:chgData name="Phat Vo" userId="171489e10ce3c916" providerId="LiveId" clId="{55F62B3E-0BC9-4CEE-8F49-EBBDCF80A995}" dt="2025-09-06T16:47:56.605" v="1"/>
            <ac:spMkLst>
              <pc:docMk/>
              <pc:sldMasterMk cId="3268945724" sldId="2147483696"/>
              <pc:sldLayoutMk cId="159931185" sldId="2147483718"/>
              <ac:spMk id="6" creationId="{5CE393ED-072A-DB01-32CA-5C9C6B0576BD}"/>
            </ac:spMkLst>
          </pc:spChg>
        </pc:sldLayoutChg>
        <pc:sldLayoutChg chg="modSp mod ord">
          <pc:chgData name="Phat Vo" userId="171489e10ce3c916" providerId="LiveId" clId="{55F62B3E-0BC9-4CEE-8F49-EBBDCF80A995}" dt="2025-09-06T16:47:56.605" v="1"/>
          <pc:sldLayoutMkLst>
            <pc:docMk/>
            <pc:sldMasterMk cId="3268945724" sldId="2147483696"/>
            <pc:sldLayoutMk cId="207553160" sldId="2147483719"/>
          </pc:sldLayoutMkLst>
          <pc:spChg chg="mod">
            <ac:chgData name="Phat Vo" userId="171489e10ce3c916" providerId="LiveId" clId="{55F62B3E-0BC9-4CEE-8F49-EBBDCF80A995}" dt="2025-09-06T16:47:56.605" v="1"/>
            <ac:spMkLst>
              <pc:docMk/>
              <pc:sldMasterMk cId="3268945724" sldId="2147483696"/>
              <pc:sldLayoutMk cId="207553160" sldId="2147483719"/>
              <ac:spMk id="2" creationId="{F3DD2B02-0C3B-1A10-D6D4-AD8DAF31BC7A}"/>
            </ac:spMkLst>
          </pc:spChg>
          <pc:spChg chg="mod">
            <ac:chgData name="Phat Vo" userId="171489e10ce3c916" providerId="LiveId" clId="{55F62B3E-0BC9-4CEE-8F49-EBBDCF80A995}" dt="2025-09-06T16:47:56.605" v="1"/>
            <ac:spMkLst>
              <pc:docMk/>
              <pc:sldMasterMk cId="3268945724" sldId="2147483696"/>
              <pc:sldLayoutMk cId="207553160" sldId="2147483719"/>
              <ac:spMk id="3" creationId="{6CE059C5-8B45-71FC-2EEE-32341FCC4FC9}"/>
            </ac:spMkLst>
          </pc:spChg>
          <pc:spChg chg="mod">
            <ac:chgData name="Phat Vo" userId="171489e10ce3c916" providerId="LiveId" clId="{55F62B3E-0BC9-4CEE-8F49-EBBDCF80A995}" dt="2025-09-06T16:47:56.605" v="1"/>
            <ac:spMkLst>
              <pc:docMk/>
              <pc:sldMasterMk cId="3268945724" sldId="2147483696"/>
              <pc:sldLayoutMk cId="207553160" sldId="2147483719"/>
              <ac:spMk id="4" creationId="{4CE29DC2-D70B-AB07-C69C-00D17982208A}"/>
            </ac:spMkLst>
          </pc:spChg>
          <pc:spChg chg="mod">
            <ac:chgData name="Phat Vo" userId="171489e10ce3c916" providerId="LiveId" clId="{55F62B3E-0BC9-4CEE-8F49-EBBDCF80A995}" dt="2025-09-06T16:47:56.605" v="1"/>
            <ac:spMkLst>
              <pc:docMk/>
              <pc:sldMasterMk cId="3268945724" sldId="2147483696"/>
              <pc:sldLayoutMk cId="207553160" sldId="2147483719"/>
              <ac:spMk id="5" creationId="{B2095854-065E-435E-E314-34FBC51E6C00}"/>
            </ac:spMkLst>
          </pc:spChg>
          <pc:spChg chg="mod">
            <ac:chgData name="Phat Vo" userId="171489e10ce3c916" providerId="LiveId" clId="{55F62B3E-0BC9-4CEE-8F49-EBBDCF80A995}" dt="2025-09-06T16:47:56.605" v="1"/>
            <ac:spMkLst>
              <pc:docMk/>
              <pc:sldMasterMk cId="3268945724" sldId="2147483696"/>
              <pc:sldLayoutMk cId="207553160" sldId="2147483719"/>
              <ac:spMk id="6" creationId="{77ECF910-91D4-1853-9928-5741EA80B736}"/>
            </ac:spMkLst>
          </pc:spChg>
        </pc:sldLayoutChg>
        <pc:sldLayoutChg chg="modSp mod ord">
          <pc:chgData name="Phat Vo" userId="171489e10ce3c916" providerId="LiveId" clId="{55F62B3E-0BC9-4CEE-8F49-EBBDCF80A995}" dt="2025-09-06T16:47:56.605" v="1"/>
          <pc:sldLayoutMkLst>
            <pc:docMk/>
            <pc:sldMasterMk cId="3268945724" sldId="2147483696"/>
            <pc:sldLayoutMk cId="1050637485" sldId="2147483733"/>
          </pc:sldLayoutMkLst>
          <pc:spChg chg="mod">
            <ac:chgData name="Phat Vo" userId="171489e10ce3c916" providerId="LiveId" clId="{55F62B3E-0BC9-4CEE-8F49-EBBDCF80A995}" dt="2025-09-06T16:47:56.605" v="1"/>
            <ac:spMkLst>
              <pc:docMk/>
              <pc:sldMasterMk cId="3268945724" sldId="2147483696"/>
              <pc:sldLayoutMk cId="1050637485" sldId="2147483733"/>
              <ac:spMk id="2" creationId="{9ECB82F0-4D01-3F88-92B6-1DC320E866D5}"/>
            </ac:spMkLst>
          </pc:spChg>
          <pc:spChg chg="mod">
            <ac:chgData name="Phat Vo" userId="171489e10ce3c916" providerId="LiveId" clId="{55F62B3E-0BC9-4CEE-8F49-EBBDCF80A995}" dt="2025-09-06T16:47:56.605" v="1"/>
            <ac:spMkLst>
              <pc:docMk/>
              <pc:sldMasterMk cId="3268945724" sldId="2147483696"/>
              <pc:sldLayoutMk cId="1050637485" sldId="2147483733"/>
              <ac:spMk id="3" creationId="{34F8BDD6-EF12-67FB-D9C0-106F8BEAEB59}"/>
            </ac:spMkLst>
          </pc:spChg>
          <pc:spChg chg="mod">
            <ac:chgData name="Phat Vo" userId="171489e10ce3c916" providerId="LiveId" clId="{55F62B3E-0BC9-4CEE-8F49-EBBDCF80A995}" dt="2025-09-06T16:47:56.605" v="1"/>
            <ac:spMkLst>
              <pc:docMk/>
              <pc:sldMasterMk cId="3268945724" sldId="2147483696"/>
              <pc:sldLayoutMk cId="1050637485" sldId="2147483733"/>
              <ac:spMk id="4" creationId="{95077364-1897-402E-CE29-18CD81AA4B4A}"/>
            </ac:spMkLst>
          </pc:spChg>
          <pc:spChg chg="mod">
            <ac:chgData name="Phat Vo" userId="171489e10ce3c916" providerId="LiveId" clId="{55F62B3E-0BC9-4CEE-8F49-EBBDCF80A995}" dt="2025-09-06T16:47:56.605" v="1"/>
            <ac:spMkLst>
              <pc:docMk/>
              <pc:sldMasterMk cId="3268945724" sldId="2147483696"/>
              <pc:sldLayoutMk cId="1050637485" sldId="2147483733"/>
              <ac:spMk id="5" creationId="{49E254B1-1982-01A2-9378-ACEC67B369FF}"/>
            </ac:spMkLst>
          </pc:spChg>
          <pc:spChg chg="mod">
            <ac:chgData name="Phat Vo" userId="171489e10ce3c916" providerId="LiveId" clId="{55F62B3E-0BC9-4CEE-8F49-EBBDCF80A995}" dt="2025-09-06T16:47:56.605" v="1"/>
            <ac:spMkLst>
              <pc:docMk/>
              <pc:sldMasterMk cId="3268945724" sldId="2147483696"/>
              <pc:sldLayoutMk cId="1050637485" sldId="2147483733"/>
              <ac:spMk id="6" creationId="{632CE86D-DC6E-2BE0-D2D9-2EBCBCB1CBC9}"/>
            </ac:spMkLst>
          </pc:spChg>
        </pc:sldLayoutChg>
        <pc:sldLayoutChg chg="modSp mod ord">
          <pc:chgData name="Phat Vo" userId="171489e10ce3c916" providerId="LiveId" clId="{55F62B3E-0BC9-4CEE-8F49-EBBDCF80A995}" dt="2025-09-06T16:47:56.605" v="1"/>
          <pc:sldLayoutMkLst>
            <pc:docMk/>
            <pc:sldMasterMk cId="3268945724" sldId="2147483696"/>
            <pc:sldLayoutMk cId="591518768" sldId="2147483734"/>
          </pc:sldLayoutMkLst>
          <pc:spChg chg="mod">
            <ac:chgData name="Phat Vo" userId="171489e10ce3c916" providerId="LiveId" clId="{55F62B3E-0BC9-4CEE-8F49-EBBDCF80A995}" dt="2025-09-06T16:47:56.605" v="1"/>
            <ac:spMkLst>
              <pc:docMk/>
              <pc:sldMasterMk cId="3268945724" sldId="2147483696"/>
              <pc:sldLayoutMk cId="591518768" sldId="2147483734"/>
              <ac:spMk id="2" creationId="{1C96A670-C926-CC88-D11D-C3F4C9C390CF}"/>
            </ac:spMkLst>
          </pc:spChg>
          <pc:spChg chg="mod">
            <ac:chgData name="Phat Vo" userId="171489e10ce3c916" providerId="LiveId" clId="{55F62B3E-0BC9-4CEE-8F49-EBBDCF80A995}" dt="2025-09-06T16:47:56.605" v="1"/>
            <ac:spMkLst>
              <pc:docMk/>
              <pc:sldMasterMk cId="3268945724" sldId="2147483696"/>
              <pc:sldLayoutMk cId="591518768" sldId="2147483734"/>
              <ac:spMk id="3" creationId="{C85BB5D1-BA83-04A0-23D2-4DF99963E79C}"/>
            </ac:spMkLst>
          </pc:spChg>
          <pc:spChg chg="mod">
            <ac:chgData name="Phat Vo" userId="171489e10ce3c916" providerId="LiveId" clId="{55F62B3E-0BC9-4CEE-8F49-EBBDCF80A995}" dt="2025-09-06T16:47:56.605" v="1"/>
            <ac:spMkLst>
              <pc:docMk/>
              <pc:sldMasterMk cId="3268945724" sldId="2147483696"/>
              <pc:sldLayoutMk cId="591518768" sldId="2147483734"/>
              <ac:spMk id="4" creationId="{B1F05C95-85CD-4764-D704-DFD6E736F712}"/>
            </ac:spMkLst>
          </pc:spChg>
          <pc:spChg chg="mod">
            <ac:chgData name="Phat Vo" userId="171489e10ce3c916" providerId="LiveId" clId="{55F62B3E-0BC9-4CEE-8F49-EBBDCF80A995}" dt="2025-09-06T16:47:56.605" v="1"/>
            <ac:spMkLst>
              <pc:docMk/>
              <pc:sldMasterMk cId="3268945724" sldId="2147483696"/>
              <pc:sldLayoutMk cId="591518768" sldId="2147483734"/>
              <ac:spMk id="5" creationId="{4F0EDF4A-4482-27BD-1349-A74F0FFF3EE4}"/>
            </ac:spMkLst>
          </pc:spChg>
          <pc:spChg chg="mod">
            <ac:chgData name="Phat Vo" userId="171489e10ce3c916" providerId="LiveId" clId="{55F62B3E-0BC9-4CEE-8F49-EBBDCF80A995}" dt="2025-09-06T16:47:56.605" v="1"/>
            <ac:spMkLst>
              <pc:docMk/>
              <pc:sldMasterMk cId="3268945724" sldId="2147483696"/>
              <pc:sldLayoutMk cId="591518768" sldId="2147483734"/>
              <ac:spMk id="6" creationId="{9D810729-2497-4F5C-2342-ABB36727D3F9}"/>
            </ac:spMkLst>
          </pc:spChg>
        </pc:sldLayoutChg>
        <pc:sldLayoutChg chg="modSp mod ord">
          <pc:chgData name="Phat Vo" userId="171489e10ce3c916" providerId="LiveId" clId="{55F62B3E-0BC9-4CEE-8F49-EBBDCF80A995}" dt="2025-09-06T16:47:56.605" v="1"/>
          <pc:sldLayoutMkLst>
            <pc:docMk/>
            <pc:sldMasterMk cId="3268945724" sldId="2147483696"/>
            <pc:sldLayoutMk cId="4116415312" sldId="2147483735"/>
          </pc:sldLayoutMkLst>
          <pc:spChg chg="mod">
            <ac:chgData name="Phat Vo" userId="171489e10ce3c916" providerId="LiveId" clId="{55F62B3E-0BC9-4CEE-8F49-EBBDCF80A995}" dt="2025-09-06T16:47:56.605" v="1"/>
            <ac:spMkLst>
              <pc:docMk/>
              <pc:sldMasterMk cId="3268945724" sldId="2147483696"/>
              <pc:sldLayoutMk cId="4116415312" sldId="2147483735"/>
              <ac:spMk id="2" creationId="{8456AA7D-170E-3728-0A66-4A0855050914}"/>
            </ac:spMkLst>
          </pc:spChg>
          <pc:spChg chg="mod">
            <ac:chgData name="Phat Vo" userId="171489e10ce3c916" providerId="LiveId" clId="{55F62B3E-0BC9-4CEE-8F49-EBBDCF80A995}" dt="2025-09-06T16:47:56.605" v="1"/>
            <ac:spMkLst>
              <pc:docMk/>
              <pc:sldMasterMk cId="3268945724" sldId="2147483696"/>
              <pc:sldLayoutMk cId="4116415312" sldId="2147483735"/>
              <ac:spMk id="3" creationId="{9D0AF62F-B2ED-1AFE-1637-437E55073715}"/>
            </ac:spMkLst>
          </pc:spChg>
          <pc:spChg chg="mod">
            <ac:chgData name="Phat Vo" userId="171489e10ce3c916" providerId="LiveId" clId="{55F62B3E-0BC9-4CEE-8F49-EBBDCF80A995}" dt="2025-09-06T16:47:56.605" v="1"/>
            <ac:spMkLst>
              <pc:docMk/>
              <pc:sldMasterMk cId="3268945724" sldId="2147483696"/>
              <pc:sldLayoutMk cId="4116415312" sldId="2147483735"/>
              <ac:spMk id="4" creationId="{19CB63FE-3869-2B3C-2F58-BE1EEBA8578E}"/>
            </ac:spMkLst>
          </pc:spChg>
          <pc:spChg chg="mod">
            <ac:chgData name="Phat Vo" userId="171489e10ce3c916" providerId="LiveId" clId="{55F62B3E-0BC9-4CEE-8F49-EBBDCF80A995}" dt="2025-09-06T16:47:56.605" v="1"/>
            <ac:spMkLst>
              <pc:docMk/>
              <pc:sldMasterMk cId="3268945724" sldId="2147483696"/>
              <pc:sldLayoutMk cId="4116415312" sldId="2147483735"/>
              <ac:spMk id="5" creationId="{801D76B6-DAFD-8596-609F-B6FE0C9555E8}"/>
            </ac:spMkLst>
          </pc:spChg>
          <pc:spChg chg="mod">
            <ac:chgData name="Phat Vo" userId="171489e10ce3c916" providerId="LiveId" clId="{55F62B3E-0BC9-4CEE-8F49-EBBDCF80A995}" dt="2025-09-06T16:47:56.605" v="1"/>
            <ac:spMkLst>
              <pc:docMk/>
              <pc:sldMasterMk cId="3268945724" sldId="2147483696"/>
              <pc:sldLayoutMk cId="4116415312" sldId="2147483735"/>
              <ac:spMk id="6" creationId="{D6C13542-E2F2-8097-DB5F-16B9FD3EEA15}"/>
            </ac:spMkLst>
          </pc:spChg>
        </pc:sldLayoutChg>
        <pc:sldLayoutChg chg="modSp mod ord">
          <pc:chgData name="Phat Vo" userId="171489e10ce3c916" providerId="LiveId" clId="{55F62B3E-0BC9-4CEE-8F49-EBBDCF80A995}" dt="2025-09-06T16:47:56.605" v="1"/>
          <pc:sldLayoutMkLst>
            <pc:docMk/>
            <pc:sldMasterMk cId="3268945724" sldId="2147483696"/>
            <pc:sldLayoutMk cId="2522737938" sldId="2147483736"/>
          </pc:sldLayoutMkLst>
          <pc:spChg chg="mod">
            <ac:chgData name="Phat Vo" userId="171489e10ce3c916" providerId="LiveId" clId="{55F62B3E-0BC9-4CEE-8F49-EBBDCF80A995}" dt="2025-09-06T16:47:56.605" v="1"/>
            <ac:spMkLst>
              <pc:docMk/>
              <pc:sldMasterMk cId="3268945724" sldId="2147483696"/>
              <pc:sldLayoutMk cId="2522737938" sldId="2147483736"/>
              <ac:spMk id="2" creationId="{8F77ECD3-909D-5110-CBB1-1A54CFDCD82D}"/>
            </ac:spMkLst>
          </pc:spChg>
          <pc:spChg chg="mod">
            <ac:chgData name="Phat Vo" userId="171489e10ce3c916" providerId="LiveId" clId="{55F62B3E-0BC9-4CEE-8F49-EBBDCF80A995}" dt="2025-09-06T16:47:56.605" v="1"/>
            <ac:spMkLst>
              <pc:docMk/>
              <pc:sldMasterMk cId="3268945724" sldId="2147483696"/>
              <pc:sldLayoutMk cId="2522737938" sldId="2147483736"/>
              <ac:spMk id="3" creationId="{D17C52AE-9493-8A58-5695-FD13CD606FA1}"/>
            </ac:spMkLst>
          </pc:spChg>
          <pc:spChg chg="mod">
            <ac:chgData name="Phat Vo" userId="171489e10ce3c916" providerId="LiveId" clId="{55F62B3E-0BC9-4CEE-8F49-EBBDCF80A995}" dt="2025-09-06T16:47:56.605" v="1"/>
            <ac:spMkLst>
              <pc:docMk/>
              <pc:sldMasterMk cId="3268945724" sldId="2147483696"/>
              <pc:sldLayoutMk cId="2522737938" sldId="2147483736"/>
              <ac:spMk id="4" creationId="{33A641F7-D402-4B0C-EEA3-AAF1F65DDFDB}"/>
            </ac:spMkLst>
          </pc:spChg>
          <pc:spChg chg="mod">
            <ac:chgData name="Phat Vo" userId="171489e10ce3c916" providerId="LiveId" clId="{55F62B3E-0BC9-4CEE-8F49-EBBDCF80A995}" dt="2025-09-06T16:47:56.605" v="1"/>
            <ac:spMkLst>
              <pc:docMk/>
              <pc:sldMasterMk cId="3268945724" sldId="2147483696"/>
              <pc:sldLayoutMk cId="2522737938" sldId="2147483736"/>
              <ac:spMk id="5" creationId="{006F4027-3734-7D22-5DBA-E3429F8EDE06}"/>
            </ac:spMkLst>
          </pc:spChg>
          <pc:spChg chg="mod">
            <ac:chgData name="Phat Vo" userId="171489e10ce3c916" providerId="LiveId" clId="{55F62B3E-0BC9-4CEE-8F49-EBBDCF80A995}" dt="2025-09-06T16:47:56.605" v="1"/>
            <ac:spMkLst>
              <pc:docMk/>
              <pc:sldMasterMk cId="3268945724" sldId="2147483696"/>
              <pc:sldLayoutMk cId="2522737938" sldId="2147483736"/>
              <ac:spMk id="6" creationId="{237A4A8F-DF6E-90D3-F862-4D16F5659A37}"/>
            </ac:spMkLst>
          </pc:spChg>
          <pc:spChg chg="mod">
            <ac:chgData name="Phat Vo" userId="171489e10ce3c916" providerId="LiveId" clId="{55F62B3E-0BC9-4CEE-8F49-EBBDCF80A995}" dt="2025-09-06T16:47:56.605" v="1"/>
            <ac:spMkLst>
              <pc:docMk/>
              <pc:sldMasterMk cId="3268945724" sldId="2147483696"/>
              <pc:sldLayoutMk cId="2522737938" sldId="2147483736"/>
              <ac:spMk id="7" creationId="{D2094E5B-3933-BADD-36F9-68589ADC8130}"/>
            </ac:spMkLst>
          </pc:spChg>
        </pc:sldLayoutChg>
        <pc:sldLayoutChg chg="modSp mod ord">
          <pc:chgData name="Phat Vo" userId="171489e10ce3c916" providerId="LiveId" clId="{55F62B3E-0BC9-4CEE-8F49-EBBDCF80A995}" dt="2025-09-06T16:47:56.605" v="1"/>
          <pc:sldLayoutMkLst>
            <pc:docMk/>
            <pc:sldMasterMk cId="3268945724" sldId="2147483696"/>
            <pc:sldLayoutMk cId="3150341857" sldId="2147483737"/>
          </pc:sldLayoutMkLst>
          <pc:spChg chg="mod">
            <ac:chgData name="Phat Vo" userId="171489e10ce3c916" providerId="LiveId" clId="{55F62B3E-0BC9-4CEE-8F49-EBBDCF80A995}" dt="2025-09-06T16:47:56.605" v="1"/>
            <ac:spMkLst>
              <pc:docMk/>
              <pc:sldMasterMk cId="3268945724" sldId="2147483696"/>
              <pc:sldLayoutMk cId="3150341857" sldId="2147483737"/>
              <ac:spMk id="2" creationId="{B5D8BB4B-A763-17EA-AF23-BE347F9F36ED}"/>
            </ac:spMkLst>
          </pc:spChg>
          <pc:spChg chg="mod">
            <ac:chgData name="Phat Vo" userId="171489e10ce3c916" providerId="LiveId" clId="{55F62B3E-0BC9-4CEE-8F49-EBBDCF80A995}" dt="2025-09-06T16:47:56.605" v="1"/>
            <ac:spMkLst>
              <pc:docMk/>
              <pc:sldMasterMk cId="3268945724" sldId="2147483696"/>
              <pc:sldLayoutMk cId="3150341857" sldId="2147483737"/>
              <ac:spMk id="3" creationId="{E27B2880-BDAC-1E00-8AC6-AB793575F0D5}"/>
            </ac:spMkLst>
          </pc:spChg>
          <pc:spChg chg="mod">
            <ac:chgData name="Phat Vo" userId="171489e10ce3c916" providerId="LiveId" clId="{55F62B3E-0BC9-4CEE-8F49-EBBDCF80A995}" dt="2025-09-06T16:47:56.605" v="1"/>
            <ac:spMkLst>
              <pc:docMk/>
              <pc:sldMasterMk cId="3268945724" sldId="2147483696"/>
              <pc:sldLayoutMk cId="3150341857" sldId="2147483737"/>
              <ac:spMk id="4" creationId="{C9179ED8-23D1-B0C7-CB4C-29231ABF13D7}"/>
            </ac:spMkLst>
          </pc:spChg>
          <pc:spChg chg="mod">
            <ac:chgData name="Phat Vo" userId="171489e10ce3c916" providerId="LiveId" clId="{55F62B3E-0BC9-4CEE-8F49-EBBDCF80A995}" dt="2025-09-06T16:47:56.605" v="1"/>
            <ac:spMkLst>
              <pc:docMk/>
              <pc:sldMasterMk cId="3268945724" sldId="2147483696"/>
              <pc:sldLayoutMk cId="3150341857" sldId="2147483737"/>
              <ac:spMk id="5" creationId="{1AC41615-0DA2-9FBA-3026-15920E8E07E8}"/>
            </ac:spMkLst>
          </pc:spChg>
          <pc:spChg chg="mod">
            <ac:chgData name="Phat Vo" userId="171489e10ce3c916" providerId="LiveId" clId="{55F62B3E-0BC9-4CEE-8F49-EBBDCF80A995}" dt="2025-09-06T16:47:56.605" v="1"/>
            <ac:spMkLst>
              <pc:docMk/>
              <pc:sldMasterMk cId="3268945724" sldId="2147483696"/>
              <pc:sldLayoutMk cId="3150341857" sldId="2147483737"/>
              <ac:spMk id="6" creationId="{A776C6E4-EAE9-6764-92F2-F0ADDD2A24A1}"/>
            </ac:spMkLst>
          </pc:spChg>
          <pc:spChg chg="mod">
            <ac:chgData name="Phat Vo" userId="171489e10ce3c916" providerId="LiveId" clId="{55F62B3E-0BC9-4CEE-8F49-EBBDCF80A995}" dt="2025-09-06T16:47:56.605" v="1"/>
            <ac:spMkLst>
              <pc:docMk/>
              <pc:sldMasterMk cId="3268945724" sldId="2147483696"/>
              <pc:sldLayoutMk cId="3150341857" sldId="2147483737"/>
              <ac:spMk id="7" creationId="{CA960E17-DA3A-5490-54AA-09055F047F6E}"/>
            </ac:spMkLst>
          </pc:spChg>
          <pc:spChg chg="mod">
            <ac:chgData name="Phat Vo" userId="171489e10ce3c916" providerId="LiveId" clId="{55F62B3E-0BC9-4CEE-8F49-EBBDCF80A995}" dt="2025-09-06T16:47:56.605" v="1"/>
            <ac:spMkLst>
              <pc:docMk/>
              <pc:sldMasterMk cId="3268945724" sldId="2147483696"/>
              <pc:sldLayoutMk cId="3150341857" sldId="2147483737"/>
              <ac:spMk id="8" creationId="{6F6F5438-F39B-1266-FD9D-2E6AE1ECC990}"/>
            </ac:spMkLst>
          </pc:spChg>
          <pc:spChg chg="mod">
            <ac:chgData name="Phat Vo" userId="171489e10ce3c916" providerId="LiveId" clId="{55F62B3E-0BC9-4CEE-8F49-EBBDCF80A995}" dt="2025-09-06T16:47:56.605" v="1"/>
            <ac:spMkLst>
              <pc:docMk/>
              <pc:sldMasterMk cId="3268945724" sldId="2147483696"/>
              <pc:sldLayoutMk cId="3150341857" sldId="2147483737"/>
              <ac:spMk id="9" creationId="{ED1B1996-E428-E2F2-0E0F-D709C484FDDD}"/>
            </ac:spMkLst>
          </pc:spChg>
        </pc:sldLayoutChg>
        <pc:sldLayoutChg chg="modSp mod ord">
          <pc:chgData name="Phat Vo" userId="171489e10ce3c916" providerId="LiveId" clId="{55F62B3E-0BC9-4CEE-8F49-EBBDCF80A995}" dt="2025-09-06T16:47:56.605" v="1"/>
          <pc:sldLayoutMkLst>
            <pc:docMk/>
            <pc:sldMasterMk cId="3268945724" sldId="2147483696"/>
            <pc:sldLayoutMk cId="986323441" sldId="2147483738"/>
          </pc:sldLayoutMkLst>
          <pc:spChg chg="mod">
            <ac:chgData name="Phat Vo" userId="171489e10ce3c916" providerId="LiveId" clId="{55F62B3E-0BC9-4CEE-8F49-EBBDCF80A995}" dt="2025-09-06T16:47:56.605" v="1"/>
            <ac:spMkLst>
              <pc:docMk/>
              <pc:sldMasterMk cId="3268945724" sldId="2147483696"/>
              <pc:sldLayoutMk cId="986323441" sldId="2147483738"/>
              <ac:spMk id="2" creationId="{10FA8488-1CBF-686F-F276-D030DA229023}"/>
            </ac:spMkLst>
          </pc:spChg>
          <pc:spChg chg="mod">
            <ac:chgData name="Phat Vo" userId="171489e10ce3c916" providerId="LiveId" clId="{55F62B3E-0BC9-4CEE-8F49-EBBDCF80A995}" dt="2025-09-06T16:47:56.605" v="1"/>
            <ac:spMkLst>
              <pc:docMk/>
              <pc:sldMasterMk cId="3268945724" sldId="2147483696"/>
              <pc:sldLayoutMk cId="986323441" sldId="2147483738"/>
              <ac:spMk id="3" creationId="{2FF39685-B250-3DD5-49E8-87BE25F4D0E9}"/>
            </ac:spMkLst>
          </pc:spChg>
          <pc:spChg chg="mod">
            <ac:chgData name="Phat Vo" userId="171489e10ce3c916" providerId="LiveId" clId="{55F62B3E-0BC9-4CEE-8F49-EBBDCF80A995}" dt="2025-09-06T16:47:56.605" v="1"/>
            <ac:spMkLst>
              <pc:docMk/>
              <pc:sldMasterMk cId="3268945724" sldId="2147483696"/>
              <pc:sldLayoutMk cId="986323441" sldId="2147483738"/>
              <ac:spMk id="4" creationId="{D2D00A0B-6609-2096-C628-221A177A9DB2}"/>
            </ac:spMkLst>
          </pc:spChg>
          <pc:spChg chg="mod">
            <ac:chgData name="Phat Vo" userId="171489e10ce3c916" providerId="LiveId" clId="{55F62B3E-0BC9-4CEE-8F49-EBBDCF80A995}" dt="2025-09-06T16:47:56.605" v="1"/>
            <ac:spMkLst>
              <pc:docMk/>
              <pc:sldMasterMk cId="3268945724" sldId="2147483696"/>
              <pc:sldLayoutMk cId="986323441" sldId="2147483738"/>
              <ac:spMk id="5" creationId="{77D2F05C-B5EA-9BE5-4815-833237579E3F}"/>
            </ac:spMkLst>
          </pc:spChg>
        </pc:sldLayoutChg>
        <pc:sldLayoutChg chg="modSp mod ord">
          <pc:chgData name="Phat Vo" userId="171489e10ce3c916" providerId="LiveId" clId="{55F62B3E-0BC9-4CEE-8F49-EBBDCF80A995}" dt="2025-09-06T16:47:56.605" v="1"/>
          <pc:sldLayoutMkLst>
            <pc:docMk/>
            <pc:sldMasterMk cId="3268945724" sldId="2147483696"/>
            <pc:sldLayoutMk cId="672048754" sldId="2147483739"/>
          </pc:sldLayoutMkLst>
          <pc:spChg chg="mod">
            <ac:chgData name="Phat Vo" userId="171489e10ce3c916" providerId="LiveId" clId="{55F62B3E-0BC9-4CEE-8F49-EBBDCF80A995}" dt="2025-09-06T16:47:56.605" v="1"/>
            <ac:spMkLst>
              <pc:docMk/>
              <pc:sldMasterMk cId="3268945724" sldId="2147483696"/>
              <pc:sldLayoutMk cId="672048754" sldId="2147483739"/>
              <ac:spMk id="2" creationId="{14A7F70F-31FD-8DAB-A045-660B67E85D31}"/>
            </ac:spMkLst>
          </pc:spChg>
          <pc:spChg chg="mod">
            <ac:chgData name="Phat Vo" userId="171489e10ce3c916" providerId="LiveId" clId="{55F62B3E-0BC9-4CEE-8F49-EBBDCF80A995}" dt="2025-09-06T16:47:56.605" v="1"/>
            <ac:spMkLst>
              <pc:docMk/>
              <pc:sldMasterMk cId="3268945724" sldId="2147483696"/>
              <pc:sldLayoutMk cId="672048754" sldId="2147483739"/>
              <ac:spMk id="3" creationId="{33641A49-E54D-9604-AD85-4497719649A6}"/>
            </ac:spMkLst>
          </pc:spChg>
          <pc:spChg chg="mod">
            <ac:chgData name="Phat Vo" userId="171489e10ce3c916" providerId="LiveId" clId="{55F62B3E-0BC9-4CEE-8F49-EBBDCF80A995}" dt="2025-09-06T16:47:56.605" v="1"/>
            <ac:spMkLst>
              <pc:docMk/>
              <pc:sldMasterMk cId="3268945724" sldId="2147483696"/>
              <pc:sldLayoutMk cId="672048754" sldId="2147483739"/>
              <ac:spMk id="4" creationId="{307B23A8-3909-22DE-AF33-18991578BCA6}"/>
            </ac:spMkLst>
          </pc:spChg>
        </pc:sldLayoutChg>
        <pc:sldLayoutChg chg="modSp mod ord">
          <pc:chgData name="Phat Vo" userId="171489e10ce3c916" providerId="LiveId" clId="{55F62B3E-0BC9-4CEE-8F49-EBBDCF80A995}" dt="2025-09-06T16:47:56.605" v="1"/>
          <pc:sldLayoutMkLst>
            <pc:docMk/>
            <pc:sldMasterMk cId="3268945724" sldId="2147483696"/>
            <pc:sldLayoutMk cId="1509902452" sldId="2147483740"/>
          </pc:sldLayoutMkLst>
          <pc:spChg chg="mod">
            <ac:chgData name="Phat Vo" userId="171489e10ce3c916" providerId="LiveId" clId="{55F62B3E-0BC9-4CEE-8F49-EBBDCF80A995}" dt="2025-09-06T16:47:56.605" v="1"/>
            <ac:spMkLst>
              <pc:docMk/>
              <pc:sldMasterMk cId="3268945724" sldId="2147483696"/>
              <pc:sldLayoutMk cId="1509902452" sldId="2147483740"/>
              <ac:spMk id="2" creationId="{D9DC3670-F4DB-F1D0-E93E-892F57AD7644}"/>
            </ac:spMkLst>
          </pc:spChg>
          <pc:spChg chg="mod">
            <ac:chgData name="Phat Vo" userId="171489e10ce3c916" providerId="LiveId" clId="{55F62B3E-0BC9-4CEE-8F49-EBBDCF80A995}" dt="2025-09-06T16:47:56.605" v="1"/>
            <ac:spMkLst>
              <pc:docMk/>
              <pc:sldMasterMk cId="3268945724" sldId="2147483696"/>
              <pc:sldLayoutMk cId="1509902452" sldId="2147483740"/>
              <ac:spMk id="3" creationId="{E649A23E-70EC-32E5-C217-74A6EF7C3AA2}"/>
            </ac:spMkLst>
          </pc:spChg>
          <pc:spChg chg="mod">
            <ac:chgData name="Phat Vo" userId="171489e10ce3c916" providerId="LiveId" clId="{55F62B3E-0BC9-4CEE-8F49-EBBDCF80A995}" dt="2025-09-06T16:47:56.605" v="1"/>
            <ac:spMkLst>
              <pc:docMk/>
              <pc:sldMasterMk cId="3268945724" sldId="2147483696"/>
              <pc:sldLayoutMk cId="1509902452" sldId="2147483740"/>
              <ac:spMk id="4" creationId="{62ADB26D-D3E8-A0DB-C4FC-49816C2C0648}"/>
            </ac:spMkLst>
          </pc:spChg>
          <pc:spChg chg="mod">
            <ac:chgData name="Phat Vo" userId="171489e10ce3c916" providerId="LiveId" clId="{55F62B3E-0BC9-4CEE-8F49-EBBDCF80A995}" dt="2025-09-06T16:47:56.605" v="1"/>
            <ac:spMkLst>
              <pc:docMk/>
              <pc:sldMasterMk cId="3268945724" sldId="2147483696"/>
              <pc:sldLayoutMk cId="1509902452" sldId="2147483740"/>
              <ac:spMk id="5" creationId="{7A8B01A9-102C-936C-96FE-DECE1FA1D856}"/>
            </ac:spMkLst>
          </pc:spChg>
          <pc:spChg chg="mod">
            <ac:chgData name="Phat Vo" userId="171489e10ce3c916" providerId="LiveId" clId="{55F62B3E-0BC9-4CEE-8F49-EBBDCF80A995}" dt="2025-09-06T16:47:56.605" v="1"/>
            <ac:spMkLst>
              <pc:docMk/>
              <pc:sldMasterMk cId="3268945724" sldId="2147483696"/>
              <pc:sldLayoutMk cId="1509902452" sldId="2147483740"/>
              <ac:spMk id="6" creationId="{F4DD1D75-88C6-1430-D9E5-60CFBF6265FA}"/>
            </ac:spMkLst>
          </pc:spChg>
          <pc:spChg chg="mod">
            <ac:chgData name="Phat Vo" userId="171489e10ce3c916" providerId="LiveId" clId="{55F62B3E-0BC9-4CEE-8F49-EBBDCF80A995}" dt="2025-09-06T16:47:56.605" v="1"/>
            <ac:spMkLst>
              <pc:docMk/>
              <pc:sldMasterMk cId="3268945724" sldId="2147483696"/>
              <pc:sldLayoutMk cId="1509902452" sldId="2147483740"/>
              <ac:spMk id="7" creationId="{0376241E-DA1C-68BE-FE80-B520DA31AA75}"/>
            </ac:spMkLst>
          </pc:spChg>
        </pc:sldLayoutChg>
        <pc:sldLayoutChg chg="modSp mod ord">
          <pc:chgData name="Phat Vo" userId="171489e10ce3c916" providerId="LiveId" clId="{55F62B3E-0BC9-4CEE-8F49-EBBDCF80A995}" dt="2025-09-06T16:47:56.605" v="1"/>
          <pc:sldLayoutMkLst>
            <pc:docMk/>
            <pc:sldMasterMk cId="3268945724" sldId="2147483696"/>
            <pc:sldLayoutMk cId="239816151" sldId="2147483741"/>
          </pc:sldLayoutMkLst>
          <pc:spChg chg="mod">
            <ac:chgData name="Phat Vo" userId="171489e10ce3c916" providerId="LiveId" clId="{55F62B3E-0BC9-4CEE-8F49-EBBDCF80A995}" dt="2025-09-06T16:47:56.605" v="1"/>
            <ac:spMkLst>
              <pc:docMk/>
              <pc:sldMasterMk cId="3268945724" sldId="2147483696"/>
              <pc:sldLayoutMk cId="239816151" sldId="2147483741"/>
              <ac:spMk id="2" creationId="{C72BE6B2-26E0-8CF2-D764-A7C6C7B82A60}"/>
            </ac:spMkLst>
          </pc:spChg>
          <pc:spChg chg="mod">
            <ac:chgData name="Phat Vo" userId="171489e10ce3c916" providerId="LiveId" clId="{55F62B3E-0BC9-4CEE-8F49-EBBDCF80A995}" dt="2025-09-06T16:47:56.605" v="1"/>
            <ac:spMkLst>
              <pc:docMk/>
              <pc:sldMasterMk cId="3268945724" sldId="2147483696"/>
              <pc:sldLayoutMk cId="239816151" sldId="2147483741"/>
              <ac:spMk id="3" creationId="{01F17D7E-0768-AF38-4CA1-D85C88210340}"/>
            </ac:spMkLst>
          </pc:spChg>
          <pc:spChg chg="mod">
            <ac:chgData name="Phat Vo" userId="171489e10ce3c916" providerId="LiveId" clId="{55F62B3E-0BC9-4CEE-8F49-EBBDCF80A995}" dt="2025-09-06T16:47:56.605" v="1"/>
            <ac:spMkLst>
              <pc:docMk/>
              <pc:sldMasterMk cId="3268945724" sldId="2147483696"/>
              <pc:sldLayoutMk cId="239816151" sldId="2147483741"/>
              <ac:spMk id="4" creationId="{43963A04-B658-9DB2-700B-A44347B584AF}"/>
            </ac:spMkLst>
          </pc:spChg>
          <pc:spChg chg="mod">
            <ac:chgData name="Phat Vo" userId="171489e10ce3c916" providerId="LiveId" clId="{55F62B3E-0BC9-4CEE-8F49-EBBDCF80A995}" dt="2025-09-06T16:47:56.605" v="1"/>
            <ac:spMkLst>
              <pc:docMk/>
              <pc:sldMasterMk cId="3268945724" sldId="2147483696"/>
              <pc:sldLayoutMk cId="239816151" sldId="2147483741"/>
              <ac:spMk id="5" creationId="{D67F11E8-2AC2-53F5-156B-F91D433EAED0}"/>
            </ac:spMkLst>
          </pc:spChg>
          <pc:spChg chg="mod">
            <ac:chgData name="Phat Vo" userId="171489e10ce3c916" providerId="LiveId" clId="{55F62B3E-0BC9-4CEE-8F49-EBBDCF80A995}" dt="2025-09-06T16:47:56.605" v="1"/>
            <ac:spMkLst>
              <pc:docMk/>
              <pc:sldMasterMk cId="3268945724" sldId="2147483696"/>
              <pc:sldLayoutMk cId="239816151" sldId="2147483741"/>
              <ac:spMk id="6" creationId="{FD0F0927-C37B-4401-92F5-F02A836A91AD}"/>
            </ac:spMkLst>
          </pc:spChg>
          <pc:spChg chg="mod">
            <ac:chgData name="Phat Vo" userId="171489e10ce3c916" providerId="LiveId" clId="{55F62B3E-0BC9-4CEE-8F49-EBBDCF80A995}" dt="2025-09-06T16:47:56.605" v="1"/>
            <ac:spMkLst>
              <pc:docMk/>
              <pc:sldMasterMk cId="3268945724" sldId="2147483696"/>
              <pc:sldLayoutMk cId="239816151" sldId="2147483741"/>
              <ac:spMk id="7" creationId="{55C5C1E1-F191-4262-3972-698EB9A56683}"/>
            </ac:spMkLst>
          </pc:spChg>
        </pc:sldLayoutChg>
        <pc:sldLayoutChg chg="modSp mod ord">
          <pc:chgData name="Phat Vo" userId="171489e10ce3c916" providerId="LiveId" clId="{55F62B3E-0BC9-4CEE-8F49-EBBDCF80A995}" dt="2025-09-06T16:47:56.605" v="1"/>
          <pc:sldLayoutMkLst>
            <pc:docMk/>
            <pc:sldMasterMk cId="3268945724" sldId="2147483696"/>
            <pc:sldLayoutMk cId="2234383627" sldId="2147483742"/>
          </pc:sldLayoutMkLst>
          <pc:spChg chg="mod">
            <ac:chgData name="Phat Vo" userId="171489e10ce3c916" providerId="LiveId" clId="{55F62B3E-0BC9-4CEE-8F49-EBBDCF80A995}" dt="2025-09-06T16:47:56.605" v="1"/>
            <ac:spMkLst>
              <pc:docMk/>
              <pc:sldMasterMk cId="3268945724" sldId="2147483696"/>
              <pc:sldLayoutMk cId="2234383627" sldId="2147483742"/>
              <ac:spMk id="2" creationId="{5C9523F3-70EA-D728-B2E5-805383554BEB}"/>
            </ac:spMkLst>
          </pc:spChg>
          <pc:spChg chg="mod">
            <ac:chgData name="Phat Vo" userId="171489e10ce3c916" providerId="LiveId" clId="{55F62B3E-0BC9-4CEE-8F49-EBBDCF80A995}" dt="2025-09-06T16:47:56.605" v="1"/>
            <ac:spMkLst>
              <pc:docMk/>
              <pc:sldMasterMk cId="3268945724" sldId="2147483696"/>
              <pc:sldLayoutMk cId="2234383627" sldId="2147483742"/>
              <ac:spMk id="3" creationId="{77AF2801-C3C2-3D8E-C42D-69C5E3A77CDE}"/>
            </ac:spMkLst>
          </pc:spChg>
          <pc:spChg chg="mod">
            <ac:chgData name="Phat Vo" userId="171489e10ce3c916" providerId="LiveId" clId="{55F62B3E-0BC9-4CEE-8F49-EBBDCF80A995}" dt="2025-09-06T16:47:56.605" v="1"/>
            <ac:spMkLst>
              <pc:docMk/>
              <pc:sldMasterMk cId="3268945724" sldId="2147483696"/>
              <pc:sldLayoutMk cId="2234383627" sldId="2147483742"/>
              <ac:spMk id="4" creationId="{E8B04D10-9B7F-032F-76A6-4AF33539AE70}"/>
            </ac:spMkLst>
          </pc:spChg>
          <pc:spChg chg="mod">
            <ac:chgData name="Phat Vo" userId="171489e10ce3c916" providerId="LiveId" clId="{55F62B3E-0BC9-4CEE-8F49-EBBDCF80A995}" dt="2025-09-06T16:47:56.605" v="1"/>
            <ac:spMkLst>
              <pc:docMk/>
              <pc:sldMasterMk cId="3268945724" sldId="2147483696"/>
              <pc:sldLayoutMk cId="2234383627" sldId="2147483742"/>
              <ac:spMk id="5" creationId="{B1C79FA2-E73E-A294-9656-F2C7A5E7E1F0}"/>
            </ac:spMkLst>
          </pc:spChg>
          <pc:spChg chg="mod">
            <ac:chgData name="Phat Vo" userId="171489e10ce3c916" providerId="LiveId" clId="{55F62B3E-0BC9-4CEE-8F49-EBBDCF80A995}" dt="2025-09-06T16:47:56.605" v="1"/>
            <ac:spMkLst>
              <pc:docMk/>
              <pc:sldMasterMk cId="3268945724" sldId="2147483696"/>
              <pc:sldLayoutMk cId="2234383627" sldId="2147483742"/>
              <ac:spMk id="6" creationId="{5CE393ED-072A-DB01-32CA-5C9C6B0576BD}"/>
            </ac:spMkLst>
          </pc:spChg>
        </pc:sldLayoutChg>
        <pc:sldLayoutChg chg="modSp mod ord">
          <pc:chgData name="Phat Vo" userId="171489e10ce3c916" providerId="LiveId" clId="{55F62B3E-0BC9-4CEE-8F49-EBBDCF80A995}" dt="2025-09-06T16:47:56.605" v="1"/>
          <pc:sldLayoutMkLst>
            <pc:docMk/>
            <pc:sldMasterMk cId="3268945724" sldId="2147483696"/>
            <pc:sldLayoutMk cId="3756667077" sldId="2147483743"/>
          </pc:sldLayoutMkLst>
          <pc:spChg chg="mod">
            <ac:chgData name="Phat Vo" userId="171489e10ce3c916" providerId="LiveId" clId="{55F62B3E-0BC9-4CEE-8F49-EBBDCF80A995}" dt="2025-09-06T16:47:56.605" v="1"/>
            <ac:spMkLst>
              <pc:docMk/>
              <pc:sldMasterMk cId="3268945724" sldId="2147483696"/>
              <pc:sldLayoutMk cId="3756667077" sldId="2147483743"/>
              <ac:spMk id="2" creationId="{F3DD2B02-0C3B-1A10-D6D4-AD8DAF31BC7A}"/>
            </ac:spMkLst>
          </pc:spChg>
          <pc:spChg chg="mod">
            <ac:chgData name="Phat Vo" userId="171489e10ce3c916" providerId="LiveId" clId="{55F62B3E-0BC9-4CEE-8F49-EBBDCF80A995}" dt="2025-09-06T16:47:56.605" v="1"/>
            <ac:spMkLst>
              <pc:docMk/>
              <pc:sldMasterMk cId="3268945724" sldId="2147483696"/>
              <pc:sldLayoutMk cId="3756667077" sldId="2147483743"/>
              <ac:spMk id="3" creationId="{6CE059C5-8B45-71FC-2EEE-32341FCC4FC9}"/>
            </ac:spMkLst>
          </pc:spChg>
          <pc:spChg chg="mod">
            <ac:chgData name="Phat Vo" userId="171489e10ce3c916" providerId="LiveId" clId="{55F62B3E-0BC9-4CEE-8F49-EBBDCF80A995}" dt="2025-09-06T16:47:56.605" v="1"/>
            <ac:spMkLst>
              <pc:docMk/>
              <pc:sldMasterMk cId="3268945724" sldId="2147483696"/>
              <pc:sldLayoutMk cId="3756667077" sldId="2147483743"/>
              <ac:spMk id="4" creationId="{4CE29DC2-D70B-AB07-C69C-00D17982208A}"/>
            </ac:spMkLst>
          </pc:spChg>
          <pc:spChg chg="mod">
            <ac:chgData name="Phat Vo" userId="171489e10ce3c916" providerId="LiveId" clId="{55F62B3E-0BC9-4CEE-8F49-EBBDCF80A995}" dt="2025-09-06T16:47:56.605" v="1"/>
            <ac:spMkLst>
              <pc:docMk/>
              <pc:sldMasterMk cId="3268945724" sldId="2147483696"/>
              <pc:sldLayoutMk cId="3756667077" sldId="2147483743"/>
              <ac:spMk id="5" creationId="{B2095854-065E-435E-E314-34FBC51E6C00}"/>
            </ac:spMkLst>
          </pc:spChg>
          <pc:spChg chg="mod">
            <ac:chgData name="Phat Vo" userId="171489e10ce3c916" providerId="LiveId" clId="{55F62B3E-0BC9-4CEE-8F49-EBBDCF80A995}" dt="2025-09-06T16:47:56.605" v="1"/>
            <ac:spMkLst>
              <pc:docMk/>
              <pc:sldMasterMk cId="3268945724" sldId="2147483696"/>
              <pc:sldLayoutMk cId="3756667077" sldId="2147483743"/>
              <ac:spMk id="6" creationId="{77ECF910-91D4-1853-9928-5741EA80B736}"/>
            </ac:spMkLst>
          </pc:spChg>
        </pc:sldLayoutChg>
      </pc:sldMasterChg>
      <pc:sldMasterChg chg="del sldLayoutOrd">
        <pc:chgData name="Phat Vo" userId="171489e10ce3c916" providerId="LiveId" clId="{55F62B3E-0BC9-4CEE-8F49-EBBDCF80A995}" dt="2025-09-06T16:47:56.636" v="2"/>
        <pc:sldMasterMkLst>
          <pc:docMk/>
          <pc:sldMasterMk cId="2359111701" sldId="2147483708"/>
        </pc:sldMasterMkLst>
      </pc:sldMasterChg>
      <pc:sldMasterChg chg="modSldLayout sldLayoutOrd">
        <pc:chgData name="Phat Vo" userId="171489e10ce3c916" providerId="LiveId" clId="{55F62B3E-0BC9-4CEE-8F49-EBBDCF80A995}" dt="2025-09-06T16:47:56.605" v="1"/>
        <pc:sldMasterMkLst>
          <pc:docMk/>
          <pc:sldMasterMk cId="3240496397" sldId="2147483720"/>
        </pc:sldMasterMkLst>
        <pc:sldLayoutChg chg="modSp mod ord">
          <pc:chgData name="Phat Vo" userId="171489e10ce3c916" providerId="LiveId" clId="{55F62B3E-0BC9-4CEE-8F49-EBBDCF80A995}" dt="2025-09-06T16:47:56.605" v="1"/>
          <pc:sldLayoutMkLst>
            <pc:docMk/>
            <pc:sldMasterMk cId="3240496397" sldId="2147483720"/>
            <pc:sldLayoutMk cId="236675628" sldId="2147483727"/>
          </pc:sldLayoutMkLst>
          <pc:spChg chg="mod">
            <ac:chgData name="Phat Vo" userId="171489e10ce3c916" providerId="LiveId" clId="{55F62B3E-0BC9-4CEE-8F49-EBBDCF80A995}" dt="2025-09-06T16:47:56.605" v="1"/>
            <ac:spMkLst>
              <pc:docMk/>
              <pc:sldMasterMk cId="3240496397" sldId="2147483720"/>
              <pc:sldLayoutMk cId="236675628" sldId="2147483727"/>
              <ac:spMk id="2" creationId="{4004DA77-0714-4226-8456-DE0FB00C8765}"/>
            </ac:spMkLst>
          </pc:spChg>
          <pc:spChg chg="mod">
            <ac:chgData name="Phat Vo" userId="171489e10ce3c916" providerId="LiveId" clId="{55F62B3E-0BC9-4CEE-8F49-EBBDCF80A995}" dt="2025-09-06T16:47:56.605" v="1"/>
            <ac:spMkLst>
              <pc:docMk/>
              <pc:sldMasterMk cId="3240496397" sldId="2147483720"/>
              <pc:sldLayoutMk cId="236675628" sldId="2147483727"/>
              <ac:spMk id="3" creationId="{548689CE-C57C-4CCE-B5D7-91A284CB1988}"/>
            </ac:spMkLst>
          </pc:spChg>
          <pc:spChg chg="mod">
            <ac:chgData name="Phat Vo" userId="171489e10ce3c916" providerId="LiveId" clId="{55F62B3E-0BC9-4CEE-8F49-EBBDCF80A995}" dt="2025-09-06T16:47:56.605" v="1"/>
            <ac:spMkLst>
              <pc:docMk/>
              <pc:sldMasterMk cId="3240496397" sldId="2147483720"/>
              <pc:sldLayoutMk cId="236675628" sldId="2147483727"/>
              <ac:spMk id="4" creationId="{4440DF66-3D9B-4E31-B419-8D199F946398}"/>
            </ac:spMkLst>
          </pc:spChg>
        </pc:sldLayoutChg>
        <pc:sldLayoutChg chg="modSp mod ord">
          <pc:chgData name="Phat Vo" userId="171489e10ce3c916" providerId="LiveId" clId="{55F62B3E-0BC9-4CEE-8F49-EBBDCF80A995}" dt="2025-09-06T16:47:56.605" v="1"/>
          <pc:sldLayoutMkLst>
            <pc:docMk/>
            <pc:sldMasterMk cId="3240496397" sldId="2147483720"/>
            <pc:sldLayoutMk cId="1693310642" sldId="2147483728"/>
          </pc:sldLayoutMkLst>
          <pc:spChg chg="mod">
            <ac:chgData name="Phat Vo" userId="171489e10ce3c916" providerId="LiveId" clId="{55F62B3E-0BC9-4CEE-8F49-EBBDCF80A995}" dt="2025-09-06T16:47:56.605" v="1"/>
            <ac:spMkLst>
              <pc:docMk/>
              <pc:sldMasterMk cId="3240496397" sldId="2147483720"/>
              <pc:sldLayoutMk cId="1693310642" sldId="2147483728"/>
              <ac:spMk id="2" creationId="{DAF0A372-E784-4489-91B1-EB5F9893BA95}"/>
            </ac:spMkLst>
          </pc:spChg>
          <pc:spChg chg="mod">
            <ac:chgData name="Phat Vo" userId="171489e10ce3c916" providerId="LiveId" clId="{55F62B3E-0BC9-4CEE-8F49-EBBDCF80A995}" dt="2025-09-06T16:47:56.605" v="1"/>
            <ac:spMkLst>
              <pc:docMk/>
              <pc:sldMasterMk cId="3240496397" sldId="2147483720"/>
              <pc:sldLayoutMk cId="1693310642" sldId="2147483728"/>
              <ac:spMk id="3" creationId="{36E1B435-934F-44C4-8F1B-EC379BCB0879}"/>
            </ac:spMkLst>
          </pc:spChg>
          <pc:spChg chg="mod">
            <ac:chgData name="Phat Vo" userId="171489e10ce3c916" providerId="LiveId" clId="{55F62B3E-0BC9-4CEE-8F49-EBBDCF80A995}" dt="2025-09-06T16:47:56.605" v="1"/>
            <ac:spMkLst>
              <pc:docMk/>
              <pc:sldMasterMk cId="3240496397" sldId="2147483720"/>
              <pc:sldLayoutMk cId="1693310642" sldId="2147483728"/>
              <ac:spMk id="4" creationId="{7D9BAE6C-C81A-448F-810E-8201A0E7DDEC}"/>
            </ac:spMkLst>
          </pc:spChg>
          <pc:spChg chg="mod">
            <ac:chgData name="Phat Vo" userId="171489e10ce3c916" providerId="LiveId" clId="{55F62B3E-0BC9-4CEE-8F49-EBBDCF80A995}" dt="2025-09-06T16:47:56.605" v="1"/>
            <ac:spMkLst>
              <pc:docMk/>
              <pc:sldMasterMk cId="3240496397" sldId="2147483720"/>
              <pc:sldLayoutMk cId="1693310642" sldId="2147483728"/>
              <ac:spMk id="5" creationId="{8598452A-D52B-4D53-AA70-42F3E1B91326}"/>
            </ac:spMkLst>
          </pc:spChg>
        </pc:sldLayoutChg>
        <pc:sldLayoutChg chg="modSp mod ord">
          <pc:chgData name="Phat Vo" userId="171489e10ce3c916" providerId="LiveId" clId="{55F62B3E-0BC9-4CEE-8F49-EBBDCF80A995}" dt="2025-09-06T16:47:56.605" v="1"/>
          <pc:sldLayoutMkLst>
            <pc:docMk/>
            <pc:sldMasterMk cId="3240496397" sldId="2147483720"/>
            <pc:sldLayoutMk cId="2281777450" sldId="2147483729"/>
          </pc:sldLayoutMkLst>
          <pc:spChg chg="mod">
            <ac:chgData name="Phat Vo" userId="171489e10ce3c916" providerId="LiveId" clId="{55F62B3E-0BC9-4CEE-8F49-EBBDCF80A995}" dt="2025-09-06T16:47:56.605" v="1"/>
            <ac:spMkLst>
              <pc:docMk/>
              <pc:sldMasterMk cId="3240496397" sldId="2147483720"/>
              <pc:sldLayoutMk cId="2281777450" sldId="2147483729"/>
              <ac:spMk id="2" creationId="{7116A006-59DD-41EF-BB59-5CF0A5B0F3A2}"/>
            </ac:spMkLst>
          </pc:spChg>
          <pc:spChg chg="mod">
            <ac:chgData name="Phat Vo" userId="171489e10ce3c916" providerId="LiveId" clId="{55F62B3E-0BC9-4CEE-8F49-EBBDCF80A995}" dt="2025-09-06T16:47:56.605" v="1"/>
            <ac:spMkLst>
              <pc:docMk/>
              <pc:sldMasterMk cId="3240496397" sldId="2147483720"/>
              <pc:sldLayoutMk cId="2281777450" sldId="2147483729"/>
              <ac:spMk id="3" creationId="{847CF5D0-5E86-4B07-82F0-4706674B42CB}"/>
            </ac:spMkLst>
          </pc:spChg>
          <pc:spChg chg="mod">
            <ac:chgData name="Phat Vo" userId="171489e10ce3c916" providerId="LiveId" clId="{55F62B3E-0BC9-4CEE-8F49-EBBDCF80A995}" dt="2025-09-06T16:47:56.605" v="1"/>
            <ac:spMkLst>
              <pc:docMk/>
              <pc:sldMasterMk cId="3240496397" sldId="2147483720"/>
              <pc:sldLayoutMk cId="2281777450" sldId="2147483729"/>
              <ac:spMk id="4" creationId="{C932F55C-8EFE-4A66-9DB3-D0CB88777B6B}"/>
            </ac:spMkLst>
          </pc:spChg>
          <pc:spChg chg="mod">
            <ac:chgData name="Phat Vo" userId="171489e10ce3c916" providerId="LiveId" clId="{55F62B3E-0BC9-4CEE-8F49-EBBDCF80A995}" dt="2025-09-06T16:47:56.605" v="1"/>
            <ac:spMkLst>
              <pc:docMk/>
              <pc:sldMasterMk cId="3240496397" sldId="2147483720"/>
              <pc:sldLayoutMk cId="2281777450" sldId="2147483729"/>
              <ac:spMk id="5" creationId="{B3E38045-8612-4FFC-BF9F-64FB98C8EF03}"/>
            </ac:spMkLst>
          </pc:spChg>
          <pc:spChg chg="mod">
            <ac:chgData name="Phat Vo" userId="171489e10ce3c916" providerId="LiveId" clId="{55F62B3E-0BC9-4CEE-8F49-EBBDCF80A995}" dt="2025-09-06T16:47:56.605" v="1"/>
            <ac:spMkLst>
              <pc:docMk/>
              <pc:sldMasterMk cId="3240496397" sldId="2147483720"/>
              <pc:sldLayoutMk cId="2281777450" sldId="2147483729"/>
              <ac:spMk id="6" creationId="{BB615B52-8190-4B2D-852C-B23A268AE49F}"/>
            </ac:spMkLst>
          </pc:spChg>
        </pc:sldLayoutChg>
        <pc:sldLayoutChg chg="modSp mod ord">
          <pc:chgData name="Phat Vo" userId="171489e10ce3c916" providerId="LiveId" clId="{55F62B3E-0BC9-4CEE-8F49-EBBDCF80A995}" dt="2025-09-06T16:47:56.605" v="1"/>
          <pc:sldLayoutMkLst>
            <pc:docMk/>
            <pc:sldMasterMk cId="3240496397" sldId="2147483720"/>
            <pc:sldLayoutMk cId="741513544" sldId="2147483730"/>
          </pc:sldLayoutMkLst>
          <pc:spChg chg="mod">
            <ac:chgData name="Phat Vo" userId="171489e10ce3c916" providerId="LiveId" clId="{55F62B3E-0BC9-4CEE-8F49-EBBDCF80A995}" dt="2025-09-06T16:47:56.605" v="1"/>
            <ac:spMkLst>
              <pc:docMk/>
              <pc:sldMasterMk cId="3240496397" sldId="2147483720"/>
              <pc:sldLayoutMk cId="741513544" sldId="2147483730"/>
              <ac:spMk id="2" creationId="{6192C063-6317-449C-A341-883F2682D4C8}"/>
            </ac:spMkLst>
          </pc:spChg>
          <pc:spChg chg="mod">
            <ac:chgData name="Phat Vo" userId="171489e10ce3c916" providerId="LiveId" clId="{55F62B3E-0BC9-4CEE-8F49-EBBDCF80A995}" dt="2025-09-06T16:47:56.605" v="1"/>
            <ac:spMkLst>
              <pc:docMk/>
              <pc:sldMasterMk cId="3240496397" sldId="2147483720"/>
              <pc:sldLayoutMk cId="741513544" sldId="2147483730"/>
              <ac:spMk id="3" creationId="{5D53C2C5-1069-41AD-AB8E-A272B5F74D0D}"/>
            </ac:spMkLst>
          </pc:spChg>
          <pc:spChg chg="mod">
            <ac:chgData name="Phat Vo" userId="171489e10ce3c916" providerId="LiveId" clId="{55F62B3E-0BC9-4CEE-8F49-EBBDCF80A995}" dt="2025-09-06T16:47:56.605" v="1"/>
            <ac:spMkLst>
              <pc:docMk/>
              <pc:sldMasterMk cId="3240496397" sldId="2147483720"/>
              <pc:sldLayoutMk cId="741513544" sldId="2147483730"/>
              <ac:spMk id="4" creationId="{B335F9C6-7A1E-4BB1-8382-AF2048FA93AE}"/>
            </ac:spMkLst>
          </pc:spChg>
          <pc:spChg chg="mod">
            <ac:chgData name="Phat Vo" userId="171489e10ce3c916" providerId="LiveId" clId="{55F62B3E-0BC9-4CEE-8F49-EBBDCF80A995}" dt="2025-09-06T16:47:56.605" v="1"/>
            <ac:spMkLst>
              <pc:docMk/>
              <pc:sldMasterMk cId="3240496397" sldId="2147483720"/>
              <pc:sldLayoutMk cId="741513544" sldId="2147483730"/>
              <ac:spMk id="5" creationId="{6A2CF1DA-3491-456F-B971-C43EFCD2163E}"/>
            </ac:spMkLst>
          </pc:spChg>
          <pc:spChg chg="mod">
            <ac:chgData name="Phat Vo" userId="171489e10ce3c916" providerId="LiveId" clId="{55F62B3E-0BC9-4CEE-8F49-EBBDCF80A995}" dt="2025-09-06T16:47:56.605" v="1"/>
            <ac:spMkLst>
              <pc:docMk/>
              <pc:sldMasterMk cId="3240496397" sldId="2147483720"/>
              <pc:sldLayoutMk cId="741513544" sldId="2147483730"/>
              <ac:spMk id="6" creationId="{A2D613E6-C32A-4783-9219-260167E50DBD}"/>
            </ac:spMkLst>
          </pc:spChg>
          <pc:spChg chg="mod">
            <ac:chgData name="Phat Vo" userId="171489e10ce3c916" providerId="LiveId" clId="{55F62B3E-0BC9-4CEE-8F49-EBBDCF80A995}" dt="2025-09-06T16:47:56.605" v="1"/>
            <ac:spMkLst>
              <pc:docMk/>
              <pc:sldMasterMk cId="3240496397" sldId="2147483720"/>
              <pc:sldLayoutMk cId="741513544" sldId="2147483730"/>
              <ac:spMk id="7" creationId="{F3F57CA7-22C9-4637-98D5-45CB81C4CD6F}"/>
            </ac:spMkLst>
          </pc:spChg>
        </pc:sldLayoutChg>
        <pc:sldLayoutChg chg="modSp mod ord">
          <pc:chgData name="Phat Vo" userId="171489e10ce3c916" providerId="LiveId" clId="{55F62B3E-0BC9-4CEE-8F49-EBBDCF80A995}" dt="2025-09-06T16:47:56.605" v="1"/>
          <pc:sldLayoutMkLst>
            <pc:docMk/>
            <pc:sldMasterMk cId="3240496397" sldId="2147483720"/>
            <pc:sldLayoutMk cId="3517303122" sldId="2147483731"/>
          </pc:sldLayoutMkLst>
          <pc:spChg chg="mod">
            <ac:chgData name="Phat Vo" userId="171489e10ce3c916" providerId="LiveId" clId="{55F62B3E-0BC9-4CEE-8F49-EBBDCF80A995}" dt="2025-09-06T16:47:56.605" v="1"/>
            <ac:spMkLst>
              <pc:docMk/>
              <pc:sldMasterMk cId="3240496397" sldId="2147483720"/>
              <pc:sldLayoutMk cId="3517303122" sldId="2147483731"/>
              <ac:spMk id="2" creationId="{3F95C8BC-CF44-4FCD-ACB9-6C06E1FD0DA3}"/>
            </ac:spMkLst>
          </pc:spChg>
          <pc:spChg chg="mod">
            <ac:chgData name="Phat Vo" userId="171489e10ce3c916" providerId="LiveId" clId="{55F62B3E-0BC9-4CEE-8F49-EBBDCF80A995}" dt="2025-09-06T16:47:56.605" v="1"/>
            <ac:spMkLst>
              <pc:docMk/>
              <pc:sldMasterMk cId="3240496397" sldId="2147483720"/>
              <pc:sldLayoutMk cId="3517303122" sldId="2147483731"/>
              <ac:spMk id="3" creationId="{DFE26985-A785-4717-80AD-9B8D8F5B85B1}"/>
            </ac:spMkLst>
          </pc:spChg>
          <pc:spChg chg="mod">
            <ac:chgData name="Phat Vo" userId="171489e10ce3c916" providerId="LiveId" clId="{55F62B3E-0BC9-4CEE-8F49-EBBDCF80A995}" dt="2025-09-06T16:47:56.605" v="1"/>
            <ac:spMkLst>
              <pc:docMk/>
              <pc:sldMasterMk cId="3240496397" sldId="2147483720"/>
              <pc:sldLayoutMk cId="3517303122" sldId="2147483731"/>
              <ac:spMk id="4" creationId="{8305A630-F12E-492E-A3AD-AE8A23606B49}"/>
            </ac:spMkLst>
          </pc:spChg>
          <pc:spChg chg="mod">
            <ac:chgData name="Phat Vo" userId="171489e10ce3c916" providerId="LiveId" clId="{55F62B3E-0BC9-4CEE-8F49-EBBDCF80A995}" dt="2025-09-06T16:47:56.605" v="1"/>
            <ac:spMkLst>
              <pc:docMk/>
              <pc:sldMasterMk cId="3240496397" sldId="2147483720"/>
              <pc:sldLayoutMk cId="3517303122" sldId="2147483731"/>
              <ac:spMk id="5" creationId="{7F5C2166-B6AA-4084-B4D7-069DDC982D5B}"/>
            </ac:spMkLst>
          </pc:spChg>
          <pc:spChg chg="mod">
            <ac:chgData name="Phat Vo" userId="171489e10ce3c916" providerId="LiveId" clId="{55F62B3E-0BC9-4CEE-8F49-EBBDCF80A995}" dt="2025-09-06T16:47:56.605" v="1"/>
            <ac:spMkLst>
              <pc:docMk/>
              <pc:sldMasterMk cId="3240496397" sldId="2147483720"/>
              <pc:sldLayoutMk cId="3517303122" sldId="2147483731"/>
              <ac:spMk id="6" creationId="{30C20EA2-78ED-4391-B2FB-25000FDBCAA6}"/>
            </ac:spMkLst>
          </pc:spChg>
        </pc:sldLayoutChg>
        <pc:sldLayoutChg chg="modSp mod ord">
          <pc:chgData name="Phat Vo" userId="171489e10ce3c916" providerId="LiveId" clId="{55F62B3E-0BC9-4CEE-8F49-EBBDCF80A995}" dt="2025-09-06T16:47:56.605" v="1"/>
          <pc:sldLayoutMkLst>
            <pc:docMk/>
            <pc:sldMasterMk cId="3240496397" sldId="2147483720"/>
            <pc:sldLayoutMk cId="3707725344" sldId="2147483745"/>
          </pc:sldLayoutMkLst>
          <pc:spChg chg="mod">
            <ac:chgData name="Phat Vo" userId="171489e10ce3c916" providerId="LiveId" clId="{55F62B3E-0BC9-4CEE-8F49-EBBDCF80A995}" dt="2025-09-06T16:47:56.605" v="1"/>
            <ac:spMkLst>
              <pc:docMk/>
              <pc:sldMasterMk cId="3240496397" sldId="2147483720"/>
              <pc:sldLayoutMk cId="3707725344" sldId="2147483745"/>
              <ac:spMk id="2" creationId="{4004DA77-0714-4226-8456-DE0FB00C8765}"/>
            </ac:spMkLst>
          </pc:spChg>
          <pc:spChg chg="mod">
            <ac:chgData name="Phat Vo" userId="171489e10ce3c916" providerId="LiveId" clId="{55F62B3E-0BC9-4CEE-8F49-EBBDCF80A995}" dt="2025-09-06T16:47:56.605" v="1"/>
            <ac:spMkLst>
              <pc:docMk/>
              <pc:sldMasterMk cId="3240496397" sldId="2147483720"/>
              <pc:sldLayoutMk cId="3707725344" sldId="2147483745"/>
              <ac:spMk id="3" creationId="{548689CE-C57C-4CCE-B5D7-91A284CB1988}"/>
            </ac:spMkLst>
          </pc:spChg>
          <pc:spChg chg="mod">
            <ac:chgData name="Phat Vo" userId="171489e10ce3c916" providerId="LiveId" clId="{55F62B3E-0BC9-4CEE-8F49-EBBDCF80A995}" dt="2025-09-06T16:47:56.605" v="1"/>
            <ac:spMkLst>
              <pc:docMk/>
              <pc:sldMasterMk cId="3240496397" sldId="2147483720"/>
              <pc:sldLayoutMk cId="3707725344" sldId="2147483745"/>
              <ac:spMk id="4" creationId="{4440DF66-3D9B-4E31-B419-8D199F946398}"/>
            </ac:spMkLst>
          </pc:spChg>
        </pc:sldLayoutChg>
        <pc:sldLayoutChg chg="modSp mod ord">
          <pc:chgData name="Phat Vo" userId="171489e10ce3c916" providerId="LiveId" clId="{55F62B3E-0BC9-4CEE-8F49-EBBDCF80A995}" dt="2025-09-06T16:47:56.605" v="1"/>
          <pc:sldLayoutMkLst>
            <pc:docMk/>
            <pc:sldMasterMk cId="3240496397" sldId="2147483720"/>
            <pc:sldLayoutMk cId="1844630185" sldId="2147483746"/>
          </pc:sldLayoutMkLst>
          <pc:spChg chg="mod">
            <ac:chgData name="Phat Vo" userId="171489e10ce3c916" providerId="LiveId" clId="{55F62B3E-0BC9-4CEE-8F49-EBBDCF80A995}" dt="2025-09-06T16:47:56.605" v="1"/>
            <ac:spMkLst>
              <pc:docMk/>
              <pc:sldMasterMk cId="3240496397" sldId="2147483720"/>
              <pc:sldLayoutMk cId="1844630185" sldId="2147483746"/>
              <ac:spMk id="2" creationId="{DAF0A372-E784-4489-91B1-EB5F9893BA95}"/>
            </ac:spMkLst>
          </pc:spChg>
          <pc:spChg chg="mod">
            <ac:chgData name="Phat Vo" userId="171489e10ce3c916" providerId="LiveId" clId="{55F62B3E-0BC9-4CEE-8F49-EBBDCF80A995}" dt="2025-09-06T16:47:56.605" v="1"/>
            <ac:spMkLst>
              <pc:docMk/>
              <pc:sldMasterMk cId="3240496397" sldId="2147483720"/>
              <pc:sldLayoutMk cId="1844630185" sldId="2147483746"/>
              <ac:spMk id="3" creationId="{36E1B435-934F-44C4-8F1B-EC379BCB0879}"/>
            </ac:spMkLst>
          </pc:spChg>
          <pc:spChg chg="mod">
            <ac:chgData name="Phat Vo" userId="171489e10ce3c916" providerId="LiveId" clId="{55F62B3E-0BC9-4CEE-8F49-EBBDCF80A995}" dt="2025-09-06T16:47:56.605" v="1"/>
            <ac:spMkLst>
              <pc:docMk/>
              <pc:sldMasterMk cId="3240496397" sldId="2147483720"/>
              <pc:sldLayoutMk cId="1844630185" sldId="2147483746"/>
              <ac:spMk id="4" creationId="{7D9BAE6C-C81A-448F-810E-8201A0E7DDEC}"/>
            </ac:spMkLst>
          </pc:spChg>
          <pc:spChg chg="mod">
            <ac:chgData name="Phat Vo" userId="171489e10ce3c916" providerId="LiveId" clId="{55F62B3E-0BC9-4CEE-8F49-EBBDCF80A995}" dt="2025-09-06T16:47:56.605" v="1"/>
            <ac:spMkLst>
              <pc:docMk/>
              <pc:sldMasterMk cId="3240496397" sldId="2147483720"/>
              <pc:sldLayoutMk cId="1844630185" sldId="2147483746"/>
              <ac:spMk id="5" creationId="{8598452A-D52B-4D53-AA70-42F3E1B91326}"/>
            </ac:spMkLst>
          </pc:spChg>
        </pc:sldLayoutChg>
        <pc:sldLayoutChg chg="modSp mod ord">
          <pc:chgData name="Phat Vo" userId="171489e10ce3c916" providerId="LiveId" clId="{55F62B3E-0BC9-4CEE-8F49-EBBDCF80A995}" dt="2025-09-06T16:47:56.605" v="1"/>
          <pc:sldLayoutMkLst>
            <pc:docMk/>
            <pc:sldMasterMk cId="3240496397" sldId="2147483720"/>
            <pc:sldLayoutMk cId="2685431556" sldId="2147483747"/>
          </pc:sldLayoutMkLst>
          <pc:spChg chg="mod">
            <ac:chgData name="Phat Vo" userId="171489e10ce3c916" providerId="LiveId" clId="{55F62B3E-0BC9-4CEE-8F49-EBBDCF80A995}" dt="2025-09-06T16:47:56.605" v="1"/>
            <ac:spMkLst>
              <pc:docMk/>
              <pc:sldMasterMk cId="3240496397" sldId="2147483720"/>
              <pc:sldLayoutMk cId="2685431556" sldId="2147483747"/>
              <ac:spMk id="2" creationId="{7116A006-59DD-41EF-BB59-5CF0A5B0F3A2}"/>
            </ac:spMkLst>
          </pc:spChg>
          <pc:spChg chg="mod">
            <ac:chgData name="Phat Vo" userId="171489e10ce3c916" providerId="LiveId" clId="{55F62B3E-0BC9-4CEE-8F49-EBBDCF80A995}" dt="2025-09-06T16:47:56.605" v="1"/>
            <ac:spMkLst>
              <pc:docMk/>
              <pc:sldMasterMk cId="3240496397" sldId="2147483720"/>
              <pc:sldLayoutMk cId="2685431556" sldId="2147483747"/>
              <ac:spMk id="3" creationId="{847CF5D0-5E86-4B07-82F0-4706674B42CB}"/>
            </ac:spMkLst>
          </pc:spChg>
          <pc:spChg chg="mod">
            <ac:chgData name="Phat Vo" userId="171489e10ce3c916" providerId="LiveId" clId="{55F62B3E-0BC9-4CEE-8F49-EBBDCF80A995}" dt="2025-09-06T16:47:56.605" v="1"/>
            <ac:spMkLst>
              <pc:docMk/>
              <pc:sldMasterMk cId="3240496397" sldId="2147483720"/>
              <pc:sldLayoutMk cId="2685431556" sldId="2147483747"/>
              <ac:spMk id="4" creationId="{C932F55C-8EFE-4A66-9DB3-D0CB88777B6B}"/>
            </ac:spMkLst>
          </pc:spChg>
          <pc:spChg chg="mod">
            <ac:chgData name="Phat Vo" userId="171489e10ce3c916" providerId="LiveId" clId="{55F62B3E-0BC9-4CEE-8F49-EBBDCF80A995}" dt="2025-09-06T16:47:56.605" v="1"/>
            <ac:spMkLst>
              <pc:docMk/>
              <pc:sldMasterMk cId="3240496397" sldId="2147483720"/>
              <pc:sldLayoutMk cId="2685431556" sldId="2147483747"/>
              <ac:spMk id="5" creationId="{B3E38045-8612-4FFC-BF9F-64FB98C8EF03}"/>
            </ac:spMkLst>
          </pc:spChg>
          <pc:spChg chg="mod">
            <ac:chgData name="Phat Vo" userId="171489e10ce3c916" providerId="LiveId" clId="{55F62B3E-0BC9-4CEE-8F49-EBBDCF80A995}" dt="2025-09-06T16:47:56.605" v="1"/>
            <ac:spMkLst>
              <pc:docMk/>
              <pc:sldMasterMk cId="3240496397" sldId="2147483720"/>
              <pc:sldLayoutMk cId="2685431556" sldId="2147483747"/>
              <ac:spMk id="6" creationId="{BB615B52-8190-4B2D-852C-B23A268AE49F}"/>
            </ac:spMkLst>
          </pc:spChg>
        </pc:sldLayoutChg>
        <pc:sldLayoutChg chg="modSp mod ord">
          <pc:chgData name="Phat Vo" userId="171489e10ce3c916" providerId="LiveId" clId="{55F62B3E-0BC9-4CEE-8F49-EBBDCF80A995}" dt="2025-09-06T16:47:56.605" v="1"/>
          <pc:sldLayoutMkLst>
            <pc:docMk/>
            <pc:sldMasterMk cId="3240496397" sldId="2147483720"/>
            <pc:sldLayoutMk cId="1554296929" sldId="2147483748"/>
          </pc:sldLayoutMkLst>
          <pc:spChg chg="mod">
            <ac:chgData name="Phat Vo" userId="171489e10ce3c916" providerId="LiveId" clId="{55F62B3E-0BC9-4CEE-8F49-EBBDCF80A995}" dt="2025-09-06T16:47:56.605" v="1"/>
            <ac:spMkLst>
              <pc:docMk/>
              <pc:sldMasterMk cId="3240496397" sldId="2147483720"/>
              <pc:sldLayoutMk cId="1554296929" sldId="2147483748"/>
              <ac:spMk id="2" creationId="{6192C063-6317-449C-A341-883F2682D4C8}"/>
            </ac:spMkLst>
          </pc:spChg>
          <pc:spChg chg="mod">
            <ac:chgData name="Phat Vo" userId="171489e10ce3c916" providerId="LiveId" clId="{55F62B3E-0BC9-4CEE-8F49-EBBDCF80A995}" dt="2025-09-06T16:47:56.605" v="1"/>
            <ac:spMkLst>
              <pc:docMk/>
              <pc:sldMasterMk cId="3240496397" sldId="2147483720"/>
              <pc:sldLayoutMk cId="1554296929" sldId="2147483748"/>
              <ac:spMk id="3" creationId="{5D53C2C5-1069-41AD-AB8E-A272B5F74D0D}"/>
            </ac:spMkLst>
          </pc:spChg>
          <pc:spChg chg="mod">
            <ac:chgData name="Phat Vo" userId="171489e10ce3c916" providerId="LiveId" clId="{55F62B3E-0BC9-4CEE-8F49-EBBDCF80A995}" dt="2025-09-06T16:47:56.605" v="1"/>
            <ac:spMkLst>
              <pc:docMk/>
              <pc:sldMasterMk cId="3240496397" sldId="2147483720"/>
              <pc:sldLayoutMk cId="1554296929" sldId="2147483748"/>
              <ac:spMk id="4" creationId="{B335F9C6-7A1E-4BB1-8382-AF2048FA93AE}"/>
            </ac:spMkLst>
          </pc:spChg>
          <pc:spChg chg="mod">
            <ac:chgData name="Phat Vo" userId="171489e10ce3c916" providerId="LiveId" clId="{55F62B3E-0BC9-4CEE-8F49-EBBDCF80A995}" dt="2025-09-06T16:47:56.605" v="1"/>
            <ac:spMkLst>
              <pc:docMk/>
              <pc:sldMasterMk cId="3240496397" sldId="2147483720"/>
              <pc:sldLayoutMk cId="1554296929" sldId="2147483748"/>
              <ac:spMk id="5" creationId="{6A2CF1DA-3491-456F-B971-C43EFCD2163E}"/>
            </ac:spMkLst>
          </pc:spChg>
          <pc:spChg chg="mod">
            <ac:chgData name="Phat Vo" userId="171489e10ce3c916" providerId="LiveId" clId="{55F62B3E-0BC9-4CEE-8F49-EBBDCF80A995}" dt="2025-09-06T16:47:56.605" v="1"/>
            <ac:spMkLst>
              <pc:docMk/>
              <pc:sldMasterMk cId="3240496397" sldId="2147483720"/>
              <pc:sldLayoutMk cId="1554296929" sldId="2147483748"/>
              <ac:spMk id="6" creationId="{A2D613E6-C32A-4783-9219-260167E50DBD}"/>
            </ac:spMkLst>
          </pc:spChg>
          <pc:spChg chg="mod">
            <ac:chgData name="Phat Vo" userId="171489e10ce3c916" providerId="LiveId" clId="{55F62B3E-0BC9-4CEE-8F49-EBBDCF80A995}" dt="2025-09-06T16:47:56.605" v="1"/>
            <ac:spMkLst>
              <pc:docMk/>
              <pc:sldMasterMk cId="3240496397" sldId="2147483720"/>
              <pc:sldLayoutMk cId="1554296929" sldId="2147483748"/>
              <ac:spMk id="7" creationId="{F3F57CA7-22C9-4637-98D5-45CB81C4CD6F}"/>
            </ac:spMkLst>
          </pc:spChg>
        </pc:sldLayoutChg>
        <pc:sldLayoutChg chg="modSp mod ord">
          <pc:chgData name="Phat Vo" userId="171489e10ce3c916" providerId="LiveId" clId="{55F62B3E-0BC9-4CEE-8F49-EBBDCF80A995}" dt="2025-09-06T16:47:56.605" v="1"/>
          <pc:sldLayoutMkLst>
            <pc:docMk/>
            <pc:sldMasterMk cId="3240496397" sldId="2147483720"/>
            <pc:sldLayoutMk cId="2929953288" sldId="2147483749"/>
          </pc:sldLayoutMkLst>
          <pc:spChg chg="mod">
            <ac:chgData name="Phat Vo" userId="171489e10ce3c916" providerId="LiveId" clId="{55F62B3E-0BC9-4CEE-8F49-EBBDCF80A995}" dt="2025-09-06T16:47:56.605" v="1"/>
            <ac:spMkLst>
              <pc:docMk/>
              <pc:sldMasterMk cId="3240496397" sldId="2147483720"/>
              <pc:sldLayoutMk cId="2929953288" sldId="2147483749"/>
              <ac:spMk id="2" creationId="{3F95C8BC-CF44-4FCD-ACB9-6C06E1FD0DA3}"/>
            </ac:spMkLst>
          </pc:spChg>
          <pc:spChg chg="mod">
            <ac:chgData name="Phat Vo" userId="171489e10ce3c916" providerId="LiveId" clId="{55F62B3E-0BC9-4CEE-8F49-EBBDCF80A995}" dt="2025-09-06T16:47:56.605" v="1"/>
            <ac:spMkLst>
              <pc:docMk/>
              <pc:sldMasterMk cId="3240496397" sldId="2147483720"/>
              <pc:sldLayoutMk cId="2929953288" sldId="2147483749"/>
              <ac:spMk id="3" creationId="{DFE26985-A785-4717-80AD-9B8D8F5B85B1}"/>
            </ac:spMkLst>
          </pc:spChg>
          <pc:spChg chg="mod">
            <ac:chgData name="Phat Vo" userId="171489e10ce3c916" providerId="LiveId" clId="{55F62B3E-0BC9-4CEE-8F49-EBBDCF80A995}" dt="2025-09-06T16:47:56.605" v="1"/>
            <ac:spMkLst>
              <pc:docMk/>
              <pc:sldMasterMk cId="3240496397" sldId="2147483720"/>
              <pc:sldLayoutMk cId="2929953288" sldId="2147483749"/>
              <ac:spMk id="4" creationId="{8305A630-F12E-492E-A3AD-AE8A23606B49}"/>
            </ac:spMkLst>
          </pc:spChg>
          <pc:spChg chg="mod">
            <ac:chgData name="Phat Vo" userId="171489e10ce3c916" providerId="LiveId" clId="{55F62B3E-0BC9-4CEE-8F49-EBBDCF80A995}" dt="2025-09-06T16:47:56.605" v="1"/>
            <ac:spMkLst>
              <pc:docMk/>
              <pc:sldMasterMk cId="3240496397" sldId="2147483720"/>
              <pc:sldLayoutMk cId="2929953288" sldId="2147483749"/>
              <ac:spMk id="5" creationId="{7F5C2166-B6AA-4084-B4D7-069DDC982D5B}"/>
            </ac:spMkLst>
          </pc:spChg>
          <pc:spChg chg="mod">
            <ac:chgData name="Phat Vo" userId="171489e10ce3c916" providerId="LiveId" clId="{55F62B3E-0BC9-4CEE-8F49-EBBDCF80A995}" dt="2025-09-06T16:47:56.605" v="1"/>
            <ac:spMkLst>
              <pc:docMk/>
              <pc:sldMasterMk cId="3240496397" sldId="2147483720"/>
              <pc:sldLayoutMk cId="2929953288" sldId="2147483749"/>
              <ac:spMk id="6" creationId="{30C20EA2-78ED-4391-B2FB-25000FDBCAA6}"/>
            </ac:spMkLst>
          </pc:spChg>
        </pc:sldLayoutChg>
      </pc:sldMasterChg>
      <pc:sldMasterChg chg="del sldLayoutOrd">
        <pc:chgData name="Phat Vo" userId="171489e10ce3c916" providerId="LiveId" clId="{55F62B3E-0BC9-4CEE-8F49-EBBDCF80A995}" dt="2025-09-06T16:47:56.636" v="2"/>
        <pc:sldMasterMkLst>
          <pc:docMk/>
          <pc:sldMasterMk cId="519327783" sldId="2147483726"/>
        </pc:sldMasterMkLst>
      </pc:sldMasterChg>
      <pc:sldMasterChg chg="del sldLayoutOrd">
        <pc:chgData name="Phat Vo" userId="171489e10ce3c916" providerId="LiveId" clId="{55F62B3E-0BC9-4CEE-8F49-EBBDCF80A995}" dt="2025-09-06T16:47:56.636" v="2"/>
        <pc:sldMasterMkLst>
          <pc:docMk/>
          <pc:sldMasterMk cId="1786251574" sldId="2147483732"/>
        </pc:sldMasterMkLst>
      </pc:sldMasterChg>
      <pc:sldMasterChg chg="del sldLayoutOrd">
        <pc:chgData name="Phat Vo" userId="171489e10ce3c916" providerId="LiveId" clId="{55F62B3E-0BC9-4CEE-8F49-EBBDCF80A995}" dt="2025-09-06T16:47:56.636" v="2"/>
        <pc:sldMasterMkLst>
          <pc:docMk/>
          <pc:sldMasterMk cId="2438316791" sldId="2147483744"/>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2025-09-12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1</a:t>
            </a:fld>
            <a:endParaRPr lang="en-US"/>
          </a:p>
        </p:txBody>
      </p:sp>
    </p:spTree>
    <p:extLst>
      <p:ext uri="{BB962C8B-B14F-4D97-AF65-F5344CB8AC3E}">
        <p14:creationId xmlns:p14="http://schemas.microsoft.com/office/powerpoint/2010/main" val="43460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5</a:t>
            </a:fld>
            <a:endParaRPr lang="en-US"/>
          </a:p>
        </p:txBody>
      </p:sp>
    </p:spTree>
    <p:extLst>
      <p:ext uri="{BB962C8B-B14F-4D97-AF65-F5344CB8AC3E}">
        <p14:creationId xmlns:p14="http://schemas.microsoft.com/office/powerpoint/2010/main" val="39145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8</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31</a:t>
            </a:fld>
            <a:endParaRPr lang="en-US"/>
          </a:p>
        </p:txBody>
      </p:sp>
    </p:spTree>
    <p:extLst>
      <p:ext uri="{BB962C8B-B14F-4D97-AF65-F5344CB8AC3E}">
        <p14:creationId xmlns:p14="http://schemas.microsoft.com/office/powerpoint/2010/main" val="253630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CE4A4-0ADC-4115-926D-B217505D1415}" type="slidenum">
              <a:rPr lang="en-US" smtClean="0"/>
              <a:t>38</a:t>
            </a:fld>
            <a:endParaRPr lang="en-US"/>
          </a:p>
        </p:txBody>
      </p:sp>
    </p:spTree>
    <p:extLst>
      <p:ext uri="{BB962C8B-B14F-4D97-AF65-F5344CB8AC3E}">
        <p14:creationId xmlns:p14="http://schemas.microsoft.com/office/powerpoint/2010/main" val="70234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0676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100621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3786785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2282491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94314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96589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39857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2025-09-12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98609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2025-09-12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419673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2025-09-12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240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2025-09-12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44164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2025-09-12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8860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2025-09-12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129007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484116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7548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2025-09-12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C23B96-D74C-511F-37E9-74B80910B5C6}"/>
              </a:ext>
            </a:extLst>
          </p:cNvPr>
          <p:cNvSpPr>
            <a:spLocks noGrp="1"/>
          </p:cNvSpPr>
          <p:nvPr>
            <p:ph type="dt" sz="half" idx="10"/>
          </p:nvPr>
        </p:nvSpPr>
        <p:spPr/>
        <p:txBody>
          <a:bodyPr/>
          <a:lstStyle/>
          <a:p>
            <a:fld id="{353757CD-C141-BD4B-8201-22759146F7B3}" type="datetimeFigureOut">
              <a:t>2025-09-12</a:t>
            </a:fld>
            <a:endParaRPr lang="en-VN"/>
          </a:p>
        </p:txBody>
      </p:sp>
      <p:sp>
        <p:nvSpPr>
          <p:cNvPr id="5" name="Footer Placeholder 4">
            <a:extLst>
              <a:ext uri="{FF2B5EF4-FFF2-40B4-BE49-F238E27FC236}">
                <a16:creationId xmlns:a16="http://schemas.microsoft.com/office/drawing/2014/main" id="{FC9AF03C-B692-BFBB-2262-DD4F9362D6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7A421F-2CD7-5093-788C-9F04966B19A6}"/>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54BB-6C01-5336-0C35-8559D84F79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0BE304-416A-8DF5-2786-F7767E09158A}"/>
              </a:ext>
            </a:extLst>
          </p:cNvPr>
          <p:cNvSpPr>
            <a:spLocks noGrp="1"/>
          </p:cNvSpPr>
          <p:nvPr>
            <p:ph type="dt" sz="half" idx="10"/>
          </p:nvPr>
        </p:nvSpPr>
        <p:spPr/>
        <p:txBody>
          <a:bodyPr/>
          <a:lstStyle/>
          <a:p>
            <a:fld id="{353757CD-C141-BD4B-8201-22759146F7B3}" type="datetimeFigureOut">
              <a:t>2025-09-12</a:t>
            </a:fld>
            <a:endParaRPr lang="en-VN"/>
          </a:p>
        </p:txBody>
      </p:sp>
      <p:sp>
        <p:nvSpPr>
          <p:cNvPr id="5" name="Footer Placeholder 4">
            <a:extLst>
              <a:ext uri="{FF2B5EF4-FFF2-40B4-BE49-F238E27FC236}">
                <a16:creationId xmlns:a16="http://schemas.microsoft.com/office/drawing/2014/main" id="{2FD0C97E-DFEC-0C2C-2AC9-8155A594C80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E7ED-518C-6F51-41F0-A559EA3415B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33273-A948-3661-CC1C-D4F24C598080}"/>
              </a:ext>
            </a:extLst>
          </p:cNvPr>
          <p:cNvSpPr>
            <a:spLocks noGrp="1"/>
          </p:cNvSpPr>
          <p:nvPr>
            <p:ph type="dt" sz="half" idx="10"/>
          </p:nvPr>
        </p:nvSpPr>
        <p:spPr/>
        <p:txBody>
          <a:bodyPr/>
          <a:lstStyle/>
          <a:p>
            <a:fld id="{353757CD-C141-BD4B-8201-22759146F7B3}" type="datetimeFigureOut">
              <a:t>2025-09-12</a:t>
            </a:fld>
            <a:endParaRPr lang="en-VN"/>
          </a:p>
        </p:txBody>
      </p:sp>
      <p:sp>
        <p:nvSpPr>
          <p:cNvPr id="5" name="Footer Placeholder 4">
            <a:extLst>
              <a:ext uri="{FF2B5EF4-FFF2-40B4-BE49-F238E27FC236}">
                <a16:creationId xmlns:a16="http://schemas.microsoft.com/office/drawing/2014/main" id="{13A7FBF9-B81E-BABE-3B4E-C87337D4D6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5E2728-8023-45A7-2F6E-75BBB7B8063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A70D-B159-1E45-5CF6-E945D5A5372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93F5F27-A385-8C9D-6E30-1763FA3A196A}"/>
              </a:ext>
            </a:extLst>
          </p:cNvPr>
          <p:cNvSpPr>
            <a:spLocks noGrp="1"/>
          </p:cNvSpPr>
          <p:nvPr>
            <p:ph type="dt" sz="half" idx="10"/>
          </p:nvPr>
        </p:nvSpPr>
        <p:spPr/>
        <p:txBody>
          <a:bodyPr/>
          <a:lstStyle/>
          <a:p>
            <a:fld id="{353757CD-C141-BD4B-8201-22759146F7B3}" type="datetimeFigureOut">
              <a:t>2025-09-12</a:t>
            </a:fld>
            <a:endParaRPr lang="en-VN"/>
          </a:p>
        </p:txBody>
      </p:sp>
      <p:sp>
        <p:nvSpPr>
          <p:cNvPr id="6" name="Footer Placeholder 5">
            <a:extLst>
              <a:ext uri="{FF2B5EF4-FFF2-40B4-BE49-F238E27FC236}">
                <a16:creationId xmlns:a16="http://schemas.microsoft.com/office/drawing/2014/main" id="{4EF6EA3B-8B2B-E992-4E1A-A8F1138857D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AF7831E-3B40-B7C3-0067-7419E041DD34}"/>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E70FD-09FF-C830-AE60-F676DF1159EC}"/>
              </a:ext>
            </a:extLst>
          </p:cNvPr>
          <p:cNvSpPr>
            <a:spLocks noGrp="1"/>
          </p:cNvSpPr>
          <p:nvPr>
            <p:ph type="dt" sz="half" idx="10"/>
          </p:nvPr>
        </p:nvSpPr>
        <p:spPr/>
        <p:txBody>
          <a:bodyPr/>
          <a:lstStyle/>
          <a:p>
            <a:fld id="{353757CD-C141-BD4B-8201-22759146F7B3}" type="datetimeFigureOut">
              <a:t>2025-09-12</a:t>
            </a:fld>
            <a:endParaRPr lang="en-VN"/>
          </a:p>
        </p:txBody>
      </p:sp>
      <p:sp>
        <p:nvSpPr>
          <p:cNvPr id="8" name="Footer Placeholder 7">
            <a:extLst>
              <a:ext uri="{FF2B5EF4-FFF2-40B4-BE49-F238E27FC236}">
                <a16:creationId xmlns:a16="http://schemas.microsoft.com/office/drawing/2014/main" id="{F56DCAED-DEB1-542E-0342-F8F3E5AE200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F7A48E-9BEA-49CE-EDC6-07896E85357F}"/>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A41-FFAD-AF4B-62F7-2A024223BB3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34715EE-C509-D7C8-EAA8-78E792400854}"/>
              </a:ext>
            </a:extLst>
          </p:cNvPr>
          <p:cNvSpPr>
            <a:spLocks noGrp="1"/>
          </p:cNvSpPr>
          <p:nvPr>
            <p:ph type="dt" sz="half" idx="10"/>
          </p:nvPr>
        </p:nvSpPr>
        <p:spPr/>
        <p:txBody>
          <a:bodyPr/>
          <a:lstStyle/>
          <a:p>
            <a:fld id="{353757CD-C141-BD4B-8201-22759146F7B3}" type="datetimeFigureOut">
              <a:t>2025-09-12</a:t>
            </a:fld>
            <a:endParaRPr lang="en-VN"/>
          </a:p>
        </p:txBody>
      </p:sp>
      <p:sp>
        <p:nvSpPr>
          <p:cNvPr id="4" name="Footer Placeholder 3">
            <a:extLst>
              <a:ext uri="{FF2B5EF4-FFF2-40B4-BE49-F238E27FC236}">
                <a16:creationId xmlns:a16="http://schemas.microsoft.com/office/drawing/2014/main" id="{7F8C75BD-262C-2C70-CA91-02502E2196B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7FA6F87-14DD-54E6-BCDC-295374A00395}"/>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42FC7-3741-0CA2-643D-96CB2068CD10}"/>
              </a:ext>
            </a:extLst>
          </p:cNvPr>
          <p:cNvSpPr>
            <a:spLocks noGrp="1"/>
          </p:cNvSpPr>
          <p:nvPr>
            <p:ph type="dt" sz="half" idx="10"/>
          </p:nvPr>
        </p:nvSpPr>
        <p:spPr/>
        <p:txBody>
          <a:bodyPr/>
          <a:lstStyle/>
          <a:p>
            <a:fld id="{353757CD-C141-BD4B-8201-22759146F7B3}" type="datetimeFigureOut">
              <a:t>2025-09-12</a:t>
            </a:fld>
            <a:endParaRPr lang="en-VN"/>
          </a:p>
        </p:txBody>
      </p:sp>
      <p:sp>
        <p:nvSpPr>
          <p:cNvPr id="3" name="Footer Placeholder 2">
            <a:extLst>
              <a:ext uri="{FF2B5EF4-FFF2-40B4-BE49-F238E27FC236}">
                <a16:creationId xmlns:a16="http://schemas.microsoft.com/office/drawing/2014/main" id="{3B2C5F9E-0D5A-C5FA-9C0B-00D34E00EB1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719F67B-73C8-5982-5F99-000BC1A58F0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6257-43A6-5EBE-780B-0752E584D34D}"/>
              </a:ext>
            </a:extLst>
          </p:cNvPr>
          <p:cNvSpPr>
            <a:spLocks noGrp="1"/>
          </p:cNvSpPr>
          <p:nvPr>
            <p:ph type="dt" sz="half" idx="10"/>
          </p:nvPr>
        </p:nvSpPr>
        <p:spPr/>
        <p:txBody>
          <a:bodyPr/>
          <a:lstStyle/>
          <a:p>
            <a:fld id="{353757CD-C141-BD4B-8201-22759146F7B3}" type="datetimeFigureOut">
              <a:t>2025-09-12</a:t>
            </a:fld>
            <a:endParaRPr lang="en-VN"/>
          </a:p>
        </p:txBody>
      </p:sp>
      <p:sp>
        <p:nvSpPr>
          <p:cNvPr id="6" name="Footer Placeholder 5">
            <a:extLst>
              <a:ext uri="{FF2B5EF4-FFF2-40B4-BE49-F238E27FC236}">
                <a16:creationId xmlns:a16="http://schemas.microsoft.com/office/drawing/2014/main" id="{69D66B9C-65EF-0579-2FE5-24C0552ABF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0D8D1C2-DDE0-D47F-D1F2-A750082F11F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FACF7-34C8-B56A-09FB-404B072E34A7}"/>
              </a:ext>
            </a:extLst>
          </p:cNvPr>
          <p:cNvSpPr>
            <a:spLocks noGrp="1"/>
          </p:cNvSpPr>
          <p:nvPr>
            <p:ph type="dt" sz="half" idx="10"/>
          </p:nvPr>
        </p:nvSpPr>
        <p:spPr/>
        <p:txBody>
          <a:bodyPr/>
          <a:lstStyle/>
          <a:p>
            <a:fld id="{353757CD-C141-BD4B-8201-22759146F7B3}" type="datetimeFigureOut">
              <a:t>2025-09-12</a:t>
            </a:fld>
            <a:endParaRPr lang="en-VN"/>
          </a:p>
        </p:txBody>
      </p:sp>
      <p:sp>
        <p:nvSpPr>
          <p:cNvPr id="6" name="Footer Placeholder 5">
            <a:extLst>
              <a:ext uri="{FF2B5EF4-FFF2-40B4-BE49-F238E27FC236}">
                <a16:creationId xmlns:a16="http://schemas.microsoft.com/office/drawing/2014/main" id="{D94AEC1B-3307-DA9D-BEF6-8751E7AE94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33B5AFA-BC46-74B0-D998-09F9C254AD08}"/>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B90-0546-DC91-71DC-3272EF741B7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ECB97B-0276-16F9-94FF-3EBD4AB9D455}"/>
              </a:ext>
            </a:extLst>
          </p:cNvPr>
          <p:cNvSpPr>
            <a:spLocks noGrp="1"/>
          </p:cNvSpPr>
          <p:nvPr>
            <p:ph type="dt" sz="half" idx="10"/>
          </p:nvPr>
        </p:nvSpPr>
        <p:spPr/>
        <p:txBody>
          <a:bodyPr/>
          <a:lstStyle/>
          <a:p>
            <a:fld id="{353757CD-C141-BD4B-8201-22759146F7B3}" type="datetimeFigureOut">
              <a:t>2025-09-12</a:t>
            </a:fld>
            <a:endParaRPr lang="en-VN"/>
          </a:p>
        </p:txBody>
      </p:sp>
      <p:sp>
        <p:nvSpPr>
          <p:cNvPr id="5" name="Footer Placeholder 4">
            <a:extLst>
              <a:ext uri="{FF2B5EF4-FFF2-40B4-BE49-F238E27FC236}">
                <a16:creationId xmlns:a16="http://schemas.microsoft.com/office/drawing/2014/main" id="{F1D01956-6845-09B3-10FA-B51E0EAEF07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29B6C8-882B-1451-0DF2-582CBC280B33}"/>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58589C-8EB8-AF65-A8EA-539EB723BF5F}"/>
              </a:ext>
            </a:extLst>
          </p:cNvPr>
          <p:cNvSpPr>
            <a:spLocks noGrp="1"/>
          </p:cNvSpPr>
          <p:nvPr>
            <p:ph type="dt" sz="half" idx="10"/>
          </p:nvPr>
        </p:nvSpPr>
        <p:spPr/>
        <p:txBody>
          <a:bodyPr/>
          <a:lstStyle/>
          <a:p>
            <a:fld id="{353757CD-C141-BD4B-8201-22759146F7B3}" type="datetimeFigureOut">
              <a:t>2025-09-12</a:t>
            </a:fld>
            <a:endParaRPr lang="en-VN"/>
          </a:p>
        </p:txBody>
      </p:sp>
      <p:sp>
        <p:nvSpPr>
          <p:cNvPr id="5" name="Footer Placeholder 4">
            <a:extLst>
              <a:ext uri="{FF2B5EF4-FFF2-40B4-BE49-F238E27FC236}">
                <a16:creationId xmlns:a16="http://schemas.microsoft.com/office/drawing/2014/main" id="{F4A182CA-3F3B-230F-304F-6DEB5E11EA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52FE86-E3CB-E5AC-BE98-7DCDDEDA87BD}"/>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12/09/2025</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09227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74492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51325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55557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549363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446432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03913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84667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5853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9931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07553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2025-09-12</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2025-09-12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0615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6828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46067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9159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90122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2025-09-12</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18049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theme" Target="../theme/theme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image" Target="../media/image1.png"/><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ags" Target="../tags/tag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ags" Target="../tags/tag1.xml"/><Relationship Id="rId2" Type="http://schemas.openxmlformats.org/officeDocument/2006/relationships/slideLayout" Target="../slideLayouts/slideLayout79.xml"/><Relationship Id="rId16" Type="http://schemas.openxmlformats.org/officeDocument/2006/relationships/theme" Target="../theme/theme6.xml"/><Relationship Id="rId20"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ags" Target="../tags/tag3.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8.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2025-09-12</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grpSp>
        <p:nvGrpSpPr>
          <p:cNvPr id="8" name="Group 7">
            <a:extLst>
              <a:ext uri="{FF2B5EF4-FFF2-40B4-BE49-F238E27FC236}">
                <a16:creationId xmlns:a16="http://schemas.microsoft.com/office/drawing/2014/main" id="{93C6A8EF-7534-7509-D10C-1B12BFBE7F2F}"/>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14CC031B-0731-790D-55F7-C2BB1CC0AE05}"/>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A83634B3-FBA2-FB8C-0D0F-ADA5A03B7FA2}"/>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4BA094B8-7ACE-DE0A-B263-A4B8E929A1E1}"/>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AE94427C-FC79-234B-D3D3-B1A21D017590}"/>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3CEDFBF5-DBCB-0E70-AF7F-CEB52CFFB5B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21BFA8-74A2-54B1-D86A-BCBBFBAE1878}"/>
              </a:ext>
            </a:extLst>
          </p:cNvPr>
          <p:cNvGrpSpPr/>
          <p:nvPr userDrawn="1"/>
        </p:nvGrpSpPr>
        <p:grpSpPr>
          <a:xfrm>
            <a:off x="-5125630" y="232773"/>
            <a:ext cx="5791219" cy="3543870"/>
            <a:chOff x="10897746" y="3487830"/>
            <a:chExt cx="5791219" cy="3543870"/>
          </a:xfrm>
        </p:grpSpPr>
        <p:grpSp>
          <p:nvGrpSpPr>
            <p:cNvPr id="3" name="Group 2">
              <a:extLst>
                <a:ext uri="{FF2B5EF4-FFF2-40B4-BE49-F238E27FC236}">
                  <a16:creationId xmlns:a16="http://schemas.microsoft.com/office/drawing/2014/main" id="{DB416F86-09C2-4A3A-0BCA-6696D2269335}"/>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3B57359E-A0C7-5041-AA5D-345C46C411C1}"/>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7D88BC8A-1BBD-2F80-C91F-2E9F38D99AB1}"/>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C7469632-3CAC-0371-D010-93978F346E2F}"/>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2D0E3058-D6E8-A044-30A4-2AA14D390BD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2025-09-12</a:t>
            </a:fld>
            <a:endParaRPr lang="en-VN"/>
          </a:p>
        </p:txBody>
      </p:sp>
      <p:sp>
        <p:nvSpPr>
          <p:cNvPr id="5" name="Footer Placeholder 4">
            <a:extLst>
              <a:ext uri="{FF2B5EF4-FFF2-40B4-BE49-F238E27FC236}">
                <a16:creationId xmlns:a16="http://schemas.microsoft.com/office/drawing/2014/main"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en-VN"/>
          </a:p>
        </p:txBody>
      </p:sp>
      <p:grpSp>
        <p:nvGrpSpPr>
          <p:cNvPr id="8" name="Group 7">
            <a:extLst>
              <a:ext uri="{FF2B5EF4-FFF2-40B4-BE49-F238E27FC236}">
                <a16:creationId xmlns:a16="http://schemas.microsoft.com/office/drawing/2014/main" id="{B218F50E-C0D4-768D-88DB-BF16DB1B6426}"/>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BFA582ED-1477-8EFF-D7E1-1EE33AAF9A55}"/>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9A6C2617-ED46-9E2A-4C92-C17A90E6EE8E}"/>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B23D4CD0-5016-0F22-4435-80A4D6CB525D}"/>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9517D515-9AFC-F645-317B-584308732B63}"/>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FC9A2A8F-2B0A-AFEA-C417-B6CE5554CCA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2025-09-12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grpSp>
        <p:nvGrpSpPr>
          <p:cNvPr id="8" name="Group 7">
            <a:extLst>
              <a:ext uri="{FF2B5EF4-FFF2-40B4-BE49-F238E27FC236}">
                <a16:creationId xmlns:a16="http://schemas.microsoft.com/office/drawing/2014/main" id="{E3D95A35-3F55-4C95-5C8E-D48C92F056C5}"/>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BBD289EC-E7DA-C0C2-9463-82BB5D3D1AEA}"/>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78AD230B-6773-C949-E2BC-C26E510F6F48}"/>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901C86F9-659A-9A60-35C4-E7F253F9699F}"/>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6840BA74-F20A-F269-7A97-05FAA9E768D2}"/>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C136A71B-F72E-768E-D115-7FD26755E45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0F4706-E7A8-CD34-BE3B-8019166D3F5F}"/>
              </a:ext>
            </a:extLst>
          </p:cNvPr>
          <p:cNvGrpSpPr/>
          <p:nvPr userDrawn="1"/>
        </p:nvGrpSpPr>
        <p:grpSpPr>
          <a:xfrm>
            <a:off x="-5125630" y="232773"/>
            <a:ext cx="5791219" cy="3543870"/>
            <a:chOff x="10897746" y="3487830"/>
            <a:chExt cx="5791219" cy="3543870"/>
          </a:xfrm>
        </p:grpSpPr>
        <p:grpSp>
          <p:nvGrpSpPr>
            <p:cNvPr id="3" name="Group 2">
              <a:extLst>
                <a:ext uri="{FF2B5EF4-FFF2-40B4-BE49-F238E27FC236}">
                  <a16:creationId xmlns:a16="http://schemas.microsoft.com/office/drawing/2014/main" id="{682AB961-49CC-2FFB-7DD6-2F304D6B55FB}"/>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28D3685D-059C-A9D2-125A-29D1BC5103E0}"/>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FF50B356-6512-B61B-EC6C-C42EEC43F62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C002E86B-C23C-6EB0-5EEE-0D840FC00000}"/>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CE71628D-1E24-1A96-0772-3997E9E8A307}"/>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6432974-D0A3-76F7-894E-26AF772F554C}"/>
              </a:ext>
            </a:extLst>
          </p:cNvPr>
          <p:cNvGrpSpPr/>
          <p:nvPr userDrawn="1"/>
        </p:nvGrpSpPr>
        <p:grpSpPr>
          <a:xfrm>
            <a:off x="-5125630" y="232773"/>
            <a:ext cx="5791219" cy="3543870"/>
            <a:chOff x="10897746" y="3487830"/>
            <a:chExt cx="5791219" cy="3543870"/>
          </a:xfrm>
        </p:grpSpPr>
        <p:grpSp>
          <p:nvGrpSpPr>
            <p:cNvPr id="3" name="Group 2">
              <a:extLst>
                <a:ext uri="{FF2B5EF4-FFF2-40B4-BE49-F238E27FC236}">
                  <a16:creationId xmlns:a16="http://schemas.microsoft.com/office/drawing/2014/main" id="{4A7A4CEA-2AD8-395D-A5F7-D23553EF25F8}"/>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1F3E55B1-E0C8-9D29-385C-B799D63DF9F3}"/>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8CDD0580-7D3D-8427-4F47-AD96C5C14F06}"/>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7D028BAE-927F-6427-B49A-2E406ED4DA6C}"/>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2C0AB872-6629-D737-F090-4BBF355C59B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7" r:id="rId6"/>
    <p:sldLayoutId id="2147483728" r:id="rId7"/>
    <p:sldLayoutId id="2147483729" r:id="rId8"/>
    <p:sldLayoutId id="2147483730" r:id="rId9"/>
    <p:sldLayoutId id="2147483731" r:id="rId10"/>
    <p:sldLayoutId id="2147483745" r:id="rId11"/>
    <p:sldLayoutId id="2147483746" r:id="rId12"/>
    <p:sldLayoutId id="2147483747" r:id="rId13"/>
    <p:sldLayoutId id="2147483748" r:id="rId14"/>
    <p:sldLayoutId id="214748374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E2A545-F1DB-4123-6F64-E3081B1CDC3F}"/>
              </a:ext>
            </a:extLst>
          </p:cNvPr>
          <p:cNvGrpSpPr/>
          <p:nvPr userDrawn="1"/>
        </p:nvGrpSpPr>
        <p:grpSpPr>
          <a:xfrm>
            <a:off x="-5125630" y="232773"/>
            <a:ext cx="5791219" cy="3543870"/>
            <a:chOff x="10897746" y="3487830"/>
            <a:chExt cx="5791219" cy="3543870"/>
          </a:xfrm>
        </p:grpSpPr>
        <p:grpSp>
          <p:nvGrpSpPr>
            <p:cNvPr id="4" name="Group 3">
              <a:extLst>
                <a:ext uri="{FF2B5EF4-FFF2-40B4-BE49-F238E27FC236}">
                  <a16:creationId xmlns:a16="http://schemas.microsoft.com/office/drawing/2014/main" id="{B4849C3D-EA6E-C079-ADB6-4418C2EBDA09}"/>
                </a:ext>
              </a:extLst>
            </p:cNvPr>
            <p:cNvGrpSpPr/>
            <p:nvPr/>
          </p:nvGrpSpPr>
          <p:grpSpPr>
            <a:xfrm>
              <a:off x="10897746" y="6325967"/>
              <a:ext cx="5791219" cy="705733"/>
              <a:chOff x="6278216" y="4213444"/>
              <a:chExt cx="4342410" cy="638461"/>
            </a:xfrm>
          </p:grpSpPr>
          <p:sp>
            <p:nvSpPr>
              <p:cNvPr id="7" name="TextBox 6">
                <a:extLst>
                  <a:ext uri="{FF2B5EF4-FFF2-40B4-BE49-F238E27FC236}">
                    <a16:creationId xmlns:a16="http://schemas.microsoft.com/office/drawing/2014/main" id="{8E3CA1E9-A099-8F68-35B4-D80D478B5421}"/>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8" name="TextBox 7">
                <a:extLst>
                  <a:ext uri="{FF2B5EF4-FFF2-40B4-BE49-F238E27FC236}">
                    <a16:creationId xmlns:a16="http://schemas.microsoft.com/office/drawing/2014/main" id="{EB956A8B-BE57-D90F-44C6-990309C2F309}"/>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5" name="TextBox 4">
              <a:extLst>
                <a:ext uri="{FF2B5EF4-FFF2-40B4-BE49-F238E27FC236}">
                  <a16:creationId xmlns:a16="http://schemas.microsoft.com/office/drawing/2014/main" id="{31CBDCA3-0569-39B1-19AE-8E1EF05C6AE3}"/>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6" name="Picture 5">
              <a:extLst>
                <a:ext uri="{FF2B5EF4-FFF2-40B4-BE49-F238E27FC236}">
                  <a16:creationId xmlns:a16="http://schemas.microsoft.com/office/drawing/2014/main" id="{8C5D1ECD-C027-5806-3711-DC4401F5111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41931578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2025-09-12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grpSp>
        <p:nvGrpSpPr>
          <p:cNvPr id="7" name="Group 6">
            <a:extLst>
              <a:ext uri="{FF2B5EF4-FFF2-40B4-BE49-F238E27FC236}">
                <a16:creationId xmlns:a16="http://schemas.microsoft.com/office/drawing/2014/main" id="{4DD513CC-0BF8-D8B3-8E50-42E7CF8F68E6}"/>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8ED81D9B-BCB1-8640-D0C2-79843D72ABAA}"/>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892EA12F-A37A-4EE2-44A9-2E5A7FA79238}"/>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9395AC4E-0097-9DC7-A049-F5BB02F0EC9C}"/>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2ED95E2C-0CB8-DEF3-3B5F-C1E8C49DED3E}"/>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39F58C89-F5E4-777E-EF36-CF338D1D422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2586815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emf"/><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51.xml"/><Relationship Id="rId6" Type="http://schemas.openxmlformats.org/officeDocument/2006/relationships/image" Target="../media/image41.emf"/><Relationship Id="rId11" Type="http://schemas.openxmlformats.org/officeDocument/2006/relationships/image" Target="../media/image46.svg"/><Relationship Id="rId24" Type="http://schemas.openxmlformats.org/officeDocument/2006/relationships/image" Target="../media/image59.png"/><Relationship Id="rId5" Type="http://schemas.openxmlformats.org/officeDocument/2006/relationships/image" Target="../media/image40.emf"/><Relationship Id="rId15" Type="http://schemas.openxmlformats.org/officeDocument/2006/relationships/image" Target="../media/image50.sv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sv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7.png"/><Relationship Id="rId1" Type="http://schemas.openxmlformats.org/officeDocument/2006/relationships/slideLayout" Target="../slideLayouts/slideLayout51.xml"/><Relationship Id="rId5" Type="http://schemas.openxmlformats.org/officeDocument/2006/relationships/image" Target="../media/image67.png"/><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image" Target="../media/image37.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37.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68.png"/><Relationship Id="rId7" Type="http://schemas.microsoft.com/office/2007/relationships/hdphoto" Target="../media/hdphoto1.wdp"/><Relationship Id="rId2" Type="http://schemas.openxmlformats.org/officeDocument/2006/relationships/image" Target="../media/image76.gif"/><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77.png"/><Relationship Id="rId4" Type="http://schemas.openxmlformats.org/officeDocument/2006/relationships/image" Target="../media/image69.sv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8.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76.gif"/><Relationship Id="rId1" Type="http://schemas.openxmlformats.org/officeDocument/2006/relationships/slideLayout" Target="../slideLayouts/slideLayout78.xml"/><Relationship Id="rId6" Type="http://schemas.openxmlformats.org/officeDocument/2006/relationships/image" Target="../media/image70.png"/><Relationship Id="rId11" Type="http://schemas.openxmlformats.org/officeDocument/2006/relationships/image" Target="../media/image80.png"/><Relationship Id="rId5" Type="http://schemas.openxmlformats.org/officeDocument/2006/relationships/image" Target="../media/image63.png"/><Relationship Id="rId10" Type="http://schemas.microsoft.com/office/2007/relationships/hdphoto" Target="../media/hdphoto2.wdp"/><Relationship Id="rId4" Type="http://schemas.openxmlformats.org/officeDocument/2006/relationships/image" Target="../media/image69.sv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8.png"/><Relationship Id="rId7" Type="http://schemas.microsoft.com/office/2007/relationships/hdphoto" Target="../media/hdphoto1.wdp"/><Relationship Id="rId2" Type="http://schemas.openxmlformats.org/officeDocument/2006/relationships/image" Target="../media/image76.gif"/><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63.png"/><Relationship Id="rId4" Type="http://schemas.openxmlformats.org/officeDocument/2006/relationships/image" Target="../media/image69.svg"/></Relationships>
</file>

<file path=ppt/slides/_rels/slide28.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7.png"/><Relationship Id="rId7" Type="http://schemas.microsoft.com/office/2007/relationships/hdphoto" Target="../media/hdphoto1.wdp"/><Relationship Id="rId2" Type="http://schemas.openxmlformats.org/officeDocument/2006/relationships/image" Target="../media/image76.gif"/><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5.jpg"/><Relationship Id="rId2" Type="http://schemas.openxmlformats.org/officeDocument/2006/relationships/image" Target="../media/image76.gif"/><Relationship Id="rId1" Type="http://schemas.openxmlformats.org/officeDocument/2006/relationships/slideLayout" Target="../slideLayouts/slideLayout78.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99.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notesSlide" Target="../notesSlides/notesSlide5.xml"/><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99.xml"/><Relationship Id="rId6" Type="http://schemas.openxmlformats.org/officeDocument/2006/relationships/image" Target="../media/image61.png"/><Relationship Id="rId5" Type="http://schemas.openxmlformats.org/officeDocument/2006/relationships/slide" Target="slide36.xml"/><Relationship Id="rId4" Type="http://schemas.openxmlformats.org/officeDocument/2006/relationships/image" Target="../media/image82.jpe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91.gif"/><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61.png"/><Relationship Id="rId5" Type="http://schemas.openxmlformats.org/officeDocument/2006/relationships/slide" Target="slide36.xml"/><Relationship Id="rId4" Type="http://schemas.openxmlformats.org/officeDocument/2006/relationships/image" Target="../media/image82.jpe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2.wav"/><Relationship Id="rId7" Type="http://schemas.openxmlformats.org/officeDocument/2006/relationships/slide" Target="slide34.xml"/><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61.png"/><Relationship Id="rId5" Type="http://schemas.openxmlformats.org/officeDocument/2006/relationships/slide" Target="slide36.xml"/><Relationship Id="rId10" Type="http://schemas.openxmlformats.org/officeDocument/2006/relationships/image" Target="../media/image96.png"/><Relationship Id="rId4" Type="http://schemas.openxmlformats.org/officeDocument/2006/relationships/image" Target="../media/image82.jpeg"/><Relationship Id="rId9"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61.png"/><Relationship Id="rId5" Type="http://schemas.openxmlformats.org/officeDocument/2006/relationships/slide" Target="slide36.xml"/><Relationship Id="rId4" Type="http://schemas.openxmlformats.org/officeDocument/2006/relationships/image" Target="../media/image82.jpe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7.png"/><Relationship Id="rId1" Type="http://schemas.openxmlformats.org/officeDocument/2006/relationships/slideLayout" Target="../slideLayouts/slideLayout105.xml"/><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jpeg"/><Relationship Id="rId7" Type="http://schemas.openxmlformats.org/officeDocument/2006/relationships/image" Target="../media/image103.emf"/><Relationship Id="rId2" Type="http://schemas.openxmlformats.org/officeDocument/2006/relationships/notesSlide" Target="../notesSlides/notesSlide6.xml"/><Relationship Id="rId1" Type="http://schemas.openxmlformats.org/officeDocument/2006/relationships/slideLayout" Target="../slideLayouts/slideLayout105.xml"/><Relationship Id="rId6" Type="http://schemas.openxmlformats.org/officeDocument/2006/relationships/oleObject" Target="../embeddings/oleObject1.bin"/><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2.jp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svg"/><Relationship Id="rId1" Type="http://schemas.openxmlformats.org/officeDocument/2006/relationships/slideLayout" Target="../slideLayouts/slideLayout40.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svg"/><Relationship Id="rId23"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D00206-57F1-E425-11A5-D55CEB7A6901}"/>
              </a:ext>
            </a:extLst>
          </p:cNvPr>
          <p:cNvPicPr>
            <a:picLocks noChangeAspect="1"/>
          </p:cNvPicPr>
          <p:nvPr/>
        </p:nvPicPr>
        <p:blipFill>
          <a:blip r:embed="rId4"/>
          <a:stretch>
            <a:fillRect/>
          </a:stretch>
        </p:blipFill>
        <p:spPr>
          <a:xfrm>
            <a:off x="1795240" y="353106"/>
            <a:ext cx="9534970" cy="1865538"/>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344" y="0"/>
            <a:ext cx="1817701" cy="1817701"/>
          </a:xfrm>
          <a:prstGeom prst="rect">
            <a:avLst/>
          </a:prstGeom>
        </p:spPr>
      </p:pic>
    </p:spTree>
    <p:extLst>
      <p:ext uri="{BB962C8B-B14F-4D97-AF65-F5344CB8AC3E}">
        <p14:creationId xmlns:p14="http://schemas.microsoft.com/office/powerpoint/2010/main" val="285118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pic>
        <p:nvPicPr>
          <p:cNvPr id="42" name="Graphic 41">
            <a:extLst>
              <a:ext uri="{FF2B5EF4-FFF2-40B4-BE49-F238E27FC236}">
                <a16:creationId xmlns:a16="http://schemas.microsoft.com/office/drawing/2014/main" id="{2FB82A91-B5E1-3912-43E9-6D03D76682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0175" y="-39250"/>
            <a:ext cx="2654074" cy="1660937"/>
          </a:xfrm>
          <a:prstGeom prst="rect">
            <a:avLst/>
          </a:prstGeom>
        </p:spPr>
      </p:pic>
      <p:pic>
        <p:nvPicPr>
          <p:cNvPr id="46" name="Graphic 45">
            <a:extLst>
              <a:ext uri="{FF2B5EF4-FFF2-40B4-BE49-F238E27FC236}">
                <a16:creationId xmlns:a16="http://schemas.microsoft.com/office/drawing/2014/main" id="{5E1FB91D-B653-4618-EA30-2DE603E98C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4490" y="865758"/>
            <a:ext cx="1713379" cy="1072244"/>
          </a:xfrm>
          <a:prstGeom prst="rect">
            <a:avLst/>
          </a:prstGeom>
        </p:spPr>
      </p:pic>
      <p:pic>
        <p:nvPicPr>
          <p:cNvPr id="39" name="Graphic 38">
            <a:extLst>
              <a:ext uri="{FF2B5EF4-FFF2-40B4-BE49-F238E27FC236}">
                <a16:creationId xmlns:a16="http://schemas.microsoft.com/office/drawing/2014/main" id="{7E58ACF8-563A-EF0A-A2DE-49B5BA385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4" y="181856"/>
            <a:ext cx="2830445" cy="1771311"/>
          </a:xfrm>
          <a:prstGeom prst="rect">
            <a:avLst/>
          </a:prstGeom>
        </p:spPr>
      </p:pic>
      <p:pic>
        <p:nvPicPr>
          <p:cNvPr id="6" name="Picture 5">
            <a:extLst>
              <a:ext uri="{FF2B5EF4-FFF2-40B4-BE49-F238E27FC236}">
                <a16:creationId xmlns:a16="http://schemas.microsoft.com/office/drawing/2014/main" id="{E1F5D6CD-662B-9AFD-A207-71366CB981EC}"/>
              </a:ext>
            </a:extLst>
          </p:cNvPr>
          <p:cNvPicPr>
            <a:picLocks noChangeAspect="1"/>
          </p:cNvPicPr>
          <p:nvPr/>
        </p:nvPicPr>
        <p:blipFill>
          <a:blip r:embed="rId5"/>
          <a:stretch>
            <a:fillRect/>
          </a:stretch>
        </p:blipFill>
        <p:spPr>
          <a:xfrm>
            <a:off x="4472186" y="31283"/>
            <a:ext cx="7772400" cy="7812601"/>
          </a:xfrm>
          <a:prstGeom prst="rect">
            <a:avLst/>
          </a:prstGeom>
        </p:spPr>
      </p:pic>
      <p:pic>
        <p:nvPicPr>
          <p:cNvPr id="9" name="Picture 8">
            <a:extLst>
              <a:ext uri="{FF2B5EF4-FFF2-40B4-BE49-F238E27FC236}">
                <a16:creationId xmlns:a16="http://schemas.microsoft.com/office/drawing/2014/main" id="{9BC717E7-E641-C76F-8947-7F7486270D46}"/>
              </a:ext>
            </a:extLst>
          </p:cNvPr>
          <p:cNvPicPr>
            <a:picLocks noChangeAspect="1"/>
          </p:cNvPicPr>
          <p:nvPr/>
        </p:nvPicPr>
        <p:blipFill>
          <a:blip r:embed="rId6"/>
          <a:stretch>
            <a:fillRect/>
          </a:stretch>
        </p:blipFill>
        <p:spPr>
          <a:xfrm rot="642806">
            <a:off x="10831485" y="4466013"/>
            <a:ext cx="1274332" cy="855374"/>
          </a:xfrm>
          <a:prstGeom prst="rect">
            <a:avLst/>
          </a:prstGeom>
        </p:spPr>
      </p:pic>
      <p:pic>
        <p:nvPicPr>
          <p:cNvPr id="11" name="Picture 10">
            <a:extLst>
              <a:ext uri="{FF2B5EF4-FFF2-40B4-BE49-F238E27FC236}">
                <a16:creationId xmlns:a16="http://schemas.microsoft.com/office/drawing/2014/main" id="{EC47EBA3-40E7-E298-3502-2D11416727F4}"/>
              </a:ext>
            </a:extLst>
          </p:cNvPr>
          <p:cNvPicPr>
            <a:picLocks noChangeAspect="1"/>
          </p:cNvPicPr>
          <p:nvPr/>
        </p:nvPicPr>
        <p:blipFill>
          <a:blip r:embed="rId7"/>
          <a:stretch>
            <a:fillRect/>
          </a:stretch>
        </p:blipFill>
        <p:spPr>
          <a:xfrm>
            <a:off x="8034318" y="2499320"/>
            <a:ext cx="982056" cy="929680"/>
          </a:xfrm>
          <a:prstGeom prst="rect">
            <a:avLst/>
          </a:prstGeom>
        </p:spPr>
      </p:pic>
      <p:pic>
        <p:nvPicPr>
          <p:cNvPr id="12" name="Graphic 11">
            <a:extLst>
              <a:ext uri="{FF2B5EF4-FFF2-40B4-BE49-F238E27FC236}">
                <a16:creationId xmlns:a16="http://schemas.microsoft.com/office/drawing/2014/main" id="{8CCB53EC-4560-6856-1C50-BF3CF4DA34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578881" y="473795"/>
            <a:ext cx="1796589" cy="1233479"/>
          </a:xfrm>
          <a:prstGeom prst="rect">
            <a:avLst/>
          </a:prstGeom>
        </p:spPr>
      </p:pic>
      <p:pic>
        <p:nvPicPr>
          <p:cNvPr id="13" name="Graphic 12">
            <a:extLst>
              <a:ext uri="{FF2B5EF4-FFF2-40B4-BE49-F238E27FC236}">
                <a16:creationId xmlns:a16="http://schemas.microsoft.com/office/drawing/2014/main" id="{9DBBD5BF-A48A-6919-CD9A-BF5BD56BFC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581559" y="181666"/>
            <a:ext cx="895349" cy="619857"/>
          </a:xfrm>
          <a:prstGeom prst="rect">
            <a:avLst/>
          </a:prstGeom>
        </p:spPr>
      </p:pic>
      <p:pic>
        <p:nvPicPr>
          <p:cNvPr id="37" name="Graphic 36">
            <a:extLst>
              <a:ext uri="{FF2B5EF4-FFF2-40B4-BE49-F238E27FC236}">
                <a16:creationId xmlns:a16="http://schemas.microsoft.com/office/drawing/2014/main" id="{A500E1BD-2AD5-A77C-563D-BBA6C6DC4A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816" y="-179330"/>
            <a:ext cx="2165323" cy="2344410"/>
          </a:xfrm>
          <a:prstGeom prst="rect">
            <a:avLst/>
          </a:prstGeom>
        </p:spPr>
      </p:pic>
      <p:pic>
        <p:nvPicPr>
          <p:cNvPr id="38" name="Graphic 37">
            <a:extLst>
              <a:ext uri="{FF2B5EF4-FFF2-40B4-BE49-F238E27FC236}">
                <a16:creationId xmlns:a16="http://schemas.microsoft.com/office/drawing/2014/main" id="{1C52CCBF-555A-61D8-B756-55C090B990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38" y="-122122"/>
            <a:ext cx="1859581" cy="2060124"/>
          </a:xfrm>
          <a:prstGeom prst="rect">
            <a:avLst/>
          </a:prstGeom>
        </p:spPr>
      </p:pic>
      <p:pic>
        <p:nvPicPr>
          <p:cNvPr id="36" name="Graphic 35">
            <a:extLst>
              <a:ext uri="{FF2B5EF4-FFF2-40B4-BE49-F238E27FC236}">
                <a16:creationId xmlns:a16="http://schemas.microsoft.com/office/drawing/2014/main" id="{E92EAAB6-4EB2-B5EB-0D95-7CB8B015519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97625" y="1621687"/>
            <a:ext cx="2261685" cy="1827937"/>
          </a:xfrm>
          <a:prstGeom prst="rect">
            <a:avLst/>
          </a:prstGeom>
        </p:spPr>
      </p:pic>
      <p:pic>
        <p:nvPicPr>
          <p:cNvPr id="40" name="Graphic 39">
            <a:extLst>
              <a:ext uri="{FF2B5EF4-FFF2-40B4-BE49-F238E27FC236}">
                <a16:creationId xmlns:a16="http://schemas.microsoft.com/office/drawing/2014/main" id="{90830B84-AAD7-D4F6-4992-C79CC0AADFA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068785" y="289943"/>
            <a:ext cx="931977" cy="931977"/>
          </a:xfrm>
          <a:prstGeom prst="rect">
            <a:avLst/>
          </a:prstGeom>
        </p:spPr>
      </p:pic>
      <p:pic>
        <p:nvPicPr>
          <p:cNvPr id="47" name="Graphic 46">
            <a:extLst>
              <a:ext uri="{FF2B5EF4-FFF2-40B4-BE49-F238E27FC236}">
                <a16:creationId xmlns:a16="http://schemas.microsoft.com/office/drawing/2014/main" id="{E47D3E97-80CC-8B31-2689-250D7D0968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74" y="1346110"/>
            <a:ext cx="1574389" cy="1272451"/>
          </a:xfrm>
          <a:prstGeom prst="rect">
            <a:avLst/>
          </a:prstGeom>
        </p:spPr>
      </p:pic>
      <p:pic>
        <p:nvPicPr>
          <p:cNvPr id="51" name="Picture 50">
            <a:extLst>
              <a:ext uri="{FF2B5EF4-FFF2-40B4-BE49-F238E27FC236}">
                <a16:creationId xmlns:a16="http://schemas.microsoft.com/office/drawing/2014/main" id="{E004B608-3136-F3C3-9112-ACE1F79AC2AF}"/>
              </a:ext>
            </a:extLst>
          </p:cNvPr>
          <p:cNvPicPr>
            <a:picLocks noChangeAspect="1"/>
          </p:cNvPicPr>
          <p:nvPr/>
        </p:nvPicPr>
        <p:blipFill>
          <a:blip r:embed="rId20"/>
          <a:stretch>
            <a:fillRect/>
          </a:stretch>
        </p:blipFill>
        <p:spPr>
          <a:xfrm>
            <a:off x="4207559" y="-38759"/>
            <a:ext cx="1277056" cy="1589380"/>
          </a:xfrm>
          <a:prstGeom prst="rect">
            <a:avLst/>
          </a:prstGeom>
        </p:spPr>
      </p:pic>
      <p:pic>
        <p:nvPicPr>
          <p:cNvPr id="52" name="Picture 51">
            <a:extLst>
              <a:ext uri="{FF2B5EF4-FFF2-40B4-BE49-F238E27FC236}">
                <a16:creationId xmlns:a16="http://schemas.microsoft.com/office/drawing/2014/main" id="{B49271B7-5AB8-B976-862D-2D1A019553B5}"/>
              </a:ext>
            </a:extLst>
          </p:cNvPr>
          <p:cNvPicPr>
            <a:picLocks noChangeAspect="1"/>
          </p:cNvPicPr>
          <p:nvPr/>
        </p:nvPicPr>
        <p:blipFill>
          <a:blip r:embed="rId20"/>
          <a:stretch>
            <a:fillRect/>
          </a:stretch>
        </p:blipFill>
        <p:spPr>
          <a:xfrm>
            <a:off x="1501549" y="484262"/>
            <a:ext cx="1058004" cy="1316755"/>
          </a:xfrm>
          <a:prstGeom prst="rect">
            <a:avLst/>
          </a:prstGeom>
        </p:spPr>
      </p:pic>
      <p:pic>
        <p:nvPicPr>
          <p:cNvPr id="53" name="Graphic 52">
            <a:extLst>
              <a:ext uri="{FF2B5EF4-FFF2-40B4-BE49-F238E27FC236}">
                <a16:creationId xmlns:a16="http://schemas.microsoft.com/office/drawing/2014/main" id="{5B98E842-19A4-B343-FDB7-749D88C2BF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61249" y="708946"/>
            <a:ext cx="2500459" cy="1239358"/>
          </a:xfrm>
          <a:prstGeom prst="rect">
            <a:avLst/>
          </a:prstGeom>
        </p:spPr>
      </p:pic>
      <p:pic>
        <p:nvPicPr>
          <p:cNvPr id="54" name="Picture 53">
            <a:extLst>
              <a:ext uri="{FF2B5EF4-FFF2-40B4-BE49-F238E27FC236}">
                <a16:creationId xmlns:a16="http://schemas.microsoft.com/office/drawing/2014/main" id="{78F7A8E2-70C6-4161-4E7B-D135A4395370}"/>
              </a:ext>
            </a:extLst>
          </p:cNvPr>
          <p:cNvPicPr>
            <a:picLocks noChangeAspect="1"/>
          </p:cNvPicPr>
          <p:nvPr/>
        </p:nvPicPr>
        <p:blipFill>
          <a:blip r:embed="rId6"/>
          <a:stretch>
            <a:fillRect/>
          </a:stretch>
        </p:blipFill>
        <p:spPr>
          <a:xfrm rot="1657155">
            <a:off x="3350041" y="5571367"/>
            <a:ext cx="1171749" cy="786517"/>
          </a:xfrm>
          <a:prstGeom prst="rect">
            <a:avLst/>
          </a:prstGeom>
        </p:spPr>
      </p:pic>
      <p:pic>
        <p:nvPicPr>
          <p:cNvPr id="3" name="Picture 2">
            <a:hlinkClick r:id="" action="ppaction://noaction"/>
            <a:extLst>
              <a:ext uri="{FF2B5EF4-FFF2-40B4-BE49-F238E27FC236}">
                <a16:creationId xmlns:a16="http://schemas.microsoft.com/office/drawing/2014/main" id="{88563E08-DD8F-A05C-13C0-22642EEC400E}"/>
              </a:ext>
            </a:extLst>
          </p:cNvPr>
          <p:cNvPicPr>
            <a:picLocks noChangeAspect="1"/>
          </p:cNvPicPr>
          <p:nvPr/>
        </p:nvPicPr>
        <p:blipFill>
          <a:blip r:embed="rId23"/>
          <a:srcRect/>
          <a:stretch/>
        </p:blipFill>
        <p:spPr>
          <a:xfrm>
            <a:off x="-7204326" y="5537383"/>
            <a:ext cx="1824705" cy="3366266"/>
          </a:xfrm>
          <a:prstGeom prst="rect">
            <a:avLst/>
          </a:prstGeom>
        </p:spPr>
      </p:pic>
      <p:sp>
        <p:nvSpPr>
          <p:cNvPr id="8" name="Speech Bubble: Rectangle with Corners Rounded 7">
            <a:extLst>
              <a:ext uri="{FF2B5EF4-FFF2-40B4-BE49-F238E27FC236}">
                <a16:creationId xmlns:a16="http://schemas.microsoft.com/office/drawing/2014/main" id="{D0220BB6-F5F6-1EDB-4806-B0BAC0641EB2}"/>
              </a:ext>
            </a:extLst>
          </p:cNvPr>
          <p:cNvSpPr/>
          <p:nvPr/>
        </p:nvSpPr>
        <p:spPr>
          <a:xfrm>
            <a:off x="3676650" y="266700"/>
            <a:ext cx="4581525" cy="2438400"/>
          </a:xfrm>
          <a:prstGeom prst="wedgeRoundRectCallout">
            <a:avLst>
              <a:gd name="adj1" fmla="val -34554"/>
              <a:gd name="adj2" fmla="val 6054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Các</a:t>
            </a:r>
            <a:r>
              <a:rPr lang="en-US" sz="3600" dirty="0"/>
              <a:t> </a:t>
            </a:r>
            <a:r>
              <a:rPr lang="en-US" sz="3600" dirty="0" err="1"/>
              <a:t>bạn</a:t>
            </a:r>
            <a:r>
              <a:rPr lang="en-US" sz="3600" dirty="0"/>
              <a:t> </a:t>
            </a:r>
            <a:r>
              <a:rPr lang="en-US" sz="3600" dirty="0" err="1"/>
              <a:t>hãy</a:t>
            </a:r>
            <a:r>
              <a:rPr lang="en-US" sz="3600" dirty="0"/>
              <a:t> </a:t>
            </a:r>
            <a:r>
              <a:rPr lang="en-US" sz="3600" dirty="0" err="1"/>
              <a:t>chúng</a:t>
            </a:r>
            <a:r>
              <a:rPr lang="en-US" sz="3600" dirty="0"/>
              <a:t> </a:t>
            </a:r>
            <a:r>
              <a:rPr lang="en-US" sz="3600" dirty="0" err="1"/>
              <a:t>mình</a:t>
            </a:r>
            <a:r>
              <a:rPr lang="en-US" sz="3600" dirty="0"/>
              <a:t> </a:t>
            </a:r>
            <a:r>
              <a:rPr lang="en-US" sz="3600" dirty="0" err="1"/>
              <a:t>đi</a:t>
            </a:r>
            <a:r>
              <a:rPr lang="en-US" sz="3600" dirty="0"/>
              <a:t> </a:t>
            </a:r>
            <a:r>
              <a:rPr lang="en-US" sz="3600" dirty="0" err="1"/>
              <a:t>khám</a:t>
            </a:r>
            <a:r>
              <a:rPr lang="en-US" sz="3600" dirty="0"/>
              <a:t> </a:t>
            </a:r>
            <a:r>
              <a:rPr lang="en-US" sz="3600" dirty="0" err="1"/>
              <a:t>phá</a:t>
            </a:r>
            <a:r>
              <a:rPr lang="en-US" sz="3600" dirty="0"/>
              <a:t> </a:t>
            </a:r>
            <a:r>
              <a:rPr lang="en-US" sz="3600" dirty="0" err="1"/>
              <a:t>vòng</a:t>
            </a:r>
            <a:r>
              <a:rPr lang="en-US" sz="3600" dirty="0"/>
              <a:t> </a:t>
            </a:r>
            <a:r>
              <a:rPr lang="en-US" sz="3600" dirty="0" err="1"/>
              <a:t>quanh</a:t>
            </a:r>
            <a:r>
              <a:rPr lang="en-US" sz="3600" dirty="0"/>
              <a:t> </a:t>
            </a:r>
            <a:r>
              <a:rPr lang="en-US" sz="3600" dirty="0" err="1"/>
              <a:t>đất</a:t>
            </a:r>
            <a:r>
              <a:rPr lang="en-US" sz="3600" dirty="0"/>
              <a:t> </a:t>
            </a:r>
            <a:r>
              <a:rPr lang="en-US" sz="3600" dirty="0" err="1"/>
              <a:t>nước</a:t>
            </a:r>
            <a:r>
              <a:rPr lang="en-US" sz="3600" dirty="0"/>
              <a:t> </a:t>
            </a:r>
            <a:r>
              <a:rPr lang="en-US" sz="3600" dirty="0" err="1"/>
              <a:t>nước</a:t>
            </a:r>
            <a:r>
              <a:rPr lang="en-US" sz="3600" dirty="0"/>
              <a:t> </a:t>
            </a:r>
            <a:r>
              <a:rPr lang="en-US" sz="3600" dirty="0" err="1"/>
              <a:t>Việt</a:t>
            </a:r>
            <a:r>
              <a:rPr lang="en-US" sz="3600" dirty="0"/>
              <a:t> Nam </a:t>
            </a:r>
            <a:r>
              <a:rPr lang="en-US" sz="3600" dirty="0" err="1"/>
              <a:t>nhé</a:t>
            </a:r>
            <a:r>
              <a:rPr lang="en-US" sz="3600" dirty="0"/>
              <a:t>!</a:t>
            </a:r>
          </a:p>
        </p:txBody>
      </p:sp>
      <p:pic>
        <p:nvPicPr>
          <p:cNvPr id="4" name="Picture 3">
            <a:extLst>
              <a:ext uri="{FF2B5EF4-FFF2-40B4-BE49-F238E27FC236}">
                <a16:creationId xmlns:a16="http://schemas.microsoft.com/office/drawing/2014/main" id="{177075F2-2DD6-9A9E-BB9A-B1A992DEE8C4}"/>
              </a:ext>
            </a:extLst>
          </p:cNvPr>
          <p:cNvPicPr>
            <a:picLocks noChangeAspect="1"/>
          </p:cNvPicPr>
          <p:nvPr/>
        </p:nvPicPr>
        <p:blipFill>
          <a:blip r:embed="rId24"/>
          <a:stretch>
            <a:fillRect/>
          </a:stretch>
        </p:blipFill>
        <p:spPr>
          <a:xfrm>
            <a:off x="-5391774" y="4737108"/>
            <a:ext cx="2593981" cy="3993098"/>
          </a:xfrm>
          <a:prstGeom prst="rect">
            <a:avLst/>
          </a:prstGeom>
        </p:spPr>
      </p:pic>
    </p:spTree>
    <p:extLst>
      <p:ext uri="{BB962C8B-B14F-4D97-AF65-F5344CB8AC3E}">
        <p14:creationId xmlns:p14="http://schemas.microsoft.com/office/powerpoint/2010/main" val="49451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22222E-6 L 0.73425 -0.33033 " pathEditMode="relative" rAng="0" ptsTypes="AA">
                                      <p:cBhvr>
                                        <p:cTn id="6" dur="2000" fill="hold"/>
                                        <p:tgtEl>
                                          <p:spTgt spid="3"/>
                                        </p:tgtEl>
                                        <p:attrNameLst>
                                          <p:attrName>ppt_x</p:attrName>
                                          <p:attrName>ppt_y</p:attrName>
                                        </p:attrNameLst>
                                      </p:cBhvr>
                                      <p:rCtr x="36719" y="-16528"/>
                                    </p:animMotion>
                                  </p:childTnLst>
                                </p:cTn>
                              </p:par>
                              <p:par>
                                <p:cTn id="7" presetID="42" presetClass="path" presetSubtype="0" accel="50000" decel="50000" fill="hold" nodeType="withEffect">
                                  <p:stCondLst>
                                    <p:cond delay="0"/>
                                  </p:stCondLst>
                                  <p:childTnLst>
                                    <p:animMotion origin="layout" path="M -2.70833E-6 -2.96296E-6 L 0.72644 -0.3449 " pathEditMode="relative" rAng="0" ptsTypes="AA">
                                      <p:cBhvr>
                                        <p:cTn id="8" dur="2000" fill="hold"/>
                                        <p:tgtEl>
                                          <p:spTgt spid="4"/>
                                        </p:tgtEl>
                                        <p:attrNameLst>
                                          <p:attrName>ppt_x</p:attrName>
                                          <p:attrName>ppt_y</p:attrName>
                                        </p:attrNameLst>
                                      </p:cBhvr>
                                      <p:rCtr x="36315" y="-17245"/>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63D3E0D-92FB-2C39-B2C9-F3D3F0CBDAE4}"/>
              </a:ext>
            </a:extLst>
          </p:cNvPr>
          <p:cNvGrpSpPr/>
          <p:nvPr/>
        </p:nvGrpSpPr>
        <p:grpSpPr>
          <a:xfrm>
            <a:off x="3314315" y="661167"/>
            <a:ext cx="7836525" cy="4263447"/>
            <a:chOff x="7478183" y="13672784"/>
            <a:chExt cx="11450968" cy="4263447"/>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LÝ</a:t>
              </a:r>
            </a:p>
          </p:txBody>
        </p:sp>
        <p:sp>
          <p:nvSpPr>
            <p:cNvPr id="11" name="TextBox 10">
              <a:extLst>
                <a:ext uri="{FF2B5EF4-FFF2-40B4-BE49-F238E27FC236}">
                  <a16:creationId xmlns:a16="http://schemas.microsoft.com/office/drawing/2014/main" id="{B75BEFB5-75BF-F0EC-7661-17913CC2F04E}"/>
                </a:ext>
              </a:extLst>
            </p:cNvPr>
            <p:cNvSpPr txBox="1"/>
            <p:nvPr/>
          </p:nvSpPr>
          <p:spPr>
            <a:xfrm>
              <a:off x="7784122" y="13719371"/>
              <a:ext cx="11033946"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LÝ</a:t>
              </a:r>
            </a:p>
          </p:txBody>
        </p:sp>
      </p:gr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4"/>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3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2961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029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6" grpId="0" animBg="1"/>
      <p:bldP spid="4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52431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Việt Nam nằm ở khu vực Đông Nam Á, thuộc châu Á.</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Trên đất liền, nước ta có chung đường biên giới với Trung Quốc, Lào, Cam-pu-chia và tiếp giáp với biển.</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lang="en-US"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64842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9176223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slands in the water with Ha Long Bay in the background&#10;&#10;Description automatically generated">
            <a:extLst>
              <a:ext uri="{FF2B5EF4-FFF2-40B4-BE49-F238E27FC236}">
                <a16:creationId xmlns:a16="http://schemas.microsoft.com/office/drawing/2014/main"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37FC72D-2258-64EE-F31C-54DB4E5D5F66}"/>
              </a:ext>
            </a:extLst>
          </p:cNvPr>
          <p:cNvSpPr txBox="1"/>
          <p:nvPr/>
        </p:nvSpPr>
        <p:spPr>
          <a:xfrm>
            <a:off x="-8366961" y="1079334"/>
            <a:ext cx="7677150" cy="3093154"/>
          </a:xfrm>
          <a:prstGeom prst="rect">
            <a:avLst/>
          </a:prstGeom>
          <a:noFill/>
        </p:spPr>
        <p:txBody>
          <a:bodyPr wrap="square" rtlCol="0">
            <a:spAutoFit/>
          </a:bodyPr>
          <a:lstStyle/>
          <a:p>
            <a:pPr algn="ctr"/>
            <a:r>
              <a:rPr lang="en-US" sz="8000" b="1" dirty="0">
                <a:solidFill>
                  <a:schemeClr val="bg1"/>
                </a:solidFill>
                <a:latin typeface="SVN-Sevillana" panose="02000500000000020002" pitchFamily="2" charset="0"/>
              </a:rPr>
              <a:t>Welcome to </a:t>
            </a:r>
          </a:p>
          <a:p>
            <a:pPr algn="ctr"/>
            <a:r>
              <a:rPr lang="en-US" sz="11500" b="1" dirty="0">
                <a:solidFill>
                  <a:schemeClr val="bg1"/>
                </a:solidFill>
                <a:latin typeface="UTM Futura Extra" panose="02040603050506020204" pitchFamily="18" charset="0"/>
              </a:rPr>
              <a:t>Viet Nam</a:t>
            </a:r>
          </a:p>
        </p:txBody>
      </p:sp>
      <p:sp>
        <p:nvSpPr>
          <p:cNvPr id="13" name="Rectangle 12">
            <a:extLst>
              <a:ext uri="{FF2B5EF4-FFF2-40B4-BE49-F238E27FC236}">
                <a16:creationId xmlns:a16="http://schemas.microsoft.com/office/drawing/2014/main" id="{39018075-C489-D5E8-F4FD-770FBBC9813E}"/>
              </a:ext>
            </a:extLst>
          </p:cNvPr>
          <p:cNvSpPr/>
          <p:nvPr/>
        </p:nvSpPr>
        <p:spPr>
          <a:xfrm>
            <a:off x="13242043" y="1080215"/>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A7DF597-4615-5889-C34F-7EC2BB65F1C0}"/>
              </a:ext>
            </a:extLst>
          </p:cNvPr>
          <p:cNvSpPr txBox="1"/>
          <p:nvPr/>
        </p:nvSpPr>
        <p:spPr>
          <a:xfrm>
            <a:off x="13430523" y="2005621"/>
            <a:ext cx="4546600" cy="2123658"/>
          </a:xfrm>
          <a:prstGeom prst="rect">
            <a:avLst/>
          </a:prstGeom>
          <a:noFill/>
        </p:spPr>
        <p:txBody>
          <a:bodyPr wrap="square" rtlCol="0">
            <a:spAutoFit/>
          </a:bodyPr>
          <a:lstStyle/>
          <a:p>
            <a:pPr algn="ctr"/>
            <a:r>
              <a:rPr lang="en-US" sz="4400">
                <a:solidFill>
                  <a:schemeClr val="bg1"/>
                </a:solidFill>
                <a:latin typeface="UTM Futura Extra" panose="02040603050506020204" pitchFamily="18" charset="0"/>
              </a:rPr>
              <a:t>Hình 1: </a:t>
            </a:r>
          </a:p>
          <a:p>
            <a:pPr algn="ctr"/>
            <a:r>
              <a:rPr lang="en-US" sz="4400">
                <a:solidFill>
                  <a:schemeClr val="bg1"/>
                </a:solidFill>
                <a:latin typeface="UTM Futura Extra" panose="02040603050506020204" pitchFamily="18" charset="0"/>
              </a:rPr>
              <a:t>Cột cờ Lũng Cú (Hà Giang)</a:t>
            </a:r>
            <a:endParaRPr lang="en-US" sz="4400" dirty="0" err="1">
              <a:solidFill>
                <a:schemeClr val="bg1"/>
              </a:solidFill>
              <a:latin typeface="UTM Futura Extra" panose="02040603050506020204" pitchFamily="18" charset="0"/>
            </a:endParaRPr>
          </a:p>
        </p:txBody>
      </p:sp>
      <p:pic>
        <p:nvPicPr>
          <p:cNvPr id="15" name="Content Placeholder 4" descr="A tower with a flag on top of it&#10;&#10;Description automatically generated">
            <a:extLst>
              <a:ext uri="{FF2B5EF4-FFF2-40B4-BE49-F238E27FC236}">
                <a16:creationId xmlns:a16="http://schemas.microsoft.com/office/drawing/2014/main" id="{B8FDED4F-9FA1-4605-FE7E-5852D7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8205"/>
            <a:ext cx="12192000" cy="6858000"/>
          </a:xfrm>
          <a:prstGeom prst="rect">
            <a:avLst/>
          </a:prstGeom>
        </p:spPr>
      </p:pic>
      <p:sp>
        <p:nvSpPr>
          <p:cNvPr id="3" name="Rectangle 2">
            <a:extLst>
              <a:ext uri="{FF2B5EF4-FFF2-40B4-BE49-F238E27FC236}">
                <a16:creationId xmlns:a16="http://schemas.microsoft.com/office/drawing/2014/main" id="{D69C6C9A-E472-A01D-667C-95D1498D6470}"/>
              </a:ext>
            </a:extLst>
          </p:cNvPr>
          <p:cNvSpPr/>
          <p:nvPr/>
        </p:nvSpPr>
        <p:spPr>
          <a:xfrm>
            <a:off x="496590" y="4973052"/>
            <a:ext cx="11454778" cy="1120322"/>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latin typeface="Cambria" panose="02040503050406030204" pitchFamily="18" charset="0"/>
                <a:ea typeface="Cambria" panose="02040503050406030204" pitchFamily="18" charset="0"/>
                <a:cs typeface="Pattaya" panose="00000500000000000000" pitchFamily="2" charset="-34"/>
              </a:rPr>
              <a:t>Quan </a:t>
            </a:r>
            <a:r>
              <a:rPr lang="en-US" sz="3000" dirty="0" err="1">
                <a:latin typeface="Cambria" panose="02040503050406030204" pitchFamily="18" charset="0"/>
                <a:ea typeface="Cambria" panose="02040503050406030204" pitchFamily="18" charset="0"/>
                <a:cs typeface="Pattaya" panose="00000500000000000000" pitchFamily="2" charset="-34"/>
              </a:rPr>
              <a:t>sát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hình</a:t>
            </a:r>
            <a:r>
              <a:rPr lang="en-US" sz="3000" dirty="0">
                <a:latin typeface="Cambria" panose="02040503050406030204" pitchFamily="18" charset="0"/>
                <a:ea typeface="Cambria" panose="02040503050406030204" pitchFamily="18" charset="0"/>
                <a:cs typeface="Pattaya" panose="00000500000000000000" pitchFamily="2" charset="-34"/>
              </a:rPr>
              <a:t> 1, 2 </a:t>
            </a:r>
            <a:r>
              <a:rPr lang="en-US" sz="3000" dirty="0" err="1">
                <a:latin typeface="Cambria" panose="02040503050406030204" pitchFamily="18" charset="0"/>
                <a:ea typeface="Cambria" panose="02040503050406030204" pitchFamily="18" charset="0"/>
                <a:cs typeface="Pattaya" panose="00000500000000000000" pitchFamily="2" charset="-34"/>
              </a:rPr>
              <a:t>hãy</a:t>
            </a:r>
            <a:r>
              <a:rPr lang="en-US" sz="3000" dirty="0">
                <a:latin typeface="Cambria" panose="02040503050406030204" pitchFamily="18" charset="0"/>
                <a:ea typeface="Cambria" panose="02040503050406030204" pitchFamily="18" charset="0"/>
                <a:cs typeface="Pattaya" panose="00000500000000000000" pitchFamily="2" charset="-34"/>
              </a:rPr>
              <a:t> chia </a:t>
            </a:r>
            <a:r>
              <a:rPr lang="en-US" sz="3000" dirty="0" err="1">
                <a:latin typeface="Cambria" panose="02040503050406030204" pitchFamily="18" charset="0"/>
                <a:ea typeface="Cambria" panose="02040503050406030204" pitchFamily="18" charset="0"/>
                <a:cs typeface="Pattaya" panose="00000500000000000000" pitchFamily="2" charset="-34"/>
              </a:rPr>
              <a:t>sẻ</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những</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điều</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em</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biết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về</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địa</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danh</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này</a:t>
            </a:r>
            <a:r>
              <a:rPr lang="en-US" sz="3000" dirty="0">
                <a:latin typeface="Cambria" panose="02040503050406030204" pitchFamily="18" charset="0"/>
                <a:ea typeface="Cambria" panose="02040503050406030204" pitchFamily="18" charset="0"/>
                <a:cs typeface="Pattaya" panose="00000500000000000000" pitchFamily="2" charset="-34"/>
              </a:rPr>
              <a:t>.</a:t>
            </a:r>
          </a:p>
        </p:txBody>
      </p:sp>
    </p:spTree>
    <p:extLst>
      <p:ext uri="{BB962C8B-B14F-4D97-AF65-F5344CB8AC3E}">
        <p14:creationId xmlns:p14="http://schemas.microsoft.com/office/powerpoint/2010/main" val="342417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7 L 0.91627 0.00301 " pathEditMode="relative" rAng="0" ptsTypes="AA">
                                      <p:cBhvr>
                                        <p:cTn id="6" dur="2000" fill="hold"/>
                                        <p:tgtEl>
                                          <p:spTgt spid="8"/>
                                        </p:tgtEl>
                                        <p:attrNameLst>
                                          <p:attrName>ppt_x</p:attrName>
                                          <p:attrName>ppt_y</p:attrName>
                                        </p:attrNameLst>
                                      </p:cBhvr>
                                      <p:rCtr x="45807" y="139"/>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61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điểm cực của Việt Nam nằm ở tỉnh nào_">
            <a:hlinkClick r:id="" action="ppaction://media"/>
            <a:extLst>
              <a:ext uri="{FF2B5EF4-FFF2-40B4-BE49-F238E27FC236}">
                <a16:creationId xmlns:a16="http://schemas.microsoft.com/office/drawing/2014/main" id="{25F2D4DD-B78E-D9B0-F5B1-339CFA841880}"/>
              </a:ext>
            </a:extLst>
          </p:cNvPr>
          <p:cNvPicPr>
            <a:picLocks noChangeAspect="1"/>
          </p:cNvPicPr>
          <p:nvPr>
            <a:videoFile r:link="rId1"/>
            <p:extLst>
              <p:ext uri="{DAA4B4D4-6D71-4841-9C94-3DE7FCFB9230}">
                <p14:media xmlns:p14="http://schemas.microsoft.com/office/powerpoint/2010/main" r:embed="rId2">
                  <p14:trim st="17767" end="24605.1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113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4"/>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2174283" y="874922"/>
            <a:ext cx="7836525" cy="4884539"/>
            <a:chOff x="7478183" y="13672784"/>
            <a:chExt cx="11450968" cy="4884539"/>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7714712" y="13683745"/>
              <a:ext cx="11033946"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9734" y="3550722"/>
            <a:ext cx="3054639" cy="3307278"/>
          </a:xfrm>
          <a:prstGeom prst="rect">
            <a:avLst/>
          </a:prstGeom>
        </p:spPr>
      </p:pic>
    </p:spTree>
    <p:extLst>
      <p:ext uri="{BB962C8B-B14F-4D97-AF65-F5344CB8AC3E}">
        <p14:creationId xmlns:p14="http://schemas.microsoft.com/office/powerpoint/2010/main" val="29939555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Việt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2025</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5" name="Picture 4">
            <a:extLst>
              <a:ext uri="{FF2B5EF4-FFF2-40B4-BE49-F238E27FC236}">
                <a16:creationId xmlns:a16="http://schemas.microsoft.com/office/drawing/2014/main" id="{5189AA81-9BAC-4260-2171-EB4837AD3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481" y="64963"/>
            <a:ext cx="7669973" cy="6423705"/>
          </a:xfrm>
          <a:prstGeom prst="rect">
            <a:avLst/>
          </a:prstGeom>
        </p:spPr>
      </p:pic>
    </p:spTree>
    <p:extLst>
      <p:ext uri="{BB962C8B-B14F-4D97-AF65-F5344CB8AC3E}">
        <p14:creationId xmlns:p14="http://schemas.microsoft.com/office/powerpoint/2010/main" val="3227881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962906"/>
            <a:ext cx="3192668" cy="1815882"/>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gồm vùng đất, vùng trời và vùng biển.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5"/>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51223E-BB75-1362-7CF2-2BBDC8F78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41" y="25109"/>
            <a:ext cx="4850071" cy="6858000"/>
          </a:xfrm>
          <a:prstGeom prst="rect">
            <a:avLst/>
          </a:prstGeom>
        </p:spPr>
      </p:pic>
    </p:spTree>
    <p:extLst>
      <p:ext uri="{BB962C8B-B14F-4D97-AF65-F5344CB8AC3E}">
        <p14:creationId xmlns:p14="http://schemas.microsoft.com/office/powerpoint/2010/main" val="1025167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520"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 y="0"/>
            <a:ext cx="6614900" cy="6959150"/>
          </a:xfrm>
          <a:prstGeom prst="rect">
            <a:avLst/>
          </a:prstGeom>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3"/>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34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73A114B-C5FA-DA9D-BFF7-3ACB55B7E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796" y="0"/>
            <a:ext cx="4850071" cy="6858000"/>
          </a:xfrm>
          <a:prstGeom prst="rect">
            <a:avLst/>
          </a:prstGeom>
        </p:spPr>
      </p:pic>
    </p:spTree>
    <p:extLst>
      <p:ext uri="{BB962C8B-B14F-4D97-AF65-F5344CB8AC3E}">
        <p14:creationId xmlns:p14="http://schemas.microsoft.com/office/powerpoint/2010/main" val="78740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a:t>
            </a: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6</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thành phố trực thuộc Trung ương là Hà Nội, Hải Phòng, Đà Nẵng, Huế,Thành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BDAB3ED-2ECC-389C-CC70-3D00BC2538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30" y="152400"/>
            <a:ext cx="5097880" cy="6389598"/>
          </a:xfrm>
          <a:prstGeom prst="rect">
            <a:avLst/>
          </a:prstGeom>
        </p:spPr>
      </p:pic>
    </p:spTree>
    <p:extLst>
      <p:ext uri="{BB962C8B-B14F-4D97-AF65-F5344CB8AC3E}">
        <p14:creationId xmlns:p14="http://schemas.microsoft.com/office/powerpoint/2010/main" val="16640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Cú (</a:t>
            </a:r>
            <a:r>
              <a:rPr lang="vi-VN" sz="3600" dirty="0">
                <a:solidFill>
                  <a:schemeClr val="bg1"/>
                </a:solidFill>
                <a:latin typeface="UTM Futura Extra" panose="02040603050506020204" pitchFamily="18" charset="0"/>
              </a:rPr>
              <a:t>Tuyên Quang </a:t>
            </a:r>
            <a:r>
              <a:rPr lang="en-US" sz="3600" dirty="0">
                <a:solidFill>
                  <a:schemeClr val="bg1"/>
                </a:solidFill>
                <a:latin typeface="UTM Futura Extra" panose="02040603050506020204" pitchFamily="18" charset="0"/>
              </a:rPr>
              <a:t>)</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Cú</a:t>
            </a:r>
            <a:r>
              <a:rPr lang="en-US" sz="4000" dirty="0">
                <a:solidFill>
                  <a:schemeClr val="bg1"/>
                </a:solidFill>
                <a:latin typeface="UTM Futura Extra" panose="02040603050506020204" pitchFamily="18" charset="0"/>
              </a:rPr>
              <a:t> (Hà Giang)</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7264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6"/>
          <a:srcRect t="28473" r="25393"/>
          <a:stretch/>
        </p:blipFill>
        <p:spPr>
          <a:xfrm>
            <a:off x="5656055" y="0"/>
            <a:ext cx="6535946" cy="3400425"/>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1020" y="11347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Doraemon - Original Theme Song">
            <a:hlinkClick r:id="" action="ppaction://media"/>
            <a:extLst>
              <a:ext uri="{FF2B5EF4-FFF2-40B4-BE49-F238E27FC236}">
                <a16:creationId xmlns:a16="http://schemas.microsoft.com/office/drawing/2014/main" id="{F9E967C0-7227-3975-F1F3-E9C898FAE7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968" y="438150"/>
            <a:ext cx="685800" cy="685800"/>
          </a:xfrm>
          <a:prstGeom prst="rect">
            <a:avLst/>
          </a:prstGeom>
        </p:spPr>
      </p:pic>
      <p:pic>
        <p:nvPicPr>
          <p:cNvPr id="4" name="Picture 3">
            <a:extLst>
              <a:ext uri="{FF2B5EF4-FFF2-40B4-BE49-F238E27FC236}">
                <a16:creationId xmlns:a16="http://schemas.microsoft.com/office/drawing/2014/main" id="{909858B3-B72E-65EA-DB4B-C34229B16D02}"/>
              </a:ext>
            </a:extLst>
          </p:cNvPr>
          <p:cNvPicPr>
            <a:picLocks noChangeAspect="1"/>
          </p:cNvPicPr>
          <p:nvPr/>
        </p:nvPicPr>
        <p:blipFill>
          <a:blip r:embed="rId10"/>
          <a:stretch>
            <a:fillRect/>
          </a:stretch>
        </p:blipFill>
        <p:spPr>
          <a:xfrm>
            <a:off x="7223329" y="1342211"/>
            <a:ext cx="4968671" cy="1182727"/>
          </a:xfrm>
          <a:prstGeom prst="rect">
            <a:avLst/>
          </a:prstGeom>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A5D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1CAA13-82D5-40C0-A80A-3A46B39B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5700" y="278130"/>
            <a:ext cx="6915150" cy="5532120"/>
          </a:xfrm>
          <a:prstGeom prst="rect">
            <a:avLst/>
          </a:prstGeom>
        </p:spPr>
      </p:pic>
      <p:sp>
        <p:nvSpPr>
          <p:cNvPr id="8" name="good luck">
            <a:extLst>
              <a:ext uri="{FF2B5EF4-FFF2-40B4-BE49-F238E27FC236}">
                <a16:creationId xmlns:a16="http://schemas.microsoft.com/office/drawing/2014/main" id="{CEC6F0AD-43EF-4544-A4B2-893639746417}"/>
              </a:ext>
            </a:extLst>
          </p:cNvPr>
          <p:cNvSpPr/>
          <p:nvPr/>
        </p:nvSpPr>
        <p:spPr>
          <a:xfrm flipH="1">
            <a:off x="217045" y="865238"/>
            <a:ext cx="6248400" cy="4589206"/>
          </a:xfrm>
          <a:prstGeom prst="wedgeEllipseCallout">
            <a:avLst>
              <a:gd name="adj1" fmla="val -56503"/>
              <a:gd name="adj2" fmla="val 24329"/>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Hãy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trả</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lời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đúng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các</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hỏi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để</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tìm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xem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chú</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mèo</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máy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Doremon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đang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nhé</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p>
        </p:txBody>
      </p:sp>
      <p:pic>
        <p:nvPicPr>
          <p:cNvPr id="10" name="Picture 9">
            <a:extLst>
              <a:ext uri="{FF2B5EF4-FFF2-40B4-BE49-F238E27FC236}">
                <a16:creationId xmlns:a16="http://schemas.microsoft.com/office/drawing/2014/main" id="{C329A5C0-C4C2-4923-B20B-B8023D10E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54" y="1066800"/>
            <a:ext cx="6915150" cy="5532120"/>
          </a:xfrm>
          <a:prstGeom prst="rect">
            <a:avLst/>
          </a:prstGeom>
        </p:spPr>
      </p:pic>
    </p:spTree>
    <p:extLst>
      <p:ext uri="{BB962C8B-B14F-4D97-AF65-F5344CB8AC3E}">
        <p14:creationId xmlns:p14="http://schemas.microsoft.com/office/powerpoint/2010/main" val="25269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fill="hold" nodeType="withEffect">
                                  <p:stCondLst>
                                    <p:cond delay="0"/>
                                  </p:stCondLst>
                                  <p:childTnLst>
                                    <p:animMotion origin="layout" path="M 0.20065 -0.50995 L 0.05273 -0.17106 C 0.02305 -0.09676 -0.03242 -0.02361 -0.09505 0.03148 C -0.16771 0.09444 -0.23177 0.12361 -0.28242 0.11968 L -0.5237 0.11736 " pathEditMode="relative" rAng="20040000" ptsTypes="AAAAA">
                                      <p:cBhvr>
                                        <p:cTn id="6" dur="2000" fill="hold"/>
                                        <p:tgtEl>
                                          <p:spTgt spid="6"/>
                                        </p:tgtEl>
                                        <p:attrNameLst>
                                          <p:attrName>ppt_x</p:attrName>
                                          <p:attrName>ppt_y</p:attrName>
                                        </p:attrNameLst>
                                      </p:cBhvr>
                                      <p:rCtr x="-33060" y="42870"/>
                                    </p:animMotion>
                                  </p:childTnLst>
                                </p:cTn>
                              </p:par>
                              <p:par>
                                <p:cTn id="7" presetID="1" presetClass="entr" presetSubtype="0" fill="hold" nodeType="withEffect">
                                  <p:stCondLst>
                                    <p:cond delay="7500"/>
                                  </p:stCondLst>
                                  <p:childTnLst>
                                    <p:set>
                                      <p:cBhvr>
                                        <p:cTn id="8" dur="1" fill="hold">
                                          <p:stCondLst>
                                            <p:cond delay="0"/>
                                          </p:stCondLst>
                                        </p:cTn>
                                        <p:tgtEl>
                                          <p:spTgt spid="10"/>
                                        </p:tgtEl>
                                        <p:attrNameLst>
                                          <p:attrName>style.visibility</p:attrName>
                                        </p:attrNameLst>
                                      </p:cBhvr>
                                      <p:to>
                                        <p:strVal val="visible"/>
                                      </p:to>
                                    </p:set>
                                  </p:childTnLst>
                                </p:cTn>
                              </p:par>
                              <p:par>
                                <p:cTn id="9" presetID="24" presetClass="path" presetSubtype="0" fill="hold" nodeType="withEffect">
                                  <p:stCondLst>
                                    <p:cond delay="750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0" dur="2000" fill="hold"/>
                                        <p:tgtEl>
                                          <p:spTgt spid="10"/>
                                        </p:tgtEl>
                                        <p:attrNameLst>
                                          <p:attrName>ppt_x</p:attrName>
                                          <p:attrName>ppt_y</p:attrName>
                                        </p:attrNameLst>
                                      </p:cBhvr>
                                    </p:animMotion>
                                  </p:childTnLst>
                                </p:cTn>
                              </p:par>
                              <p:par>
                                <p:cTn id="11" presetID="49" presetClass="path" presetSubtype="0" accel="50000" decel="50000" fill="hold" nodeType="withEffect">
                                  <p:stCondLst>
                                    <p:cond delay="9500"/>
                                  </p:stCondLst>
                                  <p:childTnLst>
                                    <p:animMotion origin="layout" path="M 2.08333E-7 3.7037E-6 L -0.94232 -0.52107 " pathEditMode="relative" rAng="0" ptsTypes="AA">
                                      <p:cBhvr>
                                        <p:cTn id="12" dur="1250" fill="hold"/>
                                        <p:tgtEl>
                                          <p:spTgt spid="10"/>
                                        </p:tgtEl>
                                        <p:attrNameLst>
                                          <p:attrName>ppt_x</p:attrName>
                                          <p:attrName>ppt_y</p:attrName>
                                        </p:attrNameLst>
                                      </p:cBhvr>
                                      <p:rCtr x="-47122" y="-26065"/>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5" action="ppaction://hlinksldjump"/>
            <a:extLst>
              <a:ext uri="{FF2B5EF4-FFF2-40B4-BE49-F238E27FC236}">
                <a16:creationId xmlns:a16="http://schemas.microsoft.com/office/drawing/2014/main"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id="{FFCEA813-F2A1-0736-43C3-C7F8DABE04A0}"/>
              </a:ext>
            </a:extLst>
          </p:cNvPr>
          <p:cNvPicPr>
            <a:picLocks noChangeAspect="1"/>
          </p:cNvPicPr>
          <p:nvPr/>
        </p:nvPicPr>
        <p:blipFill>
          <a:blip r:embed="rId6"/>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id="{1B013C29-5D5E-FE2A-85A0-0B82A8AD0D7C}"/>
              </a:ext>
            </a:extLst>
          </p:cNvPr>
          <p:cNvPicPr>
            <a:picLocks noChangeAspect="1"/>
          </p:cNvPicPr>
          <p:nvPr/>
        </p:nvPicPr>
        <p:blipFill>
          <a:blip r:embed="rId7"/>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id="{20488416-51AC-FE1B-5E9F-73C5A6947BC9}"/>
              </a:ext>
            </a:extLst>
          </p:cNvPr>
          <p:cNvPicPr>
            <a:picLocks noChangeAspect="1"/>
          </p:cNvPicPr>
          <p:nvPr/>
        </p:nvPicPr>
        <p:blipFill>
          <a:blip r:embed="rId8"/>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id="{C6DAC55B-DB58-820A-713D-083B1DBE70CB}"/>
              </a:ext>
            </a:extLst>
          </p:cNvPr>
          <p:cNvPicPr>
            <a:picLocks noChangeAspect="1"/>
          </p:cNvPicPr>
          <p:nvPr/>
        </p:nvPicPr>
        <p:blipFill>
          <a:blip r:embed="rId9"/>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2F99D33-0FB1-D837-57A7-A3053591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0F537A2F-5ADF-9D85-1727-5AC582C119E7}"/>
              </a:ext>
            </a:extLst>
          </p:cNvPr>
          <p:cNvPicPr>
            <a:picLocks noChangeAspect="1"/>
          </p:cNvPicPr>
          <p:nvPr/>
        </p:nvPicPr>
        <p:blipFill>
          <a:blip r:embed="rId6"/>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id="{77F6FEC0-B634-CB88-485E-FBDF53F1F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id="{F8AD0365-2E28-620A-8B68-10AA6E453B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id="{C0E07657-C221-2B93-DDAB-273E3E4D9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A7CCA460-55F4-735C-4447-7820F4DC9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7A07E3CC-7F76-47C3-5D05-B536C43DD7C4}"/>
              </a:ext>
            </a:extLst>
          </p:cNvPr>
          <p:cNvPicPr>
            <a:picLocks noChangeAspect="1"/>
          </p:cNvPicPr>
          <p:nvPr/>
        </p:nvPicPr>
        <p:blipFill>
          <a:blip r:embed="rId6"/>
          <a:stretch>
            <a:fillRect/>
          </a:stretch>
        </p:blipFill>
        <p:spPr>
          <a:xfrm>
            <a:off x="9038160" y="3666930"/>
            <a:ext cx="2772698" cy="2772698"/>
          </a:xfrm>
          <a:prstGeom prst="rect">
            <a:avLst/>
          </a:prstGeom>
        </p:spPr>
      </p:pic>
      <p:pic>
        <p:nvPicPr>
          <p:cNvPr id="3082" name="Picture 8">
            <a:hlinkClick r:id="rId7" action="ppaction://hlinksldjump"/>
            <a:extLst>
              <a:ext uri="{FF2B5EF4-FFF2-40B4-BE49-F238E27FC236}">
                <a16:creationId xmlns:a16="http://schemas.microsoft.com/office/drawing/2014/main" id="{FDA0826A-4340-E6AB-3694-E2EDA220D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7" action="ppaction://hlinksldjump"/>
            <a:extLst>
              <a:ext uri="{FF2B5EF4-FFF2-40B4-BE49-F238E27FC236}">
                <a16:creationId xmlns:a16="http://schemas.microsoft.com/office/drawing/2014/main" id="{0F2A1B2A-4B53-BBB3-AF98-B52EB2D16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7" action="ppaction://hlinksldjump"/>
            <a:extLst>
              <a:ext uri="{FF2B5EF4-FFF2-40B4-BE49-F238E27FC236}">
                <a16:creationId xmlns:a16="http://schemas.microsoft.com/office/drawing/2014/main" id="{A0D92D09-B10B-BFB6-1211-0D2BDEBA4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64</a:t>
            </a:r>
          </a:p>
        </p:txBody>
      </p:sp>
      <p:sp>
        <p:nvSpPr>
          <p:cNvPr id="3086" name="Rectangle: Rounded Corners 3085">
            <a:extLst>
              <a:ext uri="{FF2B5EF4-FFF2-40B4-BE49-F238E27FC236}">
                <a16:creationId xmlns:a16="http://schemas.microsoft.com/office/drawing/2014/main"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3</a:t>
            </a:r>
            <a:r>
              <a:rPr lang="en-US" sz="4400" b="1" dirty="0">
                <a:solidFill>
                  <a:prstClr val="white"/>
                </a:solidFill>
                <a:effectLst>
                  <a:glow rad="127000">
                    <a:prstClr val="black"/>
                  </a:glow>
                </a:effectLst>
                <a:latin typeface="Cambria" panose="02040503050406030204" pitchFamily="18" charset="0"/>
                <a:ea typeface="Cambria" panose="02040503050406030204" pitchFamily="18" charset="0"/>
              </a:rPr>
              <a:t>3</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87" name="Rectangle: Rounded Corners 3086">
            <a:extLst>
              <a:ext uri="{FF2B5EF4-FFF2-40B4-BE49-F238E27FC236}">
                <a16:creationId xmlns:a16="http://schemas.microsoft.com/office/drawing/2014/main"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65</a:t>
            </a:r>
          </a:p>
        </p:txBody>
      </p:sp>
      <p:sp>
        <p:nvSpPr>
          <p:cNvPr id="3088" name="Rectangle: Rounded Corners 3087">
            <a:extLst>
              <a:ext uri="{FF2B5EF4-FFF2-40B4-BE49-F238E27FC236}">
                <a16:creationId xmlns:a16="http://schemas.microsoft.com/office/drawing/2014/main"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3</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4</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3E683D13-7FBB-61BB-D972-D7BFF6F9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E7DDE662-F436-8FBB-25E6-3DB96E687C6A}"/>
              </a:ext>
            </a:extLst>
          </p:cNvPr>
          <p:cNvPicPr>
            <a:picLocks noChangeAspect="1"/>
          </p:cNvPicPr>
          <p:nvPr/>
        </p:nvPicPr>
        <p:blipFill>
          <a:blip r:embed="rId6"/>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id="{FE72F325-B309-7017-00F1-0E538C702F66}"/>
              </a:ext>
            </a:extLst>
          </p:cNvPr>
          <p:cNvPicPr>
            <a:picLocks noChangeAspect="1"/>
          </p:cNvPicPr>
          <p:nvPr/>
        </p:nvPicPr>
        <p:blipFill>
          <a:blip r:embed="rId7"/>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id="{B6B2404D-5F5F-7B5A-003D-A7B6699C13C0}"/>
              </a:ext>
            </a:extLst>
          </p:cNvPr>
          <p:cNvPicPr>
            <a:picLocks noChangeAspect="1"/>
          </p:cNvPicPr>
          <p:nvPr/>
        </p:nvPicPr>
        <p:blipFill>
          <a:blip r:embed="rId8"/>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id="{4C7336A0-7459-E812-D33F-7C49DDBD7EDD}"/>
              </a:ext>
            </a:extLst>
          </p:cNvPr>
          <p:cNvPicPr>
            <a:picLocks noChangeAspect="1"/>
          </p:cNvPicPr>
          <p:nvPr/>
        </p:nvPicPr>
        <p:blipFill>
          <a:blip r:embed="rId9"/>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85060" y="381000"/>
            <a:ext cx="8601740" cy="5105400"/>
          </a:xfrm>
          <a:custGeom>
            <a:avLst/>
            <a:gdLst>
              <a:gd name="connsiteX0" fmla="*/ 0 w 8601740"/>
              <a:gd name="connsiteY0" fmla="*/ 850917 h 5105400"/>
              <a:gd name="connsiteX1" fmla="*/ 850917 w 8601740"/>
              <a:gd name="connsiteY1" fmla="*/ 0 h 5105400"/>
              <a:gd name="connsiteX2" fmla="*/ 1494908 w 8601740"/>
              <a:gd name="connsiteY2" fmla="*/ 0 h 5105400"/>
              <a:gd name="connsiteX3" fmla="*/ 1931902 w 8601740"/>
              <a:gd name="connsiteY3" fmla="*/ 0 h 5105400"/>
              <a:gd name="connsiteX4" fmla="*/ 2368896 w 8601740"/>
              <a:gd name="connsiteY4" fmla="*/ 0 h 5105400"/>
              <a:gd name="connsiteX5" fmla="*/ 2943888 w 8601740"/>
              <a:gd name="connsiteY5" fmla="*/ 0 h 5105400"/>
              <a:gd name="connsiteX6" fmla="*/ 3656879 w 8601740"/>
              <a:gd name="connsiteY6" fmla="*/ 0 h 5105400"/>
              <a:gd name="connsiteX7" fmla="*/ 4162872 w 8601740"/>
              <a:gd name="connsiteY7" fmla="*/ 0 h 5105400"/>
              <a:gd name="connsiteX8" fmla="*/ 4530867 w 8601740"/>
              <a:gd name="connsiteY8" fmla="*/ 0 h 5105400"/>
              <a:gd name="connsiteX9" fmla="*/ 5105859 w 8601740"/>
              <a:gd name="connsiteY9" fmla="*/ 0 h 5105400"/>
              <a:gd name="connsiteX10" fmla="*/ 5680851 w 8601740"/>
              <a:gd name="connsiteY10" fmla="*/ 0 h 5105400"/>
              <a:gd name="connsiteX11" fmla="*/ 6324842 w 8601740"/>
              <a:gd name="connsiteY11" fmla="*/ 0 h 5105400"/>
              <a:gd name="connsiteX12" fmla="*/ 6692837 w 8601740"/>
              <a:gd name="connsiteY12" fmla="*/ 0 h 5105400"/>
              <a:gd name="connsiteX13" fmla="*/ 7060832 w 8601740"/>
              <a:gd name="connsiteY13" fmla="*/ 0 h 5105400"/>
              <a:gd name="connsiteX14" fmla="*/ 7750823 w 8601740"/>
              <a:gd name="connsiteY14" fmla="*/ 0 h 5105400"/>
              <a:gd name="connsiteX15" fmla="*/ 8601740 w 8601740"/>
              <a:gd name="connsiteY15" fmla="*/ 850917 h 5105400"/>
              <a:gd name="connsiteX16" fmla="*/ 8601740 w 8601740"/>
              <a:gd name="connsiteY16" fmla="*/ 1452214 h 5105400"/>
              <a:gd name="connsiteX17" fmla="*/ 8601740 w 8601740"/>
              <a:gd name="connsiteY17" fmla="*/ 2019475 h 5105400"/>
              <a:gd name="connsiteX18" fmla="*/ 8601740 w 8601740"/>
              <a:gd name="connsiteY18" fmla="*/ 2552700 h 5105400"/>
              <a:gd name="connsiteX19" fmla="*/ 8601740 w 8601740"/>
              <a:gd name="connsiteY19" fmla="*/ 3051890 h 5105400"/>
              <a:gd name="connsiteX20" fmla="*/ 8601740 w 8601740"/>
              <a:gd name="connsiteY20" fmla="*/ 3653186 h 5105400"/>
              <a:gd name="connsiteX21" fmla="*/ 8601740 w 8601740"/>
              <a:gd name="connsiteY21" fmla="*/ 4254483 h 5105400"/>
              <a:gd name="connsiteX22" fmla="*/ 7750823 w 8601740"/>
              <a:gd name="connsiteY22" fmla="*/ 5105400 h 5105400"/>
              <a:gd name="connsiteX23" fmla="*/ 7106832 w 8601740"/>
              <a:gd name="connsiteY23" fmla="*/ 5105400 h 5105400"/>
              <a:gd name="connsiteX24" fmla="*/ 6669838 w 8601740"/>
              <a:gd name="connsiteY24" fmla="*/ 5105400 h 5105400"/>
              <a:gd name="connsiteX25" fmla="*/ 6301843 w 8601740"/>
              <a:gd name="connsiteY25" fmla="*/ 5105400 h 5105400"/>
              <a:gd name="connsiteX26" fmla="*/ 5726851 w 8601740"/>
              <a:gd name="connsiteY26" fmla="*/ 5105400 h 5105400"/>
              <a:gd name="connsiteX27" fmla="*/ 5289857 w 8601740"/>
              <a:gd name="connsiteY27" fmla="*/ 5105400 h 5105400"/>
              <a:gd name="connsiteX28" fmla="*/ 4714864 w 8601740"/>
              <a:gd name="connsiteY28" fmla="*/ 5105400 h 5105400"/>
              <a:gd name="connsiteX29" fmla="*/ 4208871 w 8601740"/>
              <a:gd name="connsiteY29" fmla="*/ 5105400 h 5105400"/>
              <a:gd name="connsiteX30" fmla="*/ 3564880 w 8601740"/>
              <a:gd name="connsiteY30" fmla="*/ 5105400 h 5105400"/>
              <a:gd name="connsiteX31" fmla="*/ 2851890 w 8601740"/>
              <a:gd name="connsiteY31" fmla="*/ 5105400 h 5105400"/>
              <a:gd name="connsiteX32" fmla="*/ 2138899 w 8601740"/>
              <a:gd name="connsiteY32" fmla="*/ 5105400 h 5105400"/>
              <a:gd name="connsiteX33" fmla="*/ 1494908 w 8601740"/>
              <a:gd name="connsiteY33" fmla="*/ 5105400 h 5105400"/>
              <a:gd name="connsiteX34" fmla="*/ 850917 w 8601740"/>
              <a:gd name="connsiteY34" fmla="*/ 5105400 h 5105400"/>
              <a:gd name="connsiteX35" fmla="*/ 0 w 8601740"/>
              <a:gd name="connsiteY35" fmla="*/ 4254483 h 5105400"/>
              <a:gd name="connsiteX36" fmla="*/ 0 w 8601740"/>
              <a:gd name="connsiteY36" fmla="*/ 3653186 h 5105400"/>
              <a:gd name="connsiteX37" fmla="*/ 0 w 8601740"/>
              <a:gd name="connsiteY37" fmla="*/ 3119961 h 5105400"/>
              <a:gd name="connsiteX38" fmla="*/ 0 w 8601740"/>
              <a:gd name="connsiteY38" fmla="*/ 2552700 h 5105400"/>
              <a:gd name="connsiteX39" fmla="*/ 0 w 8601740"/>
              <a:gd name="connsiteY39" fmla="*/ 1951403 h 5105400"/>
              <a:gd name="connsiteX40" fmla="*/ 0 w 8601740"/>
              <a:gd name="connsiteY40"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01740" h="5105400" fill="none" extrusionOk="0">
                <a:moveTo>
                  <a:pt x="0" y="850917"/>
                </a:moveTo>
                <a:cubicBezTo>
                  <a:pt x="-27603" y="402128"/>
                  <a:pt x="301017" y="-17841"/>
                  <a:pt x="850917" y="0"/>
                </a:cubicBezTo>
                <a:cubicBezTo>
                  <a:pt x="1149572" y="-18571"/>
                  <a:pt x="1176850" y="38428"/>
                  <a:pt x="1494908" y="0"/>
                </a:cubicBezTo>
                <a:cubicBezTo>
                  <a:pt x="1812966" y="-38428"/>
                  <a:pt x="1782590" y="20592"/>
                  <a:pt x="1931902" y="0"/>
                </a:cubicBezTo>
                <a:cubicBezTo>
                  <a:pt x="2081214" y="-20592"/>
                  <a:pt x="2210772" y="37214"/>
                  <a:pt x="2368896" y="0"/>
                </a:cubicBezTo>
                <a:cubicBezTo>
                  <a:pt x="2527020" y="-37214"/>
                  <a:pt x="2712471" y="59346"/>
                  <a:pt x="2943888" y="0"/>
                </a:cubicBezTo>
                <a:cubicBezTo>
                  <a:pt x="3175305" y="-59346"/>
                  <a:pt x="3453829" y="10917"/>
                  <a:pt x="3656879" y="0"/>
                </a:cubicBezTo>
                <a:cubicBezTo>
                  <a:pt x="3859929" y="-10917"/>
                  <a:pt x="3926554" y="24956"/>
                  <a:pt x="4162872" y="0"/>
                </a:cubicBezTo>
                <a:cubicBezTo>
                  <a:pt x="4399190" y="-24956"/>
                  <a:pt x="4392553" y="25719"/>
                  <a:pt x="4530867" y="0"/>
                </a:cubicBezTo>
                <a:cubicBezTo>
                  <a:pt x="4669181" y="-25719"/>
                  <a:pt x="4857157" y="57868"/>
                  <a:pt x="5105859" y="0"/>
                </a:cubicBezTo>
                <a:cubicBezTo>
                  <a:pt x="5354561" y="-57868"/>
                  <a:pt x="5551511" y="47823"/>
                  <a:pt x="5680851" y="0"/>
                </a:cubicBezTo>
                <a:cubicBezTo>
                  <a:pt x="5810191" y="-47823"/>
                  <a:pt x="6045237" y="53886"/>
                  <a:pt x="6324842" y="0"/>
                </a:cubicBezTo>
                <a:cubicBezTo>
                  <a:pt x="6604447" y="-53886"/>
                  <a:pt x="6616626" y="15426"/>
                  <a:pt x="6692837" y="0"/>
                </a:cubicBezTo>
                <a:cubicBezTo>
                  <a:pt x="6769049" y="-15426"/>
                  <a:pt x="6899013" y="14525"/>
                  <a:pt x="7060832" y="0"/>
                </a:cubicBezTo>
                <a:cubicBezTo>
                  <a:pt x="7222651" y="-14525"/>
                  <a:pt x="7567092" y="29475"/>
                  <a:pt x="7750823" y="0"/>
                </a:cubicBezTo>
                <a:cubicBezTo>
                  <a:pt x="8139727" y="58358"/>
                  <a:pt x="8589874" y="438264"/>
                  <a:pt x="8601740" y="850917"/>
                </a:cubicBezTo>
                <a:cubicBezTo>
                  <a:pt x="8631708" y="1046258"/>
                  <a:pt x="8561619" y="1243092"/>
                  <a:pt x="8601740" y="1452214"/>
                </a:cubicBezTo>
                <a:cubicBezTo>
                  <a:pt x="8641861" y="1661336"/>
                  <a:pt x="8568455" y="1899133"/>
                  <a:pt x="8601740" y="2019475"/>
                </a:cubicBezTo>
                <a:cubicBezTo>
                  <a:pt x="8635025" y="2139817"/>
                  <a:pt x="8580310" y="2406300"/>
                  <a:pt x="8601740" y="2552700"/>
                </a:cubicBezTo>
                <a:cubicBezTo>
                  <a:pt x="8623170" y="2699100"/>
                  <a:pt x="8550794" y="2820631"/>
                  <a:pt x="8601740" y="3051890"/>
                </a:cubicBezTo>
                <a:cubicBezTo>
                  <a:pt x="8652686" y="3283149"/>
                  <a:pt x="8587771" y="3481560"/>
                  <a:pt x="8601740" y="3653186"/>
                </a:cubicBezTo>
                <a:cubicBezTo>
                  <a:pt x="8615709" y="3824812"/>
                  <a:pt x="8576510" y="4056476"/>
                  <a:pt x="8601740" y="4254483"/>
                </a:cubicBezTo>
                <a:cubicBezTo>
                  <a:pt x="8624047" y="4655661"/>
                  <a:pt x="8168628" y="5119171"/>
                  <a:pt x="7750823" y="5105400"/>
                </a:cubicBezTo>
                <a:cubicBezTo>
                  <a:pt x="7468005" y="5129325"/>
                  <a:pt x="7362148" y="5068765"/>
                  <a:pt x="7106832" y="5105400"/>
                </a:cubicBezTo>
                <a:cubicBezTo>
                  <a:pt x="6851516" y="5142035"/>
                  <a:pt x="6836691" y="5054926"/>
                  <a:pt x="6669838" y="5105400"/>
                </a:cubicBezTo>
                <a:cubicBezTo>
                  <a:pt x="6502985" y="5155874"/>
                  <a:pt x="6376031" y="5070582"/>
                  <a:pt x="6301843" y="5105400"/>
                </a:cubicBezTo>
                <a:cubicBezTo>
                  <a:pt x="6227655" y="5140218"/>
                  <a:pt x="5915516" y="5072140"/>
                  <a:pt x="5726851" y="5105400"/>
                </a:cubicBezTo>
                <a:cubicBezTo>
                  <a:pt x="5538186" y="5138660"/>
                  <a:pt x="5460374" y="5058011"/>
                  <a:pt x="5289857" y="5105400"/>
                </a:cubicBezTo>
                <a:cubicBezTo>
                  <a:pt x="5119340" y="5152789"/>
                  <a:pt x="4988331" y="5105313"/>
                  <a:pt x="4714864" y="5105400"/>
                </a:cubicBezTo>
                <a:cubicBezTo>
                  <a:pt x="4441397" y="5105487"/>
                  <a:pt x="4363339" y="5067940"/>
                  <a:pt x="4208871" y="5105400"/>
                </a:cubicBezTo>
                <a:cubicBezTo>
                  <a:pt x="4054403" y="5142860"/>
                  <a:pt x="3771870" y="5052259"/>
                  <a:pt x="3564880" y="5105400"/>
                </a:cubicBezTo>
                <a:cubicBezTo>
                  <a:pt x="3357890" y="5158541"/>
                  <a:pt x="3157600" y="5055700"/>
                  <a:pt x="2851890" y="5105400"/>
                </a:cubicBezTo>
                <a:cubicBezTo>
                  <a:pt x="2546180" y="5155100"/>
                  <a:pt x="2457849" y="5037466"/>
                  <a:pt x="2138899" y="5105400"/>
                </a:cubicBezTo>
                <a:cubicBezTo>
                  <a:pt x="1819949" y="5173334"/>
                  <a:pt x="1634643" y="5054047"/>
                  <a:pt x="1494908" y="5105400"/>
                </a:cubicBezTo>
                <a:cubicBezTo>
                  <a:pt x="1355173" y="5156753"/>
                  <a:pt x="1065417" y="5044222"/>
                  <a:pt x="850917" y="5105400"/>
                </a:cubicBezTo>
                <a:cubicBezTo>
                  <a:pt x="400179" y="5083836"/>
                  <a:pt x="-76216" y="4665012"/>
                  <a:pt x="0" y="4254483"/>
                </a:cubicBezTo>
                <a:cubicBezTo>
                  <a:pt x="-2208" y="3982636"/>
                  <a:pt x="43184" y="3785020"/>
                  <a:pt x="0" y="3653186"/>
                </a:cubicBezTo>
                <a:cubicBezTo>
                  <a:pt x="-43184" y="3521352"/>
                  <a:pt x="12018" y="3341595"/>
                  <a:pt x="0" y="3119961"/>
                </a:cubicBezTo>
                <a:cubicBezTo>
                  <a:pt x="-12018" y="2898327"/>
                  <a:pt x="51384" y="2794939"/>
                  <a:pt x="0" y="2552700"/>
                </a:cubicBezTo>
                <a:cubicBezTo>
                  <a:pt x="-51384" y="2310461"/>
                  <a:pt x="12993" y="2164210"/>
                  <a:pt x="0" y="1951403"/>
                </a:cubicBezTo>
                <a:cubicBezTo>
                  <a:pt x="-12993" y="1738596"/>
                  <a:pt x="104452" y="1075463"/>
                  <a:pt x="0" y="850917"/>
                </a:cubicBezTo>
                <a:close/>
              </a:path>
              <a:path w="8601740" h="5105400" stroke="0" extrusionOk="0">
                <a:moveTo>
                  <a:pt x="0" y="850917"/>
                </a:moveTo>
                <a:cubicBezTo>
                  <a:pt x="123663" y="411878"/>
                  <a:pt x="452168" y="-52315"/>
                  <a:pt x="850917" y="0"/>
                </a:cubicBezTo>
                <a:cubicBezTo>
                  <a:pt x="1037598" y="-50344"/>
                  <a:pt x="1324219" y="60751"/>
                  <a:pt x="1563907" y="0"/>
                </a:cubicBezTo>
                <a:cubicBezTo>
                  <a:pt x="1803595" y="-60751"/>
                  <a:pt x="1826297" y="28506"/>
                  <a:pt x="1931902" y="0"/>
                </a:cubicBezTo>
                <a:cubicBezTo>
                  <a:pt x="2037507" y="-28506"/>
                  <a:pt x="2430066" y="24735"/>
                  <a:pt x="2644893" y="0"/>
                </a:cubicBezTo>
                <a:cubicBezTo>
                  <a:pt x="2859720" y="-24735"/>
                  <a:pt x="2978745" y="49636"/>
                  <a:pt x="3288884" y="0"/>
                </a:cubicBezTo>
                <a:cubicBezTo>
                  <a:pt x="3599023" y="-49636"/>
                  <a:pt x="3681994" y="52793"/>
                  <a:pt x="3932875" y="0"/>
                </a:cubicBezTo>
                <a:cubicBezTo>
                  <a:pt x="4183756" y="-52793"/>
                  <a:pt x="4379154" y="13885"/>
                  <a:pt x="4576866" y="0"/>
                </a:cubicBezTo>
                <a:cubicBezTo>
                  <a:pt x="4774578" y="-13885"/>
                  <a:pt x="5128995" y="3084"/>
                  <a:pt x="5289857" y="0"/>
                </a:cubicBezTo>
                <a:cubicBezTo>
                  <a:pt x="5450719" y="-3084"/>
                  <a:pt x="5615879" y="24947"/>
                  <a:pt x="5864849" y="0"/>
                </a:cubicBezTo>
                <a:cubicBezTo>
                  <a:pt x="6113819" y="-24947"/>
                  <a:pt x="6101405" y="38885"/>
                  <a:pt x="6232844" y="0"/>
                </a:cubicBezTo>
                <a:cubicBezTo>
                  <a:pt x="6364284" y="-38885"/>
                  <a:pt x="6616402" y="37465"/>
                  <a:pt x="6876835" y="0"/>
                </a:cubicBezTo>
                <a:cubicBezTo>
                  <a:pt x="7137268" y="-37465"/>
                  <a:pt x="7331956" y="81825"/>
                  <a:pt x="7750823" y="0"/>
                </a:cubicBezTo>
                <a:cubicBezTo>
                  <a:pt x="8292388" y="27047"/>
                  <a:pt x="8679971" y="375571"/>
                  <a:pt x="8601740" y="850917"/>
                </a:cubicBezTo>
                <a:cubicBezTo>
                  <a:pt x="8646765" y="1070230"/>
                  <a:pt x="8576867" y="1138991"/>
                  <a:pt x="8601740" y="1316071"/>
                </a:cubicBezTo>
                <a:cubicBezTo>
                  <a:pt x="8626613" y="1493151"/>
                  <a:pt x="8563932" y="1655245"/>
                  <a:pt x="8601740" y="1849296"/>
                </a:cubicBezTo>
                <a:cubicBezTo>
                  <a:pt x="8639548" y="2043348"/>
                  <a:pt x="8577235" y="2194711"/>
                  <a:pt x="8601740" y="2382522"/>
                </a:cubicBezTo>
                <a:cubicBezTo>
                  <a:pt x="8626245" y="2570333"/>
                  <a:pt x="8578210" y="2720362"/>
                  <a:pt x="8601740" y="2847676"/>
                </a:cubicBezTo>
                <a:cubicBezTo>
                  <a:pt x="8625270" y="2974990"/>
                  <a:pt x="8597478" y="3139542"/>
                  <a:pt x="8601740" y="3380901"/>
                </a:cubicBezTo>
                <a:cubicBezTo>
                  <a:pt x="8606002" y="3622261"/>
                  <a:pt x="8566405" y="3857324"/>
                  <a:pt x="8601740" y="4254483"/>
                </a:cubicBezTo>
                <a:cubicBezTo>
                  <a:pt x="8549110" y="4788437"/>
                  <a:pt x="8248987" y="5064282"/>
                  <a:pt x="7750823" y="5105400"/>
                </a:cubicBezTo>
                <a:cubicBezTo>
                  <a:pt x="7557793" y="5155127"/>
                  <a:pt x="7492411" y="5101711"/>
                  <a:pt x="7313829" y="5105400"/>
                </a:cubicBezTo>
                <a:cubicBezTo>
                  <a:pt x="7135247" y="5109089"/>
                  <a:pt x="6911952" y="5078930"/>
                  <a:pt x="6600839" y="5105400"/>
                </a:cubicBezTo>
                <a:cubicBezTo>
                  <a:pt x="6289726" y="5131870"/>
                  <a:pt x="6401523" y="5096995"/>
                  <a:pt x="6232844" y="5105400"/>
                </a:cubicBezTo>
                <a:cubicBezTo>
                  <a:pt x="6064166" y="5113805"/>
                  <a:pt x="5966389" y="5096834"/>
                  <a:pt x="5864849" y="5105400"/>
                </a:cubicBezTo>
                <a:cubicBezTo>
                  <a:pt x="5763310" y="5113966"/>
                  <a:pt x="5399100" y="5104651"/>
                  <a:pt x="5220857" y="5105400"/>
                </a:cubicBezTo>
                <a:cubicBezTo>
                  <a:pt x="5042614" y="5106149"/>
                  <a:pt x="4997486" y="5105072"/>
                  <a:pt x="4852862" y="5105400"/>
                </a:cubicBezTo>
                <a:cubicBezTo>
                  <a:pt x="4708238" y="5105728"/>
                  <a:pt x="4368538" y="5091504"/>
                  <a:pt x="4208871" y="5105400"/>
                </a:cubicBezTo>
                <a:cubicBezTo>
                  <a:pt x="4049204" y="5119296"/>
                  <a:pt x="3912549" y="5061554"/>
                  <a:pt x="3771877" y="5105400"/>
                </a:cubicBezTo>
                <a:cubicBezTo>
                  <a:pt x="3631205" y="5149246"/>
                  <a:pt x="3340683" y="5084908"/>
                  <a:pt x="3127886" y="5105400"/>
                </a:cubicBezTo>
                <a:cubicBezTo>
                  <a:pt x="2915089" y="5125892"/>
                  <a:pt x="2593857" y="5038647"/>
                  <a:pt x="2414896" y="5105400"/>
                </a:cubicBezTo>
                <a:cubicBezTo>
                  <a:pt x="2235935" y="5172153"/>
                  <a:pt x="1868625" y="5042034"/>
                  <a:pt x="1701905" y="5105400"/>
                </a:cubicBezTo>
                <a:cubicBezTo>
                  <a:pt x="1535185" y="5168766"/>
                  <a:pt x="1135221" y="5055984"/>
                  <a:pt x="850917" y="5105400"/>
                </a:cubicBezTo>
                <a:cubicBezTo>
                  <a:pt x="355788" y="5070647"/>
                  <a:pt x="-109502" y="4691769"/>
                  <a:pt x="0" y="4254483"/>
                </a:cubicBezTo>
                <a:cubicBezTo>
                  <a:pt x="-56299" y="4026620"/>
                  <a:pt x="9685" y="3846399"/>
                  <a:pt x="0" y="3721258"/>
                </a:cubicBezTo>
                <a:cubicBezTo>
                  <a:pt x="-9685" y="3596118"/>
                  <a:pt x="40011" y="3413126"/>
                  <a:pt x="0" y="3188032"/>
                </a:cubicBezTo>
                <a:cubicBezTo>
                  <a:pt x="-40011" y="2962938"/>
                  <a:pt x="41576" y="2847616"/>
                  <a:pt x="0" y="2722878"/>
                </a:cubicBezTo>
                <a:cubicBezTo>
                  <a:pt x="-41576" y="2598140"/>
                  <a:pt x="43491" y="2333559"/>
                  <a:pt x="0" y="2189653"/>
                </a:cubicBezTo>
                <a:cubicBezTo>
                  <a:pt x="-43491" y="2045748"/>
                  <a:pt x="37318" y="1858610"/>
                  <a:pt x="0" y="1622392"/>
                </a:cubicBezTo>
                <a:cubicBezTo>
                  <a:pt x="-37318" y="1386174"/>
                  <a:pt x="4070" y="1187838"/>
                  <a:pt x="0" y="850917"/>
                </a:cubicBezTo>
                <a:close/>
              </a:path>
            </a:pathLst>
          </a:custGeom>
          <a:solidFill>
            <a:schemeClr val="bg1"/>
          </a:solidFill>
          <a:ln w="38100">
            <a:extLst>
              <a:ext uri="{C807C97D-BFC1-408E-A445-0C87EB9F89A2}">
                <ask:lineSketchStyleProp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60" y="1318437"/>
            <a:ext cx="5351584" cy="541856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FA571B-B4DF-0062-B9FB-363624851A4C}"/>
              </a:ext>
            </a:extLst>
          </p:cNvPr>
          <p:cNvPicPr>
            <a:picLocks noChangeAspect="1"/>
          </p:cNvPicPr>
          <p:nvPr/>
        </p:nvPicPr>
        <p:blipFill>
          <a:blip r:embed="rId5"/>
          <a:stretch>
            <a:fillRect/>
          </a:stretch>
        </p:blipFill>
        <p:spPr>
          <a:xfrm>
            <a:off x="212651" y="843271"/>
            <a:ext cx="8065707" cy="5639289"/>
          </a:xfrm>
          <a:prstGeom prst="rect">
            <a:avLst/>
          </a:prstGeom>
        </p:spPr>
      </p:pic>
    </p:spTree>
    <p:extLst>
      <p:ext uri="{BB962C8B-B14F-4D97-AF65-F5344CB8AC3E}">
        <p14:creationId xmlns:p14="http://schemas.microsoft.com/office/powerpoint/2010/main" val="11956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4"/>
          <a:stretch>
            <a:fillRect/>
          </a:stretch>
        </p:blipFill>
        <p:spPr>
          <a:xfrm>
            <a:off x="8643216" y="2896755"/>
            <a:ext cx="3125065" cy="3827952"/>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pSp>
        <p:nvGrpSpPr>
          <p:cNvPr id="12" name="Group 11">
            <a:extLst>
              <a:ext uri="{FF2B5EF4-FFF2-40B4-BE49-F238E27FC236}">
                <a16:creationId xmlns:a16="http://schemas.microsoft.com/office/drawing/2014/main" id="{15B4267C-93DF-E158-3930-07DFB6AA78BA}"/>
              </a:ext>
            </a:extLst>
          </p:cNvPr>
          <p:cNvGrpSpPr/>
          <p:nvPr/>
        </p:nvGrpSpPr>
        <p:grpSpPr>
          <a:xfrm>
            <a:off x="7785094" y="2725867"/>
            <a:ext cx="3860813" cy="2389443"/>
            <a:chOff x="5519825" y="2115766"/>
            <a:chExt cx="3961095" cy="2770479"/>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115766"/>
              <a:ext cx="3961095" cy="2770479"/>
              <a:chOff x="6278216" y="1651160"/>
              <a:chExt cx="4342410" cy="3242512"/>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08058" y="1651160"/>
                <a:ext cx="3514887" cy="628730"/>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8560" y="4213445"/>
                <a:ext cx="3562066" cy="417658"/>
              </a:xfrm>
              <a:prstGeom prst="rect">
                <a:avLst/>
              </a:prstGeom>
              <a:noFill/>
            </p:spPr>
            <p:txBody>
              <a:bodyPr wrap="square" rtlCol="0">
                <a:spAutoFit/>
              </a:bodyPr>
              <a:lstStyle/>
              <a:p>
                <a:r>
                  <a:rPr lang="en-US" sz="14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8347" y="2755015"/>
              <a:ext cx="1848108" cy="1662094"/>
            </a:xfrm>
            <a:prstGeom prst="rect">
              <a:avLst/>
            </a:prstGeom>
          </p:spPr>
        </p:pic>
      </p:grpSp>
      <p:grpSp>
        <p:nvGrpSpPr>
          <p:cNvPr id="28" name="Group 27">
            <a:extLst>
              <a:ext uri="{FF2B5EF4-FFF2-40B4-BE49-F238E27FC236}">
                <a16:creationId xmlns:a16="http://schemas.microsoft.com/office/drawing/2014/main" id="{8A277751-AEFD-CE10-C5B4-74CCE10AC79E}"/>
              </a:ext>
            </a:extLst>
          </p:cNvPr>
          <p:cNvGrpSpPr/>
          <p:nvPr/>
        </p:nvGrpSpPr>
        <p:grpSpPr>
          <a:xfrm>
            <a:off x="25401" y="0"/>
            <a:ext cx="13902377" cy="7399867"/>
            <a:chOff x="16329" y="0"/>
            <a:chExt cx="20853565" cy="11099800"/>
          </a:xfrm>
        </p:grpSpPr>
        <p:grpSp>
          <p:nvGrpSpPr>
            <p:cNvPr id="18" name="Group 17">
              <a:extLst>
                <a:ext uri="{FF2B5EF4-FFF2-40B4-BE49-F238E27FC236}">
                  <a16:creationId xmlns:a16="http://schemas.microsoft.com/office/drawing/2014/main" id="{422B0A91-75BD-D5B1-7C46-B007DE4D6CA2}"/>
                </a:ext>
              </a:extLst>
            </p:cNvPr>
            <p:cNvGrpSpPr/>
            <p:nvPr/>
          </p:nvGrpSpPr>
          <p:grpSpPr>
            <a:xfrm>
              <a:off x="16329" y="0"/>
              <a:ext cx="18288000" cy="11099800"/>
              <a:chOff x="-4763" y="38100"/>
              <a:chExt cx="18288000" cy="11099800"/>
            </a:xfrm>
          </p:grpSpPr>
          <p:grpSp>
            <p:nvGrpSpPr>
              <p:cNvPr id="10" name="Group 9">
                <a:extLst>
                  <a:ext uri="{FF2B5EF4-FFF2-40B4-BE49-F238E27FC236}">
                    <a16:creationId xmlns:a16="http://schemas.microsoft.com/office/drawing/2014/main" id="{E4303E30-05E5-3595-F02B-E50507F7EE09}"/>
                  </a:ext>
                </a:extLst>
              </p:cNvPr>
              <p:cNvGrpSpPr/>
              <p:nvPr/>
            </p:nvGrpSpPr>
            <p:grpSpPr>
              <a:xfrm>
                <a:off x="-4763" y="38100"/>
                <a:ext cx="18288000" cy="11099800"/>
                <a:chOff x="-4763" y="38100"/>
                <a:chExt cx="18288000" cy="11099800"/>
              </a:xfrm>
            </p:grpSpPr>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4763" y="38100"/>
                <a:ext cx="18288000" cy="11099800"/>
              </p:xfrm>
              <a:graphic>
                <a:graphicData uri="http://schemas.openxmlformats.org/presentationml/2006/ole">
                  <mc:AlternateContent xmlns:mc="http://schemas.openxmlformats.org/markup-compatibility/2006">
                    <mc:Choice xmlns:v="urn:schemas-microsoft-com:vml" Requires="v">
                      <p:oleObj name="Acrobat Document" r:id="rId6" imgW="9143596" imgH="5143342" progId="Acrobat.Document.DC">
                        <p:embed/>
                      </p:oleObj>
                    </mc:Choice>
                    <mc:Fallback>
                      <p:oleObj name="Acrobat Document" r:id="rId6"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7"/>
                            <a:stretch>
                              <a:fillRect/>
                            </a:stretch>
                          </p:blipFill>
                          <p:spPr>
                            <a:xfrm>
                              <a:off x="-4763" y="38100"/>
                              <a:ext cx="18288000" cy="11099800"/>
                            </a:xfrm>
                            <a:prstGeom prst="rect">
                              <a:avLst/>
                            </a:prstGeom>
                          </p:spPr>
                        </p:pic>
                      </p:oleObj>
                    </mc:Fallback>
                  </mc:AlternateContent>
                </a:graphicData>
              </a:graphic>
            </p:graphicFrame>
            <p:sp>
              <p:nvSpPr>
                <p:cNvPr id="2" name="Rectangle: Rounded Corners 1">
                  <a:extLst>
                    <a:ext uri="{FF2B5EF4-FFF2-40B4-BE49-F238E27FC236}">
                      <a16:creationId xmlns:a16="http://schemas.microsoft.com/office/drawing/2014/main" id="{42BDC7A8-60FE-4F84-3EE8-3DE6477582A6}"/>
                    </a:ext>
                  </a:extLst>
                </p:cNvPr>
                <p:cNvSpPr/>
                <p:nvPr/>
              </p:nvSpPr>
              <p:spPr>
                <a:xfrm>
                  <a:off x="38100" y="2705100"/>
                  <a:ext cx="13525500" cy="87579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a:p>
              </p:txBody>
            </p:sp>
          </p:grpSp>
          <p:sp>
            <p:nvSpPr>
              <p:cNvPr id="11" name="Rectangle 10">
                <a:extLst>
                  <a:ext uri="{FF2B5EF4-FFF2-40B4-BE49-F238E27FC236}">
                    <a16:creationId xmlns:a16="http://schemas.microsoft.com/office/drawing/2014/main" id="{B40E7088-A2F6-3766-A2B4-725C97A16CA6}"/>
                  </a:ext>
                </a:extLst>
              </p:cNvPr>
              <p:cNvSpPr/>
              <p:nvPr/>
            </p:nvSpPr>
            <p:spPr>
              <a:xfrm>
                <a:off x="3848100" y="3238500"/>
                <a:ext cx="8039100" cy="1905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a:p>
            </p:txBody>
          </p:sp>
        </p:grpSp>
        <p:sp>
          <p:nvSpPr>
            <p:cNvPr id="19" name="TextBox 18">
              <a:extLst>
                <a:ext uri="{FF2B5EF4-FFF2-40B4-BE49-F238E27FC236}">
                  <a16:creationId xmlns:a16="http://schemas.microsoft.com/office/drawing/2014/main" id="{C05BCB7F-5852-C858-A7E8-68A1149EFE99}"/>
                </a:ext>
              </a:extLst>
            </p:cNvPr>
            <p:cNvSpPr txBox="1"/>
            <p:nvPr/>
          </p:nvSpPr>
          <p:spPr>
            <a:xfrm>
              <a:off x="6341674" y="2270047"/>
              <a:ext cx="14528220" cy="969496"/>
            </a:xfrm>
            <a:prstGeom prst="rect">
              <a:avLst/>
            </a:prstGeom>
            <a:noFill/>
          </p:spPr>
          <p:txBody>
            <a:bodyPr wrap="square" rtlCol="0">
              <a:spAutoFit/>
            </a:bodyPr>
            <a:lstStyle/>
            <a:p>
              <a:r>
                <a:rPr lang="en-US" sz="3600" b="1">
                  <a:solidFill>
                    <a:srgbClr val="FF0000"/>
                  </a:solidFill>
                </a:rPr>
                <a:t>TẤT CẢ MIỂN PHÍ</a:t>
              </a:r>
            </a:p>
          </p:txBody>
        </p:sp>
        <p:pic>
          <p:nvPicPr>
            <p:cNvPr id="21" name="Picture 20">
              <a:extLst>
                <a:ext uri="{FF2B5EF4-FFF2-40B4-BE49-F238E27FC236}">
                  <a16:creationId xmlns:a16="http://schemas.microsoft.com/office/drawing/2014/main" id="{69083227-0C69-2E9C-302E-26074295537F}"/>
                </a:ext>
              </a:extLst>
            </p:cNvPr>
            <p:cNvPicPr>
              <a:picLocks noChangeAspect="1"/>
            </p:cNvPicPr>
            <p:nvPr/>
          </p:nvPicPr>
          <p:blipFill>
            <a:blip r:embed="rId8"/>
            <a:stretch>
              <a:fillRect/>
            </a:stretch>
          </p:blipFill>
          <p:spPr>
            <a:xfrm>
              <a:off x="121645" y="5906364"/>
              <a:ext cx="17829516" cy="4487147"/>
            </a:xfrm>
            <a:prstGeom prst="rect">
              <a:avLst/>
            </a:prstGeom>
          </p:spPr>
        </p:pic>
      </p:grpSp>
      <p:grpSp>
        <p:nvGrpSpPr>
          <p:cNvPr id="46" name="Group 45">
            <a:extLst>
              <a:ext uri="{FF2B5EF4-FFF2-40B4-BE49-F238E27FC236}">
                <a16:creationId xmlns:a16="http://schemas.microsoft.com/office/drawing/2014/main" id="{49F86BF6-818A-37AA-2345-64740AE71317}"/>
              </a:ext>
            </a:extLst>
          </p:cNvPr>
          <p:cNvGrpSpPr/>
          <p:nvPr/>
        </p:nvGrpSpPr>
        <p:grpSpPr>
          <a:xfrm>
            <a:off x="4138890" y="2317423"/>
            <a:ext cx="3860813" cy="2393365"/>
            <a:chOff x="10897746" y="3487830"/>
            <a:chExt cx="5791219" cy="3590046"/>
          </a:xfrm>
        </p:grpSpPr>
        <p:grpSp>
          <p:nvGrpSpPr>
            <p:cNvPr id="37" name="Group 36">
              <a:extLst>
                <a:ext uri="{FF2B5EF4-FFF2-40B4-BE49-F238E27FC236}">
                  <a16:creationId xmlns:a16="http://schemas.microsoft.com/office/drawing/2014/main" id="{EC2A024F-90A0-B02A-9CC3-EDB5BFA5C300}"/>
                </a:ext>
              </a:extLst>
            </p:cNvPr>
            <p:cNvGrpSpPr/>
            <p:nvPr/>
          </p:nvGrpSpPr>
          <p:grpSpPr>
            <a:xfrm>
              <a:off x="10897746" y="6325974"/>
              <a:ext cx="5791219" cy="751902"/>
              <a:chOff x="6278216" y="4213444"/>
              <a:chExt cx="4342410" cy="680228"/>
            </a:xfrm>
          </p:grpSpPr>
          <p:sp>
            <p:nvSpPr>
              <p:cNvPr id="38" name="TextBox 37">
                <a:extLst>
                  <a:ext uri="{FF2B5EF4-FFF2-40B4-BE49-F238E27FC236}">
                    <a16:creationId xmlns:a16="http://schemas.microsoft.com/office/drawing/2014/main" id="{B5F2C227-B725-AB6A-6419-0F1257A3DC19}"/>
                  </a:ext>
                </a:extLst>
              </p:cNvPr>
              <p:cNvSpPr txBox="1"/>
              <p:nvPr userDrawn="1"/>
            </p:nvSpPr>
            <p:spPr>
              <a:xfrm>
                <a:off x="7058560" y="4213444"/>
                <a:ext cx="3562066" cy="417658"/>
              </a:xfrm>
              <a:prstGeom prst="rect">
                <a:avLst/>
              </a:prstGeom>
              <a:noFill/>
            </p:spPr>
            <p:txBody>
              <a:bodyPr wrap="square" rtlCol="0">
                <a:spAutoFit/>
              </a:bodyPr>
              <a:lstStyle/>
              <a:p>
                <a:r>
                  <a:rPr lang="en-US" sz="1400" b="1"/>
                  <a:t>GIÁO ÁN ĐƯỢC CHIA SẺ TẠI</a:t>
                </a:r>
              </a:p>
            </p:txBody>
          </p:sp>
          <p:sp>
            <p:nvSpPr>
              <p:cNvPr id="39" name="TextBox 38">
                <a:extLst>
                  <a:ext uri="{FF2B5EF4-FFF2-40B4-BE49-F238E27FC236}">
                    <a16:creationId xmlns:a16="http://schemas.microsoft.com/office/drawing/2014/main" id="{E61300D9-AC8C-2639-A0CE-9AE25A3BF7C3}"/>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sp>
          <p:nvSpPr>
            <p:cNvPr id="40" name="TextBox 39">
              <a:extLst>
                <a:ext uri="{FF2B5EF4-FFF2-40B4-BE49-F238E27FC236}">
                  <a16:creationId xmlns:a16="http://schemas.microsoft.com/office/drawing/2014/main" id="{299A858C-E0A8-85C2-E8C0-B99C436F1A08}"/>
                </a:ext>
              </a:extLst>
            </p:cNvPr>
            <p:cNvSpPr txBox="1"/>
            <p:nvPr/>
          </p:nvSpPr>
          <p:spPr>
            <a:xfrm>
              <a:off x="11610970" y="3487830"/>
              <a:ext cx="3990985" cy="630846"/>
            </a:xfrm>
            <a:prstGeom prst="rect">
              <a:avLst/>
            </a:prstGeom>
            <a:noFill/>
          </p:spPr>
          <p:txBody>
            <a:bodyPr wrap="square" rtlCol="0">
              <a:spAutoFit/>
            </a:bodyPr>
            <a:lstStyle/>
            <a:p>
              <a:r>
                <a:rPr lang="en-US" sz="2133" b="1">
                  <a:solidFill>
                    <a:srgbClr val="FF0000"/>
                  </a:solidFill>
                </a:rPr>
                <a:t>NHÓM ZALO LỚP 5</a:t>
              </a:r>
            </a:p>
          </p:txBody>
        </p:sp>
        <p:pic>
          <p:nvPicPr>
            <p:cNvPr id="43" name="Picture 42">
              <a:extLst>
                <a:ext uri="{FF2B5EF4-FFF2-40B4-BE49-F238E27FC236}">
                  <a16:creationId xmlns:a16="http://schemas.microsoft.com/office/drawing/2014/main" id="{54F4F201-1553-4CC9-79AF-8E94D854C82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262003" y="3978868"/>
              <a:ext cx="2612229" cy="2329895"/>
            </a:xfrm>
            <a:prstGeom prst="rect">
              <a:avLst/>
            </a:prstGeom>
          </p:spPr>
        </p:pic>
      </p:grpSp>
    </p:spTree>
    <p:extLst>
      <p:ext uri="{BB962C8B-B14F-4D97-AF65-F5344CB8AC3E}">
        <p14:creationId xmlns:p14="http://schemas.microsoft.com/office/powerpoint/2010/main" val="120933104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349623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89209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081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TotalTime>
  <Words>1263</Words>
  <Application>Microsoft Office PowerPoint</Application>
  <PresentationFormat>Widescreen</PresentationFormat>
  <Paragraphs>110</Paragraphs>
  <Slides>38</Slides>
  <Notes>6</Notes>
  <HiddenSlides>0</HiddenSlides>
  <MMClips>2</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38</vt:i4>
      </vt:variant>
    </vt:vector>
  </HeadingPairs>
  <TitlesOfParts>
    <vt:vector size="61" baseType="lpstr">
      <vt:lpstr>#9Slide02 Noi dung dai</vt:lpstr>
      <vt:lpstr>#9Slide05 Claudia</vt:lpstr>
      <vt:lpstr>#9Slide05 Fourth Medium</vt:lpstr>
      <vt:lpstr>Arial</vt:lpstr>
      <vt:lpstr>Calibri</vt:lpstr>
      <vt:lpstr>Calibri Light</vt:lpstr>
      <vt:lpstr>Cambria</vt:lpstr>
      <vt:lpstr>iCiel Pony</vt:lpstr>
      <vt:lpstr>SVN-Sevillana</vt:lpstr>
      <vt:lpstr>Times New Roman</vt:lpstr>
      <vt:lpstr>UTM Cookies</vt:lpstr>
      <vt:lpstr>UTM Futura Extra</vt:lpstr>
      <vt:lpstr>UTM HelvetIns</vt:lpstr>
      <vt:lpstr>Wingdings</vt:lpstr>
      <vt:lpstr>Office Theme</vt:lpstr>
      <vt:lpstr>1_Office Theme</vt:lpstr>
      <vt:lpstr>2_Office Theme</vt:lpstr>
      <vt:lpstr>3_Office Theme</vt:lpstr>
      <vt:lpstr>6_Office Theme</vt:lpstr>
      <vt:lpstr>5_Office Theme</vt:lpstr>
      <vt:lpstr>10_Office Theme</vt:lpstr>
      <vt:lpstr>11_Office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Phat Vo</cp:lastModifiedBy>
  <cp:revision>66</cp:revision>
  <dcterms:created xsi:type="dcterms:W3CDTF">2024-05-23T09:28:26Z</dcterms:created>
  <dcterms:modified xsi:type="dcterms:W3CDTF">2025-09-12T01:17:57Z</dcterms:modified>
</cp:coreProperties>
</file>