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Lst>
  <p:notesMasterIdLst>
    <p:notesMasterId r:id="rId31"/>
  </p:notesMasterIdLst>
  <p:sldIdLst>
    <p:sldId id="1174" r:id="rId6"/>
    <p:sldId id="1175" r:id="rId7"/>
    <p:sldId id="317" r:id="rId8"/>
    <p:sldId id="1173" r:id="rId9"/>
    <p:sldId id="377" r:id="rId10"/>
    <p:sldId id="1176" r:id="rId11"/>
    <p:sldId id="375" r:id="rId12"/>
    <p:sldId id="379" r:id="rId13"/>
    <p:sldId id="376" r:id="rId14"/>
    <p:sldId id="1177" r:id="rId15"/>
    <p:sldId id="256" r:id="rId16"/>
    <p:sldId id="372" r:id="rId17"/>
    <p:sldId id="1179" r:id="rId18"/>
    <p:sldId id="378" r:id="rId19"/>
    <p:sldId id="1180" r:id="rId20"/>
    <p:sldId id="381" r:id="rId21"/>
    <p:sldId id="382" r:id="rId22"/>
    <p:sldId id="387" r:id="rId23"/>
    <p:sldId id="259" r:id="rId24"/>
    <p:sldId id="260" r:id="rId25"/>
    <p:sldId id="366" r:id="rId26"/>
    <p:sldId id="367" r:id="rId27"/>
    <p:sldId id="368" r:id="rId28"/>
    <p:sldId id="1181" r:id="rId29"/>
    <p:sldId id="365"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9" autoAdjust="0"/>
  </p:normalViewPr>
  <p:slideViewPr>
    <p:cSldViewPr snapToGrid="0">
      <p:cViewPr>
        <p:scale>
          <a:sx n="66" d="100"/>
          <a:sy n="66" d="100"/>
        </p:scale>
        <p:origin x="148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11/08/2024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11/08/2024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11/08/2024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9.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1.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E7D2290-DE02-43A4-BB45-92E58A9B2DE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D4007F4-B207-6F8D-29AF-2B1F0246EE9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C0E99A-1444-F71C-FC0E-E2953B441D7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DE9F22F-D291-C628-5F49-A67FFA60899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11/08/2024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33A6CF9-4AA9-0314-0233-6029FAE8412A}"/>
              </a:ext>
            </a:extLst>
          </p:cNvPr>
          <p:cNvSpPr txBox="1"/>
          <p:nvPr userDrawn="1"/>
        </p:nvSpPr>
        <p:spPr>
          <a:xfrm>
            <a:off x="0" y="-1419999"/>
            <a:ext cx="9144000"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36.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slide" Target="slide21.xml"/><Relationship Id="rId18" Type="http://schemas.openxmlformats.org/officeDocument/2006/relationships/image" Target="../media/image59.gif"/><Relationship Id="rId3" Type="http://schemas.openxmlformats.org/officeDocument/2006/relationships/image" Target="../media/image52.jpg"/><Relationship Id="rId7" Type="http://schemas.openxmlformats.org/officeDocument/2006/relationships/slide" Target="slide23.xml"/><Relationship Id="rId12" Type="http://schemas.microsoft.com/office/2007/relationships/hdphoto" Target="../media/hdphoto3.wdp"/><Relationship Id="rId17" Type="http://schemas.openxmlformats.org/officeDocument/2006/relationships/image" Target="../media/image58.png"/><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56.png"/><Relationship Id="rId5" Type="http://schemas.openxmlformats.org/officeDocument/2006/relationships/image" Target="../media/image54.png"/><Relationship Id="rId15" Type="http://schemas.microsoft.com/office/2007/relationships/hdphoto" Target="../media/hdphoto4.wdp"/><Relationship Id="rId10" Type="http://schemas.openxmlformats.org/officeDocument/2006/relationships/slide" Target="slide22.xml"/><Relationship Id="rId19" Type="http://schemas.openxmlformats.org/officeDocument/2006/relationships/image" Target="../media/image60.png"/><Relationship Id="rId4" Type="http://schemas.openxmlformats.org/officeDocument/2006/relationships/image" Target="../media/image53.gif"/><Relationship Id="rId9" Type="http://schemas.microsoft.com/office/2007/relationships/hdphoto" Target="../media/hdphoto2.wdp"/><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slide" Target="slide19.xml"/><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slide" Target="slide19.xm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slide" Target="slide19.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slide" Target="slide19.xml"/><Relationship Id="rId4" Type="http://schemas.openxmlformats.org/officeDocument/2006/relationships/image" Target="../media/image52.jpg"/></Relationships>
</file>

<file path=ppt/slides/_rels/slide2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8.emf"/><Relationship Id="rId7" Type="http://schemas.openxmlformats.org/officeDocument/2006/relationships/image" Target="../media/image20.emf"/><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emf"/><Relationship Id="rId11" Type="http://schemas.openxmlformats.org/officeDocument/2006/relationships/image" Target="../media/image24.gif"/><Relationship Id="rId5" Type="http://schemas.openxmlformats.org/officeDocument/2006/relationships/image" Target="../media/image18.emf"/><Relationship Id="rId10" Type="http://schemas.openxmlformats.org/officeDocument/2006/relationships/image" Target="../media/image23.png"/><Relationship Id="rId4" Type="http://schemas.openxmlformats.org/officeDocument/2006/relationships/image" Target="../media/image17.emf"/><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32.emf"/><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D8397F70-DC0E-0A23-4B4C-AEB7ABEC5841}"/>
              </a:ext>
            </a:extLst>
          </p:cNvPr>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D7B72A23-9766-AFE6-9234-B91C264D72A2}"/>
              </a:ext>
            </a:extLst>
          </p:cNvPr>
          <p:cNvGrpSpPr/>
          <p:nvPr/>
        </p:nvGrpSpPr>
        <p:grpSpPr>
          <a:xfrm>
            <a:off x="1745192" y="1686560"/>
            <a:ext cx="6991047" cy="871855"/>
            <a:chOff x="8605" y="1545"/>
            <a:chExt cx="10383" cy="1373"/>
          </a:xfrm>
        </p:grpSpPr>
        <p:sp>
          <p:nvSpPr>
            <p:cNvPr id="4" name="圆角矩形 7">
              <a:extLst>
                <a:ext uri="{FF2B5EF4-FFF2-40B4-BE49-F238E27FC236}">
                  <a16:creationId xmlns:a16="http://schemas.microsoft.com/office/drawing/2014/main" id="{D2449118-A76A-E831-D012-C1F52A36DB4C}"/>
                </a:ext>
              </a:extLst>
            </p:cNvPr>
            <p:cNvSpPr/>
            <p:nvPr/>
          </p:nvSpPr>
          <p:spPr>
            <a:xfrm>
              <a:off x="9443" y="1545"/>
              <a:ext cx="9545" cy="1361"/>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椭圆 10">
              <a:extLst>
                <a:ext uri="{FF2B5EF4-FFF2-40B4-BE49-F238E27FC236}">
                  <a16:creationId xmlns:a16="http://schemas.microsoft.com/office/drawing/2014/main" id="{4AFE2EAF-239C-6434-1B96-327CD93280E0}"/>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6" name="AutoShape 25">
              <a:extLst>
                <a:ext uri="{FF2B5EF4-FFF2-40B4-BE49-F238E27FC236}">
                  <a16:creationId xmlns:a16="http://schemas.microsoft.com/office/drawing/2014/main" id="{67022A4F-85BD-E6EE-2B4C-9F5B397631BF}"/>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p>
          </p:txBody>
        </p:sp>
      </p:grpSp>
      <p:grpSp>
        <p:nvGrpSpPr>
          <p:cNvPr id="7" name="组合 17">
            <a:extLst>
              <a:ext uri="{FF2B5EF4-FFF2-40B4-BE49-F238E27FC236}">
                <a16:creationId xmlns:a16="http://schemas.microsoft.com/office/drawing/2014/main" id="{733B2BF3-945D-0ED8-4980-977E79502EC6}"/>
              </a:ext>
            </a:extLst>
          </p:cNvPr>
          <p:cNvGrpSpPr/>
          <p:nvPr/>
        </p:nvGrpSpPr>
        <p:grpSpPr>
          <a:xfrm>
            <a:off x="1792816" y="2803525"/>
            <a:ext cx="6924675" cy="1238250"/>
            <a:chOff x="8605" y="4498"/>
            <a:chExt cx="9612" cy="1950"/>
          </a:xfrm>
        </p:grpSpPr>
        <p:sp>
          <p:nvSpPr>
            <p:cNvPr id="8" name="圆角矩形 8">
              <a:extLst>
                <a:ext uri="{FF2B5EF4-FFF2-40B4-BE49-F238E27FC236}">
                  <a16:creationId xmlns:a16="http://schemas.microsoft.com/office/drawing/2014/main" id="{4369BF6A-854D-8149-3FF8-FA021BF6F754}"/>
                </a:ext>
              </a:extLst>
            </p:cNvPr>
            <p:cNvSpPr/>
            <p:nvPr/>
          </p:nvSpPr>
          <p:spPr>
            <a:xfrm>
              <a:off x="9443" y="4498"/>
              <a:ext cx="8774" cy="1950"/>
            </a:xfrm>
            <a:prstGeom prst="round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椭圆 11">
              <a:extLst>
                <a:ext uri="{FF2B5EF4-FFF2-40B4-BE49-F238E27FC236}">
                  <a16:creationId xmlns:a16="http://schemas.microsoft.com/office/drawing/2014/main" id="{94D6F49A-B14E-E531-D276-32BEDAA8D37A}"/>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0" name="AutoShape 25">
              <a:extLst>
                <a:ext uri="{FF2B5EF4-FFF2-40B4-BE49-F238E27FC236}">
                  <a16:creationId xmlns:a16="http://schemas.microsoft.com/office/drawing/2014/main" id="{D6F5C7AA-81B0-AE24-2D63-A4627AC942B8}"/>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pic>
        <p:nvPicPr>
          <p:cNvPr id="11" name="Picture 10">
            <a:extLst>
              <a:ext uri="{FF2B5EF4-FFF2-40B4-BE49-F238E27FC236}">
                <a16:creationId xmlns:a16="http://schemas.microsoft.com/office/drawing/2014/main" id="{704F0E7E-9533-BFC1-71BB-184A2C70666C}"/>
              </a:ext>
            </a:extLst>
          </p:cNvPr>
          <p:cNvPicPr>
            <a:picLocks noChangeAspect="1"/>
          </p:cNvPicPr>
          <p:nvPr/>
        </p:nvPicPr>
        <p:blipFill>
          <a:blip r:embed="rId2"/>
          <a:stretch>
            <a:fillRect/>
          </a:stretch>
        </p:blipFill>
        <p:spPr>
          <a:xfrm>
            <a:off x="2380920" y="0"/>
            <a:ext cx="7620660" cy="1329043"/>
          </a:xfrm>
          <a:prstGeom prst="rect">
            <a:avLst/>
          </a:prstGeom>
        </p:spPr>
      </p:pic>
      <p:sp>
        <p:nvSpPr>
          <p:cNvPr id="12" name="Freeform 3">
            <a:extLst>
              <a:ext uri="{FF2B5EF4-FFF2-40B4-BE49-F238E27FC236}">
                <a16:creationId xmlns:a16="http://schemas.microsoft.com/office/drawing/2014/main" id="{EB3307DB-24E5-46D4-D66C-0CB609781816}"/>
              </a:ext>
            </a:extLst>
          </p:cNvPr>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21514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916</TotalTime>
  <Words>789</Words>
  <Application>Microsoft Office PowerPoint</Application>
  <PresentationFormat>On-screen Show (16:9)</PresentationFormat>
  <Paragraphs>69</Paragraphs>
  <Slides>25</Slides>
  <Notes>10</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25</vt:i4>
      </vt:variant>
    </vt:vector>
  </HeadingPairs>
  <TitlesOfParts>
    <vt:vector size="36" baseType="lpstr">
      <vt:lpstr>#9Slide02 Noi dung dai</vt:lpstr>
      <vt:lpstr>#9Slide03 BoosterNextFYBlack</vt:lpstr>
      <vt:lpstr>Arial</vt:lpstr>
      <vt:lpstr>Calibri</vt:lpstr>
      <vt:lpstr>Cambria</vt:lpstr>
      <vt:lpstr>Lato Light</vt:lpstr>
      <vt:lpstr>Climate and Water Lesson by Slidesgo</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subject>9Slide.vn</dc:subject>
  <dc:creator>huong</dc:creator>
  <dc:description>9Slide.vn</dc:description>
  <cp:lastModifiedBy>Hương</cp:lastModifiedBy>
  <cp:revision>32</cp:revision>
  <dcterms:modified xsi:type="dcterms:W3CDTF">2024-08-11T01:08:35Z</dcterms:modified>
  <cp:category>9Slide.vn</cp:category>
</cp:coreProperties>
</file>