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8"/>
  </p:notesMasterIdLst>
  <p:sldIdLst>
    <p:sldId id="267" r:id="rId2"/>
    <p:sldId id="4452" r:id="rId3"/>
    <p:sldId id="256" r:id="rId4"/>
    <p:sldId id="269" r:id="rId5"/>
    <p:sldId id="271" r:id="rId6"/>
    <p:sldId id="259" r:id="rId7"/>
    <p:sldId id="263" r:id="rId8"/>
    <p:sldId id="4453" r:id="rId9"/>
    <p:sldId id="4454" r:id="rId10"/>
    <p:sldId id="262" r:id="rId11"/>
    <p:sldId id="4455" r:id="rId12"/>
    <p:sldId id="4456" r:id="rId13"/>
    <p:sldId id="337" r:id="rId14"/>
    <p:sldId id="273" r:id="rId15"/>
    <p:sldId id="257" r:id="rId16"/>
    <p:sldId id="4458" r:id="rId17"/>
    <p:sldId id="279" r:id="rId18"/>
    <p:sldId id="278" r:id="rId19"/>
    <p:sldId id="280" r:id="rId20"/>
    <p:sldId id="281" r:id="rId21"/>
    <p:sldId id="4457" r:id="rId22"/>
    <p:sldId id="4411" r:id="rId23"/>
    <p:sldId id="619" r:id="rId24"/>
    <p:sldId id="4416" r:id="rId25"/>
    <p:sldId id="4451" r:id="rId26"/>
    <p:sldId id="282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2236" autoAdjust="0"/>
  </p:normalViewPr>
  <p:slideViewPr>
    <p:cSldViewPr>
      <p:cViewPr varScale="1">
        <p:scale>
          <a:sx n="38" d="100"/>
          <a:sy n="38" d="100"/>
        </p:scale>
        <p:origin x="12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262E-E815-ED56-7BFB-664C34A52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4AEAA-E52B-6C38-C495-68DF2C3FD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A960-D2FD-3293-8F67-E53E1D6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0A2C-0E94-1C24-9BCB-9CB70FA2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0280E-6A7B-ECAE-2A0C-A6A24221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2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B6B3-1D32-ABB0-7CBB-E922434D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564F6-13D3-099B-A83F-364BAFC13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7A79-4B5A-3B68-B09E-6EDC5B0C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135EF-7BA9-D9E5-653A-B372A440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B4E5C-E507-F913-B4E4-9A7BC227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6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BE73-78AF-ED3C-F39D-AD0DC4268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187B5-85F2-C297-EBB1-970136C77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2478-C741-567D-D85F-6F10A25A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C2456-4EAF-7A32-77F2-724C158B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7C91D-C203-A3DE-D48F-0F136AD2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77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0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1BF6-30BE-EC02-8416-CC97F3B4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E11C-DDA7-242A-E4B7-7E25F3909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C120F-F2AE-729E-D852-DD13570A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16F12-ADA0-63F9-16A7-83B96D8B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CBB5-BAB0-15BE-1629-F4A6E5D5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7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B6C9-66A2-EBE8-05FA-FD603E28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73ACC-51A7-9723-50CF-1EE72B4C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C2799-57DB-4C20-44F5-2DF8B820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F31B-039B-CCDB-5D60-6EBC9DD6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A02C2-CAFF-2764-BC01-05410ABC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5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2141-6EB0-ABE8-F2AE-C4AFFA71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F9AB8-F837-E457-2462-18ED55DB2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21CE8-337D-F4DC-98AB-D1EACA984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90BFE-BCF1-060A-28D0-04407951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766D7-0679-DBBF-3B90-5A9D8A44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30861-DC5F-05DF-B085-1ACF3B99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9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3CF29-87D4-A024-BABA-E5F423FF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03EE1-1BC2-5F52-8BA0-023258013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D1823-5AB3-E944-A7E0-0E68982CF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54D93-CC12-84BE-F300-52FA5ADB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01F16-8638-2FD5-6382-F1BE54E7B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EB0830-DB5B-A5D6-F23F-CB8A5DFF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0C59-F5F1-6CD2-6EB1-0AFDDCAE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BC271-D504-115B-1D25-2CCD855F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493E-AAEB-22D9-4B58-54DDFE9E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4E379-C985-DA0B-310F-B74AF54B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09338-2B4E-F927-215C-DBD290AE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B8EAB-EC8B-DB3D-5FBF-B8BAA312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7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D4372-F041-E544-8A39-7DBD58D1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7B86B-7A4E-A5B2-C7B0-883A299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6935C-D43C-4270-E1A5-E5A7323C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6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486C-0A56-E562-FE83-E5F7D5501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FC642-D2DC-F1B9-D903-2AD341374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97B6C-7E26-B6C0-4B59-90134788E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E53D2-851C-3301-EAC0-B45364B0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89C1-AC0C-BCBC-6DFA-F11081AD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C339D-C098-5415-64E6-AB558848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5F4C1-9C60-B538-7222-5CABB558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5C09E9-7D18-7410-B3EF-609724A16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99673-5DB5-DE91-7646-24C6341E3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450E4-8526-FFAC-7195-DF6556FE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55AFB-0EF6-E781-3FD4-0D2348B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94DEE-9262-12D8-6339-149545CB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06AD14-1B50-B446-8CB8-D6ABEAB6E6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E51F6F-4023-FBDD-5164-50F00026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1FD82-A5C2-7D66-4D0A-34C560952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956B1-DA4B-857A-74D1-774B917EB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4C24E-C731-4017-AFD0-3131C843522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D43AD-4DA7-6477-E2D1-AFA1F8AAD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3A7BD-11F2-CF44-E44F-4926516FC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33D8A-C77B-4450-BD67-02DFA0AE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45.png"/><Relationship Id="rId7" Type="http://schemas.openxmlformats.org/officeDocument/2006/relationships/image" Target="../media/image40.png"/><Relationship Id="rId12" Type="http://schemas.openxmlformats.org/officeDocument/2006/relationships/image" Target="../media/image29.png"/><Relationship Id="rId17" Type="http://schemas.openxmlformats.org/officeDocument/2006/relationships/slide" Target="slide19.xml"/><Relationship Id="rId25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44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24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slide" Target="slide18.xml"/><Relationship Id="rId23" Type="http://schemas.openxmlformats.org/officeDocument/2006/relationships/image" Target="../media/image34.png"/><Relationship Id="rId28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3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3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slide" Target="slide15.xml"/><Relationship Id="rId10" Type="http://schemas.openxmlformats.org/officeDocument/2006/relationships/image" Target="../media/image52.jpeg"/><Relationship Id="rId4" Type="http://schemas.openxmlformats.org/officeDocument/2006/relationships/image" Target="../media/image25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12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7.jpeg"/><Relationship Id="rId5" Type="http://schemas.openxmlformats.org/officeDocument/2006/relationships/slide" Target="slide15.xml"/><Relationship Id="rId10" Type="http://schemas.openxmlformats.org/officeDocument/2006/relationships/image" Target="../media/image56.jpeg"/><Relationship Id="rId4" Type="http://schemas.openxmlformats.org/officeDocument/2006/relationships/image" Target="../media/image25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5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027EF1-084E-2FC2-26CF-01F2C79364D7}"/>
              </a:ext>
            </a:extLst>
          </p:cNvPr>
          <p:cNvSpPr/>
          <p:nvPr/>
        </p:nvSpPr>
        <p:spPr>
          <a:xfrm>
            <a:off x="3286125" y="4800601"/>
            <a:ext cx="11001375" cy="1785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3086186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nhà tìm hiểu nội dung Bài 3: Hỗn hợp và dung dịch, chuẩn bị đồ thí nghiệm cho tiết học.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447140" y="2962209"/>
            <a:ext cx="1379994" cy="1379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3123670" y="4678221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...................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35498" y="4554245"/>
            <a:ext cx="1379994" cy="137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3049574" y="6514902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………………..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61403" y="6390926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330" y="282560"/>
            <a:ext cx="9007620" cy="2039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18553" y="7819676"/>
            <a:ext cx="1379994" cy="13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7"/>
            <a:ext cx="10485915" cy="90430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1" y="53830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265</TotalTime>
  <Words>803</Words>
  <Application>Microsoft Office PowerPoint</Application>
  <PresentationFormat>Custom</PresentationFormat>
  <Paragraphs>68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.VnBlack</vt:lpstr>
      <vt:lpstr>Aptos</vt:lpstr>
      <vt:lpstr>Aptos Display</vt:lpstr>
      <vt:lpstr>Arial</vt:lpstr>
      <vt:lpstr>Calibri</vt:lpstr>
      <vt:lpstr>Cambria</vt:lpstr>
      <vt:lpstr>Muli</vt:lpstr>
      <vt:lpstr>Times New Roman</vt:lpstr>
      <vt:lpstr>UTM Guanine</vt:lpstr>
      <vt:lpstr>思源黑体 CN Bold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46</cp:revision>
  <dcterms:created xsi:type="dcterms:W3CDTF">2006-08-16T00:00:00Z</dcterms:created>
  <dcterms:modified xsi:type="dcterms:W3CDTF">2024-08-11T01:09:09Z</dcterms:modified>
  <cp:category>9Slide.vn</cp:category>
  <dc:identifier>DAGIiibnIbE</dc:identifier>
</cp:coreProperties>
</file>