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Lst>
  <p:sldIdLst>
    <p:sldId id="267" r:id="rId4"/>
    <p:sldId id="258" r:id="rId5"/>
    <p:sldId id="257" r:id="rId6"/>
    <p:sldId id="256" r:id="rId7"/>
    <p:sldId id="269" r:id="rId8"/>
    <p:sldId id="271" r:id="rId9"/>
    <p:sldId id="264" r:id="rId10"/>
    <p:sldId id="263" r:id="rId11"/>
    <p:sldId id="259" r:id="rId12"/>
    <p:sldId id="260" r:id="rId13"/>
    <p:sldId id="262" r:id="rId14"/>
    <p:sldId id="272" r:id="rId15"/>
    <p:sldId id="273" r:id="rId16"/>
    <p:sldId id="274" r:id="rId17"/>
    <p:sldId id="328" r:id="rId18"/>
    <p:sldId id="265" r:id="rId19"/>
    <p:sldId id="330" r:id="rId20"/>
    <p:sldId id="331" r:id="rId21"/>
    <p:sldId id="329" r:id="rId22"/>
    <p:sldId id="332" r:id="rId23"/>
    <p:sldId id="323" r:id="rId24"/>
    <p:sldId id="333" r:id="rId25"/>
    <p:sldId id="334" r:id="rId26"/>
    <p:sldId id="335" r:id="rId27"/>
    <p:sldId id="336" r:id="rId28"/>
    <p:sldId id="337" r:id="rId29"/>
    <p:sldId id="4411" r:id="rId30"/>
    <p:sldId id="4412" r:id="rId31"/>
    <p:sldId id="4413" r:id="rId32"/>
    <p:sldId id="4414" r:id="rId33"/>
    <p:sldId id="4415" r:id="rId34"/>
    <p:sldId id="4416" r:id="rId35"/>
    <p:sldId id="4451" r:id="rId36"/>
    <p:sldId id="282" r:id="rId3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281" autoAdjust="0"/>
  </p:normalViewPr>
  <p:slideViewPr>
    <p:cSldViewPr>
      <p:cViewPr>
        <p:scale>
          <a:sx n="33" d="100"/>
          <a:sy n="33" d="100"/>
        </p:scale>
        <p:origin x="151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89238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84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187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675206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895911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436303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180837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6743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16682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1621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95485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2807666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98448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527491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351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7353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349574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786743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43568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36772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1757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519722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57250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94352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5531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55740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29371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39835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17901051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045482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083754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445239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52223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spTree>
    <p:extLst>
      <p:ext uri="{BB962C8B-B14F-4D97-AF65-F5344CB8AC3E}">
        <p14:creationId xmlns:p14="http://schemas.microsoft.com/office/powerpoint/2010/main" val="1623746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0717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454061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3384990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713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11/08/2024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793963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11/08/2024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11/08/2024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1169AD6-2E61-ABB3-A961-2C246180534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FCF0FDA-D43E-EB81-B93D-7307708DE28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2024/8/11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319370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91BBD9E5-EB6B-C6DE-4C68-EA44ACBE2E07}"/>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410195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sv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png"/><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txBody>
            <a:bodyPr/>
            <a:lstStyle/>
            <a:p>
              <a:endParaRPr lang="en-US"/>
            </a:p>
          </p:txBody>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txBody>
            <a:bodyPr/>
            <a:lstStyle/>
            <a:p>
              <a:endParaRPr lang="en-US"/>
            </a:p>
          </p:txBody>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txBody>
            <a:bodyPr/>
            <a:lstStyle/>
            <a:p>
              <a:endParaRPr lang="en-US"/>
            </a:p>
          </p:txBody>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txBody>
            <a:bodyPr/>
            <a:lstStyle/>
            <a:p>
              <a:endParaRPr lang="en-US"/>
            </a:p>
          </p:txBody>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algn="ctr">
              <a:lnSpc>
                <a:spcPts val="4479"/>
              </a:lnSpc>
            </a:pPr>
            <a:r>
              <a:rPr lang="en-US" sz="3199">
                <a:solidFill>
                  <a:srgbClr val="FFFFFF"/>
                </a:solidFill>
                <a:latin typeface="Muli"/>
              </a:rPr>
              <a:t>"Các loại phép chiếu bản đồ", geographyrealm.com, https://www.geographyrealm.com/types-map-projections/</a:t>
            </a:r>
          </a:p>
        </p:txBody>
      </p:sp>
      <p:pic>
        <p:nvPicPr>
          <p:cNvPr id="30" name="Picture 29" descr="A white and pink text&#10;&#10;Description automatically generated">
            <a:extLst>
              <a:ext uri="{FF2B5EF4-FFF2-40B4-BE49-F238E27FC236}">
                <a16:creationId xmlns:a16="http://schemas.microsoft.com/office/drawing/2014/main" id="{2A84DC3F-D48A-AE57-0D10-14F1BD76F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781300"/>
            <a:ext cx="13549911" cy="4419600"/>
          </a:xfrm>
          <a:prstGeom prst="rect">
            <a:avLst/>
          </a:prstGeom>
        </p:spPr>
      </p:pic>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3"/>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3"/>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E004C3C4-4A88-128D-FA11-A3161B893A20}"/>
              </a:ext>
            </a:extLst>
          </p:cNvPr>
          <p:cNvGrpSpPr/>
          <p:nvPr/>
        </p:nvGrpSpPr>
        <p:grpSpPr>
          <a:xfrm>
            <a:off x="6477000" y="723901"/>
            <a:ext cx="10896600" cy="3276600"/>
            <a:chOff x="6477000" y="723901"/>
            <a:chExt cx="10896600" cy="2514599"/>
          </a:xfrm>
        </p:grpSpPr>
        <p:grpSp>
          <p:nvGrpSpPr>
            <p:cNvPr id="70" name="Graphic 4">
              <a:extLst>
                <a:ext uri="{FF2B5EF4-FFF2-40B4-BE49-F238E27FC236}">
                  <a16:creationId xmlns:a16="http://schemas.microsoft.com/office/drawing/2014/main" id="{31FDF02A-002D-FCB1-4D42-862FE0E9FC1E}"/>
                </a:ext>
              </a:extLst>
            </p:cNvPr>
            <p:cNvGrpSpPr/>
            <p:nvPr/>
          </p:nvGrpSpPr>
          <p:grpSpPr>
            <a:xfrm>
              <a:off x="6477000" y="723901"/>
              <a:ext cx="10896600" cy="2514599"/>
              <a:chOff x="5610688" y="1031736"/>
              <a:chExt cx="5879305" cy="3980523"/>
            </a:xfrm>
          </p:grpSpPr>
          <p:sp>
            <p:nvSpPr>
              <p:cNvPr id="72" name="Freeform: Shape 71">
                <a:extLst>
                  <a:ext uri="{FF2B5EF4-FFF2-40B4-BE49-F238E27FC236}">
                    <a16:creationId xmlns:a16="http://schemas.microsoft.com/office/drawing/2014/main" id="{4629DE57-8FF0-B61B-01DF-67A5960942C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2831D69-D4BF-0746-9EF6-A6C0F164D90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74" name="Graphic 4">
                <a:extLst>
                  <a:ext uri="{FF2B5EF4-FFF2-40B4-BE49-F238E27FC236}">
                    <a16:creationId xmlns:a16="http://schemas.microsoft.com/office/drawing/2014/main" id="{69803A69-BCA6-F7DA-FDA2-06A2A68083C5}"/>
                  </a:ext>
                </a:extLst>
              </p:cNvPr>
              <p:cNvGrpSpPr/>
              <p:nvPr/>
            </p:nvGrpSpPr>
            <p:grpSpPr>
              <a:xfrm>
                <a:off x="5610688" y="1031736"/>
                <a:ext cx="5879305" cy="3980523"/>
                <a:chOff x="5610688" y="1031736"/>
                <a:chExt cx="5879305" cy="3980523"/>
              </a:xfrm>
              <a:solidFill>
                <a:srgbClr val="1A1A1A"/>
              </a:solidFill>
            </p:grpSpPr>
            <p:sp>
              <p:nvSpPr>
                <p:cNvPr id="75" name="Freeform: Shape 74">
                  <a:extLst>
                    <a:ext uri="{FF2B5EF4-FFF2-40B4-BE49-F238E27FC236}">
                      <a16:creationId xmlns:a16="http://schemas.microsoft.com/office/drawing/2014/main" id="{277BE01C-AAE0-F08B-F345-F4E5819019A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AB86E69-4EB4-3609-1592-F05531DCD788}"/>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CA6D1527-6F3F-0EA5-58AB-75786146AB70}"/>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6AD380F-1125-104A-C9E6-C6BD7ECC594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C7A50AC-6912-051E-97F9-F4836F86007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D76DC24-0C48-4A66-898A-677D86151E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71" name="TextBox 70">
              <a:extLst>
                <a:ext uri="{FF2B5EF4-FFF2-40B4-BE49-F238E27FC236}">
                  <a16:creationId xmlns:a16="http://schemas.microsoft.com/office/drawing/2014/main" id="{9ED8D013-4D92-63B2-0AC7-5C3B62646997}"/>
                </a:ext>
              </a:extLst>
            </p:cNvPr>
            <p:cNvSpPr txBox="1"/>
            <p:nvPr/>
          </p:nvSpPr>
          <p:spPr>
            <a:xfrm>
              <a:off x="7239000" y="1113657"/>
              <a:ext cx="9144000" cy="1475859"/>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Quan sát hình 4, kết hợp với các tư liệu sưu tầm và vốn hiểu biết, cho biết nguyên nhân gây xói mòn đất. </a:t>
              </a:r>
            </a:p>
          </p:txBody>
        </p:sp>
      </p:grpSp>
      <p:pic>
        <p:nvPicPr>
          <p:cNvPr id="81" name="Picture 80">
            <a:extLst>
              <a:ext uri="{FF2B5EF4-FFF2-40B4-BE49-F238E27FC236}">
                <a16:creationId xmlns:a16="http://schemas.microsoft.com/office/drawing/2014/main" id="{76D6C79C-9772-7D42-B67E-86B7174F3D0D}"/>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94" name="Group 93">
            <a:extLst>
              <a:ext uri="{FF2B5EF4-FFF2-40B4-BE49-F238E27FC236}">
                <a16:creationId xmlns:a16="http://schemas.microsoft.com/office/drawing/2014/main" id="{88EF4A09-053A-CF52-5D23-BAD5D11369FB}"/>
              </a:ext>
            </a:extLst>
          </p:cNvPr>
          <p:cNvGrpSpPr/>
          <p:nvPr/>
        </p:nvGrpSpPr>
        <p:grpSpPr>
          <a:xfrm>
            <a:off x="7162800" y="4610100"/>
            <a:ext cx="10896600" cy="3048000"/>
            <a:chOff x="6477000" y="723901"/>
            <a:chExt cx="10896600" cy="2514599"/>
          </a:xfrm>
        </p:grpSpPr>
        <p:grpSp>
          <p:nvGrpSpPr>
            <p:cNvPr id="95" name="Graphic 4">
              <a:extLst>
                <a:ext uri="{FF2B5EF4-FFF2-40B4-BE49-F238E27FC236}">
                  <a16:creationId xmlns:a16="http://schemas.microsoft.com/office/drawing/2014/main" id="{EC071FA6-C5D5-C04C-4108-5EC6356ED531}"/>
                </a:ext>
              </a:extLst>
            </p:cNvPr>
            <p:cNvGrpSpPr/>
            <p:nvPr/>
          </p:nvGrpSpPr>
          <p:grpSpPr>
            <a:xfrm>
              <a:off x="6477000" y="723901"/>
              <a:ext cx="10896600" cy="2514599"/>
              <a:chOff x="5610688" y="1031736"/>
              <a:chExt cx="5879305" cy="3980523"/>
            </a:xfrm>
          </p:grpSpPr>
          <p:sp>
            <p:nvSpPr>
              <p:cNvPr id="97" name="Freeform: Shape 96">
                <a:extLst>
                  <a:ext uri="{FF2B5EF4-FFF2-40B4-BE49-F238E27FC236}">
                    <a16:creationId xmlns:a16="http://schemas.microsoft.com/office/drawing/2014/main" id="{D6DBE33D-F9B5-1C85-60B8-35B82493747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89484132-3968-8FBF-F191-AEB792210892}"/>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9" name="Graphic 4">
                <a:extLst>
                  <a:ext uri="{FF2B5EF4-FFF2-40B4-BE49-F238E27FC236}">
                    <a16:creationId xmlns:a16="http://schemas.microsoft.com/office/drawing/2014/main" id="{001AA9B0-9A52-1BEC-9260-45D563BED2C3}"/>
                  </a:ext>
                </a:extLst>
              </p:cNvPr>
              <p:cNvGrpSpPr/>
              <p:nvPr/>
            </p:nvGrpSpPr>
            <p:grpSpPr>
              <a:xfrm>
                <a:off x="5610688" y="1031736"/>
                <a:ext cx="5879305" cy="3980523"/>
                <a:chOff x="5610688" y="1031736"/>
                <a:chExt cx="5879305" cy="3980523"/>
              </a:xfrm>
              <a:solidFill>
                <a:srgbClr val="1A1A1A"/>
              </a:solidFill>
            </p:grpSpPr>
            <p:sp>
              <p:nvSpPr>
                <p:cNvPr id="100" name="Freeform: Shape 99">
                  <a:extLst>
                    <a:ext uri="{FF2B5EF4-FFF2-40B4-BE49-F238E27FC236}">
                      <a16:creationId xmlns:a16="http://schemas.microsoft.com/office/drawing/2014/main" id="{7A22161D-C943-EE3B-5ABB-41FAD8D90F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F78B66DD-1B84-91B0-616F-03FFD891D85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F0BB0AC2-BD49-D6AC-1E45-0EFFC2AA1EF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DD69878-EC81-D7C4-59C5-67303FA6EF61}"/>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939D4B6-26B4-731A-8E38-681B9EA853DD}"/>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E197179-0535-37B9-8C96-E95CA4A1DB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96" name="TextBox 95">
              <a:extLst>
                <a:ext uri="{FF2B5EF4-FFF2-40B4-BE49-F238E27FC236}">
                  <a16:creationId xmlns:a16="http://schemas.microsoft.com/office/drawing/2014/main" id="{45D23BDD-87FA-F150-1721-B613B2CCF618}"/>
                </a:ext>
              </a:extLst>
            </p:cNvPr>
            <p:cNvSpPr txBox="1"/>
            <p:nvPr/>
          </p:nvSpPr>
          <p:spPr>
            <a:xfrm>
              <a:off x="7239000" y="1113657"/>
              <a:ext cx="9144000" cy="1629783"/>
            </a:xfrm>
            <a:prstGeom prst="rect">
              <a:avLst/>
            </a:prstGeom>
            <a:noFill/>
          </p:spPr>
          <p:txBody>
            <a:bodyPr wrap="square" rtlCol="0">
              <a:spAutoFit/>
            </a:bodyPr>
            <a:lstStyle/>
            <a:p>
              <a:pPr algn="ctr"/>
              <a:r>
                <a:rPr lang="vi-VN" sz="6600" b="1" dirty="0">
                  <a:solidFill>
                    <a:srgbClr val="FF0000"/>
                  </a:solidFill>
                  <a:latin typeface="Calibri" panose="020F0502020204030204" pitchFamily="34" charset="0"/>
                  <a:cs typeface="Calibri" panose="020F0502020204030204" pitchFamily="34" charset="0"/>
                </a:rPr>
                <a:t>Nguyên nhân nào do con người gây ra?</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wipe(down)">
                                      <p:cBhvr>
                                        <p:cTn id="1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372125" y="2134009"/>
            <a:ext cx="7129521" cy="2554545"/>
          </a:xfrm>
          <a:prstGeom prst="rect">
            <a:avLst/>
          </a:prstGeom>
          <a:noFill/>
        </p:spPr>
        <p:txBody>
          <a:bodyPr wrap="square" rtlCol="0">
            <a:spAutoFit/>
          </a:bodyPr>
          <a:lstStyle/>
          <a:p>
            <a:pPr lvl="0" algn="ctr" defTabSz="1371600"/>
            <a:r>
              <a:rPr lang="en-US" sz="8000" b="1" dirty="0" err="1">
                <a:solidFill>
                  <a:srgbClr val="FF0000"/>
                </a:solidFill>
                <a:latin typeface="Calibri" panose="020F0502020204030204" pitchFamily="34" charset="0"/>
                <a:ea typeface="楷体"/>
                <a:cs typeface="Calibri" panose="020F0502020204030204" pitchFamily="34" charset="0"/>
              </a:rPr>
              <a:t>Xói</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mòn</a:t>
            </a:r>
            <a:r>
              <a:rPr lang="en-US" sz="8000" b="1" dirty="0">
                <a:solidFill>
                  <a:srgbClr val="FF0000"/>
                </a:solidFill>
                <a:latin typeface="Calibri" panose="020F0502020204030204" pitchFamily="34" charset="0"/>
                <a:ea typeface="楷体"/>
                <a:cs typeface="Calibri" panose="020F0502020204030204" pitchFamily="34" charset="0"/>
              </a:rPr>
              <a:t> do </a:t>
            </a:r>
            <a:r>
              <a:rPr lang="en-US" sz="8000" b="1" dirty="0" err="1">
                <a:solidFill>
                  <a:srgbClr val="FF0000"/>
                </a:solidFill>
                <a:latin typeface="Calibri" panose="020F0502020204030204" pitchFamily="34" charset="0"/>
                <a:ea typeface="楷体"/>
                <a:cs typeface="Calibri" panose="020F0502020204030204" pitchFamily="34" charset="0"/>
              </a:rPr>
              <a:t>nước</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chảy</a:t>
            </a:r>
            <a:endParaRPr lang="vi-VN" sz="8000" b="1" dirty="0">
              <a:solidFill>
                <a:srgbClr val="FF0000"/>
              </a:solidFill>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126" name="Picture 125">
            <a:extLst>
              <a:ext uri="{FF2B5EF4-FFF2-40B4-BE49-F238E27FC236}">
                <a16:creationId xmlns:a16="http://schemas.microsoft.com/office/drawing/2014/main" id="{776B6D73-0917-6221-9EB8-4AB251B611C8}"/>
              </a:ext>
            </a:extLst>
          </p:cNvPr>
          <p:cNvPicPr>
            <a:picLocks noChangeAspect="1"/>
          </p:cNvPicPr>
          <p:nvPr/>
        </p:nvPicPr>
        <p:blipFill>
          <a:blip r:embed="rId3"/>
          <a:stretch>
            <a:fillRect/>
          </a:stretch>
        </p:blipFill>
        <p:spPr>
          <a:xfrm>
            <a:off x="381000" y="800100"/>
            <a:ext cx="7037482"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372125" y="2134009"/>
            <a:ext cx="7129521" cy="255454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độ</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dốc</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của</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nước</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D8772903-25E5-14AC-EA2C-2D05E2AA87A5}"/>
              </a:ext>
            </a:extLst>
          </p:cNvPr>
          <p:cNvPicPr>
            <a:picLocks noChangeAspect="1"/>
          </p:cNvPicPr>
          <p:nvPr/>
        </p:nvPicPr>
        <p:blipFill>
          <a:blip r:embed="rId3"/>
          <a:stretch>
            <a:fillRect/>
          </a:stretch>
        </p:blipFill>
        <p:spPr>
          <a:xfrm>
            <a:off x="228599" y="1181100"/>
            <a:ext cx="7160049" cy="411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8434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439400" y="2552700"/>
            <a:ext cx="7129521" cy="132343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gió</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4040DD4D-1715-11E0-DBAF-6E79BE057362}"/>
              </a:ext>
            </a:extLst>
          </p:cNvPr>
          <p:cNvPicPr>
            <a:picLocks noChangeAspect="1"/>
          </p:cNvPicPr>
          <p:nvPr/>
        </p:nvPicPr>
        <p:blipFill>
          <a:blip r:embed="rId3"/>
          <a:stretch>
            <a:fillRect/>
          </a:stretch>
        </p:blipFill>
        <p:spPr>
          <a:xfrm>
            <a:off x="304800" y="1028700"/>
            <a:ext cx="6970266"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4707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134600" y="2324100"/>
            <a:ext cx="7510521" cy="212365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con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người</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chặt</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phá</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rừng</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04CA2671-3276-2554-98B9-7403E8060F52}"/>
              </a:ext>
            </a:extLst>
          </p:cNvPr>
          <p:cNvPicPr>
            <a:picLocks noChangeAspect="1"/>
          </p:cNvPicPr>
          <p:nvPr/>
        </p:nvPicPr>
        <p:blipFill>
          <a:blip r:embed="rId3"/>
          <a:stretch>
            <a:fillRect/>
          </a:stretch>
        </p:blipFill>
        <p:spPr>
          <a:xfrm>
            <a:off x="304800" y="952500"/>
            <a:ext cx="7280219"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78127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000000"/>
                  </a:solidFill>
                  <a:latin typeface="Calibri" panose="020F0502020204030204" pitchFamily="34" charset="0"/>
                  <a:cs typeface="Calibri" panose="020F0502020204030204" pitchFamily="34" charset="0"/>
                </a:rPr>
                <a:t>Kể</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tên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một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số</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hoạt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động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của</a:t>
              </a:r>
              <a:r>
                <a:rPr lang="en-US" sz="6600" b="1" dirty="0">
                  <a:solidFill>
                    <a:srgbClr val="000000"/>
                  </a:solidFill>
                  <a:latin typeface="Calibri" panose="020F0502020204030204" pitchFamily="34" charset="0"/>
                  <a:cs typeface="Calibri" panose="020F0502020204030204" pitchFamily="34" charset="0"/>
                </a:rPr>
                <a:t> con </a:t>
              </a:r>
              <a:r>
                <a:rPr lang="en-US" sz="6600" b="1" dirty="0" err="1">
                  <a:solidFill>
                    <a:srgbClr val="000000"/>
                  </a:solidFill>
                  <a:latin typeface="Calibri" panose="020F0502020204030204" pitchFamily="34" charset="0"/>
                  <a:cs typeface="Calibri" panose="020F0502020204030204" pitchFamily="34" charset="0"/>
                </a:rPr>
                <a:t>người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làm</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gia</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tăng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xói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mòn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đất</a:t>
              </a:r>
              <a:r>
                <a:rPr lang="en-US" sz="66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txBody>
            <a:bodyPr/>
            <a:lstStyle/>
            <a:p>
              <a:endParaRPr lang="en-US"/>
            </a:p>
          </p:txBody>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txBody>
            <a:bodyPr/>
            <a:lstStyle/>
            <a:p>
              <a:endParaRPr lang="en-US"/>
            </a:p>
          </p:txBody>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txBody>
            <a:bodyPr/>
            <a:lstStyle/>
            <a:p>
              <a:endParaRPr lang="en-US"/>
            </a:p>
          </p:txBody>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txBody>
            <a:bodyPr/>
            <a:lstStyle/>
            <a:p>
              <a:endParaRPr lang="en-US"/>
            </a:p>
          </p:txBody>
        </p:sp>
      </p:grpSp>
      <p:grpSp>
        <p:nvGrpSpPr>
          <p:cNvPr id="20" name="Group 20"/>
          <p:cNvGrpSpPr/>
          <p:nvPr/>
        </p:nvGrpSpPr>
        <p:grpSpPr>
          <a:xfrm rot="-5400000">
            <a:off x="1447800" y="704850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3" name="Group 23"/>
          <p:cNvGrpSpPr/>
          <p:nvPr/>
        </p:nvGrpSpPr>
        <p:grpSpPr>
          <a:xfrm>
            <a:off x="1447800" y="195746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6" name="Group 26"/>
          <p:cNvGrpSpPr/>
          <p:nvPr/>
        </p:nvGrpSpPr>
        <p:grpSpPr>
          <a:xfrm rot="5400000">
            <a:off x="7694059" y="195746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9" name="Group 29"/>
          <p:cNvGrpSpPr/>
          <p:nvPr/>
        </p:nvGrpSpPr>
        <p:grpSpPr>
          <a:xfrm>
            <a:off x="1623000" y="2155280"/>
            <a:ext cx="6787500" cy="5593082"/>
            <a:chOff x="0" y="0"/>
            <a:chExt cx="33376791" cy="27503373"/>
          </a:xfrm>
        </p:grpSpPr>
        <p:sp>
          <p:nvSpPr>
            <p:cNvPr id="30" name="Freeform 30"/>
            <p:cNvSpPr/>
            <p:nvPr/>
          </p:nvSpPr>
          <p:spPr>
            <a:xfrm>
              <a:off x="72390" y="72390"/>
              <a:ext cx="33232011" cy="27358593"/>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D6C3FF"/>
            </a:solidFill>
          </p:spPr>
          <p:txBody>
            <a:bodyPr/>
            <a:lstStyle/>
            <a:p>
              <a:endParaRPr lang="en-US"/>
            </a:p>
          </p:txBody>
        </p:sp>
        <p:sp>
          <p:nvSpPr>
            <p:cNvPr id="31" name="Freeform 31"/>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txBody>
            <a:bodyPr/>
            <a:lstStyle/>
            <a:p>
              <a:endParaRPr lang="en-US"/>
            </a:p>
          </p:txBody>
        </p:sp>
      </p:grpSp>
      <p:grpSp>
        <p:nvGrpSpPr>
          <p:cNvPr id="32" name="Group 32"/>
          <p:cNvGrpSpPr/>
          <p:nvPr/>
        </p:nvGrpSpPr>
        <p:grpSpPr>
          <a:xfrm>
            <a:off x="7694059" y="704850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36" name="TextBox 36"/>
          <p:cNvSpPr txBox="1"/>
          <p:nvPr/>
        </p:nvSpPr>
        <p:spPr>
          <a:xfrm>
            <a:off x="2057400" y="2400300"/>
            <a:ext cx="5918513" cy="4985980"/>
          </a:xfrm>
          <a:prstGeom prst="rect">
            <a:avLst/>
          </a:prstGeom>
        </p:spPr>
        <p:txBody>
          <a:bodyPr lIns="0" tIns="0" rIns="0" bIns="0" rtlCol="0" anchor="t">
            <a:spAutoFit/>
          </a:bodyPr>
          <a:lstStyle/>
          <a:p>
            <a:pPr marL="0" lvl="0" indent="0" algn="ctr">
              <a:spcBef>
                <a:spcPct val="0"/>
              </a:spcBef>
            </a:pPr>
            <a:r>
              <a:rPr lang="en-US" sz="5400" dirty="0" err="1">
                <a:solidFill>
                  <a:srgbClr val="000000"/>
                </a:solidFill>
                <a:latin typeface="Muli"/>
              </a:rPr>
              <a:t>Khai</a:t>
            </a:r>
            <a:r>
              <a:rPr lang="en-US" sz="5400" dirty="0">
                <a:solidFill>
                  <a:srgbClr val="000000"/>
                </a:solidFill>
                <a:latin typeface="Muli"/>
              </a:rPr>
              <a:t> </a:t>
            </a:r>
            <a:r>
              <a:rPr lang="en-US" sz="5400" dirty="0" err="1">
                <a:solidFill>
                  <a:srgbClr val="000000"/>
                </a:solidFill>
                <a:latin typeface="Muli"/>
              </a:rPr>
              <a:t>thác</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quá</a:t>
            </a:r>
            <a:r>
              <a:rPr lang="en-US" sz="5400" dirty="0">
                <a:solidFill>
                  <a:srgbClr val="000000"/>
                </a:solidFill>
                <a:latin typeface="Muli"/>
              </a:rPr>
              <a:t> </a:t>
            </a:r>
            <a:r>
              <a:rPr lang="en-US" sz="5400" dirty="0" err="1">
                <a:solidFill>
                  <a:srgbClr val="000000"/>
                </a:solidFill>
                <a:latin typeface="Muli"/>
              </a:rPr>
              <a:t>mức</a:t>
            </a:r>
            <a:r>
              <a:rPr lang="en-US" sz="5400" dirty="0">
                <a:solidFill>
                  <a:srgbClr val="000000"/>
                </a:solidFill>
                <a:latin typeface="Muli"/>
              </a:rPr>
              <a:t> </a:t>
            </a:r>
            <a:r>
              <a:rPr lang="en-US" sz="5400" dirty="0" err="1">
                <a:solidFill>
                  <a:srgbClr val="000000"/>
                </a:solidFill>
                <a:latin typeface="Muli"/>
              </a:rPr>
              <a:t>cho</a:t>
            </a:r>
            <a:r>
              <a:rPr lang="en-US" sz="5400" dirty="0">
                <a:solidFill>
                  <a:srgbClr val="000000"/>
                </a:solidFill>
                <a:latin typeface="Muli"/>
              </a:rPr>
              <a:t> </a:t>
            </a:r>
            <a:r>
              <a:rPr lang="en-US" sz="5400" dirty="0" err="1">
                <a:solidFill>
                  <a:srgbClr val="000000"/>
                </a:solidFill>
                <a:latin typeface="Muli"/>
              </a:rPr>
              <a:t>phép</a:t>
            </a:r>
            <a:r>
              <a:rPr lang="en-US" sz="5400" dirty="0">
                <a:solidFill>
                  <a:srgbClr val="000000"/>
                </a:solidFill>
                <a:latin typeface="Muli"/>
              </a:rPr>
              <a:t>, </a:t>
            </a:r>
            <a:r>
              <a:rPr lang="en-US" sz="5400" dirty="0" err="1">
                <a:solidFill>
                  <a:srgbClr val="000000"/>
                </a:solidFill>
                <a:latin typeface="Muli"/>
              </a:rPr>
              <a:t>không</a:t>
            </a:r>
            <a:r>
              <a:rPr lang="en-US" sz="5400" dirty="0">
                <a:solidFill>
                  <a:srgbClr val="000000"/>
                </a:solidFill>
                <a:latin typeface="Muli"/>
              </a:rPr>
              <a:t> </a:t>
            </a:r>
            <a:r>
              <a:rPr lang="en-US" sz="5400" dirty="0" err="1">
                <a:solidFill>
                  <a:srgbClr val="000000"/>
                </a:solidFill>
                <a:latin typeface="Muli"/>
              </a:rPr>
              <a:t>cải</a:t>
            </a:r>
            <a:r>
              <a:rPr lang="en-US" sz="5400" dirty="0">
                <a:solidFill>
                  <a:srgbClr val="000000"/>
                </a:solidFill>
                <a:latin typeface="Muli"/>
              </a:rPr>
              <a:t> </a:t>
            </a:r>
            <a:r>
              <a:rPr lang="en-US" sz="5400" dirty="0" err="1">
                <a:solidFill>
                  <a:srgbClr val="000000"/>
                </a:solidFill>
                <a:latin typeface="Muli"/>
              </a:rPr>
              <a:t>tạo</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làm</a:t>
            </a:r>
            <a:r>
              <a:rPr lang="en-US" sz="5400" dirty="0">
                <a:solidFill>
                  <a:srgbClr val="000000"/>
                </a:solidFill>
                <a:latin typeface="Muli"/>
              </a:rPr>
              <a:t> </a:t>
            </a:r>
            <a:r>
              <a:rPr lang="en-US" sz="5400" dirty="0" err="1">
                <a:solidFill>
                  <a:srgbClr val="000000"/>
                </a:solidFill>
                <a:latin typeface="Muli"/>
              </a:rPr>
              <a:t>mất</a:t>
            </a:r>
            <a:r>
              <a:rPr lang="en-US" sz="5400" dirty="0">
                <a:solidFill>
                  <a:srgbClr val="000000"/>
                </a:solidFill>
                <a:latin typeface="Muli"/>
              </a:rPr>
              <a:t> </a:t>
            </a:r>
            <a:r>
              <a:rPr lang="en-US" sz="5400" dirty="0" err="1">
                <a:solidFill>
                  <a:srgbClr val="000000"/>
                </a:solidFill>
                <a:latin typeface="Muli"/>
              </a:rPr>
              <a:t>lớp</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che</a:t>
            </a:r>
            <a:r>
              <a:rPr lang="en-US" sz="5400" dirty="0">
                <a:solidFill>
                  <a:srgbClr val="000000"/>
                </a:solidFill>
                <a:latin typeface="Muli"/>
              </a:rPr>
              <a:t> </a:t>
            </a:r>
            <a:r>
              <a:rPr lang="en-US" sz="5400" dirty="0" err="1">
                <a:solidFill>
                  <a:srgbClr val="000000"/>
                </a:solidFill>
                <a:latin typeface="Muli"/>
              </a:rPr>
              <a:t>phủ</a:t>
            </a:r>
            <a:r>
              <a:rPr lang="en-US" sz="5400" dirty="0">
                <a:solidFill>
                  <a:srgbClr val="000000"/>
                </a:solidFill>
                <a:latin typeface="Muli"/>
              </a:rPr>
              <a:t> </a:t>
            </a:r>
            <a:r>
              <a:rPr lang="en-US" sz="5400" dirty="0" err="1">
                <a:solidFill>
                  <a:srgbClr val="000000"/>
                </a:solidFill>
                <a:latin typeface="Muli"/>
              </a:rPr>
              <a:t>trên</a:t>
            </a:r>
            <a:r>
              <a:rPr lang="en-US" sz="5400" dirty="0">
                <a:solidFill>
                  <a:srgbClr val="000000"/>
                </a:solidFill>
                <a:latin typeface="Muli"/>
              </a:rPr>
              <a:t> </a:t>
            </a:r>
            <a:r>
              <a:rPr lang="en-US" sz="5400" dirty="0" err="1">
                <a:solidFill>
                  <a:srgbClr val="000000"/>
                </a:solidFill>
                <a:latin typeface="Muli"/>
              </a:rPr>
              <a:t>bề</a:t>
            </a:r>
            <a:r>
              <a:rPr lang="en-US" sz="5400" dirty="0">
                <a:solidFill>
                  <a:srgbClr val="000000"/>
                </a:solidFill>
                <a:latin typeface="Muli"/>
              </a:rPr>
              <a:t> </a:t>
            </a:r>
            <a:r>
              <a:rPr lang="en-US" sz="5400" dirty="0" err="1">
                <a:solidFill>
                  <a:srgbClr val="000000"/>
                </a:solidFill>
                <a:latin typeface="Muli"/>
              </a:rPr>
              <a:t>mặt</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a:t>
            </a:r>
          </a:p>
        </p:txBody>
      </p:sp>
      <p:pic>
        <p:nvPicPr>
          <p:cNvPr id="1026" name="Picture 2" descr="Mức xử phạt khai thác đất trái phép là bao nhiêu năm 2023?">
            <a:extLst>
              <a:ext uri="{FF2B5EF4-FFF2-40B4-BE49-F238E27FC236}">
                <a16:creationId xmlns:a16="http://schemas.microsoft.com/office/drawing/2014/main" id="{2802DD67-5544-C546-89B6-E38AE57D4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27740">
            <a:off x="9774203" y="602216"/>
            <a:ext cx="7722973"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hế nào là khai thác khoáng sản trái phép?">
            <a:extLst>
              <a:ext uri="{FF2B5EF4-FFF2-40B4-BE49-F238E27FC236}">
                <a16:creationId xmlns:a16="http://schemas.microsoft.com/office/drawing/2014/main" id="{16434719-2EE6-6358-E400-A189E8882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972">
            <a:off x="10044514" y="5475026"/>
            <a:ext cx="7540305" cy="3958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1049000" cy="41148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486400" y="876300"/>
            <a:ext cx="9592275" cy="3139321"/>
          </a:xfrm>
          <a:prstGeom prst="rect">
            <a:avLst/>
          </a:prstGeom>
          <a:noFill/>
        </p:spPr>
        <p:txBody>
          <a:bodyPr wrap="square" rtlCol="0">
            <a:spAutoFit/>
          </a:bodyPr>
          <a:lstStyle/>
          <a:p>
            <a:pPr lvl="0" algn="ctr" defTabSz="1371600"/>
            <a:r>
              <a:rPr lang="en-US" sz="6600" b="1" dirty="0">
                <a:solidFill>
                  <a:srgbClr val="FF0000"/>
                </a:solidFill>
                <a:latin typeface="Calibri" panose="020F0502020204030204" pitchFamily="34" charset="0"/>
                <a:ea typeface="楷体"/>
                <a:cs typeface="Calibri" panose="020F0502020204030204" pitchFamily="34" charset="0"/>
              </a:rPr>
              <a:t>2. </a:t>
            </a:r>
            <a:r>
              <a:rPr lang="vi-VN" sz="6600" b="1" dirty="0">
                <a:solidFill>
                  <a:srgbClr val="FF0000"/>
                </a:solidFill>
                <a:latin typeface="Calibri" panose="020F0502020204030204" pitchFamily="34" charset="0"/>
                <a:ea typeface="楷体"/>
                <a:cs typeface="Calibri" panose="020F0502020204030204" pitchFamily="34" charset="0"/>
              </a:rPr>
              <a:t>Nêu tác hại của xói mòn đất đối với thực vật, động vật và con người.</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4C713466-9C6F-9BFA-30FC-B15FA7E0524E}"/>
              </a:ext>
            </a:extLst>
          </p:cNvPr>
          <p:cNvGrpSpPr/>
          <p:nvPr/>
        </p:nvGrpSpPr>
        <p:grpSpPr>
          <a:xfrm>
            <a:off x="1295400" y="3238500"/>
            <a:ext cx="6096000" cy="2354823"/>
            <a:chOff x="914400" y="3238500"/>
            <a:chExt cx="6096000" cy="2354823"/>
          </a:xfrm>
        </p:grpSpPr>
        <p:grpSp>
          <p:nvGrpSpPr>
            <p:cNvPr id="4" name="Group 18">
              <a:extLst>
                <a:ext uri="{FF2B5EF4-FFF2-40B4-BE49-F238E27FC236}">
                  <a16:creationId xmlns:a16="http://schemas.microsoft.com/office/drawing/2014/main" id="{B2299027-A0A2-FB2E-3E30-AA316E22471F}"/>
                </a:ext>
              </a:extLst>
            </p:cNvPr>
            <p:cNvGrpSpPr/>
            <p:nvPr/>
          </p:nvGrpSpPr>
          <p:grpSpPr>
            <a:xfrm>
              <a:off x="914400" y="3238500"/>
              <a:ext cx="6096000" cy="2015927"/>
              <a:chOff x="0" y="0"/>
              <a:chExt cx="12573085" cy="12630711"/>
            </a:xfrm>
          </p:grpSpPr>
          <p:sp>
            <p:nvSpPr>
              <p:cNvPr id="5" name="Freeform 19">
                <a:extLst>
                  <a:ext uri="{FF2B5EF4-FFF2-40B4-BE49-F238E27FC236}">
                    <a16:creationId xmlns:a16="http://schemas.microsoft.com/office/drawing/2014/main" id="{04386657-AAA7-AD5E-20E7-5C1986DBD550}"/>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6" name="Freeform 20">
                <a:extLst>
                  <a:ext uri="{FF2B5EF4-FFF2-40B4-BE49-F238E27FC236}">
                    <a16:creationId xmlns:a16="http://schemas.microsoft.com/office/drawing/2014/main" id="{61EEF76C-FD21-7EE2-63C4-27AB21BC366C}"/>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9" name="TextBox 8">
              <a:extLst>
                <a:ext uri="{FF2B5EF4-FFF2-40B4-BE49-F238E27FC236}">
                  <a16:creationId xmlns:a16="http://schemas.microsoft.com/office/drawing/2014/main" id="{27EFF03B-D18F-1FD8-E068-3FAC0BAFB11B}"/>
                </a:ext>
              </a:extLst>
            </p:cNvPr>
            <p:cNvSpPr txBox="1"/>
            <p:nvPr/>
          </p:nvSpPr>
          <p:spPr>
            <a:xfrm>
              <a:off x="1143000" y="3467100"/>
              <a:ext cx="5638800" cy="21262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Cuốn trôi tất cả dưỡng chất của đất, phá huỷ nhanh chóng kết cấu của đất.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90C04DC8-B862-4827-7110-47C4408DAE2A}"/>
              </a:ext>
            </a:extLst>
          </p:cNvPr>
          <p:cNvGrpSpPr/>
          <p:nvPr/>
        </p:nvGrpSpPr>
        <p:grpSpPr>
          <a:xfrm>
            <a:off x="10210800" y="3238500"/>
            <a:ext cx="6858000" cy="2015927"/>
            <a:chOff x="914400" y="3238500"/>
            <a:chExt cx="6096000" cy="2015927"/>
          </a:xfrm>
        </p:grpSpPr>
        <p:grpSp>
          <p:nvGrpSpPr>
            <p:cNvPr id="12" name="Group 18">
              <a:extLst>
                <a:ext uri="{FF2B5EF4-FFF2-40B4-BE49-F238E27FC236}">
                  <a16:creationId xmlns:a16="http://schemas.microsoft.com/office/drawing/2014/main" id="{BE955C57-EF25-B72F-FC8E-F2E17B6440D5}"/>
                </a:ext>
              </a:extLst>
            </p:cNvPr>
            <p:cNvGrpSpPr/>
            <p:nvPr/>
          </p:nvGrpSpPr>
          <p:grpSpPr>
            <a:xfrm>
              <a:off x="914400" y="3238500"/>
              <a:ext cx="6096000" cy="2015927"/>
              <a:chOff x="0" y="0"/>
              <a:chExt cx="12573085" cy="12630711"/>
            </a:xfrm>
          </p:grpSpPr>
          <p:sp>
            <p:nvSpPr>
              <p:cNvPr id="19" name="Freeform 19">
                <a:extLst>
                  <a:ext uri="{FF2B5EF4-FFF2-40B4-BE49-F238E27FC236}">
                    <a16:creationId xmlns:a16="http://schemas.microsoft.com/office/drawing/2014/main" id="{CE1681D8-BC1B-CF04-AE17-5EDF4B0DD15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20" name="Freeform 20">
                <a:extLst>
                  <a:ext uri="{FF2B5EF4-FFF2-40B4-BE49-F238E27FC236}">
                    <a16:creationId xmlns:a16="http://schemas.microsoft.com/office/drawing/2014/main" id="{5AEDDAC8-D86B-EB64-8031-F602FC070D31}"/>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18" name="TextBox 17">
              <a:extLst>
                <a:ext uri="{FF2B5EF4-FFF2-40B4-BE49-F238E27FC236}">
                  <a16:creationId xmlns:a16="http://schemas.microsoft.com/office/drawing/2014/main" id="{F11A0E21-4273-5AC5-8836-A1E508B941A6}"/>
                </a:ext>
              </a:extLst>
            </p:cNvPr>
            <p:cNvSpPr txBox="1"/>
            <p:nvPr/>
          </p:nvSpPr>
          <p:spPr>
            <a:xfrm>
              <a:off x="1143000" y="3619500"/>
              <a:ext cx="56388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Tạo các khe rãnh lớn gây xói mòn làm mất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32" name="Freeform 2">
            <a:extLst>
              <a:ext uri="{FF2B5EF4-FFF2-40B4-BE49-F238E27FC236}">
                <a16:creationId xmlns:a16="http://schemas.microsoft.com/office/drawing/2014/main" id="{544FAEE6-AEAC-C30A-95C2-9113B0F82FB8}"/>
              </a:ext>
            </a:extLst>
          </p:cNvPr>
          <p:cNvSpPr/>
          <p:nvPr/>
        </p:nvSpPr>
        <p:spPr>
          <a:xfrm>
            <a:off x="990600" y="5829300"/>
            <a:ext cx="6858000" cy="3240024"/>
          </a:xfrm>
          <a:custGeom>
            <a:avLst/>
            <a:gdLst/>
            <a:ahLst/>
            <a:cxnLst/>
            <a:rect l="l" t="t" r="r" b="b"/>
            <a:pathLst>
              <a:path w="7315200" h="3697224">
                <a:moveTo>
                  <a:pt x="0" y="0"/>
                </a:moveTo>
                <a:lnTo>
                  <a:pt x="7315200" y="0"/>
                </a:lnTo>
                <a:lnTo>
                  <a:pt x="7315200" y="3697224"/>
                </a:lnTo>
                <a:lnTo>
                  <a:pt x="0" y="3697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3">
            <a:extLst>
              <a:ext uri="{FF2B5EF4-FFF2-40B4-BE49-F238E27FC236}">
                <a16:creationId xmlns:a16="http://schemas.microsoft.com/office/drawing/2014/main" id="{16CBE8C1-5105-B2D7-5D54-DCE9E68DD8BB}"/>
              </a:ext>
            </a:extLst>
          </p:cNvPr>
          <p:cNvSpPr/>
          <p:nvPr/>
        </p:nvSpPr>
        <p:spPr>
          <a:xfrm>
            <a:off x="10591800" y="5676900"/>
            <a:ext cx="6400800" cy="3521763"/>
          </a:xfrm>
          <a:custGeom>
            <a:avLst/>
            <a:gdLst/>
            <a:ahLst/>
            <a:cxnLst/>
            <a:rect l="l" t="t" r="r" b="b"/>
            <a:pathLst>
              <a:path w="4899487" h="4893363">
                <a:moveTo>
                  <a:pt x="0" y="0"/>
                </a:moveTo>
                <a:lnTo>
                  <a:pt x="4899488" y="0"/>
                </a:lnTo>
                <a:lnTo>
                  <a:pt x="4899488" y="4893363"/>
                </a:lnTo>
                <a:lnTo>
                  <a:pt x="0" y="489336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422279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914400" y="3314700"/>
            <a:ext cx="60960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323439"/>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Cuốn các hạt đất bay đi làm mất đất.</a:t>
              </a:r>
            </a:p>
          </p:txBody>
        </p:sp>
      </p:grpSp>
      <p:grpSp>
        <p:nvGrpSpPr>
          <p:cNvPr id="26" name="Group 25">
            <a:extLst>
              <a:ext uri="{FF2B5EF4-FFF2-40B4-BE49-F238E27FC236}">
                <a16:creationId xmlns:a16="http://schemas.microsoft.com/office/drawing/2014/main" id="{21EF3B3F-EDD1-A3AF-A2DB-31BB6CADBA75}"/>
              </a:ext>
            </a:extLst>
          </p:cNvPr>
          <p:cNvGrpSpPr/>
          <p:nvPr/>
        </p:nvGrpSpPr>
        <p:grpSpPr>
          <a:xfrm>
            <a:off x="9829800" y="3390900"/>
            <a:ext cx="6934200" cy="2167592"/>
            <a:chOff x="914400" y="3238500"/>
            <a:chExt cx="6096000" cy="2167592"/>
          </a:xfrm>
        </p:grpSpPr>
        <p:grpSp>
          <p:nvGrpSpPr>
            <p:cNvPr id="27" name="Group 18">
              <a:extLst>
                <a:ext uri="{FF2B5EF4-FFF2-40B4-BE49-F238E27FC236}">
                  <a16:creationId xmlns:a16="http://schemas.microsoft.com/office/drawing/2014/main" id="{1E98A68E-EC1F-F7A6-7055-9D01B4043C95}"/>
                </a:ext>
              </a:extLst>
            </p:cNvPr>
            <p:cNvGrpSpPr/>
            <p:nvPr/>
          </p:nvGrpSpPr>
          <p:grpSpPr>
            <a:xfrm>
              <a:off x="914400" y="3238500"/>
              <a:ext cx="6096000" cy="2015927"/>
              <a:chOff x="0" y="0"/>
              <a:chExt cx="12573085" cy="12630711"/>
            </a:xfrm>
          </p:grpSpPr>
          <p:sp>
            <p:nvSpPr>
              <p:cNvPr id="30" name="Freeform 19">
                <a:extLst>
                  <a:ext uri="{FF2B5EF4-FFF2-40B4-BE49-F238E27FC236}">
                    <a16:creationId xmlns:a16="http://schemas.microsoft.com/office/drawing/2014/main" id="{12E25599-0F94-A8A0-F7DA-86021DD2F73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31" name="Freeform 20">
                <a:extLst>
                  <a:ext uri="{FF2B5EF4-FFF2-40B4-BE49-F238E27FC236}">
                    <a16:creationId xmlns:a16="http://schemas.microsoft.com/office/drawing/2014/main" id="{17233488-3742-5D51-BD76-776A5BEF0890}"/>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28" name="TextBox 27">
              <a:extLst>
                <a:ext uri="{FF2B5EF4-FFF2-40B4-BE49-F238E27FC236}">
                  <a16:creationId xmlns:a16="http://schemas.microsoft.com/office/drawing/2014/main" id="{C8723504-FC44-4227-EAD9-87393F47A81B}"/>
                </a:ext>
              </a:extLst>
            </p:cNvPr>
            <p:cNvSpPr txBox="1"/>
            <p:nvPr/>
          </p:nvSpPr>
          <p:spPr>
            <a:xfrm>
              <a:off x="1143000" y="3467100"/>
              <a:ext cx="5638800" cy="1938992"/>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Thành phần đất và các chất hữu cơ bị suy giảm</a:t>
              </a:r>
            </a:p>
          </p:txBody>
        </p:sp>
      </p:grpSp>
      <p:sp>
        <p:nvSpPr>
          <p:cNvPr id="33" name="Freeform 3">
            <a:extLst>
              <a:ext uri="{FF2B5EF4-FFF2-40B4-BE49-F238E27FC236}">
                <a16:creationId xmlns:a16="http://schemas.microsoft.com/office/drawing/2014/main" id="{7E47EAC9-D648-E55A-4098-005EF5C51E25}"/>
              </a:ext>
            </a:extLst>
          </p:cNvPr>
          <p:cNvSpPr/>
          <p:nvPr/>
        </p:nvSpPr>
        <p:spPr>
          <a:xfrm>
            <a:off x="1981200" y="5600700"/>
            <a:ext cx="4675909" cy="4114800"/>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4" name="Freeform 4">
            <a:extLst>
              <a:ext uri="{FF2B5EF4-FFF2-40B4-BE49-F238E27FC236}">
                <a16:creationId xmlns:a16="http://schemas.microsoft.com/office/drawing/2014/main" id="{7AA3A5F5-D2EF-CA11-05FA-CA6A4FF32DBA}"/>
              </a:ext>
            </a:extLst>
          </p:cNvPr>
          <p:cNvSpPr/>
          <p:nvPr/>
        </p:nvSpPr>
        <p:spPr>
          <a:xfrm>
            <a:off x="9525000" y="5905500"/>
            <a:ext cx="7315200" cy="34838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388641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4288"/>
            <a:ext cx="16230600" cy="8238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txBody>
            <a:bodyPr/>
            <a:lstStyle/>
            <a:p>
              <a:endParaRPr lang="en-US"/>
            </a:p>
          </p:txBody>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txBody>
            <a:bodyPr/>
            <a:lstStyle/>
            <a:p>
              <a:endParaRPr lang="en-US"/>
            </a:p>
          </p:txBody>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txBody>
            <a:bodyPr/>
            <a:lstStyle/>
            <a:p>
              <a:endParaRPr lang="en-US"/>
            </a:p>
          </p:txBody>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txBody>
            <a:bodyPr/>
            <a:lstStyle/>
            <a:p>
              <a:endParaRPr lang="en-US"/>
            </a:p>
          </p:txBody>
        </p:sp>
      </p:grpSp>
      <p:grpSp>
        <p:nvGrpSpPr>
          <p:cNvPr id="12" name="Group 12"/>
          <p:cNvGrpSpPr/>
          <p:nvPr/>
        </p:nvGrpSpPr>
        <p:grpSpPr>
          <a:xfrm>
            <a:off x="2057400" y="3009900"/>
            <a:ext cx="14169148" cy="5319850"/>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txBody>
            <a:bodyPr/>
            <a:lstStyle/>
            <a:p>
              <a:endParaRPr lang="en-US"/>
            </a:p>
          </p:txBody>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9"/>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9"/>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9"/>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txBody>
            <a:bodyPr/>
            <a:lstStyle/>
            <a:p>
              <a:endParaRPr lang="en-US"/>
            </a:p>
          </p:txBody>
        </p:sp>
      </p:grpSp>
      <p:grpSp>
        <p:nvGrpSpPr>
          <p:cNvPr id="18" name="Group 18"/>
          <p:cNvGrpSpPr/>
          <p:nvPr/>
        </p:nvGrpSpPr>
        <p:grpSpPr>
          <a:xfrm>
            <a:off x="1819690" y="2796923"/>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1" name="Group 21"/>
          <p:cNvGrpSpPr/>
          <p:nvPr/>
        </p:nvGrpSpPr>
        <p:grpSpPr>
          <a:xfrm rot="-5400000">
            <a:off x="1819690" y="7688456"/>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7" name="Group 27"/>
          <p:cNvGrpSpPr/>
          <p:nvPr/>
        </p:nvGrpSpPr>
        <p:grpSpPr>
          <a:xfrm rot="5400000">
            <a:off x="15540748" y="2784292"/>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6" name="Group 36"/>
          <p:cNvGrpSpPr/>
          <p:nvPr/>
        </p:nvGrpSpPr>
        <p:grpSpPr>
          <a:xfrm rot="-10800000">
            <a:off x="15616948" y="7661092"/>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pic>
        <p:nvPicPr>
          <p:cNvPr id="43" name="Picture 42">
            <a:extLst>
              <a:ext uri="{FF2B5EF4-FFF2-40B4-BE49-F238E27FC236}">
                <a16:creationId xmlns:a16="http://schemas.microsoft.com/office/drawing/2014/main" id="{2A206209-718B-A763-2E76-38AE2C87E8CD}"/>
              </a:ext>
            </a:extLst>
          </p:cNvPr>
          <p:cNvPicPr>
            <a:picLocks noChangeAspect="1"/>
          </p:cNvPicPr>
          <p:nvPr/>
        </p:nvPicPr>
        <p:blipFill>
          <a:blip r:embed="rId2"/>
          <a:stretch>
            <a:fillRect/>
          </a:stretch>
        </p:blipFill>
        <p:spPr>
          <a:xfrm>
            <a:off x="2667000" y="1409700"/>
            <a:ext cx="13625741" cy="1609483"/>
          </a:xfrm>
          <a:prstGeom prst="rect">
            <a:avLst/>
          </a:prstGeom>
        </p:spPr>
      </p:pic>
      <p:sp>
        <p:nvSpPr>
          <p:cNvPr id="44" name="Freeform 4">
            <a:extLst>
              <a:ext uri="{FF2B5EF4-FFF2-40B4-BE49-F238E27FC236}">
                <a16:creationId xmlns:a16="http://schemas.microsoft.com/office/drawing/2014/main" id="{A12B0996-C3B6-5B4D-A0C4-C2D622A39F2D}"/>
              </a:ext>
            </a:extLst>
          </p:cNvPr>
          <p:cNvSpPr/>
          <p:nvPr/>
        </p:nvSpPr>
        <p:spPr>
          <a:xfrm flipH="1">
            <a:off x="152400" y="5424237"/>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3"/>
            <a:stretch>
              <a:fillRect/>
            </a:stretch>
          </a:blipFill>
        </p:spPr>
        <p:txBody>
          <a:bodyPr/>
          <a:lstStyle/>
          <a:p>
            <a:endParaRPr lang="en-US"/>
          </a:p>
        </p:txBody>
      </p:sp>
      <p:sp>
        <p:nvSpPr>
          <p:cNvPr id="45" name="TextBox 44">
            <a:extLst>
              <a:ext uri="{FF2B5EF4-FFF2-40B4-BE49-F238E27FC236}">
                <a16:creationId xmlns:a16="http://schemas.microsoft.com/office/drawing/2014/main" id="{16970190-C8FF-7911-7821-F2456B57DC21}"/>
              </a:ext>
            </a:extLst>
          </p:cNvPr>
          <p:cNvSpPr txBox="1"/>
          <p:nvPr/>
        </p:nvSpPr>
        <p:spPr>
          <a:xfrm>
            <a:off x="3581400" y="3848100"/>
            <a:ext cx="12115800" cy="3785652"/>
          </a:xfrm>
          <a:prstGeom prst="rect">
            <a:avLst/>
          </a:prstGeom>
          <a:noFill/>
        </p:spPr>
        <p:txBody>
          <a:bodyPr wrap="square" rtlCol="0">
            <a:spAutoFit/>
          </a:bodyPr>
          <a:lstStyle/>
          <a:p>
            <a:pPr marL="857250" indent="-857250" algn="just">
              <a:buFont typeface="Arial" panose="020B0604020202020204" pitchFamily="34" charset="0"/>
              <a:buChar char="•"/>
            </a:pPr>
            <a:r>
              <a:rPr lang="en-US" sz="6000" dirty="0" err="1"/>
              <a:t>Sắp</a:t>
            </a:r>
            <a:r>
              <a:rPr lang="en-US" sz="6000" dirty="0"/>
              <a:t> </a:t>
            </a:r>
            <a:r>
              <a:rPr lang="en-US" sz="6000" dirty="0" err="1"/>
              <a:t>xếp</a:t>
            </a:r>
            <a:r>
              <a:rPr lang="en-US" sz="6000" dirty="0"/>
              <a:t> </a:t>
            </a:r>
            <a:r>
              <a:rPr lang="en-US" sz="6000" dirty="0" err="1"/>
              <a:t>các</a:t>
            </a:r>
            <a:r>
              <a:rPr lang="en-US" sz="6000" dirty="0"/>
              <a:t> </a:t>
            </a:r>
            <a:r>
              <a:rPr lang="en-US" sz="6000" dirty="0" err="1"/>
              <a:t>từ</a:t>
            </a:r>
            <a:r>
              <a:rPr lang="en-US" sz="6000" dirty="0"/>
              <a:t> </a:t>
            </a:r>
            <a:r>
              <a:rPr lang="en-US" sz="6000" dirty="0" err="1"/>
              <a:t>thành</a:t>
            </a:r>
            <a:r>
              <a:rPr lang="en-US" sz="6000" dirty="0"/>
              <a:t> </a:t>
            </a:r>
            <a:r>
              <a:rPr lang="en-US" sz="6000" dirty="0" err="1"/>
              <a:t>cụm</a:t>
            </a:r>
            <a:r>
              <a:rPr lang="en-US" sz="6000" dirty="0"/>
              <a:t> </a:t>
            </a:r>
            <a:r>
              <a:rPr lang="en-US" sz="6000" dirty="0" err="1"/>
              <a:t>từ</a:t>
            </a:r>
            <a:r>
              <a:rPr lang="en-US" sz="6000" dirty="0"/>
              <a:t> </a:t>
            </a:r>
            <a:r>
              <a:rPr lang="en-US" sz="6000" dirty="0" err="1"/>
              <a:t>có</a:t>
            </a:r>
            <a:r>
              <a:rPr lang="en-US" sz="6000" dirty="0"/>
              <a:t> </a:t>
            </a:r>
            <a:r>
              <a:rPr lang="en-US" sz="6000" dirty="0" err="1"/>
              <a:t>nghĩa</a:t>
            </a:r>
            <a:r>
              <a:rPr lang="en-US" sz="6000" dirty="0"/>
              <a:t> </a:t>
            </a:r>
            <a:r>
              <a:rPr lang="en-US" sz="6000" dirty="0" err="1"/>
              <a:t>chỉ</a:t>
            </a:r>
            <a:r>
              <a:rPr lang="en-US" sz="6000" dirty="0"/>
              <a:t> </a:t>
            </a:r>
            <a:r>
              <a:rPr lang="en-US" sz="6000" dirty="0" err="1"/>
              <a:t>hiện</a:t>
            </a:r>
            <a:r>
              <a:rPr lang="en-US" sz="6000" dirty="0"/>
              <a:t> </a:t>
            </a:r>
            <a:r>
              <a:rPr lang="en-US" sz="6000" dirty="0" err="1"/>
              <a:t>tượng</a:t>
            </a:r>
            <a:r>
              <a:rPr lang="en-US" sz="6000" dirty="0"/>
              <a:t> </a:t>
            </a:r>
            <a:r>
              <a:rPr lang="en-US" sz="6000" dirty="0" err="1"/>
              <a:t>thiên</a:t>
            </a:r>
            <a:r>
              <a:rPr lang="en-US" sz="6000" dirty="0"/>
              <a:t> </a:t>
            </a:r>
            <a:r>
              <a:rPr lang="en-US" sz="6000" dirty="0" err="1"/>
              <a:t>nhiên</a:t>
            </a:r>
            <a:r>
              <a:rPr lang="en-US" sz="6000" dirty="0"/>
              <a:t>.</a:t>
            </a:r>
          </a:p>
          <a:p>
            <a:pPr marL="857250" indent="-857250" algn="just">
              <a:buFont typeface="Arial" panose="020B0604020202020204" pitchFamily="34" charset="0"/>
              <a:buChar char="•"/>
            </a:pPr>
            <a:r>
              <a:rPr lang="en-US" sz="6000" dirty="0" err="1"/>
              <a:t>Bạn</a:t>
            </a:r>
            <a:r>
              <a:rPr lang="en-US" sz="6000" dirty="0"/>
              <a:t> </a:t>
            </a:r>
            <a:r>
              <a:rPr lang="en-US" sz="6000" dirty="0" err="1"/>
              <a:t>nào</a:t>
            </a:r>
            <a:r>
              <a:rPr lang="en-US" sz="6000" dirty="0"/>
              <a:t> </a:t>
            </a:r>
            <a:r>
              <a:rPr lang="en-US" sz="6000" dirty="0" err="1"/>
              <a:t>trả</a:t>
            </a:r>
            <a:r>
              <a:rPr lang="en-US" sz="6000" dirty="0"/>
              <a:t> </a:t>
            </a:r>
            <a:r>
              <a:rPr lang="en-US" sz="6000" dirty="0" err="1"/>
              <a:t>lời</a:t>
            </a:r>
            <a:r>
              <a:rPr lang="en-US" sz="6000" dirty="0"/>
              <a:t> </a:t>
            </a:r>
            <a:r>
              <a:rPr lang="en-US" sz="6000" dirty="0" err="1"/>
              <a:t>đúng</a:t>
            </a:r>
            <a:r>
              <a:rPr lang="en-US" sz="6000" dirty="0"/>
              <a:t> </a:t>
            </a:r>
            <a:r>
              <a:rPr lang="en-US" sz="6000" dirty="0" err="1"/>
              <a:t>sẽ</a:t>
            </a:r>
            <a:r>
              <a:rPr lang="en-US" sz="6000" dirty="0"/>
              <a:t> </a:t>
            </a:r>
            <a:r>
              <a:rPr lang="en-US" sz="6000" dirty="0" err="1"/>
              <a:t>được</a:t>
            </a:r>
            <a:r>
              <a:rPr lang="en-US" sz="6000" dirty="0"/>
              <a:t> </a:t>
            </a:r>
            <a:r>
              <a:rPr lang="en-US" sz="6000" dirty="0" err="1"/>
              <a:t>thưởng</a:t>
            </a:r>
            <a:r>
              <a:rPr lang="en-US" sz="6000" dirty="0"/>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900" decel="100000" fill="hold"/>
                                        <p:tgtEl>
                                          <p:spTgt spid="4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3. Quan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sát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5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cho</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ý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nghĩa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mỗi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a:t>
              </a:r>
            </a:p>
          </p:txBody>
        </p:sp>
      </p:grpSp>
      <p:pic>
        <p:nvPicPr>
          <p:cNvPr id="3" name="Picture 2">
            <a:extLst>
              <a:ext uri="{FF2B5EF4-FFF2-40B4-BE49-F238E27FC236}">
                <a16:creationId xmlns:a16="http://schemas.microsoft.com/office/drawing/2014/main" id="{3A552B1D-D958-3172-ADD2-D63DA100E7DD}"/>
              </a:ext>
            </a:extLst>
          </p:cNvPr>
          <p:cNvPicPr>
            <a:picLocks noChangeAspect="1"/>
          </p:cNvPicPr>
          <p:nvPr/>
        </p:nvPicPr>
        <p:blipFill>
          <a:blip r:embed="rId2"/>
          <a:stretch>
            <a:fillRect/>
          </a:stretch>
        </p:blipFill>
        <p:spPr>
          <a:xfrm>
            <a:off x="381000" y="29337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FB3391CE-CC0E-B64D-C843-DD43C8E6EC25}"/>
              </a:ext>
            </a:extLst>
          </p:cNvPr>
          <p:cNvPicPr>
            <a:picLocks noChangeAspect="1"/>
          </p:cNvPicPr>
          <p:nvPr/>
        </p:nvPicPr>
        <p:blipFill>
          <a:blip r:embed="rId3"/>
          <a:stretch>
            <a:fillRect/>
          </a:stretch>
        </p:blipFill>
        <p:spPr>
          <a:xfrm>
            <a:off x="7391400" y="2933700"/>
            <a:ext cx="10684200" cy="533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33633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2781300"/>
            <a:ext cx="10134600" cy="4876800"/>
          </a:xfrm>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3383" y="463698"/>
                  <a:pt x="302830" y="81254"/>
                  <a:pt x="576238" y="0"/>
                </a:cubicBezTo>
                <a:cubicBezTo>
                  <a:pt x="2281139" y="211847"/>
                  <a:pt x="5683421" y="809919"/>
                  <a:pt x="9558361" y="0"/>
                </a:cubicBezTo>
                <a:cubicBezTo>
                  <a:pt x="9859465" y="-143663"/>
                  <a:pt x="10046004" y="335998"/>
                  <a:pt x="10134600" y="812817"/>
                </a:cubicBezTo>
                <a:cubicBezTo>
                  <a:pt x="10097971" y="2107235"/>
                  <a:pt x="10271733" y="2556284"/>
                  <a:pt x="10134600" y="4063982"/>
                </a:cubicBezTo>
                <a:cubicBezTo>
                  <a:pt x="10151635" y="4419966"/>
                  <a:pt x="9823542" y="4804798"/>
                  <a:pt x="9558361" y="4876800"/>
                </a:cubicBezTo>
                <a:cubicBezTo>
                  <a:pt x="6874887" y="5101710"/>
                  <a:pt x="3151334" y="5464317"/>
                  <a:pt x="576238" y="4876800"/>
                </a:cubicBezTo>
                <a:cubicBezTo>
                  <a:pt x="461202" y="4851986"/>
                  <a:pt x="-110624" y="4537846"/>
                  <a:pt x="0" y="4063982"/>
                </a:cubicBezTo>
                <a:cubicBezTo>
                  <a:pt x="45202" y="2838396"/>
                  <a:pt x="-194303" y="1776297"/>
                  <a:pt x="0" y="812817"/>
                </a:cubicBezTo>
                <a:close/>
              </a:path>
              <a:path w="10134600" h="4876800" stroke="0" extrusionOk="0">
                <a:moveTo>
                  <a:pt x="0" y="812817"/>
                </a:moveTo>
                <a:cubicBezTo>
                  <a:pt x="-9879" y="409447"/>
                  <a:pt x="273243" y="13798"/>
                  <a:pt x="576238" y="0"/>
                </a:cubicBezTo>
                <a:cubicBezTo>
                  <a:pt x="3956851" y="141015"/>
                  <a:pt x="8213712" y="49054"/>
                  <a:pt x="9558361" y="0"/>
                </a:cubicBezTo>
                <a:cubicBezTo>
                  <a:pt x="9773184" y="-39313"/>
                  <a:pt x="10231877" y="338984"/>
                  <a:pt x="10134600" y="812817"/>
                </a:cubicBezTo>
                <a:cubicBezTo>
                  <a:pt x="10459994" y="1357805"/>
                  <a:pt x="10486311" y="2797739"/>
                  <a:pt x="10134600" y="4063982"/>
                </a:cubicBezTo>
                <a:cubicBezTo>
                  <a:pt x="10093930" y="4475854"/>
                  <a:pt x="9777321" y="4825581"/>
                  <a:pt x="9558361" y="4876800"/>
                </a:cubicBezTo>
                <a:cubicBezTo>
                  <a:pt x="8305772" y="3820285"/>
                  <a:pt x="3916213" y="5213501"/>
                  <a:pt x="576238" y="4876800"/>
                </a:cubicBezTo>
                <a:cubicBezTo>
                  <a:pt x="274287" y="4947788"/>
                  <a:pt x="-21079" y="4425765"/>
                  <a:pt x="0" y="4063982"/>
                </a:cubicBezTo>
                <a:cubicBezTo>
                  <a:pt x="148271" y="2933412"/>
                  <a:pt x="157538" y="2096387"/>
                  <a:pt x="0" y="812817"/>
                </a:cubicBezTo>
                <a:close/>
              </a:path>
              <a:path w="10134600" h="4876800" fill="none" stroke="0" extrusionOk="0">
                <a:moveTo>
                  <a:pt x="0" y="812817"/>
                </a:moveTo>
                <a:cubicBezTo>
                  <a:pt x="60331" y="386755"/>
                  <a:pt x="286717" y="35798"/>
                  <a:pt x="576238" y="0"/>
                </a:cubicBezTo>
                <a:cubicBezTo>
                  <a:pt x="3060718" y="476465"/>
                  <a:pt x="5039385" y="514170"/>
                  <a:pt x="9558361" y="0"/>
                </a:cubicBezTo>
                <a:cubicBezTo>
                  <a:pt x="9839073" y="-219005"/>
                  <a:pt x="10139509" y="321115"/>
                  <a:pt x="10134600" y="812817"/>
                </a:cubicBezTo>
                <a:cubicBezTo>
                  <a:pt x="10097480" y="2035784"/>
                  <a:pt x="10402609" y="2415524"/>
                  <a:pt x="10134600" y="4063982"/>
                </a:cubicBezTo>
                <a:cubicBezTo>
                  <a:pt x="10156051" y="4508916"/>
                  <a:pt x="9778133" y="4792965"/>
                  <a:pt x="9558361" y="4876800"/>
                </a:cubicBezTo>
                <a:cubicBezTo>
                  <a:pt x="6702570" y="4568226"/>
                  <a:pt x="2793989" y="4673710"/>
                  <a:pt x="576238" y="4876800"/>
                </a:cubicBezTo>
                <a:cubicBezTo>
                  <a:pt x="191320" y="4818058"/>
                  <a:pt x="-115927" y="4481841"/>
                  <a:pt x="0" y="4063982"/>
                </a:cubicBezTo>
                <a:cubicBezTo>
                  <a:pt x="-79610" y="3054453"/>
                  <a:pt x="-163390" y="1901114"/>
                  <a:pt x="0" y="812817"/>
                </a:cubicBezTo>
                <a:close/>
              </a:path>
              <a:path w="10134600" h="4876800" fill="none" stroke="0" extrusionOk="0">
                <a:moveTo>
                  <a:pt x="0" y="812817"/>
                </a:moveTo>
                <a:cubicBezTo>
                  <a:pt x="44662" y="444142"/>
                  <a:pt x="309864" y="99204"/>
                  <a:pt x="576238" y="0"/>
                </a:cubicBezTo>
                <a:cubicBezTo>
                  <a:pt x="3042840" y="495410"/>
                  <a:pt x="5205632" y="652031"/>
                  <a:pt x="9558361" y="0"/>
                </a:cubicBezTo>
                <a:cubicBezTo>
                  <a:pt x="9859173" y="-114720"/>
                  <a:pt x="10100253" y="304275"/>
                  <a:pt x="10134600" y="812817"/>
                </a:cubicBezTo>
                <a:cubicBezTo>
                  <a:pt x="10100730" y="2074103"/>
                  <a:pt x="10327984" y="2490938"/>
                  <a:pt x="10134600" y="4063982"/>
                </a:cubicBezTo>
                <a:cubicBezTo>
                  <a:pt x="10113559" y="4467312"/>
                  <a:pt x="9837797" y="4827809"/>
                  <a:pt x="9558361" y="4876800"/>
                </a:cubicBezTo>
                <a:cubicBezTo>
                  <a:pt x="6479455" y="4622489"/>
                  <a:pt x="2673586" y="5244152"/>
                  <a:pt x="576238" y="4876800"/>
                </a:cubicBezTo>
                <a:cubicBezTo>
                  <a:pt x="365940" y="4855639"/>
                  <a:pt x="-150362" y="4492221"/>
                  <a:pt x="0" y="4063982"/>
                </a:cubicBezTo>
                <a:cubicBezTo>
                  <a:pt x="26907" y="2889247"/>
                  <a:pt x="-193118" y="1884026"/>
                  <a:pt x="0" y="812817"/>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2233" y="432577"/>
                          <a:pt x="294698" y="67606"/>
                          <a:pt x="576238" y="0"/>
                        </a:cubicBezTo>
                        <a:cubicBezTo>
                          <a:pt x="2593122" y="193330"/>
                          <a:pt x="5471980" y="338736"/>
                          <a:pt x="9558361" y="0"/>
                        </a:cubicBezTo>
                        <a:cubicBezTo>
                          <a:pt x="9864229" y="-110867"/>
                          <a:pt x="10079493" y="346127"/>
                          <a:pt x="10134600" y="812817"/>
                        </a:cubicBezTo>
                        <a:cubicBezTo>
                          <a:pt x="10077708" y="2093677"/>
                          <a:pt x="10291551" y="2517185"/>
                          <a:pt x="10134600" y="4063982"/>
                        </a:cubicBezTo>
                        <a:cubicBezTo>
                          <a:pt x="10144516" y="4456097"/>
                          <a:pt x="9845141" y="4829011"/>
                          <a:pt x="9558361" y="4876800"/>
                        </a:cubicBezTo>
                        <a:cubicBezTo>
                          <a:pt x="6570744" y="4993182"/>
                          <a:pt x="3115664" y="5014893"/>
                          <a:pt x="576238" y="4876800"/>
                        </a:cubicBezTo>
                        <a:cubicBezTo>
                          <a:pt x="388528" y="4860201"/>
                          <a:pt x="-68177" y="4529453"/>
                          <a:pt x="0" y="4063982"/>
                        </a:cubicBezTo>
                        <a:cubicBezTo>
                          <a:pt x="36504" y="2854589"/>
                          <a:pt x="-157642" y="1870866"/>
                          <a:pt x="0" y="812817"/>
                        </a:cubicBezTo>
                        <a:close/>
                      </a:path>
                      <a:path w="10134600" h="4876800" stroke="0" extrusionOk="0">
                        <a:moveTo>
                          <a:pt x="0" y="812817"/>
                        </a:moveTo>
                        <a:cubicBezTo>
                          <a:pt x="-3165" y="393368"/>
                          <a:pt x="275991" y="41536"/>
                          <a:pt x="576238" y="0"/>
                        </a:cubicBezTo>
                        <a:cubicBezTo>
                          <a:pt x="3948304" y="236148"/>
                          <a:pt x="8071993" y="-144135"/>
                          <a:pt x="9558361" y="0"/>
                        </a:cubicBezTo>
                        <a:cubicBezTo>
                          <a:pt x="9819711" y="-44006"/>
                          <a:pt x="10192177" y="330414"/>
                          <a:pt x="10134600" y="812817"/>
                        </a:cubicBezTo>
                        <a:cubicBezTo>
                          <a:pt x="10310146" y="1375847"/>
                          <a:pt x="10430645" y="2785945"/>
                          <a:pt x="10134600" y="4063982"/>
                        </a:cubicBezTo>
                        <a:cubicBezTo>
                          <a:pt x="10085414" y="4506078"/>
                          <a:pt x="9821803" y="4850216"/>
                          <a:pt x="9558361" y="4876800"/>
                        </a:cubicBezTo>
                        <a:cubicBezTo>
                          <a:pt x="8265748" y="4234812"/>
                          <a:pt x="3925880" y="5147011"/>
                          <a:pt x="576238" y="4876800"/>
                        </a:cubicBezTo>
                        <a:cubicBezTo>
                          <a:pt x="265277" y="4921839"/>
                          <a:pt x="-11726" y="4470897"/>
                          <a:pt x="0" y="4063982"/>
                        </a:cubicBezTo>
                        <a:cubicBezTo>
                          <a:pt x="138345" y="3071712"/>
                          <a:pt x="155000" y="2136528"/>
                          <a:pt x="0" y="812817"/>
                        </a:cubicBezTo>
                        <a:close/>
                      </a:path>
                      <a:path w="10134600" h="4876800" fill="none" stroke="0" extrusionOk="0">
                        <a:moveTo>
                          <a:pt x="0" y="812817"/>
                        </a:moveTo>
                        <a:cubicBezTo>
                          <a:pt x="33241" y="400998"/>
                          <a:pt x="277690" y="43515"/>
                          <a:pt x="576238" y="0"/>
                        </a:cubicBezTo>
                        <a:cubicBezTo>
                          <a:pt x="2856465" y="226806"/>
                          <a:pt x="5144409" y="441908"/>
                          <a:pt x="9558361" y="0"/>
                        </a:cubicBezTo>
                        <a:cubicBezTo>
                          <a:pt x="9814737" y="-128334"/>
                          <a:pt x="10135711" y="339723"/>
                          <a:pt x="10134600" y="812817"/>
                        </a:cubicBezTo>
                        <a:cubicBezTo>
                          <a:pt x="10104833" y="2026600"/>
                          <a:pt x="10385064" y="2403593"/>
                          <a:pt x="10134600" y="4063982"/>
                        </a:cubicBezTo>
                        <a:cubicBezTo>
                          <a:pt x="10108695" y="4501173"/>
                          <a:pt x="9803761" y="4826333"/>
                          <a:pt x="9558361" y="4876800"/>
                        </a:cubicBezTo>
                        <a:cubicBezTo>
                          <a:pt x="6418529" y="4806469"/>
                          <a:pt x="2944339" y="4752832"/>
                          <a:pt x="576238" y="4876800"/>
                        </a:cubicBezTo>
                        <a:cubicBezTo>
                          <a:pt x="245795" y="4859997"/>
                          <a:pt x="-114338" y="4488890"/>
                          <a:pt x="0" y="4063982"/>
                        </a:cubicBezTo>
                        <a:cubicBezTo>
                          <a:pt x="-30653" y="3035751"/>
                          <a:pt x="-151726" y="1938923"/>
                          <a:pt x="0" y="8128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3238500"/>
            <a:ext cx="9296400" cy="4247317"/>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cây gây rừng phủ xanh đất trống, đồi trọc để nước mưa không xối thẳng xuống mặt đất, giữ nước trong đất, hạn chế dòng nước chảy.</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2" name="Picture 1">
            <a:extLst>
              <a:ext uri="{FF2B5EF4-FFF2-40B4-BE49-F238E27FC236}">
                <a16:creationId xmlns:a16="http://schemas.microsoft.com/office/drawing/2014/main" id="{281904A3-3588-4F2C-8129-549A65A6C4CF}"/>
              </a:ext>
            </a:extLst>
          </p:cNvPr>
          <p:cNvPicPr>
            <a:picLocks noChangeAspect="1"/>
          </p:cNvPicPr>
          <p:nvPr/>
        </p:nvPicPr>
        <p:blipFill>
          <a:blip r:embed="rId3"/>
          <a:stretch>
            <a:fillRect/>
          </a:stretch>
        </p:blipFill>
        <p:spPr>
          <a:xfrm>
            <a:off x="457200" y="28575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38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2781300"/>
            <a:ext cx="10134600" cy="4876800"/>
          </a:xfrm>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3383" y="463698"/>
                  <a:pt x="302830" y="81254"/>
                  <a:pt x="576238" y="0"/>
                </a:cubicBezTo>
                <a:cubicBezTo>
                  <a:pt x="2281139" y="211847"/>
                  <a:pt x="5683421" y="809919"/>
                  <a:pt x="9558361" y="0"/>
                </a:cubicBezTo>
                <a:cubicBezTo>
                  <a:pt x="9859465" y="-143663"/>
                  <a:pt x="10046004" y="335998"/>
                  <a:pt x="10134600" y="812817"/>
                </a:cubicBezTo>
                <a:cubicBezTo>
                  <a:pt x="10097971" y="2107235"/>
                  <a:pt x="10271733" y="2556284"/>
                  <a:pt x="10134600" y="4063982"/>
                </a:cubicBezTo>
                <a:cubicBezTo>
                  <a:pt x="10151635" y="4419966"/>
                  <a:pt x="9823542" y="4804798"/>
                  <a:pt x="9558361" y="4876800"/>
                </a:cubicBezTo>
                <a:cubicBezTo>
                  <a:pt x="6874887" y="5101710"/>
                  <a:pt x="3151334" y="5464317"/>
                  <a:pt x="576238" y="4876800"/>
                </a:cubicBezTo>
                <a:cubicBezTo>
                  <a:pt x="461202" y="4851986"/>
                  <a:pt x="-110624" y="4537846"/>
                  <a:pt x="0" y="4063982"/>
                </a:cubicBezTo>
                <a:cubicBezTo>
                  <a:pt x="45202" y="2838396"/>
                  <a:pt x="-194303" y="1776297"/>
                  <a:pt x="0" y="812817"/>
                </a:cubicBezTo>
                <a:close/>
              </a:path>
              <a:path w="10134600" h="4876800" stroke="0" extrusionOk="0">
                <a:moveTo>
                  <a:pt x="0" y="812817"/>
                </a:moveTo>
                <a:cubicBezTo>
                  <a:pt x="-9879" y="409447"/>
                  <a:pt x="273243" y="13798"/>
                  <a:pt x="576238" y="0"/>
                </a:cubicBezTo>
                <a:cubicBezTo>
                  <a:pt x="3956851" y="141015"/>
                  <a:pt x="8213712" y="49054"/>
                  <a:pt x="9558361" y="0"/>
                </a:cubicBezTo>
                <a:cubicBezTo>
                  <a:pt x="9773184" y="-39313"/>
                  <a:pt x="10231877" y="338984"/>
                  <a:pt x="10134600" y="812817"/>
                </a:cubicBezTo>
                <a:cubicBezTo>
                  <a:pt x="10459994" y="1357805"/>
                  <a:pt x="10486311" y="2797739"/>
                  <a:pt x="10134600" y="4063982"/>
                </a:cubicBezTo>
                <a:cubicBezTo>
                  <a:pt x="10093930" y="4475854"/>
                  <a:pt x="9777321" y="4825581"/>
                  <a:pt x="9558361" y="4876800"/>
                </a:cubicBezTo>
                <a:cubicBezTo>
                  <a:pt x="8305772" y="3820285"/>
                  <a:pt x="3916213" y="5213501"/>
                  <a:pt x="576238" y="4876800"/>
                </a:cubicBezTo>
                <a:cubicBezTo>
                  <a:pt x="274287" y="4947788"/>
                  <a:pt x="-21079" y="4425765"/>
                  <a:pt x="0" y="4063982"/>
                </a:cubicBezTo>
                <a:cubicBezTo>
                  <a:pt x="148271" y="2933412"/>
                  <a:pt x="157538" y="2096387"/>
                  <a:pt x="0" y="812817"/>
                </a:cubicBezTo>
                <a:close/>
              </a:path>
              <a:path w="10134600" h="4876800" fill="none" stroke="0" extrusionOk="0">
                <a:moveTo>
                  <a:pt x="0" y="812817"/>
                </a:moveTo>
                <a:cubicBezTo>
                  <a:pt x="60331" y="386755"/>
                  <a:pt x="286717" y="35798"/>
                  <a:pt x="576238" y="0"/>
                </a:cubicBezTo>
                <a:cubicBezTo>
                  <a:pt x="3060718" y="476465"/>
                  <a:pt x="5039385" y="514170"/>
                  <a:pt x="9558361" y="0"/>
                </a:cubicBezTo>
                <a:cubicBezTo>
                  <a:pt x="9839073" y="-219005"/>
                  <a:pt x="10139509" y="321115"/>
                  <a:pt x="10134600" y="812817"/>
                </a:cubicBezTo>
                <a:cubicBezTo>
                  <a:pt x="10097480" y="2035784"/>
                  <a:pt x="10402609" y="2415524"/>
                  <a:pt x="10134600" y="4063982"/>
                </a:cubicBezTo>
                <a:cubicBezTo>
                  <a:pt x="10156051" y="4508916"/>
                  <a:pt x="9778133" y="4792965"/>
                  <a:pt x="9558361" y="4876800"/>
                </a:cubicBezTo>
                <a:cubicBezTo>
                  <a:pt x="6702570" y="4568226"/>
                  <a:pt x="2793989" y="4673710"/>
                  <a:pt x="576238" y="4876800"/>
                </a:cubicBezTo>
                <a:cubicBezTo>
                  <a:pt x="191320" y="4818058"/>
                  <a:pt x="-115927" y="4481841"/>
                  <a:pt x="0" y="4063982"/>
                </a:cubicBezTo>
                <a:cubicBezTo>
                  <a:pt x="-79610" y="3054453"/>
                  <a:pt x="-163390" y="1901114"/>
                  <a:pt x="0" y="812817"/>
                </a:cubicBezTo>
                <a:close/>
              </a:path>
              <a:path w="10134600" h="4876800" fill="none" stroke="0" extrusionOk="0">
                <a:moveTo>
                  <a:pt x="0" y="812817"/>
                </a:moveTo>
                <a:cubicBezTo>
                  <a:pt x="44662" y="444142"/>
                  <a:pt x="309864" y="99204"/>
                  <a:pt x="576238" y="0"/>
                </a:cubicBezTo>
                <a:cubicBezTo>
                  <a:pt x="3042840" y="495410"/>
                  <a:pt x="5205632" y="652031"/>
                  <a:pt x="9558361" y="0"/>
                </a:cubicBezTo>
                <a:cubicBezTo>
                  <a:pt x="9859173" y="-114720"/>
                  <a:pt x="10100253" y="304275"/>
                  <a:pt x="10134600" y="812817"/>
                </a:cubicBezTo>
                <a:cubicBezTo>
                  <a:pt x="10100730" y="2074103"/>
                  <a:pt x="10327984" y="2490938"/>
                  <a:pt x="10134600" y="4063982"/>
                </a:cubicBezTo>
                <a:cubicBezTo>
                  <a:pt x="10113559" y="4467312"/>
                  <a:pt x="9837797" y="4827809"/>
                  <a:pt x="9558361" y="4876800"/>
                </a:cubicBezTo>
                <a:cubicBezTo>
                  <a:pt x="6479455" y="4622489"/>
                  <a:pt x="2673586" y="5244152"/>
                  <a:pt x="576238" y="4876800"/>
                </a:cubicBezTo>
                <a:cubicBezTo>
                  <a:pt x="365940" y="4855639"/>
                  <a:pt x="-150362" y="4492221"/>
                  <a:pt x="0" y="4063982"/>
                </a:cubicBezTo>
                <a:cubicBezTo>
                  <a:pt x="26907" y="2889247"/>
                  <a:pt x="-193118" y="1884026"/>
                  <a:pt x="0" y="812817"/>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2233" y="432577"/>
                          <a:pt x="294698" y="67606"/>
                          <a:pt x="576238" y="0"/>
                        </a:cubicBezTo>
                        <a:cubicBezTo>
                          <a:pt x="2593122" y="193330"/>
                          <a:pt x="5471980" y="338736"/>
                          <a:pt x="9558361" y="0"/>
                        </a:cubicBezTo>
                        <a:cubicBezTo>
                          <a:pt x="9864229" y="-110867"/>
                          <a:pt x="10079493" y="346127"/>
                          <a:pt x="10134600" y="812817"/>
                        </a:cubicBezTo>
                        <a:cubicBezTo>
                          <a:pt x="10077708" y="2093677"/>
                          <a:pt x="10291551" y="2517185"/>
                          <a:pt x="10134600" y="4063982"/>
                        </a:cubicBezTo>
                        <a:cubicBezTo>
                          <a:pt x="10144516" y="4456097"/>
                          <a:pt x="9845141" y="4829011"/>
                          <a:pt x="9558361" y="4876800"/>
                        </a:cubicBezTo>
                        <a:cubicBezTo>
                          <a:pt x="6570744" y="4993182"/>
                          <a:pt x="3115664" y="5014893"/>
                          <a:pt x="576238" y="4876800"/>
                        </a:cubicBezTo>
                        <a:cubicBezTo>
                          <a:pt x="388528" y="4860201"/>
                          <a:pt x="-68177" y="4529453"/>
                          <a:pt x="0" y="4063982"/>
                        </a:cubicBezTo>
                        <a:cubicBezTo>
                          <a:pt x="36504" y="2854589"/>
                          <a:pt x="-157642" y="1870866"/>
                          <a:pt x="0" y="812817"/>
                        </a:cubicBezTo>
                        <a:close/>
                      </a:path>
                      <a:path w="10134600" h="4876800" stroke="0" extrusionOk="0">
                        <a:moveTo>
                          <a:pt x="0" y="812817"/>
                        </a:moveTo>
                        <a:cubicBezTo>
                          <a:pt x="-3165" y="393368"/>
                          <a:pt x="275991" y="41536"/>
                          <a:pt x="576238" y="0"/>
                        </a:cubicBezTo>
                        <a:cubicBezTo>
                          <a:pt x="3948304" y="236148"/>
                          <a:pt x="8071993" y="-144135"/>
                          <a:pt x="9558361" y="0"/>
                        </a:cubicBezTo>
                        <a:cubicBezTo>
                          <a:pt x="9819711" y="-44006"/>
                          <a:pt x="10192177" y="330414"/>
                          <a:pt x="10134600" y="812817"/>
                        </a:cubicBezTo>
                        <a:cubicBezTo>
                          <a:pt x="10310146" y="1375847"/>
                          <a:pt x="10430645" y="2785945"/>
                          <a:pt x="10134600" y="4063982"/>
                        </a:cubicBezTo>
                        <a:cubicBezTo>
                          <a:pt x="10085414" y="4506078"/>
                          <a:pt x="9821803" y="4850216"/>
                          <a:pt x="9558361" y="4876800"/>
                        </a:cubicBezTo>
                        <a:cubicBezTo>
                          <a:pt x="8265748" y="4234812"/>
                          <a:pt x="3925880" y="5147011"/>
                          <a:pt x="576238" y="4876800"/>
                        </a:cubicBezTo>
                        <a:cubicBezTo>
                          <a:pt x="265277" y="4921839"/>
                          <a:pt x="-11726" y="4470897"/>
                          <a:pt x="0" y="4063982"/>
                        </a:cubicBezTo>
                        <a:cubicBezTo>
                          <a:pt x="138345" y="3071712"/>
                          <a:pt x="155000" y="2136528"/>
                          <a:pt x="0" y="812817"/>
                        </a:cubicBezTo>
                        <a:close/>
                      </a:path>
                      <a:path w="10134600" h="4876800" fill="none" stroke="0" extrusionOk="0">
                        <a:moveTo>
                          <a:pt x="0" y="812817"/>
                        </a:moveTo>
                        <a:cubicBezTo>
                          <a:pt x="33241" y="400998"/>
                          <a:pt x="277690" y="43515"/>
                          <a:pt x="576238" y="0"/>
                        </a:cubicBezTo>
                        <a:cubicBezTo>
                          <a:pt x="2856465" y="226806"/>
                          <a:pt x="5144409" y="441908"/>
                          <a:pt x="9558361" y="0"/>
                        </a:cubicBezTo>
                        <a:cubicBezTo>
                          <a:pt x="9814737" y="-128334"/>
                          <a:pt x="10135711" y="339723"/>
                          <a:pt x="10134600" y="812817"/>
                        </a:cubicBezTo>
                        <a:cubicBezTo>
                          <a:pt x="10104833" y="2026600"/>
                          <a:pt x="10385064" y="2403593"/>
                          <a:pt x="10134600" y="4063982"/>
                        </a:cubicBezTo>
                        <a:cubicBezTo>
                          <a:pt x="10108695" y="4501173"/>
                          <a:pt x="9803761" y="4826333"/>
                          <a:pt x="9558361" y="4876800"/>
                        </a:cubicBezTo>
                        <a:cubicBezTo>
                          <a:pt x="6418529" y="4806469"/>
                          <a:pt x="2944339" y="4752832"/>
                          <a:pt x="576238" y="4876800"/>
                        </a:cubicBezTo>
                        <a:cubicBezTo>
                          <a:pt x="245795" y="4859997"/>
                          <a:pt x="-114338" y="4488890"/>
                          <a:pt x="0" y="4063982"/>
                        </a:cubicBezTo>
                        <a:cubicBezTo>
                          <a:pt x="-30653" y="3035751"/>
                          <a:pt x="-151726" y="1938923"/>
                          <a:pt x="0" y="8128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3238500"/>
            <a:ext cx="9296400" cy="378565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thảm cỏ giúp nước mưa thấm vào lòng đất, hạn chế tác động xói mòn khi mưa rơi xuống.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86528EBD-0A59-E9BF-7C3F-CEF12DDAE076}"/>
              </a:ext>
            </a:extLst>
          </p:cNvPr>
          <p:cNvPicPr>
            <a:picLocks noChangeAspect="1"/>
          </p:cNvPicPr>
          <p:nvPr/>
        </p:nvPicPr>
        <p:blipFill>
          <a:blip r:embed="rId3"/>
          <a:stretch>
            <a:fillRect/>
          </a:stretch>
        </p:blipFill>
        <p:spPr>
          <a:xfrm>
            <a:off x="1295400" y="2705100"/>
            <a:ext cx="5486400" cy="513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1358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543300"/>
            <a:ext cx="10134600" cy="3886200"/>
          </a:xfrm>
          <a:custGeom>
            <a:avLst/>
            <a:gdLst>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3886200" fill="none" extrusionOk="0">
                <a:moveTo>
                  <a:pt x="0" y="647713"/>
                </a:moveTo>
                <a:cubicBezTo>
                  <a:pt x="2004" y="346703"/>
                  <a:pt x="303691" y="78512"/>
                  <a:pt x="576238" y="0"/>
                </a:cubicBezTo>
                <a:cubicBezTo>
                  <a:pt x="2499175" y="162000"/>
                  <a:pt x="5709016" y="835661"/>
                  <a:pt x="9558361" y="0"/>
                </a:cubicBezTo>
                <a:cubicBezTo>
                  <a:pt x="9856939" y="-143157"/>
                  <a:pt x="10042290" y="261733"/>
                  <a:pt x="10134600" y="647713"/>
                </a:cubicBezTo>
                <a:cubicBezTo>
                  <a:pt x="10105430" y="1690884"/>
                  <a:pt x="10294482" y="2014889"/>
                  <a:pt x="10134600" y="3238486"/>
                </a:cubicBezTo>
                <a:cubicBezTo>
                  <a:pt x="10148581" y="3523300"/>
                  <a:pt x="9813764" y="3811972"/>
                  <a:pt x="9558361" y="3886200"/>
                </a:cubicBezTo>
                <a:cubicBezTo>
                  <a:pt x="7105850" y="4178328"/>
                  <a:pt x="3130891" y="4256569"/>
                  <a:pt x="576238" y="3886200"/>
                </a:cubicBezTo>
                <a:cubicBezTo>
                  <a:pt x="370996" y="3872868"/>
                  <a:pt x="-80576" y="3613073"/>
                  <a:pt x="0" y="3238486"/>
                </a:cubicBezTo>
                <a:cubicBezTo>
                  <a:pt x="90859" y="2160295"/>
                  <a:pt x="-181852" y="1415917"/>
                  <a:pt x="0" y="647713"/>
                </a:cubicBezTo>
                <a:close/>
              </a:path>
              <a:path w="10134600" h="3886200" stroke="0" extrusionOk="0">
                <a:moveTo>
                  <a:pt x="0" y="647713"/>
                </a:moveTo>
                <a:cubicBezTo>
                  <a:pt x="-25734" y="372885"/>
                  <a:pt x="272461" y="-5790"/>
                  <a:pt x="576238" y="0"/>
                </a:cubicBezTo>
                <a:cubicBezTo>
                  <a:pt x="3970106" y="-69177"/>
                  <a:pt x="8125527" y="-21805"/>
                  <a:pt x="9558361" y="0"/>
                </a:cubicBezTo>
                <a:cubicBezTo>
                  <a:pt x="9758948" y="-28640"/>
                  <a:pt x="10208764" y="268746"/>
                  <a:pt x="10134600" y="647713"/>
                </a:cubicBezTo>
                <a:cubicBezTo>
                  <a:pt x="10343494" y="1088608"/>
                  <a:pt x="10517428" y="2245552"/>
                  <a:pt x="10134600" y="3238486"/>
                </a:cubicBezTo>
                <a:cubicBezTo>
                  <a:pt x="10090590" y="3564830"/>
                  <a:pt x="9785930" y="3840297"/>
                  <a:pt x="9558361" y="3886200"/>
                </a:cubicBezTo>
                <a:cubicBezTo>
                  <a:pt x="8255739" y="3429761"/>
                  <a:pt x="3865464" y="4551739"/>
                  <a:pt x="576238" y="3886200"/>
                </a:cubicBezTo>
                <a:cubicBezTo>
                  <a:pt x="278519" y="3969915"/>
                  <a:pt x="-19802" y="3515701"/>
                  <a:pt x="0" y="3238486"/>
                </a:cubicBezTo>
                <a:cubicBezTo>
                  <a:pt x="148796" y="2298176"/>
                  <a:pt x="158116" y="1643781"/>
                  <a:pt x="0" y="647713"/>
                </a:cubicBezTo>
                <a:close/>
              </a:path>
              <a:path w="10134600" h="3886200" fill="none" stroke="0" extrusionOk="0">
                <a:moveTo>
                  <a:pt x="0" y="647713"/>
                </a:moveTo>
                <a:cubicBezTo>
                  <a:pt x="79340" y="291920"/>
                  <a:pt x="310018" y="8249"/>
                  <a:pt x="576238" y="0"/>
                </a:cubicBezTo>
                <a:cubicBezTo>
                  <a:pt x="2961680" y="318169"/>
                  <a:pt x="4936335" y="575951"/>
                  <a:pt x="9558361" y="0"/>
                </a:cubicBezTo>
                <a:cubicBezTo>
                  <a:pt x="9868708" y="-128424"/>
                  <a:pt x="10171592" y="150856"/>
                  <a:pt x="10134600" y="647713"/>
                </a:cubicBezTo>
                <a:cubicBezTo>
                  <a:pt x="10094367" y="1615470"/>
                  <a:pt x="10392215" y="1982772"/>
                  <a:pt x="10134600" y="3238486"/>
                </a:cubicBezTo>
                <a:cubicBezTo>
                  <a:pt x="10129779" y="3596412"/>
                  <a:pt x="9767018" y="3805317"/>
                  <a:pt x="9558361" y="3886200"/>
                </a:cubicBezTo>
                <a:cubicBezTo>
                  <a:pt x="6677589" y="3636692"/>
                  <a:pt x="2758949" y="3778044"/>
                  <a:pt x="576238" y="3886200"/>
                </a:cubicBezTo>
                <a:cubicBezTo>
                  <a:pt x="227504" y="3852380"/>
                  <a:pt x="-92985" y="3570727"/>
                  <a:pt x="0" y="3238486"/>
                </a:cubicBezTo>
                <a:cubicBezTo>
                  <a:pt x="-17983" y="2349440"/>
                  <a:pt x="-182689" y="1421007"/>
                  <a:pt x="0" y="647713"/>
                </a:cubicBezTo>
                <a:close/>
              </a:path>
              <a:path w="10134600" h="3886200" fill="none" stroke="0" extrusionOk="0">
                <a:moveTo>
                  <a:pt x="0" y="647713"/>
                </a:moveTo>
                <a:cubicBezTo>
                  <a:pt x="53757" y="348442"/>
                  <a:pt x="289072" y="55441"/>
                  <a:pt x="576238" y="0"/>
                </a:cubicBezTo>
                <a:cubicBezTo>
                  <a:pt x="2791865" y="296275"/>
                  <a:pt x="5109558" y="779027"/>
                  <a:pt x="9558361" y="0"/>
                </a:cubicBezTo>
                <a:cubicBezTo>
                  <a:pt x="9831548" y="-144667"/>
                  <a:pt x="10088813" y="227121"/>
                  <a:pt x="10134600" y="647713"/>
                </a:cubicBezTo>
                <a:cubicBezTo>
                  <a:pt x="10117705" y="1652356"/>
                  <a:pt x="10335779" y="1970516"/>
                  <a:pt x="10134600" y="3238486"/>
                </a:cubicBezTo>
                <a:cubicBezTo>
                  <a:pt x="10129118" y="3558689"/>
                  <a:pt x="9799688" y="3825108"/>
                  <a:pt x="9558361" y="3886200"/>
                </a:cubicBezTo>
                <a:cubicBezTo>
                  <a:pt x="6600992" y="3637976"/>
                  <a:pt x="2763331" y="4255679"/>
                  <a:pt x="576238" y="3886200"/>
                </a:cubicBezTo>
                <a:cubicBezTo>
                  <a:pt x="267464" y="3872589"/>
                  <a:pt x="-87233" y="3595481"/>
                  <a:pt x="0" y="3238486"/>
                </a:cubicBezTo>
                <a:cubicBezTo>
                  <a:pt x="23873" y="2350054"/>
                  <a:pt x="-250709" y="1463934"/>
                  <a:pt x="0" y="647713"/>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3886200" fill="none" extrusionOk="0">
                        <a:moveTo>
                          <a:pt x="0" y="647713"/>
                        </a:moveTo>
                        <a:cubicBezTo>
                          <a:pt x="1542" y="334209"/>
                          <a:pt x="285457" y="47910"/>
                          <a:pt x="576238" y="0"/>
                        </a:cubicBezTo>
                        <a:cubicBezTo>
                          <a:pt x="2584432" y="156940"/>
                          <a:pt x="5485280" y="337079"/>
                          <a:pt x="9558361" y="0"/>
                        </a:cubicBezTo>
                        <a:cubicBezTo>
                          <a:pt x="9859853" y="-123095"/>
                          <a:pt x="10067815" y="269454"/>
                          <a:pt x="10134600" y="647713"/>
                        </a:cubicBezTo>
                        <a:cubicBezTo>
                          <a:pt x="10086940" y="1678513"/>
                          <a:pt x="10306156" y="1991857"/>
                          <a:pt x="10134600" y="3238486"/>
                        </a:cubicBezTo>
                        <a:cubicBezTo>
                          <a:pt x="10142568" y="3553816"/>
                          <a:pt x="9829892" y="3830051"/>
                          <a:pt x="9558361" y="3886200"/>
                        </a:cubicBezTo>
                        <a:cubicBezTo>
                          <a:pt x="6698243" y="4032880"/>
                          <a:pt x="3116293" y="4072634"/>
                          <a:pt x="576238" y="3886200"/>
                        </a:cubicBezTo>
                        <a:cubicBezTo>
                          <a:pt x="305502" y="3880272"/>
                          <a:pt x="-58178" y="3608644"/>
                          <a:pt x="0" y="3238486"/>
                        </a:cubicBezTo>
                        <a:cubicBezTo>
                          <a:pt x="61050" y="2215791"/>
                          <a:pt x="-174235" y="1435566"/>
                          <a:pt x="0" y="647713"/>
                        </a:cubicBezTo>
                        <a:close/>
                      </a:path>
                      <a:path w="10134600" h="3886200" stroke="0" extrusionOk="0">
                        <a:moveTo>
                          <a:pt x="0" y="647713"/>
                        </a:moveTo>
                        <a:cubicBezTo>
                          <a:pt x="-5505" y="324437"/>
                          <a:pt x="276932" y="39333"/>
                          <a:pt x="576238" y="0"/>
                        </a:cubicBezTo>
                        <a:cubicBezTo>
                          <a:pt x="3944852" y="211900"/>
                          <a:pt x="8021248" y="-163956"/>
                          <a:pt x="9558361" y="0"/>
                        </a:cubicBezTo>
                        <a:cubicBezTo>
                          <a:pt x="9817675" y="-34563"/>
                          <a:pt x="10155010" y="257142"/>
                          <a:pt x="10134600" y="647713"/>
                        </a:cubicBezTo>
                        <a:cubicBezTo>
                          <a:pt x="10285951" y="1095536"/>
                          <a:pt x="10369685" y="2214250"/>
                          <a:pt x="10134600" y="3238486"/>
                        </a:cubicBezTo>
                        <a:cubicBezTo>
                          <a:pt x="10081268" y="3597916"/>
                          <a:pt x="9817749" y="3857918"/>
                          <a:pt x="9558361" y="3886200"/>
                        </a:cubicBezTo>
                        <a:cubicBezTo>
                          <a:pt x="8247547" y="3514599"/>
                          <a:pt x="3920089" y="4176028"/>
                          <a:pt x="576238" y="3886200"/>
                        </a:cubicBezTo>
                        <a:cubicBezTo>
                          <a:pt x="267666" y="3938657"/>
                          <a:pt x="-13969" y="3543848"/>
                          <a:pt x="0" y="3238486"/>
                        </a:cubicBezTo>
                        <a:cubicBezTo>
                          <a:pt x="137786" y="2451583"/>
                          <a:pt x="155659" y="1682639"/>
                          <a:pt x="0" y="647713"/>
                        </a:cubicBezTo>
                        <a:close/>
                      </a:path>
                      <a:path w="10134600" h="3886200" fill="none" stroke="0" extrusionOk="0">
                        <a:moveTo>
                          <a:pt x="0" y="647713"/>
                        </a:moveTo>
                        <a:cubicBezTo>
                          <a:pt x="26741" y="319574"/>
                          <a:pt x="276518" y="36886"/>
                          <a:pt x="576238" y="0"/>
                        </a:cubicBezTo>
                        <a:cubicBezTo>
                          <a:pt x="2857074" y="190309"/>
                          <a:pt x="5098993" y="464034"/>
                          <a:pt x="9558361" y="0"/>
                        </a:cubicBezTo>
                        <a:cubicBezTo>
                          <a:pt x="9855536" y="-79347"/>
                          <a:pt x="10156543" y="224586"/>
                          <a:pt x="10134600" y="647713"/>
                        </a:cubicBezTo>
                        <a:cubicBezTo>
                          <a:pt x="10097655" y="1611362"/>
                          <a:pt x="10334487" y="1943515"/>
                          <a:pt x="10134600" y="3238486"/>
                        </a:cubicBezTo>
                        <a:cubicBezTo>
                          <a:pt x="10101168" y="3591734"/>
                          <a:pt x="9796126" y="3843217"/>
                          <a:pt x="9558361" y="3886200"/>
                        </a:cubicBezTo>
                        <a:cubicBezTo>
                          <a:pt x="6429410" y="3844855"/>
                          <a:pt x="2874506" y="3838857"/>
                          <a:pt x="576238" y="3886200"/>
                        </a:cubicBezTo>
                        <a:cubicBezTo>
                          <a:pt x="253227" y="3872183"/>
                          <a:pt x="-90724" y="3580755"/>
                          <a:pt x="0" y="3238486"/>
                        </a:cubicBezTo>
                        <a:cubicBezTo>
                          <a:pt x="-3290" y="2343827"/>
                          <a:pt x="-144791" y="1543854"/>
                          <a:pt x="0" y="64771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4000500"/>
            <a:ext cx="9296400" cy="286232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Xây bờ kè giảm tốc độ của dòng nước từ cao xuống thấp, giữ cho đất chặt hơn.</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id="{31CCD51C-648D-3F19-2845-AC704E4B54D9}"/>
              </a:ext>
            </a:extLst>
          </p:cNvPr>
          <p:cNvPicPr>
            <a:picLocks noChangeAspect="1"/>
          </p:cNvPicPr>
          <p:nvPr/>
        </p:nvPicPr>
        <p:blipFill>
          <a:blip r:embed="rId3"/>
          <a:stretch>
            <a:fillRect/>
          </a:stretch>
        </p:blipFill>
        <p:spPr>
          <a:xfrm>
            <a:off x="533400" y="2705100"/>
            <a:ext cx="6553200" cy="5602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20925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914400" y="3314700"/>
            <a:ext cx="60960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Làm ruộng bậc thang</a:t>
              </a:r>
            </a:p>
          </p:txBody>
        </p:sp>
      </p:grpSp>
      <p:grpSp>
        <p:nvGrpSpPr>
          <p:cNvPr id="26" name="Group 25">
            <a:extLst>
              <a:ext uri="{FF2B5EF4-FFF2-40B4-BE49-F238E27FC236}">
                <a16:creationId xmlns:a16="http://schemas.microsoft.com/office/drawing/2014/main" id="{21EF3B3F-EDD1-A3AF-A2DB-31BB6CADBA75}"/>
              </a:ext>
            </a:extLst>
          </p:cNvPr>
          <p:cNvGrpSpPr/>
          <p:nvPr/>
        </p:nvGrpSpPr>
        <p:grpSpPr>
          <a:xfrm>
            <a:off x="9906000" y="3390901"/>
            <a:ext cx="6934200" cy="1295400"/>
            <a:chOff x="914400" y="3238500"/>
            <a:chExt cx="6096000" cy="2015927"/>
          </a:xfrm>
        </p:grpSpPr>
        <p:grpSp>
          <p:nvGrpSpPr>
            <p:cNvPr id="27" name="Group 18">
              <a:extLst>
                <a:ext uri="{FF2B5EF4-FFF2-40B4-BE49-F238E27FC236}">
                  <a16:creationId xmlns:a16="http://schemas.microsoft.com/office/drawing/2014/main" id="{1E98A68E-EC1F-F7A6-7055-9D01B4043C95}"/>
                </a:ext>
              </a:extLst>
            </p:cNvPr>
            <p:cNvGrpSpPr/>
            <p:nvPr/>
          </p:nvGrpSpPr>
          <p:grpSpPr>
            <a:xfrm>
              <a:off x="914400" y="3238500"/>
              <a:ext cx="6096000" cy="2015927"/>
              <a:chOff x="0" y="0"/>
              <a:chExt cx="12573085" cy="12630711"/>
            </a:xfrm>
          </p:grpSpPr>
          <p:sp>
            <p:nvSpPr>
              <p:cNvPr id="30" name="Freeform 19">
                <a:extLst>
                  <a:ext uri="{FF2B5EF4-FFF2-40B4-BE49-F238E27FC236}">
                    <a16:creationId xmlns:a16="http://schemas.microsoft.com/office/drawing/2014/main" id="{12E25599-0F94-A8A0-F7DA-86021DD2F73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31" name="Freeform 20">
                <a:extLst>
                  <a:ext uri="{FF2B5EF4-FFF2-40B4-BE49-F238E27FC236}">
                    <a16:creationId xmlns:a16="http://schemas.microsoft.com/office/drawing/2014/main" id="{17233488-3742-5D51-BD76-776A5BEF0890}"/>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28" name="TextBox 27">
              <a:extLst>
                <a:ext uri="{FF2B5EF4-FFF2-40B4-BE49-F238E27FC236}">
                  <a16:creationId xmlns:a16="http://schemas.microsoft.com/office/drawing/2014/main" id="{C8723504-FC44-4227-EAD9-87393F47A81B}"/>
                </a:ext>
              </a:extLst>
            </p:cNvPr>
            <p:cNvSpPr txBox="1"/>
            <p:nvPr/>
          </p:nvSpPr>
          <p:spPr>
            <a:xfrm>
              <a:off x="1143000" y="3467100"/>
              <a:ext cx="5638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Trồng cây chắn gió</a:t>
              </a:r>
            </a:p>
          </p:txBody>
        </p:sp>
      </p:grpSp>
      <p:sp>
        <p:nvSpPr>
          <p:cNvPr id="4" name="Freeform 2">
            <a:extLst>
              <a:ext uri="{FF2B5EF4-FFF2-40B4-BE49-F238E27FC236}">
                <a16:creationId xmlns:a16="http://schemas.microsoft.com/office/drawing/2014/main" id="{E382CB60-8563-0789-7B76-E63EA0F3312E}"/>
              </a:ext>
            </a:extLst>
          </p:cNvPr>
          <p:cNvSpPr/>
          <p:nvPr/>
        </p:nvSpPr>
        <p:spPr>
          <a:xfrm>
            <a:off x="990600" y="5600700"/>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3">
            <a:extLst>
              <a:ext uri="{FF2B5EF4-FFF2-40B4-BE49-F238E27FC236}">
                <a16:creationId xmlns:a16="http://schemas.microsoft.com/office/drawing/2014/main" id="{D6746726-56A1-6894-621F-FD4B4B203145}"/>
              </a:ext>
            </a:extLst>
          </p:cNvPr>
          <p:cNvSpPr/>
          <p:nvPr/>
        </p:nvSpPr>
        <p:spPr>
          <a:xfrm>
            <a:off x="10820400" y="4762500"/>
            <a:ext cx="5614313" cy="5003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761840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5257800" y="2933700"/>
            <a:ext cx="84582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5400" b="1" dirty="0">
                  <a:solidFill>
                    <a:srgbClr val="FF0000"/>
                  </a:solidFill>
                  <a:latin typeface="Cambria" panose="02040503050406030204" pitchFamily="18" charset="0"/>
                  <a:ea typeface="Cambria" panose="02040503050406030204" pitchFamily="18" charset="0"/>
                </a:rPr>
                <a:t>T</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ưới nước để duy trì độ ẩm cho đất</a:t>
              </a:r>
            </a:p>
          </p:txBody>
        </p:sp>
      </p:grpSp>
      <p:grpSp>
        <p:nvGrpSpPr>
          <p:cNvPr id="8" name="Group 7">
            <a:extLst>
              <a:ext uri="{FF2B5EF4-FFF2-40B4-BE49-F238E27FC236}">
                <a16:creationId xmlns:a16="http://schemas.microsoft.com/office/drawing/2014/main" id="{B88A7655-ACF2-0F01-A5C9-B88B3FAF3FAA}"/>
              </a:ext>
            </a:extLst>
          </p:cNvPr>
          <p:cNvGrpSpPr/>
          <p:nvPr/>
        </p:nvGrpSpPr>
        <p:grpSpPr>
          <a:xfrm>
            <a:off x="5562600" y="5219700"/>
            <a:ext cx="7010400" cy="4779264"/>
            <a:chOff x="4495800" y="5219700"/>
            <a:chExt cx="7010400" cy="4779264"/>
          </a:xfrm>
        </p:grpSpPr>
        <p:sp>
          <p:nvSpPr>
            <p:cNvPr id="3" name="Freeform 4">
              <a:extLst>
                <a:ext uri="{FF2B5EF4-FFF2-40B4-BE49-F238E27FC236}">
                  <a16:creationId xmlns:a16="http://schemas.microsoft.com/office/drawing/2014/main" id="{C3170511-C12C-8DC0-2E9C-C58A6D6F08E3}"/>
                </a:ext>
              </a:extLst>
            </p:cNvPr>
            <p:cNvSpPr/>
            <p:nvPr/>
          </p:nvSpPr>
          <p:spPr>
            <a:xfrm>
              <a:off x="4495800" y="7429500"/>
              <a:ext cx="3810000" cy="25694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B153BA3F-9317-E703-C5E7-79C5B87BD7F7}"/>
                </a:ext>
              </a:extLst>
            </p:cNvPr>
            <p:cNvSpPr/>
            <p:nvPr/>
          </p:nvSpPr>
          <p:spPr>
            <a:xfrm>
              <a:off x="6705600" y="5219700"/>
              <a:ext cx="4800600" cy="4648200"/>
            </a:xfrm>
            <a:custGeom>
              <a:avLst/>
              <a:gdLst/>
              <a:ahLst/>
              <a:cxnLst/>
              <a:rect l="l" t="t" r="r" b="b"/>
              <a:pathLst>
                <a:path w="3986212" h="4114800">
                  <a:moveTo>
                    <a:pt x="0" y="0"/>
                  </a:moveTo>
                  <a:lnTo>
                    <a:pt x="3986213" y="0"/>
                  </a:lnTo>
                  <a:lnTo>
                    <a:pt x="398621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3040278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txBody>
            <a:bodyPr/>
            <a:lstStyle/>
            <a:p>
              <a:endParaRPr lang="en-US"/>
            </a:p>
          </p:txBody>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txBody>
            <a:bodyPr/>
            <a:lstStyle/>
            <a:p>
              <a:endParaRPr lang="en-US"/>
            </a:p>
          </p:txBody>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txBody>
            <a:bodyPr/>
            <a:lstStyle/>
            <a:p>
              <a:endParaRPr lang="en-US"/>
            </a:p>
          </p:txBody>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txBody>
            <a:bodyPr/>
            <a:lstStyle/>
            <a:p>
              <a:endParaRPr lang="en-US"/>
            </a:p>
          </p:txBody>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pic>
        <p:nvPicPr>
          <p:cNvPr id="3" name="Picture 2">
            <a:extLst>
              <a:ext uri="{FF2B5EF4-FFF2-40B4-BE49-F238E27FC236}">
                <a16:creationId xmlns:a16="http://schemas.microsoft.com/office/drawing/2014/main" id="{531CADEF-EB17-6B43-C4B3-286EE578B328}"/>
              </a:ext>
            </a:extLst>
          </p:cNvPr>
          <p:cNvPicPr>
            <a:picLocks noChangeAspect="1"/>
          </p:cNvPicPr>
          <p:nvPr/>
        </p:nvPicPr>
        <p:blipFill>
          <a:blip r:embed="rId2"/>
          <a:stretch>
            <a:fillRect/>
          </a:stretch>
        </p:blipFill>
        <p:spPr>
          <a:xfrm>
            <a:off x="6096000" y="2705100"/>
            <a:ext cx="6284073" cy="5148316"/>
          </a:xfrm>
          <a:prstGeom prst="rect">
            <a:avLst/>
          </a:prstGeom>
        </p:spPr>
      </p:pic>
      <p:pic>
        <p:nvPicPr>
          <p:cNvPr id="27" name="Picture 26">
            <a:extLst>
              <a:ext uri="{FF2B5EF4-FFF2-40B4-BE49-F238E27FC236}">
                <a16:creationId xmlns:a16="http://schemas.microsoft.com/office/drawing/2014/main" id="{E2660B18-9C21-7742-239F-C22A3FC602C8}"/>
              </a:ext>
            </a:extLst>
          </p:cNvPr>
          <p:cNvPicPr>
            <a:picLocks noChangeAspect="1"/>
          </p:cNvPicPr>
          <p:nvPr/>
        </p:nvPicPr>
        <p:blipFill>
          <a:blip r:embed="rId3"/>
          <a:srcRect/>
          <a:stretch>
            <a:fillRect/>
          </a:stretch>
        </p:blipFill>
        <p:spPr>
          <a:xfrm>
            <a:off x="13030200" y="2933700"/>
            <a:ext cx="5078799" cy="7025429"/>
          </a:xfrm>
          <a:prstGeom prst="rect">
            <a:avLst/>
          </a:prstGeom>
        </p:spPr>
      </p:pic>
    </p:spTree>
    <p:extLst>
      <p:ext uri="{BB962C8B-B14F-4D97-AF65-F5344CB8AC3E}">
        <p14:creationId xmlns:p14="http://schemas.microsoft.com/office/powerpoint/2010/main" val="149500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2"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B448"/>
        </a:solidFill>
        <a:effectLst/>
      </p:bgPr>
    </p:bg>
    <p:spTree>
      <p:nvGrpSpPr>
        <p:cNvPr id="1" name=""/>
        <p:cNvGrpSpPr/>
        <p:nvPr/>
      </p:nvGrpSpPr>
      <p:grpSpPr>
        <a:xfrm>
          <a:off x="0" y="0"/>
          <a:ext cx="0" cy="0"/>
          <a:chOff x="0" y="0"/>
          <a:chExt cx="0" cy="0"/>
        </a:xfrm>
      </p:grpSpPr>
      <p:grpSp>
        <p:nvGrpSpPr>
          <p:cNvPr id="3" name="Group 3"/>
          <p:cNvGrpSpPr/>
          <p:nvPr/>
        </p:nvGrpSpPr>
        <p:grpSpPr>
          <a:xfrm>
            <a:off x="533400" y="571500"/>
            <a:ext cx="17221200" cy="9296400"/>
            <a:chOff x="0" y="0"/>
            <a:chExt cx="4971265" cy="2766016"/>
          </a:xfrm>
        </p:grpSpPr>
        <p:sp>
          <p:nvSpPr>
            <p:cNvPr id="4" name="Freeform 4"/>
            <p:cNvSpPr/>
            <p:nvPr/>
          </p:nvSpPr>
          <p:spPr>
            <a:xfrm>
              <a:off x="0" y="-1270"/>
              <a:ext cx="4972535" cy="2764746"/>
            </a:xfrm>
            <a:custGeom>
              <a:avLst/>
              <a:gdLst/>
              <a:ahLst/>
              <a:cxnLst/>
              <a:rect l="l" t="t" r="r" b="b"/>
              <a:pathLst>
                <a:path w="4972535" h="2764746">
                  <a:moveTo>
                    <a:pt x="4961105" y="27940"/>
                  </a:moveTo>
                  <a:cubicBezTo>
                    <a:pt x="4952215" y="24130"/>
                    <a:pt x="4943325" y="21590"/>
                    <a:pt x="4934435" y="21590"/>
                  </a:cubicBezTo>
                  <a:cubicBezTo>
                    <a:pt x="4907765" y="20320"/>
                    <a:pt x="4834412" y="20320"/>
                    <a:pt x="4752539" y="17780"/>
                  </a:cubicBezTo>
                  <a:cubicBezTo>
                    <a:pt x="4565400" y="12700"/>
                    <a:pt x="4382161" y="6350"/>
                    <a:pt x="4195022" y="3810"/>
                  </a:cubicBezTo>
                  <a:cubicBezTo>
                    <a:pt x="4042972" y="1270"/>
                    <a:pt x="3894821" y="3810"/>
                    <a:pt x="3742772" y="2540"/>
                  </a:cubicBezTo>
                  <a:cubicBezTo>
                    <a:pt x="3676493" y="2540"/>
                    <a:pt x="3610215" y="0"/>
                    <a:pt x="3543937" y="2540"/>
                  </a:cubicBezTo>
                  <a:cubicBezTo>
                    <a:pt x="3384090" y="10160"/>
                    <a:pt x="3224242" y="11430"/>
                    <a:pt x="3060496" y="8890"/>
                  </a:cubicBezTo>
                  <a:cubicBezTo>
                    <a:pt x="2978623" y="7620"/>
                    <a:pt x="2896750" y="7620"/>
                    <a:pt x="2814877" y="7620"/>
                  </a:cubicBezTo>
                  <a:cubicBezTo>
                    <a:pt x="2666726" y="7620"/>
                    <a:pt x="2518575" y="7620"/>
                    <a:pt x="2370424" y="6350"/>
                  </a:cubicBezTo>
                  <a:cubicBezTo>
                    <a:pt x="2214475" y="5080"/>
                    <a:pt x="678381" y="2540"/>
                    <a:pt x="526331" y="1270"/>
                  </a:cubicBezTo>
                  <a:cubicBezTo>
                    <a:pt x="401572" y="0"/>
                    <a:pt x="280712" y="1270"/>
                    <a:pt x="155953" y="1270"/>
                  </a:cubicBezTo>
                  <a:cubicBezTo>
                    <a:pt x="70182" y="1270"/>
                    <a:pt x="33020" y="3810"/>
                    <a:pt x="5080" y="5080"/>
                  </a:cubicBezTo>
                  <a:cubicBezTo>
                    <a:pt x="3810" y="5080"/>
                    <a:pt x="2540" y="7620"/>
                    <a:pt x="0" y="8890"/>
                  </a:cubicBezTo>
                  <a:cubicBezTo>
                    <a:pt x="1270" y="21590"/>
                    <a:pt x="3810" y="34290"/>
                    <a:pt x="5080" y="46990"/>
                  </a:cubicBezTo>
                  <a:cubicBezTo>
                    <a:pt x="15240" y="153050"/>
                    <a:pt x="16510" y="273882"/>
                    <a:pt x="17780" y="392593"/>
                  </a:cubicBezTo>
                  <a:cubicBezTo>
                    <a:pt x="19050" y="513425"/>
                    <a:pt x="17780" y="634257"/>
                    <a:pt x="16510" y="757208"/>
                  </a:cubicBezTo>
                  <a:cubicBezTo>
                    <a:pt x="15240" y="882280"/>
                    <a:pt x="2540" y="2194469"/>
                    <a:pt x="2540" y="2319541"/>
                  </a:cubicBezTo>
                  <a:cubicBezTo>
                    <a:pt x="2540" y="2442492"/>
                    <a:pt x="1270" y="2565444"/>
                    <a:pt x="0" y="2688395"/>
                  </a:cubicBezTo>
                  <a:cubicBezTo>
                    <a:pt x="0" y="2710135"/>
                    <a:pt x="3810" y="2720296"/>
                    <a:pt x="15240" y="2725376"/>
                  </a:cubicBezTo>
                  <a:cubicBezTo>
                    <a:pt x="22860" y="2729185"/>
                    <a:pt x="31750" y="2731726"/>
                    <a:pt x="40640" y="2732996"/>
                  </a:cubicBezTo>
                  <a:cubicBezTo>
                    <a:pt x="152055" y="2738076"/>
                    <a:pt x="300206" y="2741885"/>
                    <a:pt x="448357" y="2746966"/>
                  </a:cubicBezTo>
                  <a:cubicBezTo>
                    <a:pt x="530230" y="2749506"/>
                    <a:pt x="612103" y="2754585"/>
                    <a:pt x="693976" y="2755856"/>
                  </a:cubicBezTo>
                  <a:cubicBezTo>
                    <a:pt x="830431" y="2758396"/>
                    <a:pt x="2350930" y="2759666"/>
                    <a:pt x="2487385" y="2760935"/>
                  </a:cubicBezTo>
                  <a:cubicBezTo>
                    <a:pt x="2506879" y="2760935"/>
                    <a:pt x="2526372" y="2760935"/>
                    <a:pt x="2545866" y="2760935"/>
                  </a:cubicBezTo>
                  <a:cubicBezTo>
                    <a:pt x="2639435" y="2760935"/>
                    <a:pt x="2736903" y="2759666"/>
                    <a:pt x="2830472" y="2759666"/>
                  </a:cubicBezTo>
                  <a:cubicBezTo>
                    <a:pt x="2939636" y="2759666"/>
                    <a:pt x="3044901" y="2760935"/>
                    <a:pt x="3154065" y="2760935"/>
                  </a:cubicBezTo>
                  <a:cubicBezTo>
                    <a:pt x="3313912" y="2760935"/>
                    <a:pt x="3477659" y="2760935"/>
                    <a:pt x="3637506" y="2760935"/>
                  </a:cubicBezTo>
                  <a:cubicBezTo>
                    <a:pt x="3785657" y="2760935"/>
                    <a:pt x="3933808" y="2762206"/>
                    <a:pt x="4081959" y="2763476"/>
                  </a:cubicBezTo>
                  <a:cubicBezTo>
                    <a:pt x="4148237" y="2763476"/>
                    <a:pt x="4218415" y="2764746"/>
                    <a:pt x="4284693" y="2764746"/>
                  </a:cubicBezTo>
                  <a:cubicBezTo>
                    <a:pt x="4499122" y="2763476"/>
                    <a:pt x="4709652" y="2757126"/>
                    <a:pt x="4911575" y="2757126"/>
                  </a:cubicBezTo>
                  <a:cubicBezTo>
                    <a:pt x="4915385" y="2757126"/>
                    <a:pt x="4920465" y="2754585"/>
                    <a:pt x="4924275" y="2752046"/>
                  </a:cubicBezTo>
                  <a:cubicBezTo>
                    <a:pt x="4929355" y="2748235"/>
                    <a:pt x="4931895" y="2741885"/>
                    <a:pt x="4934435" y="2739346"/>
                  </a:cubicBezTo>
                  <a:cubicBezTo>
                    <a:pt x="4935705" y="2673556"/>
                    <a:pt x="4936975" y="2584522"/>
                    <a:pt x="4938245" y="2495488"/>
                  </a:cubicBezTo>
                  <a:cubicBezTo>
                    <a:pt x="4939515" y="2357698"/>
                    <a:pt x="4949675" y="1034909"/>
                    <a:pt x="4950945" y="897119"/>
                  </a:cubicBezTo>
                  <a:cubicBezTo>
                    <a:pt x="4950945" y="814444"/>
                    <a:pt x="4952215" y="731770"/>
                    <a:pt x="4953485" y="649096"/>
                  </a:cubicBezTo>
                  <a:cubicBezTo>
                    <a:pt x="4954755" y="560062"/>
                    <a:pt x="4956025" y="471028"/>
                    <a:pt x="4958565" y="381994"/>
                  </a:cubicBezTo>
                  <a:cubicBezTo>
                    <a:pt x="4959835" y="328998"/>
                    <a:pt x="4959835" y="273881"/>
                    <a:pt x="4964915" y="220885"/>
                  </a:cubicBezTo>
                  <a:cubicBezTo>
                    <a:pt x="4969995" y="157289"/>
                    <a:pt x="4972535" y="95814"/>
                    <a:pt x="4971265" y="44450"/>
                  </a:cubicBezTo>
                  <a:cubicBezTo>
                    <a:pt x="4971265" y="38100"/>
                    <a:pt x="4967455" y="30480"/>
                    <a:pt x="4961105" y="27940"/>
                  </a:cubicBezTo>
                  <a:close/>
                </a:path>
              </a:pathLst>
            </a:custGeom>
            <a:solidFill>
              <a:srgbClr val="FFF6EB"/>
            </a:solidFill>
          </p:spPr>
          <p:txBody>
            <a:bodyPr/>
            <a:lstStyle/>
            <a:p>
              <a:endParaRPr lang="en-US"/>
            </a:p>
          </p:txBody>
        </p:sp>
      </p:grpSp>
      <p:pic>
        <p:nvPicPr>
          <p:cNvPr id="5" name="Picture 6">
            <a:extLst>
              <a:ext uri="{FF2B5EF4-FFF2-40B4-BE49-F238E27FC236}">
                <a16:creationId xmlns:a16="http://schemas.microsoft.com/office/drawing/2014/main" id="{F8F71C42-0460-9B6E-7360-73803543D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5000" y="-1562100"/>
            <a:ext cx="11648850" cy="10098129"/>
          </a:xfrm>
          <a:prstGeom prst="rect">
            <a:avLst/>
          </a:prstGeom>
        </p:spPr>
      </p:pic>
      <p:sp>
        <p:nvSpPr>
          <p:cNvPr id="7" name="TextBox 6">
            <a:extLst>
              <a:ext uri="{FF2B5EF4-FFF2-40B4-BE49-F238E27FC236}">
                <a16:creationId xmlns:a16="http://schemas.microsoft.com/office/drawing/2014/main" id="{DDAC4B7F-0C07-BA8F-4DC0-DC2519241847}"/>
              </a:ext>
            </a:extLst>
          </p:cNvPr>
          <p:cNvSpPr txBox="1"/>
          <p:nvPr/>
        </p:nvSpPr>
        <p:spPr>
          <a:xfrm>
            <a:off x="2209800" y="2781300"/>
            <a:ext cx="10871652" cy="4154984"/>
          </a:xfrm>
          <a:prstGeom prst="rect">
            <a:avLst/>
          </a:prstGeom>
          <a:noFill/>
        </p:spPr>
        <p:txBody>
          <a:bodyPr wrap="square" rtlCol="0">
            <a:spAutoFit/>
          </a:bodyPr>
          <a:lstStyle/>
          <a:p>
            <a:pPr lvl="0" algn="ctr"/>
            <a:r>
              <a:rPr lang="pt-BR" sz="6600" b="1" dirty="0">
                <a:solidFill>
                  <a:prstClr val="black"/>
                </a:solidFill>
              </a:rPr>
              <a:t>Vì sao trồng cây gây rừng là một trong những biện pháp hiệu quả nhất đề phòng tránh xói mòn đất?</a:t>
            </a:r>
            <a:endParaRPr kumimoji="0" lang="en-US" sz="6600" b="1" i="0" u="none" strike="noStrike" kern="1200" cap="none" spc="0" normalizeH="0" baseline="0" noProof="0" dirty="0">
              <a:ln>
                <a:noFill/>
              </a:ln>
              <a:solidFill>
                <a:prstClr val="black"/>
              </a:solidFill>
              <a:effectLst/>
              <a:uLnTx/>
              <a:uFillTx/>
              <a:latin typeface="Calibri"/>
            </a:endParaRPr>
          </a:p>
        </p:txBody>
      </p:sp>
      <p:pic>
        <p:nvPicPr>
          <p:cNvPr id="8" name="Picture 26">
            <a:extLst>
              <a:ext uri="{FF2B5EF4-FFF2-40B4-BE49-F238E27FC236}">
                <a16:creationId xmlns:a16="http://schemas.microsoft.com/office/drawing/2014/main" id="{CD0BA605-6AAD-7599-A40C-66547FEAEA90}"/>
              </a:ext>
            </a:extLst>
          </p:cNvPr>
          <p:cNvPicPr>
            <a:picLocks noChangeAspect="1"/>
          </p:cNvPicPr>
          <p:nvPr/>
        </p:nvPicPr>
        <p:blipFill>
          <a:blip r:embed="rId4"/>
          <a:srcRect/>
          <a:stretch>
            <a:fillRect/>
          </a:stretch>
        </p:blipFill>
        <p:spPr>
          <a:xfrm>
            <a:off x="12945401" y="2819182"/>
            <a:ext cx="5078799" cy="7025429"/>
          </a:xfrm>
          <a:prstGeom prst="rect">
            <a:avLst/>
          </a:prstGeom>
        </p:spPr>
      </p:pic>
      <p:sp>
        <p:nvSpPr>
          <p:cNvPr id="2" name="Freeform 3">
            <a:extLst>
              <a:ext uri="{FF2B5EF4-FFF2-40B4-BE49-F238E27FC236}">
                <a16:creationId xmlns:a16="http://schemas.microsoft.com/office/drawing/2014/main" id="{2D346899-B871-5CAA-EB79-CEEB501746E5}"/>
              </a:ext>
            </a:extLst>
          </p:cNvPr>
          <p:cNvSpPr/>
          <p:nvPr/>
        </p:nvSpPr>
        <p:spPr>
          <a:xfrm>
            <a:off x="609600" y="5829300"/>
            <a:ext cx="5157113" cy="4622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713294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3124200"/>
          </a:xfrm>
          <a:custGeom>
            <a:avLst/>
            <a:gdLst>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3124200" fill="none" extrusionOk="0">
                <a:moveTo>
                  <a:pt x="0" y="520710"/>
                </a:moveTo>
                <a:cubicBezTo>
                  <a:pt x="6749" y="399573"/>
                  <a:pt x="524271" y="125781"/>
                  <a:pt x="987837" y="0"/>
                </a:cubicBezTo>
                <a:cubicBezTo>
                  <a:pt x="3478114" y="193759"/>
                  <a:pt x="9397010" y="451979"/>
                  <a:pt x="16385762" y="0"/>
                </a:cubicBezTo>
                <a:cubicBezTo>
                  <a:pt x="16909523" y="-99499"/>
                  <a:pt x="17295855" y="211818"/>
                  <a:pt x="17373600" y="520710"/>
                </a:cubicBezTo>
                <a:cubicBezTo>
                  <a:pt x="17320140" y="1391558"/>
                  <a:pt x="17681872" y="1613381"/>
                  <a:pt x="17373600" y="2603489"/>
                </a:cubicBezTo>
                <a:cubicBezTo>
                  <a:pt x="17392241" y="2809240"/>
                  <a:pt x="16814047" y="3017434"/>
                  <a:pt x="16385762" y="3124200"/>
                </a:cubicBezTo>
                <a:cubicBezTo>
                  <a:pt x="12172803" y="3567622"/>
                  <a:pt x="5355783" y="3759036"/>
                  <a:pt x="987837" y="3124200"/>
                </a:cubicBezTo>
                <a:cubicBezTo>
                  <a:pt x="576955" y="3112609"/>
                  <a:pt x="-137809" y="2912231"/>
                  <a:pt x="0" y="2603489"/>
                </a:cubicBezTo>
                <a:cubicBezTo>
                  <a:pt x="54939" y="1772836"/>
                  <a:pt x="-256809" y="1167230"/>
                  <a:pt x="0" y="520710"/>
                </a:cubicBezTo>
                <a:close/>
              </a:path>
              <a:path w="17373600" h="3124200" stroke="0" extrusionOk="0">
                <a:moveTo>
                  <a:pt x="0" y="520710"/>
                </a:moveTo>
                <a:cubicBezTo>
                  <a:pt x="-31635" y="343149"/>
                  <a:pt x="462495" y="-97917"/>
                  <a:pt x="987837" y="0"/>
                </a:cubicBezTo>
                <a:cubicBezTo>
                  <a:pt x="6791704" y="-184454"/>
                  <a:pt x="14169872" y="466595"/>
                  <a:pt x="16385762" y="0"/>
                </a:cubicBezTo>
                <a:cubicBezTo>
                  <a:pt x="16834033" y="-26636"/>
                  <a:pt x="17508853" y="229427"/>
                  <a:pt x="17373600" y="520710"/>
                </a:cubicBezTo>
                <a:cubicBezTo>
                  <a:pt x="17494001" y="883286"/>
                  <a:pt x="17805333" y="1806303"/>
                  <a:pt x="17373600" y="2603489"/>
                </a:cubicBezTo>
                <a:cubicBezTo>
                  <a:pt x="17276537" y="2891873"/>
                  <a:pt x="16825598" y="3074994"/>
                  <a:pt x="16385762" y="3124200"/>
                </a:cubicBezTo>
                <a:cubicBezTo>
                  <a:pt x="14277337" y="1343289"/>
                  <a:pt x="6576242" y="4538685"/>
                  <a:pt x="987837" y="3124200"/>
                </a:cubicBezTo>
                <a:cubicBezTo>
                  <a:pt x="450374" y="3191610"/>
                  <a:pt x="-22729" y="2808800"/>
                  <a:pt x="0" y="2603489"/>
                </a:cubicBezTo>
                <a:cubicBezTo>
                  <a:pt x="241660" y="1884154"/>
                  <a:pt x="269492" y="1258813"/>
                  <a:pt x="0" y="520710"/>
                </a:cubicBezTo>
                <a:close/>
              </a:path>
              <a:path w="17373600" h="3124200" fill="none" stroke="0" extrusionOk="0">
                <a:moveTo>
                  <a:pt x="0" y="520710"/>
                </a:moveTo>
                <a:cubicBezTo>
                  <a:pt x="64168" y="238192"/>
                  <a:pt x="544174" y="-10704"/>
                  <a:pt x="987837" y="0"/>
                </a:cubicBezTo>
                <a:cubicBezTo>
                  <a:pt x="5685016" y="949214"/>
                  <a:pt x="8306238" y="941984"/>
                  <a:pt x="16385762" y="0"/>
                </a:cubicBezTo>
                <a:cubicBezTo>
                  <a:pt x="16922021" y="-109274"/>
                  <a:pt x="17376311" y="171042"/>
                  <a:pt x="17373600" y="520710"/>
                </a:cubicBezTo>
                <a:cubicBezTo>
                  <a:pt x="17284198" y="1283708"/>
                  <a:pt x="17766650" y="1566424"/>
                  <a:pt x="17373600" y="2603489"/>
                </a:cubicBezTo>
                <a:cubicBezTo>
                  <a:pt x="17405142" y="2891834"/>
                  <a:pt x="16844019" y="3057518"/>
                  <a:pt x="16385762" y="3124200"/>
                </a:cubicBezTo>
                <a:cubicBezTo>
                  <a:pt x="11104162" y="2892362"/>
                  <a:pt x="4764101" y="3185675"/>
                  <a:pt x="987837" y="3124200"/>
                </a:cubicBezTo>
                <a:cubicBezTo>
                  <a:pt x="430461" y="3089179"/>
                  <a:pt x="-119251" y="2868492"/>
                  <a:pt x="0" y="2603489"/>
                </a:cubicBezTo>
                <a:cubicBezTo>
                  <a:pt x="-66526" y="1930871"/>
                  <a:pt x="-326190" y="1159346"/>
                  <a:pt x="0" y="520710"/>
                </a:cubicBezTo>
                <a:close/>
              </a:path>
              <a:path w="17373600" h="3124200" fill="none" stroke="0" extrusionOk="0">
                <a:moveTo>
                  <a:pt x="0" y="520710"/>
                </a:moveTo>
                <a:cubicBezTo>
                  <a:pt x="70071" y="343244"/>
                  <a:pt x="478758" y="51401"/>
                  <a:pt x="987837" y="0"/>
                </a:cubicBezTo>
                <a:cubicBezTo>
                  <a:pt x="4751930" y="628062"/>
                  <a:pt x="9230821" y="529687"/>
                  <a:pt x="16385762" y="0"/>
                </a:cubicBezTo>
                <a:cubicBezTo>
                  <a:pt x="16879819" y="-102032"/>
                  <a:pt x="17360499" y="196740"/>
                  <a:pt x="17373600" y="520710"/>
                </a:cubicBezTo>
                <a:cubicBezTo>
                  <a:pt x="17361347" y="1340346"/>
                  <a:pt x="17713847" y="1573179"/>
                  <a:pt x="17373600" y="2603489"/>
                </a:cubicBezTo>
                <a:cubicBezTo>
                  <a:pt x="17345025" y="2880133"/>
                  <a:pt x="16780532" y="3021091"/>
                  <a:pt x="16385762" y="3124200"/>
                </a:cubicBezTo>
                <a:cubicBezTo>
                  <a:pt x="11389735" y="3133484"/>
                  <a:pt x="5143444" y="3334179"/>
                  <a:pt x="987837" y="3124200"/>
                </a:cubicBezTo>
                <a:cubicBezTo>
                  <a:pt x="541235" y="3113846"/>
                  <a:pt x="-119370" y="2888740"/>
                  <a:pt x="0" y="2603489"/>
                </a:cubicBezTo>
                <a:cubicBezTo>
                  <a:pt x="14138" y="1877583"/>
                  <a:pt x="-277930" y="1199614"/>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3124200" fill="none" extrusionOk="0">
                        <a:moveTo>
                          <a:pt x="0" y="520710"/>
                        </a:moveTo>
                        <a:cubicBezTo>
                          <a:pt x="4003" y="325235"/>
                          <a:pt x="473810" y="41091"/>
                          <a:pt x="987837" y="0"/>
                        </a:cubicBezTo>
                        <a:cubicBezTo>
                          <a:pt x="4054444" y="159553"/>
                          <a:pt x="9362418" y="374894"/>
                          <a:pt x="16385762" y="0"/>
                        </a:cubicBezTo>
                        <a:cubicBezTo>
                          <a:pt x="16912807" y="-76890"/>
                          <a:pt x="17345562" y="226853"/>
                          <a:pt x="17373600" y="520710"/>
                        </a:cubicBezTo>
                        <a:cubicBezTo>
                          <a:pt x="17309493" y="1384434"/>
                          <a:pt x="17695577" y="1586341"/>
                          <a:pt x="17373600" y="2603489"/>
                        </a:cubicBezTo>
                        <a:cubicBezTo>
                          <a:pt x="17380828" y="2867162"/>
                          <a:pt x="16823596" y="3028139"/>
                          <a:pt x="16385762" y="3124200"/>
                        </a:cubicBezTo>
                        <a:cubicBezTo>
                          <a:pt x="11431506" y="3303103"/>
                          <a:pt x="5315002" y="3245210"/>
                          <a:pt x="987837" y="3124200"/>
                        </a:cubicBezTo>
                        <a:cubicBezTo>
                          <a:pt x="550126" y="3115642"/>
                          <a:pt x="-88875" y="2902555"/>
                          <a:pt x="0" y="2603489"/>
                        </a:cubicBezTo>
                        <a:cubicBezTo>
                          <a:pt x="30590" y="1818167"/>
                          <a:pt x="-248489" y="1188693"/>
                          <a:pt x="0" y="520710"/>
                        </a:cubicBezTo>
                        <a:close/>
                      </a:path>
                      <a:path w="17373600" h="3124200" stroke="0" extrusionOk="0">
                        <a:moveTo>
                          <a:pt x="0" y="520710"/>
                        </a:moveTo>
                        <a:cubicBezTo>
                          <a:pt x="-16955" y="307990"/>
                          <a:pt x="469316" y="-29079"/>
                          <a:pt x="987837" y="0"/>
                        </a:cubicBezTo>
                        <a:cubicBezTo>
                          <a:pt x="6781044" y="-65812"/>
                          <a:pt x="13912481" y="115723"/>
                          <a:pt x="16385762" y="0"/>
                        </a:cubicBezTo>
                        <a:cubicBezTo>
                          <a:pt x="16838933" y="-27130"/>
                          <a:pt x="17453544" y="217488"/>
                          <a:pt x="17373600" y="520710"/>
                        </a:cubicBezTo>
                        <a:cubicBezTo>
                          <a:pt x="17455531" y="887918"/>
                          <a:pt x="17665856" y="1776752"/>
                          <a:pt x="17373600" y="2603489"/>
                        </a:cubicBezTo>
                        <a:cubicBezTo>
                          <a:pt x="17272995" y="2904443"/>
                          <a:pt x="16855138" y="3091353"/>
                          <a:pt x="16385762" y="3124200"/>
                        </a:cubicBezTo>
                        <a:cubicBezTo>
                          <a:pt x="14222413" y="1912131"/>
                          <a:pt x="6677803" y="3840145"/>
                          <a:pt x="987837" y="3124200"/>
                        </a:cubicBezTo>
                        <a:cubicBezTo>
                          <a:pt x="438684" y="3157939"/>
                          <a:pt x="-15517" y="2843602"/>
                          <a:pt x="0" y="2603489"/>
                        </a:cubicBezTo>
                        <a:cubicBezTo>
                          <a:pt x="239644" y="1912245"/>
                          <a:pt x="267506" y="1290231"/>
                          <a:pt x="0" y="520710"/>
                        </a:cubicBezTo>
                        <a:close/>
                      </a:path>
                      <a:path w="17373600" h="3124200" fill="none" stroke="0" extrusionOk="0">
                        <a:moveTo>
                          <a:pt x="0" y="520710"/>
                        </a:moveTo>
                        <a:cubicBezTo>
                          <a:pt x="26380" y="258059"/>
                          <a:pt x="474361" y="48973"/>
                          <a:pt x="987837" y="0"/>
                        </a:cubicBezTo>
                        <a:cubicBezTo>
                          <a:pt x="5274514" y="447457"/>
                          <a:pt x="8825021" y="585037"/>
                          <a:pt x="16385762" y="0"/>
                        </a:cubicBezTo>
                        <a:cubicBezTo>
                          <a:pt x="16909187" y="-61458"/>
                          <a:pt x="17368294" y="210318"/>
                          <a:pt x="17373600" y="520710"/>
                        </a:cubicBezTo>
                        <a:cubicBezTo>
                          <a:pt x="17294225" y="1271184"/>
                          <a:pt x="17735057" y="1544940"/>
                          <a:pt x="17373600" y="2603489"/>
                        </a:cubicBezTo>
                        <a:cubicBezTo>
                          <a:pt x="17358541" y="2884215"/>
                          <a:pt x="16872549" y="3094665"/>
                          <a:pt x="16385762" y="3124200"/>
                        </a:cubicBezTo>
                        <a:cubicBezTo>
                          <a:pt x="11014163" y="2967850"/>
                          <a:pt x="4846930" y="3229264"/>
                          <a:pt x="987837" y="3124200"/>
                        </a:cubicBezTo>
                        <a:cubicBezTo>
                          <a:pt x="456605" y="3109306"/>
                          <a:pt x="-118037" y="2873877"/>
                          <a:pt x="0" y="2603489"/>
                        </a:cubicBezTo>
                        <a:cubicBezTo>
                          <a:pt x="-8068" y="1908540"/>
                          <a:pt x="-294516" y="126201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143000" y="6477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bảo vệ và cải tạo đất. Nhờ có tán lá xoè rộng như chiếc ô, nước mưa không xối thẳng xuống mặt đất, nắng không đốt cháy mặt đất, nên lớp đất trên mặt khó bị rửa trôi theo nước mưa.</a:t>
            </a:r>
          </a:p>
        </p:txBody>
      </p:sp>
      <p:sp>
        <p:nvSpPr>
          <p:cNvPr id="3" name="Freeform 2">
            <a:extLst>
              <a:ext uri="{FF2B5EF4-FFF2-40B4-BE49-F238E27FC236}">
                <a16:creationId xmlns:a16="http://schemas.microsoft.com/office/drawing/2014/main" id="{F8EC25F2-4A7B-4F37-FAF1-BD9200D4F83E}"/>
              </a:ext>
            </a:extLst>
          </p:cNvPr>
          <p:cNvSpPr/>
          <p:nvPr/>
        </p:nvSpPr>
        <p:spPr>
          <a:xfrm>
            <a:off x="4343400" y="3695700"/>
            <a:ext cx="10515600" cy="5410200"/>
          </a:xfrm>
          <a:custGeom>
            <a:avLst/>
            <a:gdLst/>
            <a:ahLst/>
            <a:cxnLst/>
            <a:rect l="l" t="t" r="r" b="b"/>
            <a:pathLst>
              <a:path w="8710182" h="6162454">
                <a:moveTo>
                  <a:pt x="0" y="0"/>
                </a:moveTo>
                <a:lnTo>
                  <a:pt x="8710182" y="0"/>
                </a:lnTo>
                <a:lnTo>
                  <a:pt x="8710182" y="6162454"/>
                </a:lnTo>
                <a:lnTo>
                  <a:pt x="0" y="6162454"/>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14401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2819400"/>
          </a:xfrm>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4895" y="324869"/>
                  <a:pt x="536295" y="144673"/>
                  <a:pt x="987837" y="0"/>
                </a:cubicBezTo>
                <a:cubicBezTo>
                  <a:pt x="3613610" y="174361"/>
                  <a:pt x="9598436" y="891216"/>
                  <a:pt x="16385762" y="0"/>
                </a:cubicBezTo>
                <a:cubicBezTo>
                  <a:pt x="16907999" y="-104478"/>
                  <a:pt x="17324826" y="198076"/>
                  <a:pt x="17373600" y="469909"/>
                </a:cubicBezTo>
                <a:cubicBezTo>
                  <a:pt x="17322236" y="1263318"/>
                  <a:pt x="17652959" y="1517648"/>
                  <a:pt x="17373600" y="2349490"/>
                </a:cubicBezTo>
                <a:cubicBezTo>
                  <a:pt x="17398424" y="2497188"/>
                  <a:pt x="16818257" y="2720041"/>
                  <a:pt x="16385762" y="2819400"/>
                </a:cubicBezTo>
                <a:cubicBezTo>
                  <a:pt x="12340677" y="3318049"/>
                  <a:pt x="5361775" y="3542166"/>
                  <a:pt x="987837" y="2819400"/>
                </a:cubicBezTo>
                <a:cubicBezTo>
                  <a:pt x="574027" y="2808535"/>
                  <a:pt x="-106987" y="2623419"/>
                  <a:pt x="0" y="2349490"/>
                </a:cubicBezTo>
                <a:cubicBezTo>
                  <a:pt x="68040" y="1565954"/>
                  <a:pt x="-274346" y="1001226"/>
                  <a:pt x="0" y="469909"/>
                </a:cubicBezTo>
                <a:close/>
              </a:path>
              <a:path w="17373600" h="2819400" stroke="0" extrusionOk="0">
                <a:moveTo>
                  <a:pt x="0" y="469909"/>
                </a:moveTo>
                <a:cubicBezTo>
                  <a:pt x="-23644" y="301078"/>
                  <a:pt x="460912" y="-117504"/>
                  <a:pt x="987837" y="0"/>
                </a:cubicBezTo>
                <a:cubicBezTo>
                  <a:pt x="6829955" y="-629483"/>
                  <a:pt x="14049433" y="317600"/>
                  <a:pt x="16385762" y="0"/>
                </a:cubicBezTo>
                <a:cubicBezTo>
                  <a:pt x="16840550" y="-24450"/>
                  <a:pt x="17455206" y="197769"/>
                  <a:pt x="17373600" y="469909"/>
                </a:cubicBezTo>
                <a:cubicBezTo>
                  <a:pt x="17509619" y="794260"/>
                  <a:pt x="17730120" y="1618435"/>
                  <a:pt x="17373600" y="2349490"/>
                </a:cubicBezTo>
                <a:cubicBezTo>
                  <a:pt x="17294008" y="2545903"/>
                  <a:pt x="16804135" y="2758476"/>
                  <a:pt x="16385762" y="2819400"/>
                </a:cubicBezTo>
                <a:cubicBezTo>
                  <a:pt x="14319459" y="627444"/>
                  <a:pt x="6570552" y="4266797"/>
                  <a:pt x="987837" y="2819400"/>
                </a:cubicBezTo>
                <a:cubicBezTo>
                  <a:pt x="440974" y="2859899"/>
                  <a:pt x="-20230" y="2538947"/>
                  <a:pt x="0" y="2349490"/>
                </a:cubicBezTo>
                <a:cubicBezTo>
                  <a:pt x="242502" y="1679224"/>
                  <a:pt x="270113" y="1112530"/>
                  <a:pt x="0" y="469909"/>
                </a:cubicBezTo>
                <a:close/>
              </a:path>
              <a:path w="17373600" h="2819400" fill="none" stroke="0" extrusionOk="0">
                <a:moveTo>
                  <a:pt x="0" y="469909"/>
                </a:moveTo>
                <a:cubicBezTo>
                  <a:pt x="96920" y="208461"/>
                  <a:pt x="486444" y="51188"/>
                  <a:pt x="987837" y="0"/>
                </a:cubicBezTo>
                <a:cubicBezTo>
                  <a:pt x="5388724" y="575676"/>
                  <a:pt x="8595798" y="734700"/>
                  <a:pt x="16385762" y="0"/>
                </a:cubicBezTo>
                <a:cubicBezTo>
                  <a:pt x="16879189" y="-93903"/>
                  <a:pt x="17380846" y="160009"/>
                  <a:pt x="17373600" y="469909"/>
                </a:cubicBezTo>
                <a:cubicBezTo>
                  <a:pt x="17211064" y="1228994"/>
                  <a:pt x="17800073" y="1361689"/>
                  <a:pt x="17373600" y="2349490"/>
                </a:cubicBezTo>
                <a:cubicBezTo>
                  <a:pt x="17335305" y="2621677"/>
                  <a:pt x="16787967" y="2768903"/>
                  <a:pt x="16385762" y="2819400"/>
                </a:cubicBezTo>
                <a:cubicBezTo>
                  <a:pt x="11286746" y="2275265"/>
                  <a:pt x="4297094" y="2652727"/>
                  <a:pt x="987837" y="2819400"/>
                </a:cubicBezTo>
                <a:cubicBezTo>
                  <a:pt x="461732" y="2783604"/>
                  <a:pt x="-93482" y="2556485"/>
                  <a:pt x="0" y="2349490"/>
                </a:cubicBezTo>
                <a:cubicBezTo>
                  <a:pt x="-51112" y="1762161"/>
                  <a:pt x="-339150" y="1108162"/>
                  <a:pt x="0" y="469909"/>
                </a:cubicBezTo>
                <a:close/>
              </a:path>
              <a:path w="17373600" h="2819400" fill="none" stroke="0" extrusionOk="0">
                <a:moveTo>
                  <a:pt x="0" y="469909"/>
                </a:moveTo>
                <a:cubicBezTo>
                  <a:pt x="91352" y="290985"/>
                  <a:pt x="505074" y="99453"/>
                  <a:pt x="987837" y="0"/>
                </a:cubicBezTo>
                <a:cubicBezTo>
                  <a:pt x="4741965" y="610463"/>
                  <a:pt x="9296731" y="445747"/>
                  <a:pt x="16385762" y="0"/>
                </a:cubicBezTo>
                <a:cubicBezTo>
                  <a:pt x="16874952" y="-91159"/>
                  <a:pt x="17351410" y="162279"/>
                  <a:pt x="17373600" y="469909"/>
                </a:cubicBezTo>
                <a:cubicBezTo>
                  <a:pt x="17354036" y="1202429"/>
                  <a:pt x="17731397" y="1441369"/>
                  <a:pt x="17373600" y="2349490"/>
                </a:cubicBezTo>
                <a:cubicBezTo>
                  <a:pt x="17346093" y="2536646"/>
                  <a:pt x="16778417" y="2742957"/>
                  <a:pt x="16385762" y="2819400"/>
                </a:cubicBezTo>
                <a:cubicBezTo>
                  <a:pt x="11656659" y="2813838"/>
                  <a:pt x="5267551" y="3048162"/>
                  <a:pt x="987837" y="2819400"/>
                </a:cubicBezTo>
                <a:cubicBezTo>
                  <a:pt x="513776" y="2800487"/>
                  <a:pt x="-122289" y="2611008"/>
                  <a:pt x="0" y="2349490"/>
                </a:cubicBezTo>
                <a:cubicBezTo>
                  <a:pt x="-12580" y="1767207"/>
                  <a:pt x="-248177" y="1099772"/>
                  <a:pt x="0" y="469909"/>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2751" y="266834"/>
                          <a:pt x="487352" y="62531"/>
                          <a:pt x="987837" y="0"/>
                        </a:cubicBezTo>
                        <a:cubicBezTo>
                          <a:pt x="4053828" y="148234"/>
                          <a:pt x="9363363" y="367370"/>
                          <a:pt x="16385762" y="0"/>
                        </a:cubicBezTo>
                        <a:cubicBezTo>
                          <a:pt x="16914289" y="-61179"/>
                          <a:pt x="17332502" y="200398"/>
                          <a:pt x="17373600" y="469909"/>
                        </a:cubicBezTo>
                        <a:cubicBezTo>
                          <a:pt x="17299955" y="1248410"/>
                          <a:pt x="17668745" y="1486504"/>
                          <a:pt x="17373600" y="2349490"/>
                        </a:cubicBezTo>
                        <a:cubicBezTo>
                          <a:pt x="17394075" y="2519263"/>
                          <a:pt x="16849004" y="2754509"/>
                          <a:pt x="16385762" y="2819400"/>
                        </a:cubicBezTo>
                        <a:cubicBezTo>
                          <a:pt x="11726892" y="3099030"/>
                          <a:pt x="5320392" y="3020759"/>
                          <a:pt x="987837" y="2819400"/>
                        </a:cubicBezTo>
                        <a:cubicBezTo>
                          <a:pt x="560944" y="2810014"/>
                          <a:pt x="-98569" y="2621754"/>
                          <a:pt x="0" y="2349490"/>
                        </a:cubicBezTo>
                        <a:cubicBezTo>
                          <a:pt x="16661" y="1661605"/>
                          <a:pt x="-237656" y="1095869"/>
                          <a:pt x="0" y="469909"/>
                        </a:cubicBezTo>
                        <a:close/>
                      </a:path>
                      <a:path w="17373600" h="2819400" stroke="0" extrusionOk="0">
                        <a:moveTo>
                          <a:pt x="0" y="469909"/>
                        </a:moveTo>
                        <a:cubicBezTo>
                          <a:pt x="-3908" y="253810"/>
                          <a:pt x="469832" y="-27477"/>
                          <a:pt x="987837" y="0"/>
                        </a:cubicBezTo>
                        <a:cubicBezTo>
                          <a:pt x="6804598" y="-347261"/>
                          <a:pt x="13914497" y="133657"/>
                          <a:pt x="16385762" y="0"/>
                        </a:cubicBezTo>
                        <a:cubicBezTo>
                          <a:pt x="16844586" y="-24857"/>
                          <a:pt x="17434470" y="193293"/>
                          <a:pt x="17373600" y="469909"/>
                        </a:cubicBezTo>
                        <a:cubicBezTo>
                          <a:pt x="17466285" y="799477"/>
                          <a:pt x="17718207" y="1615911"/>
                          <a:pt x="17373600" y="2349490"/>
                        </a:cubicBezTo>
                        <a:cubicBezTo>
                          <a:pt x="17281740" y="2589443"/>
                          <a:pt x="16864127" y="2791700"/>
                          <a:pt x="16385762" y="2819400"/>
                        </a:cubicBezTo>
                        <a:cubicBezTo>
                          <a:pt x="14225453" y="1601046"/>
                          <a:pt x="6677392" y="3531950"/>
                          <a:pt x="987837" y="2819400"/>
                        </a:cubicBezTo>
                        <a:cubicBezTo>
                          <a:pt x="438596" y="2853050"/>
                          <a:pt x="-13741" y="2570258"/>
                          <a:pt x="0" y="2349490"/>
                        </a:cubicBezTo>
                        <a:cubicBezTo>
                          <a:pt x="235886" y="1771403"/>
                          <a:pt x="264375" y="1203290"/>
                          <a:pt x="0" y="469909"/>
                        </a:cubicBezTo>
                        <a:close/>
                      </a:path>
                      <a:path w="17373600" h="2819400" fill="none" stroke="0" extrusionOk="0">
                        <a:moveTo>
                          <a:pt x="0" y="469909"/>
                        </a:moveTo>
                        <a:cubicBezTo>
                          <a:pt x="41409" y="237646"/>
                          <a:pt x="479069" y="57493"/>
                          <a:pt x="987837" y="0"/>
                        </a:cubicBezTo>
                        <a:cubicBezTo>
                          <a:pt x="5274557" y="436130"/>
                          <a:pt x="8821794" y="579204"/>
                          <a:pt x="16385762" y="0"/>
                        </a:cubicBezTo>
                        <a:cubicBezTo>
                          <a:pt x="16875827" y="-81377"/>
                          <a:pt x="17379978" y="164259"/>
                          <a:pt x="17373600" y="469909"/>
                        </a:cubicBezTo>
                        <a:cubicBezTo>
                          <a:pt x="17253054" y="1176546"/>
                          <a:pt x="17788390" y="1353744"/>
                          <a:pt x="17373600" y="2349490"/>
                        </a:cubicBezTo>
                        <a:cubicBezTo>
                          <a:pt x="17316836" y="2618657"/>
                          <a:pt x="16796582" y="2780120"/>
                          <a:pt x="16385762" y="2819400"/>
                        </a:cubicBezTo>
                        <a:cubicBezTo>
                          <a:pt x="10982634" y="2530343"/>
                          <a:pt x="4841971" y="2939470"/>
                          <a:pt x="987837" y="2819400"/>
                        </a:cubicBezTo>
                        <a:cubicBezTo>
                          <a:pt x="501059" y="2813880"/>
                          <a:pt x="-81980" y="2607495"/>
                          <a:pt x="0" y="2349490"/>
                        </a:cubicBezTo>
                        <a:cubicBezTo>
                          <a:pt x="-14159" y="1748045"/>
                          <a:pt x="-325408" y="1152707"/>
                          <a:pt x="0" y="469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143000" y="647700"/>
            <a:ext cx="16611600" cy="2123658"/>
          </a:xfrm>
          <a:prstGeom prst="rect">
            <a:avLst/>
          </a:prstGeom>
          <a:noFill/>
        </p:spPr>
        <p:txBody>
          <a:bodyPr wrap="square">
            <a:spAutoFit/>
          </a:bodyPr>
          <a:lstStyle/>
          <a:p>
            <a:pPr lvl="0" algn="ctr" defTabSz="1219170">
              <a:buClr>
                <a:srgbClr val="000000"/>
              </a:buClr>
            </a:pP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ất rừng hầu như tự bón phân, vì cành lá rơi rụng từ</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cây sẽ bị phân huỷ, tạo thành các chất dinh dưỡng, làm tăng độ màu mỡ của đất. Đất phì nhiêu, tơi xốp sẽ thấm tốt, giữ nước tốt và hạn chế xói mòn</a:t>
            </a:r>
          </a:p>
        </p:txBody>
      </p:sp>
      <p:sp>
        <p:nvSpPr>
          <p:cNvPr id="2" name="Freeform 3">
            <a:extLst>
              <a:ext uri="{FF2B5EF4-FFF2-40B4-BE49-F238E27FC236}">
                <a16:creationId xmlns:a16="http://schemas.microsoft.com/office/drawing/2014/main" id="{E22C5C4C-0AF9-232C-A83A-3E02B6968284}"/>
              </a:ext>
            </a:extLst>
          </p:cNvPr>
          <p:cNvSpPr/>
          <p:nvPr/>
        </p:nvSpPr>
        <p:spPr>
          <a:xfrm>
            <a:off x="5867400" y="3619500"/>
            <a:ext cx="7772400" cy="5562600"/>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37557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609600" y="571500"/>
            <a:ext cx="17145000" cy="9220200"/>
            <a:chOff x="0" y="0"/>
            <a:chExt cx="4616358" cy="3815125"/>
          </a:xfrm>
        </p:grpSpPr>
        <p:sp>
          <p:nvSpPr>
            <p:cNvPr id="5" name="Freeform 5"/>
            <p:cNvSpPr/>
            <p:nvPr/>
          </p:nvSpPr>
          <p:spPr>
            <a:xfrm>
              <a:off x="80010" y="80010"/>
              <a:ext cx="4523648" cy="3722415"/>
            </a:xfrm>
            <a:custGeom>
              <a:avLst/>
              <a:gdLst/>
              <a:ahLst/>
              <a:cxnLst/>
              <a:rect l="l" t="t" r="r" b="b"/>
              <a:pathLst>
                <a:path w="4523648" h="3722415">
                  <a:moveTo>
                    <a:pt x="0" y="3667805"/>
                  </a:moveTo>
                  <a:lnTo>
                    <a:pt x="0" y="3722415"/>
                  </a:lnTo>
                  <a:lnTo>
                    <a:pt x="4523648" y="3722415"/>
                  </a:lnTo>
                  <a:lnTo>
                    <a:pt x="4523648" y="0"/>
                  </a:lnTo>
                  <a:lnTo>
                    <a:pt x="4469038" y="0"/>
                  </a:lnTo>
                  <a:lnTo>
                    <a:pt x="4469038" y="3667805"/>
                  </a:lnTo>
                  <a:close/>
                </a:path>
              </a:pathLst>
            </a:custGeom>
            <a:solidFill>
              <a:srgbClr val="6AC259"/>
            </a:solidFill>
          </p:spPr>
          <p:txBody>
            <a:bodyPr/>
            <a:lstStyle/>
            <a:p>
              <a:endParaRPr lang="en-US"/>
            </a:p>
          </p:txBody>
        </p:sp>
        <p:sp>
          <p:nvSpPr>
            <p:cNvPr id="6" name="Freeform 6"/>
            <p:cNvSpPr/>
            <p:nvPr/>
          </p:nvSpPr>
          <p:spPr>
            <a:xfrm>
              <a:off x="67310" y="67310"/>
              <a:ext cx="4549048" cy="3747815"/>
            </a:xfrm>
            <a:custGeom>
              <a:avLst/>
              <a:gdLst/>
              <a:ahLst/>
              <a:cxnLst/>
              <a:rect l="l" t="t" r="r" b="b"/>
              <a:pathLst>
                <a:path w="4549048" h="3747815">
                  <a:moveTo>
                    <a:pt x="4481738" y="0"/>
                  </a:moveTo>
                  <a:lnTo>
                    <a:pt x="4481738" y="12700"/>
                  </a:lnTo>
                  <a:lnTo>
                    <a:pt x="4536348" y="12700"/>
                  </a:lnTo>
                  <a:lnTo>
                    <a:pt x="4536348" y="3735115"/>
                  </a:lnTo>
                  <a:lnTo>
                    <a:pt x="12700" y="3735115"/>
                  </a:lnTo>
                  <a:lnTo>
                    <a:pt x="12700" y="3680505"/>
                  </a:lnTo>
                  <a:lnTo>
                    <a:pt x="0" y="3680505"/>
                  </a:lnTo>
                  <a:lnTo>
                    <a:pt x="0" y="3747815"/>
                  </a:lnTo>
                  <a:lnTo>
                    <a:pt x="4549048" y="3747815"/>
                  </a:lnTo>
                  <a:lnTo>
                    <a:pt x="4549048" y="0"/>
                  </a:lnTo>
                  <a:close/>
                </a:path>
              </a:pathLst>
            </a:custGeom>
            <a:solidFill>
              <a:srgbClr val="2B262E"/>
            </a:solidFill>
          </p:spPr>
          <p:txBody>
            <a:bodyPr/>
            <a:lstStyle/>
            <a:p>
              <a:endParaRPr lang="en-US"/>
            </a:p>
          </p:txBody>
        </p:sp>
        <p:sp>
          <p:nvSpPr>
            <p:cNvPr id="7" name="Freeform 7"/>
            <p:cNvSpPr/>
            <p:nvPr/>
          </p:nvSpPr>
          <p:spPr>
            <a:xfrm>
              <a:off x="12700" y="12700"/>
              <a:ext cx="4523648" cy="3722415"/>
            </a:xfrm>
            <a:custGeom>
              <a:avLst/>
              <a:gdLst/>
              <a:ahLst/>
              <a:cxnLst/>
              <a:rect l="l" t="t" r="r" b="b"/>
              <a:pathLst>
                <a:path w="4523648" h="3722415">
                  <a:moveTo>
                    <a:pt x="0" y="0"/>
                  </a:moveTo>
                  <a:lnTo>
                    <a:pt x="4523648" y="0"/>
                  </a:lnTo>
                  <a:lnTo>
                    <a:pt x="4523648" y="3722415"/>
                  </a:lnTo>
                  <a:lnTo>
                    <a:pt x="0" y="3722415"/>
                  </a:lnTo>
                  <a:close/>
                </a:path>
              </a:pathLst>
            </a:custGeom>
            <a:solidFill>
              <a:srgbClr val="FFFFFF"/>
            </a:solidFill>
          </p:spPr>
          <p:txBody>
            <a:bodyPr/>
            <a:lstStyle/>
            <a:p>
              <a:endParaRPr lang="en-US"/>
            </a:p>
          </p:txBody>
        </p:sp>
        <p:sp>
          <p:nvSpPr>
            <p:cNvPr id="8" name="Freeform 8"/>
            <p:cNvSpPr/>
            <p:nvPr/>
          </p:nvSpPr>
          <p:spPr>
            <a:xfrm>
              <a:off x="0" y="0"/>
              <a:ext cx="4549048" cy="3747815"/>
            </a:xfrm>
            <a:custGeom>
              <a:avLst/>
              <a:gdLst/>
              <a:ahLst/>
              <a:cxnLst/>
              <a:rect l="l" t="t" r="r" b="b"/>
              <a:pathLst>
                <a:path w="4549048" h="3747815">
                  <a:moveTo>
                    <a:pt x="80010" y="3747815"/>
                  </a:moveTo>
                  <a:lnTo>
                    <a:pt x="4549048" y="3747815"/>
                  </a:lnTo>
                  <a:lnTo>
                    <a:pt x="4549048" y="80010"/>
                  </a:lnTo>
                  <a:lnTo>
                    <a:pt x="4549048" y="67310"/>
                  </a:lnTo>
                  <a:lnTo>
                    <a:pt x="4549048" y="0"/>
                  </a:lnTo>
                  <a:lnTo>
                    <a:pt x="0" y="0"/>
                  </a:lnTo>
                  <a:lnTo>
                    <a:pt x="0" y="3747815"/>
                  </a:lnTo>
                  <a:lnTo>
                    <a:pt x="67310" y="3747815"/>
                  </a:lnTo>
                  <a:lnTo>
                    <a:pt x="80010" y="3747815"/>
                  </a:lnTo>
                  <a:close/>
                  <a:moveTo>
                    <a:pt x="12700" y="12700"/>
                  </a:moveTo>
                  <a:lnTo>
                    <a:pt x="4536348" y="12700"/>
                  </a:lnTo>
                  <a:lnTo>
                    <a:pt x="4536348" y="3735115"/>
                  </a:lnTo>
                  <a:lnTo>
                    <a:pt x="12700" y="3735115"/>
                  </a:lnTo>
                  <a:lnTo>
                    <a:pt x="12700" y="12700"/>
                  </a:lnTo>
                  <a:close/>
                </a:path>
              </a:pathLst>
            </a:custGeom>
            <a:solidFill>
              <a:srgbClr val="2B262E"/>
            </a:solidFill>
          </p:spPr>
          <p:txBody>
            <a:bodyPr/>
            <a:lstStyle/>
            <a:p>
              <a:endParaRPr lang="en-US"/>
            </a:p>
          </p:txBody>
        </p:sp>
      </p:grpSp>
      <p:graphicFrame>
        <p:nvGraphicFramePr>
          <p:cNvPr id="61" name="Table 61">
            <a:extLst>
              <a:ext uri="{FF2B5EF4-FFF2-40B4-BE49-F238E27FC236}">
                <a16:creationId xmlns:a16="http://schemas.microsoft.com/office/drawing/2014/main" id="{3461E7CB-F0B1-05B9-EB1F-85FA54E90B55}"/>
              </a:ext>
            </a:extLst>
          </p:cNvPr>
          <p:cNvGraphicFramePr>
            <a:graphicFrameLocks noGrp="1"/>
          </p:cNvGraphicFramePr>
          <p:nvPr>
            <p:extLst>
              <p:ext uri="{D42A27DB-BD31-4B8C-83A1-F6EECF244321}">
                <p14:modId xmlns:p14="http://schemas.microsoft.com/office/powerpoint/2010/main" val="182304596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2" name="Table 61">
            <a:extLst>
              <a:ext uri="{FF2B5EF4-FFF2-40B4-BE49-F238E27FC236}">
                <a16:creationId xmlns:a16="http://schemas.microsoft.com/office/drawing/2014/main" id="{6543DF0C-C2B5-69F2-BBBD-00C31E0CD9CF}"/>
              </a:ext>
            </a:extLst>
          </p:cNvPr>
          <p:cNvGraphicFramePr>
            <a:graphicFrameLocks noGrp="1"/>
          </p:cNvGraphicFramePr>
          <p:nvPr>
            <p:extLst>
              <p:ext uri="{D42A27DB-BD31-4B8C-83A1-F6EECF244321}">
                <p14:modId xmlns:p14="http://schemas.microsoft.com/office/powerpoint/2010/main" val="2440967466"/>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3" name="Table 62">
            <a:extLst>
              <a:ext uri="{FF2B5EF4-FFF2-40B4-BE49-F238E27FC236}">
                <a16:creationId xmlns:a16="http://schemas.microsoft.com/office/drawing/2014/main" id="{A3848A8A-E9E9-E270-C2C2-2ACA359CDCC2}"/>
              </a:ext>
            </a:extLst>
          </p:cNvPr>
          <p:cNvGraphicFramePr>
            <a:graphicFrameLocks noGrp="1"/>
          </p:cNvGraphicFramePr>
          <p:nvPr>
            <p:extLst>
              <p:ext uri="{D42A27DB-BD31-4B8C-83A1-F6EECF244321}">
                <p14:modId xmlns:p14="http://schemas.microsoft.com/office/powerpoint/2010/main" val="1745839125"/>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64" name="Freeform 4">
            <a:extLst>
              <a:ext uri="{FF2B5EF4-FFF2-40B4-BE49-F238E27FC236}">
                <a16:creationId xmlns:a16="http://schemas.microsoft.com/office/drawing/2014/main" id="{FFBA2DC1-380B-D287-FE89-683F05BF0728}"/>
              </a:ext>
            </a:extLst>
          </p:cNvPr>
          <p:cNvSpPr/>
          <p:nvPr/>
        </p:nvSpPr>
        <p:spPr>
          <a:xfrm>
            <a:off x="14249400" y="4762500"/>
            <a:ext cx="2819400" cy="48006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2"/>
            <a:stretch>
              <a:fillRect/>
            </a:stretch>
          </a:blipFill>
        </p:spPr>
        <p:txBody>
          <a:bodyPr/>
          <a:lstStyle/>
          <a:p>
            <a:endParaRPr lang="en-US"/>
          </a:p>
        </p:txBody>
      </p:sp>
      <p:sp>
        <p:nvSpPr>
          <p:cNvPr id="65" name="TextBox 64">
            <a:extLst>
              <a:ext uri="{FF2B5EF4-FFF2-40B4-BE49-F238E27FC236}">
                <a16:creationId xmlns:a16="http://schemas.microsoft.com/office/drawing/2014/main" id="{9FD05294-F408-988D-7D30-27CC776EA22D}"/>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66" name="TextBox 65">
            <a:extLst>
              <a:ext uri="{FF2B5EF4-FFF2-40B4-BE49-F238E27FC236}">
                <a16:creationId xmlns:a16="http://schemas.microsoft.com/office/drawing/2014/main" id="{62742CFD-21E8-A508-9B74-AE07BF6DE9B8}"/>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t>mất</a:t>
            </a:r>
            <a:endParaRPr lang="en-US" sz="6000" b="1" dirty="0"/>
          </a:p>
        </p:txBody>
      </p:sp>
      <p:sp>
        <p:nvSpPr>
          <p:cNvPr id="67" name="TextBox 66">
            <a:extLst>
              <a:ext uri="{FF2B5EF4-FFF2-40B4-BE49-F238E27FC236}">
                <a16:creationId xmlns:a16="http://schemas.microsoft.com/office/drawing/2014/main" id="{A806AC60-D60B-2CE7-8411-0F22898A6B09}"/>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t>lớp</a:t>
            </a:r>
            <a:endParaRPr lang="en-US" sz="6000" b="1" dirty="0"/>
          </a:p>
        </p:txBody>
      </p:sp>
      <p:sp>
        <p:nvSpPr>
          <p:cNvPr id="68" name="TextBox 67">
            <a:extLst>
              <a:ext uri="{FF2B5EF4-FFF2-40B4-BE49-F238E27FC236}">
                <a16:creationId xmlns:a16="http://schemas.microsoft.com/office/drawing/2014/main" id="{8AF19ACF-A237-AC60-6D68-8CDF237D1AD4}"/>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t>bề</a:t>
            </a:r>
            <a:endParaRPr lang="en-US" sz="6000" b="1" dirty="0"/>
          </a:p>
        </p:txBody>
      </p:sp>
      <p:sp>
        <p:nvSpPr>
          <p:cNvPr id="69" name="TextBox 68">
            <a:extLst>
              <a:ext uri="{FF2B5EF4-FFF2-40B4-BE49-F238E27FC236}">
                <a16:creationId xmlns:a16="http://schemas.microsoft.com/office/drawing/2014/main" id="{AE8208AD-8330-78AC-FCCF-53CE78AB0505}"/>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0" name="TextBox 69">
            <a:extLst>
              <a:ext uri="{FF2B5EF4-FFF2-40B4-BE49-F238E27FC236}">
                <a16:creationId xmlns:a16="http://schemas.microsoft.com/office/drawing/2014/main" id="{A7919AE4-1F67-DE0C-D2A1-3C2241F1A196}"/>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t>mất</a:t>
            </a:r>
            <a:endParaRPr lang="en-US" sz="6000" b="1" dirty="0"/>
          </a:p>
        </p:txBody>
      </p:sp>
      <p:sp>
        <p:nvSpPr>
          <p:cNvPr id="71" name="TextBox 70">
            <a:extLst>
              <a:ext uri="{FF2B5EF4-FFF2-40B4-BE49-F238E27FC236}">
                <a16:creationId xmlns:a16="http://schemas.microsoft.com/office/drawing/2014/main" id="{EDC24687-A9BB-B42B-27C7-D766F8FAAB31}"/>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t>mặt</a:t>
            </a:r>
            <a:endParaRPr lang="en-US" sz="6000" b="1" dirty="0"/>
          </a:p>
        </p:txBody>
      </p:sp>
      <p:sp>
        <p:nvSpPr>
          <p:cNvPr id="72" name="TextBox 71">
            <a:extLst>
              <a:ext uri="{FF2B5EF4-FFF2-40B4-BE49-F238E27FC236}">
                <a16:creationId xmlns:a16="http://schemas.microsoft.com/office/drawing/2014/main" id="{1BDBA36A-DF97-7AD9-B4C8-BFBAC886E536}"/>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t>huỷ</a:t>
            </a:r>
            <a:endParaRPr lang="en-US" sz="6000" b="1" dirty="0"/>
          </a:p>
        </p:txBody>
      </p:sp>
      <p:sp>
        <p:nvSpPr>
          <p:cNvPr id="73" name="TextBox 72">
            <a:extLst>
              <a:ext uri="{FF2B5EF4-FFF2-40B4-BE49-F238E27FC236}">
                <a16:creationId xmlns:a16="http://schemas.microsoft.com/office/drawing/2014/main" id="{32191EAE-1A0E-BB0F-934A-8E6BC61C3920}"/>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74" name="TextBox 73">
            <a:extLst>
              <a:ext uri="{FF2B5EF4-FFF2-40B4-BE49-F238E27FC236}">
                <a16:creationId xmlns:a16="http://schemas.microsoft.com/office/drawing/2014/main" id="{E6ED570E-A26E-F08D-DFCA-2605AD8F9397}"/>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t>phá</a:t>
            </a:r>
            <a:endParaRPr lang="en-US" sz="6000" b="1" dirty="0"/>
          </a:p>
        </p:txBody>
      </p:sp>
      <p:sp>
        <p:nvSpPr>
          <p:cNvPr id="75" name="TextBox 74">
            <a:extLst>
              <a:ext uri="{FF2B5EF4-FFF2-40B4-BE49-F238E27FC236}">
                <a16:creationId xmlns:a16="http://schemas.microsoft.com/office/drawing/2014/main" id="{D2F174CB-7558-63F1-2DFC-10FEB41BCE29}"/>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t>dưới</a:t>
            </a:r>
            <a:endParaRPr lang="en-US" sz="6000" b="1" dirty="0"/>
          </a:p>
        </p:txBody>
      </p:sp>
      <p:sp>
        <p:nvSpPr>
          <p:cNvPr id="76" name="TextBox 75">
            <a:extLst>
              <a:ext uri="{FF2B5EF4-FFF2-40B4-BE49-F238E27FC236}">
                <a16:creationId xmlns:a16="http://schemas.microsoft.com/office/drawing/2014/main" id="{F6159584-FCB3-1E92-4D61-3455F93B216E}"/>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t>tầng</a:t>
            </a:r>
            <a:endParaRPr lang="en-US" sz="6000" b="1" dirty="0"/>
          </a:p>
        </p:txBody>
      </p:sp>
      <p:sp>
        <p:nvSpPr>
          <p:cNvPr id="77" name="TextBox 76">
            <a:extLst>
              <a:ext uri="{FF2B5EF4-FFF2-40B4-BE49-F238E27FC236}">
                <a16:creationId xmlns:a16="http://schemas.microsoft.com/office/drawing/2014/main" id="{330D390E-2F6A-B7AF-2968-1966ED2224D3}"/>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8" name="TextBox 77">
            <a:extLst>
              <a:ext uri="{FF2B5EF4-FFF2-40B4-BE49-F238E27FC236}">
                <a16:creationId xmlns:a16="http://schemas.microsoft.com/office/drawing/2014/main" id="{A6A2DF4C-90E6-ECD0-BC15-E51C14ACA99E}"/>
              </a:ext>
            </a:extLst>
          </p:cNvPr>
          <p:cNvSpPr txBox="1"/>
          <p:nvPr/>
        </p:nvSpPr>
        <p:spPr>
          <a:xfrm>
            <a:off x="1981200" y="5372100"/>
            <a:ext cx="1676400" cy="1015663"/>
          </a:xfrm>
          <a:prstGeom prst="rect">
            <a:avLst/>
          </a:prstGeom>
          <a:noFill/>
        </p:spPr>
        <p:txBody>
          <a:bodyPr wrap="square" rtlCol="0">
            <a:spAutoFit/>
          </a:bodyPr>
          <a:lstStyle/>
          <a:p>
            <a:pPr algn="ctr"/>
            <a:r>
              <a:rPr lang="en-US" sz="6000" b="1" dirty="0" err="1"/>
              <a:t>chảy</a:t>
            </a:r>
            <a:endParaRPr lang="en-US" sz="6000" b="1" dirty="0"/>
          </a:p>
        </p:txBody>
      </p:sp>
      <p:sp>
        <p:nvSpPr>
          <p:cNvPr id="79" name="TextBox 78">
            <a:extLst>
              <a:ext uri="{FF2B5EF4-FFF2-40B4-BE49-F238E27FC236}">
                <a16:creationId xmlns:a16="http://schemas.microsoft.com/office/drawing/2014/main" id="{6487BF9C-5BD2-A110-E939-E1A8D49A882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t>vùng</a:t>
            </a:r>
            <a:endParaRPr lang="en-US" sz="6000" b="1" dirty="0"/>
          </a:p>
        </p:txBody>
      </p:sp>
      <p:sp>
        <p:nvSpPr>
          <p:cNvPr id="80" name="TextBox 79">
            <a:extLst>
              <a:ext uri="{FF2B5EF4-FFF2-40B4-BE49-F238E27FC236}">
                <a16:creationId xmlns:a16="http://schemas.microsoft.com/office/drawing/2014/main" id="{4F5B7692-3761-2B00-1AC8-DA59F5F4C78F}"/>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err="1"/>
              <a:t>dốc</a:t>
            </a:r>
            <a:endParaRPr lang="en-US" sz="6000" b="1" dirty="0"/>
          </a:p>
        </p:txBody>
      </p:sp>
      <p:sp>
        <p:nvSpPr>
          <p:cNvPr id="81" name="TextBox 80">
            <a:extLst>
              <a:ext uri="{FF2B5EF4-FFF2-40B4-BE49-F238E27FC236}">
                <a16:creationId xmlns:a16="http://schemas.microsoft.com/office/drawing/2014/main" id="{CFC6A83F-427F-5B47-AAAC-DBB053096191}"/>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t>nước</a:t>
            </a:r>
            <a:endParaRPr lang="en-US" sz="6000" b="1" dirty="0"/>
          </a:p>
        </p:txBody>
      </p:sp>
      <p:sp>
        <p:nvSpPr>
          <p:cNvPr id="82" name="TextBox 81">
            <a:extLst>
              <a:ext uri="{FF2B5EF4-FFF2-40B4-BE49-F238E27FC236}">
                <a16:creationId xmlns:a16="http://schemas.microsoft.com/office/drawing/2014/main" id="{26420E79-BAA7-A6C7-5B0A-50FF2F4D67E4}"/>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t>đất</a:t>
            </a:r>
            <a:endParaRPr lang="en-US" sz="6000" b="1" dirty="0"/>
          </a:p>
        </p:txBody>
      </p:sp>
      <p:sp>
        <p:nvSpPr>
          <p:cNvPr id="83" name="TextBox 82">
            <a:extLst>
              <a:ext uri="{FF2B5EF4-FFF2-40B4-BE49-F238E27FC236}">
                <a16:creationId xmlns:a16="http://schemas.microsoft.com/office/drawing/2014/main" id="{A4BBFB9D-DE16-D354-069A-2A6E0185964D}"/>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a:t>ở</a:t>
            </a:r>
          </a:p>
        </p:txBody>
      </p:sp>
      <p:graphicFrame>
        <p:nvGraphicFramePr>
          <p:cNvPr id="92" name="Table 61">
            <a:extLst>
              <a:ext uri="{FF2B5EF4-FFF2-40B4-BE49-F238E27FC236}">
                <a16:creationId xmlns:a16="http://schemas.microsoft.com/office/drawing/2014/main" id="{492D2F26-3C0F-A970-DD94-A749AD064B39}"/>
              </a:ext>
            </a:extLst>
          </p:cNvPr>
          <p:cNvGraphicFramePr>
            <a:graphicFrameLocks noGrp="1"/>
          </p:cNvGraphicFramePr>
          <p:nvPr>
            <p:extLst>
              <p:ext uri="{D42A27DB-BD31-4B8C-83A1-F6EECF244321}">
                <p14:modId xmlns:p14="http://schemas.microsoft.com/office/powerpoint/2010/main" val="31744165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93" name="TextBox 92">
            <a:extLst>
              <a:ext uri="{FF2B5EF4-FFF2-40B4-BE49-F238E27FC236}">
                <a16:creationId xmlns:a16="http://schemas.microsoft.com/office/drawing/2014/main" id="{B9D30942-46D8-833F-A1BB-4C6674F7EF35}"/>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solidFill>
                  <a:srgbClr val="FF0000"/>
                </a:solidFill>
              </a:rPr>
              <a:t>làm</a:t>
            </a:r>
            <a:endParaRPr lang="en-US" sz="6000" b="1" dirty="0">
              <a:solidFill>
                <a:srgbClr val="FF0000"/>
              </a:solidFill>
            </a:endParaRPr>
          </a:p>
        </p:txBody>
      </p:sp>
      <p:sp>
        <p:nvSpPr>
          <p:cNvPr id="94" name="TextBox 93">
            <a:extLst>
              <a:ext uri="{FF2B5EF4-FFF2-40B4-BE49-F238E27FC236}">
                <a16:creationId xmlns:a16="http://schemas.microsoft.com/office/drawing/2014/main" id="{51597B76-BB50-4F96-74E6-B323C61A8243}"/>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solidFill>
                  <a:srgbClr val="FF0000"/>
                </a:solidFill>
              </a:rPr>
              <a:t>mất</a:t>
            </a:r>
            <a:endParaRPr lang="en-US" sz="6000" b="1" dirty="0">
              <a:solidFill>
                <a:srgbClr val="FF0000"/>
              </a:solidFill>
            </a:endParaRPr>
          </a:p>
        </p:txBody>
      </p:sp>
      <p:sp>
        <p:nvSpPr>
          <p:cNvPr id="95" name="TextBox 94">
            <a:extLst>
              <a:ext uri="{FF2B5EF4-FFF2-40B4-BE49-F238E27FC236}">
                <a16:creationId xmlns:a16="http://schemas.microsoft.com/office/drawing/2014/main" id="{AC383D46-6CA9-C875-9001-191F06EE88A3}"/>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solidFill>
                  <a:srgbClr val="FF0000"/>
                </a:solidFill>
              </a:rPr>
              <a:t>lớp</a:t>
            </a:r>
            <a:endParaRPr lang="en-US" sz="6000" b="1" dirty="0">
              <a:solidFill>
                <a:srgbClr val="FF0000"/>
              </a:solidFill>
            </a:endParaRPr>
          </a:p>
        </p:txBody>
      </p:sp>
      <p:sp>
        <p:nvSpPr>
          <p:cNvPr id="96" name="TextBox 95">
            <a:extLst>
              <a:ext uri="{FF2B5EF4-FFF2-40B4-BE49-F238E27FC236}">
                <a16:creationId xmlns:a16="http://schemas.microsoft.com/office/drawing/2014/main" id="{EB610A92-6DA7-99B3-F4C1-FA92F90AFBD0}"/>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97" name="TextBox 96">
            <a:extLst>
              <a:ext uri="{FF2B5EF4-FFF2-40B4-BE49-F238E27FC236}">
                <a16:creationId xmlns:a16="http://schemas.microsoft.com/office/drawing/2014/main" id="{15096020-9925-CFED-C020-CFD200E1D31A}"/>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solidFill>
                  <a:srgbClr val="FF0000"/>
                </a:solidFill>
              </a:rPr>
              <a:t>trên</a:t>
            </a:r>
            <a:endParaRPr lang="en-US" sz="6000" b="1" dirty="0">
              <a:solidFill>
                <a:srgbClr val="FF0000"/>
              </a:solidFill>
            </a:endParaRPr>
          </a:p>
        </p:txBody>
      </p:sp>
      <p:sp>
        <p:nvSpPr>
          <p:cNvPr id="98" name="TextBox 97">
            <a:extLst>
              <a:ext uri="{FF2B5EF4-FFF2-40B4-BE49-F238E27FC236}">
                <a16:creationId xmlns:a16="http://schemas.microsoft.com/office/drawing/2014/main" id="{F8293EB3-3519-1900-78BE-B0ED6ADA1DD4}"/>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solidFill>
                  <a:srgbClr val="FF0000"/>
                </a:solidFill>
              </a:rPr>
              <a:t>bề</a:t>
            </a:r>
            <a:endParaRPr lang="en-US" sz="6000" b="1" dirty="0">
              <a:solidFill>
                <a:srgbClr val="FF0000"/>
              </a:solidFill>
            </a:endParaRPr>
          </a:p>
        </p:txBody>
      </p:sp>
      <p:sp>
        <p:nvSpPr>
          <p:cNvPr id="99" name="TextBox 98">
            <a:extLst>
              <a:ext uri="{FF2B5EF4-FFF2-40B4-BE49-F238E27FC236}">
                <a16:creationId xmlns:a16="http://schemas.microsoft.com/office/drawing/2014/main" id="{6C56F007-477B-2236-55C9-D20C9436A953}"/>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solidFill>
                  <a:srgbClr val="FF0000"/>
                </a:solidFill>
              </a:rPr>
              <a:t>mặt</a:t>
            </a:r>
            <a:endParaRPr lang="en-US" sz="6000" b="1" dirty="0">
              <a:solidFill>
                <a:srgbClr val="FF0000"/>
              </a:solidFill>
            </a:endParaRPr>
          </a:p>
        </p:txBody>
      </p:sp>
      <p:graphicFrame>
        <p:nvGraphicFramePr>
          <p:cNvPr id="100" name="Table 99">
            <a:extLst>
              <a:ext uri="{FF2B5EF4-FFF2-40B4-BE49-F238E27FC236}">
                <a16:creationId xmlns:a16="http://schemas.microsoft.com/office/drawing/2014/main" id="{4C3C260E-BB12-1C13-5419-29FEE8D3D2EA}"/>
              </a:ext>
            </a:extLst>
          </p:cNvPr>
          <p:cNvGraphicFramePr>
            <a:graphicFrameLocks noGrp="1"/>
          </p:cNvGraphicFramePr>
          <p:nvPr>
            <p:extLst>
              <p:ext uri="{D42A27DB-BD31-4B8C-83A1-F6EECF244321}">
                <p14:modId xmlns:p14="http://schemas.microsoft.com/office/powerpoint/2010/main" val="2912518418"/>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1" name="TextBox 100">
            <a:extLst>
              <a:ext uri="{FF2B5EF4-FFF2-40B4-BE49-F238E27FC236}">
                <a16:creationId xmlns:a16="http://schemas.microsoft.com/office/drawing/2014/main" id="{18801E52-26D7-CFBC-B928-02CB5D1142FB}"/>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solidFill>
                  <a:srgbClr val="FF0000"/>
                </a:solidFill>
              </a:rPr>
              <a:t>phá</a:t>
            </a:r>
            <a:endParaRPr lang="en-US" sz="6000" b="1" dirty="0">
              <a:solidFill>
                <a:srgbClr val="FF0000"/>
              </a:solidFill>
            </a:endParaRPr>
          </a:p>
        </p:txBody>
      </p:sp>
      <p:sp>
        <p:nvSpPr>
          <p:cNvPr id="102" name="TextBox 101">
            <a:extLst>
              <a:ext uri="{FF2B5EF4-FFF2-40B4-BE49-F238E27FC236}">
                <a16:creationId xmlns:a16="http://schemas.microsoft.com/office/drawing/2014/main" id="{69544EA6-40C1-3712-9F54-AB45184F3564}"/>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solidFill>
                  <a:srgbClr val="FF0000"/>
                </a:solidFill>
              </a:rPr>
              <a:t>huỷ</a:t>
            </a:r>
            <a:endParaRPr lang="en-US" sz="6000" b="1" dirty="0">
              <a:solidFill>
                <a:srgbClr val="FF0000"/>
              </a:solidFill>
            </a:endParaRPr>
          </a:p>
        </p:txBody>
      </p:sp>
      <p:sp>
        <p:nvSpPr>
          <p:cNvPr id="103" name="TextBox 102">
            <a:extLst>
              <a:ext uri="{FF2B5EF4-FFF2-40B4-BE49-F238E27FC236}">
                <a16:creationId xmlns:a16="http://schemas.microsoft.com/office/drawing/2014/main" id="{0C4DC60F-0A6B-92E8-C3F1-06DCA2AC4D60}"/>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solidFill>
                  <a:srgbClr val="FF0000"/>
                </a:solidFill>
              </a:rPr>
              <a:t>tầng</a:t>
            </a:r>
            <a:endParaRPr lang="en-US" sz="6000" b="1" dirty="0">
              <a:solidFill>
                <a:srgbClr val="FF0000"/>
              </a:solidFill>
            </a:endParaRPr>
          </a:p>
        </p:txBody>
      </p:sp>
      <p:sp>
        <p:nvSpPr>
          <p:cNvPr id="104" name="TextBox 103">
            <a:extLst>
              <a:ext uri="{FF2B5EF4-FFF2-40B4-BE49-F238E27FC236}">
                <a16:creationId xmlns:a16="http://schemas.microsoft.com/office/drawing/2014/main" id="{303BA824-E175-6B1F-CE60-B115AF28136E}"/>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05" name="TextBox 104">
            <a:extLst>
              <a:ext uri="{FF2B5EF4-FFF2-40B4-BE49-F238E27FC236}">
                <a16:creationId xmlns:a16="http://schemas.microsoft.com/office/drawing/2014/main" id="{54AB69EA-BF3C-99B0-3EF5-2E3ECD7ED5BD}"/>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solidFill>
                  <a:srgbClr val="FF0000"/>
                </a:solidFill>
              </a:rPr>
              <a:t>bên</a:t>
            </a:r>
            <a:endParaRPr lang="en-US" sz="6000" b="1" dirty="0">
              <a:solidFill>
                <a:srgbClr val="FF0000"/>
              </a:solidFill>
            </a:endParaRPr>
          </a:p>
        </p:txBody>
      </p:sp>
      <p:sp>
        <p:nvSpPr>
          <p:cNvPr id="106" name="TextBox 105">
            <a:extLst>
              <a:ext uri="{FF2B5EF4-FFF2-40B4-BE49-F238E27FC236}">
                <a16:creationId xmlns:a16="http://schemas.microsoft.com/office/drawing/2014/main" id="{67DAF3BF-582D-4DBF-EE4E-0F4350110171}"/>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solidFill>
                  <a:srgbClr val="FF0000"/>
                </a:solidFill>
              </a:rPr>
              <a:t>dưới</a:t>
            </a:r>
            <a:endParaRPr lang="en-US" sz="6000" b="1" dirty="0">
              <a:solidFill>
                <a:srgbClr val="FF0000"/>
              </a:solidFill>
            </a:endParaRPr>
          </a:p>
        </p:txBody>
      </p:sp>
      <p:graphicFrame>
        <p:nvGraphicFramePr>
          <p:cNvPr id="107" name="Table 106">
            <a:extLst>
              <a:ext uri="{FF2B5EF4-FFF2-40B4-BE49-F238E27FC236}">
                <a16:creationId xmlns:a16="http://schemas.microsoft.com/office/drawing/2014/main" id="{5FFB51ED-5A15-E6F8-5767-D94B322D1A8E}"/>
              </a:ext>
            </a:extLst>
          </p:cNvPr>
          <p:cNvGraphicFramePr>
            <a:graphicFrameLocks noGrp="1"/>
          </p:cNvGraphicFramePr>
          <p:nvPr>
            <p:extLst>
              <p:ext uri="{D42A27DB-BD31-4B8C-83A1-F6EECF244321}">
                <p14:modId xmlns:p14="http://schemas.microsoft.com/office/powerpoint/2010/main" val="1942483509"/>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8" name="TextBox 107">
            <a:extLst>
              <a:ext uri="{FF2B5EF4-FFF2-40B4-BE49-F238E27FC236}">
                <a16:creationId xmlns:a16="http://schemas.microsoft.com/office/drawing/2014/main" id="{8DFDC8F7-939D-130A-B7B5-84E7199A0A6E}"/>
              </a:ext>
            </a:extLst>
          </p:cNvPr>
          <p:cNvSpPr txBox="1"/>
          <p:nvPr/>
        </p:nvSpPr>
        <p:spPr>
          <a:xfrm>
            <a:off x="1828800" y="5372100"/>
            <a:ext cx="1981200" cy="1015663"/>
          </a:xfrm>
          <a:prstGeom prst="rect">
            <a:avLst/>
          </a:prstGeom>
          <a:noFill/>
        </p:spPr>
        <p:txBody>
          <a:bodyPr wrap="square" rtlCol="0">
            <a:spAutoFit/>
          </a:bodyPr>
          <a:lstStyle/>
          <a:p>
            <a:pPr algn="ctr"/>
            <a:r>
              <a:rPr lang="en-US" sz="6000" b="1" dirty="0" err="1">
                <a:solidFill>
                  <a:srgbClr val="FF0000"/>
                </a:solidFill>
              </a:rPr>
              <a:t>nước</a:t>
            </a:r>
            <a:endParaRPr lang="en-US" sz="6000" b="1" dirty="0">
              <a:solidFill>
                <a:srgbClr val="FF0000"/>
              </a:solidFill>
            </a:endParaRPr>
          </a:p>
        </p:txBody>
      </p:sp>
      <p:sp>
        <p:nvSpPr>
          <p:cNvPr id="109" name="TextBox 108">
            <a:extLst>
              <a:ext uri="{FF2B5EF4-FFF2-40B4-BE49-F238E27FC236}">
                <a16:creationId xmlns:a16="http://schemas.microsoft.com/office/drawing/2014/main" id="{3E0E7DA6-3EF6-DA34-5DCA-204830B2249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solidFill>
                  <a:srgbClr val="FF0000"/>
                </a:solidFill>
              </a:rPr>
              <a:t>chảy</a:t>
            </a:r>
            <a:endParaRPr lang="en-US" sz="6000" b="1" dirty="0">
              <a:solidFill>
                <a:srgbClr val="FF0000"/>
              </a:solidFill>
            </a:endParaRPr>
          </a:p>
        </p:txBody>
      </p:sp>
      <p:sp>
        <p:nvSpPr>
          <p:cNvPr id="110" name="TextBox 109">
            <a:extLst>
              <a:ext uri="{FF2B5EF4-FFF2-40B4-BE49-F238E27FC236}">
                <a16:creationId xmlns:a16="http://schemas.microsoft.com/office/drawing/2014/main" id="{D82C8583-CF50-5320-85A2-F80FF0DAC256}"/>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a:solidFill>
                  <a:srgbClr val="FF0000"/>
                </a:solidFill>
              </a:rPr>
              <a:t>ở</a:t>
            </a:r>
          </a:p>
        </p:txBody>
      </p:sp>
      <p:sp>
        <p:nvSpPr>
          <p:cNvPr id="111" name="TextBox 110">
            <a:extLst>
              <a:ext uri="{FF2B5EF4-FFF2-40B4-BE49-F238E27FC236}">
                <a16:creationId xmlns:a16="http://schemas.microsoft.com/office/drawing/2014/main" id="{FDC13829-2007-0DA4-48B4-31F359AB9980}"/>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solidFill>
                  <a:srgbClr val="FF0000"/>
                </a:solidFill>
              </a:rPr>
              <a:t>vùng</a:t>
            </a:r>
            <a:endParaRPr lang="en-US" sz="6000" b="1" dirty="0">
              <a:solidFill>
                <a:srgbClr val="FF0000"/>
              </a:solidFill>
            </a:endParaRPr>
          </a:p>
        </p:txBody>
      </p:sp>
      <p:sp>
        <p:nvSpPr>
          <p:cNvPr id="112" name="TextBox 111">
            <a:extLst>
              <a:ext uri="{FF2B5EF4-FFF2-40B4-BE49-F238E27FC236}">
                <a16:creationId xmlns:a16="http://schemas.microsoft.com/office/drawing/2014/main" id="{66492F43-4887-A08E-90E7-DCA69B1AE7E6}"/>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13" name="TextBox 112">
            <a:extLst>
              <a:ext uri="{FF2B5EF4-FFF2-40B4-BE49-F238E27FC236}">
                <a16:creationId xmlns:a16="http://schemas.microsoft.com/office/drawing/2014/main" id="{7B3CE781-4F3E-F6A3-3810-7F4C3088730B}"/>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err="1">
                <a:solidFill>
                  <a:srgbClr val="FF0000"/>
                </a:solidFill>
              </a:rPr>
              <a:t>dốc</a:t>
            </a:r>
            <a:endParaRPr lang="en-US" sz="6000" b="1"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wipe(down)">
                                      <p:cBhvr>
                                        <p:cTn id="16" dur="500"/>
                                        <p:tgtEl>
                                          <p:spTgt spid="9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down)">
                                      <p:cBhvr>
                                        <p:cTn id="22" dur="500"/>
                                        <p:tgtEl>
                                          <p:spTgt spid="9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down)">
                                      <p:cBhvr>
                                        <p:cTn id="25" dur="500"/>
                                        <p:tgtEl>
                                          <p:spTgt spid="9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down)">
                                      <p:cBhvr>
                                        <p:cTn id="31" dur="500"/>
                                        <p:tgtEl>
                                          <p:spTgt spid="9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down)">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wipe(down)">
                                      <p:cBhvr>
                                        <p:cTn id="42" dur="500"/>
                                        <p:tgtEl>
                                          <p:spTgt spid="10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wipe(down)">
                                      <p:cBhvr>
                                        <p:cTn id="45" dur="500"/>
                                        <p:tgtEl>
                                          <p:spTgt spid="10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down)">
                                      <p:cBhvr>
                                        <p:cTn id="48" dur="500"/>
                                        <p:tgtEl>
                                          <p:spTgt spid="10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4"/>
                                        </p:tgtEl>
                                        <p:attrNameLst>
                                          <p:attrName>style.visibility</p:attrName>
                                        </p:attrNameLst>
                                      </p:cBhvr>
                                      <p:to>
                                        <p:strVal val="visible"/>
                                      </p:to>
                                    </p:set>
                                    <p:animEffect transition="in" filter="wipe(down)">
                                      <p:cBhvr>
                                        <p:cTn id="51" dur="500"/>
                                        <p:tgtEl>
                                          <p:spTgt spid="10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wipe(down)">
                                      <p:cBhvr>
                                        <p:cTn id="57" dur="500"/>
                                        <p:tgtEl>
                                          <p:spTgt spid="10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7"/>
                                        </p:tgtEl>
                                        <p:attrNameLst>
                                          <p:attrName>style.visibility</p:attrName>
                                        </p:attrNameLst>
                                      </p:cBhvr>
                                      <p:to>
                                        <p:strVal val="visible"/>
                                      </p:to>
                                    </p:set>
                                    <p:animEffect transition="in" filter="wipe(down)">
                                      <p:cBhvr>
                                        <p:cTn id="62" dur="500"/>
                                        <p:tgtEl>
                                          <p:spTgt spid="10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wipe(down)">
                                      <p:cBhvr>
                                        <p:cTn id="65" dur="500"/>
                                        <p:tgtEl>
                                          <p:spTgt spid="10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down)">
                                      <p:cBhvr>
                                        <p:cTn id="68" dur="500"/>
                                        <p:tgtEl>
                                          <p:spTgt spid="10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wipe(down)">
                                      <p:cBhvr>
                                        <p:cTn id="71" dur="500"/>
                                        <p:tgtEl>
                                          <p:spTgt spid="1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wipe(down)">
                                      <p:cBhvr>
                                        <p:cTn id="74" dur="500"/>
                                        <p:tgtEl>
                                          <p:spTgt spid="11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wipe(down)">
                                      <p:cBhvr>
                                        <p:cTn id="77" dur="500"/>
                                        <p:tgtEl>
                                          <p:spTgt spid="112"/>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wipe(down)">
                                      <p:cBhvr>
                                        <p:cTn id="8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p:bldP spid="99" grpId="0"/>
      <p:bldP spid="101" grpId="0"/>
      <p:bldP spid="102" grpId="0"/>
      <p:bldP spid="103" grpId="0"/>
      <p:bldP spid="104" grpId="0"/>
      <p:bldP spid="105" grpId="0"/>
      <p:bldP spid="106" grpId="0"/>
      <p:bldP spid="108" grpId="0"/>
      <p:bldP spid="109" grpId="0"/>
      <p:bldP spid="110" grpId="0"/>
      <p:bldP spid="111" grpId="0"/>
      <p:bldP spid="112" grpId="0"/>
      <p:bldP spid="1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2819400"/>
          </a:xfrm>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4895" y="324869"/>
                  <a:pt x="536295" y="144673"/>
                  <a:pt x="987837" y="0"/>
                </a:cubicBezTo>
                <a:cubicBezTo>
                  <a:pt x="3613610" y="174361"/>
                  <a:pt x="9598436" y="891216"/>
                  <a:pt x="16385762" y="0"/>
                </a:cubicBezTo>
                <a:cubicBezTo>
                  <a:pt x="16907999" y="-104478"/>
                  <a:pt x="17324826" y="198076"/>
                  <a:pt x="17373600" y="469909"/>
                </a:cubicBezTo>
                <a:cubicBezTo>
                  <a:pt x="17322236" y="1263318"/>
                  <a:pt x="17652959" y="1517648"/>
                  <a:pt x="17373600" y="2349490"/>
                </a:cubicBezTo>
                <a:cubicBezTo>
                  <a:pt x="17398424" y="2497188"/>
                  <a:pt x="16818257" y="2720041"/>
                  <a:pt x="16385762" y="2819400"/>
                </a:cubicBezTo>
                <a:cubicBezTo>
                  <a:pt x="12340677" y="3318049"/>
                  <a:pt x="5361775" y="3542166"/>
                  <a:pt x="987837" y="2819400"/>
                </a:cubicBezTo>
                <a:cubicBezTo>
                  <a:pt x="574027" y="2808535"/>
                  <a:pt x="-106987" y="2623419"/>
                  <a:pt x="0" y="2349490"/>
                </a:cubicBezTo>
                <a:cubicBezTo>
                  <a:pt x="68040" y="1565954"/>
                  <a:pt x="-274346" y="1001226"/>
                  <a:pt x="0" y="469909"/>
                </a:cubicBezTo>
                <a:close/>
              </a:path>
              <a:path w="17373600" h="2819400" stroke="0" extrusionOk="0">
                <a:moveTo>
                  <a:pt x="0" y="469909"/>
                </a:moveTo>
                <a:cubicBezTo>
                  <a:pt x="-23644" y="301078"/>
                  <a:pt x="460912" y="-117504"/>
                  <a:pt x="987837" y="0"/>
                </a:cubicBezTo>
                <a:cubicBezTo>
                  <a:pt x="6829955" y="-629483"/>
                  <a:pt x="14049433" y="317600"/>
                  <a:pt x="16385762" y="0"/>
                </a:cubicBezTo>
                <a:cubicBezTo>
                  <a:pt x="16840550" y="-24450"/>
                  <a:pt x="17455206" y="197769"/>
                  <a:pt x="17373600" y="469909"/>
                </a:cubicBezTo>
                <a:cubicBezTo>
                  <a:pt x="17509619" y="794260"/>
                  <a:pt x="17730120" y="1618435"/>
                  <a:pt x="17373600" y="2349490"/>
                </a:cubicBezTo>
                <a:cubicBezTo>
                  <a:pt x="17294008" y="2545903"/>
                  <a:pt x="16804135" y="2758476"/>
                  <a:pt x="16385762" y="2819400"/>
                </a:cubicBezTo>
                <a:cubicBezTo>
                  <a:pt x="14319459" y="627444"/>
                  <a:pt x="6570552" y="4266797"/>
                  <a:pt x="987837" y="2819400"/>
                </a:cubicBezTo>
                <a:cubicBezTo>
                  <a:pt x="440974" y="2859899"/>
                  <a:pt x="-20230" y="2538947"/>
                  <a:pt x="0" y="2349490"/>
                </a:cubicBezTo>
                <a:cubicBezTo>
                  <a:pt x="242502" y="1679224"/>
                  <a:pt x="270113" y="1112530"/>
                  <a:pt x="0" y="469909"/>
                </a:cubicBezTo>
                <a:close/>
              </a:path>
              <a:path w="17373600" h="2819400" fill="none" stroke="0" extrusionOk="0">
                <a:moveTo>
                  <a:pt x="0" y="469909"/>
                </a:moveTo>
                <a:cubicBezTo>
                  <a:pt x="96920" y="208461"/>
                  <a:pt x="486444" y="51188"/>
                  <a:pt x="987837" y="0"/>
                </a:cubicBezTo>
                <a:cubicBezTo>
                  <a:pt x="5388724" y="575676"/>
                  <a:pt x="8595798" y="734700"/>
                  <a:pt x="16385762" y="0"/>
                </a:cubicBezTo>
                <a:cubicBezTo>
                  <a:pt x="16879189" y="-93903"/>
                  <a:pt x="17380846" y="160009"/>
                  <a:pt x="17373600" y="469909"/>
                </a:cubicBezTo>
                <a:cubicBezTo>
                  <a:pt x="17211064" y="1228994"/>
                  <a:pt x="17800073" y="1361689"/>
                  <a:pt x="17373600" y="2349490"/>
                </a:cubicBezTo>
                <a:cubicBezTo>
                  <a:pt x="17335305" y="2621677"/>
                  <a:pt x="16787967" y="2768903"/>
                  <a:pt x="16385762" y="2819400"/>
                </a:cubicBezTo>
                <a:cubicBezTo>
                  <a:pt x="11286746" y="2275265"/>
                  <a:pt x="4297094" y="2652727"/>
                  <a:pt x="987837" y="2819400"/>
                </a:cubicBezTo>
                <a:cubicBezTo>
                  <a:pt x="461732" y="2783604"/>
                  <a:pt x="-93482" y="2556485"/>
                  <a:pt x="0" y="2349490"/>
                </a:cubicBezTo>
                <a:cubicBezTo>
                  <a:pt x="-51112" y="1762161"/>
                  <a:pt x="-339150" y="1108162"/>
                  <a:pt x="0" y="469909"/>
                </a:cubicBezTo>
                <a:close/>
              </a:path>
              <a:path w="17373600" h="2819400" fill="none" stroke="0" extrusionOk="0">
                <a:moveTo>
                  <a:pt x="0" y="469909"/>
                </a:moveTo>
                <a:cubicBezTo>
                  <a:pt x="91352" y="290985"/>
                  <a:pt x="505074" y="99453"/>
                  <a:pt x="987837" y="0"/>
                </a:cubicBezTo>
                <a:cubicBezTo>
                  <a:pt x="4741965" y="610463"/>
                  <a:pt x="9296731" y="445747"/>
                  <a:pt x="16385762" y="0"/>
                </a:cubicBezTo>
                <a:cubicBezTo>
                  <a:pt x="16874952" y="-91159"/>
                  <a:pt x="17351410" y="162279"/>
                  <a:pt x="17373600" y="469909"/>
                </a:cubicBezTo>
                <a:cubicBezTo>
                  <a:pt x="17354036" y="1202429"/>
                  <a:pt x="17731397" y="1441369"/>
                  <a:pt x="17373600" y="2349490"/>
                </a:cubicBezTo>
                <a:cubicBezTo>
                  <a:pt x="17346093" y="2536646"/>
                  <a:pt x="16778417" y="2742957"/>
                  <a:pt x="16385762" y="2819400"/>
                </a:cubicBezTo>
                <a:cubicBezTo>
                  <a:pt x="11656659" y="2813838"/>
                  <a:pt x="5267551" y="3048162"/>
                  <a:pt x="987837" y="2819400"/>
                </a:cubicBezTo>
                <a:cubicBezTo>
                  <a:pt x="513776" y="2800487"/>
                  <a:pt x="-122289" y="2611008"/>
                  <a:pt x="0" y="2349490"/>
                </a:cubicBezTo>
                <a:cubicBezTo>
                  <a:pt x="-12580" y="1767207"/>
                  <a:pt x="-248177" y="1099772"/>
                  <a:pt x="0" y="469909"/>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2751" y="266834"/>
                          <a:pt x="487352" y="62531"/>
                          <a:pt x="987837" y="0"/>
                        </a:cubicBezTo>
                        <a:cubicBezTo>
                          <a:pt x="4053828" y="148234"/>
                          <a:pt x="9363363" y="367370"/>
                          <a:pt x="16385762" y="0"/>
                        </a:cubicBezTo>
                        <a:cubicBezTo>
                          <a:pt x="16914289" y="-61179"/>
                          <a:pt x="17332502" y="200398"/>
                          <a:pt x="17373600" y="469909"/>
                        </a:cubicBezTo>
                        <a:cubicBezTo>
                          <a:pt x="17299955" y="1248410"/>
                          <a:pt x="17668745" y="1486504"/>
                          <a:pt x="17373600" y="2349490"/>
                        </a:cubicBezTo>
                        <a:cubicBezTo>
                          <a:pt x="17394075" y="2519263"/>
                          <a:pt x="16849004" y="2754509"/>
                          <a:pt x="16385762" y="2819400"/>
                        </a:cubicBezTo>
                        <a:cubicBezTo>
                          <a:pt x="11726892" y="3099030"/>
                          <a:pt x="5320392" y="3020759"/>
                          <a:pt x="987837" y="2819400"/>
                        </a:cubicBezTo>
                        <a:cubicBezTo>
                          <a:pt x="560944" y="2810014"/>
                          <a:pt x="-98569" y="2621754"/>
                          <a:pt x="0" y="2349490"/>
                        </a:cubicBezTo>
                        <a:cubicBezTo>
                          <a:pt x="16661" y="1661605"/>
                          <a:pt x="-237656" y="1095869"/>
                          <a:pt x="0" y="469909"/>
                        </a:cubicBezTo>
                        <a:close/>
                      </a:path>
                      <a:path w="17373600" h="2819400" stroke="0" extrusionOk="0">
                        <a:moveTo>
                          <a:pt x="0" y="469909"/>
                        </a:moveTo>
                        <a:cubicBezTo>
                          <a:pt x="-3908" y="253810"/>
                          <a:pt x="469832" y="-27477"/>
                          <a:pt x="987837" y="0"/>
                        </a:cubicBezTo>
                        <a:cubicBezTo>
                          <a:pt x="6804598" y="-347261"/>
                          <a:pt x="13914497" y="133657"/>
                          <a:pt x="16385762" y="0"/>
                        </a:cubicBezTo>
                        <a:cubicBezTo>
                          <a:pt x="16844586" y="-24857"/>
                          <a:pt x="17434470" y="193293"/>
                          <a:pt x="17373600" y="469909"/>
                        </a:cubicBezTo>
                        <a:cubicBezTo>
                          <a:pt x="17466285" y="799477"/>
                          <a:pt x="17718207" y="1615911"/>
                          <a:pt x="17373600" y="2349490"/>
                        </a:cubicBezTo>
                        <a:cubicBezTo>
                          <a:pt x="17281740" y="2589443"/>
                          <a:pt x="16864127" y="2791700"/>
                          <a:pt x="16385762" y="2819400"/>
                        </a:cubicBezTo>
                        <a:cubicBezTo>
                          <a:pt x="14225453" y="1601046"/>
                          <a:pt x="6677392" y="3531950"/>
                          <a:pt x="987837" y="2819400"/>
                        </a:cubicBezTo>
                        <a:cubicBezTo>
                          <a:pt x="438596" y="2853050"/>
                          <a:pt x="-13741" y="2570258"/>
                          <a:pt x="0" y="2349490"/>
                        </a:cubicBezTo>
                        <a:cubicBezTo>
                          <a:pt x="235886" y="1771403"/>
                          <a:pt x="264375" y="1203290"/>
                          <a:pt x="0" y="469909"/>
                        </a:cubicBezTo>
                        <a:close/>
                      </a:path>
                      <a:path w="17373600" h="2819400" fill="none" stroke="0" extrusionOk="0">
                        <a:moveTo>
                          <a:pt x="0" y="469909"/>
                        </a:moveTo>
                        <a:cubicBezTo>
                          <a:pt x="41409" y="237646"/>
                          <a:pt x="479069" y="57493"/>
                          <a:pt x="987837" y="0"/>
                        </a:cubicBezTo>
                        <a:cubicBezTo>
                          <a:pt x="5274557" y="436130"/>
                          <a:pt x="8821794" y="579204"/>
                          <a:pt x="16385762" y="0"/>
                        </a:cubicBezTo>
                        <a:cubicBezTo>
                          <a:pt x="16875827" y="-81377"/>
                          <a:pt x="17379978" y="164259"/>
                          <a:pt x="17373600" y="469909"/>
                        </a:cubicBezTo>
                        <a:cubicBezTo>
                          <a:pt x="17253054" y="1176546"/>
                          <a:pt x="17788390" y="1353744"/>
                          <a:pt x="17373600" y="2349490"/>
                        </a:cubicBezTo>
                        <a:cubicBezTo>
                          <a:pt x="17316836" y="2618657"/>
                          <a:pt x="16796582" y="2780120"/>
                          <a:pt x="16385762" y="2819400"/>
                        </a:cubicBezTo>
                        <a:cubicBezTo>
                          <a:pt x="10982634" y="2530343"/>
                          <a:pt x="4841971" y="2939470"/>
                          <a:pt x="987837" y="2819400"/>
                        </a:cubicBezTo>
                        <a:cubicBezTo>
                          <a:pt x="501059" y="2813880"/>
                          <a:pt x="-81980" y="2607495"/>
                          <a:pt x="0" y="2349490"/>
                        </a:cubicBezTo>
                        <a:cubicBezTo>
                          <a:pt x="-14159" y="1748045"/>
                          <a:pt x="-325408" y="1152707"/>
                          <a:pt x="0" y="469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066800" y="5715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có tác dụng điều hoà dòng chảy trong sông ngòi và dưới đất. Những vùng có nhiều rừng che phủ sẽ giảm bớt được </a:t>
            </a:r>
            <a:endParaRPr lang="en-US"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endParaRPr>
          </a:p>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thiên tai hạn hán và lũ lụt.</a:t>
            </a:r>
          </a:p>
        </p:txBody>
      </p:sp>
      <p:sp>
        <p:nvSpPr>
          <p:cNvPr id="3" name="Freeform 4">
            <a:extLst>
              <a:ext uri="{FF2B5EF4-FFF2-40B4-BE49-F238E27FC236}">
                <a16:creationId xmlns:a16="http://schemas.microsoft.com/office/drawing/2014/main" id="{9B4F7990-3148-0DD5-4A83-F1C10F4981F5}"/>
              </a:ext>
            </a:extLst>
          </p:cNvPr>
          <p:cNvSpPr/>
          <p:nvPr/>
        </p:nvSpPr>
        <p:spPr>
          <a:xfrm>
            <a:off x="4114800" y="3619500"/>
            <a:ext cx="10134600" cy="54102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651889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AE7B10EA-67D0-8EE6-E13C-9D423B26EF01}"/>
              </a:ext>
            </a:extLst>
          </p:cNvPr>
          <p:cNvPicPr>
            <a:picLocks noChangeAspect="1"/>
          </p:cNvPicPr>
          <p:nvPr/>
        </p:nvPicPr>
        <p:blipFill>
          <a:blip r:embed="rId2"/>
          <a:stretch>
            <a:fillRect/>
          </a:stretch>
        </p:blipFill>
        <p:spPr>
          <a:xfrm>
            <a:off x="152400" y="190500"/>
            <a:ext cx="3030876" cy="1143000"/>
          </a:xfrm>
          <a:prstGeom prst="rect">
            <a:avLst/>
          </a:prstGeom>
        </p:spPr>
      </p:pic>
      <p:sp>
        <p:nvSpPr>
          <p:cNvPr id="8" name="Freeform 7">
            <a:extLst>
              <a:ext uri="{FF2B5EF4-FFF2-40B4-BE49-F238E27FC236}">
                <a16:creationId xmlns:a16="http://schemas.microsoft.com/office/drawing/2014/main" id="{888269F5-29F6-7335-CD3B-6D0888353303}"/>
              </a:ext>
            </a:extLst>
          </p:cNvPr>
          <p:cNvSpPr/>
          <p:nvPr/>
        </p:nvSpPr>
        <p:spPr>
          <a:xfrm>
            <a:off x="381000" y="2552700"/>
            <a:ext cx="8686800" cy="6019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5E57AE2E-5E66-F381-BE08-A6E3B8CEAAD6}"/>
              </a:ext>
            </a:extLst>
          </p:cNvPr>
          <p:cNvSpPr txBox="1"/>
          <p:nvPr/>
        </p:nvSpPr>
        <p:spPr>
          <a:xfrm>
            <a:off x="1143000" y="3390900"/>
            <a:ext cx="7162800" cy="4154984"/>
          </a:xfrm>
          <a:prstGeom prst="rect">
            <a:avLst/>
          </a:prstGeom>
          <a:noFill/>
        </p:spPr>
        <p:txBody>
          <a:bodyPr wrap="square" rtlCol="0">
            <a:spAutoFit/>
          </a:bodyPr>
          <a:lstStyle/>
          <a:p>
            <a:pPr algn="just"/>
            <a:r>
              <a:rPr lang="vi-VN" sz="4400" dirty="0">
                <a:solidFill>
                  <a:srgbClr val="002060"/>
                </a:solidFill>
                <a:latin typeface="Calibri" panose="020F0502020204030204" pitchFamily="34" charset="0"/>
                <a:cs typeface="Calibri" panose="020F0502020204030204" pitchFamily="34" charset="0"/>
              </a:rPr>
              <a:t>Ở Việt Nam, xói mòn đất do gió thường xảy ra ở một số dải đất cát ven biển miền Trung (hình 6), làm ảnh hưởng nghiêm trọng đến sản xuất nông nghiệp và giao thông.</a:t>
            </a:r>
          </a:p>
        </p:txBody>
      </p:sp>
      <p:pic>
        <p:nvPicPr>
          <p:cNvPr id="108" name="Picture 107">
            <a:extLst>
              <a:ext uri="{FF2B5EF4-FFF2-40B4-BE49-F238E27FC236}">
                <a16:creationId xmlns:a16="http://schemas.microsoft.com/office/drawing/2014/main" id="{B0118ECD-B36A-9175-C66E-9DA8C92A5BEB}"/>
              </a:ext>
            </a:extLst>
          </p:cNvPr>
          <p:cNvPicPr>
            <a:picLocks noChangeAspect="1"/>
          </p:cNvPicPr>
          <p:nvPr/>
        </p:nvPicPr>
        <p:blipFill>
          <a:blip r:embed="rId5"/>
          <a:stretch>
            <a:fillRect/>
          </a:stretch>
        </p:blipFill>
        <p:spPr>
          <a:xfrm>
            <a:off x="9525000" y="2628900"/>
            <a:ext cx="8382774"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4610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495300"/>
            <a:ext cx="12649200" cy="81915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13711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Ở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địa</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phương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hiện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tượng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xói</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mòn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đất</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không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b="1" dirty="0" err="1">
                  <a:solidFill>
                    <a:srgbClr val="000000"/>
                  </a:solidFill>
                  <a:latin typeface="Calibri" panose="020F0502020204030204" pitchFamily="34" charset="0"/>
                  <a:cs typeface="Calibri" panose="020F0502020204030204" pitchFamily="34" charset="0"/>
                </a:rPr>
                <a:t>Hiện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tượng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đó</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đang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diễn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ra</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như</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thế</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nào</a:t>
              </a:r>
              <a:r>
                <a:rPr lang="en-US" sz="6000" b="1" dirty="0">
                  <a:solidFill>
                    <a:srgbClr val="000000"/>
                  </a:solidFill>
                  <a:latin typeface="Calibri" panose="020F0502020204030204" pitchFamily="34" charset="0"/>
                  <a:cs typeface="Calibri" panose="020F0502020204030204" pitchFamily="34" charset="0"/>
                </a:rPr>
                <a: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id="{0A585FB5-5645-4238-9891-79A3353E3EC8}"/>
                </a:ext>
              </a:extLst>
            </p:cNvPr>
            <p:cNvSpPr/>
            <p:nvPr/>
          </p:nvSpPr>
          <p:spPr>
            <a:xfrm>
              <a:off x="3771007" y="1083236"/>
              <a:ext cx="118200" cy="1538882"/>
            </a:xfrm>
            <a:prstGeom prst="rect">
              <a:avLst/>
            </a:prstGeom>
          </p:spPr>
          <p:txBody>
            <a:bodyPr wrap="none">
              <a:spAutoFit/>
            </a:bodyPr>
            <a:lstStyle/>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zh-CN" altLang="en-US" sz="144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Guanine" panose="02040603050506020204" pitchFamily="18" charset="0"/>
                <a:ea typeface="字魂27号-布丁体" panose="00000505000000000000" pitchFamily="2" charset="-122"/>
                <a:cs typeface="+mn-cs"/>
              </a:endParaRPr>
            </a:p>
          </p:txBody>
        </p:sp>
        <p:sp>
          <p:nvSpPr>
            <p:cNvPr id="6" name="矩形 11">
              <a:extLst>
                <a:ext uri="{FF2B5EF4-FFF2-40B4-BE49-F238E27FC236}">
                  <a16:creationId xmlns:a16="http://schemas.microsoft.com/office/drawing/2014/main" id="{689EA033-6E8E-4551-B77D-0CA76AE9F7CF}"/>
                </a:ext>
              </a:extLst>
            </p:cNvPr>
            <p:cNvSpPr/>
            <p:nvPr/>
          </p:nvSpPr>
          <p:spPr>
            <a:xfrm>
              <a:off x="3771007" y="1096837"/>
              <a:ext cx="118200" cy="1538882"/>
            </a:xfrm>
            <a:prstGeom prst="rect">
              <a:avLst/>
            </a:prstGeom>
          </p:spPr>
          <p:txBody>
            <a:bodyPr wrap="none">
              <a:spAutoFit/>
            </a:bodyPr>
            <a:lstStyle/>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zh-CN" altLang="en-US" sz="144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Guanine" panose="02040603050506020204" pitchFamily="18" charset="0"/>
                <a:ea typeface="字魂27号-布丁体" panose="00000505000000000000" pitchFamily="2" charset="-122"/>
                <a:cs typeface="+mn-cs"/>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01A14678-AAB1-6B43-129B-C6EDAA75A067}"/>
              </a:ext>
            </a:extLst>
          </p:cNvPr>
          <p:cNvSpPr txBox="1"/>
          <p:nvPr/>
        </p:nvSpPr>
        <p:spPr>
          <a:xfrm>
            <a:off x="3235312" y="3086186"/>
            <a:ext cx="14025044"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Tìm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nguyên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nhân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tác</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hại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biện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pháp</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chống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xói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mòn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đất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id="{0C2143B6-E8A0-650E-DCDF-9BD842BC9740}"/>
              </a:ext>
            </a:extLst>
          </p:cNvPr>
          <p:cNvSpPr txBox="1"/>
          <p:nvPr/>
        </p:nvSpPr>
        <p:spPr>
          <a:xfrm>
            <a:off x="3123670" y="4678221"/>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id="{A6A7DCAF-C973-BB68-1E79-2FA239F9813D}"/>
              </a:ext>
            </a:extLst>
          </p:cNvPr>
          <p:cNvSpPr txBox="1"/>
          <p:nvPr/>
        </p:nvSpPr>
        <p:spPr>
          <a:xfrm>
            <a:off x="3049574" y="6514902"/>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8700"/>
            <a:ext cx="16230600" cy="8229600"/>
            <a:chOff x="0" y="0"/>
            <a:chExt cx="7516216" cy="381103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txBody>
            <a:bodyPr/>
            <a:lstStyle/>
            <a:p>
              <a:endParaRPr lang="en-US"/>
            </a:p>
          </p:txBody>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txBody>
            <a:bodyPr/>
            <a:lstStyle/>
            <a:p>
              <a:endParaRPr lang="en-US"/>
            </a:p>
          </p:txBody>
        </p:sp>
        <p:sp>
          <p:nvSpPr>
            <p:cNvPr id="7" name="Freeform 7"/>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txBody>
            <a:bodyPr/>
            <a:lstStyle/>
            <a:p>
              <a:endParaRPr lang="en-US"/>
            </a:p>
          </p:txBody>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028700" y="1028700"/>
            <a:ext cx="16087454" cy="657508"/>
            <a:chOff x="0" y="0"/>
            <a:chExt cx="77240086" cy="3156871"/>
          </a:xfrm>
        </p:grpSpPr>
        <p:sp>
          <p:nvSpPr>
            <p:cNvPr id="10" name="Freeform 10"/>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txBody>
            <a:bodyPr/>
            <a:lstStyle/>
            <a:p>
              <a:endParaRPr lang="en-US"/>
            </a:p>
          </p:txBody>
        </p:sp>
        <p:sp>
          <p:nvSpPr>
            <p:cNvPr id="11" name="Freeform 11"/>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1545703" y="2229561"/>
            <a:ext cx="7598297" cy="6276483"/>
            <a:chOff x="0" y="0"/>
            <a:chExt cx="36481419" cy="30135041"/>
          </a:xfrm>
        </p:grpSpPr>
        <p:sp>
          <p:nvSpPr>
            <p:cNvPr id="13" name="Freeform 13"/>
            <p:cNvSpPr/>
            <p:nvPr/>
          </p:nvSpPr>
          <p:spPr>
            <a:xfrm>
              <a:off x="72390" y="72390"/>
              <a:ext cx="36336640" cy="29990262"/>
            </a:xfrm>
            <a:custGeom>
              <a:avLst/>
              <a:gdLst/>
              <a:ahLst/>
              <a:cxnLst/>
              <a:rect l="l" t="t" r="r" b="b"/>
              <a:pathLst>
                <a:path w="36336640" h="29990262">
                  <a:moveTo>
                    <a:pt x="0" y="0"/>
                  </a:moveTo>
                  <a:lnTo>
                    <a:pt x="36336640" y="0"/>
                  </a:lnTo>
                  <a:lnTo>
                    <a:pt x="36336640" y="29990262"/>
                  </a:lnTo>
                  <a:lnTo>
                    <a:pt x="0" y="29990262"/>
                  </a:lnTo>
                  <a:lnTo>
                    <a:pt x="0" y="0"/>
                  </a:lnTo>
                  <a:close/>
                </a:path>
              </a:pathLst>
            </a:custGeom>
            <a:solidFill>
              <a:srgbClr val="FFD85A"/>
            </a:solidFill>
          </p:spPr>
          <p:txBody>
            <a:bodyPr/>
            <a:lstStyle/>
            <a:p>
              <a:endParaRPr lang="en-US"/>
            </a:p>
          </p:txBody>
        </p:sp>
        <p:sp>
          <p:nvSpPr>
            <p:cNvPr id="14" name="Freeform 14"/>
            <p:cNvSpPr/>
            <p:nvPr/>
          </p:nvSpPr>
          <p:spPr>
            <a:xfrm>
              <a:off x="0" y="0"/>
              <a:ext cx="36481420" cy="30135041"/>
            </a:xfrm>
            <a:custGeom>
              <a:avLst/>
              <a:gdLst/>
              <a:ahLst/>
              <a:cxnLst/>
              <a:rect l="l" t="t" r="r" b="b"/>
              <a:pathLst>
                <a:path w="36481420" h="30135041">
                  <a:moveTo>
                    <a:pt x="36336638" y="29990262"/>
                  </a:moveTo>
                  <a:lnTo>
                    <a:pt x="36481420" y="29990262"/>
                  </a:lnTo>
                  <a:lnTo>
                    <a:pt x="36481420" y="30135041"/>
                  </a:lnTo>
                  <a:lnTo>
                    <a:pt x="36336638" y="30135041"/>
                  </a:lnTo>
                  <a:lnTo>
                    <a:pt x="36336638" y="29990262"/>
                  </a:lnTo>
                  <a:close/>
                  <a:moveTo>
                    <a:pt x="0" y="144780"/>
                  </a:moveTo>
                  <a:lnTo>
                    <a:pt x="144780" y="144780"/>
                  </a:lnTo>
                  <a:lnTo>
                    <a:pt x="144780" y="29990262"/>
                  </a:lnTo>
                  <a:lnTo>
                    <a:pt x="0" y="29990262"/>
                  </a:lnTo>
                  <a:lnTo>
                    <a:pt x="0" y="144780"/>
                  </a:lnTo>
                  <a:close/>
                  <a:moveTo>
                    <a:pt x="0" y="29990262"/>
                  </a:moveTo>
                  <a:lnTo>
                    <a:pt x="144780" y="29990262"/>
                  </a:lnTo>
                  <a:lnTo>
                    <a:pt x="144780" y="30135041"/>
                  </a:lnTo>
                  <a:lnTo>
                    <a:pt x="0" y="30135041"/>
                  </a:lnTo>
                  <a:lnTo>
                    <a:pt x="0" y="29990262"/>
                  </a:lnTo>
                  <a:close/>
                  <a:moveTo>
                    <a:pt x="36336638" y="144780"/>
                  </a:moveTo>
                  <a:lnTo>
                    <a:pt x="36481420" y="144780"/>
                  </a:lnTo>
                  <a:lnTo>
                    <a:pt x="36481420" y="29990262"/>
                  </a:lnTo>
                  <a:lnTo>
                    <a:pt x="36336638" y="29990262"/>
                  </a:lnTo>
                  <a:lnTo>
                    <a:pt x="36336638" y="144780"/>
                  </a:lnTo>
                  <a:close/>
                  <a:moveTo>
                    <a:pt x="144780" y="29990262"/>
                  </a:moveTo>
                  <a:lnTo>
                    <a:pt x="36336638" y="29990262"/>
                  </a:lnTo>
                  <a:lnTo>
                    <a:pt x="36336638" y="30135041"/>
                  </a:lnTo>
                  <a:lnTo>
                    <a:pt x="144780" y="30135041"/>
                  </a:lnTo>
                  <a:lnTo>
                    <a:pt x="144780" y="29990262"/>
                  </a:lnTo>
                  <a:close/>
                  <a:moveTo>
                    <a:pt x="36336638" y="0"/>
                  </a:moveTo>
                  <a:lnTo>
                    <a:pt x="36481420" y="0"/>
                  </a:lnTo>
                  <a:lnTo>
                    <a:pt x="36481420" y="144780"/>
                  </a:lnTo>
                  <a:lnTo>
                    <a:pt x="36336638" y="144780"/>
                  </a:lnTo>
                  <a:lnTo>
                    <a:pt x="36336638" y="0"/>
                  </a:lnTo>
                  <a:close/>
                  <a:moveTo>
                    <a:pt x="0" y="0"/>
                  </a:moveTo>
                  <a:lnTo>
                    <a:pt x="144780" y="0"/>
                  </a:lnTo>
                  <a:lnTo>
                    <a:pt x="144780" y="144780"/>
                  </a:lnTo>
                  <a:lnTo>
                    <a:pt x="0" y="144780"/>
                  </a:lnTo>
                  <a:lnTo>
                    <a:pt x="0" y="0"/>
                  </a:lnTo>
                  <a:close/>
                  <a:moveTo>
                    <a:pt x="144780" y="0"/>
                  </a:moveTo>
                  <a:lnTo>
                    <a:pt x="36336638" y="0"/>
                  </a:lnTo>
                  <a:lnTo>
                    <a:pt x="36336638" y="144780"/>
                  </a:lnTo>
                  <a:lnTo>
                    <a:pt x="144780" y="144780"/>
                  </a:lnTo>
                  <a:lnTo>
                    <a:pt x="144780" y="0"/>
                  </a:lnTo>
                  <a:close/>
                </a:path>
              </a:pathLst>
            </a:custGeom>
            <a:solidFill>
              <a:srgbClr val="2B262E"/>
            </a:solidFill>
          </p:spPr>
          <p:txBody>
            <a:bodyPr/>
            <a:lstStyle/>
            <a:p>
              <a:endParaRPr lang="en-US"/>
            </a:p>
          </p:txBody>
        </p:sp>
      </p:grpSp>
      <p:grpSp>
        <p:nvGrpSpPr>
          <p:cNvPr id="15" name="Group 15"/>
          <p:cNvGrpSpPr/>
          <p:nvPr/>
        </p:nvGrpSpPr>
        <p:grpSpPr>
          <a:xfrm>
            <a:off x="1285430" y="1167694"/>
            <a:ext cx="379520" cy="379520"/>
            <a:chOff x="0" y="0"/>
            <a:chExt cx="506027" cy="506027"/>
          </a:xfrm>
        </p:grpSpPr>
        <p:grpSp>
          <p:nvGrpSpPr>
            <p:cNvPr id="16" name="Group 16"/>
            <p:cNvGrpSpPr/>
            <p:nvPr/>
          </p:nvGrpSpPr>
          <p:grpSpPr>
            <a:xfrm>
              <a:off x="0" y="0"/>
              <a:ext cx="506027" cy="50602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8" name="Group 18"/>
            <p:cNvGrpSpPr/>
            <p:nvPr/>
          </p:nvGrpSpPr>
          <p:grpSpPr>
            <a:xfrm>
              <a:off x="34461" y="34461"/>
              <a:ext cx="437105" cy="43710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20" name="Group 20"/>
          <p:cNvGrpSpPr/>
          <p:nvPr/>
        </p:nvGrpSpPr>
        <p:grpSpPr>
          <a:xfrm>
            <a:off x="1805798" y="1167694"/>
            <a:ext cx="379520" cy="379520"/>
            <a:chOff x="0" y="0"/>
            <a:chExt cx="506027" cy="506027"/>
          </a:xfrm>
        </p:grpSpPr>
        <p:grpSp>
          <p:nvGrpSpPr>
            <p:cNvPr id="21" name="Group 21"/>
            <p:cNvGrpSpPr/>
            <p:nvPr/>
          </p:nvGrpSpPr>
          <p:grpSpPr>
            <a:xfrm>
              <a:off x="0" y="0"/>
              <a:ext cx="506027" cy="50602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3" name="Group 23"/>
            <p:cNvGrpSpPr/>
            <p:nvPr/>
          </p:nvGrpSpPr>
          <p:grpSpPr>
            <a:xfrm>
              <a:off x="34461" y="34461"/>
              <a:ext cx="437105" cy="437105"/>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5" name="Group 25"/>
          <p:cNvGrpSpPr/>
          <p:nvPr/>
        </p:nvGrpSpPr>
        <p:grpSpPr>
          <a:xfrm>
            <a:off x="2326165" y="1167694"/>
            <a:ext cx="379520" cy="379520"/>
            <a:chOff x="0" y="0"/>
            <a:chExt cx="506027" cy="506027"/>
          </a:xfrm>
        </p:grpSpPr>
        <p:grpSp>
          <p:nvGrpSpPr>
            <p:cNvPr id="26" name="Group 26"/>
            <p:cNvGrpSpPr/>
            <p:nvPr/>
          </p:nvGrpSpPr>
          <p:grpSpPr>
            <a:xfrm>
              <a:off x="0" y="0"/>
              <a:ext cx="506027" cy="506027"/>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8" name="Group 28"/>
            <p:cNvGrpSpPr/>
            <p:nvPr/>
          </p:nvGrpSpPr>
          <p:grpSpPr>
            <a:xfrm>
              <a:off x="34461" y="34461"/>
              <a:ext cx="437105" cy="43710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grpSp>
        <p:nvGrpSpPr>
          <p:cNvPr id="30" name="Group 30"/>
          <p:cNvGrpSpPr/>
          <p:nvPr/>
        </p:nvGrpSpPr>
        <p:grpSpPr>
          <a:xfrm>
            <a:off x="1308229" y="2010365"/>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3" name="Group 33"/>
          <p:cNvGrpSpPr/>
          <p:nvPr/>
        </p:nvGrpSpPr>
        <p:grpSpPr>
          <a:xfrm rot="-5400000">
            <a:off x="1308229" y="7890339"/>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6" name="Group 36"/>
          <p:cNvGrpSpPr/>
          <p:nvPr/>
        </p:nvGrpSpPr>
        <p:grpSpPr>
          <a:xfrm rot="5400000">
            <a:off x="8453857" y="2010365"/>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9" name="Group 39"/>
          <p:cNvGrpSpPr/>
          <p:nvPr/>
        </p:nvGrpSpPr>
        <p:grpSpPr>
          <a:xfrm rot="-10800000">
            <a:off x="8453857" y="7890339"/>
            <a:ext cx="899887" cy="899887"/>
            <a:chOff x="0" y="0"/>
            <a:chExt cx="1199850" cy="1199850"/>
          </a:xfrm>
        </p:grpSpPr>
        <p:sp>
          <p:nvSpPr>
            <p:cNvPr id="40" name="AutoShape 40"/>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1" name="AutoShape 41"/>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42" name="Freeform 42"/>
          <p:cNvSpPr/>
          <p:nvPr/>
        </p:nvSpPr>
        <p:spPr>
          <a:xfrm rot="-9726880">
            <a:off x="4699640" y="5551502"/>
            <a:ext cx="1586727" cy="2040807"/>
          </a:xfrm>
          <a:custGeom>
            <a:avLst/>
            <a:gdLst/>
            <a:ahLst/>
            <a:cxnLst/>
            <a:rect l="l" t="t" r="r" b="b"/>
            <a:pathLst>
              <a:path w="1586727" h="2040807">
                <a:moveTo>
                  <a:pt x="0" y="0"/>
                </a:moveTo>
                <a:lnTo>
                  <a:pt x="1586727" y="0"/>
                </a:lnTo>
                <a:lnTo>
                  <a:pt x="1586727" y="2040806"/>
                </a:lnTo>
                <a:lnTo>
                  <a:pt x="0" y="2040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3" name="Freeform 43"/>
          <p:cNvSpPr/>
          <p:nvPr/>
        </p:nvSpPr>
        <p:spPr>
          <a:xfrm rot="-6293398">
            <a:off x="2288653" y="2405798"/>
            <a:ext cx="1205614" cy="1533499"/>
          </a:xfrm>
          <a:custGeom>
            <a:avLst/>
            <a:gdLst/>
            <a:ahLst/>
            <a:cxnLst/>
            <a:rect l="l" t="t" r="r" b="b"/>
            <a:pathLst>
              <a:path w="1205614" h="1533499">
                <a:moveTo>
                  <a:pt x="0" y="0"/>
                </a:moveTo>
                <a:lnTo>
                  <a:pt x="1205614" y="0"/>
                </a:lnTo>
                <a:lnTo>
                  <a:pt x="1205614" y="1533499"/>
                </a:lnTo>
                <a:lnTo>
                  <a:pt x="0" y="1533499"/>
                </a:lnTo>
                <a:lnTo>
                  <a:pt x="0" y="0"/>
                </a:lnTo>
                <a:close/>
              </a:path>
            </a:pathLst>
          </a:custGeom>
          <a:blipFill>
            <a:blip r:embed="rId2">
              <a:extLst>
                <a:ext uri="{96DAC541-7B7A-43D3-8B79-37D633B846F1}">
                  <asvg:svgBlip xmlns:asvg="http://schemas.microsoft.com/office/drawing/2016/SVG/main" r:embed="rId3"/>
                </a:ext>
              </a:extLst>
            </a:blip>
            <a:stretch>
              <a:fillRect l="-36488" t="-38012"/>
            </a:stretch>
          </a:blipFill>
        </p:spPr>
        <p:txBody>
          <a:bodyPr/>
          <a:lstStyle/>
          <a:p>
            <a:endParaRPr lang="en-US"/>
          </a:p>
        </p:txBody>
      </p:sp>
      <p:sp>
        <p:nvSpPr>
          <p:cNvPr id="44" name="Freeform 44"/>
          <p:cNvSpPr/>
          <p:nvPr/>
        </p:nvSpPr>
        <p:spPr>
          <a:xfrm>
            <a:off x="1676400" y="2400300"/>
            <a:ext cx="7315200" cy="611072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Freeform 46"/>
          <p:cNvSpPr/>
          <p:nvPr/>
        </p:nvSpPr>
        <p:spPr>
          <a:xfrm>
            <a:off x="14020800" y="7894449"/>
            <a:ext cx="4077070" cy="2422902"/>
          </a:xfrm>
          <a:custGeom>
            <a:avLst/>
            <a:gdLst/>
            <a:ahLst/>
            <a:cxnLst/>
            <a:rect l="l" t="t" r="r" b="b"/>
            <a:pathLst>
              <a:path w="6515470" h="3901137">
                <a:moveTo>
                  <a:pt x="0" y="0"/>
                </a:moveTo>
                <a:lnTo>
                  <a:pt x="6515470" y="0"/>
                </a:lnTo>
                <a:lnTo>
                  <a:pt x="6515470" y="3901138"/>
                </a:lnTo>
                <a:lnTo>
                  <a:pt x="0" y="3901138"/>
                </a:lnTo>
                <a:lnTo>
                  <a:pt x="0" y="0"/>
                </a:lnTo>
                <a:close/>
              </a:path>
            </a:pathLst>
          </a:custGeom>
          <a:blipFill>
            <a:blip r:embed="rId6"/>
            <a:stretch>
              <a:fillRect/>
            </a:stretch>
          </a:blipFill>
        </p:spPr>
        <p:txBody>
          <a:bodyPr/>
          <a:lstStyle/>
          <a:p>
            <a:endParaRPr lang="en-US"/>
          </a:p>
        </p:txBody>
      </p:sp>
      <p:pic>
        <p:nvPicPr>
          <p:cNvPr id="49" name="Picture 48">
            <a:extLst>
              <a:ext uri="{FF2B5EF4-FFF2-40B4-BE49-F238E27FC236}">
                <a16:creationId xmlns:a16="http://schemas.microsoft.com/office/drawing/2014/main" id="{429273DF-B808-FAA5-F7B8-9C7FA4B1A644}"/>
              </a:ext>
            </a:extLst>
          </p:cNvPr>
          <p:cNvPicPr>
            <a:picLocks noChangeAspect="1"/>
          </p:cNvPicPr>
          <p:nvPr/>
        </p:nvPicPr>
        <p:blipFill>
          <a:blip r:embed="rId7"/>
          <a:stretch>
            <a:fillRect/>
          </a:stretch>
        </p:blipFill>
        <p:spPr>
          <a:xfrm>
            <a:off x="8839200" y="3924300"/>
            <a:ext cx="8747965" cy="3511653"/>
          </a:xfrm>
          <a:prstGeom prst="rect">
            <a:avLst/>
          </a:prstGeom>
        </p:spPr>
      </p:pic>
      <p:pic>
        <p:nvPicPr>
          <p:cNvPr id="53" name="Picture 52">
            <a:extLst>
              <a:ext uri="{FF2B5EF4-FFF2-40B4-BE49-F238E27FC236}">
                <a16:creationId xmlns:a16="http://schemas.microsoft.com/office/drawing/2014/main" id="{8AF2BCB0-AF7C-917A-A0B5-EC1EBE5C0E7A}"/>
              </a:ext>
            </a:extLst>
          </p:cNvPr>
          <p:cNvPicPr>
            <a:picLocks noChangeAspect="1"/>
          </p:cNvPicPr>
          <p:nvPr/>
        </p:nvPicPr>
        <p:blipFill>
          <a:blip r:embed="rId8"/>
          <a:stretch>
            <a:fillRect/>
          </a:stretch>
        </p:blipFill>
        <p:spPr>
          <a:xfrm>
            <a:off x="9525000" y="2095500"/>
            <a:ext cx="6340390" cy="1749704"/>
          </a:xfrm>
          <a:prstGeom prst="rect">
            <a:avLst/>
          </a:prstGeom>
        </p:spPr>
      </p:pic>
      <p:pic>
        <p:nvPicPr>
          <p:cNvPr id="57" name="Picture 56">
            <a:extLst>
              <a:ext uri="{FF2B5EF4-FFF2-40B4-BE49-F238E27FC236}">
                <a16:creationId xmlns:a16="http://schemas.microsoft.com/office/drawing/2014/main" id="{3DE3C9A2-1296-64ED-2E7B-845E74EFD2AE}"/>
              </a:ext>
            </a:extLst>
          </p:cNvPr>
          <p:cNvPicPr>
            <a:picLocks noChangeAspect="1"/>
          </p:cNvPicPr>
          <p:nvPr/>
        </p:nvPicPr>
        <p:blipFill>
          <a:blip r:embed="rId9"/>
          <a:stretch>
            <a:fillRect/>
          </a:stretch>
        </p:blipFill>
        <p:spPr>
          <a:xfrm>
            <a:off x="5715000" y="266700"/>
            <a:ext cx="4804064" cy="1804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txBody>
            <a:bodyPr/>
            <a:lstStyle/>
            <a:p>
              <a:endParaRPr lang="en-US"/>
            </a:p>
          </p:txBody>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txBody>
            <a:bodyPr/>
            <a:lstStyle/>
            <a:p>
              <a:endParaRPr lang="en-US"/>
            </a:p>
          </p:txBody>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txBody>
            <a:bodyPr/>
            <a:lstStyle/>
            <a:p>
              <a:endParaRPr lang="en-US"/>
            </a:p>
          </p:txBody>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txBody>
            <a:bodyPr/>
            <a:lstStyle/>
            <a:p>
              <a:endParaRPr lang="en-US"/>
            </a:p>
          </p:txBody>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2"/>
            <a:stretch>
              <a:fillRect/>
            </a:stretch>
          </a:blipFill>
        </p:spPr>
        <p:txBody>
          <a:bodyPr/>
          <a:lstStyle/>
          <a:p>
            <a:endParaRPr lang="en-US"/>
          </a:p>
        </p:txBody>
      </p:sp>
      <p:pic>
        <p:nvPicPr>
          <p:cNvPr id="2" name="Picture 1">
            <a:extLst>
              <a:ext uri="{FF2B5EF4-FFF2-40B4-BE49-F238E27FC236}">
                <a16:creationId xmlns:a16="http://schemas.microsoft.com/office/drawing/2014/main" id="{FFFDA511-B77F-AE8D-0E11-364B3531ED8A}"/>
              </a:ext>
            </a:extLst>
          </p:cNvPr>
          <p:cNvPicPr>
            <a:picLocks noChangeAspect="1"/>
          </p:cNvPicPr>
          <p:nvPr/>
        </p:nvPicPr>
        <p:blipFill>
          <a:blip r:embed="rId3"/>
          <a:stretch>
            <a:fillRect/>
          </a:stretch>
        </p:blipFill>
        <p:spPr>
          <a:xfrm>
            <a:off x="609600" y="3086100"/>
            <a:ext cx="17139719" cy="2819400"/>
          </a:xfrm>
          <a:prstGeom prst="rect">
            <a:avLst/>
          </a:prstGeom>
        </p:spPr>
      </p:pic>
    </p:spTree>
    <p:extLst>
      <p:ext uri="{BB962C8B-B14F-4D97-AF65-F5344CB8AC3E}">
        <p14:creationId xmlns:p14="http://schemas.microsoft.com/office/powerpoint/2010/main" val="2210488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751248"/>
            <a:ext cx="14429577" cy="4402426"/>
            <a:chOff x="0" y="0"/>
            <a:chExt cx="6682181" cy="2038716"/>
          </a:xfrm>
        </p:grpSpPr>
        <p:sp>
          <p:nvSpPr>
            <p:cNvPr id="5" name="Freeform 5"/>
            <p:cNvSpPr/>
            <p:nvPr/>
          </p:nvSpPr>
          <p:spPr>
            <a:xfrm>
              <a:off x="80010" y="80010"/>
              <a:ext cx="6589471" cy="1946006"/>
            </a:xfrm>
            <a:custGeom>
              <a:avLst/>
              <a:gdLst/>
              <a:ahLst/>
              <a:cxnLst/>
              <a:rect l="l" t="t" r="r" b="b"/>
              <a:pathLst>
                <a:path w="6589471" h="1946006">
                  <a:moveTo>
                    <a:pt x="0" y="1891396"/>
                  </a:moveTo>
                  <a:lnTo>
                    <a:pt x="0" y="1946006"/>
                  </a:lnTo>
                  <a:lnTo>
                    <a:pt x="6589471" y="1946006"/>
                  </a:lnTo>
                  <a:lnTo>
                    <a:pt x="6589471" y="0"/>
                  </a:lnTo>
                  <a:lnTo>
                    <a:pt x="6534861" y="0"/>
                  </a:lnTo>
                  <a:lnTo>
                    <a:pt x="6534861" y="1891396"/>
                  </a:lnTo>
                  <a:close/>
                </a:path>
              </a:pathLst>
            </a:custGeom>
            <a:solidFill>
              <a:srgbClr val="F58634"/>
            </a:solidFill>
          </p:spPr>
          <p:txBody>
            <a:bodyPr/>
            <a:lstStyle/>
            <a:p>
              <a:endParaRPr lang="en-US"/>
            </a:p>
          </p:txBody>
        </p:sp>
        <p:sp>
          <p:nvSpPr>
            <p:cNvPr id="6" name="Freeform 6"/>
            <p:cNvSpPr/>
            <p:nvPr/>
          </p:nvSpPr>
          <p:spPr>
            <a:xfrm>
              <a:off x="67310" y="67310"/>
              <a:ext cx="6614871" cy="1971406"/>
            </a:xfrm>
            <a:custGeom>
              <a:avLst/>
              <a:gdLst/>
              <a:ahLst/>
              <a:cxnLst/>
              <a:rect l="l" t="t" r="r" b="b"/>
              <a:pathLst>
                <a:path w="6614871" h="1971406">
                  <a:moveTo>
                    <a:pt x="6547561" y="0"/>
                  </a:moveTo>
                  <a:lnTo>
                    <a:pt x="6547561" y="12700"/>
                  </a:lnTo>
                  <a:lnTo>
                    <a:pt x="6602171" y="12700"/>
                  </a:lnTo>
                  <a:lnTo>
                    <a:pt x="6602171" y="1958706"/>
                  </a:lnTo>
                  <a:lnTo>
                    <a:pt x="12700" y="1958706"/>
                  </a:lnTo>
                  <a:lnTo>
                    <a:pt x="12700" y="1904096"/>
                  </a:lnTo>
                  <a:lnTo>
                    <a:pt x="0" y="1904096"/>
                  </a:lnTo>
                  <a:lnTo>
                    <a:pt x="0" y="1971406"/>
                  </a:lnTo>
                  <a:lnTo>
                    <a:pt x="6614871" y="1971406"/>
                  </a:lnTo>
                  <a:lnTo>
                    <a:pt x="6614871" y="0"/>
                  </a:lnTo>
                  <a:close/>
                </a:path>
              </a:pathLst>
            </a:custGeom>
            <a:solidFill>
              <a:srgbClr val="2B262E"/>
            </a:solidFill>
          </p:spPr>
          <p:txBody>
            <a:bodyPr/>
            <a:lstStyle/>
            <a:p>
              <a:endParaRPr lang="en-US"/>
            </a:p>
          </p:txBody>
        </p:sp>
        <p:sp>
          <p:nvSpPr>
            <p:cNvPr id="7" name="Freeform 7"/>
            <p:cNvSpPr/>
            <p:nvPr/>
          </p:nvSpPr>
          <p:spPr>
            <a:xfrm>
              <a:off x="12700" y="12700"/>
              <a:ext cx="6589471" cy="1946006"/>
            </a:xfrm>
            <a:custGeom>
              <a:avLst/>
              <a:gdLst/>
              <a:ahLst/>
              <a:cxnLst/>
              <a:rect l="l" t="t" r="r" b="b"/>
              <a:pathLst>
                <a:path w="6589471" h="1946006">
                  <a:moveTo>
                    <a:pt x="0" y="0"/>
                  </a:moveTo>
                  <a:lnTo>
                    <a:pt x="6589471" y="0"/>
                  </a:lnTo>
                  <a:lnTo>
                    <a:pt x="6589471" y="1946006"/>
                  </a:lnTo>
                  <a:lnTo>
                    <a:pt x="0" y="1946006"/>
                  </a:lnTo>
                  <a:close/>
                </a:path>
              </a:pathLst>
            </a:custGeom>
            <a:solidFill>
              <a:srgbClr val="FFFFFF"/>
            </a:solidFill>
          </p:spPr>
          <p:txBody>
            <a:bodyPr/>
            <a:lstStyle/>
            <a:p>
              <a:endParaRPr lang="en-US"/>
            </a:p>
          </p:txBody>
        </p:sp>
        <p:sp>
          <p:nvSpPr>
            <p:cNvPr id="8" name="Freeform 8"/>
            <p:cNvSpPr/>
            <p:nvPr/>
          </p:nvSpPr>
          <p:spPr>
            <a:xfrm>
              <a:off x="0" y="0"/>
              <a:ext cx="6614871" cy="1971406"/>
            </a:xfrm>
            <a:custGeom>
              <a:avLst/>
              <a:gdLst/>
              <a:ahLst/>
              <a:cxnLst/>
              <a:rect l="l" t="t" r="r" b="b"/>
              <a:pathLst>
                <a:path w="6614871" h="1971406">
                  <a:moveTo>
                    <a:pt x="80010" y="1971406"/>
                  </a:moveTo>
                  <a:lnTo>
                    <a:pt x="6614871" y="1971406"/>
                  </a:lnTo>
                  <a:lnTo>
                    <a:pt x="6614871" y="80010"/>
                  </a:lnTo>
                  <a:lnTo>
                    <a:pt x="6614871" y="67310"/>
                  </a:lnTo>
                  <a:lnTo>
                    <a:pt x="6614871" y="0"/>
                  </a:lnTo>
                  <a:lnTo>
                    <a:pt x="0" y="0"/>
                  </a:lnTo>
                  <a:lnTo>
                    <a:pt x="0" y="1971406"/>
                  </a:lnTo>
                  <a:lnTo>
                    <a:pt x="67310" y="1971406"/>
                  </a:lnTo>
                  <a:lnTo>
                    <a:pt x="80010" y="1971406"/>
                  </a:lnTo>
                  <a:close/>
                  <a:moveTo>
                    <a:pt x="12700" y="12700"/>
                  </a:moveTo>
                  <a:lnTo>
                    <a:pt x="6602171" y="12700"/>
                  </a:lnTo>
                  <a:lnTo>
                    <a:pt x="6602171" y="1958706"/>
                  </a:lnTo>
                  <a:lnTo>
                    <a:pt x="12700" y="1958706"/>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929212" y="1751248"/>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txBody>
            <a:bodyPr/>
            <a:lstStyle/>
            <a:p>
              <a:endParaRPr lang="en-US"/>
            </a:p>
          </p:txBody>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2110187" y="1890242"/>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17" name="Group 17"/>
          <p:cNvGrpSpPr/>
          <p:nvPr/>
        </p:nvGrpSpPr>
        <p:grpSpPr>
          <a:xfrm>
            <a:off x="2630554" y="1890242"/>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2" name="Group 22"/>
          <p:cNvGrpSpPr/>
          <p:nvPr/>
        </p:nvGrpSpPr>
        <p:grpSpPr>
          <a:xfrm>
            <a:off x="3150921" y="1890242"/>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sp>
        <p:nvSpPr>
          <p:cNvPr id="27" name="TextBox 27"/>
          <p:cNvSpPr txBox="1"/>
          <p:nvPr/>
        </p:nvSpPr>
        <p:spPr>
          <a:xfrm>
            <a:off x="2438400" y="2400300"/>
            <a:ext cx="13320120" cy="2558714"/>
          </a:xfrm>
          <a:prstGeom prst="rect">
            <a:avLst/>
          </a:prstGeom>
        </p:spPr>
        <p:txBody>
          <a:bodyPr lIns="0" tIns="0" rIns="0" bIns="0" rtlCol="0" anchor="t">
            <a:spAutoFit/>
          </a:bodyPr>
          <a:lstStyle/>
          <a:p>
            <a:pPr marL="0" marR="0" lvl="0" indent="0" algn="ctr" defTabSz="914400" rtl="0" eaLnBrk="1" fontAlgn="auto" latinLnBrk="0" hangingPunct="1">
              <a:lnSpc>
                <a:spcPts val="10450"/>
              </a:lnSpc>
              <a:spcBef>
                <a:spcPts val="0"/>
              </a:spcBef>
              <a:spcAft>
                <a:spcPts val="0"/>
              </a:spcAft>
              <a:buClrTx/>
              <a:buSzTx/>
              <a:buFontTx/>
              <a:buNone/>
              <a:tabLst/>
              <a:defRPr/>
            </a:pPr>
            <a:r>
              <a:rPr kumimoji="0" lang="en-US" sz="6600" b="1" i="0" u="none" strike="noStrike" kern="1200" cap="none" spc="-142" normalizeH="0" baseline="0" noProof="0" dirty="0">
                <a:ln>
                  <a:noFill/>
                </a:ln>
                <a:solidFill>
                  <a:srgbClr val="2B262E"/>
                </a:solidFill>
                <a:effectLst/>
                <a:uLnTx/>
                <a:uFillTx/>
                <a:latin typeface="Muli Ultra-Bold"/>
              </a:rPr>
              <a:t>2. </a:t>
            </a:r>
            <a:r>
              <a:rPr kumimoji="0" lang="en-US" sz="6600" b="1" i="0" u="none" strike="noStrike" kern="1200" cap="none" spc="-142" normalizeH="0" baseline="0" noProof="0" dirty="0" err="1">
                <a:ln>
                  <a:noFill/>
                </a:ln>
                <a:solidFill>
                  <a:srgbClr val="2B262E"/>
                </a:solidFill>
                <a:effectLst/>
                <a:uLnTx/>
                <a:uFillTx/>
                <a:latin typeface="Muli Ultra-Bold"/>
              </a:rPr>
              <a:t>Nguyên</a:t>
            </a:r>
            <a:r>
              <a:rPr kumimoji="0" lang="en-US" sz="6600" b="1" i="0" u="none" strike="noStrike" kern="1200" cap="none" spc="-142" normalizeH="0" baseline="0" noProof="0" dirty="0">
                <a:ln>
                  <a:noFill/>
                </a:ln>
                <a:solidFill>
                  <a:srgbClr val="2B262E"/>
                </a:solidFill>
                <a:effectLst/>
                <a:uLnTx/>
                <a:uFillTx/>
                <a:latin typeface="Muli Ultra-Bold"/>
              </a:rPr>
              <a:t> </a:t>
            </a:r>
            <a:r>
              <a:rPr kumimoji="0" lang="en-US" sz="6600" b="1" i="0" u="none" strike="noStrike" kern="1200" cap="none" spc="-142" normalizeH="0" baseline="0" noProof="0" dirty="0" err="1">
                <a:ln>
                  <a:noFill/>
                </a:ln>
                <a:solidFill>
                  <a:srgbClr val="2B262E"/>
                </a:solidFill>
                <a:effectLst/>
                <a:uLnTx/>
                <a:uFillTx/>
                <a:latin typeface="Muli Ultra-Bold"/>
              </a:rPr>
              <a:t>nhâ</a:t>
            </a:r>
            <a:r>
              <a:rPr lang="en-US" sz="6600" b="1" spc="-142" dirty="0">
                <a:solidFill>
                  <a:srgbClr val="2B262E"/>
                </a:solidFill>
                <a:latin typeface="Muli Ultra-Bold"/>
              </a:rPr>
              <a:t>n, </a:t>
            </a:r>
            <a:r>
              <a:rPr lang="en-US" sz="6600" b="1" spc="-142" dirty="0" err="1">
                <a:solidFill>
                  <a:srgbClr val="2B262E"/>
                </a:solidFill>
                <a:latin typeface="Muli Ultra-Bold"/>
              </a:rPr>
              <a:t>tác</a:t>
            </a:r>
            <a:r>
              <a:rPr lang="en-US" sz="6600" b="1" spc="-142" dirty="0">
                <a:solidFill>
                  <a:srgbClr val="2B262E"/>
                </a:solidFill>
                <a:latin typeface="Muli Ultra-Bold"/>
              </a:rPr>
              <a:t> </a:t>
            </a:r>
            <a:r>
              <a:rPr lang="en-US" sz="6600" b="1" spc="-142" dirty="0" err="1">
                <a:solidFill>
                  <a:srgbClr val="2B262E"/>
                </a:solidFill>
                <a:latin typeface="Muli Ultra-Bold"/>
              </a:rPr>
              <a:t>hại</a:t>
            </a:r>
            <a:r>
              <a:rPr lang="en-US" sz="6600" b="1" spc="-142" dirty="0">
                <a:solidFill>
                  <a:srgbClr val="2B262E"/>
                </a:solidFill>
                <a:latin typeface="Muli Ultra-Bold"/>
              </a:rPr>
              <a:t> </a:t>
            </a:r>
            <a:r>
              <a:rPr lang="en-US" sz="6600" b="1" spc="-142" dirty="0" err="1">
                <a:solidFill>
                  <a:srgbClr val="2B262E"/>
                </a:solidFill>
                <a:latin typeface="Muli Ultra-Bold"/>
              </a:rPr>
              <a:t>và</a:t>
            </a:r>
            <a:r>
              <a:rPr lang="en-US" sz="6600" b="1" spc="-142" dirty="0">
                <a:solidFill>
                  <a:srgbClr val="2B262E"/>
                </a:solidFill>
                <a:latin typeface="Muli Ultra-Bold"/>
              </a:rPr>
              <a:t> </a:t>
            </a:r>
            <a:r>
              <a:rPr lang="en-US" sz="6600" b="1" spc="-142" dirty="0" err="1">
                <a:solidFill>
                  <a:srgbClr val="2B262E"/>
                </a:solidFill>
                <a:latin typeface="Muli Ultra-Bold"/>
              </a:rPr>
              <a:t>biện</a:t>
            </a:r>
            <a:r>
              <a:rPr lang="en-US" sz="6600" b="1" spc="-142" dirty="0">
                <a:solidFill>
                  <a:srgbClr val="2B262E"/>
                </a:solidFill>
                <a:latin typeface="Muli Ultra-Bold"/>
              </a:rPr>
              <a:t> </a:t>
            </a:r>
            <a:r>
              <a:rPr lang="en-US" sz="6600" b="1" spc="-142" dirty="0" err="1">
                <a:solidFill>
                  <a:srgbClr val="2B262E"/>
                </a:solidFill>
                <a:latin typeface="Muli Ultra-Bold"/>
              </a:rPr>
              <a:t>pháp</a:t>
            </a:r>
            <a:r>
              <a:rPr lang="en-US" sz="6600" b="1" spc="-142" dirty="0">
                <a:solidFill>
                  <a:srgbClr val="2B262E"/>
                </a:solidFill>
                <a:latin typeface="Muli Ultra-Bold"/>
              </a:rPr>
              <a:t> </a:t>
            </a:r>
            <a:r>
              <a:rPr lang="en-US" sz="6600" b="1" spc="-142" dirty="0" err="1">
                <a:solidFill>
                  <a:srgbClr val="2B262E"/>
                </a:solidFill>
                <a:latin typeface="Muli Ultra-Bold"/>
              </a:rPr>
              <a:t>phòng</a:t>
            </a:r>
            <a:r>
              <a:rPr lang="en-US" sz="6600" b="1" spc="-142" dirty="0">
                <a:solidFill>
                  <a:srgbClr val="2B262E"/>
                </a:solidFill>
                <a:latin typeface="Muli Ultra-Bold"/>
              </a:rPr>
              <a:t> </a:t>
            </a:r>
            <a:r>
              <a:rPr lang="en-US" sz="6600" b="1" spc="-142" dirty="0" err="1">
                <a:solidFill>
                  <a:srgbClr val="2B262E"/>
                </a:solidFill>
                <a:latin typeface="Muli Ultra-Bold"/>
              </a:rPr>
              <a:t>chống</a:t>
            </a:r>
            <a:r>
              <a:rPr lang="en-US" sz="6600" b="1" spc="-142" dirty="0">
                <a:solidFill>
                  <a:srgbClr val="2B262E"/>
                </a:solidFill>
                <a:latin typeface="Muli Ultra-Bold"/>
              </a:rPr>
              <a:t> </a:t>
            </a:r>
            <a:r>
              <a:rPr lang="en-US" sz="6600" b="1" spc="-142" dirty="0" err="1">
                <a:solidFill>
                  <a:srgbClr val="2B262E"/>
                </a:solidFill>
                <a:latin typeface="Muli Ultra-Bold"/>
              </a:rPr>
              <a:t>xói</a:t>
            </a:r>
            <a:r>
              <a:rPr lang="en-US" sz="6600" b="1" spc="-142" dirty="0">
                <a:solidFill>
                  <a:srgbClr val="2B262E"/>
                </a:solidFill>
                <a:latin typeface="Muli Ultra-Bold"/>
              </a:rPr>
              <a:t> </a:t>
            </a:r>
            <a:r>
              <a:rPr lang="en-US" sz="6600" b="1" spc="-142" dirty="0" err="1">
                <a:solidFill>
                  <a:srgbClr val="2B262E"/>
                </a:solidFill>
                <a:latin typeface="Muli Ultra-Bold"/>
              </a:rPr>
              <a:t>mòn</a:t>
            </a:r>
            <a:r>
              <a:rPr lang="en-US" sz="6600" b="1" spc="-142" dirty="0">
                <a:solidFill>
                  <a:srgbClr val="2B262E"/>
                </a:solidFill>
                <a:latin typeface="Muli Ultra-Bold"/>
              </a:rPr>
              <a:t> </a:t>
            </a:r>
            <a:r>
              <a:rPr lang="en-US" sz="6600" b="1" spc="-142" dirty="0" err="1">
                <a:solidFill>
                  <a:srgbClr val="2B262E"/>
                </a:solidFill>
                <a:latin typeface="Muli Ultra-Bold"/>
              </a:rPr>
              <a:t>đất</a:t>
            </a:r>
            <a:endParaRPr kumimoji="0" lang="en-US" sz="6600" b="1" i="0" u="none" strike="noStrike" kern="1200" cap="none" spc="-142" normalizeH="0" baseline="0" noProof="0" dirty="0">
              <a:ln>
                <a:noFill/>
              </a:ln>
              <a:solidFill>
                <a:srgbClr val="2B262E"/>
              </a:solidFill>
              <a:effectLst/>
              <a:uLnTx/>
              <a:uFillTx/>
              <a:latin typeface="Muli Ultra-Bold"/>
            </a:endParaRPr>
          </a:p>
        </p:txBody>
      </p:sp>
      <p:pic>
        <p:nvPicPr>
          <p:cNvPr id="29" name="Picture 8">
            <a:extLst>
              <a:ext uri="{FF2B5EF4-FFF2-40B4-BE49-F238E27FC236}">
                <a16:creationId xmlns:a16="http://schemas.microsoft.com/office/drawing/2014/main" id="{FB4F1B5B-2A1E-90F0-C36C-6ECA79ED88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2877800" y="3878696"/>
            <a:ext cx="5822349" cy="64083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15582900"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txBody>
            <a:bodyPr/>
            <a:lstStyle/>
            <a:p>
              <a:endParaRPr lang="en-US"/>
            </a:p>
          </p:txBody>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txBody>
            <a:bodyPr/>
            <a:lstStyle/>
            <a:p>
              <a:endParaRPr lang="en-US"/>
            </a:p>
          </p:txBody>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txBody>
            <a:bodyPr/>
            <a:lstStyle/>
            <a:p>
              <a:endParaRPr lang="en-US"/>
            </a:p>
          </p:txBody>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txBody>
            <a:bodyPr/>
            <a:lstStyle/>
            <a:p>
              <a:endParaRPr lang="en-US"/>
            </a:p>
          </p:txBody>
        </p:sp>
      </p:grpSp>
      <p:grpSp>
        <p:nvGrpSpPr>
          <p:cNvPr id="33" name="Group 32">
            <a:extLst>
              <a:ext uri="{FF2B5EF4-FFF2-40B4-BE49-F238E27FC236}">
                <a16:creationId xmlns:a16="http://schemas.microsoft.com/office/drawing/2014/main" id="{F1472E8C-870F-0689-D17F-A81FF47DC31F}"/>
              </a:ext>
            </a:extLst>
          </p:cNvPr>
          <p:cNvGrpSpPr/>
          <p:nvPr/>
        </p:nvGrpSpPr>
        <p:grpSpPr>
          <a:xfrm>
            <a:off x="1676400" y="1104900"/>
            <a:ext cx="14325600" cy="7848600"/>
            <a:chOff x="1316338" y="3107304"/>
            <a:chExt cx="7146146" cy="5990923"/>
          </a:xfrm>
        </p:grpSpPr>
        <p:grpSp>
          <p:nvGrpSpPr>
            <p:cNvPr id="14" name="Group 14"/>
            <p:cNvGrpSpPr/>
            <p:nvPr/>
          </p:nvGrpSpPr>
          <p:grpSpPr>
            <a:xfrm rot="-5400000">
              <a:off x="1316338" y="8198340"/>
              <a:ext cx="899887" cy="899887"/>
              <a:chOff x="0" y="0"/>
              <a:chExt cx="1199850" cy="1199850"/>
            </a:xfrm>
          </p:grpSpPr>
          <p:sp>
            <p:nvSpPr>
              <p:cNvPr id="15" name="AutoShape 15"/>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16" name="AutoShape 16"/>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17" name="Group 17"/>
            <p:cNvGrpSpPr/>
            <p:nvPr/>
          </p:nvGrpSpPr>
          <p:grpSpPr>
            <a:xfrm>
              <a:off x="1316338" y="3107304"/>
              <a:ext cx="899887" cy="899887"/>
              <a:chOff x="0" y="0"/>
              <a:chExt cx="1199850" cy="1199850"/>
            </a:xfrm>
          </p:grpSpPr>
          <p:sp>
            <p:nvSpPr>
              <p:cNvPr id="18" name="AutoShape 18"/>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AutoShape 19"/>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0" name="Group 20"/>
            <p:cNvGrpSpPr/>
            <p:nvPr/>
          </p:nvGrpSpPr>
          <p:grpSpPr>
            <a:xfrm rot="5400000">
              <a:off x="7562597" y="3107304"/>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3" name="Group 23"/>
            <p:cNvGrpSpPr/>
            <p:nvPr/>
          </p:nvGrpSpPr>
          <p:grpSpPr>
            <a:xfrm>
              <a:off x="1491538" y="3305120"/>
              <a:ext cx="6787500" cy="5593082"/>
              <a:chOff x="0" y="0"/>
              <a:chExt cx="33376791" cy="27503372"/>
            </a:xfrm>
          </p:grpSpPr>
          <p:sp>
            <p:nvSpPr>
              <p:cNvPr id="24" name="Freeform 24"/>
              <p:cNvSpPr/>
              <p:nvPr/>
            </p:nvSpPr>
            <p:spPr>
              <a:xfrm>
                <a:off x="72390" y="72387"/>
                <a:ext cx="33232011" cy="27358592"/>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FFD85A"/>
              </a:solidFill>
            </p:spPr>
            <p:txBody>
              <a:bodyPr/>
              <a:lstStyle/>
              <a:p>
                <a:endParaRPr lang="en-US"/>
              </a:p>
            </p:txBody>
          </p:sp>
          <p:sp>
            <p:nvSpPr>
              <p:cNvPr id="25" name="Freeform 25"/>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txBody>
              <a:bodyPr/>
              <a:lstStyle/>
              <a:p>
                <a:endParaRPr lang="en-US"/>
              </a:p>
            </p:txBody>
          </p:sp>
        </p:grpSp>
        <p:grpSp>
          <p:nvGrpSpPr>
            <p:cNvPr id="26" name="Group 26"/>
            <p:cNvGrpSpPr/>
            <p:nvPr/>
          </p:nvGrpSpPr>
          <p:grpSpPr>
            <a:xfrm>
              <a:off x="7562597" y="8198340"/>
              <a:ext cx="899887" cy="899887"/>
              <a:chOff x="0" y="0"/>
              <a:chExt cx="1199850" cy="1199850"/>
            </a:xfrm>
          </p:grpSpPr>
          <p:sp>
            <p:nvSpPr>
              <p:cNvPr id="27" name="AutoShape 27"/>
              <p:cNvSpPr/>
              <p:nvPr/>
            </p:nvSpPr>
            <p:spPr>
              <a:xfrm rot="-10800000">
                <a:off x="0" y="116175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30" name="TextBox 30"/>
            <p:cNvSpPr txBox="1"/>
            <p:nvPr/>
          </p:nvSpPr>
          <p:spPr>
            <a:xfrm>
              <a:off x="1658441" y="3398126"/>
              <a:ext cx="6455784" cy="5217387"/>
            </a:xfrm>
            <a:prstGeom prst="rect">
              <a:avLst/>
            </a:prstGeom>
          </p:spPr>
          <p:txBody>
            <a:bodyPr wrap="square" lIns="0" tIns="0" rIns="0" bIns="0" rtlCol="0" anchor="t">
              <a:spAutoFit/>
            </a:bodyPr>
            <a:lstStyle/>
            <a:p>
              <a:pPr algn="just" rtl="0">
                <a:spcBef>
                  <a:spcPts val="0"/>
                </a:spcBef>
                <a:spcAft>
                  <a:spcPts val="500"/>
                </a:spcAft>
              </a:pPr>
              <a:r>
                <a:rPr lang="en-US" sz="4400" b="1" i="0" u="none" strike="noStrike" dirty="0">
                  <a:solidFill>
                    <a:srgbClr val="242800"/>
                  </a:solidFill>
                  <a:effectLst/>
                  <a:latin typeface="Cambria" panose="02040503050406030204" pitchFamily="18" charset="0"/>
                  <a:ea typeface="Cambria" panose="02040503050406030204" pitchFamily="18" charset="0"/>
                </a:rPr>
                <a:t>   </a:t>
              </a:r>
              <a:r>
                <a:rPr lang="vi-VN" sz="4400" b="1" i="0" u="none" strike="noStrike" dirty="0">
                  <a:solidFill>
                    <a:srgbClr val="242800"/>
                  </a:solidFill>
                  <a:effectLst/>
                  <a:latin typeface="Cambria" panose="02040503050406030204" pitchFamily="18" charset="0"/>
                  <a:ea typeface="Cambria" panose="02040503050406030204" pitchFamily="18" charset="0"/>
                </a:rPr>
                <a:t>Hiện tượng làm mất lớp đất trên bề mặt, phá huỷ tầng đất bên dưới do gió thổi hoặc nước chảy ở những vùng đất dốc, đồi núi,... gọi là hiện tượng xói mòn. Hiện tượng này có thể do thiên nhiên hoặc con người gây ra.</a:t>
              </a:r>
              <a:endParaRPr lang="vi-VN" sz="8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400" b="1" i="0" u="none" strike="noStrike" dirty="0">
                  <a:solidFill>
                    <a:srgbClr val="232800"/>
                  </a:solidFill>
                  <a:effectLst/>
                  <a:latin typeface="Cambria" panose="02040503050406030204" pitchFamily="18" charset="0"/>
                  <a:ea typeface="Cambria" panose="02040503050406030204" pitchFamily="18" charset="0"/>
                </a:rPr>
                <a:t>   </a:t>
              </a:r>
              <a:r>
                <a:rPr lang="vi-VN" sz="4400" b="1" i="0" u="none" strike="noStrike" dirty="0">
                  <a:solidFill>
                    <a:srgbClr val="232800"/>
                  </a:solidFill>
                  <a:effectLst/>
                  <a:latin typeface="Cambria" panose="02040503050406030204" pitchFamily="18" charset="0"/>
                  <a:ea typeface="Cambria" panose="02040503050406030204" pitchFamily="18" charset="0"/>
                </a:rPr>
                <a:t>Đất bị xói mòn mất chất dinh dưỡng, trở nên khô cằn, kém màu mỡ, ảnh hưởng trực tiếp đến năng suất cây trồng, nguồn thức ăn của động vật và đời sống sinh hoạt của con người. Xói mòn đất kéo dài dẫn đến sạt lở đất, làm mất đất ở và đất trồng.</a:t>
              </a:r>
              <a:endParaRPr lang="vi-VN" sz="8000" b="1" dirty="0">
                <a:effectLst/>
                <a:latin typeface="Cambria" panose="02040503050406030204" pitchFamily="18" charset="0"/>
                <a:ea typeface="Cambria" panose="02040503050406030204" pitchFamily="18" charset="0"/>
              </a:endParaRPr>
            </a:p>
          </p:txBody>
        </p:sp>
      </p:grpSp>
      <p:sp>
        <p:nvSpPr>
          <p:cNvPr id="36" name="Freeform 44">
            <a:extLst>
              <a:ext uri="{FF2B5EF4-FFF2-40B4-BE49-F238E27FC236}">
                <a16:creationId xmlns:a16="http://schemas.microsoft.com/office/drawing/2014/main" id="{AEF0973B-92DC-7459-AA56-D0A550FFBEDB}"/>
              </a:ext>
            </a:extLst>
          </p:cNvPr>
          <p:cNvSpPr/>
          <p:nvPr/>
        </p:nvSpPr>
        <p:spPr>
          <a:xfrm>
            <a:off x="15392400" y="8343900"/>
            <a:ext cx="2743200" cy="192104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6AC259"/>
            </a:solidFill>
          </p:spPr>
          <p:txBody>
            <a:bodyPr/>
            <a:lstStyle/>
            <a:p>
              <a:endParaRPr lang="en-US"/>
            </a:p>
          </p:txBody>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txBody>
            <a:bodyPr/>
            <a:lstStyle/>
            <a:p>
              <a:endParaRPr lang="en-US"/>
            </a:p>
          </p:txBody>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txBody>
            <a:bodyPr/>
            <a:lstStyle/>
            <a:p>
              <a:endParaRPr lang="en-US"/>
            </a:p>
          </p:txBody>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txBody>
            <a:bodyPr/>
            <a:lstStyle/>
            <a:p>
              <a:endParaRPr lang="en-US"/>
            </a:p>
          </p:txBody>
        </p:sp>
      </p:grpSp>
      <p:grpSp>
        <p:nvGrpSpPr>
          <p:cNvPr id="20" name="Group 20"/>
          <p:cNvGrpSpPr/>
          <p:nvPr/>
        </p:nvGrpSpPr>
        <p:grpSpPr>
          <a:xfrm rot="-5400000">
            <a:off x="1316338" y="819834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3" name="Group 23"/>
          <p:cNvGrpSpPr/>
          <p:nvPr/>
        </p:nvGrpSpPr>
        <p:grpSpPr>
          <a:xfrm>
            <a:off x="1316338" y="310730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6" name="Group 26"/>
          <p:cNvGrpSpPr/>
          <p:nvPr/>
        </p:nvGrpSpPr>
        <p:grpSpPr>
          <a:xfrm rot="5400000">
            <a:off x="7562597" y="310730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2" name="Group 32"/>
          <p:cNvGrpSpPr/>
          <p:nvPr/>
        </p:nvGrpSpPr>
        <p:grpSpPr>
          <a:xfrm>
            <a:off x="7562597" y="819834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36" name="TextBox 36"/>
          <p:cNvSpPr txBox="1"/>
          <p:nvPr/>
        </p:nvSpPr>
        <p:spPr>
          <a:xfrm>
            <a:off x="1828800" y="3695700"/>
            <a:ext cx="6030882" cy="4154984"/>
          </a:xfrm>
          <a:prstGeom prst="rect">
            <a:avLst/>
          </a:prstGeom>
        </p:spPr>
        <p:txBody>
          <a:bodyPr lIns="0" tIns="0" rIns="0" bIns="0" rtlCol="0" anchor="t">
            <a:spAutoFit/>
          </a:bodyPr>
          <a:lstStyle/>
          <a:p>
            <a:pPr marL="0" lvl="0" indent="0" algn="ctr">
              <a:spcBef>
                <a:spcPct val="0"/>
              </a:spcBef>
            </a:pPr>
            <a:r>
              <a:rPr lang="en-US" sz="5400" b="1" dirty="0" err="1">
                <a:solidFill>
                  <a:srgbClr val="000000"/>
                </a:solidFill>
                <a:latin typeface="Muli"/>
              </a:rPr>
              <a:t>Điều</a:t>
            </a:r>
            <a:r>
              <a:rPr lang="en-US" sz="5400" b="1" dirty="0">
                <a:solidFill>
                  <a:srgbClr val="000000"/>
                </a:solidFill>
                <a:latin typeface="Muli"/>
              </a:rPr>
              <a:t> </a:t>
            </a:r>
            <a:r>
              <a:rPr lang="en-US" sz="5400" b="1" dirty="0" err="1">
                <a:solidFill>
                  <a:srgbClr val="000000"/>
                </a:solidFill>
                <a:latin typeface="Muli"/>
              </a:rPr>
              <a:t>gì</a:t>
            </a:r>
            <a:r>
              <a:rPr lang="en-US" sz="5400" b="1" dirty="0">
                <a:solidFill>
                  <a:srgbClr val="000000"/>
                </a:solidFill>
                <a:latin typeface="Muli"/>
              </a:rPr>
              <a:t> </a:t>
            </a:r>
            <a:r>
              <a:rPr lang="en-US" sz="5400" b="1" dirty="0" err="1">
                <a:solidFill>
                  <a:srgbClr val="000000"/>
                </a:solidFill>
                <a:latin typeface="Muli"/>
              </a:rPr>
              <a:t>xảy</a:t>
            </a:r>
            <a:r>
              <a:rPr lang="en-US" sz="5400" b="1" dirty="0">
                <a:solidFill>
                  <a:srgbClr val="000000"/>
                </a:solidFill>
                <a:latin typeface="Muli"/>
              </a:rPr>
              <a:t> </a:t>
            </a:r>
            <a:r>
              <a:rPr lang="en-US" sz="5400" b="1" dirty="0" err="1">
                <a:solidFill>
                  <a:srgbClr val="000000"/>
                </a:solidFill>
                <a:latin typeface="Muli"/>
              </a:rPr>
              <a:t>ra</a:t>
            </a:r>
            <a:r>
              <a:rPr lang="en-US" sz="5400" b="1" dirty="0">
                <a:solidFill>
                  <a:srgbClr val="000000"/>
                </a:solidFill>
                <a:latin typeface="Muli"/>
              </a:rPr>
              <a:t> </a:t>
            </a:r>
            <a:r>
              <a:rPr lang="en-US" sz="5400" b="1" dirty="0" err="1">
                <a:solidFill>
                  <a:srgbClr val="000000"/>
                </a:solidFill>
                <a:latin typeface="Muli"/>
              </a:rPr>
              <a:t>khi</a:t>
            </a:r>
            <a:r>
              <a:rPr lang="en-US" sz="5400" b="1" dirty="0">
                <a:solidFill>
                  <a:srgbClr val="000000"/>
                </a:solidFill>
                <a:latin typeface="Muli"/>
              </a:rPr>
              <a:t> </a:t>
            </a:r>
            <a:r>
              <a:rPr lang="en-US" sz="5400" b="1" dirty="0" err="1">
                <a:solidFill>
                  <a:srgbClr val="000000"/>
                </a:solidFill>
                <a:latin typeface="Muli"/>
              </a:rPr>
              <a:t>môi</a:t>
            </a:r>
            <a:r>
              <a:rPr lang="en-US" sz="5400" b="1" dirty="0">
                <a:solidFill>
                  <a:srgbClr val="000000"/>
                </a:solidFill>
                <a:latin typeface="Muli"/>
              </a:rPr>
              <a:t> </a:t>
            </a:r>
            <a:r>
              <a:rPr lang="en-US" sz="5400" b="1" dirty="0" err="1">
                <a:solidFill>
                  <a:srgbClr val="000000"/>
                </a:solidFill>
                <a:latin typeface="Muli"/>
              </a:rPr>
              <a:t>trường</a:t>
            </a:r>
            <a:r>
              <a:rPr lang="en-US" sz="5400" b="1" dirty="0">
                <a:solidFill>
                  <a:srgbClr val="000000"/>
                </a:solidFill>
                <a:latin typeface="Muli"/>
              </a:rPr>
              <a:t> </a:t>
            </a:r>
            <a:r>
              <a:rPr lang="en-US" sz="5400" b="1" dirty="0" err="1">
                <a:solidFill>
                  <a:srgbClr val="000000"/>
                </a:solidFill>
                <a:latin typeface="Muli"/>
              </a:rPr>
              <a:t>đất</a:t>
            </a:r>
            <a:r>
              <a:rPr lang="en-US" sz="5400" b="1" dirty="0">
                <a:solidFill>
                  <a:srgbClr val="000000"/>
                </a:solidFill>
                <a:latin typeface="Muli"/>
              </a:rPr>
              <a:t> </a:t>
            </a:r>
            <a:r>
              <a:rPr lang="en-US" sz="5400" b="1" dirty="0" err="1">
                <a:solidFill>
                  <a:srgbClr val="000000"/>
                </a:solidFill>
                <a:latin typeface="Muli"/>
              </a:rPr>
              <a:t>nơi</a:t>
            </a:r>
            <a:r>
              <a:rPr lang="en-US" sz="5400" b="1" dirty="0">
                <a:solidFill>
                  <a:srgbClr val="000000"/>
                </a:solidFill>
                <a:latin typeface="Muli"/>
              </a:rPr>
              <a:t> con </a:t>
            </a:r>
            <a:r>
              <a:rPr lang="en-US" sz="5400" b="1" dirty="0" err="1">
                <a:solidFill>
                  <a:srgbClr val="000000"/>
                </a:solidFill>
                <a:latin typeface="Muli"/>
              </a:rPr>
              <a:t>người</a:t>
            </a:r>
            <a:r>
              <a:rPr lang="en-US" sz="5400" b="1" dirty="0">
                <a:solidFill>
                  <a:srgbClr val="000000"/>
                </a:solidFill>
                <a:latin typeface="Muli"/>
              </a:rPr>
              <a:t>, </a:t>
            </a:r>
            <a:r>
              <a:rPr lang="en-US" sz="5400" b="1" dirty="0" err="1">
                <a:solidFill>
                  <a:srgbClr val="000000"/>
                </a:solidFill>
                <a:latin typeface="Muli"/>
              </a:rPr>
              <a:t>động</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và</a:t>
            </a:r>
            <a:r>
              <a:rPr lang="en-US" sz="5400" b="1" dirty="0">
                <a:solidFill>
                  <a:srgbClr val="000000"/>
                </a:solidFill>
                <a:latin typeface="Muli"/>
              </a:rPr>
              <a:t> </a:t>
            </a:r>
            <a:r>
              <a:rPr lang="en-US" sz="5400" b="1" dirty="0" err="1">
                <a:solidFill>
                  <a:srgbClr val="000000"/>
                </a:solidFill>
                <a:latin typeface="Muli"/>
              </a:rPr>
              <a:t>thực</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sống</a:t>
            </a:r>
            <a:r>
              <a:rPr lang="en-US" sz="5400" b="1" dirty="0">
                <a:solidFill>
                  <a:srgbClr val="000000"/>
                </a:solidFill>
                <a:latin typeface="Muli"/>
              </a:rPr>
              <a:t> </a:t>
            </a:r>
            <a:r>
              <a:rPr lang="en-US" sz="5400" b="1" dirty="0" err="1">
                <a:solidFill>
                  <a:srgbClr val="000000"/>
                </a:solidFill>
                <a:latin typeface="Muli"/>
              </a:rPr>
              <a:t>bị</a:t>
            </a:r>
            <a:r>
              <a:rPr lang="en-US" sz="5400" b="1" dirty="0">
                <a:solidFill>
                  <a:srgbClr val="000000"/>
                </a:solidFill>
                <a:latin typeface="Muli"/>
              </a:rPr>
              <a:t> </a:t>
            </a:r>
            <a:r>
              <a:rPr lang="en-US" sz="5400" b="1" dirty="0" err="1">
                <a:solidFill>
                  <a:srgbClr val="000000"/>
                </a:solidFill>
                <a:latin typeface="Muli"/>
              </a:rPr>
              <a:t>xói</a:t>
            </a:r>
            <a:r>
              <a:rPr lang="en-US" sz="5400" b="1" dirty="0">
                <a:solidFill>
                  <a:srgbClr val="000000"/>
                </a:solidFill>
                <a:latin typeface="Muli"/>
              </a:rPr>
              <a:t> </a:t>
            </a:r>
            <a:r>
              <a:rPr lang="en-US" sz="5400" b="1" dirty="0" err="1">
                <a:solidFill>
                  <a:srgbClr val="000000"/>
                </a:solidFill>
                <a:latin typeface="Muli"/>
              </a:rPr>
              <a:t>mòn</a:t>
            </a:r>
            <a:r>
              <a:rPr lang="en-US" sz="5400" b="1" dirty="0">
                <a:solidFill>
                  <a:srgbClr val="000000"/>
                </a:solidFill>
                <a:latin typeface="Muli"/>
              </a:rPr>
              <a:t>?</a:t>
            </a:r>
            <a:endParaRPr lang="en-US" sz="5400" b="1" u="none" dirty="0">
              <a:solidFill>
                <a:srgbClr val="000000"/>
              </a:solidFill>
              <a:latin typeface="Muli"/>
            </a:endParaRPr>
          </a:p>
        </p:txBody>
      </p:sp>
      <p:sp>
        <p:nvSpPr>
          <p:cNvPr id="38" name="Freeform 3">
            <a:extLst>
              <a:ext uri="{FF2B5EF4-FFF2-40B4-BE49-F238E27FC236}">
                <a16:creationId xmlns:a16="http://schemas.microsoft.com/office/drawing/2014/main" id="{788FB5CD-48A6-345D-05A8-821A84363DD5}"/>
              </a:ext>
            </a:extLst>
          </p:cNvPr>
          <p:cNvSpPr/>
          <p:nvPr/>
        </p:nvSpPr>
        <p:spPr>
          <a:xfrm>
            <a:off x="8686800" y="36195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2"/>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lvl="0" indent="0" algn="ctr">
                <a:spcBef>
                  <a:spcPct val="0"/>
                </a:spcBef>
              </a:pPr>
              <a:r>
                <a:rPr lang="en-US" sz="4800" b="1" u="none" dirty="0">
                  <a:solidFill>
                    <a:srgbClr val="2B262E"/>
                  </a:solidFill>
                  <a:latin typeface="Cambria" panose="02040503050406030204" pitchFamily="18" charset="0"/>
                  <a:ea typeface="Cambria" panose="02040503050406030204" pitchFamily="18" charset="0"/>
                </a:rPr>
                <a:t>1. </a:t>
              </a:r>
              <a:r>
                <a:rPr lang="vi-VN" sz="4800" b="1" u="none" dirty="0">
                  <a:solidFill>
                    <a:srgbClr val="2B262E"/>
                  </a:solidFill>
                  <a:latin typeface="Cambria" panose="02040503050406030204" pitchFamily="18" charset="0"/>
                  <a:ea typeface="Cambria" panose="02040503050406030204" pitchFamily="18" charset="0"/>
                </a:rPr>
                <a:t>Quan sát hình 4 và cho biết nguyên nhân gây ra xói mòn đất. Nguyên nhân nào do con người gây ra?</a:t>
              </a:r>
              <a:endParaRPr lang="en-US" sz="4800" b="1" u="none" dirty="0">
                <a:solidFill>
                  <a:srgbClr val="2B262E"/>
                </a:solidFill>
                <a:latin typeface="Cambria" panose="02040503050406030204" pitchFamily="18" charset="0"/>
                <a:ea typeface="Cambria" panose="02040503050406030204" pitchFamily="18" charset="0"/>
              </a:endParaRPr>
            </a:p>
          </p:txBody>
        </p:sp>
      </p:grpSp>
      <p:pic>
        <p:nvPicPr>
          <p:cNvPr id="59" name="Picture 58">
            <a:extLst>
              <a:ext uri="{FF2B5EF4-FFF2-40B4-BE49-F238E27FC236}">
                <a16:creationId xmlns:a16="http://schemas.microsoft.com/office/drawing/2014/main" id="{1D578AA7-8D8A-1FA5-7EC5-943C01BF75E5}"/>
              </a:ext>
            </a:extLst>
          </p:cNvPr>
          <p:cNvPicPr>
            <a:picLocks noChangeAspect="1"/>
          </p:cNvPicPr>
          <p:nvPr/>
        </p:nvPicPr>
        <p:blipFill>
          <a:blip r:embed="rId2"/>
          <a:stretch>
            <a:fillRect/>
          </a:stretch>
        </p:blipFill>
        <p:spPr>
          <a:xfrm>
            <a:off x="3276600" y="2552700"/>
            <a:ext cx="11786212" cy="746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209</TotalTime>
  <Words>885</Words>
  <Application>Microsoft Office PowerPoint</Application>
  <PresentationFormat>Custom</PresentationFormat>
  <Paragraphs>83</Paragraphs>
  <Slides>34</Slides>
  <Notes>0</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34</vt:i4>
      </vt:variant>
    </vt:vector>
  </HeadingPairs>
  <TitlesOfParts>
    <vt:vector size="53" baseType="lpstr">
      <vt:lpstr>#9Slide05 ViceroyJF</vt:lpstr>
      <vt:lpstr>#9Slide07 HoneyCream</vt:lpstr>
      <vt:lpstr>#9Slide07 IcielAltus Serif</vt:lpstr>
      <vt:lpstr>ABeeZee</vt:lpstr>
      <vt:lpstr>Arial</vt:lpstr>
      <vt:lpstr>Calibri</vt:lpstr>
      <vt:lpstr>Cambria</vt:lpstr>
      <vt:lpstr>Muli</vt:lpstr>
      <vt:lpstr>Muli Ultra-Bold</vt:lpstr>
      <vt:lpstr>Roboto Condensed Light</vt:lpstr>
      <vt:lpstr>SVN-Newton</vt:lpstr>
      <vt:lpstr>Times New Roman</vt:lpstr>
      <vt:lpstr>UTM Guanine</vt:lpstr>
      <vt:lpstr>字魂105号-简雅黑</vt:lpstr>
      <vt:lpstr>字魂107号-萌趣欢乐体</vt:lpstr>
      <vt:lpstr>思源黑体 CN Bold</vt:lpstr>
      <vt:lpstr>Office Theme</vt:lpstr>
      <vt:lpstr>1_Office 主题​​</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26</cp:revision>
  <dcterms:created xsi:type="dcterms:W3CDTF">2006-08-16T00:00:00Z</dcterms:created>
  <dcterms:modified xsi:type="dcterms:W3CDTF">2024-08-11T01:06:09Z</dcterms:modified>
  <cp:category>9Slide.vn</cp:category>
  <dc:identifier>DAGIiibnIbE</dc:identifier>
</cp:coreProperties>
</file>