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74" r:id="rId2"/>
    <p:sldId id="273" r:id="rId3"/>
    <p:sldId id="257" r:id="rId4"/>
    <p:sldId id="258" r:id="rId5"/>
    <p:sldId id="267" r:id="rId6"/>
    <p:sldId id="259" r:id="rId7"/>
    <p:sldId id="268" r:id="rId8"/>
    <p:sldId id="275" r:id="rId9"/>
    <p:sldId id="262" r:id="rId10"/>
    <p:sldId id="263" r:id="rId11"/>
    <p:sldId id="269" r:id="rId12"/>
    <p:sldId id="264" r:id="rId13"/>
    <p:sldId id="270" r:id="rId14"/>
    <p:sldId id="276" r:id="rId15"/>
    <p:sldId id="271" r:id="rId16"/>
    <p:sldId id="272" r:id="rId17"/>
    <p:sldId id="277" r:id="rId18"/>
  </p:sldIdLst>
  <p:sldSz cx="18288000" cy="10287000"/>
  <p:notesSz cx="6858000" cy="9144000"/>
  <p:embeddedFontLst>
    <p:embeddedFont>
      <p:font typeface="Vollkorn" panose="020B0604020202020204" charset="0"/>
      <p:regular r:id="rId20"/>
    </p:embeddedFont>
    <p:embeddedFont>
      <p:font typeface="Tahoma" panose="020B0604030504040204" pitchFamily="34" charset="0"/>
      <p:regular r:id="rId21"/>
      <p:bold r:id="rId22"/>
    </p:embeddedFont>
    <p:embeddedFont>
      <p:font typeface="Calibri" panose="020F0502020204030204" pitchFamily="34" charset="0"/>
      <p:regular r:id="rId23"/>
      <p:bold r:id="rId24"/>
      <p:italic r:id="rId25"/>
      <p:boldItalic r:id="rId26"/>
    </p:embeddedFont>
    <p:embeddedFont>
      <p:font typeface=".VnArial Narrow" panose="020B7200000000000000" pitchFamily="3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5" d="100"/>
          <a:sy n="45" d="100"/>
        </p:scale>
        <p:origin x="732" y="48"/>
      </p:cViewPr>
      <p:guideLst>
        <p:guide orient="horz" pos="2136"/>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F34F5F-852A-4EE5-A270-810F88CAB5E5}" type="datetimeFigureOut">
              <a:rPr lang="en-US" smtClean="0"/>
              <a:t>12/11/2024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274511-30CC-4FDE-B763-2B0379145587}" type="slidenum">
              <a:rPr lang="en-US" smtClean="0"/>
              <a:t>‹#›</a:t>
            </a:fld>
            <a:endParaRPr lang="en-US"/>
          </a:p>
        </p:txBody>
      </p:sp>
    </p:spTree>
    <p:extLst>
      <p:ext uri="{BB962C8B-B14F-4D97-AF65-F5344CB8AC3E}">
        <p14:creationId xmlns:p14="http://schemas.microsoft.com/office/powerpoint/2010/main" val="3417787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p:spPr>
      </p:sp>
      <p:sp>
        <p:nvSpPr>
          <p:cNvPr id="4099"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4100" name="Slide Number Placeholder 3"/>
          <p:cNvSpPr>
            <a:spLocks noGrp="1"/>
          </p:cNvSpPr>
          <p:nvPr>
            <p:ph type="sldNum" sz="quarter" idx="5"/>
          </p:nvPr>
        </p:nvSpPr>
        <p:spPr>
          <a:noFill/>
        </p:spPr>
        <p:txBody>
          <a:bodyPr/>
          <a:lstStyle>
            <a:lvl1pPr>
              <a:defRPr sz="5400">
                <a:solidFill>
                  <a:schemeClr val="tx1"/>
                </a:solidFill>
                <a:latin typeface="Arial" panose="020B0604020202020204" pitchFamily="34" charset="0"/>
              </a:defRPr>
            </a:lvl1pPr>
            <a:lvl2pPr marL="742950" indent="-285750">
              <a:defRPr sz="5400">
                <a:solidFill>
                  <a:schemeClr val="tx1"/>
                </a:solidFill>
                <a:latin typeface="Arial" panose="020B0604020202020204" pitchFamily="34" charset="0"/>
              </a:defRPr>
            </a:lvl2pPr>
            <a:lvl3pPr marL="1143000" indent="-228600">
              <a:defRPr sz="5400">
                <a:solidFill>
                  <a:schemeClr val="tx1"/>
                </a:solidFill>
                <a:latin typeface="Arial" panose="020B0604020202020204" pitchFamily="34" charset="0"/>
              </a:defRPr>
            </a:lvl3pPr>
            <a:lvl4pPr marL="1600200" indent="-228600">
              <a:defRPr sz="5400">
                <a:solidFill>
                  <a:schemeClr val="tx1"/>
                </a:solidFill>
                <a:latin typeface="Arial" panose="020B0604020202020204" pitchFamily="34" charset="0"/>
              </a:defRPr>
            </a:lvl4pPr>
            <a:lvl5pPr marL="2057400" indent="-228600">
              <a:defRPr sz="5400">
                <a:solidFill>
                  <a:schemeClr val="tx1"/>
                </a:solidFill>
                <a:latin typeface="Arial" panose="020B0604020202020204" pitchFamily="34" charset="0"/>
              </a:defRPr>
            </a:lvl5pPr>
            <a:lvl6pPr marL="2514600" indent="-228600" eaLnBrk="0" fontAlgn="base" hangingPunct="0">
              <a:spcBef>
                <a:spcPct val="0"/>
              </a:spcBef>
              <a:spcAft>
                <a:spcPct val="0"/>
              </a:spcAft>
              <a:defRPr sz="5400">
                <a:solidFill>
                  <a:schemeClr val="tx1"/>
                </a:solidFill>
                <a:latin typeface="Arial" panose="020B0604020202020204" pitchFamily="34" charset="0"/>
              </a:defRPr>
            </a:lvl6pPr>
            <a:lvl7pPr marL="2971800" indent="-228600" eaLnBrk="0" fontAlgn="base" hangingPunct="0">
              <a:spcBef>
                <a:spcPct val="0"/>
              </a:spcBef>
              <a:spcAft>
                <a:spcPct val="0"/>
              </a:spcAft>
              <a:defRPr sz="5400">
                <a:solidFill>
                  <a:schemeClr val="tx1"/>
                </a:solidFill>
                <a:latin typeface="Arial" panose="020B0604020202020204" pitchFamily="34" charset="0"/>
              </a:defRPr>
            </a:lvl7pPr>
            <a:lvl8pPr marL="3429000" indent="-228600" eaLnBrk="0" fontAlgn="base" hangingPunct="0">
              <a:spcBef>
                <a:spcPct val="0"/>
              </a:spcBef>
              <a:spcAft>
                <a:spcPct val="0"/>
              </a:spcAft>
              <a:defRPr sz="5400">
                <a:solidFill>
                  <a:schemeClr val="tx1"/>
                </a:solidFill>
                <a:latin typeface="Arial" panose="020B0604020202020204" pitchFamily="34" charset="0"/>
              </a:defRPr>
            </a:lvl8pPr>
            <a:lvl9pPr marL="3886200" indent="-228600" eaLnBrk="0" fontAlgn="base" hangingPunct="0">
              <a:spcBef>
                <a:spcPct val="0"/>
              </a:spcBef>
              <a:spcAft>
                <a:spcPct val="0"/>
              </a:spcAft>
              <a:defRPr sz="5400">
                <a:solidFill>
                  <a:schemeClr val="tx1"/>
                </a:solidFill>
                <a:latin typeface="Arial" panose="020B0604020202020204" pitchFamily="34" charset="0"/>
              </a:defRPr>
            </a:lvl9pPr>
          </a:lstStyle>
          <a:p>
            <a:fld id="{E7AC7080-A96A-4F90-97D6-E48499A48800}" type="slidenum">
              <a:rPr lang="en-US" altLang="en-US" sz="1200" smtClean="0"/>
              <a:pPr/>
              <a:t>1</a:t>
            </a:fld>
            <a:endParaRPr lang="en-US" altLang="en-US" sz="1200" smtClean="0"/>
          </a:p>
        </p:txBody>
      </p:sp>
    </p:spTree>
    <p:extLst>
      <p:ext uri="{BB962C8B-B14F-4D97-AF65-F5344CB8AC3E}">
        <p14:creationId xmlns:p14="http://schemas.microsoft.com/office/powerpoint/2010/main" val="925047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57348" name="Slide Number Placeholder 3"/>
          <p:cNvSpPr>
            <a:spLocks noGrp="1"/>
          </p:cNvSpPr>
          <p:nvPr>
            <p:ph type="sldNum" sz="quarter" idx="5"/>
          </p:nvPr>
        </p:nvSpPr>
        <p:spPr>
          <a:noFill/>
        </p:spPr>
        <p:txBody>
          <a:bodyPr/>
          <a:lstStyle>
            <a:lvl1pPr>
              <a:defRPr sz="5400">
                <a:solidFill>
                  <a:schemeClr val="tx1"/>
                </a:solidFill>
                <a:latin typeface="Arial" panose="020B0604020202020204" pitchFamily="34" charset="0"/>
              </a:defRPr>
            </a:lvl1pPr>
            <a:lvl2pPr marL="742950" indent="-285750">
              <a:defRPr sz="5400">
                <a:solidFill>
                  <a:schemeClr val="tx1"/>
                </a:solidFill>
                <a:latin typeface="Arial" panose="020B0604020202020204" pitchFamily="34" charset="0"/>
              </a:defRPr>
            </a:lvl2pPr>
            <a:lvl3pPr marL="1143000" indent="-228600">
              <a:defRPr sz="5400">
                <a:solidFill>
                  <a:schemeClr val="tx1"/>
                </a:solidFill>
                <a:latin typeface="Arial" panose="020B0604020202020204" pitchFamily="34" charset="0"/>
              </a:defRPr>
            </a:lvl3pPr>
            <a:lvl4pPr marL="1600200" indent="-228600">
              <a:defRPr sz="5400">
                <a:solidFill>
                  <a:schemeClr val="tx1"/>
                </a:solidFill>
                <a:latin typeface="Arial" panose="020B0604020202020204" pitchFamily="34" charset="0"/>
              </a:defRPr>
            </a:lvl4pPr>
            <a:lvl5pPr marL="2057400" indent="-228600">
              <a:defRPr sz="5400">
                <a:solidFill>
                  <a:schemeClr val="tx1"/>
                </a:solidFill>
                <a:latin typeface="Arial" panose="020B0604020202020204" pitchFamily="34" charset="0"/>
              </a:defRPr>
            </a:lvl5pPr>
            <a:lvl6pPr marL="2514600" indent="-228600" eaLnBrk="0" fontAlgn="base" hangingPunct="0">
              <a:spcBef>
                <a:spcPct val="0"/>
              </a:spcBef>
              <a:spcAft>
                <a:spcPct val="0"/>
              </a:spcAft>
              <a:defRPr sz="5400">
                <a:solidFill>
                  <a:schemeClr val="tx1"/>
                </a:solidFill>
                <a:latin typeface="Arial" panose="020B0604020202020204" pitchFamily="34" charset="0"/>
              </a:defRPr>
            </a:lvl6pPr>
            <a:lvl7pPr marL="2971800" indent="-228600" eaLnBrk="0" fontAlgn="base" hangingPunct="0">
              <a:spcBef>
                <a:spcPct val="0"/>
              </a:spcBef>
              <a:spcAft>
                <a:spcPct val="0"/>
              </a:spcAft>
              <a:defRPr sz="5400">
                <a:solidFill>
                  <a:schemeClr val="tx1"/>
                </a:solidFill>
                <a:latin typeface="Arial" panose="020B0604020202020204" pitchFamily="34" charset="0"/>
              </a:defRPr>
            </a:lvl7pPr>
            <a:lvl8pPr marL="3429000" indent="-228600" eaLnBrk="0" fontAlgn="base" hangingPunct="0">
              <a:spcBef>
                <a:spcPct val="0"/>
              </a:spcBef>
              <a:spcAft>
                <a:spcPct val="0"/>
              </a:spcAft>
              <a:defRPr sz="5400">
                <a:solidFill>
                  <a:schemeClr val="tx1"/>
                </a:solidFill>
                <a:latin typeface="Arial" panose="020B0604020202020204" pitchFamily="34" charset="0"/>
              </a:defRPr>
            </a:lvl8pPr>
            <a:lvl9pPr marL="3886200" indent="-228600" eaLnBrk="0" fontAlgn="base" hangingPunct="0">
              <a:spcBef>
                <a:spcPct val="0"/>
              </a:spcBef>
              <a:spcAft>
                <a:spcPct val="0"/>
              </a:spcAft>
              <a:defRPr sz="5400">
                <a:solidFill>
                  <a:schemeClr val="tx1"/>
                </a:solidFill>
                <a:latin typeface="Arial" panose="020B0604020202020204" pitchFamily="34" charset="0"/>
              </a:defRPr>
            </a:lvl9pPr>
          </a:lstStyle>
          <a:p>
            <a:fld id="{BFCF78F7-0B9B-4E4E-B0D7-F0CA702FAA55}" type="slidenum">
              <a:rPr lang="en-US" altLang="en-US" sz="1200" smtClean="0"/>
              <a:pPr/>
              <a:t>17</a:t>
            </a:fld>
            <a:endParaRPr lang="en-US" altLang="en-US" sz="1200" smtClean="0"/>
          </a:p>
        </p:txBody>
      </p:sp>
    </p:spTree>
    <p:extLst>
      <p:ext uri="{BB962C8B-B14F-4D97-AF65-F5344CB8AC3E}">
        <p14:creationId xmlns:p14="http://schemas.microsoft.com/office/powerpoint/2010/main" val="2330038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audio" Target="file:///H:\Proud%20of%20you%20-%20%20Fiona%20Fung.MP3" TargetMode="External"/><Relationship Id="rId7" Type="http://schemas.openxmlformats.org/officeDocument/2006/relationships/image" Target="../media/image2.gi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notesSlide" Target="../notesSlides/notesSlide1.xml"/><Relationship Id="rId11" Type="http://schemas.openxmlformats.org/officeDocument/2006/relationships/image" Target="../media/image1.wmf"/><Relationship Id="rId5" Type="http://schemas.openxmlformats.org/officeDocument/2006/relationships/slideLayout" Target="../slideLayouts/slideLayout1.xml"/><Relationship Id="rId10" Type="http://schemas.openxmlformats.org/officeDocument/2006/relationships/oleObject" Target="../embeddings/oleObject1.bin"/><Relationship Id="rId4" Type="http://schemas.openxmlformats.org/officeDocument/2006/relationships/audio" Target="file:///D:\BAI%20DU%20THI%20GVG%20_SINH%208\Nh&#7899;%20&#416;n%20Th&#7847;y%20C&#244;.mp3" TargetMode="Externa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63.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19.gif"/><Relationship Id="rId4" Type="http://schemas.openxmlformats.org/officeDocument/2006/relationships/image" Target="../media/image18.gif"/></Relationships>
</file>

<file path=ppt/slides/_rels/slide2.xml.rels><?xml version="1.0" encoding="UTF-8" standalone="yes"?>
<Relationships xmlns="http://schemas.openxmlformats.org/package/2006/relationships"><Relationship Id="rId7"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svg"/></Relationships>
</file>

<file path=ppt/slides/_rels/slide3.xml.rels><?xml version="1.0" encoding="UTF-8" standalone="yes"?>
<Relationships xmlns="http://schemas.openxmlformats.org/package/2006/relationships"><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7.sv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8" name="Picture 10" descr="fairy_flying"/>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5849663" y="-820"/>
            <a:ext cx="2285531" cy="171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7" name="Picture 9" descr="fairy_flying"/>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52807" y="-820"/>
            <a:ext cx="2285531" cy="171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2" descr="flowe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524338" y="5714883"/>
            <a:ext cx="9763662" cy="431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1" name="Proud of you -  Fiona Fung.MP3">
            <a:hlinkClick r:id="" action="ppaction://media"/>
          </p:cNvPr>
          <p:cNvPicPr>
            <a:picLocks noRot="1" noChangeAspect="1" noChangeArrowheads="1"/>
          </p:cNvPicPr>
          <p:nvPr>
            <a:audioFile r:link="rId3"/>
          </p:nvPr>
        </p:nvPicPr>
        <p:blipFill>
          <a:blip r:embed="rId9">
            <a:extLst>
              <a:ext uri="{28A0092B-C50C-407E-A947-70E740481C1C}">
                <a14:useLocalDpi xmlns:a14="http://schemas.microsoft.com/office/drawing/2010/main" val="0"/>
              </a:ext>
            </a:extLst>
          </a:blip>
          <a:srcRect/>
          <a:stretch>
            <a:fillRect/>
          </a:stretch>
        </p:blipFill>
        <p:spPr bwMode="auto">
          <a:xfrm>
            <a:off x="16231209" y="12231295"/>
            <a:ext cx="457481" cy="456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8" name="Object 4"/>
          <p:cNvGraphicFramePr>
            <a:graphicFrameLocks noChangeAspect="1"/>
          </p:cNvGraphicFramePr>
          <p:nvPr/>
        </p:nvGraphicFramePr>
        <p:xfrm>
          <a:off x="457481" y="3199674"/>
          <a:ext cx="7619688" cy="5487900"/>
        </p:xfrm>
        <a:graphic>
          <a:graphicData uri="http://schemas.openxmlformats.org/presentationml/2006/ole">
            <mc:AlternateContent xmlns:mc="http://schemas.openxmlformats.org/markup-compatibility/2006">
              <mc:Choice xmlns:v="urn:schemas-microsoft-com:vml" Requires="v">
                <p:oleObj spid="_x0000_s1029" name="Clip" r:id="rId10" imgW="1060704" imgH="1335024" progId="MS_ClipArt_Gallery.2">
                  <p:embed/>
                </p:oleObj>
              </mc:Choice>
              <mc:Fallback>
                <p:oleObj name="Clip" r:id="rId10" imgW="1060704" imgH="1335024" progId="MS_ClipArt_Gallery.2">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481" y="3199674"/>
                        <a:ext cx="7619688" cy="548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99336" name="Nhớ Ơn Thầy Cô.mp3">
            <a:hlinkClick r:id="" action="ppaction://media"/>
          </p:cNvPr>
          <p:cNvPicPr>
            <a:picLocks noRot="1" noChangeAspect="1" noChangeArrowheads="1"/>
          </p:cNvPicPr>
          <p:nvPr>
            <a:audioFile r:link="rId4"/>
          </p:nvPr>
        </p:nvPicPr>
        <p:blipFill>
          <a:blip r:embed="rId9">
            <a:extLst>
              <a:ext uri="{28A0092B-C50C-407E-A947-70E740481C1C}">
                <a14:useLocalDpi xmlns:a14="http://schemas.microsoft.com/office/drawing/2010/main" val="0"/>
              </a:ext>
            </a:extLst>
          </a:blip>
          <a:srcRect/>
          <a:stretch>
            <a:fillRect/>
          </a:stretch>
        </p:blipFill>
        <p:spPr bwMode="auto">
          <a:xfrm>
            <a:off x="75935" y="9830339"/>
            <a:ext cx="457481" cy="45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 Box 2"/>
          <p:cNvSpPr txBox="1">
            <a:spLocks noChangeArrowheads="1"/>
          </p:cNvSpPr>
          <p:nvPr/>
        </p:nvSpPr>
        <p:spPr bwMode="auto">
          <a:xfrm>
            <a:off x="762157" y="430413"/>
            <a:ext cx="16459012" cy="1782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2977" tIns="81497" rIns="162977" bIns="81497">
            <a:spAutoFit/>
          </a:bodyPr>
          <a:lstStyle>
            <a:lvl1pPr defTabSz="2763838">
              <a:spcBef>
                <a:spcPct val="20000"/>
              </a:spcBef>
              <a:buChar char="•"/>
              <a:defRPr sz="9700">
                <a:solidFill>
                  <a:schemeClr val="tx1"/>
                </a:solidFill>
                <a:latin typeface="Arial" panose="020B0604020202020204" pitchFamily="34" charset="0"/>
              </a:defRPr>
            </a:lvl1pPr>
            <a:lvl2pPr marL="2246313" indent="-863600" defTabSz="2763838">
              <a:spcBef>
                <a:spcPct val="20000"/>
              </a:spcBef>
              <a:buChar char="–"/>
              <a:defRPr sz="8500">
                <a:solidFill>
                  <a:schemeClr val="tx1"/>
                </a:solidFill>
                <a:latin typeface="Arial" panose="020B0604020202020204" pitchFamily="34" charset="0"/>
              </a:defRPr>
            </a:lvl2pPr>
            <a:lvl3pPr marL="3455988" indent="-692150" defTabSz="2763838">
              <a:spcBef>
                <a:spcPct val="20000"/>
              </a:spcBef>
              <a:buChar char="•"/>
              <a:defRPr sz="7300">
                <a:solidFill>
                  <a:schemeClr val="tx1"/>
                </a:solidFill>
                <a:latin typeface="Arial" panose="020B0604020202020204" pitchFamily="34" charset="0"/>
              </a:defRPr>
            </a:lvl3pPr>
            <a:lvl4pPr marL="4838700" indent="-692150" defTabSz="2763838">
              <a:spcBef>
                <a:spcPct val="20000"/>
              </a:spcBef>
              <a:buChar char="–"/>
              <a:defRPr sz="6000">
                <a:solidFill>
                  <a:schemeClr val="tx1"/>
                </a:solidFill>
                <a:latin typeface="Arial" panose="020B0604020202020204" pitchFamily="34" charset="0"/>
              </a:defRPr>
            </a:lvl4pPr>
            <a:lvl5pPr marL="6219825" indent="-690563" defTabSz="2763838">
              <a:spcBef>
                <a:spcPct val="20000"/>
              </a:spcBef>
              <a:buChar char="»"/>
              <a:defRPr sz="6000">
                <a:solidFill>
                  <a:schemeClr val="tx1"/>
                </a:solidFill>
                <a:latin typeface="Arial" panose="020B0604020202020204" pitchFamily="34" charset="0"/>
              </a:defRPr>
            </a:lvl5pPr>
            <a:lvl6pPr marL="6677025" indent="-690563" defTabSz="2763838" eaLnBrk="0" fontAlgn="base" hangingPunct="0">
              <a:spcBef>
                <a:spcPct val="20000"/>
              </a:spcBef>
              <a:spcAft>
                <a:spcPct val="0"/>
              </a:spcAft>
              <a:buChar char="»"/>
              <a:defRPr sz="6000">
                <a:solidFill>
                  <a:schemeClr val="tx1"/>
                </a:solidFill>
                <a:latin typeface="Arial" panose="020B0604020202020204" pitchFamily="34" charset="0"/>
              </a:defRPr>
            </a:lvl6pPr>
            <a:lvl7pPr marL="7134225" indent="-690563" defTabSz="2763838" eaLnBrk="0" fontAlgn="base" hangingPunct="0">
              <a:spcBef>
                <a:spcPct val="20000"/>
              </a:spcBef>
              <a:spcAft>
                <a:spcPct val="0"/>
              </a:spcAft>
              <a:buChar char="»"/>
              <a:defRPr sz="6000">
                <a:solidFill>
                  <a:schemeClr val="tx1"/>
                </a:solidFill>
                <a:latin typeface="Arial" panose="020B0604020202020204" pitchFamily="34" charset="0"/>
              </a:defRPr>
            </a:lvl7pPr>
            <a:lvl8pPr marL="7591425" indent="-690563" defTabSz="2763838" eaLnBrk="0" fontAlgn="base" hangingPunct="0">
              <a:spcBef>
                <a:spcPct val="20000"/>
              </a:spcBef>
              <a:spcAft>
                <a:spcPct val="0"/>
              </a:spcAft>
              <a:buChar char="»"/>
              <a:defRPr sz="6000">
                <a:solidFill>
                  <a:schemeClr val="tx1"/>
                </a:solidFill>
                <a:latin typeface="Arial" panose="020B0604020202020204" pitchFamily="34" charset="0"/>
              </a:defRPr>
            </a:lvl8pPr>
            <a:lvl9pPr marL="8048625" indent="-690563" defTabSz="2763838" eaLnBrk="0" fontAlgn="base" hangingPunct="0">
              <a:spcBef>
                <a:spcPct val="20000"/>
              </a:spcBef>
              <a:spcAft>
                <a:spcPct val="0"/>
              </a:spcAft>
              <a:buChar char="»"/>
              <a:defRPr sz="6000">
                <a:solidFill>
                  <a:schemeClr val="tx1"/>
                </a:solidFill>
                <a:latin typeface="Arial" panose="020B0604020202020204" pitchFamily="34" charset="0"/>
              </a:defRPr>
            </a:lvl9pPr>
          </a:lstStyle>
          <a:p>
            <a:pPr algn="ctr">
              <a:spcBef>
                <a:spcPct val="50000"/>
              </a:spcBef>
              <a:buFontTx/>
              <a:buNone/>
              <a:defRPr/>
            </a:pPr>
            <a:r>
              <a:rPr lang="en-US" altLang="en-US" sz="5730" b="1">
                <a:solidFill>
                  <a:schemeClr val="accent2"/>
                </a:solidFill>
                <a:latin typeface="Tahoma" panose="020B0604030504040204" pitchFamily="34" charset="0"/>
                <a:cs typeface="Tahoma" panose="020B0604030504040204" pitchFamily="34" charset="0"/>
              </a:rPr>
              <a:t>TRƯỜNG THCS AN HẢI</a:t>
            </a:r>
          </a:p>
          <a:p>
            <a:pPr>
              <a:spcBef>
                <a:spcPct val="50000"/>
              </a:spcBef>
              <a:buFontTx/>
              <a:buNone/>
              <a:defRPr/>
            </a:pPr>
            <a:r>
              <a:rPr lang="en-US" altLang="en-US" sz="3190"/>
              <a:t>                                            </a:t>
            </a:r>
          </a:p>
        </p:txBody>
      </p:sp>
      <p:sp>
        <p:nvSpPr>
          <p:cNvPr id="13" name="Text Box 9"/>
          <p:cNvSpPr txBox="1">
            <a:spLocks noChangeArrowheads="1"/>
          </p:cNvSpPr>
          <p:nvPr/>
        </p:nvSpPr>
        <p:spPr bwMode="auto">
          <a:xfrm>
            <a:off x="4391070" y="4615241"/>
            <a:ext cx="13716000" cy="1046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2977" tIns="81497" rIns="162977" bIns="81497">
            <a:spAutoFit/>
          </a:bodyPr>
          <a:lstStyle>
            <a:lvl1pPr defTabSz="2763838">
              <a:spcBef>
                <a:spcPct val="20000"/>
              </a:spcBef>
              <a:buChar char="•"/>
              <a:defRPr sz="9700">
                <a:solidFill>
                  <a:schemeClr val="tx1"/>
                </a:solidFill>
                <a:latin typeface="Arial" panose="020B0604020202020204" pitchFamily="34" charset="0"/>
              </a:defRPr>
            </a:lvl1pPr>
            <a:lvl2pPr marL="2246313" indent="-863600" defTabSz="2763838">
              <a:spcBef>
                <a:spcPct val="20000"/>
              </a:spcBef>
              <a:buChar char="–"/>
              <a:defRPr sz="8500">
                <a:solidFill>
                  <a:schemeClr val="tx1"/>
                </a:solidFill>
                <a:latin typeface="Arial" panose="020B0604020202020204" pitchFamily="34" charset="0"/>
              </a:defRPr>
            </a:lvl2pPr>
            <a:lvl3pPr marL="3455988" indent="-692150" defTabSz="2763838">
              <a:spcBef>
                <a:spcPct val="20000"/>
              </a:spcBef>
              <a:buChar char="•"/>
              <a:defRPr sz="7300">
                <a:solidFill>
                  <a:schemeClr val="tx1"/>
                </a:solidFill>
                <a:latin typeface="Arial" panose="020B0604020202020204" pitchFamily="34" charset="0"/>
              </a:defRPr>
            </a:lvl3pPr>
            <a:lvl4pPr marL="4838700" indent="-692150" defTabSz="2763838">
              <a:spcBef>
                <a:spcPct val="20000"/>
              </a:spcBef>
              <a:buChar char="–"/>
              <a:defRPr sz="6000">
                <a:solidFill>
                  <a:schemeClr val="tx1"/>
                </a:solidFill>
                <a:latin typeface="Arial" panose="020B0604020202020204" pitchFamily="34" charset="0"/>
              </a:defRPr>
            </a:lvl4pPr>
            <a:lvl5pPr marL="6219825" indent="-690563" defTabSz="2763838">
              <a:spcBef>
                <a:spcPct val="20000"/>
              </a:spcBef>
              <a:buChar char="»"/>
              <a:defRPr sz="6000">
                <a:solidFill>
                  <a:schemeClr val="tx1"/>
                </a:solidFill>
                <a:latin typeface="Arial" panose="020B0604020202020204" pitchFamily="34" charset="0"/>
              </a:defRPr>
            </a:lvl5pPr>
            <a:lvl6pPr marL="6677025" indent="-690563" defTabSz="2763838" eaLnBrk="0" fontAlgn="base" hangingPunct="0">
              <a:spcBef>
                <a:spcPct val="20000"/>
              </a:spcBef>
              <a:spcAft>
                <a:spcPct val="0"/>
              </a:spcAft>
              <a:buChar char="»"/>
              <a:defRPr sz="6000">
                <a:solidFill>
                  <a:schemeClr val="tx1"/>
                </a:solidFill>
                <a:latin typeface="Arial" panose="020B0604020202020204" pitchFamily="34" charset="0"/>
              </a:defRPr>
            </a:lvl6pPr>
            <a:lvl7pPr marL="7134225" indent="-690563" defTabSz="2763838" eaLnBrk="0" fontAlgn="base" hangingPunct="0">
              <a:spcBef>
                <a:spcPct val="20000"/>
              </a:spcBef>
              <a:spcAft>
                <a:spcPct val="0"/>
              </a:spcAft>
              <a:buChar char="»"/>
              <a:defRPr sz="6000">
                <a:solidFill>
                  <a:schemeClr val="tx1"/>
                </a:solidFill>
                <a:latin typeface="Arial" panose="020B0604020202020204" pitchFamily="34" charset="0"/>
              </a:defRPr>
            </a:lvl7pPr>
            <a:lvl8pPr marL="7591425" indent="-690563" defTabSz="2763838" eaLnBrk="0" fontAlgn="base" hangingPunct="0">
              <a:spcBef>
                <a:spcPct val="20000"/>
              </a:spcBef>
              <a:spcAft>
                <a:spcPct val="0"/>
              </a:spcAft>
              <a:buChar char="»"/>
              <a:defRPr sz="6000">
                <a:solidFill>
                  <a:schemeClr val="tx1"/>
                </a:solidFill>
                <a:latin typeface="Arial" panose="020B0604020202020204" pitchFamily="34" charset="0"/>
              </a:defRPr>
            </a:lvl8pPr>
            <a:lvl9pPr marL="8048625" indent="-690563" defTabSz="2763838" eaLnBrk="0" fontAlgn="base" hangingPunct="0">
              <a:spcBef>
                <a:spcPct val="20000"/>
              </a:spcBef>
              <a:spcAft>
                <a:spcPct val="0"/>
              </a:spcAft>
              <a:buChar char="»"/>
              <a:defRPr sz="6000">
                <a:solidFill>
                  <a:schemeClr val="tx1"/>
                </a:solidFill>
                <a:latin typeface="Arial" panose="020B0604020202020204" pitchFamily="34" charset="0"/>
              </a:defRPr>
            </a:lvl9pPr>
          </a:lstStyle>
          <a:p>
            <a:pPr algn="ctr">
              <a:spcBef>
                <a:spcPct val="50000"/>
              </a:spcBef>
              <a:buFontTx/>
              <a:buNone/>
              <a:defRPr/>
            </a:pPr>
            <a:r>
              <a:rPr lang="en-US" altLang="en-US" sz="5730" b="1">
                <a:solidFill>
                  <a:srgbClr val="FF9900"/>
                </a:solidFill>
                <a:latin typeface="Tahoma" panose="020B0604030504040204" pitchFamily="34" charset="0"/>
                <a:cs typeface="Tahoma" panose="020B0604030504040204" pitchFamily="34" charset="0"/>
              </a:rPr>
              <a:t>BỘ MÔN KHTN LỚP 7</a:t>
            </a:r>
            <a:endParaRPr lang="en-US" altLang="en-US" sz="6438" b="1">
              <a:solidFill>
                <a:srgbClr val="FF9900"/>
              </a:solidFill>
              <a:latin typeface="Tahoma" panose="020B0604030504040204" pitchFamily="34" charset="0"/>
              <a:cs typeface="Tahoma" panose="020B0604030504040204" pitchFamily="34" charset="0"/>
            </a:endParaRPr>
          </a:p>
        </p:txBody>
      </p:sp>
      <p:sp>
        <p:nvSpPr>
          <p:cNvPr id="14" name="Text Box 9"/>
          <p:cNvSpPr txBox="1">
            <a:spLocks noChangeArrowheads="1"/>
          </p:cNvSpPr>
          <p:nvPr/>
        </p:nvSpPr>
        <p:spPr bwMode="auto">
          <a:xfrm>
            <a:off x="2895819" y="9254738"/>
            <a:ext cx="9143062" cy="709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2977" tIns="81497" rIns="162977" bIns="81497">
            <a:spAutoFit/>
          </a:bodyPr>
          <a:lstStyle>
            <a:lvl1pPr defTabSz="2763838">
              <a:spcBef>
                <a:spcPct val="20000"/>
              </a:spcBef>
              <a:buChar char="•"/>
              <a:defRPr sz="9700">
                <a:solidFill>
                  <a:schemeClr val="tx1"/>
                </a:solidFill>
                <a:latin typeface="Arial" panose="020B0604020202020204" pitchFamily="34" charset="0"/>
              </a:defRPr>
            </a:lvl1pPr>
            <a:lvl2pPr marL="2246313" indent="-863600" defTabSz="2763838">
              <a:spcBef>
                <a:spcPct val="20000"/>
              </a:spcBef>
              <a:buChar char="–"/>
              <a:defRPr sz="8500">
                <a:solidFill>
                  <a:schemeClr val="tx1"/>
                </a:solidFill>
                <a:latin typeface="Arial" panose="020B0604020202020204" pitchFamily="34" charset="0"/>
              </a:defRPr>
            </a:lvl2pPr>
            <a:lvl3pPr marL="3455988" indent="-692150" defTabSz="2763838">
              <a:spcBef>
                <a:spcPct val="20000"/>
              </a:spcBef>
              <a:buChar char="•"/>
              <a:defRPr sz="7300">
                <a:solidFill>
                  <a:schemeClr val="tx1"/>
                </a:solidFill>
                <a:latin typeface="Arial" panose="020B0604020202020204" pitchFamily="34" charset="0"/>
              </a:defRPr>
            </a:lvl3pPr>
            <a:lvl4pPr marL="4838700" indent="-692150" defTabSz="2763838">
              <a:spcBef>
                <a:spcPct val="20000"/>
              </a:spcBef>
              <a:buChar char="–"/>
              <a:defRPr sz="6000">
                <a:solidFill>
                  <a:schemeClr val="tx1"/>
                </a:solidFill>
                <a:latin typeface="Arial" panose="020B0604020202020204" pitchFamily="34" charset="0"/>
              </a:defRPr>
            </a:lvl4pPr>
            <a:lvl5pPr marL="6219825" indent="-690563" defTabSz="2763838">
              <a:spcBef>
                <a:spcPct val="20000"/>
              </a:spcBef>
              <a:buChar char="»"/>
              <a:defRPr sz="6000">
                <a:solidFill>
                  <a:schemeClr val="tx1"/>
                </a:solidFill>
                <a:latin typeface="Arial" panose="020B0604020202020204" pitchFamily="34" charset="0"/>
              </a:defRPr>
            </a:lvl5pPr>
            <a:lvl6pPr marL="6677025" indent="-690563" defTabSz="2763838" eaLnBrk="0" fontAlgn="base" hangingPunct="0">
              <a:spcBef>
                <a:spcPct val="20000"/>
              </a:spcBef>
              <a:spcAft>
                <a:spcPct val="0"/>
              </a:spcAft>
              <a:buChar char="»"/>
              <a:defRPr sz="6000">
                <a:solidFill>
                  <a:schemeClr val="tx1"/>
                </a:solidFill>
                <a:latin typeface="Arial" panose="020B0604020202020204" pitchFamily="34" charset="0"/>
              </a:defRPr>
            </a:lvl6pPr>
            <a:lvl7pPr marL="7134225" indent="-690563" defTabSz="2763838" eaLnBrk="0" fontAlgn="base" hangingPunct="0">
              <a:spcBef>
                <a:spcPct val="20000"/>
              </a:spcBef>
              <a:spcAft>
                <a:spcPct val="0"/>
              </a:spcAft>
              <a:buChar char="»"/>
              <a:defRPr sz="6000">
                <a:solidFill>
                  <a:schemeClr val="tx1"/>
                </a:solidFill>
                <a:latin typeface="Arial" panose="020B0604020202020204" pitchFamily="34" charset="0"/>
              </a:defRPr>
            </a:lvl7pPr>
            <a:lvl8pPr marL="7591425" indent="-690563" defTabSz="2763838" eaLnBrk="0" fontAlgn="base" hangingPunct="0">
              <a:spcBef>
                <a:spcPct val="20000"/>
              </a:spcBef>
              <a:spcAft>
                <a:spcPct val="0"/>
              </a:spcAft>
              <a:buChar char="»"/>
              <a:defRPr sz="6000">
                <a:solidFill>
                  <a:schemeClr val="tx1"/>
                </a:solidFill>
                <a:latin typeface="Arial" panose="020B0604020202020204" pitchFamily="34" charset="0"/>
              </a:defRPr>
            </a:lvl8pPr>
            <a:lvl9pPr marL="8048625" indent="-690563" defTabSz="2763838" eaLnBrk="0" fontAlgn="base" hangingPunct="0">
              <a:spcBef>
                <a:spcPct val="20000"/>
              </a:spcBef>
              <a:spcAft>
                <a:spcPct val="0"/>
              </a:spcAft>
              <a:buChar char="»"/>
              <a:defRPr sz="6000">
                <a:solidFill>
                  <a:schemeClr val="tx1"/>
                </a:solidFill>
                <a:latin typeface="Arial" panose="020B0604020202020204" pitchFamily="34" charset="0"/>
              </a:defRPr>
            </a:lvl9pPr>
          </a:lstStyle>
          <a:p>
            <a:pPr algn="ctr">
              <a:spcBef>
                <a:spcPct val="50000"/>
              </a:spcBef>
              <a:buFontTx/>
              <a:buNone/>
              <a:defRPr/>
            </a:pPr>
            <a:r>
              <a:rPr lang="en-US" altLang="en-US" sz="3544" b="1">
                <a:solidFill>
                  <a:srgbClr val="0000FF"/>
                </a:solidFill>
                <a:latin typeface="Tahoma" panose="020B0604030504040204" pitchFamily="34" charset="0"/>
                <a:cs typeface="Tahoma" panose="020B0604030504040204" pitchFamily="34" charset="0"/>
              </a:rPr>
              <a:t>Giáo viên : Dương Mỹ Đại</a:t>
            </a:r>
          </a:p>
        </p:txBody>
      </p:sp>
    </p:spTree>
    <p:custDataLst>
      <p:tags r:id="rId2"/>
    </p:custDataLst>
    <p:extLst>
      <p:ext uri="{BB962C8B-B14F-4D97-AF65-F5344CB8AC3E}">
        <p14:creationId xmlns:p14="http://schemas.microsoft.com/office/powerpoint/2010/main" val="27647737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31168" fill="hold"/>
                                        <p:tgtEl>
                                          <p:spTgt spid="99336"/>
                                        </p:tgtEl>
                                      </p:cBhvr>
                                    </p:cmd>
                                  </p:childTnLst>
                                </p:cTn>
                              </p:par>
                              <p:par>
                                <p:cTn id="7" presetID="23" presetClass="entr" presetSubtype="16" fill="hold" nodeType="withEffect">
                                  <p:stCondLst>
                                    <p:cond delay="0"/>
                                  </p:stCondLst>
                                  <p:childTnLst>
                                    <p:set>
                                      <p:cBhvr>
                                        <p:cTn id="8" dur="1" fill="hold">
                                          <p:stCondLst>
                                            <p:cond delay="0"/>
                                          </p:stCondLst>
                                        </p:cTn>
                                        <p:tgtEl>
                                          <p:spTgt spid="99337"/>
                                        </p:tgtEl>
                                        <p:attrNameLst>
                                          <p:attrName>style.visibility</p:attrName>
                                        </p:attrNameLst>
                                      </p:cBhvr>
                                      <p:to>
                                        <p:strVal val="visible"/>
                                      </p:to>
                                    </p:set>
                                    <p:anim calcmode="lin" valueType="num">
                                      <p:cBhvr>
                                        <p:cTn id="9" dur="1000" fill="hold"/>
                                        <p:tgtEl>
                                          <p:spTgt spid="99337"/>
                                        </p:tgtEl>
                                        <p:attrNameLst>
                                          <p:attrName>ppt_w</p:attrName>
                                        </p:attrNameLst>
                                      </p:cBhvr>
                                      <p:tavLst>
                                        <p:tav tm="0">
                                          <p:val>
                                            <p:fltVal val="0"/>
                                          </p:val>
                                        </p:tav>
                                        <p:tav tm="100000">
                                          <p:val>
                                            <p:strVal val="#ppt_w"/>
                                          </p:val>
                                        </p:tav>
                                      </p:tavLst>
                                    </p:anim>
                                    <p:anim calcmode="lin" valueType="num">
                                      <p:cBhvr>
                                        <p:cTn id="10" dur="1000" fill="hold"/>
                                        <p:tgtEl>
                                          <p:spTgt spid="99337"/>
                                        </p:tgtEl>
                                        <p:attrNameLst>
                                          <p:attrName>ppt_h</p:attrName>
                                        </p:attrNameLst>
                                      </p:cBhvr>
                                      <p:tavLst>
                                        <p:tav tm="0">
                                          <p:val>
                                            <p:fltVal val="0"/>
                                          </p:val>
                                        </p:tav>
                                        <p:tav tm="100000">
                                          <p:val>
                                            <p:strVal val="#ppt_h"/>
                                          </p:val>
                                        </p:tav>
                                      </p:tavLst>
                                    </p:anim>
                                  </p:childTnLst>
                                </p:cTn>
                              </p:par>
                              <p:par>
                                <p:cTn id="11" presetID="23" presetClass="entr" presetSubtype="16" fill="hold" nodeType="withEffect">
                                  <p:stCondLst>
                                    <p:cond delay="0"/>
                                  </p:stCondLst>
                                  <p:childTnLst>
                                    <p:set>
                                      <p:cBhvr>
                                        <p:cTn id="12" dur="1" fill="hold">
                                          <p:stCondLst>
                                            <p:cond delay="0"/>
                                          </p:stCondLst>
                                        </p:cTn>
                                        <p:tgtEl>
                                          <p:spTgt spid="99338"/>
                                        </p:tgtEl>
                                        <p:attrNameLst>
                                          <p:attrName>style.visibility</p:attrName>
                                        </p:attrNameLst>
                                      </p:cBhvr>
                                      <p:to>
                                        <p:strVal val="visible"/>
                                      </p:to>
                                    </p:set>
                                    <p:anim calcmode="lin" valueType="num">
                                      <p:cBhvr>
                                        <p:cTn id="13" dur="1000" fill="hold"/>
                                        <p:tgtEl>
                                          <p:spTgt spid="99338"/>
                                        </p:tgtEl>
                                        <p:attrNameLst>
                                          <p:attrName>ppt_w</p:attrName>
                                        </p:attrNameLst>
                                      </p:cBhvr>
                                      <p:tavLst>
                                        <p:tav tm="0">
                                          <p:val>
                                            <p:fltVal val="0"/>
                                          </p:val>
                                        </p:tav>
                                        <p:tav tm="100000">
                                          <p:val>
                                            <p:strVal val="#ppt_w"/>
                                          </p:val>
                                        </p:tav>
                                      </p:tavLst>
                                    </p:anim>
                                    <p:anim calcmode="lin" valueType="num">
                                      <p:cBhvr>
                                        <p:cTn id="14" dur="1000" fill="hold"/>
                                        <p:tgtEl>
                                          <p:spTgt spid="99338"/>
                                        </p:tgtEl>
                                        <p:attrNameLst>
                                          <p:attrName>ppt_h</p:attrName>
                                        </p:attrNameLst>
                                      </p:cBhvr>
                                      <p:tavLst>
                                        <p:tav tm="0">
                                          <p:val>
                                            <p:fltVal val="0"/>
                                          </p:val>
                                        </p:tav>
                                        <p:tav tm="100000">
                                          <p:val>
                                            <p:strVal val="#ppt_h"/>
                                          </p:val>
                                        </p:tav>
                                      </p:tavLst>
                                    </p:anim>
                                  </p:childTnLst>
                                </p:cTn>
                              </p:par>
                              <p:par>
                                <p:cTn id="15" presetID="34" presetClass="entr" presetSubtype="0" fill="hold" nodeType="with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 from="(-#ppt_w/2)" to="(#ppt_x)" calcmode="lin" valueType="num">
                                      <p:cBhvr>
                                        <p:cTn id="17" dur="3000" fill="hold">
                                          <p:stCondLst>
                                            <p:cond delay="0"/>
                                          </p:stCondLst>
                                        </p:cTn>
                                        <p:tgtEl>
                                          <p:spTgt spid="13">
                                            <p:txEl>
                                              <p:pRg st="0" end="0"/>
                                            </p:txEl>
                                          </p:spTgt>
                                        </p:tgtEl>
                                        <p:attrNameLst>
                                          <p:attrName>ppt_x</p:attrName>
                                        </p:attrNameLst>
                                      </p:cBhvr>
                                    </p:anim>
                                    <p:anim from="0" to="-1.0" calcmode="lin" valueType="num">
                                      <p:cBhvr>
                                        <p:cTn id="18" dur="1000" decel="50000" autoRev="1" fill="hold">
                                          <p:stCondLst>
                                            <p:cond delay="3000"/>
                                          </p:stCondLst>
                                        </p:cTn>
                                        <p:tgtEl>
                                          <p:spTgt spid="13">
                                            <p:txEl>
                                              <p:pRg st="0" end="0"/>
                                            </p:txEl>
                                          </p:spTgt>
                                        </p:tgtEl>
                                        <p:attrNameLst>
                                          <p:attrName>xshear</p:attrName>
                                        </p:attrNameLst>
                                      </p:cBhvr>
                                    </p:anim>
                                    <p:animScale>
                                      <p:cBhvr>
                                        <p:cTn id="19" dur="1000" decel="100000" autoRev="1" fill="hold">
                                          <p:stCondLst>
                                            <p:cond delay="3000"/>
                                          </p:stCondLst>
                                        </p:cTn>
                                        <p:tgtEl>
                                          <p:spTgt spid="13">
                                            <p:txEl>
                                              <p:pRg st="0" end="0"/>
                                            </p:txEl>
                                          </p:spTgt>
                                        </p:tgtEl>
                                      </p:cBhvr>
                                      <p:from x="100000" y="100000"/>
                                      <p:to x="80000" y="100000"/>
                                    </p:animScale>
                                    <p:anim by="(#ppt_h/3+#ppt_w*0.1)" calcmode="lin" valueType="num">
                                      <p:cBhvr additive="sum">
                                        <p:cTn id="20" dur="1000" decel="100000" autoRev="1" fill="hold">
                                          <p:stCondLst>
                                            <p:cond delay="3000"/>
                                          </p:stCondLst>
                                        </p:cTn>
                                        <p:tgtEl>
                                          <p:spTgt spid="13">
                                            <p:txEl>
                                              <p:pRg st="0" end="0"/>
                                            </p:txEl>
                                          </p:spTgt>
                                        </p:tgtEl>
                                        <p:attrNameLst>
                                          <p:attrName>ppt_x</p:attrName>
                                        </p:attrNameLst>
                                      </p:cBhvr>
                                    </p:anim>
                                  </p:childTnLst>
                                </p:cTn>
                              </p:par>
                              <p:par>
                                <p:cTn id="21" presetID="34" presetClass="entr" presetSubtype="0" fill="hold" nodeType="with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 from="(-#ppt_w/2)" to="(#ppt_x)" calcmode="lin" valueType="num">
                                      <p:cBhvr>
                                        <p:cTn id="23" dur="3000" fill="hold">
                                          <p:stCondLst>
                                            <p:cond delay="0"/>
                                          </p:stCondLst>
                                        </p:cTn>
                                        <p:tgtEl>
                                          <p:spTgt spid="14">
                                            <p:txEl>
                                              <p:pRg st="0" end="0"/>
                                            </p:txEl>
                                          </p:spTgt>
                                        </p:tgtEl>
                                        <p:attrNameLst>
                                          <p:attrName>ppt_x</p:attrName>
                                        </p:attrNameLst>
                                      </p:cBhvr>
                                    </p:anim>
                                    <p:anim from="0" to="-1.0" calcmode="lin" valueType="num">
                                      <p:cBhvr>
                                        <p:cTn id="24" dur="1000" decel="50000" autoRev="1" fill="hold">
                                          <p:stCondLst>
                                            <p:cond delay="3000"/>
                                          </p:stCondLst>
                                        </p:cTn>
                                        <p:tgtEl>
                                          <p:spTgt spid="14">
                                            <p:txEl>
                                              <p:pRg st="0" end="0"/>
                                            </p:txEl>
                                          </p:spTgt>
                                        </p:tgtEl>
                                        <p:attrNameLst>
                                          <p:attrName>xshear</p:attrName>
                                        </p:attrNameLst>
                                      </p:cBhvr>
                                    </p:anim>
                                    <p:animScale>
                                      <p:cBhvr>
                                        <p:cTn id="25" dur="1000" decel="100000" autoRev="1" fill="hold">
                                          <p:stCondLst>
                                            <p:cond delay="3000"/>
                                          </p:stCondLst>
                                        </p:cTn>
                                        <p:tgtEl>
                                          <p:spTgt spid="14">
                                            <p:txEl>
                                              <p:pRg st="0" end="0"/>
                                            </p:txEl>
                                          </p:spTgt>
                                        </p:tgtEl>
                                      </p:cBhvr>
                                      <p:from x="100000" y="100000"/>
                                      <p:to x="80000" y="100000"/>
                                    </p:animScale>
                                    <p:anim by="(#ppt_h/3+#ppt_w*0.1)" calcmode="lin" valueType="num">
                                      <p:cBhvr additive="sum">
                                        <p:cTn id="26" dur="1000" decel="100000" autoRev="1" fill="hold">
                                          <p:stCondLst>
                                            <p:cond delay="3000"/>
                                          </p:stCondLst>
                                        </p:cTn>
                                        <p:tgtEl>
                                          <p:spTgt spid="14">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audio>
              <p:cMediaNode>
                <p:cTn id="27" fill="hold" display="0">
                  <p:stCondLst>
                    <p:cond delay="indefinite"/>
                  </p:stCondLst>
                  <p:endCondLst>
                    <p:cond evt="onNext" delay="0">
                      <p:tgtEl>
                        <p:sldTgt/>
                      </p:tgtEl>
                    </p:cond>
                    <p:cond evt="onPrev" delay="0">
                      <p:tgtEl>
                        <p:sldTgt/>
                      </p:tgtEl>
                    </p:cond>
                    <p:cond evt="onStopAudio" delay="0">
                      <p:tgtEl>
                        <p:sldTgt/>
                      </p:tgtEl>
                    </p:cond>
                  </p:endCondLst>
                </p:cTn>
                <p:tgtEl>
                  <p:spTgt spid="99331"/>
                </p:tgtEl>
              </p:cMediaNode>
            </p:audio>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9933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891472" y="3267378"/>
            <a:ext cx="7513740" cy="4380921"/>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0972800" y="3044982"/>
            <a:ext cx="5208843" cy="4740047"/>
          </a:xfrm>
          <a:prstGeom prst="rect">
            <a:avLst/>
          </a:prstGeom>
        </p:spPr>
      </p:pic>
      <p:sp>
        <p:nvSpPr>
          <p:cNvPr id="4" name="TextBox 4"/>
          <p:cNvSpPr txBox="1"/>
          <p:nvPr/>
        </p:nvSpPr>
        <p:spPr>
          <a:xfrm>
            <a:off x="4191000" y="1257300"/>
            <a:ext cx="8772724" cy="833562"/>
          </a:xfrm>
          <a:prstGeom prst="rect">
            <a:avLst/>
          </a:prstGeom>
        </p:spPr>
        <p:txBody>
          <a:bodyPr lIns="0" tIns="0" rIns="0" bIns="0" rtlCol="0" anchor="t">
            <a:spAutoFit/>
          </a:bodyPr>
          <a:lstStyle/>
          <a:p>
            <a:pPr marL="0" lvl="0" indent="0">
              <a:lnSpc>
                <a:spcPts val="6501"/>
              </a:lnSpc>
            </a:pPr>
            <a:r>
              <a:rPr lang="en-US" sz="6000" dirty="0">
                <a:solidFill>
                  <a:srgbClr val="5A5B82"/>
                </a:solidFill>
                <a:latin typeface="Times New Roman" panose="02020603050405020304" pitchFamily="18" charset="0"/>
                <a:cs typeface="Times New Roman" panose="02020603050405020304" pitchFamily="18" charset="0"/>
              </a:rPr>
              <a:t>DỤNG CỤ, MẪU VẬT</a:t>
            </a:r>
          </a:p>
        </p:txBody>
      </p:sp>
      <p:sp>
        <p:nvSpPr>
          <p:cNvPr id="8" name="TextBox 7"/>
          <p:cNvSpPr txBox="1"/>
          <p:nvPr/>
        </p:nvSpPr>
        <p:spPr>
          <a:xfrm>
            <a:off x="1167912" y="7808291"/>
            <a:ext cx="8960860"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Hai </a:t>
            </a:r>
            <a:r>
              <a:rPr lang="en-US" sz="3600" dirty="0" err="1" smtClean="0">
                <a:latin typeface="Times New Roman" panose="02020603050405020304" pitchFamily="18" charset="0"/>
                <a:cs typeface="Times New Roman" panose="02020603050405020304" pitchFamily="18" charset="0"/>
              </a:rPr>
              <a:t>chậu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cây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đó</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có</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một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chậu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ngắt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hết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lá</a:t>
            </a:r>
            <a:endParaRPr lang="en-US" sz="36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2344400" y="7785029"/>
            <a:ext cx="3273103" cy="646331"/>
          </a:xfrm>
          <a:prstGeom prst="rect">
            <a:avLst/>
          </a:prstGeom>
          <a:noFill/>
        </p:spPr>
        <p:txBody>
          <a:bodyPr wrap="square" rtlCol="0">
            <a:spAutoFit/>
          </a:bodyPr>
          <a:lstStyle/>
          <a:p>
            <a:r>
              <a:rPr lang="en-US" sz="3600" dirty="0" err="1" smtClean="0">
                <a:latin typeface="Times New Roman" panose="02020603050405020304" pitchFamily="18" charset="0"/>
                <a:cs typeface="Times New Roman" panose="02020603050405020304" pitchFamily="18" charset="0"/>
              </a:rPr>
              <a:t>Túi</a:t>
            </a:r>
            <a:r>
              <a:rPr lang="en-US" sz="3600" dirty="0" smtClean="0">
                <a:latin typeface="Times New Roman" panose="02020603050405020304" pitchFamily="18" charset="0"/>
                <a:cs typeface="Times New Roman" panose="02020603050405020304" pitchFamily="18" charset="0"/>
              </a:rPr>
              <a:t> nylon</a:t>
            </a:r>
            <a:endParaRPr lang="en-US"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86079791"/>
              </p:ext>
            </p:extLst>
          </p:nvPr>
        </p:nvGraphicFramePr>
        <p:xfrm>
          <a:off x="533400" y="311413"/>
          <a:ext cx="17449800" cy="9580922"/>
        </p:xfrm>
        <a:graphic>
          <a:graphicData uri="http://schemas.openxmlformats.org/drawingml/2006/table">
            <a:tbl>
              <a:tblPr firstRow="1" firstCol="1" bandRow="1">
                <a:tableStyleId>{5940675A-B579-460E-94D1-54222C63F5DA}</a:tableStyleId>
              </a:tblPr>
              <a:tblGrid>
                <a:gridCol w="17449800">
                  <a:extLst>
                    <a:ext uri="{9D8B030D-6E8A-4147-A177-3AD203B41FA5}">
                      <a16:colId xmlns:a16="http://schemas.microsoft.com/office/drawing/2014/main" xmlns="" val="2158189350"/>
                    </a:ext>
                  </a:extLst>
                </a:gridCol>
              </a:tblGrid>
              <a:tr h="910599">
                <a:tc>
                  <a:txBody>
                    <a:bodyPr/>
                    <a:lstStyle/>
                    <a:p>
                      <a:pPr algn="ctr">
                        <a:lnSpc>
                          <a:spcPct val="115000"/>
                        </a:lnSpc>
                        <a:spcAft>
                          <a:spcPts val="0"/>
                        </a:spcAft>
                      </a:pPr>
                      <a:r>
                        <a:rPr lang="nl-NL" sz="2800" b="1" dirty="0">
                          <a:effectLst/>
                          <a:latin typeface="Times New Roman" panose="02020603050405020304" pitchFamily="18" charset="0"/>
                          <a:cs typeface="Times New Roman" panose="02020603050405020304" pitchFamily="18" charset="0"/>
                        </a:rPr>
                        <a:t>PHIẾU HỌC TẬP</a:t>
                      </a:r>
                      <a:endParaRPr lang="en-US" sz="2800" b="1"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nl-NL" sz="2800" b="1" dirty="0">
                          <a:effectLst/>
                          <a:latin typeface="Times New Roman" panose="02020603050405020304" pitchFamily="18" charset="0"/>
                          <a:cs typeface="Times New Roman" panose="02020603050405020304" pitchFamily="18" charset="0"/>
                        </a:rPr>
                        <a:t>Thực hành: Chứng minh lá thoát hơi nước</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089" marR="52089" marT="0" marB="0"/>
                </a:tc>
                <a:extLst>
                  <a:ext uri="{0D108BD9-81ED-4DB2-BD59-A6C34878D82A}">
                    <a16:rowId xmlns:a16="http://schemas.microsoft.com/office/drawing/2014/main" xmlns="" val="582417936"/>
                  </a:ext>
                </a:extLst>
              </a:tr>
              <a:tr h="8638836">
                <a:tc>
                  <a:txBody>
                    <a:bodyPr/>
                    <a:lstStyle/>
                    <a:p>
                      <a:pPr algn="just">
                        <a:lnSpc>
                          <a:spcPct val="115000"/>
                        </a:lnSpc>
                        <a:spcAft>
                          <a:spcPts val="0"/>
                        </a:spcAft>
                      </a:pPr>
                      <a:r>
                        <a:rPr lang="nl-NL" sz="2800" b="1" dirty="0">
                          <a:effectLst/>
                          <a:latin typeface="Times New Roman" panose="02020603050405020304" pitchFamily="18" charset="0"/>
                          <a:cs typeface="Times New Roman" panose="02020603050405020304" pitchFamily="18" charset="0"/>
                        </a:rPr>
                        <a:t>- Họ và tên:</a:t>
                      </a:r>
                      <a:endParaRPr lang="en-US" sz="2800" b="1"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nl-NL" sz="2800" b="1" dirty="0">
                          <a:effectLst/>
                          <a:latin typeface="Times New Roman" panose="02020603050405020304" pitchFamily="18" charset="0"/>
                          <a:cs typeface="Times New Roman" panose="02020603050405020304" pitchFamily="18" charset="0"/>
                        </a:rPr>
                        <a:t>- Nhóm:</a:t>
                      </a:r>
                      <a:endParaRPr lang="en-US" sz="2800" b="1"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nl-NL" sz="2800" b="1" dirty="0">
                          <a:effectLst/>
                          <a:latin typeface="Times New Roman" panose="02020603050405020304" pitchFamily="18" charset="0"/>
                          <a:cs typeface="Times New Roman" panose="02020603050405020304" pitchFamily="18" charset="0"/>
                        </a:rPr>
                        <a:t>1. Chuẩn bị:</a:t>
                      </a:r>
                      <a:endParaRPr lang="en-US" sz="2800" b="1"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nl-NL"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nl-NL"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nl-NL" sz="2800" b="1" dirty="0">
                          <a:effectLst/>
                          <a:latin typeface="Times New Roman" panose="02020603050405020304" pitchFamily="18" charset="0"/>
                          <a:cs typeface="Times New Roman" panose="02020603050405020304" pitchFamily="18" charset="0"/>
                        </a:rPr>
                        <a:t>2. Quy trình</a:t>
                      </a:r>
                      <a:r>
                        <a:rPr lang="nl-NL"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nl-NL"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nl-NL"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nl-NL"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nl-NL" sz="2800" b="1" dirty="0">
                          <a:effectLst/>
                          <a:latin typeface="Times New Roman" panose="02020603050405020304" pitchFamily="18" charset="0"/>
                          <a:cs typeface="Times New Roman" panose="02020603050405020304" pitchFamily="18" charset="0"/>
                        </a:rPr>
                        <a:t>3. Hiện tượng/ kết quả:</a:t>
                      </a:r>
                      <a:endParaRPr lang="en-US" sz="2800" b="1"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nl-NL"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cs typeface="Times New Roman" panose="02020603050405020304" pitchFamily="18" charset="0"/>
                      </a:endParaRPr>
                    </a:p>
                    <a:p>
                      <a:pPr algn="just">
                        <a:lnSpc>
                          <a:spcPct val="115000"/>
                        </a:lnSpc>
                        <a:spcAft>
                          <a:spcPts val="0"/>
                        </a:spcAft>
                      </a:pPr>
                      <a:endParaRPr lang="en-US" sz="28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nl-NL" sz="2800" b="1" dirty="0">
                          <a:effectLst/>
                          <a:latin typeface="Times New Roman" panose="02020603050405020304" pitchFamily="18" charset="0"/>
                          <a:cs typeface="Times New Roman" panose="02020603050405020304" pitchFamily="18" charset="0"/>
                        </a:rPr>
                        <a:t>4. Câu hỏi mở rộng</a:t>
                      </a:r>
                      <a:r>
                        <a:rPr lang="nl-NL"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nl-NL" sz="2800" dirty="0">
                          <a:effectLst/>
                          <a:latin typeface="Times New Roman" panose="02020603050405020304" pitchFamily="18" charset="0"/>
                          <a:cs typeface="Times New Roman" panose="02020603050405020304" pitchFamily="18" charset="0"/>
                        </a:rPr>
                        <a:t>a. Tại sao trong thí nghiệm chứng minh lá thoát hơi nước phải trùm túi nylon trong suốt, kín toàn bộ phần lá cây?</a:t>
                      </a:r>
                      <a:endParaRPr lang="en-US" sz="28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nl-NL" sz="2800" dirty="0">
                          <a:effectLst/>
                          <a:latin typeface="Times New Roman" panose="02020603050405020304" pitchFamily="18" charset="0"/>
                          <a:cs typeface="Times New Roman" panose="02020603050405020304" pitchFamily="18" charset="0"/>
                        </a:rPr>
                        <a:t>b. Tại sao vào những ngày hè nóng bức, đứng dưới bóng cây, chúng ta lại có cảm giác mát mẻ, dễ chịu?</a:t>
                      </a:r>
                      <a:endParaRPr lang="en-US" sz="28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nl-NL" sz="2800" dirty="0">
                          <a:effectLst/>
                          <a:latin typeface="Times New Roman" panose="02020603050405020304" pitchFamily="18" charset="0"/>
                          <a:cs typeface="Times New Roman" panose="02020603050405020304" pitchFamily="18" charset="0"/>
                        </a:rPr>
                        <a:t>c. Vì sao vào những ngày mùa hè, ta cần tưới nhiều nước hơn cho cây trồng?</a:t>
                      </a:r>
                      <a:endParaRPr lang="en-US" sz="28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nl-NL" sz="2800" dirty="0">
                          <a:effectLst/>
                          <a:latin typeface="Times New Roman" panose="02020603050405020304" pitchFamily="18" charset="0"/>
                          <a:cs typeface="Times New Roman" panose="02020603050405020304" pitchFamily="18" charset="0"/>
                        </a:rPr>
                        <a:t>d. Tại sao khi tưới cây không nên tưới vào lúc giữa trưa mà nên tưới vào sáng sớm hoặc chiều muộn?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089" marR="52089" marT="0" marB="0"/>
                </a:tc>
                <a:extLst>
                  <a:ext uri="{0D108BD9-81ED-4DB2-BD59-A6C34878D82A}">
                    <a16:rowId xmlns:a16="http://schemas.microsoft.com/office/drawing/2014/main" xmlns="" val="4070989743"/>
                  </a:ext>
                </a:extLst>
              </a:tr>
            </a:tbl>
          </a:graphicData>
        </a:graphic>
      </p:graphicFrame>
    </p:spTree>
    <p:extLst>
      <p:ext uri="{BB962C8B-B14F-4D97-AF65-F5344CB8AC3E}">
        <p14:creationId xmlns:p14="http://schemas.microsoft.com/office/powerpoint/2010/main" val="1087544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FEF"/>
        </a:solidFill>
        <a:effectLst/>
      </p:bgPr>
    </p:bg>
    <p:spTree>
      <p:nvGrpSpPr>
        <p:cNvPr id="1" name=""/>
        <p:cNvGrpSpPr/>
        <p:nvPr/>
      </p:nvGrpSpPr>
      <p:grpSpPr>
        <a:xfrm>
          <a:off x="0" y="0"/>
          <a:ext cx="0" cy="0"/>
          <a:chOff x="0" y="0"/>
          <a:chExt cx="0" cy="0"/>
        </a:xfrm>
      </p:grpSpPr>
      <p:sp>
        <p:nvSpPr>
          <p:cNvPr id="6" name="TextBox 6"/>
          <p:cNvSpPr txBox="1"/>
          <p:nvPr/>
        </p:nvSpPr>
        <p:spPr>
          <a:xfrm>
            <a:off x="3625699" y="984080"/>
            <a:ext cx="11036601" cy="1000274"/>
          </a:xfrm>
          <a:prstGeom prst="rect">
            <a:avLst/>
          </a:prstGeom>
        </p:spPr>
        <p:txBody>
          <a:bodyPr lIns="0" tIns="0" rIns="0" bIns="0" rtlCol="0" anchor="t">
            <a:spAutoFit/>
          </a:bodyPr>
          <a:lstStyle/>
          <a:p>
            <a:pPr marL="0" lvl="0" indent="0" algn="ctr">
              <a:lnSpc>
                <a:spcPts val="7840"/>
              </a:lnSpc>
              <a:spcBef>
                <a:spcPct val="0"/>
              </a:spcBef>
            </a:pPr>
            <a:r>
              <a:rPr lang="en-US" sz="8000" spc="-480" dirty="0" err="1">
                <a:solidFill>
                  <a:srgbClr val="69484F"/>
                </a:solidFill>
                <a:latin typeface="Times New Roman" panose="02020603050405020304" pitchFamily="18" charset="0"/>
                <a:cs typeface="Times New Roman" panose="02020603050405020304" pitchFamily="18" charset="0"/>
              </a:rPr>
              <a:t>Quy</a:t>
            </a:r>
            <a:r>
              <a:rPr lang="en-US" sz="8000" spc="-480" dirty="0">
                <a:solidFill>
                  <a:srgbClr val="69484F"/>
                </a:solidFill>
                <a:latin typeface="Times New Roman" panose="02020603050405020304" pitchFamily="18" charset="0"/>
                <a:cs typeface="Times New Roman" panose="02020603050405020304" pitchFamily="18" charset="0"/>
              </a:rPr>
              <a:t> </a:t>
            </a:r>
            <a:r>
              <a:rPr lang="en-US" sz="8000" spc="-480" dirty="0" err="1">
                <a:solidFill>
                  <a:srgbClr val="69484F"/>
                </a:solidFill>
                <a:latin typeface="Times New Roman" panose="02020603050405020304" pitchFamily="18" charset="0"/>
                <a:cs typeface="Times New Roman" panose="02020603050405020304" pitchFamily="18" charset="0"/>
              </a:rPr>
              <a:t>trình</a:t>
            </a:r>
            <a:endParaRPr lang="en-US" sz="8000" spc="-480" dirty="0">
              <a:solidFill>
                <a:srgbClr val="69484F"/>
              </a:solidFill>
              <a:latin typeface="Times New Roman" panose="02020603050405020304" pitchFamily="18" charset="0"/>
              <a:cs typeface="Times New Roman" panose="02020603050405020304" pitchFamily="18" charset="0"/>
            </a:endParaRPr>
          </a:p>
        </p:txBody>
      </p:sp>
      <p:sp>
        <p:nvSpPr>
          <p:cNvPr id="7" name="TextBox 7"/>
          <p:cNvSpPr txBox="1"/>
          <p:nvPr/>
        </p:nvSpPr>
        <p:spPr>
          <a:xfrm>
            <a:off x="304800" y="6384225"/>
            <a:ext cx="4650909" cy="436017"/>
          </a:xfrm>
          <a:prstGeom prst="rect">
            <a:avLst/>
          </a:prstGeom>
        </p:spPr>
        <p:txBody>
          <a:bodyPr lIns="0" tIns="0" rIns="0" bIns="0" rtlCol="0" anchor="t">
            <a:spAutoFit/>
          </a:bodyPr>
          <a:lstStyle/>
          <a:p>
            <a:pPr marL="0" lvl="0" indent="0" algn="ctr">
              <a:lnSpc>
                <a:spcPts val="3359"/>
              </a:lnSpc>
              <a:spcBef>
                <a:spcPct val="0"/>
              </a:spcBef>
            </a:pPr>
            <a:r>
              <a:rPr lang="en-US" sz="2400" u="none" dirty="0" smtClean="0">
                <a:solidFill>
                  <a:srgbClr val="69484F"/>
                </a:solidFill>
                <a:latin typeface="Times New Roman" panose="02020603050405020304" pitchFamily="18" charset="0"/>
                <a:cs typeface="Times New Roman" panose="02020603050405020304" pitchFamily="18" charset="0"/>
              </a:rPr>
              <a:t>BƯỚC 1</a:t>
            </a:r>
            <a:endParaRPr lang="en-US" sz="2400" u="none" dirty="0">
              <a:solidFill>
                <a:srgbClr val="69484F"/>
              </a:solidFill>
              <a:latin typeface="Times New Roman" panose="02020603050405020304" pitchFamily="18" charset="0"/>
              <a:cs typeface="Times New Roman" panose="02020603050405020304" pitchFamily="18" charset="0"/>
            </a:endParaRPr>
          </a:p>
        </p:txBody>
      </p:sp>
      <p:sp>
        <p:nvSpPr>
          <p:cNvPr id="8" name="TextBox 8"/>
          <p:cNvSpPr txBox="1"/>
          <p:nvPr/>
        </p:nvSpPr>
        <p:spPr>
          <a:xfrm>
            <a:off x="3625699" y="6394509"/>
            <a:ext cx="4650909" cy="436017"/>
          </a:xfrm>
          <a:prstGeom prst="rect">
            <a:avLst/>
          </a:prstGeom>
        </p:spPr>
        <p:txBody>
          <a:bodyPr lIns="0" tIns="0" rIns="0" bIns="0" rtlCol="0" anchor="t">
            <a:spAutoFit/>
          </a:bodyPr>
          <a:lstStyle/>
          <a:p>
            <a:pPr marL="0" lvl="0" indent="0" algn="ctr">
              <a:lnSpc>
                <a:spcPts val="3359"/>
              </a:lnSpc>
              <a:spcBef>
                <a:spcPct val="0"/>
              </a:spcBef>
            </a:pPr>
            <a:r>
              <a:rPr lang="en-US" sz="2400" dirty="0" smtClean="0">
                <a:solidFill>
                  <a:srgbClr val="69484F"/>
                </a:solidFill>
                <a:latin typeface="Times New Roman" panose="02020603050405020304" pitchFamily="18" charset="0"/>
                <a:cs typeface="Times New Roman" panose="02020603050405020304" pitchFamily="18" charset="0"/>
              </a:rPr>
              <a:t>BƯỚC 2</a:t>
            </a:r>
            <a:endParaRPr lang="en-US" sz="2400" u="none" dirty="0">
              <a:solidFill>
                <a:srgbClr val="69484F"/>
              </a:solidFill>
              <a:latin typeface="Times New Roman" panose="02020603050405020304" pitchFamily="18" charset="0"/>
              <a:cs typeface="Times New Roman" panose="02020603050405020304" pitchFamily="18" charset="0"/>
            </a:endParaRPr>
          </a:p>
        </p:txBody>
      </p:sp>
      <p:sp>
        <p:nvSpPr>
          <p:cNvPr id="9" name="TextBox 9"/>
          <p:cNvSpPr txBox="1"/>
          <p:nvPr/>
        </p:nvSpPr>
        <p:spPr>
          <a:xfrm>
            <a:off x="13097173" y="6576573"/>
            <a:ext cx="4650909" cy="436017"/>
          </a:xfrm>
          <a:prstGeom prst="rect">
            <a:avLst/>
          </a:prstGeom>
        </p:spPr>
        <p:txBody>
          <a:bodyPr lIns="0" tIns="0" rIns="0" bIns="0" rtlCol="0" anchor="t">
            <a:spAutoFit/>
          </a:bodyPr>
          <a:lstStyle/>
          <a:p>
            <a:pPr lvl="0" algn="ctr">
              <a:lnSpc>
                <a:spcPts val="3359"/>
              </a:lnSpc>
              <a:spcBef>
                <a:spcPct val="0"/>
              </a:spcBef>
            </a:pPr>
            <a:r>
              <a:rPr lang="en-US" sz="2400" dirty="0">
                <a:solidFill>
                  <a:srgbClr val="69484F"/>
                </a:solidFill>
                <a:latin typeface="Times New Roman" panose="02020603050405020304" pitchFamily="18" charset="0"/>
                <a:cs typeface="Times New Roman" panose="02020603050405020304" pitchFamily="18" charset="0"/>
              </a:rPr>
              <a:t>BƯỚC 4</a:t>
            </a:r>
          </a:p>
        </p:txBody>
      </p:sp>
      <p:sp>
        <p:nvSpPr>
          <p:cNvPr id="10" name="TextBox 10"/>
          <p:cNvSpPr txBox="1"/>
          <p:nvPr/>
        </p:nvSpPr>
        <p:spPr>
          <a:xfrm>
            <a:off x="1334854" y="7073504"/>
            <a:ext cx="2590800" cy="1502334"/>
          </a:xfrm>
          <a:prstGeom prst="rect">
            <a:avLst/>
          </a:prstGeom>
        </p:spPr>
        <p:txBody>
          <a:bodyPr wrap="square" lIns="0" tIns="0" rIns="0" bIns="0" rtlCol="0" anchor="t">
            <a:spAutoFit/>
          </a:bodyPr>
          <a:lstStyle/>
          <a:p>
            <a:pPr lvl="0">
              <a:lnSpc>
                <a:spcPts val="2940"/>
              </a:lnSpc>
              <a:spcBef>
                <a:spcPct val="0"/>
              </a:spcBef>
            </a:pPr>
            <a:r>
              <a:rPr lang="en-US" sz="2800" dirty="0" err="1">
                <a:latin typeface="Times New Roman" panose="02020603050405020304" pitchFamily="18" charset="0"/>
                <a:ea typeface="Vollkorn" panose="020B0604020202020204" charset="0"/>
                <a:cs typeface="Times New Roman" panose="02020603050405020304" pitchFamily="18" charset="0"/>
              </a:rPr>
              <a:t>Đánh</a:t>
            </a:r>
            <a:r>
              <a:rPr lang="en-US" sz="2800" dirty="0">
                <a:latin typeface="Times New Roman" panose="02020603050405020304" pitchFamily="18" charset="0"/>
                <a:ea typeface="Vollkorn" panose="020B0604020202020204" charset="0"/>
                <a:cs typeface="Times New Roman" panose="02020603050405020304" pitchFamily="18" charset="0"/>
              </a:rPr>
              <a:t> </a:t>
            </a:r>
            <a:r>
              <a:rPr lang="en-US" sz="2800" dirty="0" err="1">
                <a:latin typeface="Times New Roman" panose="02020603050405020304" pitchFamily="18" charset="0"/>
                <a:ea typeface="Vollkorn" panose="020B0604020202020204" charset="0"/>
                <a:cs typeface="Times New Roman" panose="02020603050405020304" pitchFamily="18" charset="0"/>
              </a:rPr>
              <a:t>dấu</a:t>
            </a:r>
            <a:r>
              <a:rPr lang="en-US" sz="2800" dirty="0">
                <a:latin typeface="Times New Roman" panose="02020603050405020304" pitchFamily="18" charset="0"/>
                <a:ea typeface="Vollkorn" panose="020B0604020202020204" charset="0"/>
                <a:cs typeface="Times New Roman" panose="02020603050405020304" pitchFamily="18" charset="0"/>
              </a:rPr>
              <a:t> </a:t>
            </a:r>
            <a:r>
              <a:rPr lang="en-US" sz="2800" dirty="0" err="1">
                <a:latin typeface="Times New Roman" panose="02020603050405020304" pitchFamily="18" charset="0"/>
                <a:ea typeface="Vollkorn" panose="020B0604020202020204" charset="0"/>
                <a:cs typeface="Times New Roman" panose="02020603050405020304" pitchFamily="18" charset="0"/>
              </a:rPr>
              <a:t>hai</a:t>
            </a:r>
            <a:r>
              <a:rPr lang="en-US" sz="2800" dirty="0">
                <a:latin typeface="Times New Roman" panose="02020603050405020304" pitchFamily="18" charset="0"/>
                <a:ea typeface="Vollkorn" panose="020B0604020202020204" charset="0"/>
                <a:cs typeface="Times New Roman" panose="02020603050405020304" pitchFamily="18" charset="0"/>
              </a:rPr>
              <a:t> </a:t>
            </a:r>
            <a:r>
              <a:rPr lang="en-US" sz="2800" dirty="0" err="1">
                <a:latin typeface="Times New Roman" panose="02020603050405020304" pitchFamily="18" charset="0"/>
                <a:ea typeface="Vollkorn" panose="020B0604020202020204" charset="0"/>
                <a:cs typeface="Times New Roman" panose="02020603050405020304" pitchFamily="18" charset="0"/>
              </a:rPr>
              <a:t>chậu</a:t>
            </a:r>
            <a:r>
              <a:rPr lang="en-US" sz="2800" dirty="0">
                <a:latin typeface="Times New Roman" panose="02020603050405020304" pitchFamily="18" charset="0"/>
                <a:ea typeface="Vollkorn" panose="020B0604020202020204" charset="0"/>
                <a:cs typeface="Times New Roman" panose="02020603050405020304" pitchFamily="18" charset="0"/>
              </a:rPr>
              <a:t> </a:t>
            </a:r>
            <a:r>
              <a:rPr lang="en-US" sz="2800" dirty="0" err="1">
                <a:latin typeface="Times New Roman" panose="02020603050405020304" pitchFamily="18" charset="0"/>
                <a:ea typeface="Vollkorn" panose="020B0604020202020204" charset="0"/>
                <a:cs typeface="Times New Roman" panose="02020603050405020304" pitchFamily="18" charset="0"/>
              </a:rPr>
              <a:t>cây</a:t>
            </a:r>
            <a:r>
              <a:rPr lang="en-US" sz="2800" dirty="0">
                <a:latin typeface="Times New Roman" panose="02020603050405020304" pitchFamily="18" charset="0"/>
                <a:ea typeface="Vollkorn" panose="020B0604020202020204" charset="0"/>
                <a:cs typeface="Times New Roman" panose="02020603050405020304" pitchFamily="18" charset="0"/>
              </a:rPr>
              <a:t> </a:t>
            </a:r>
            <a:r>
              <a:rPr lang="en-US" sz="2800" dirty="0" err="1">
                <a:latin typeface="Times New Roman" panose="02020603050405020304" pitchFamily="18" charset="0"/>
                <a:ea typeface="Vollkorn" panose="020B0604020202020204" charset="0"/>
                <a:cs typeface="Times New Roman" panose="02020603050405020304" pitchFamily="18" charset="0"/>
              </a:rPr>
              <a:t>là</a:t>
            </a:r>
            <a:r>
              <a:rPr lang="en-US" sz="2800" dirty="0">
                <a:latin typeface="Times New Roman" panose="02020603050405020304" pitchFamily="18" charset="0"/>
                <a:ea typeface="Vollkorn" panose="020B0604020202020204" charset="0"/>
                <a:cs typeface="Times New Roman" panose="02020603050405020304" pitchFamily="18" charset="0"/>
              </a:rPr>
              <a:t> </a:t>
            </a:r>
            <a:r>
              <a:rPr lang="en-US" sz="2800" dirty="0" err="1">
                <a:latin typeface="Times New Roman" panose="02020603050405020304" pitchFamily="18" charset="0"/>
                <a:ea typeface="Vollkorn" panose="020B0604020202020204" charset="0"/>
                <a:cs typeface="Times New Roman" panose="02020603050405020304" pitchFamily="18" charset="0"/>
              </a:rPr>
              <a:t>chậu</a:t>
            </a:r>
            <a:r>
              <a:rPr lang="en-US" sz="2800" dirty="0">
                <a:latin typeface="Times New Roman" panose="02020603050405020304" pitchFamily="18" charset="0"/>
                <a:ea typeface="Vollkorn" panose="020B0604020202020204" charset="0"/>
                <a:cs typeface="Times New Roman" panose="02020603050405020304" pitchFamily="18" charset="0"/>
              </a:rPr>
              <a:t> </a:t>
            </a:r>
            <a:r>
              <a:rPr lang="en-US" sz="2800" dirty="0" err="1">
                <a:latin typeface="Times New Roman" panose="02020603050405020304" pitchFamily="18" charset="0"/>
                <a:ea typeface="Vollkorn" panose="020B0604020202020204" charset="0"/>
                <a:cs typeface="Times New Roman" panose="02020603050405020304" pitchFamily="18" charset="0"/>
              </a:rPr>
              <a:t>cây</a:t>
            </a:r>
            <a:r>
              <a:rPr lang="en-US" sz="2800" dirty="0">
                <a:latin typeface="Times New Roman" panose="02020603050405020304" pitchFamily="18" charset="0"/>
                <a:ea typeface="Vollkorn" panose="020B0604020202020204" charset="0"/>
                <a:cs typeface="Times New Roman" panose="02020603050405020304" pitchFamily="18" charset="0"/>
              </a:rPr>
              <a:t> A </a:t>
            </a:r>
            <a:r>
              <a:rPr lang="en-US" sz="2800" dirty="0" err="1">
                <a:latin typeface="Times New Roman" panose="02020603050405020304" pitchFamily="18" charset="0"/>
                <a:ea typeface="Vollkorn" panose="020B0604020202020204" charset="0"/>
                <a:cs typeface="Times New Roman" panose="02020603050405020304" pitchFamily="18" charset="0"/>
              </a:rPr>
              <a:t>và</a:t>
            </a:r>
            <a:r>
              <a:rPr lang="en-US" sz="2800" dirty="0">
                <a:latin typeface="Times New Roman" panose="02020603050405020304" pitchFamily="18" charset="0"/>
                <a:ea typeface="Vollkorn" panose="020B0604020202020204" charset="0"/>
                <a:cs typeface="Times New Roman" panose="02020603050405020304" pitchFamily="18" charset="0"/>
              </a:rPr>
              <a:t> </a:t>
            </a:r>
            <a:r>
              <a:rPr lang="en-US" sz="2800" dirty="0" err="1">
                <a:latin typeface="Times New Roman" panose="02020603050405020304" pitchFamily="18" charset="0"/>
                <a:ea typeface="Vollkorn" panose="020B0604020202020204" charset="0"/>
                <a:cs typeface="Times New Roman" panose="02020603050405020304" pitchFamily="18" charset="0"/>
              </a:rPr>
              <a:t>chậu</a:t>
            </a:r>
            <a:r>
              <a:rPr lang="en-US" sz="2800" dirty="0">
                <a:latin typeface="Times New Roman" panose="02020603050405020304" pitchFamily="18" charset="0"/>
                <a:ea typeface="Vollkorn" panose="020B0604020202020204" charset="0"/>
                <a:cs typeface="Times New Roman" panose="02020603050405020304" pitchFamily="18" charset="0"/>
              </a:rPr>
              <a:t> </a:t>
            </a:r>
            <a:r>
              <a:rPr lang="en-US" sz="2800" dirty="0" err="1" smtClean="0">
                <a:latin typeface="Times New Roman" panose="02020603050405020304" pitchFamily="18" charset="0"/>
                <a:ea typeface="Vollkorn" panose="020B0604020202020204" charset="0"/>
                <a:cs typeface="Times New Roman" panose="02020603050405020304" pitchFamily="18" charset="0"/>
              </a:rPr>
              <a:t>cây</a:t>
            </a:r>
            <a:r>
              <a:rPr lang="en-US" sz="2800" dirty="0" smtClean="0">
                <a:latin typeface="Times New Roman" panose="02020603050405020304" pitchFamily="18" charset="0"/>
                <a:ea typeface="Vollkorn" panose="020B0604020202020204" charset="0"/>
                <a:cs typeface="Times New Roman" panose="02020603050405020304" pitchFamily="18" charset="0"/>
              </a:rPr>
              <a:t> B</a:t>
            </a:r>
            <a:r>
              <a:rPr lang="en-US" sz="2100" u="none" spc="-65" dirty="0" smtClean="0">
                <a:solidFill>
                  <a:srgbClr val="69484F"/>
                </a:solidFill>
                <a:latin typeface="Times New Roman" panose="02020603050405020304" pitchFamily="18" charset="0"/>
                <a:cs typeface="Times New Roman" panose="02020603050405020304" pitchFamily="18" charset="0"/>
              </a:rPr>
              <a:t>.</a:t>
            </a:r>
            <a:endParaRPr lang="en-US" sz="2100" u="none" spc="-65" dirty="0">
              <a:solidFill>
                <a:srgbClr val="69484F"/>
              </a:solidFill>
              <a:latin typeface="Times New Roman" panose="02020603050405020304" pitchFamily="18" charset="0"/>
              <a:cs typeface="Times New Roman" panose="02020603050405020304" pitchFamily="18" charset="0"/>
            </a:endParaRPr>
          </a:p>
        </p:txBody>
      </p:sp>
      <p:sp>
        <p:nvSpPr>
          <p:cNvPr id="11" name="TextBox 11"/>
          <p:cNvSpPr txBox="1"/>
          <p:nvPr/>
        </p:nvSpPr>
        <p:spPr>
          <a:xfrm>
            <a:off x="4788267" y="6908962"/>
            <a:ext cx="2133600" cy="1859483"/>
          </a:xfrm>
          <a:prstGeom prst="rect">
            <a:avLst/>
          </a:prstGeom>
        </p:spPr>
        <p:txBody>
          <a:bodyPr wrap="square" lIns="0" tIns="0" rIns="0" bIns="0" rtlCol="0" anchor="t">
            <a:spAutoFit/>
          </a:bodyPr>
          <a:lstStyle/>
          <a:p>
            <a:pPr lvl="0">
              <a:lnSpc>
                <a:spcPts val="2940"/>
              </a:lnSpc>
              <a:spcBef>
                <a:spcPct val="0"/>
              </a:spcBef>
            </a:pPr>
            <a:r>
              <a:rPr lang="en-US" sz="2800" dirty="0" err="1">
                <a:latin typeface="Times New Roman" panose="02020603050405020304" pitchFamily="18" charset="0"/>
                <a:ea typeface="Vollkorn" panose="020B0604020202020204" charset="0"/>
                <a:cs typeface="Times New Roman" panose="02020603050405020304" pitchFamily="18" charset="0"/>
              </a:rPr>
              <a:t>Ngắt</a:t>
            </a:r>
            <a:r>
              <a:rPr lang="en-US" sz="2800" dirty="0">
                <a:latin typeface="Times New Roman" panose="02020603050405020304" pitchFamily="18" charset="0"/>
                <a:ea typeface="Vollkorn" panose="020B0604020202020204" charset="0"/>
                <a:cs typeface="Times New Roman" panose="02020603050405020304" pitchFamily="18" charset="0"/>
              </a:rPr>
              <a:t> </a:t>
            </a:r>
            <a:r>
              <a:rPr lang="en-US" sz="2800" dirty="0" err="1">
                <a:latin typeface="Times New Roman" panose="02020603050405020304" pitchFamily="18" charset="0"/>
                <a:ea typeface="Vollkorn" panose="020B0604020202020204" charset="0"/>
                <a:cs typeface="Times New Roman" panose="02020603050405020304" pitchFamily="18" charset="0"/>
              </a:rPr>
              <a:t>toàn</a:t>
            </a:r>
            <a:r>
              <a:rPr lang="en-US" sz="2800" dirty="0">
                <a:latin typeface="Times New Roman" panose="02020603050405020304" pitchFamily="18" charset="0"/>
                <a:ea typeface="Vollkorn" panose="020B0604020202020204" charset="0"/>
                <a:cs typeface="Times New Roman" panose="02020603050405020304" pitchFamily="18" charset="0"/>
              </a:rPr>
              <a:t> </a:t>
            </a:r>
            <a:r>
              <a:rPr lang="en-US" sz="2800" dirty="0" err="1">
                <a:latin typeface="Times New Roman" panose="02020603050405020304" pitchFamily="18" charset="0"/>
                <a:ea typeface="Vollkorn" panose="020B0604020202020204" charset="0"/>
                <a:cs typeface="Times New Roman" panose="02020603050405020304" pitchFamily="18" charset="0"/>
              </a:rPr>
              <a:t>bộ</a:t>
            </a:r>
            <a:r>
              <a:rPr lang="en-US" sz="2800" dirty="0">
                <a:latin typeface="Times New Roman" panose="02020603050405020304" pitchFamily="18" charset="0"/>
                <a:ea typeface="Vollkorn" panose="020B0604020202020204" charset="0"/>
                <a:cs typeface="Times New Roman" panose="02020603050405020304" pitchFamily="18" charset="0"/>
              </a:rPr>
              <a:t> </a:t>
            </a:r>
            <a:r>
              <a:rPr lang="en-US" sz="2800" dirty="0" err="1">
                <a:latin typeface="Times New Roman" panose="02020603050405020304" pitchFamily="18" charset="0"/>
                <a:ea typeface="Vollkorn" panose="020B0604020202020204" charset="0"/>
                <a:cs typeface="Times New Roman" panose="02020603050405020304" pitchFamily="18" charset="0"/>
              </a:rPr>
              <a:t>lá</a:t>
            </a:r>
            <a:r>
              <a:rPr lang="en-US" sz="2800" dirty="0">
                <a:latin typeface="Times New Roman" panose="02020603050405020304" pitchFamily="18" charset="0"/>
                <a:ea typeface="Vollkorn" panose="020B0604020202020204" charset="0"/>
                <a:cs typeface="Times New Roman" panose="02020603050405020304" pitchFamily="18" charset="0"/>
              </a:rPr>
              <a:t> </a:t>
            </a:r>
            <a:r>
              <a:rPr lang="en-US" sz="2800" dirty="0" err="1">
                <a:latin typeface="Times New Roman" panose="02020603050405020304" pitchFamily="18" charset="0"/>
                <a:ea typeface="Vollkorn" panose="020B0604020202020204" charset="0"/>
                <a:cs typeface="Times New Roman" panose="02020603050405020304" pitchFamily="18" charset="0"/>
              </a:rPr>
              <a:t>cây</a:t>
            </a:r>
            <a:r>
              <a:rPr lang="en-US" sz="2800" dirty="0">
                <a:latin typeface="Times New Roman" panose="02020603050405020304" pitchFamily="18" charset="0"/>
                <a:ea typeface="Vollkorn" panose="020B0604020202020204" charset="0"/>
                <a:cs typeface="Times New Roman" panose="02020603050405020304" pitchFamily="18" charset="0"/>
              </a:rPr>
              <a:t> ở </a:t>
            </a:r>
            <a:r>
              <a:rPr lang="en-US" sz="2800" dirty="0" err="1">
                <a:latin typeface="Times New Roman" panose="02020603050405020304" pitchFamily="18" charset="0"/>
                <a:ea typeface="Vollkorn" panose="020B0604020202020204" charset="0"/>
                <a:cs typeface="Times New Roman" panose="02020603050405020304" pitchFamily="18" charset="0"/>
              </a:rPr>
              <a:t>chậu</a:t>
            </a:r>
            <a:r>
              <a:rPr lang="en-US" sz="2800" dirty="0">
                <a:latin typeface="Times New Roman" panose="02020603050405020304" pitchFamily="18" charset="0"/>
                <a:ea typeface="Vollkorn" panose="020B0604020202020204" charset="0"/>
                <a:cs typeface="Times New Roman" panose="02020603050405020304" pitchFamily="18" charset="0"/>
              </a:rPr>
              <a:t> A </a:t>
            </a:r>
            <a:r>
              <a:rPr lang="en-US" sz="2800" dirty="0" err="1">
                <a:latin typeface="Times New Roman" panose="02020603050405020304" pitchFamily="18" charset="0"/>
                <a:ea typeface="Vollkorn" panose="020B0604020202020204" charset="0"/>
                <a:cs typeface="Times New Roman" panose="02020603050405020304" pitchFamily="18" charset="0"/>
              </a:rPr>
              <a:t>và</a:t>
            </a:r>
            <a:r>
              <a:rPr lang="en-US" sz="2800" dirty="0">
                <a:latin typeface="Times New Roman" panose="02020603050405020304" pitchFamily="18" charset="0"/>
                <a:ea typeface="Vollkorn" panose="020B0604020202020204" charset="0"/>
                <a:cs typeface="Times New Roman" panose="02020603050405020304" pitchFamily="18" charset="0"/>
              </a:rPr>
              <a:t>  </a:t>
            </a:r>
            <a:r>
              <a:rPr lang="en-US" sz="2800" dirty="0" err="1">
                <a:latin typeface="Times New Roman" panose="02020603050405020304" pitchFamily="18" charset="0"/>
                <a:ea typeface="Vollkorn" panose="020B0604020202020204" charset="0"/>
                <a:cs typeface="Times New Roman" panose="02020603050405020304" pitchFamily="18" charset="0"/>
              </a:rPr>
              <a:t>cây</a:t>
            </a:r>
            <a:r>
              <a:rPr lang="en-US" sz="2800" dirty="0">
                <a:latin typeface="Times New Roman" panose="02020603050405020304" pitchFamily="18" charset="0"/>
                <a:ea typeface="Vollkorn" panose="020B0604020202020204" charset="0"/>
                <a:cs typeface="Times New Roman" panose="02020603050405020304" pitchFamily="18" charset="0"/>
              </a:rPr>
              <a:t> ở </a:t>
            </a:r>
            <a:r>
              <a:rPr lang="en-US" sz="2800" dirty="0" err="1">
                <a:latin typeface="Times New Roman" panose="02020603050405020304" pitchFamily="18" charset="0"/>
                <a:ea typeface="Vollkorn" panose="020B0604020202020204" charset="0"/>
                <a:cs typeface="Times New Roman" panose="02020603050405020304" pitchFamily="18" charset="0"/>
              </a:rPr>
              <a:t>chậu</a:t>
            </a:r>
            <a:r>
              <a:rPr lang="en-US" sz="2800" dirty="0">
                <a:latin typeface="Times New Roman" panose="02020603050405020304" pitchFamily="18" charset="0"/>
                <a:ea typeface="Vollkorn" panose="020B0604020202020204" charset="0"/>
                <a:cs typeface="Times New Roman" panose="02020603050405020304" pitchFamily="18" charset="0"/>
              </a:rPr>
              <a:t> B  </a:t>
            </a:r>
            <a:r>
              <a:rPr lang="en-US" sz="2800" dirty="0" err="1">
                <a:latin typeface="Times New Roman" panose="02020603050405020304" pitchFamily="18" charset="0"/>
                <a:ea typeface="Vollkorn" panose="020B0604020202020204" charset="0"/>
                <a:cs typeface="Times New Roman" panose="02020603050405020304" pitchFamily="18" charset="0"/>
              </a:rPr>
              <a:t>giữ</a:t>
            </a:r>
            <a:r>
              <a:rPr lang="en-US" sz="2800" dirty="0">
                <a:latin typeface="Times New Roman" panose="02020603050405020304" pitchFamily="18" charset="0"/>
                <a:ea typeface="Vollkorn" panose="020B0604020202020204" charset="0"/>
                <a:cs typeface="Times New Roman" panose="02020603050405020304" pitchFamily="18" charset="0"/>
              </a:rPr>
              <a:t> </a:t>
            </a:r>
            <a:r>
              <a:rPr lang="en-US" sz="2800" dirty="0" err="1">
                <a:latin typeface="Times New Roman" panose="02020603050405020304" pitchFamily="18" charset="0"/>
                <a:ea typeface="Vollkorn" panose="020B0604020202020204" charset="0"/>
                <a:cs typeface="Times New Roman" panose="02020603050405020304" pitchFamily="18" charset="0"/>
              </a:rPr>
              <a:t>nguyên</a:t>
            </a:r>
            <a:r>
              <a:rPr lang="en-US" sz="2800" dirty="0">
                <a:latin typeface="Times New Roman" panose="02020603050405020304" pitchFamily="18" charset="0"/>
                <a:ea typeface="Vollkorn" panose="020B0604020202020204" charset="0"/>
                <a:cs typeface="Times New Roman" panose="02020603050405020304" pitchFamily="18" charset="0"/>
              </a:rPr>
              <a:t> </a:t>
            </a:r>
            <a:r>
              <a:rPr lang="en-US" sz="2800" dirty="0" err="1">
                <a:latin typeface="Times New Roman" panose="02020603050405020304" pitchFamily="18" charset="0"/>
                <a:ea typeface="Vollkorn" panose="020B0604020202020204" charset="0"/>
                <a:cs typeface="Times New Roman" panose="02020603050405020304" pitchFamily="18" charset="0"/>
              </a:rPr>
              <a:t>lá</a:t>
            </a:r>
            <a:endParaRPr lang="en-US" sz="2800" u="none" spc="-65" dirty="0">
              <a:solidFill>
                <a:srgbClr val="69484F"/>
              </a:solidFill>
              <a:latin typeface="Times New Roman" panose="02020603050405020304" pitchFamily="18" charset="0"/>
              <a:ea typeface="Vollkorn" panose="020B0604020202020204" charset="0"/>
              <a:cs typeface="Times New Roman" panose="02020603050405020304" pitchFamily="18" charset="0"/>
            </a:endParaRPr>
          </a:p>
        </p:txBody>
      </p:sp>
      <p:pic>
        <p:nvPicPr>
          <p:cNvPr id="13" name="Picture 2"/>
          <p:cNvPicPr>
            <a:picLocks noChangeAspect="1"/>
          </p:cNvPicPr>
          <p:nvPr/>
        </p:nvPicPr>
        <p:blipFill>
          <a:blip r:embed="rId2"/>
          <a:srcRect/>
          <a:stretch>
            <a:fillRect/>
          </a:stretch>
        </p:blipFill>
        <p:spPr>
          <a:xfrm>
            <a:off x="762000" y="2970775"/>
            <a:ext cx="7010400" cy="3120302"/>
          </a:xfrm>
          <a:prstGeom prst="rect">
            <a:avLst/>
          </a:prstGeom>
        </p:spPr>
      </p:pic>
      <p:sp>
        <p:nvSpPr>
          <p:cNvPr id="15" name="Rectangle 14"/>
          <p:cNvSpPr/>
          <p:nvPr/>
        </p:nvSpPr>
        <p:spPr>
          <a:xfrm>
            <a:off x="9753600" y="7097876"/>
            <a:ext cx="3142100" cy="1815882"/>
          </a:xfrm>
          <a:prstGeom prst="rect">
            <a:avLst/>
          </a:prstGeom>
        </p:spPr>
        <p:txBody>
          <a:bodyPr wrap="square">
            <a:spAutoFit/>
          </a:bodyPr>
          <a:lstStyle/>
          <a:p>
            <a:r>
              <a:rPr lang="en-US" sz="2800" dirty="0" err="1">
                <a:solidFill>
                  <a:srgbClr val="000000"/>
                </a:solidFill>
                <a:latin typeface="Times New Roman" panose="02020603050405020304" pitchFamily="18" charset="0"/>
                <a:ea typeface="Vollkorn" panose="020B0604020202020204" charset="0"/>
                <a:cs typeface="Times New Roman" panose="02020603050405020304" pitchFamily="18" charset="0"/>
              </a:rPr>
              <a:t>Trùm</a:t>
            </a:r>
            <a:r>
              <a:rPr lang="en-US" sz="2800" dirty="0">
                <a:solidFill>
                  <a:srgbClr val="000000"/>
                </a:solidFill>
                <a:latin typeface="Times New Roman" panose="02020603050405020304" pitchFamily="18" charset="0"/>
                <a:ea typeface="Vollkorn" panose="020B0604020202020204" charset="0"/>
                <a:cs typeface="Times New Roman" panose="02020603050405020304" pitchFamily="18" charset="0"/>
              </a:rPr>
              <a:t> </a:t>
            </a:r>
            <a:r>
              <a:rPr lang="en-US" sz="2800" dirty="0" err="1">
                <a:solidFill>
                  <a:srgbClr val="000000"/>
                </a:solidFill>
                <a:latin typeface="Times New Roman" panose="02020603050405020304" pitchFamily="18" charset="0"/>
                <a:ea typeface="Vollkorn" panose="020B0604020202020204" charset="0"/>
                <a:cs typeface="Times New Roman" panose="02020603050405020304" pitchFamily="18" charset="0"/>
              </a:rPr>
              <a:t>túi</a:t>
            </a:r>
            <a:r>
              <a:rPr lang="en-US" sz="2800" dirty="0">
                <a:solidFill>
                  <a:srgbClr val="000000"/>
                </a:solidFill>
                <a:latin typeface="Times New Roman" panose="02020603050405020304" pitchFamily="18" charset="0"/>
                <a:ea typeface="Vollkorn" panose="020B0604020202020204" charset="0"/>
                <a:cs typeface="Times New Roman" panose="02020603050405020304" pitchFamily="18" charset="0"/>
              </a:rPr>
              <a:t> nylon </a:t>
            </a:r>
            <a:r>
              <a:rPr lang="en-US" sz="2800" dirty="0" err="1">
                <a:solidFill>
                  <a:srgbClr val="000000"/>
                </a:solidFill>
                <a:latin typeface="Times New Roman" panose="02020603050405020304" pitchFamily="18" charset="0"/>
                <a:ea typeface="Vollkorn" panose="020B0604020202020204" charset="0"/>
                <a:cs typeface="Times New Roman" panose="02020603050405020304" pitchFamily="18" charset="0"/>
              </a:rPr>
              <a:t>trong</a:t>
            </a:r>
            <a:r>
              <a:rPr lang="en-US" sz="2800" dirty="0">
                <a:solidFill>
                  <a:srgbClr val="000000"/>
                </a:solidFill>
                <a:latin typeface="Times New Roman" panose="02020603050405020304" pitchFamily="18" charset="0"/>
                <a:ea typeface="Vollkorn" panose="020B0604020202020204" charset="0"/>
                <a:cs typeface="Times New Roman" panose="02020603050405020304" pitchFamily="18" charset="0"/>
              </a:rPr>
              <a:t> </a:t>
            </a:r>
            <a:r>
              <a:rPr lang="en-US" sz="2800" dirty="0" err="1">
                <a:solidFill>
                  <a:srgbClr val="000000"/>
                </a:solidFill>
                <a:latin typeface="Times New Roman" panose="02020603050405020304" pitchFamily="18" charset="0"/>
                <a:ea typeface="Vollkorn" panose="020B0604020202020204" charset="0"/>
                <a:cs typeface="Times New Roman" panose="02020603050405020304" pitchFamily="18" charset="0"/>
              </a:rPr>
              <a:t>suốt</a:t>
            </a:r>
            <a:r>
              <a:rPr lang="en-US" sz="2800" dirty="0">
                <a:solidFill>
                  <a:srgbClr val="000000"/>
                </a:solidFill>
                <a:latin typeface="Times New Roman" panose="02020603050405020304" pitchFamily="18" charset="0"/>
                <a:ea typeface="Vollkorn" panose="020B0604020202020204" charset="0"/>
                <a:cs typeface="Times New Roman" panose="02020603050405020304" pitchFamily="18" charset="0"/>
              </a:rPr>
              <a:t> </a:t>
            </a:r>
            <a:r>
              <a:rPr lang="en-US" sz="2800" dirty="0" err="1">
                <a:solidFill>
                  <a:srgbClr val="000000"/>
                </a:solidFill>
                <a:latin typeface="Times New Roman" panose="02020603050405020304" pitchFamily="18" charset="0"/>
                <a:ea typeface="Vollkorn" panose="020B0604020202020204" charset="0"/>
                <a:cs typeface="Times New Roman" panose="02020603050405020304" pitchFamily="18" charset="0"/>
              </a:rPr>
              <a:t>lên</a:t>
            </a:r>
            <a:r>
              <a:rPr lang="en-US" sz="2800" dirty="0">
                <a:solidFill>
                  <a:srgbClr val="000000"/>
                </a:solidFill>
                <a:latin typeface="Times New Roman" panose="02020603050405020304" pitchFamily="18" charset="0"/>
                <a:ea typeface="Vollkorn" panose="020B0604020202020204" charset="0"/>
                <a:cs typeface="Times New Roman" panose="02020603050405020304" pitchFamily="18" charset="0"/>
              </a:rPr>
              <a:t> </a:t>
            </a:r>
            <a:r>
              <a:rPr lang="en-US" sz="2800" dirty="0" err="1">
                <a:solidFill>
                  <a:srgbClr val="000000"/>
                </a:solidFill>
                <a:latin typeface="Times New Roman" panose="02020603050405020304" pitchFamily="18" charset="0"/>
                <a:ea typeface="Vollkorn" panose="020B0604020202020204" charset="0"/>
                <a:cs typeface="Times New Roman" panose="02020603050405020304" pitchFamily="18" charset="0"/>
              </a:rPr>
              <a:t>cây</a:t>
            </a:r>
            <a:r>
              <a:rPr lang="en-US" sz="2800" dirty="0">
                <a:solidFill>
                  <a:srgbClr val="000000"/>
                </a:solidFill>
                <a:latin typeface="Times New Roman" panose="02020603050405020304" pitchFamily="18" charset="0"/>
                <a:ea typeface="Vollkorn" panose="020B0604020202020204" charset="0"/>
                <a:cs typeface="Times New Roman" panose="02020603050405020304" pitchFamily="18" charset="0"/>
              </a:rPr>
              <a:t> </a:t>
            </a:r>
            <a:r>
              <a:rPr lang="en-US" sz="2800" dirty="0" err="1">
                <a:solidFill>
                  <a:srgbClr val="000000"/>
                </a:solidFill>
                <a:latin typeface="Times New Roman" panose="02020603050405020304" pitchFamily="18" charset="0"/>
                <a:ea typeface="Vollkorn" panose="020B0604020202020204" charset="0"/>
                <a:cs typeface="Times New Roman" panose="02020603050405020304" pitchFamily="18" charset="0"/>
              </a:rPr>
              <a:t>trong</a:t>
            </a:r>
            <a:r>
              <a:rPr lang="en-US" sz="2800" dirty="0">
                <a:solidFill>
                  <a:srgbClr val="000000"/>
                </a:solidFill>
                <a:latin typeface="Times New Roman" panose="02020603050405020304" pitchFamily="18" charset="0"/>
                <a:ea typeface="Vollkorn" panose="020B0604020202020204" charset="0"/>
                <a:cs typeface="Times New Roman" panose="02020603050405020304" pitchFamily="18" charset="0"/>
              </a:rPr>
              <a:t> </a:t>
            </a:r>
            <a:r>
              <a:rPr lang="en-US" sz="2800" dirty="0" err="1">
                <a:solidFill>
                  <a:srgbClr val="000000"/>
                </a:solidFill>
                <a:latin typeface="Times New Roman" panose="02020603050405020304" pitchFamily="18" charset="0"/>
                <a:ea typeface="Vollkorn" panose="020B0604020202020204" charset="0"/>
                <a:cs typeface="Times New Roman" panose="02020603050405020304" pitchFamily="18" charset="0"/>
              </a:rPr>
              <a:t>chậu</a:t>
            </a:r>
            <a:r>
              <a:rPr lang="en-US" sz="2800" dirty="0">
                <a:solidFill>
                  <a:srgbClr val="000000"/>
                </a:solidFill>
                <a:latin typeface="Times New Roman" panose="02020603050405020304" pitchFamily="18" charset="0"/>
                <a:ea typeface="Vollkorn" panose="020B0604020202020204" charset="0"/>
                <a:cs typeface="Times New Roman" panose="02020603050405020304" pitchFamily="18" charset="0"/>
              </a:rPr>
              <a:t> A </a:t>
            </a:r>
            <a:r>
              <a:rPr lang="en-US" sz="2800" dirty="0" err="1">
                <a:solidFill>
                  <a:srgbClr val="000000"/>
                </a:solidFill>
                <a:latin typeface="Times New Roman" panose="02020603050405020304" pitchFamily="18" charset="0"/>
                <a:ea typeface="Vollkorn" panose="020B0604020202020204" charset="0"/>
                <a:cs typeface="Times New Roman" panose="02020603050405020304" pitchFamily="18" charset="0"/>
              </a:rPr>
              <a:t>và</a:t>
            </a:r>
            <a:r>
              <a:rPr lang="en-US" sz="2800" dirty="0">
                <a:solidFill>
                  <a:srgbClr val="000000"/>
                </a:solidFill>
                <a:latin typeface="Times New Roman" panose="02020603050405020304" pitchFamily="18" charset="0"/>
                <a:ea typeface="Vollkorn" panose="020B0604020202020204" charset="0"/>
                <a:cs typeface="Times New Roman" panose="02020603050405020304" pitchFamily="18" charset="0"/>
              </a:rPr>
              <a:t> </a:t>
            </a:r>
            <a:r>
              <a:rPr lang="en-US" sz="2800" dirty="0" err="1">
                <a:solidFill>
                  <a:srgbClr val="000000"/>
                </a:solidFill>
                <a:latin typeface="Times New Roman" panose="02020603050405020304" pitchFamily="18" charset="0"/>
                <a:ea typeface="Vollkorn" panose="020B0604020202020204" charset="0"/>
                <a:cs typeface="Times New Roman" panose="02020603050405020304" pitchFamily="18" charset="0"/>
              </a:rPr>
              <a:t>chậu</a:t>
            </a:r>
            <a:r>
              <a:rPr lang="en-US" sz="2800" dirty="0">
                <a:solidFill>
                  <a:srgbClr val="000000"/>
                </a:solidFill>
                <a:latin typeface="Times New Roman" panose="02020603050405020304" pitchFamily="18" charset="0"/>
                <a:ea typeface="Vollkorn" panose="020B0604020202020204" charset="0"/>
                <a:cs typeface="Times New Roman" panose="02020603050405020304" pitchFamily="18" charset="0"/>
              </a:rPr>
              <a:t> B</a:t>
            </a:r>
            <a:endParaRPr lang="en-US" sz="2800" dirty="0">
              <a:latin typeface="Times New Roman" panose="02020603050405020304" pitchFamily="18" charset="0"/>
              <a:ea typeface="Vollkorn" panose="020B0604020202020204" charset="0"/>
              <a:cs typeface="Times New Roman" panose="02020603050405020304" pitchFamily="18" charset="0"/>
            </a:endParaRPr>
          </a:p>
        </p:txBody>
      </p:sp>
      <p:sp>
        <p:nvSpPr>
          <p:cNvPr id="16" name="Rectangle 15"/>
          <p:cNvSpPr/>
          <p:nvPr/>
        </p:nvSpPr>
        <p:spPr>
          <a:xfrm>
            <a:off x="13952676" y="7006819"/>
            <a:ext cx="3573323" cy="2246769"/>
          </a:xfrm>
          <a:prstGeom prst="rect">
            <a:avLst/>
          </a:prstGeom>
        </p:spPr>
        <p:txBody>
          <a:bodyPr wrap="square">
            <a:spAutoFit/>
          </a:bodyPr>
          <a:lstStyle/>
          <a:p>
            <a:r>
              <a:rPr lang="en-US" sz="2800" dirty="0" err="1">
                <a:solidFill>
                  <a:srgbClr val="000000"/>
                </a:solidFill>
                <a:latin typeface="Times New Roman" panose="02020603050405020304" pitchFamily="18" charset="0"/>
                <a:ea typeface="Vollkorn" panose="020B0604020202020204" charset="0"/>
                <a:cs typeface="Times New Roman" panose="02020603050405020304" pitchFamily="18" charset="0"/>
              </a:rPr>
              <a:t>Sau</a:t>
            </a:r>
            <a:r>
              <a:rPr lang="en-US" sz="2800" dirty="0">
                <a:solidFill>
                  <a:srgbClr val="000000"/>
                </a:solidFill>
                <a:latin typeface="Times New Roman" panose="02020603050405020304" pitchFamily="18" charset="0"/>
                <a:ea typeface="Vollkorn" panose="020B0604020202020204" charset="0"/>
                <a:cs typeface="Times New Roman" panose="02020603050405020304" pitchFamily="18" charset="0"/>
              </a:rPr>
              <a:t> </a:t>
            </a:r>
            <a:r>
              <a:rPr lang="en-US" sz="2800" dirty="0" err="1">
                <a:solidFill>
                  <a:srgbClr val="000000"/>
                </a:solidFill>
                <a:latin typeface="Times New Roman" panose="02020603050405020304" pitchFamily="18" charset="0"/>
                <a:ea typeface="Vollkorn" panose="020B0604020202020204" charset="0"/>
                <a:cs typeface="Times New Roman" panose="02020603050405020304" pitchFamily="18" charset="0"/>
              </a:rPr>
              <a:t>khoảng</a:t>
            </a:r>
            <a:r>
              <a:rPr lang="en-US" sz="2800" dirty="0">
                <a:solidFill>
                  <a:srgbClr val="000000"/>
                </a:solidFill>
                <a:latin typeface="Times New Roman" panose="02020603050405020304" pitchFamily="18" charset="0"/>
                <a:ea typeface="Vollkorn" panose="020B0604020202020204" charset="0"/>
                <a:cs typeface="Times New Roman" panose="02020603050405020304" pitchFamily="18" charset="0"/>
              </a:rPr>
              <a:t> 15 </a:t>
            </a:r>
            <a:r>
              <a:rPr lang="en-US" sz="2800" dirty="0" err="1">
                <a:solidFill>
                  <a:srgbClr val="000000"/>
                </a:solidFill>
                <a:latin typeface="Times New Roman" panose="02020603050405020304" pitchFamily="18" charset="0"/>
                <a:ea typeface="Vollkorn" panose="020B0604020202020204" charset="0"/>
                <a:cs typeface="Times New Roman" panose="02020603050405020304" pitchFamily="18" charset="0"/>
              </a:rPr>
              <a:t>phút</a:t>
            </a:r>
            <a:r>
              <a:rPr lang="en-US" sz="2800" dirty="0">
                <a:solidFill>
                  <a:srgbClr val="000000"/>
                </a:solidFill>
                <a:latin typeface="Times New Roman" panose="02020603050405020304" pitchFamily="18" charset="0"/>
                <a:ea typeface="Vollkorn" panose="020B0604020202020204" charset="0"/>
                <a:cs typeface="Times New Roman" panose="02020603050405020304" pitchFamily="18" charset="0"/>
              </a:rPr>
              <a:t> </a:t>
            </a:r>
            <a:r>
              <a:rPr lang="en-US" sz="2800" dirty="0" err="1">
                <a:solidFill>
                  <a:srgbClr val="000000"/>
                </a:solidFill>
                <a:latin typeface="Times New Roman" panose="02020603050405020304" pitchFamily="18" charset="0"/>
                <a:ea typeface="Vollkorn" panose="020B0604020202020204" charset="0"/>
                <a:cs typeface="Times New Roman" panose="02020603050405020304" pitchFamily="18" charset="0"/>
              </a:rPr>
              <a:t>đến</a:t>
            </a:r>
            <a:r>
              <a:rPr lang="en-US" sz="2800" dirty="0">
                <a:solidFill>
                  <a:srgbClr val="000000"/>
                </a:solidFill>
                <a:latin typeface="Times New Roman" panose="02020603050405020304" pitchFamily="18" charset="0"/>
                <a:ea typeface="Vollkorn" panose="020B0604020202020204" charset="0"/>
                <a:cs typeface="Times New Roman" panose="02020603050405020304" pitchFamily="18" charset="0"/>
              </a:rPr>
              <a:t> 30 </a:t>
            </a:r>
            <a:r>
              <a:rPr lang="en-US" sz="2800" dirty="0" err="1">
                <a:solidFill>
                  <a:srgbClr val="000000"/>
                </a:solidFill>
                <a:latin typeface="Times New Roman" panose="02020603050405020304" pitchFamily="18" charset="0"/>
                <a:ea typeface="Vollkorn" panose="020B0604020202020204" charset="0"/>
                <a:cs typeface="Times New Roman" panose="02020603050405020304" pitchFamily="18" charset="0"/>
              </a:rPr>
              <a:t>phút</a:t>
            </a:r>
            <a:r>
              <a:rPr lang="en-US" sz="2800" dirty="0">
                <a:solidFill>
                  <a:srgbClr val="000000"/>
                </a:solidFill>
                <a:latin typeface="Times New Roman" panose="02020603050405020304" pitchFamily="18" charset="0"/>
                <a:ea typeface="Vollkorn" panose="020B0604020202020204" charset="0"/>
                <a:cs typeface="Times New Roman" panose="02020603050405020304" pitchFamily="18" charset="0"/>
              </a:rPr>
              <a:t> </a:t>
            </a:r>
            <a:r>
              <a:rPr lang="en-US" sz="2800" dirty="0" err="1">
                <a:solidFill>
                  <a:srgbClr val="000000"/>
                </a:solidFill>
                <a:latin typeface="Times New Roman" panose="02020603050405020304" pitchFamily="18" charset="0"/>
                <a:ea typeface="Vollkorn" panose="020B0604020202020204" charset="0"/>
                <a:cs typeface="Times New Roman" panose="02020603050405020304" pitchFamily="18" charset="0"/>
              </a:rPr>
              <a:t>quan</a:t>
            </a:r>
            <a:r>
              <a:rPr lang="en-US" sz="2800" dirty="0">
                <a:solidFill>
                  <a:srgbClr val="000000"/>
                </a:solidFill>
                <a:latin typeface="Times New Roman" panose="02020603050405020304" pitchFamily="18" charset="0"/>
                <a:ea typeface="Vollkorn" panose="020B0604020202020204" charset="0"/>
                <a:cs typeface="Times New Roman" panose="02020603050405020304" pitchFamily="18" charset="0"/>
              </a:rPr>
              <a:t> </a:t>
            </a:r>
            <a:r>
              <a:rPr lang="en-US" sz="2800" dirty="0" err="1">
                <a:solidFill>
                  <a:srgbClr val="000000"/>
                </a:solidFill>
                <a:latin typeface="Times New Roman" panose="02020603050405020304" pitchFamily="18" charset="0"/>
                <a:ea typeface="Vollkorn" panose="020B0604020202020204" charset="0"/>
                <a:cs typeface="Times New Roman" panose="02020603050405020304" pitchFamily="18" charset="0"/>
              </a:rPr>
              <a:t>sát</a:t>
            </a:r>
            <a:r>
              <a:rPr lang="en-US" sz="2800" dirty="0">
                <a:solidFill>
                  <a:srgbClr val="000000"/>
                </a:solidFill>
                <a:latin typeface="Times New Roman" panose="02020603050405020304" pitchFamily="18" charset="0"/>
                <a:ea typeface="Vollkorn" panose="020B0604020202020204" charset="0"/>
                <a:cs typeface="Times New Roman" panose="02020603050405020304" pitchFamily="18" charset="0"/>
              </a:rPr>
              <a:t> </a:t>
            </a:r>
            <a:r>
              <a:rPr lang="en-US" sz="2800" dirty="0" err="1">
                <a:solidFill>
                  <a:srgbClr val="000000"/>
                </a:solidFill>
                <a:latin typeface="Times New Roman" panose="02020603050405020304" pitchFamily="18" charset="0"/>
                <a:ea typeface="Vollkorn" panose="020B0604020202020204" charset="0"/>
                <a:cs typeface="Times New Roman" panose="02020603050405020304" pitchFamily="18" charset="0"/>
              </a:rPr>
              <a:t>hiện</a:t>
            </a:r>
            <a:r>
              <a:rPr lang="en-US" sz="2800" dirty="0">
                <a:solidFill>
                  <a:srgbClr val="000000"/>
                </a:solidFill>
                <a:latin typeface="Times New Roman" panose="02020603050405020304" pitchFamily="18" charset="0"/>
                <a:ea typeface="Vollkorn" panose="020B0604020202020204" charset="0"/>
                <a:cs typeface="Times New Roman" panose="02020603050405020304" pitchFamily="18" charset="0"/>
              </a:rPr>
              <a:t> </a:t>
            </a:r>
            <a:r>
              <a:rPr lang="en-US" sz="2800" dirty="0" err="1">
                <a:solidFill>
                  <a:srgbClr val="000000"/>
                </a:solidFill>
                <a:latin typeface="Times New Roman" panose="02020603050405020304" pitchFamily="18" charset="0"/>
                <a:ea typeface="Vollkorn" panose="020B0604020202020204" charset="0"/>
                <a:cs typeface="Times New Roman" panose="02020603050405020304" pitchFamily="18" charset="0"/>
              </a:rPr>
              <a:t>tượng</a:t>
            </a:r>
            <a:r>
              <a:rPr lang="en-US" sz="2800" dirty="0">
                <a:solidFill>
                  <a:srgbClr val="000000"/>
                </a:solidFill>
                <a:latin typeface="Times New Roman" panose="02020603050405020304" pitchFamily="18" charset="0"/>
                <a:ea typeface="Vollkorn" panose="020B0604020202020204" charset="0"/>
                <a:cs typeface="Times New Roman" panose="02020603050405020304" pitchFamily="18" charset="0"/>
              </a:rPr>
              <a:t> </a:t>
            </a:r>
            <a:r>
              <a:rPr lang="en-US" sz="2800" dirty="0" err="1">
                <a:solidFill>
                  <a:srgbClr val="000000"/>
                </a:solidFill>
                <a:latin typeface="Times New Roman" panose="02020603050405020304" pitchFamily="18" charset="0"/>
                <a:ea typeface="Vollkorn" panose="020B0604020202020204" charset="0"/>
                <a:cs typeface="Times New Roman" panose="02020603050405020304" pitchFamily="18" charset="0"/>
              </a:rPr>
              <a:t>trong</a:t>
            </a:r>
            <a:r>
              <a:rPr lang="en-US" sz="2800" dirty="0">
                <a:solidFill>
                  <a:srgbClr val="000000"/>
                </a:solidFill>
                <a:latin typeface="Times New Roman" panose="02020603050405020304" pitchFamily="18" charset="0"/>
                <a:ea typeface="Vollkorn" panose="020B0604020202020204" charset="0"/>
                <a:cs typeface="Times New Roman" panose="02020603050405020304" pitchFamily="18" charset="0"/>
              </a:rPr>
              <a:t> </a:t>
            </a:r>
            <a:r>
              <a:rPr lang="en-US" sz="2800" dirty="0" err="1">
                <a:solidFill>
                  <a:srgbClr val="000000"/>
                </a:solidFill>
                <a:latin typeface="Times New Roman" panose="02020603050405020304" pitchFamily="18" charset="0"/>
                <a:ea typeface="Vollkorn" panose="020B0604020202020204" charset="0"/>
                <a:cs typeface="Times New Roman" panose="02020603050405020304" pitchFamily="18" charset="0"/>
              </a:rPr>
              <a:t>túi</a:t>
            </a:r>
            <a:r>
              <a:rPr lang="en-US" sz="2800" dirty="0">
                <a:solidFill>
                  <a:srgbClr val="000000"/>
                </a:solidFill>
                <a:latin typeface="Times New Roman" panose="02020603050405020304" pitchFamily="18" charset="0"/>
                <a:ea typeface="Vollkorn" panose="020B0604020202020204" charset="0"/>
                <a:cs typeface="Times New Roman" panose="02020603050405020304" pitchFamily="18" charset="0"/>
              </a:rPr>
              <a:t> nylon </a:t>
            </a:r>
            <a:r>
              <a:rPr lang="en-US" sz="2800" dirty="0" err="1">
                <a:solidFill>
                  <a:srgbClr val="000000"/>
                </a:solidFill>
                <a:latin typeface="Times New Roman" panose="02020603050405020304" pitchFamily="18" charset="0"/>
                <a:ea typeface="Vollkorn" panose="020B0604020202020204" charset="0"/>
                <a:cs typeface="Times New Roman" panose="02020603050405020304" pitchFamily="18" charset="0"/>
              </a:rPr>
              <a:t>trùm</a:t>
            </a:r>
            <a:r>
              <a:rPr lang="en-US" sz="2800" dirty="0">
                <a:solidFill>
                  <a:srgbClr val="000000"/>
                </a:solidFill>
                <a:latin typeface="Times New Roman" panose="02020603050405020304" pitchFamily="18" charset="0"/>
                <a:ea typeface="Vollkorn" panose="020B0604020202020204" charset="0"/>
                <a:cs typeface="Times New Roman" panose="02020603050405020304" pitchFamily="18" charset="0"/>
              </a:rPr>
              <a:t> </a:t>
            </a:r>
            <a:r>
              <a:rPr lang="en-US" sz="2800" dirty="0" err="1">
                <a:solidFill>
                  <a:srgbClr val="000000"/>
                </a:solidFill>
                <a:latin typeface="Times New Roman" panose="02020603050405020304" pitchFamily="18" charset="0"/>
                <a:ea typeface="Vollkorn" panose="020B0604020202020204" charset="0"/>
                <a:cs typeface="Times New Roman" panose="02020603050405020304" pitchFamily="18" charset="0"/>
              </a:rPr>
              <a:t>trên</a:t>
            </a:r>
            <a:r>
              <a:rPr lang="en-US" sz="2800" dirty="0">
                <a:solidFill>
                  <a:srgbClr val="000000"/>
                </a:solidFill>
                <a:latin typeface="Times New Roman" panose="02020603050405020304" pitchFamily="18" charset="0"/>
                <a:ea typeface="Vollkorn" panose="020B0604020202020204" charset="0"/>
                <a:cs typeface="Times New Roman" panose="02020603050405020304" pitchFamily="18" charset="0"/>
              </a:rPr>
              <a:t> </a:t>
            </a:r>
            <a:r>
              <a:rPr lang="en-US" sz="2800" dirty="0" err="1">
                <a:solidFill>
                  <a:srgbClr val="000000"/>
                </a:solidFill>
                <a:latin typeface="Times New Roman" panose="02020603050405020304" pitchFamily="18" charset="0"/>
                <a:ea typeface="Vollkorn" panose="020B0604020202020204" charset="0"/>
                <a:cs typeface="Times New Roman" panose="02020603050405020304" pitchFamily="18" charset="0"/>
              </a:rPr>
              <a:t>cây</a:t>
            </a:r>
            <a:r>
              <a:rPr lang="en-US" sz="2800" dirty="0">
                <a:solidFill>
                  <a:srgbClr val="000000"/>
                </a:solidFill>
                <a:latin typeface="Times New Roman" panose="02020603050405020304" pitchFamily="18" charset="0"/>
                <a:ea typeface="Vollkorn" panose="020B0604020202020204" charset="0"/>
                <a:cs typeface="Times New Roman" panose="02020603050405020304" pitchFamily="18" charset="0"/>
              </a:rPr>
              <a:t> </a:t>
            </a:r>
            <a:r>
              <a:rPr lang="en-US" sz="2800" dirty="0" err="1">
                <a:solidFill>
                  <a:srgbClr val="000000"/>
                </a:solidFill>
                <a:latin typeface="Times New Roman" panose="02020603050405020304" pitchFamily="18" charset="0"/>
                <a:ea typeface="Vollkorn" panose="020B0604020202020204" charset="0"/>
                <a:cs typeface="Times New Roman" panose="02020603050405020304" pitchFamily="18" charset="0"/>
              </a:rPr>
              <a:t>chậu</a:t>
            </a:r>
            <a:r>
              <a:rPr lang="en-US" sz="2800" dirty="0">
                <a:solidFill>
                  <a:srgbClr val="000000"/>
                </a:solidFill>
                <a:latin typeface="Times New Roman" panose="02020603050405020304" pitchFamily="18" charset="0"/>
                <a:ea typeface="Vollkorn" panose="020B0604020202020204" charset="0"/>
                <a:cs typeface="Times New Roman" panose="02020603050405020304" pitchFamily="18" charset="0"/>
              </a:rPr>
              <a:t> A </a:t>
            </a:r>
            <a:r>
              <a:rPr lang="en-US" sz="2800" dirty="0" err="1">
                <a:solidFill>
                  <a:srgbClr val="000000"/>
                </a:solidFill>
                <a:latin typeface="Times New Roman" panose="02020603050405020304" pitchFamily="18" charset="0"/>
                <a:ea typeface="Vollkorn" panose="020B0604020202020204" charset="0"/>
                <a:cs typeface="Times New Roman" panose="02020603050405020304" pitchFamily="18" charset="0"/>
              </a:rPr>
              <a:t>và</a:t>
            </a:r>
            <a:r>
              <a:rPr lang="en-US" sz="2800" dirty="0">
                <a:solidFill>
                  <a:srgbClr val="000000"/>
                </a:solidFill>
                <a:latin typeface="Times New Roman" panose="02020603050405020304" pitchFamily="18" charset="0"/>
                <a:ea typeface="Vollkorn" panose="020B0604020202020204" charset="0"/>
                <a:cs typeface="Times New Roman" panose="02020603050405020304" pitchFamily="18" charset="0"/>
              </a:rPr>
              <a:t> </a:t>
            </a:r>
            <a:r>
              <a:rPr lang="en-US" sz="2800" dirty="0" err="1">
                <a:solidFill>
                  <a:srgbClr val="000000"/>
                </a:solidFill>
                <a:latin typeface="Times New Roman" panose="02020603050405020304" pitchFamily="18" charset="0"/>
                <a:ea typeface="Vollkorn" panose="020B0604020202020204" charset="0"/>
                <a:cs typeface="Times New Roman" panose="02020603050405020304" pitchFamily="18" charset="0"/>
              </a:rPr>
              <a:t>cây</a:t>
            </a:r>
            <a:r>
              <a:rPr lang="en-US" sz="2800" dirty="0">
                <a:solidFill>
                  <a:srgbClr val="000000"/>
                </a:solidFill>
                <a:latin typeface="Times New Roman" panose="02020603050405020304" pitchFamily="18" charset="0"/>
                <a:ea typeface="Vollkorn" panose="020B0604020202020204" charset="0"/>
                <a:cs typeface="Times New Roman" panose="02020603050405020304" pitchFamily="18" charset="0"/>
              </a:rPr>
              <a:t> </a:t>
            </a:r>
            <a:r>
              <a:rPr lang="en-US" sz="2800" dirty="0" err="1">
                <a:solidFill>
                  <a:srgbClr val="000000"/>
                </a:solidFill>
                <a:latin typeface="Times New Roman" panose="02020603050405020304" pitchFamily="18" charset="0"/>
                <a:ea typeface="Vollkorn" panose="020B0604020202020204" charset="0"/>
                <a:cs typeface="Times New Roman" panose="02020603050405020304" pitchFamily="18" charset="0"/>
              </a:rPr>
              <a:t>chậu</a:t>
            </a:r>
            <a:r>
              <a:rPr lang="en-US" sz="2800" dirty="0">
                <a:solidFill>
                  <a:srgbClr val="000000"/>
                </a:solidFill>
                <a:latin typeface="Times New Roman" panose="02020603050405020304" pitchFamily="18" charset="0"/>
                <a:ea typeface="Vollkorn" panose="020B0604020202020204" charset="0"/>
                <a:cs typeface="Times New Roman" panose="02020603050405020304" pitchFamily="18" charset="0"/>
              </a:rPr>
              <a:t> B</a:t>
            </a:r>
            <a:endParaRPr lang="en-US" sz="2800" dirty="0">
              <a:latin typeface="Times New Roman" panose="02020603050405020304" pitchFamily="18" charset="0"/>
              <a:ea typeface="Vollkorn" panose="020B0604020202020204" charset="0"/>
              <a:cs typeface="Times New Roman" panose="02020603050405020304" pitchFamily="18" charset="0"/>
            </a:endParaRPr>
          </a:p>
        </p:txBody>
      </p:sp>
      <p:sp>
        <p:nvSpPr>
          <p:cNvPr id="17" name="TextBox 9"/>
          <p:cNvSpPr txBox="1"/>
          <p:nvPr/>
        </p:nvSpPr>
        <p:spPr>
          <a:xfrm>
            <a:off x="8531690" y="6551048"/>
            <a:ext cx="4650909" cy="436017"/>
          </a:xfrm>
          <a:prstGeom prst="rect">
            <a:avLst/>
          </a:prstGeom>
        </p:spPr>
        <p:txBody>
          <a:bodyPr lIns="0" tIns="0" rIns="0" bIns="0" rtlCol="0" anchor="t">
            <a:spAutoFit/>
          </a:bodyPr>
          <a:lstStyle/>
          <a:p>
            <a:pPr lvl="0" algn="ctr">
              <a:lnSpc>
                <a:spcPts val="3359"/>
              </a:lnSpc>
              <a:spcBef>
                <a:spcPct val="0"/>
              </a:spcBef>
            </a:pPr>
            <a:r>
              <a:rPr lang="en-US" sz="2400" dirty="0">
                <a:solidFill>
                  <a:srgbClr val="69484F"/>
                </a:solidFill>
                <a:latin typeface="Times New Roman" panose="02020603050405020304" pitchFamily="18" charset="0"/>
                <a:cs typeface="Times New Roman" panose="02020603050405020304" pitchFamily="18" charset="0"/>
              </a:rPr>
              <a:t>BƯỚC </a:t>
            </a:r>
            <a:r>
              <a:rPr lang="en-US" sz="2400" dirty="0" smtClean="0">
                <a:solidFill>
                  <a:srgbClr val="69484F"/>
                </a:solidFill>
                <a:latin typeface="Times New Roman" panose="02020603050405020304" pitchFamily="18" charset="0"/>
                <a:cs typeface="Times New Roman" panose="02020603050405020304" pitchFamily="18" charset="0"/>
              </a:rPr>
              <a:t>3</a:t>
            </a:r>
            <a:endParaRPr lang="en-US" sz="2400" dirty="0">
              <a:solidFill>
                <a:srgbClr val="69484F"/>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3"/>
          <a:stretch>
            <a:fillRect/>
          </a:stretch>
        </p:blipFill>
        <p:spPr>
          <a:xfrm>
            <a:off x="8839200" y="2788586"/>
            <a:ext cx="8686799" cy="354862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400300"/>
            <a:ext cx="12496800" cy="1938992"/>
          </a:xfrm>
          <a:prstGeom prst="rect">
            <a:avLst/>
          </a:prstGeom>
          <a:noFill/>
        </p:spPr>
        <p:txBody>
          <a:bodyPr wrap="square" rtlCol="0">
            <a:spAutoFit/>
          </a:bodyPr>
          <a:lstStyle/>
          <a:p>
            <a:r>
              <a:rPr lang="en-US" sz="6000" dirty="0" smtClean="0">
                <a:latin typeface="Times New Roman" panose="02020603050405020304" pitchFamily="18" charset="0"/>
                <a:cs typeface="Times New Roman" panose="02020603050405020304" pitchFamily="18" charset="0"/>
              </a:rPr>
              <a:t>Video </a:t>
            </a:r>
            <a:r>
              <a:rPr lang="en-US" sz="6000" dirty="0" err="1" smtClean="0">
                <a:latin typeface="Times New Roman" panose="02020603050405020304" pitchFamily="18" charset="0"/>
                <a:cs typeface="Times New Roman" panose="02020603050405020304" pitchFamily="18" charset="0"/>
              </a:rPr>
              <a:t>thí</a:t>
            </a:r>
            <a:r>
              <a:rPr lang="en-US" sz="6000" dirty="0" smtClean="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nghiệm</a:t>
            </a:r>
            <a:r>
              <a:rPr lang="en-US" sz="6000" dirty="0" smtClean="0">
                <a:latin typeface="Times New Roman" panose="02020603050405020304" pitchFamily="18" charset="0"/>
                <a:cs typeface="Times New Roman" panose="02020603050405020304" pitchFamily="18" charset="0"/>
              </a:rPr>
              <a:t> 2 </a:t>
            </a:r>
            <a:r>
              <a:rPr lang="en-US" sz="6000" dirty="0" err="1" smtClean="0">
                <a:latin typeface="Times New Roman" panose="02020603050405020304" pitchFamily="18" charset="0"/>
                <a:cs typeface="Times New Roman" panose="02020603050405020304" pitchFamily="18" charset="0"/>
              </a:rPr>
              <a:t>cho</a:t>
            </a:r>
            <a:r>
              <a:rPr lang="en-US" sz="6000" dirty="0" smtClean="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học</a:t>
            </a:r>
            <a:r>
              <a:rPr lang="en-US" sz="6000" dirty="0" smtClean="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sinh</a:t>
            </a:r>
            <a:r>
              <a:rPr lang="en-US" sz="6000" dirty="0" smtClean="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quan</a:t>
            </a:r>
            <a:r>
              <a:rPr lang="en-US" sz="6000" dirty="0" smtClean="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sát</a:t>
            </a:r>
            <a:r>
              <a:rPr lang="en-US" sz="6000" dirty="0" smtClean="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để</a:t>
            </a:r>
            <a:r>
              <a:rPr lang="en-US" sz="6000" dirty="0" smtClean="0">
                <a:latin typeface="Times New Roman" panose="02020603050405020304" pitchFamily="18" charset="0"/>
                <a:cs typeface="Times New Roman" panose="02020603050405020304" pitchFamily="18" charset="0"/>
              </a:rPr>
              <a:t> so </a:t>
            </a:r>
            <a:r>
              <a:rPr lang="en-US" sz="6000" dirty="0" err="1" smtClean="0">
                <a:latin typeface="Times New Roman" panose="02020603050405020304" pitchFamily="18" charset="0"/>
                <a:cs typeface="Times New Roman" panose="02020603050405020304" pitchFamily="18" charset="0"/>
              </a:rPr>
              <a:t>sánh</a:t>
            </a:r>
            <a:r>
              <a:rPr lang="en-US" sz="6000" dirty="0" smtClean="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với</a:t>
            </a:r>
            <a:r>
              <a:rPr lang="en-US" sz="6000" dirty="0" smtClean="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kết</a:t>
            </a:r>
            <a:r>
              <a:rPr lang="en-US" sz="6000" dirty="0" smtClean="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quả</a:t>
            </a:r>
            <a:r>
              <a:rPr lang="en-US" sz="6000" dirty="0" smtClean="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của</a:t>
            </a:r>
            <a:r>
              <a:rPr lang="en-US" sz="6000" dirty="0" smtClean="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mình</a:t>
            </a:r>
            <a:endParaRPr 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90444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p:nvPr/>
        </p:nvSpPr>
        <p:spPr>
          <a:xfrm>
            <a:off x="2514600" y="419100"/>
            <a:ext cx="13009947" cy="679323"/>
          </a:xfrm>
          <a:prstGeom prst="rect">
            <a:avLst/>
          </a:prstGeom>
        </p:spPr>
        <p:txBody>
          <a:bodyPr lIns="0" tIns="0" rIns="0" bIns="0" rtlCol="0" anchor="t">
            <a:spAutoFit/>
          </a:bodyPr>
          <a:lstStyle/>
          <a:p>
            <a:pPr algn="ctr">
              <a:lnSpc>
                <a:spcPts val="5135"/>
              </a:lnSpc>
            </a:pPr>
            <a:r>
              <a:rPr lang="en-US" sz="4799" spc="604" dirty="0">
                <a:latin typeface="Times New Roman" panose="02020603050405020304" pitchFamily="18" charset="0"/>
                <a:cs typeface="Times New Roman" panose="02020603050405020304" pitchFamily="18" charset="0"/>
              </a:rPr>
              <a:t>KẾT QUẢ THÍ NGHIỆM</a:t>
            </a:r>
          </a:p>
        </p:txBody>
      </p:sp>
      <p:pic>
        <p:nvPicPr>
          <p:cNvPr id="3" name="Picture 2"/>
          <p:cNvPicPr>
            <a:picLocks noChangeAspect="1"/>
          </p:cNvPicPr>
          <p:nvPr/>
        </p:nvPicPr>
        <p:blipFill>
          <a:blip r:embed="rId2"/>
          <a:stretch>
            <a:fillRect/>
          </a:stretch>
        </p:blipFill>
        <p:spPr>
          <a:xfrm>
            <a:off x="3200400" y="1866900"/>
            <a:ext cx="10820400" cy="6286370"/>
          </a:xfrm>
          <a:prstGeom prst="rect">
            <a:avLst/>
          </a:prstGeom>
        </p:spPr>
      </p:pic>
    </p:spTree>
    <p:extLst>
      <p:ext uri="{BB962C8B-B14F-4D97-AF65-F5344CB8AC3E}">
        <p14:creationId xmlns:p14="http://schemas.microsoft.com/office/powerpoint/2010/main" val="1184752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7527" y="485524"/>
            <a:ext cx="15633813" cy="8971687"/>
          </a:xfrm>
          <a:prstGeom prst="rect">
            <a:avLst/>
          </a:prstGeom>
          <a:noFill/>
        </p:spPr>
        <p:txBody>
          <a:bodyPr wrap="square" rtlCol="0">
            <a:spAutoFit/>
          </a:bodyPr>
          <a:lstStyle/>
          <a:p>
            <a:r>
              <a:rPr lang="en-US" sz="3600" dirty="0" err="1" smtClean="0">
                <a:latin typeface="Times New Roman" panose="02020603050405020304" pitchFamily="18" charset="0"/>
                <a:cs typeface="Times New Roman" panose="02020603050405020304" pitchFamily="18" charset="0"/>
              </a:rPr>
              <a:t>Câu</a:t>
            </a:r>
            <a:r>
              <a:rPr lang="en-US" sz="3600" dirty="0" smtClean="0">
                <a:latin typeface="Times New Roman" panose="02020603050405020304" pitchFamily="18" charset="0"/>
                <a:cs typeface="Times New Roman" panose="02020603050405020304" pitchFamily="18" charset="0"/>
              </a:rPr>
              <a:t> 1</a:t>
            </a:r>
            <a:r>
              <a:rPr lang="vi-VN" sz="3600" dirty="0" smtClean="0">
                <a:latin typeface="Times New Roman" panose="02020603050405020304" pitchFamily="18" charset="0"/>
                <a:cs typeface="Times New Roman" panose="02020603050405020304" pitchFamily="18" charset="0"/>
              </a:rPr>
              <a:t> </a:t>
            </a:r>
            <a:r>
              <a:rPr lang="vi-VN" sz="3600" dirty="0">
                <a:latin typeface="+mj-lt"/>
              </a:rPr>
              <a:t>: Nước được vận chuyển ở thân chủ yếu</a:t>
            </a:r>
            <a:endParaRPr lang="en-US" sz="3600" dirty="0">
              <a:latin typeface="+mj-lt"/>
            </a:endParaRPr>
          </a:p>
          <a:p>
            <a:r>
              <a:rPr lang="vi-VN" sz="3600" dirty="0">
                <a:latin typeface="+mj-lt"/>
              </a:rPr>
              <a:t>A. </a:t>
            </a:r>
            <a:r>
              <a:rPr lang="en-US" sz="3600" dirty="0">
                <a:latin typeface="+mj-lt"/>
              </a:rPr>
              <a:t>Q</a:t>
            </a:r>
            <a:r>
              <a:rPr lang="vi-VN" sz="3600" dirty="0">
                <a:latin typeface="+mj-lt"/>
              </a:rPr>
              <a:t>ua mạch rây theo chiều từ trên xuống.</a:t>
            </a:r>
            <a:r>
              <a:rPr lang="en-US" sz="3600" dirty="0">
                <a:latin typeface="+mj-lt"/>
              </a:rPr>
              <a:t>        </a:t>
            </a:r>
            <a:r>
              <a:rPr lang="vi-VN" sz="3600" dirty="0">
                <a:latin typeface="+mj-lt"/>
              </a:rPr>
              <a:t>B. Từ mạch gỗ sang mạch rây</a:t>
            </a:r>
            <a:endParaRPr lang="en-US" sz="3600" dirty="0">
              <a:latin typeface="+mj-lt"/>
            </a:endParaRPr>
          </a:p>
          <a:p>
            <a:r>
              <a:rPr lang="vi-VN" sz="3600" dirty="0">
                <a:latin typeface="+mj-lt"/>
              </a:rPr>
              <a:t>C. Từ mạch rây sang mạch gỗ</a:t>
            </a:r>
            <a:r>
              <a:rPr lang="en-US" sz="3600" dirty="0">
                <a:latin typeface="+mj-lt"/>
              </a:rPr>
              <a:t>                              </a:t>
            </a:r>
            <a:r>
              <a:rPr lang="vi-VN" sz="3600" dirty="0">
                <a:latin typeface="+mj-lt"/>
              </a:rPr>
              <a:t>D. Qua mạch gỗ</a:t>
            </a:r>
            <a:endParaRPr lang="en-US" sz="3600" dirty="0">
              <a:latin typeface="+mj-lt"/>
            </a:endParaRPr>
          </a:p>
          <a:p>
            <a:endParaRPr lang="en-US" sz="3600" dirty="0">
              <a:latin typeface="+mj-lt"/>
            </a:endParaRPr>
          </a:p>
          <a:p>
            <a:r>
              <a:rPr lang="en-US" sz="3600" dirty="0" err="1" smtClean="0">
                <a:latin typeface="Times New Roman" panose="02020603050405020304" pitchFamily="18" charset="0"/>
                <a:cs typeface="Times New Roman" panose="02020603050405020304" pitchFamily="18" charset="0"/>
              </a:rPr>
              <a:t>Câu</a:t>
            </a:r>
            <a:r>
              <a:rPr lang="en-US" sz="3600" dirty="0" smtClean="0">
                <a:latin typeface="Times New Roman" panose="02020603050405020304" pitchFamily="18" charset="0"/>
                <a:cs typeface="Times New Roman" panose="02020603050405020304" pitchFamily="18" charset="0"/>
              </a:rPr>
              <a:t> 2:</a:t>
            </a:r>
            <a:r>
              <a:rPr lang="vi-VN" sz="3600" dirty="0" smtClean="0">
                <a:latin typeface="Times New Roman" panose="02020603050405020304" pitchFamily="18" charset="0"/>
                <a:cs typeface="Times New Roman" panose="02020603050405020304" pitchFamily="18" charset="0"/>
              </a:rPr>
              <a:t> </a:t>
            </a:r>
            <a:r>
              <a:rPr lang="vi-VN" sz="3600" dirty="0">
                <a:latin typeface="+mj-lt"/>
              </a:rPr>
              <a:t>Một cành hoa bị héo, sau khi ngâm trong nước, hoa bỗng tươi trở lại. Hiện tượng trên phản ánh vai trò của bộ phận nào đối với đời sống thực vật ?</a:t>
            </a:r>
            <a:endParaRPr lang="en-US" sz="3600" dirty="0">
              <a:latin typeface="+mj-lt"/>
            </a:endParaRPr>
          </a:p>
          <a:p>
            <a:r>
              <a:rPr lang="en-US" sz="3600" dirty="0">
                <a:latin typeface="+mj-lt"/>
              </a:rPr>
              <a:t> </a:t>
            </a:r>
            <a:r>
              <a:rPr lang="en-US" sz="3600" dirty="0">
                <a:latin typeface="Times New Roman" panose="02020603050405020304" pitchFamily="18" charset="0"/>
                <a:cs typeface="Times New Roman" panose="02020603050405020304" pitchFamily="18" charset="0"/>
              </a:rPr>
              <a:t>A. </a:t>
            </a:r>
            <a:r>
              <a:rPr lang="en-US" sz="3600" dirty="0" err="1">
                <a:latin typeface="Times New Roman" panose="02020603050405020304" pitchFamily="18" charset="0"/>
                <a:cs typeface="Times New Roman" panose="02020603050405020304" pitchFamily="18" charset="0"/>
              </a:rPr>
              <a:t>Mạch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gỗ</a:t>
            </a:r>
            <a:r>
              <a:rPr lang="en-US" sz="3600" dirty="0">
                <a:latin typeface="Times New Roman" panose="02020603050405020304" pitchFamily="18" charset="0"/>
                <a:cs typeface="Times New Roman" panose="02020603050405020304" pitchFamily="18" charset="0"/>
              </a:rPr>
              <a:t>                 B. </a:t>
            </a:r>
            <a:r>
              <a:rPr lang="en-US" sz="3600" dirty="0" err="1">
                <a:latin typeface="Times New Roman" panose="02020603050405020304" pitchFamily="18" charset="0"/>
                <a:cs typeface="Times New Roman" panose="02020603050405020304" pitchFamily="18" charset="0"/>
              </a:rPr>
              <a:t>Mạch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rây</a:t>
            </a:r>
            <a:r>
              <a:rPr lang="en-US" sz="3600" dirty="0">
                <a:latin typeface="Times New Roman" panose="02020603050405020304" pitchFamily="18" charset="0"/>
                <a:cs typeface="Times New Roman" panose="02020603050405020304" pitchFamily="18" charset="0"/>
              </a:rPr>
              <a:t>                 C. </a:t>
            </a:r>
            <a:r>
              <a:rPr lang="en-US" sz="3600" dirty="0" err="1">
                <a:latin typeface="Times New Roman" panose="02020603050405020304" pitchFamily="18" charset="0"/>
                <a:cs typeface="Times New Roman" panose="02020603050405020304" pitchFamily="18" charset="0"/>
              </a:rPr>
              <a:t>Ruột</a:t>
            </a:r>
            <a:r>
              <a:rPr lang="en-US" sz="3600" dirty="0">
                <a:latin typeface="Times New Roman" panose="02020603050405020304" pitchFamily="18" charset="0"/>
                <a:cs typeface="Times New Roman" panose="02020603050405020304" pitchFamily="18" charset="0"/>
              </a:rPr>
              <a:t>               D. </a:t>
            </a:r>
            <a:r>
              <a:rPr lang="en-US" sz="3600" dirty="0" err="1">
                <a:latin typeface="Times New Roman" panose="02020603050405020304" pitchFamily="18" charset="0"/>
                <a:cs typeface="Times New Roman" panose="02020603050405020304" pitchFamily="18" charset="0"/>
              </a:rPr>
              <a:t>Nội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bì</a:t>
            </a:r>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r>
              <a:rPr lang="en-US" sz="3600" dirty="0" err="1" smtClean="0">
                <a:latin typeface="Times New Roman" panose="02020603050405020304" pitchFamily="18" charset="0"/>
                <a:cs typeface="Times New Roman" panose="02020603050405020304" pitchFamily="18" charset="0"/>
              </a:rPr>
              <a:t>Câu</a:t>
            </a:r>
            <a:r>
              <a:rPr lang="en-US" sz="3600" dirty="0" smtClean="0">
                <a:latin typeface="Times New Roman" panose="02020603050405020304" pitchFamily="18" charset="0"/>
                <a:cs typeface="Times New Roman" panose="02020603050405020304" pitchFamily="18" charset="0"/>
              </a:rPr>
              <a:t> 3 : </a:t>
            </a:r>
            <a:r>
              <a:rPr lang="en-US" sz="3600" dirty="0" err="1" smtClean="0">
                <a:latin typeface="Times New Roman" panose="02020603050405020304" pitchFamily="18" charset="0"/>
                <a:cs typeface="Times New Roman" panose="02020603050405020304" pitchFamily="18" charset="0"/>
              </a:rPr>
              <a:t>Khi</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cắm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dung </a:t>
            </a:r>
            <a:r>
              <a:rPr lang="en-US" sz="3600" dirty="0" err="1">
                <a:latin typeface="Times New Roman" panose="02020603050405020304" pitchFamily="18" charset="0"/>
                <a:cs typeface="Times New Roman" panose="02020603050405020304" pitchFamily="18" charset="0"/>
              </a:rPr>
              <a:t>dịch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tím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sắc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thay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đổi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 ?</a:t>
            </a:r>
          </a:p>
          <a:p>
            <a:r>
              <a:rPr lang="en-US" sz="3600" dirty="0">
                <a:latin typeface="Times New Roman" panose="02020603050405020304" pitchFamily="18" charset="0"/>
                <a:cs typeface="Times New Roman" panose="02020603050405020304" pitchFamily="18" charset="0"/>
              </a:rPr>
              <a:t>A.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cs typeface="Times New Roman" panose="02020603050405020304" pitchFamily="18" charset="0"/>
              </a:rPr>
              <a:t> sang </a:t>
            </a:r>
            <a:r>
              <a:rPr lang="en-US" sz="3600" dirty="0" err="1">
                <a:latin typeface="Times New Roman" panose="02020603050405020304" pitchFamily="18" charset="0"/>
                <a:cs typeface="Times New Roman" panose="02020603050405020304" pitchFamily="18" charset="0"/>
              </a:rPr>
              <a:t>màu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xanh</a:t>
            </a:r>
            <a:r>
              <a:rPr lang="en-US" sz="3600" dirty="0">
                <a:latin typeface="Times New Roman" panose="02020603050405020304" pitchFamily="18" charset="0"/>
                <a:cs typeface="Times New Roman" panose="02020603050405020304" pitchFamily="18" charset="0"/>
              </a:rPr>
              <a:t>   B.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màu</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C.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cs typeface="Times New Roman" panose="02020603050405020304" pitchFamily="18" charset="0"/>
              </a:rPr>
              <a:t> sang </a:t>
            </a:r>
            <a:r>
              <a:rPr lang="en-US" sz="3600" dirty="0" err="1">
                <a:latin typeface="Times New Roman" panose="02020603050405020304" pitchFamily="18" charset="0"/>
                <a:cs typeface="Times New Roman" panose="02020603050405020304" pitchFamily="18" charset="0"/>
              </a:rPr>
              <a:t>màu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đỏ</a:t>
            </a:r>
            <a:r>
              <a:rPr lang="en-US" sz="3600" dirty="0">
                <a:latin typeface="Times New Roman" panose="02020603050405020304" pitchFamily="18" charset="0"/>
                <a:cs typeface="Times New Roman" panose="02020603050405020304" pitchFamily="18" charset="0"/>
              </a:rPr>
              <a:t>       D.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cs typeface="Times New Roman" panose="02020603050405020304" pitchFamily="18" charset="0"/>
              </a:rPr>
              <a:t> sang </a:t>
            </a:r>
            <a:r>
              <a:rPr lang="en-US" sz="3600" dirty="0" err="1">
                <a:latin typeface="Times New Roman" panose="02020603050405020304" pitchFamily="18" charset="0"/>
                <a:cs typeface="Times New Roman" panose="02020603050405020304" pitchFamily="18" charset="0"/>
              </a:rPr>
              <a:t>màu</a:t>
            </a:r>
            <a:r>
              <a:rPr lang="en-US" sz="3600" dirty="0">
                <a:latin typeface="Times New Roman" panose="02020603050405020304" pitchFamily="18" charset="0"/>
                <a:cs typeface="Times New Roman" panose="02020603050405020304" pitchFamily="18" charset="0"/>
              </a:rPr>
              <a:t> </a:t>
            </a:r>
            <a:r>
              <a:rPr lang="en-US" sz="3600" smtClean="0">
                <a:latin typeface="Times New Roman" panose="02020603050405020304" pitchFamily="18" charset="0"/>
                <a:cs typeface="Times New Roman" panose="02020603050405020304" pitchFamily="18" charset="0"/>
              </a:rPr>
              <a:t>Tím</a:t>
            </a:r>
            <a:endParaRPr lang="en-US" sz="3600" dirty="0">
              <a:latin typeface="Times New Roman" panose="02020603050405020304" pitchFamily="18" charset="0"/>
              <a:cs typeface="Times New Roman" panose="02020603050405020304" pitchFamily="18" charset="0"/>
            </a:endParaRPr>
          </a:p>
          <a:p>
            <a:pPr>
              <a:lnSpc>
                <a:spcPts val="2925"/>
              </a:lnSpc>
            </a:pPr>
            <a:endParaRPr lang="en-US" sz="3600" dirty="0" smtClean="0">
              <a:latin typeface="Times New Roman" panose="02020603050405020304" pitchFamily="18" charset="0"/>
              <a:cs typeface="Times New Roman" panose="02020603050405020304" pitchFamily="18" charset="0"/>
            </a:endParaRPr>
          </a:p>
          <a:p>
            <a:pPr>
              <a:lnSpc>
                <a:spcPts val="2925"/>
              </a:lnSpc>
            </a:pPr>
            <a:r>
              <a:rPr lang="en-US" sz="3600" dirty="0" err="1" smtClean="0">
                <a:latin typeface="Times New Roman" panose="02020603050405020304" pitchFamily="18" charset="0"/>
                <a:ea typeface="Times New Roman" panose="02020603050405020304" pitchFamily="18" charset="0"/>
                <a:cs typeface="Times New Roman" panose="02020603050405020304" pitchFamily="18" charset="0"/>
              </a:rPr>
              <a:t>Câu</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 4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tiến</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thí</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nghiệm</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minh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thoát</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hơi</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túi</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trùm</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p>
          <a:p>
            <a:pPr>
              <a:lnSpc>
                <a:spcPts val="2925"/>
              </a:lnSpc>
            </a:pP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nSpc>
                <a:spcPts val="2925"/>
              </a:lnSpc>
            </a:pP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Túi</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nilon</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kín</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suốt</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B.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Túi</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đục</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lỗ</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thủng</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nSpc>
                <a:spcPts val="2925"/>
              </a:lnSpc>
            </a:pP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Túi</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nilon</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kín</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đen</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D.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Túi</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vải</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p:cNvSpPr txBox="1"/>
          <p:nvPr/>
        </p:nvSpPr>
        <p:spPr>
          <a:xfrm>
            <a:off x="9372600" y="1562100"/>
            <a:ext cx="509798"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D</a:t>
            </a:r>
          </a:p>
        </p:txBody>
      </p:sp>
      <p:sp>
        <p:nvSpPr>
          <p:cNvPr id="6" name="TextBox 5"/>
          <p:cNvSpPr txBox="1"/>
          <p:nvPr/>
        </p:nvSpPr>
        <p:spPr>
          <a:xfrm>
            <a:off x="946769" y="3750661"/>
            <a:ext cx="606903"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A</a:t>
            </a:r>
          </a:p>
        </p:txBody>
      </p:sp>
      <p:sp>
        <p:nvSpPr>
          <p:cNvPr id="7" name="TextBox 6"/>
          <p:cNvSpPr txBox="1"/>
          <p:nvPr/>
        </p:nvSpPr>
        <p:spPr>
          <a:xfrm>
            <a:off x="7768357" y="6518879"/>
            <a:ext cx="509798"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D</a:t>
            </a:r>
          </a:p>
        </p:txBody>
      </p:sp>
      <p:sp>
        <p:nvSpPr>
          <p:cNvPr id="8" name="TextBox 7"/>
          <p:cNvSpPr txBox="1"/>
          <p:nvPr/>
        </p:nvSpPr>
        <p:spPr>
          <a:xfrm>
            <a:off x="837527" y="8343900"/>
            <a:ext cx="631179"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A</a:t>
            </a:r>
          </a:p>
        </p:txBody>
      </p:sp>
    </p:spTree>
    <p:extLst>
      <p:ext uri="{BB962C8B-B14F-4D97-AF65-F5344CB8AC3E}">
        <p14:creationId xmlns:p14="http://schemas.microsoft.com/office/powerpoint/2010/main" val="231574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696519" y="1077044"/>
            <a:ext cx="6859570" cy="536942"/>
          </a:xfrm>
          <a:prstGeom prst="rect">
            <a:avLst/>
          </a:prstGeom>
        </p:spPr>
        <p:txBody>
          <a:bodyPr wrap="none">
            <a:spAutoFit/>
          </a:bodyPr>
          <a:lstStyle/>
          <a:p>
            <a:pPr algn="just">
              <a:lnSpc>
                <a:spcPct val="107000"/>
              </a:lnSpc>
              <a:spcBef>
                <a:spcPts val="900"/>
              </a:spcBef>
              <a:spcAft>
                <a:spcPts val="900"/>
              </a:spcAft>
            </a:pPr>
            <a:r>
              <a:rPr lang="en-US" sz="2700" b="1" dirty="0" err="1" smtClean="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700" b="1" dirty="0" smtClean="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5 </a:t>
            </a:r>
            <a:r>
              <a:rPr lang="en-US" sz="2700" b="1"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700" b="1"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khẳng</a:t>
            </a:r>
            <a:r>
              <a:rPr lang="en-US" sz="2700" b="1"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700" b="1"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700" b="1"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2700" b="1"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700" b="1"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700" b="1"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sai</a:t>
            </a:r>
            <a:endParaRPr lang="en-US" sz="21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534053754"/>
              </p:ext>
            </p:extLst>
          </p:nvPr>
        </p:nvGraphicFramePr>
        <p:xfrm>
          <a:off x="1395876" y="2063470"/>
          <a:ext cx="13728139" cy="7392074"/>
        </p:xfrm>
        <a:graphic>
          <a:graphicData uri="http://schemas.openxmlformats.org/drawingml/2006/table">
            <a:tbl>
              <a:tblPr firstRow="1" firstCol="1" bandRow="1"/>
              <a:tblGrid>
                <a:gridCol w="1711427"/>
                <a:gridCol w="8460263"/>
                <a:gridCol w="3556449"/>
              </a:tblGrid>
              <a:tr h="492807">
                <a:tc>
                  <a:txBody>
                    <a:bodyPr/>
                    <a:lstStyle/>
                    <a:p>
                      <a:pPr marL="0" marR="0" algn="ctr">
                        <a:lnSpc>
                          <a:spcPct val="107000"/>
                        </a:lnSpc>
                        <a:spcBef>
                          <a:spcPts val="600"/>
                        </a:spcBef>
                        <a:spcAft>
                          <a:spcPts val="600"/>
                        </a:spcAft>
                      </a:pPr>
                      <a:r>
                        <a:rPr lang="en-US" sz="21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2100" b="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Khẳng định</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600"/>
                        </a:spcBef>
                        <a:spcAft>
                          <a:spcPts val="600"/>
                        </a:spcAft>
                      </a:pPr>
                      <a:r>
                        <a:rPr lang="vi-VN" sz="2100" b="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5608">
                <a:tc>
                  <a:txBody>
                    <a:bodyPr/>
                    <a:lstStyle/>
                    <a:p>
                      <a:pPr marL="0" marR="0" algn="just">
                        <a:lnSpc>
                          <a:spcPct val="107000"/>
                        </a:lnSpc>
                        <a:spcBef>
                          <a:spcPts val="600"/>
                        </a:spcBef>
                        <a:spcAft>
                          <a:spcPts val="600"/>
                        </a:spcAft>
                      </a:pPr>
                      <a:r>
                        <a:rPr lang="en-US" sz="210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600"/>
                        </a:spcBef>
                        <a:spcAft>
                          <a:spcPts val="600"/>
                        </a:spcAft>
                      </a:pP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gỗ</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khoáng</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thân</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600"/>
                        </a:spcBef>
                        <a:spcAft>
                          <a:spcPts val="600"/>
                        </a:spcAft>
                      </a:pPr>
                      <a:r>
                        <a:rPr lang="vi-VN" sz="24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8415">
                <a:tc>
                  <a:txBody>
                    <a:bodyPr/>
                    <a:lstStyle/>
                    <a:p>
                      <a:pPr marL="0" marR="0" algn="just">
                        <a:lnSpc>
                          <a:spcPct val="107000"/>
                        </a:lnSpc>
                        <a:spcBef>
                          <a:spcPts val="600"/>
                        </a:spcBef>
                        <a:spcAft>
                          <a:spcPts val="600"/>
                        </a:spcAft>
                      </a:pPr>
                      <a:r>
                        <a:rPr lang="en-US" sz="210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600"/>
                        </a:spcBef>
                        <a:spcAft>
                          <a:spcPts val="600"/>
                        </a:spcAft>
                      </a:pP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lá</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thoát</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ngừng</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tưới</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chậu</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khô</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600"/>
                        </a:spcBef>
                        <a:spcAft>
                          <a:spcPts val="600"/>
                        </a:spcAft>
                      </a:pPr>
                      <a:r>
                        <a:rPr lang="vi-VN" sz="24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Sai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5608">
                <a:tc>
                  <a:txBody>
                    <a:bodyPr/>
                    <a:lstStyle/>
                    <a:p>
                      <a:pPr marL="0" marR="0" algn="just">
                        <a:lnSpc>
                          <a:spcPct val="107000"/>
                        </a:lnSpc>
                        <a:spcBef>
                          <a:spcPts val="600"/>
                        </a:spcBef>
                        <a:spcAft>
                          <a:spcPts val="600"/>
                        </a:spcAft>
                      </a:pPr>
                      <a:r>
                        <a:rPr lang="en-US" sz="210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600"/>
                        </a:spcBef>
                        <a:spcAft>
                          <a:spcPts val="600"/>
                        </a:spcAft>
                      </a:pP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Lá</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duy</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thoát</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600"/>
                        </a:spcBef>
                        <a:spcAft>
                          <a:spcPts val="600"/>
                        </a:spcAft>
                      </a:pPr>
                      <a:r>
                        <a:rPr lang="vi-VN" sz="24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Sai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1221">
                <a:tc>
                  <a:txBody>
                    <a:bodyPr/>
                    <a:lstStyle/>
                    <a:p>
                      <a:pPr marL="0" marR="0" algn="just">
                        <a:lnSpc>
                          <a:spcPct val="107000"/>
                        </a:lnSpc>
                        <a:spcBef>
                          <a:spcPts val="600"/>
                        </a:spcBef>
                        <a:spcAft>
                          <a:spcPts val="600"/>
                        </a:spcAft>
                      </a:pPr>
                      <a:r>
                        <a:rPr lang="en-US" sz="210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600"/>
                        </a:spcBef>
                        <a:spcAft>
                          <a:spcPts val="600"/>
                        </a:spcAft>
                      </a:pP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lá</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thoát</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túi</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nilon</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tùy</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600"/>
                        </a:spcBef>
                        <a:spcAft>
                          <a:spcPts val="600"/>
                        </a:spcAft>
                      </a:pPr>
                      <a:r>
                        <a:rPr lang="vi-VN" sz="24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8415">
                <a:tc>
                  <a:txBody>
                    <a:bodyPr/>
                    <a:lstStyle/>
                    <a:p>
                      <a:pPr marL="0" marR="0" algn="just">
                        <a:lnSpc>
                          <a:spcPct val="107000"/>
                        </a:lnSpc>
                        <a:spcBef>
                          <a:spcPts val="600"/>
                        </a:spcBef>
                        <a:spcAft>
                          <a:spcPts val="600"/>
                        </a:spcAft>
                      </a:pPr>
                      <a:r>
                        <a:rPr lang="en-US" sz="210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600"/>
                        </a:spcBef>
                        <a:spcAft>
                          <a:spcPts val="600"/>
                        </a:spcAft>
                      </a:pP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cành</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trắng</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700"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600"/>
                        </a:spcBef>
                        <a:spcAft>
                          <a:spcPts val="600"/>
                        </a:spcAft>
                      </a:pPr>
                      <a:r>
                        <a:rPr lang="vi-VN" sz="24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5875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0" y="787585"/>
            <a:ext cx="18288000" cy="620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2595" tIns="91304" rIns="182595" bIns="91304">
            <a:spAutoFit/>
          </a:bodyPr>
          <a:lstStyle>
            <a:lvl1pPr marL="1162050" indent="-1162050" defTabSz="3095625">
              <a:defRPr sz="5400">
                <a:solidFill>
                  <a:schemeClr val="tx1"/>
                </a:solidFill>
                <a:latin typeface="Arial" panose="020B0604020202020204" pitchFamily="34" charset="0"/>
              </a:defRPr>
            </a:lvl1pPr>
            <a:lvl2pPr marL="2514600" indent="-968375" defTabSz="3095625">
              <a:defRPr sz="5400">
                <a:solidFill>
                  <a:schemeClr val="tx1"/>
                </a:solidFill>
                <a:latin typeface="Arial" panose="020B0604020202020204" pitchFamily="34" charset="0"/>
              </a:defRPr>
            </a:lvl2pPr>
            <a:lvl3pPr marL="3868738" indent="-773113" defTabSz="3095625">
              <a:defRPr sz="5400">
                <a:solidFill>
                  <a:schemeClr val="tx1"/>
                </a:solidFill>
                <a:latin typeface="Arial" panose="020B0604020202020204" pitchFamily="34" charset="0"/>
              </a:defRPr>
            </a:lvl3pPr>
            <a:lvl4pPr marL="5418138" indent="-771525" defTabSz="3095625">
              <a:defRPr sz="5400">
                <a:solidFill>
                  <a:schemeClr val="tx1"/>
                </a:solidFill>
                <a:latin typeface="Arial" panose="020B0604020202020204" pitchFamily="34" charset="0"/>
              </a:defRPr>
            </a:lvl4pPr>
            <a:lvl5pPr marL="6964363" indent="-773113" defTabSz="3095625">
              <a:defRPr sz="5400">
                <a:solidFill>
                  <a:schemeClr val="tx1"/>
                </a:solidFill>
                <a:latin typeface="Arial" panose="020B0604020202020204" pitchFamily="34" charset="0"/>
              </a:defRPr>
            </a:lvl5pPr>
            <a:lvl6pPr marL="7421563" indent="-773113" defTabSz="3095625" eaLnBrk="0" fontAlgn="base" hangingPunct="0">
              <a:spcBef>
                <a:spcPct val="0"/>
              </a:spcBef>
              <a:spcAft>
                <a:spcPct val="0"/>
              </a:spcAft>
              <a:defRPr sz="5400">
                <a:solidFill>
                  <a:schemeClr val="tx1"/>
                </a:solidFill>
                <a:latin typeface="Arial" panose="020B0604020202020204" pitchFamily="34" charset="0"/>
              </a:defRPr>
            </a:lvl6pPr>
            <a:lvl7pPr marL="7878763" indent="-773113" defTabSz="3095625" eaLnBrk="0" fontAlgn="base" hangingPunct="0">
              <a:spcBef>
                <a:spcPct val="0"/>
              </a:spcBef>
              <a:spcAft>
                <a:spcPct val="0"/>
              </a:spcAft>
              <a:defRPr sz="5400">
                <a:solidFill>
                  <a:schemeClr val="tx1"/>
                </a:solidFill>
                <a:latin typeface="Arial" panose="020B0604020202020204" pitchFamily="34" charset="0"/>
              </a:defRPr>
            </a:lvl7pPr>
            <a:lvl8pPr marL="8335963" indent="-773113" defTabSz="3095625" eaLnBrk="0" fontAlgn="base" hangingPunct="0">
              <a:spcBef>
                <a:spcPct val="0"/>
              </a:spcBef>
              <a:spcAft>
                <a:spcPct val="0"/>
              </a:spcAft>
              <a:defRPr sz="5400">
                <a:solidFill>
                  <a:schemeClr val="tx1"/>
                </a:solidFill>
                <a:latin typeface="Arial" panose="020B0604020202020204" pitchFamily="34" charset="0"/>
              </a:defRPr>
            </a:lvl8pPr>
            <a:lvl9pPr marL="8793163" indent="-773113" defTabSz="3095625" eaLnBrk="0" fontAlgn="base" hangingPunct="0">
              <a:spcBef>
                <a:spcPct val="0"/>
              </a:spcBef>
              <a:spcAft>
                <a:spcPct val="0"/>
              </a:spcAft>
              <a:defRPr sz="5400">
                <a:solidFill>
                  <a:schemeClr val="tx1"/>
                </a:solidFill>
                <a:latin typeface="Arial" panose="020B0604020202020204" pitchFamily="34" charset="0"/>
              </a:defRPr>
            </a:lvl9pPr>
          </a:lstStyle>
          <a:p>
            <a:pPr algn="just" eaLnBrk="1" hangingPunct="1">
              <a:lnSpc>
                <a:spcPct val="80000"/>
              </a:lnSpc>
              <a:spcBef>
                <a:spcPct val="50000"/>
              </a:spcBef>
              <a:buClr>
                <a:schemeClr val="hlink"/>
              </a:buClr>
              <a:buSzPct val="80000"/>
              <a:buFont typeface="Wingdings" panose="05000000000000000000" pitchFamily="2" charset="2"/>
              <a:buNone/>
              <a:defRPr/>
            </a:pPr>
            <a:endParaRPr lang="vi-VN" altLang="en-US" sz="3544">
              <a:solidFill>
                <a:srgbClr val="0000FF"/>
              </a:solidFill>
              <a:latin typeface=".VnArial Narrow" panose="020B7200000000000000" pitchFamily="34" charset="0"/>
              <a:cs typeface="Arial" panose="020B0604020202020204" pitchFamily="34" charset="0"/>
            </a:endParaRPr>
          </a:p>
        </p:txBody>
      </p:sp>
      <p:sp>
        <p:nvSpPr>
          <p:cNvPr id="66563" name="Text Box 3"/>
          <p:cNvSpPr txBox="1">
            <a:spLocks noChangeArrowheads="1"/>
          </p:cNvSpPr>
          <p:nvPr/>
        </p:nvSpPr>
        <p:spPr bwMode="auto">
          <a:xfrm>
            <a:off x="1676182" y="3645905"/>
            <a:ext cx="3962650" cy="620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2595" tIns="91304" rIns="182595" bIns="91304">
            <a:spAutoFit/>
          </a:bodyPr>
          <a:lstStyle>
            <a:lvl1pPr marL="1162050" indent="-1162050" defTabSz="3095625">
              <a:defRPr sz="5400">
                <a:solidFill>
                  <a:schemeClr val="tx1"/>
                </a:solidFill>
                <a:latin typeface="Arial" panose="020B0604020202020204" pitchFamily="34" charset="0"/>
              </a:defRPr>
            </a:lvl1pPr>
            <a:lvl2pPr marL="2514600" indent="-968375" defTabSz="3095625">
              <a:defRPr sz="5400">
                <a:solidFill>
                  <a:schemeClr val="tx1"/>
                </a:solidFill>
                <a:latin typeface="Arial" panose="020B0604020202020204" pitchFamily="34" charset="0"/>
              </a:defRPr>
            </a:lvl2pPr>
            <a:lvl3pPr marL="3868738" indent="-773113" defTabSz="3095625">
              <a:defRPr sz="5400">
                <a:solidFill>
                  <a:schemeClr val="tx1"/>
                </a:solidFill>
                <a:latin typeface="Arial" panose="020B0604020202020204" pitchFamily="34" charset="0"/>
              </a:defRPr>
            </a:lvl3pPr>
            <a:lvl4pPr marL="5418138" indent="-771525" defTabSz="3095625">
              <a:defRPr sz="5400">
                <a:solidFill>
                  <a:schemeClr val="tx1"/>
                </a:solidFill>
                <a:latin typeface="Arial" panose="020B0604020202020204" pitchFamily="34" charset="0"/>
              </a:defRPr>
            </a:lvl4pPr>
            <a:lvl5pPr marL="6964363" indent="-773113" defTabSz="3095625">
              <a:defRPr sz="5400">
                <a:solidFill>
                  <a:schemeClr val="tx1"/>
                </a:solidFill>
                <a:latin typeface="Arial" panose="020B0604020202020204" pitchFamily="34" charset="0"/>
              </a:defRPr>
            </a:lvl5pPr>
            <a:lvl6pPr marL="7421563" indent="-773113" defTabSz="3095625" eaLnBrk="0" fontAlgn="base" hangingPunct="0">
              <a:spcBef>
                <a:spcPct val="0"/>
              </a:spcBef>
              <a:spcAft>
                <a:spcPct val="0"/>
              </a:spcAft>
              <a:defRPr sz="5400">
                <a:solidFill>
                  <a:schemeClr val="tx1"/>
                </a:solidFill>
                <a:latin typeface="Arial" panose="020B0604020202020204" pitchFamily="34" charset="0"/>
              </a:defRPr>
            </a:lvl6pPr>
            <a:lvl7pPr marL="7878763" indent="-773113" defTabSz="3095625" eaLnBrk="0" fontAlgn="base" hangingPunct="0">
              <a:spcBef>
                <a:spcPct val="0"/>
              </a:spcBef>
              <a:spcAft>
                <a:spcPct val="0"/>
              </a:spcAft>
              <a:defRPr sz="5400">
                <a:solidFill>
                  <a:schemeClr val="tx1"/>
                </a:solidFill>
                <a:latin typeface="Arial" panose="020B0604020202020204" pitchFamily="34" charset="0"/>
              </a:defRPr>
            </a:lvl7pPr>
            <a:lvl8pPr marL="8335963" indent="-773113" defTabSz="3095625" eaLnBrk="0" fontAlgn="base" hangingPunct="0">
              <a:spcBef>
                <a:spcPct val="0"/>
              </a:spcBef>
              <a:spcAft>
                <a:spcPct val="0"/>
              </a:spcAft>
              <a:defRPr sz="5400">
                <a:solidFill>
                  <a:schemeClr val="tx1"/>
                </a:solidFill>
                <a:latin typeface="Arial" panose="020B0604020202020204" pitchFamily="34" charset="0"/>
              </a:defRPr>
            </a:lvl8pPr>
            <a:lvl9pPr marL="8793163" indent="-773113" defTabSz="3095625" eaLnBrk="0" fontAlgn="base" hangingPunct="0">
              <a:spcBef>
                <a:spcPct val="0"/>
              </a:spcBef>
              <a:spcAft>
                <a:spcPct val="0"/>
              </a:spcAft>
              <a:defRPr sz="5400">
                <a:solidFill>
                  <a:schemeClr val="tx1"/>
                </a:solidFill>
                <a:latin typeface="Arial" panose="020B0604020202020204" pitchFamily="34" charset="0"/>
              </a:defRPr>
            </a:lvl9pPr>
          </a:lstStyle>
          <a:p>
            <a:pPr algn="just" eaLnBrk="1" hangingPunct="1">
              <a:lnSpc>
                <a:spcPct val="80000"/>
              </a:lnSpc>
              <a:spcBef>
                <a:spcPct val="50000"/>
              </a:spcBef>
              <a:buClr>
                <a:schemeClr val="hlink"/>
              </a:buClr>
              <a:buSzPct val="80000"/>
              <a:buFont typeface="Wingdings" panose="05000000000000000000" pitchFamily="2" charset="2"/>
              <a:buNone/>
              <a:defRPr/>
            </a:pPr>
            <a:endParaRPr lang="vi-VN" altLang="en-US" sz="3544">
              <a:solidFill>
                <a:srgbClr val="0000FF"/>
              </a:solidFill>
              <a:latin typeface=".VnArial Narrow" panose="020B7200000000000000" pitchFamily="34" charset="0"/>
              <a:cs typeface="Arial" panose="020B0604020202020204" pitchFamily="34" charset="0"/>
            </a:endParaRPr>
          </a:p>
        </p:txBody>
      </p:sp>
      <p:pic>
        <p:nvPicPr>
          <p:cNvPr id="56324" name="Picture 4" descr="Buomb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991194" y="7773548"/>
            <a:ext cx="8534650" cy="1371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Text Box 5"/>
          <p:cNvSpPr txBox="1">
            <a:spLocks noChangeArrowheads="1"/>
          </p:cNvSpPr>
          <p:nvPr/>
        </p:nvSpPr>
        <p:spPr bwMode="auto">
          <a:xfrm rot="8020409">
            <a:off x="2283188" y="1790605"/>
            <a:ext cx="811842" cy="620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2595" tIns="91304" rIns="182595" bIns="91304">
            <a:spAutoFit/>
          </a:bodyPr>
          <a:lstStyle>
            <a:lvl1pPr marL="1162050" indent="-1162050" defTabSz="3095625">
              <a:defRPr sz="5400">
                <a:solidFill>
                  <a:schemeClr val="tx1"/>
                </a:solidFill>
                <a:latin typeface="Arial" panose="020B0604020202020204" pitchFamily="34" charset="0"/>
              </a:defRPr>
            </a:lvl1pPr>
            <a:lvl2pPr marL="2514600" indent="-968375" defTabSz="3095625">
              <a:defRPr sz="5400">
                <a:solidFill>
                  <a:schemeClr val="tx1"/>
                </a:solidFill>
                <a:latin typeface="Arial" panose="020B0604020202020204" pitchFamily="34" charset="0"/>
              </a:defRPr>
            </a:lvl2pPr>
            <a:lvl3pPr marL="3868738" indent="-773113" defTabSz="3095625">
              <a:defRPr sz="5400">
                <a:solidFill>
                  <a:schemeClr val="tx1"/>
                </a:solidFill>
                <a:latin typeface="Arial" panose="020B0604020202020204" pitchFamily="34" charset="0"/>
              </a:defRPr>
            </a:lvl3pPr>
            <a:lvl4pPr marL="5418138" indent="-771525" defTabSz="3095625">
              <a:defRPr sz="5400">
                <a:solidFill>
                  <a:schemeClr val="tx1"/>
                </a:solidFill>
                <a:latin typeface="Arial" panose="020B0604020202020204" pitchFamily="34" charset="0"/>
              </a:defRPr>
            </a:lvl4pPr>
            <a:lvl5pPr marL="6964363" indent="-773113" defTabSz="3095625">
              <a:defRPr sz="5400">
                <a:solidFill>
                  <a:schemeClr val="tx1"/>
                </a:solidFill>
                <a:latin typeface="Arial" panose="020B0604020202020204" pitchFamily="34" charset="0"/>
              </a:defRPr>
            </a:lvl5pPr>
            <a:lvl6pPr marL="7421563" indent="-773113" defTabSz="3095625" eaLnBrk="0" fontAlgn="base" hangingPunct="0">
              <a:spcBef>
                <a:spcPct val="0"/>
              </a:spcBef>
              <a:spcAft>
                <a:spcPct val="0"/>
              </a:spcAft>
              <a:defRPr sz="5400">
                <a:solidFill>
                  <a:schemeClr val="tx1"/>
                </a:solidFill>
                <a:latin typeface="Arial" panose="020B0604020202020204" pitchFamily="34" charset="0"/>
              </a:defRPr>
            </a:lvl6pPr>
            <a:lvl7pPr marL="7878763" indent="-773113" defTabSz="3095625" eaLnBrk="0" fontAlgn="base" hangingPunct="0">
              <a:spcBef>
                <a:spcPct val="0"/>
              </a:spcBef>
              <a:spcAft>
                <a:spcPct val="0"/>
              </a:spcAft>
              <a:defRPr sz="5400">
                <a:solidFill>
                  <a:schemeClr val="tx1"/>
                </a:solidFill>
                <a:latin typeface="Arial" panose="020B0604020202020204" pitchFamily="34" charset="0"/>
              </a:defRPr>
            </a:lvl7pPr>
            <a:lvl8pPr marL="8335963" indent="-773113" defTabSz="3095625" eaLnBrk="0" fontAlgn="base" hangingPunct="0">
              <a:spcBef>
                <a:spcPct val="0"/>
              </a:spcBef>
              <a:spcAft>
                <a:spcPct val="0"/>
              </a:spcAft>
              <a:defRPr sz="5400">
                <a:solidFill>
                  <a:schemeClr val="tx1"/>
                </a:solidFill>
                <a:latin typeface="Arial" panose="020B0604020202020204" pitchFamily="34" charset="0"/>
              </a:defRPr>
            </a:lvl8pPr>
            <a:lvl9pPr marL="8793163" indent="-773113" defTabSz="3095625" eaLnBrk="0" fontAlgn="base" hangingPunct="0">
              <a:spcBef>
                <a:spcPct val="0"/>
              </a:spcBef>
              <a:spcAft>
                <a:spcPct val="0"/>
              </a:spcAft>
              <a:defRPr sz="5400">
                <a:solidFill>
                  <a:schemeClr val="tx1"/>
                </a:solidFill>
                <a:latin typeface="Arial" panose="020B0604020202020204" pitchFamily="34" charset="0"/>
              </a:defRPr>
            </a:lvl9pPr>
          </a:lstStyle>
          <a:p>
            <a:pPr algn="just" eaLnBrk="1" hangingPunct="1">
              <a:lnSpc>
                <a:spcPct val="80000"/>
              </a:lnSpc>
              <a:spcBef>
                <a:spcPct val="50000"/>
              </a:spcBef>
              <a:buClr>
                <a:schemeClr val="hlink"/>
              </a:buClr>
              <a:buSzPct val="80000"/>
              <a:buFont typeface="Wingdings" panose="05000000000000000000" pitchFamily="2" charset="2"/>
              <a:buNone/>
              <a:defRPr/>
            </a:pPr>
            <a:endParaRPr lang="vi-VN" altLang="en-US" sz="3544">
              <a:solidFill>
                <a:srgbClr val="0000FF"/>
              </a:solidFill>
              <a:latin typeface=".VnArial Narrow" panose="020B7200000000000000" pitchFamily="34" charset="0"/>
              <a:cs typeface="Arial" panose="020B0604020202020204" pitchFamily="34" charset="0"/>
            </a:endParaRPr>
          </a:p>
        </p:txBody>
      </p:sp>
      <p:pic>
        <p:nvPicPr>
          <p:cNvPr id="56326" name="Picture 6" descr="Buomb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71531" y="8113847"/>
            <a:ext cx="8534650" cy="103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5" name="AutoShape 13"/>
          <p:cNvSpPr>
            <a:spLocks noChangeArrowheads="1"/>
          </p:cNvSpPr>
          <p:nvPr/>
        </p:nvSpPr>
        <p:spPr bwMode="auto">
          <a:xfrm>
            <a:off x="276552" y="2083157"/>
            <a:ext cx="18011449" cy="5716641"/>
          </a:xfrm>
          <a:prstGeom prst="star32">
            <a:avLst>
              <a:gd name="adj" fmla="val 37500"/>
            </a:avLst>
          </a:prstGeom>
          <a:gradFill rotWithShape="1">
            <a:gsLst>
              <a:gs pos="0">
                <a:schemeClr val="bg1"/>
              </a:gs>
              <a:gs pos="100000">
                <a:srgbClr val="3399FF"/>
              </a:gs>
            </a:gsLst>
            <a:path path="shape">
              <a:fillToRect l="50000" t="50000" r="50000" b="50000"/>
            </a:path>
          </a:gradFill>
          <a:ln w="9525">
            <a:solidFill>
              <a:schemeClr val="tx1"/>
            </a:solidFill>
            <a:miter lim="800000"/>
            <a:headEnd/>
            <a:tailEnd/>
          </a:ln>
        </p:spPr>
        <p:txBody>
          <a:bodyPr wrap="none" lIns="182595" tIns="91304" rIns="182595" bIns="91304" anchor="ctr"/>
          <a:lstStyle>
            <a:lvl1pPr defTabSz="3095625">
              <a:defRPr sz="5400">
                <a:solidFill>
                  <a:schemeClr val="tx1"/>
                </a:solidFill>
                <a:latin typeface="Arial" panose="020B0604020202020204" pitchFamily="34" charset="0"/>
              </a:defRPr>
            </a:lvl1pPr>
            <a:lvl2pPr marL="2514600" indent="-968375" defTabSz="3095625">
              <a:defRPr sz="5400">
                <a:solidFill>
                  <a:schemeClr val="tx1"/>
                </a:solidFill>
                <a:latin typeface="Arial" panose="020B0604020202020204" pitchFamily="34" charset="0"/>
              </a:defRPr>
            </a:lvl2pPr>
            <a:lvl3pPr marL="3868738" indent="-773113" defTabSz="3095625">
              <a:defRPr sz="5400">
                <a:solidFill>
                  <a:schemeClr val="tx1"/>
                </a:solidFill>
                <a:latin typeface="Arial" panose="020B0604020202020204" pitchFamily="34" charset="0"/>
              </a:defRPr>
            </a:lvl3pPr>
            <a:lvl4pPr marL="5418138" indent="-771525" defTabSz="3095625">
              <a:defRPr sz="5400">
                <a:solidFill>
                  <a:schemeClr val="tx1"/>
                </a:solidFill>
                <a:latin typeface="Arial" panose="020B0604020202020204" pitchFamily="34" charset="0"/>
              </a:defRPr>
            </a:lvl4pPr>
            <a:lvl5pPr marL="6964363" indent="-773113" defTabSz="3095625">
              <a:defRPr sz="5400">
                <a:solidFill>
                  <a:schemeClr val="tx1"/>
                </a:solidFill>
                <a:latin typeface="Arial" panose="020B0604020202020204" pitchFamily="34" charset="0"/>
              </a:defRPr>
            </a:lvl5pPr>
            <a:lvl6pPr marL="7421563" indent="-773113" defTabSz="3095625" eaLnBrk="0" fontAlgn="base" hangingPunct="0">
              <a:spcBef>
                <a:spcPct val="0"/>
              </a:spcBef>
              <a:spcAft>
                <a:spcPct val="0"/>
              </a:spcAft>
              <a:defRPr sz="5400">
                <a:solidFill>
                  <a:schemeClr val="tx1"/>
                </a:solidFill>
                <a:latin typeface="Arial" panose="020B0604020202020204" pitchFamily="34" charset="0"/>
              </a:defRPr>
            </a:lvl6pPr>
            <a:lvl7pPr marL="7878763" indent="-773113" defTabSz="3095625" eaLnBrk="0" fontAlgn="base" hangingPunct="0">
              <a:spcBef>
                <a:spcPct val="0"/>
              </a:spcBef>
              <a:spcAft>
                <a:spcPct val="0"/>
              </a:spcAft>
              <a:defRPr sz="5400">
                <a:solidFill>
                  <a:schemeClr val="tx1"/>
                </a:solidFill>
                <a:latin typeface="Arial" panose="020B0604020202020204" pitchFamily="34" charset="0"/>
              </a:defRPr>
            </a:lvl7pPr>
            <a:lvl8pPr marL="8335963" indent="-773113" defTabSz="3095625" eaLnBrk="0" fontAlgn="base" hangingPunct="0">
              <a:spcBef>
                <a:spcPct val="0"/>
              </a:spcBef>
              <a:spcAft>
                <a:spcPct val="0"/>
              </a:spcAft>
              <a:defRPr sz="5400">
                <a:solidFill>
                  <a:schemeClr val="tx1"/>
                </a:solidFill>
                <a:latin typeface="Arial" panose="020B0604020202020204" pitchFamily="34" charset="0"/>
              </a:defRPr>
            </a:lvl8pPr>
            <a:lvl9pPr marL="8793163" indent="-773113" defTabSz="3095625" eaLnBrk="0" fontAlgn="base" hangingPunct="0">
              <a:spcBef>
                <a:spcPct val="0"/>
              </a:spcBef>
              <a:spcAft>
                <a:spcPct val="0"/>
              </a:spcAft>
              <a:defRPr sz="5400">
                <a:solidFill>
                  <a:schemeClr val="tx1"/>
                </a:solidFill>
                <a:latin typeface="Arial" panose="020B0604020202020204" pitchFamily="34" charset="0"/>
              </a:defRPr>
            </a:lvl9pPr>
          </a:lstStyle>
          <a:p>
            <a:pPr algn="ctr">
              <a:defRPr/>
            </a:pPr>
            <a:r>
              <a:rPr lang="en-US" altLang="en-US" sz="7147" b="1">
                <a:solidFill>
                  <a:srgbClr val="FF0000"/>
                </a:solidFill>
                <a:latin typeface="Times New Roman" panose="02020603050405020304" pitchFamily="18" charset="0"/>
                <a:cs typeface="Times New Roman" panose="02020603050405020304" pitchFamily="18" charset="0"/>
              </a:rPr>
              <a:t>Chúc các em học tốt</a:t>
            </a:r>
          </a:p>
        </p:txBody>
      </p:sp>
      <p:pic>
        <p:nvPicPr>
          <p:cNvPr id="62472" name="Picture 8" descr="Copy of 276_1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3868806" y="6972956"/>
            <a:ext cx="4419194" cy="331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Picture 9" descr="Copy of 276_1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0" y="6972956"/>
            <a:ext cx="4876675" cy="331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4" name="WordArt 10"/>
          <p:cNvSpPr>
            <a:spLocks noChangeArrowheads="1" noChangeShapeType="1" noTextEdit="1"/>
          </p:cNvSpPr>
          <p:nvPr/>
        </p:nvSpPr>
        <p:spPr bwMode="auto">
          <a:xfrm>
            <a:off x="4302011" y="-265185"/>
            <a:ext cx="9906156" cy="3200494"/>
          </a:xfrm>
          <a:prstGeom prst="rect">
            <a:avLst/>
          </a:prstGeom>
        </p:spPr>
        <p:txBody>
          <a:bodyPr wrap="none" fromWordArt="1">
            <a:prstTxWarp prst="textDeflate">
              <a:avLst>
                <a:gd name="adj" fmla="val 18153"/>
              </a:avLst>
            </a:prstTxWarp>
          </a:bodyPr>
          <a:lstStyle/>
          <a:p>
            <a:pPr algn="ctr"/>
            <a:r>
              <a:rPr lang="en-US" sz="2126" b="1" kern="1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Bài học kết thúc</a:t>
            </a:r>
          </a:p>
        </p:txBody>
      </p:sp>
    </p:spTree>
    <p:custDataLst>
      <p:tags r:id="rId1"/>
    </p:custDataLst>
    <p:extLst>
      <p:ext uri="{BB962C8B-B14F-4D97-AF65-F5344CB8AC3E}">
        <p14:creationId xmlns:p14="http://schemas.microsoft.com/office/powerpoint/2010/main" val="3973114329"/>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62474"/>
                                        </p:tgtEl>
                                        <p:attrNameLst>
                                          <p:attrName>style.visibility</p:attrName>
                                        </p:attrNameLst>
                                      </p:cBhvr>
                                      <p:to>
                                        <p:strVal val="visible"/>
                                      </p:to>
                                    </p:set>
                                    <p:animEffect transition="in" filter="wheel(4)">
                                      <p:cBhvr>
                                        <p:cTn id="7" dur="500"/>
                                        <p:tgtEl>
                                          <p:spTgt spid="62474"/>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49165"/>
                                        </p:tgtEl>
                                        <p:attrNameLst>
                                          <p:attrName>style.visibility</p:attrName>
                                        </p:attrNameLst>
                                      </p:cBhvr>
                                      <p:to>
                                        <p:strVal val="visible"/>
                                      </p:to>
                                    </p:set>
                                    <p:animEffect transition="in" filter="wheel(4)">
                                      <p:cBhvr>
                                        <p:cTn id="10" dur="500"/>
                                        <p:tgtEl>
                                          <p:spTgt spid="49165"/>
                                        </p:tgtEl>
                                      </p:cBhvr>
                                    </p:animEffect>
                                  </p:childTnLst>
                                </p:cTn>
                              </p:par>
                              <p:par>
                                <p:cTn id="11" presetID="21" presetClass="entr" presetSubtype="4" fill="hold" nodeType="withEffect">
                                  <p:stCondLst>
                                    <p:cond delay="0"/>
                                  </p:stCondLst>
                                  <p:childTnLst>
                                    <p:set>
                                      <p:cBhvr>
                                        <p:cTn id="12" dur="1" fill="hold">
                                          <p:stCondLst>
                                            <p:cond delay="0"/>
                                          </p:stCondLst>
                                        </p:cTn>
                                        <p:tgtEl>
                                          <p:spTgt spid="62473"/>
                                        </p:tgtEl>
                                        <p:attrNameLst>
                                          <p:attrName>style.visibility</p:attrName>
                                        </p:attrNameLst>
                                      </p:cBhvr>
                                      <p:to>
                                        <p:strVal val="visible"/>
                                      </p:to>
                                    </p:set>
                                    <p:animEffect transition="in" filter="wheel(4)">
                                      <p:cBhvr>
                                        <p:cTn id="13" dur="500"/>
                                        <p:tgtEl>
                                          <p:spTgt spid="62473"/>
                                        </p:tgtEl>
                                      </p:cBhvr>
                                    </p:animEffect>
                                  </p:childTnLst>
                                </p:cTn>
                              </p:par>
                              <p:par>
                                <p:cTn id="14" presetID="21" presetClass="entr" presetSubtype="4" fill="hold" nodeType="withEffect">
                                  <p:stCondLst>
                                    <p:cond delay="0"/>
                                  </p:stCondLst>
                                  <p:childTnLst>
                                    <p:set>
                                      <p:cBhvr>
                                        <p:cTn id="15" dur="1" fill="hold">
                                          <p:stCondLst>
                                            <p:cond delay="0"/>
                                          </p:stCondLst>
                                        </p:cTn>
                                        <p:tgtEl>
                                          <p:spTgt spid="62472"/>
                                        </p:tgtEl>
                                        <p:attrNameLst>
                                          <p:attrName>style.visibility</p:attrName>
                                        </p:attrNameLst>
                                      </p:cBhvr>
                                      <p:to>
                                        <p:strVal val="visible"/>
                                      </p:to>
                                    </p:set>
                                    <p:animEffect transition="in" filter="wheel(4)">
                                      <p:cBhvr>
                                        <p:cTn id="16" dur="500"/>
                                        <p:tgtEl>
                                          <p:spTgt spid="62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5" grpId="0" animBg="1"/>
      <p:bldP spid="6247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609600" y="571500"/>
            <a:ext cx="9677400" cy="3590727"/>
          </a:xfrm>
          <a:prstGeom prst="rect">
            <a:avLst/>
          </a:prstGeom>
        </p:spPr>
        <p:txBody>
          <a:bodyPr wrap="square" lIns="0" tIns="0" rIns="0" bIns="0" rtlCol="0" anchor="t">
            <a:spAutoFit/>
          </a:bodyPr>
          <a:lstStyle/>
          <a:p>
            <a:pPr algn="ctr">
              <a:lnSpc>
                <a:spcPts val="7015"/>
              </a:lnSpc>
            </a:pPr>
            <a:r>
              <a:rPr lang="en-US" sz="6000" spc="70" dirty="0">
                <a:solidFill>
                  <a:srgbClr val="1B512D"/>
                </a:solidFill>
                <a:latin typeface="Times New Roman" panose="02020603050405020304" pitchFamily="18" charset="0"/>
                <a:cs typeface="Times New Roman" panose="02020603050405020304" pitchFamily="18" charset="0"/>
              </a:rPr>
              <a:t>BÀI 32: THỰC HÀNH: CHỨNG MINH THÂN VẬN CHUYỂN NƯỚC VÀ </a:t>
            </a:r>
            <a:r>
              <a:rPr lang="en-US" sz="6000" spc="70" dirty="0" smtClean="0">
                <a:solidFill>
                  <a:srgbClr val="1B512D"/>
                </a:solidFill>
                <a:latin typeface="Times New Roman" panose="02020603050405020304" pitchFamily="18" charset="0"/>
                <a:cs typeface="Times New Roman" panose="02020603050405020304" pitchFamily="18" charset="0"/>
              </a:rPr>
              <a:t>LÁ </a:t>
            </a:r>
            <a:r>
              <a:rPr lang="en-US" sz="6000" spc="70" dirty="0">
                <a:solidFill>
                  <a:srgbClr val="1B512D"/>
                </a:solidFill>
                <a:latin typeface="Times New Roman" panose="02020603050405020304" pitchFamily="18" charset="0"/>
                <a:cs typeface="Times New Roman" panose="02020603050405020304" pitchFamily="18" charset="0"/>
              </a:rPr>
              <a:t>THOÁT HƠI NƯỚC</a:t>
            </a:r>
          </a:p>
        </p:txBody>
      </p:sp>
      <p:pic>
        <p:nvPicPr>
          <p:cNvPr id="3"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14046" r="10705"/>
          <a:stretch>
            <a:fillRect/>
          </a:stretch>
        </p:blipFill>
        <p:spPr>
          <a:xfrm>
            <a:off x="10896600" y="723900"/>
            <a:ext cx="7160156" cy="9348096"/>
          </a:xfrm>
          <a:prstGeom prst="rect">
            <a:avLst/>
          </a:prstGeom>
        </p:spPr>
      </p:pic>
      <p:pic>
        <p:nvPicPr>
          <p:cNvPr id="4"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b="22404"/>
          <a:stretch>
            <a:fillRect/>
          </a:stretch>
        </p:blipFill>
        <p:spPr>
          <a:xfrm>
            <a:off x="9296400" y="5078285"/>
            <a:ext cx="6506584" cy="4993711"/>
          </a:xfrm>
          <a:prstGeom prst="rect">
            <a:avLst/>
          </a:prstGeom>
        </p:spPr>
      </p:pic>
    </p:spTree>
    <p:extLst>
      <p:ext uri="{BB962C8B-B14F-4D97-AF65-F5344CB8AC3E}">
        <p14:creationId xmlns:p14="http://schemas.microsoft.com/office/powerpoint/2010/main" val="162013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792200" y="3416323"/>
            <a:ext cx="3055122" cy="3810964"/>
          </a:xfrm>
          <a:prstGeom prst="rect">
            <a:avLst/>
          </a:prstGeom>
        </p:spPr>
      </p:pic>
      <p:sp>
        <p:nvSpPr>
          <p:cNvPr id="6" name="TextBox 6"/>
          <p:cNvSpPr txBox="1"/>
          <p:nvPr/>
        </p:nvSpPr>
        <p:spPr>
          <a:xfrm>
            <a:off x="533400" y="1485900"/>
            <a:ext cx="11277599" cy="2500685"/>
          </a:xfrm>
          <a:prstGeom prst="rect">
            <a:avLst/>
          </a:prstGeom>
        </p:spPr>
        <p:txBody>
          <a:bodyPr wrap="square" lIns="0" tIns="0" rIns="0" bIns="0" rtlCol="0" anchor="t">
            <a:spAutoFit/>
          </a:bodyPr>
          <a:lstStyle/>
          <a:p>
            <a:pPr>
              <a:lnSpc>
                <a:spcPts val="6485"/>
              </a:lnSpc>
            </a:pPr>
            <a:r>
              <a:rPr lang="en-US" sz="5400" dirty="0" smtClean="0">
                <a:solidFill>
                  <a:srgbClr val="1B512D"/>
                </a:solidFill>
                <a:latin typeface="Times New Roman" panose="02020603050405020304" pitchFamily="18" charset="0"/>
                <a:cs typeface="Times New Roman" panose="02020603050405020304" pitchFamily="18" charset="0"/>
              </a:rPr>
              <a:t>1. THÍ </a:t>
            </a:r>
            <a:r>
              <a:rPr lang="en-US" sz="5400" dirty="0">
                <a:solidFill>
                  <a:srgbClr val="1B512D"/>
                </a:solidFill>
                <a:latin typeface="Times New Roman" panose="02020603050405020304" pitchFamily="18" charset="0"/>
                <a:cs typeface="Times New Roman" panose="02020603050405020304" pitchFamily="18" charset="0"/>
              </a:rPr>
              <a:t>NGHIỆM 1: THÍ NGHIỆM CHỨNG MINH THÂN VẬN CHUYỂN NƯỚC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54213" y="3304922"/>
            <a:ext cx="4408316" cy="4408316"/>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710580" y="3451679"/>
            <a:ext cx="3501087" cy="4114800"/>
          </a:xfrm>
          <a:prstGeom prst="rect">
            <a:avLst/>
          </a:prstGeom>
        </p:spPr>
      </p:pic>
      <p:pic>
        <p:nvPicPr>
          <p:cNvPr id="4" name="Picture 4"/>
          <p:cNvPicPr>
            <a:picLocks noChangeAspect="1"/>
          </p:cNvPicPr>
          <p:nvPr/>
        </p:nvPicPr>
        <p:blipFill>
          <a:blip r:embed="rId5"/>
          <a:srcRect/>
          <a:stretch>
            <a:fillRect/>
          </a:stretch>
        </p:blipFill>
        <p:spPr>
          <a:xfrm>
            <a:off x="5749603" y="4388316"/>
            <a:ext cx="2881665" cy="283844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180805" y="3205720"/>
            <a:ext cx="2259040" cy="4313202"/>
          </a:xfrm>
          <a:prstGeom prst="rect">
            <a:avLst/>
          </a:prstGeom>
        </p:spPr>
      </p:pic>
      <p:pic>
        <p:nvPicPr>
          <p:cNvPr id="6" name="Picture 6"/>
          <p:cNvPicPr>
            <a:picLocks noChangeAspect="1"/>
          </p:cNvPicPr>
          <p:nvPr/>
        </p:nvPicPr>
        <p:blipFill>
          <a:blip r:embed="rId8"/>
          <a:srcRect/>
          <a:stretch>
            <a:fillRect/>
          </a:stretch>
        </p:blipFill>
        <p:spPr>
          <a:xfrm>
            <a:off x="15439845" y="3359529"/>
            <a:ext cx="2848155" cy="4299102"/>
          </a:xfrm>
          <a:prstGeom prst="rect">
            <a:avLst/>
          </a:prstGeom>
        </p:spPr>
      </p:pic>
      <p:pic>
        <p:nvPicPr>
          <p:cNvPr id="7" name="Picture 7"/>
          <p:cNvPicPr>
            <a:picLocks noChangeAspect="1"/>
          </p:cNvPicPr>
          <p:nvPr/>
        </p:nvPicPr>
        <p:blipFill>
          <a:blip r:embed="rId9"/>
          <a:srcRect/>
          <a:stretch>
            <a:fillRect/>
          </a:stretch>
        </p:blipFill>
        <p:spPr>
          <a:xfrm>
            <a:off x="8631268" y="3451679"/>
            <a:ext cx="4711713" cy="4711713"/>
          </a:xfrm>
          <a:prstGeom prst="rect">
            <a:avLst/>
          </a:prstGeom>
        </p:spPr>
      </p:pic>
      <p:sp>
        <p:nvSpPr>
          <p:cNvPr id="12" name="TextBox 12"/>
          <p:cNvSpPr txBox="1"/>
          <p:nvPr/>
        </p:nvSpPr>
        <p:spPr>
          <a:xfrm>
            <a:off x="4642445" y="1918716"/>
            <a:ext cx="8772724" cy="833562"/>
          </a:xfrm>
          <a:prstGeom prst="rect">
            <a:avLst/>
          </a:prstGeom>
        </p:spPr>
        <p:txBody>
          <a:bodyPr lIns="0" tIns="0" rIns="0" bIns="0" rtlCol="0" anchor="t">
            <a:spAutoFit/>
          </a:bodyPr>
          <a:lstStyle/>
          <a:p>
            <a:pPr marL="0" lvl="0" indent="0">
              <a:lnSpc>
                <a:spcPts val="6501"/>
              </a:lnSpc>
            </a:pPr>
            <a:r>
              <a:rPr lang="en-US" sz="6772">
                <a:solidFill>
                  <a:srgbClr val="5A5B82"/>
                </a:solidFill>
                <a:latin typeface="Times New Roman" panose="02020603050405020304" pitchFamily="18" charset="0"/>
                <a:cs typeface="Times New Roman" panose="02020603050405020304" pitchFamily="18" charset="0"/>
              </a:rPr>
              <a:t>DỤNG CỤ, MẪU VẬT</a:t>
            </a:r>
          </a:p>
        </p:txBody>
      </p:sp>
      <p:sp>
        <p:nvSpPr>
          <p:cNvPr id="13" name="TextBox 12"/>
          <p:cNvSpPr txBox="1"/>
          <p:nvPr/>
        </p:nvSpPr>
        <p:spPr>
          <a:xfrm>
            <a:off x="381000" y="7886700"/>
            <a:ext cx="3273103" cy="584775"/>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Cốc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thủy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tinh</a:t>
            </a:r>
            <a:endParaRPr lang="en-US" sz="32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3653426" y="7865663"/>
            <a:ext cx="3273103" cy="584775"/>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Kính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lúp</a:t>
            </a:r>
            <a:endParaRPr lang="en-US" sz="32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5870897" y="7824576"/>
            <a:ext cx="3273103"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Dao </a:t>
            </a:r>
            <a:r>
              <a:rPr lang="en-US" sz="3200" dirty="0" err="1" smtClean="0">
                <a:latin typeface="Times New Roman" panose="02020603050405020304" pitchFamily="18" charset="0"/>
                <a:cs typeface="Times New Roman" panose="02020603050405020304" pitchFamily="18" charset="0"/>
              </a:rPr>
              <a:t>mổ</a:t>
            </a:r>
            <a:endParaRPr lang="en-US" sz="32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9326529" y="7850280"/>
            <a:ext cx="3273103" cy="584775"/>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Mực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nước</a:t>
            </a:r>
            <a:endParaRPr lang="en-US" sz="32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13803293" y="7850279"/>
            <a:ext cx="4332307" cy="584775"/>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Cần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tay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hoặc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hoa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hồng</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anim calcmode="lin" valueType="num">
                                      <p:cBhvr>
                                        <p:cTn id="51" dur="1000" fill="hold"/>
                                        <p:tgtEl>
                                          <p:spTgt spid="6"/>
                                        </p:tgtEl>
                                        <p:attrNameLst>
                                          <p:attrName>ppt_x</p:attrName>
                                        </p:attrNameLst>
                                      </p:cBhvr>
                                      <p:tavLst>
                                        <p:tav tm="0">
                                          <p:val>
                                            <p:strVal val="#ppt_x"/>
                                          </p:val>
                                        </p:tav>
                                        <p:tav tm="100000">
                                          <p:val>
                                            <p:strVal val="#ppt_x"/>
                                          </p:val>
                                        </p:tav>
                                      </p:tavLst>
                                    </p:anim>
                                    <p:anim calcmode="lin" valueType="num">
                                      <p:cBhvr>
                                        <p:cTn id="52" dur="1000" fill="hold"/>
                                        <p:tgtEl>
                                          <p:spTgt spid="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47114559"/>
              </p:ext>
            </p:extLst>
          </p:nvPr>
        </p:nvGraphicFramePr>
        <p:xfrm>
          <a:off x="762000" y="254717"/>
          <a:ext cx="16916400" cy="9735820"/>
        </p:xfrm>
        <a:graphic>
          <a:graphicData uri="http://schemas.openxmlformats.org/drawingml/2006/table">
            <a:tbl>
              <a:tblPr firstRow="1" firstCol="1" bandRow="1">
                <a:tableStyleId>{5940675A-B579-460E-94D1-54222C63F5DA}</a:tableStyleId>
              </a:tblPr>
              <a:tblGrid>
                <a:gridCol w="16916400">
                  <a:extLst>
                    <a:ext uri="{9D8B030D-6E8A-4147-A177-3AD203B41FA5}">
                      <a16:colId xmlns:a16="http://schemas.microsoft.com/office/drawing/2014/main" xmlns="" val="351023161"/>
                    </a:ext>
                  </a:extLst>
                </a:gridCol>
              </a:tblGrid>
              <a:tr h="738043">
                <a:tc>
                  <a:txBody>
                    <a:bodyPr/>
                    <a:lstStyle/>
                    <a:p>
                      <a:pPr algn="ctr">
                        <a:lnSpc>
                          <a:spcPct val="115000"/>
                        </a:lnSpc>
                        <a:spcAft>
                          <a:spcPts val="0"/>
                        </a:spcAft>
                      </a:pPr>
                      <a:r>
                        <a:rPr lang="nl-NL" sz="2800" b="1" dirty="0">
                          <a:effectLst/>
                          <a:latin typeface="Times New Roman" panose="02020603050405020304" pitchFamily="18" charset="0"/>
                          <a:cs typeface="Times New Roman" panose="02020603050405020304" pitchFamily="18" charset="0"/>
                        </a:rPr>
                        <a:t>PHIẾU HỌC TẬP</a:t>
                      </a:r>
                      <a:endParaRPr lang="en-US" sz="2800" b="1"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nl-NL" sz="2800" b="1" dirty="0">
                          <a:effectLst/>
                          <a:latin typeface="Times New Roman" panose="02020603050405020304" pitchFamily="18" charset="0"/>
                          <a:cs typeface="Times New Roman" panose="02020603050405020304" pitchFamily="18" charset="0"/>
                        </a:rPr>
                        <a:t>Thực hành: Chứng minh thân vận chuyển nước</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362" marR="46362" marT="0" marB="0"/>
                </a:tc>
                <a:extLst>
                  <a:ext uri="{0D108BD9-81ED-4DB2-BD59-A6C34878D82A}">
                    <a16:rowId xmlns:a16="http://schemas.microsoft.com/office/drawing/2014/main" xmlns="" val="217431786"/>
                  </a:ext>
                </a:extLst>
              </a:tr>
              <a:tr h="8341740">
                <a:tc>
                  <a:txBody>
                    <a:bodyPr/>
                    <a:lstStyle/>
                    <a:p>
                      <a:pPr algn="just">
                        <a:lnSpc>
                          <a:spcPct val="115000"/>
                        </a:lnSpc>
                        <a:spcAft>
                          <a:spcPts val="0"/>
                        </a:spcAft>
                      </a:pPr>
                      <a:r>
                        <a:rPr lang="nl-NL" sz="2800" b="1" dirty="0">
                          <a:effectLst/>
                          <a:latin typeface="Times New Roman" panose="02020603050405020304" pitchFamily="18" charset="0"/>
                          <a:cs typeface="Times New Roman" panose="02020603050405020304" pitchFamily="18" charset="0"/>
                        </a:rPr>
                        <a:t>- Họ và tên:</a:t>
                      </a:r>
                      <a:endParaRPr lang="en-US" sz="2800" b="1"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nl-NL" sz="2800" b="1" dirty="0">
                          <a:effectLst/>
                          <a:latin typeface="Times New Roman" panose="02020603050405020304" pitchFamily="18" charset="0"/>
                          <a:cs typeface="Times New Roman" panose="02020603050405020304" pitchFamily="18" charset="0"/>
                        </a:rPr>
                        <a:t>- Nhóm:</a:t>
                      </a:r>
                      <a:endParaRPr lang="en-US" sz="2800" b="1"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nl-NL" sz="2800" b="1" dirty="0">
                          <a:effectLst/>
                          <a:latin typeface="Times New Roman" panose="02020603050405020304" pitchFamily="18" charset="0"/>
                          <a:cs typeface="Times New Roman" panose="02020603050405020304" pitchFamily="18" charset="0"/>
                        </a:rPr>
                        <a:t>1. Chuẩn bị:</a:t>
                      </a:r>
                      <a:endParaRPr lang="en-US" sz="2800" b="1"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nl-NL"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nl-NL"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nl-NL" sz="2800" b="1" dirty="0">
                          <a:effectLst/>
                          <a:latin typeface="Times New Roman" panose="02020603050405020304" pitchFamily="18" charset="0"/>
                          <a:cs typeface="Times New Roman" panose="02020603050405020304" pitchFamily="18" charset="0"/>
                        </a:rPr>
                        <a:t>2. Quy trình:</a:t>
                      </a:r>
                      <a:endParaRPr lang="en-US" sz="2800" b="1"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nl-NL"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nl-NL"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nl-NL" sz="2800" b="1" dirty="0">
                          <a:effectLst/>
                          <a:latin typeface="Times New Roman" panose="02020603050405020304" pitchFamily="18" charset="0"/>
                          <a:cs typeface="Times New Roman" panose="02020603050405020304" pitchFamily="18" charset="0"/>
                        </a:rPr>
                        <a:t>3. Hiện tượng/ kết quả:</a:t>
                      </a:r>
                      <a:endParaRPr lang="en-US" sz="2800" b="1"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nl-NL"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nl-NL"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nl-NL" sz="2800" b="1" dirty="0">
                          <a:effectLst/>
                          <a:latin typeface="Times New Roman" panose="02020603050405020304" pitchFamily="18" charset="0"/>
                          <a:cs typeface="Times New Roman" panose="02020603050405020304" pitchFamily="18" charset="0"/>
                        </a:rPr>
                        <a:t>4. Câu hỏi mở rộng:</a:t>
                      </a:r>
                      <a:endParaRPr lang="en-US" sz="2800" b="1"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nl-NL" sz="2800" dirty="0">
                          <a:effectLst/>
                          <a:latin typeface="Times New Roman" panose="02020603050405020304" pitchFamily="18" charset="0"/>
                          <a:cs typeface="Times New Roman" panose="02020603050405020304" pitchFamily="18" charset="0"/>
                        </a:rPr>
                        <a:t>a. Tại sao trong thí nghiệm chứng minh thân </a:t>
                      </a:r>
                      <a:r>
                        <a:rPr lang="nl-NL" sz="2800" dirty="0" smtClean="0">
                          <a:effectLst/>
                          <a:latin typeface="Times New Roman" panose="02020603050405020304" pitchFamily="18" charset="0"/>
                          <a:cs typeface="Times New Roman" panose="02020603050405020304" pitchFamily="18" charset="0"/>
                        </a:rPr>
                        <a:t>vận </a:t>
                      </a:r>
                      <a:r>
                        <a:rPr lang="nl-NL" sz="2800" dirty="0">
                          <a:effectLst/>
                          <a:latin typeface="Times New Roman" panose="02020603050405020304" pitchFamily="18" charset="0"/>
                          <a:cs typeface="Times New Roman" panose="02020603050405020304" pitchFamily="18" charset="0"/>
                        </a:rPr>
                        <a:t>chuyển nước ta phải sử dụng nước pha màu?</a:t>
                      </a:r>
                      <a:endParaRPr lang="en-US" sz="28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nl-NL" sz="2800" dirty="0">
                          <a:effectLst/>
                          <a:latin typeface="Times New Roman" panose="02020603050405020304" pitchFamily="18" charset="0"/>
                          <a:cs typeface="Times New Roman" panose="02020603050405020304" pitchFamily="18" charset="0"/>
                        </a:rPr>
                        <a:t>b. Đệm mà chúng ta nằm hàng ngày được làm từ mủ của cây cao su, mủ cao su chính là chất hữu cơ được vận chuyển trong mạch rây. Tại sao khi thu hoạch mủ, người ta lại rạch chéo thân cây mà không rạch ngang mặc dù rạch ngang thu được nhiều mủ hơn?</a:t>
                      </a:r>
                      <a:endParaRPr lang="en-US" sz="28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nl-NL" sz="2800" dirty="0">
                          <a:effectLst/>
                          <a:latin typeface="Times New Roman" panose="02020603050405020304" pitchFamily="18" charset="0"/>
                          <a:cs typeface="Times New Roman" panose="02020603050405020304" pitchFamily="18" charset="0"/>
                        </a:rPr>
                        <a:t>c. Tại sao gọi dòng vận chuyển đi lên lại gọi là mạch gỗ? (cấu tạo mạch gỗ có điểm gì đặc biệt)?</a:t>
                      </a:r>
                      <a:endParaRPr lang="en-US" sz="28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nl-NL" sz="2800" dirty="0">
                          <a:effectLst/>
                          <a:latin typeface="Times New Roman" panose="02020603050405020304" pitchFamily="18" charset="0"/>
                          <a:cs typeface="Times New Roman" panose="02020603050405020304" pitchFamily="18" charset="0"/>
                        </a:rPr>
                        <a:t>d. Tại sao gọi dòng vận chuyển đi xuống là mạch rây? (cấu tạo của mạch rây có đặc điểm gì đặc biệt?).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362" marR="46362" marT="0" marB="0"/>
                </a:tc>
                <a:extLst>
                  <a:ext uri="{0D108BD9-81ED-4DB2-BD59-A6C34878D82A}">
                    <a16:rowId xmlns:a16="http://schemas.microsoft.com/office/drawing/2014/main" xmlns="" val="3712181440"/>
                  </a:ext>
                </a:extLst>
              </a:tr>
            </a:tbl>
          </a:graphicData>
        </a:graphic>
      </p:graphicFrame>
    </p:spTree>
    <p:extLst>
      <p:ext uri="{BB962C8B-B14F-4D97-AF65-F5344CB8AC3E}">
        <p14:creationId xmlns:p14="http://schemas.microsoft.com/office/powerpoint/2010/main" val="417737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FEF"/>
        </a:solidFill>
        <a:effectLst/>
      </p:bgPr>
    </p:bg>
    <p:spTree>
      <p:nvGrpSpPr>
        <p:cNvPr id="1" name=""/>
        <p:cNvGrpSpPr/>
        <p:nvPr/>
      </p:nvGrpSpPr>
      <p:grpSpPr>
        <a:xfrm>
          <a:off x="0" y="0"/>
          <a:ext cx="0" cy="0"/>
          <a:chOff x="0" y="0"/>
          <a:chExt cx="0" cy="0"/>
        </a:xfrm>
      </p:grpSpPr>
      <p:grpSp>
        <p:nvGrpSpPr>
          <p:cNvPr id="7" name="Group 7"/>
          <p:cNvGrpSpPr/>
          <p:nvPr/>
        </p:nvGrpSpPr>
        <p:grpSpPr>
          <a:xfrm>
            <a:off x="1028700" y="1026795"/>
            <a:ext cx="4902070" cy="1128147"/>
            <a:chOff x="0" y="-38100"/>
            <a:chExt cx="6536093" cy="1504196"/>
          </a:xfrm>
        </p:grpSpPr>
        <p:sp>
          <p:nvSpPr>
            <p:cNvPr id="8" name="TextBox 8"/>
            <p:cNvSpPr txBox="1"/>
            <p:nvPr/>
          </p:nvSpPr>
          <p:spPr>
            <a:xfrm>
              <a:off x="0" y="884740"/>
              <a:ext cx="6536093" cy="581356"/>
            </a:xfrm>
            <a:prstGeom prst="rect">
              <a:avLst/>
            </a:prstGeom>
          </p:spPr>
          <p:txBody>
            <a:bodyPr lIns="0" tIns="0" rIns="0" bIns="0" rtlCol="0" anchor="t">
              <a:spAutoFit/>
            </a:bodyPr>
            <a:lstStyle/>
            <a:p>
              <a:pPr marL="0" lvl="0" indent="0" algn="l">
                <a:lnSpc>
                  <a:spcPts val="3359"/>
                </a:lnSpc>
                <a:spcBef>
                  <a:spcPct val="0"/>
                </a:spcBef>
              </a:pPr>
              <a:endParaRPr lang="en-US" sz="2400" u="none" spc="-74" dirty="0">
                <a:latin typeface="Times New Roman" panose="02020603050405020304" pitchFamily="18" charset="0"/>
                <a:cs typeface="Times New Roman" panose="02020603050405020304" pitchFamily="18" charset="0"/>
              </a:endParaRPr>
            </a:p>
          </p:txBody>
        </p:sp>
        <p:sp>
          <p:nvSpPr>
            <p:cNvPr id="9" name="TextBox 9"/>
            <p:cNvSpPr txBox="1"/>
            <p:nvPr/>
          </p:nvSpPr>
          <p:spPr>
            <a:xfrm>
              <a:off x="0" y="-38100"/>
              <a:ext cx="6536093" cy="581356"/>
            </a:xfrm>
            <a:prstGeom prst="rect">
              <a:avLst/>
            </a:prstGeom>
          </p:spPr>
          <p:txBody>
            <a:bodyPr lIns="0" tIns="0" rIns="0" bIns="0" rtlCol="0" anchor="t">
              <a:spAutoFit/>
            </a:bodyPr>
            <a:lstStyle/>
            <a:p>
              <a:pPr marL="0" lvl="0" indent="0" algn="l">
                <a:lnSpc>
                  <a:spcPts val="3359"/>
                </a:lnSpc>
                <a:spcBef>
                  <a:spcPct val="0"/>
                </a:spcBef>
              </a:pPr>
              <a:r>
                <a:rPr lang="en-US" sz="3600" u="none" dirty="0" err="1" smtClean="0">
                  <a:latin typeface="Times New Roman" panose="02020603050405020304" pitchFamily="18" charset="0"/>
                  <a:cs typeface="Times New Roman" panose="02020603050405020304" pitchFamily="18" charset="0"/>
                </a:rPr>
                <a:t>Bước</a:t>
              </a:r>
              <a:r>
                <a:rPr lang="en-US" sz="3600" u="none" dirty="0" smtClean="0">
                  <a:latin typeface="Times New Roman" panose="02020603050405020304" pitchFamily="18" charset="0"/>
                  <a:cs typeface="Times New Roman" panose="02020603050405020304" pitchFamily="18" charset="0"/>
                </a:rPr>
                <a:t> 1</a:t>
              </a:r>
              <a:endParaRPr lang="en-US" sz="3600" u="none" dirty="0">
                <a:latin typeface="Times New Roman" panose="02020603050405020304" pitchFamily="18" charset="0"/>
                <a:cs typeface="Times New Roman" panose="02020603050405020304" pitchFamily="18" charset="0"/>
              </a:endParaRPr>
            </a:p>
          </p:txBody>
        </p:sp>
      </p:grpSp>
      <p:grpSp>
        <p:nvGrpSpPr>
          <p:cNvPr id="19" name="Group 19"/>
          <p:cNvGrpSpPr/>
          <p:nvPr/>
        </p:nvGrpSpPr>
        <p:grpSpPr>
          <a:xfrm>
            <a:off x="6275890" y="3709315"/>
            <a:ext cx="5736220" cy="2868369"/>
            <a:chOff x="0" y="0"/>
            <a:chExt cx="7648293" cy="3824493"/>
          </a:xfrm>
        </p:grpSpPr>
        <p:grpSp>
          <p:nvGrpSpPr>
            <p:cNvPr id="20" name="Group 20"/>
            <p:cNvGrpSpPr/>
            <p:nvPr/>
          </p:nvGrpSpPr>
          <p:grpSpPr>
            <a:xfrm>
              <a:off x="0" y="0"/>
              <a:ext cx="7648293" cy="3824493"/>
              <a:chOff x="0" y="0"/>
              <a:chExt cx="2404597" cy="1202407"/>
            </a:xfrm>
          </p:grpSpPr>
          <p:sp>
            <p:nvSpPr>
              <p:cNvPr id="21" name="Freeform 21"/>
              <p:cNvSpPr/>
              <p:nvPr/>
            </p:nvSpPr>
            <p:spPr>
              <a:xfrm>
                <a:off x="0" y="0"/>
                <a:ext cx="2404596" cy="1202407"/>
              </a:xfrm>
              <a:custGeom>
                <a:avLst/>
                <a:gdLst/>
                <a:ahLst/>
                <a:cxnLst/>
                <a:rect l="l" t="t" r="r" b="b"/>
                <a:pathLst>
                  <a:path w="2404596" h="1202407">
                    <a:moveTo>
                      <a:pt x="0" y="0"/>
                    </a:moveTo>
                    <a:lnTo>
                      <a:pt x="2404596" y="0"/>
                    </a:lnTo>
                    <a:lnTo>
                      <a:pt x="2404596" y="1202407"/>
                    </a:lnTo>
                    <a:lnTo>
                      <a:pt x="0" y="1202407"/>
                    </a:lnTo>
                    <a:close/>
                  </a:path>
                </a:pathLst>
              </a:custGeom>
              <a:solidFill>
                <a:srgbClr val="FFFFFF"/>
              </a:solidFill>
            </p:spPr>
          </p:sp>
        </p:grpSp>
        <p:sp>
          <p:nvSpPr>
            <p:cNvPr id="22" name="TextBox 22"/>
            <p:cNvSpPr txBox="1"/>
            <p:nvPr/>
          </p:nvSpPr>
          <p:spPr>
            <a:xfrm>
              <a:off x="759140" y="1338016"/>
              <a:ext cx="6130013" cy="1214008"/>
            </a:xfrm>
            <a:prstGeom prst="rect">
              <a:avLst/>
            </a:prstGeom>
          </p:spPr>
          <p:txBody>
            <a:bodyPr lIns="0" tIns="0" rIns="0" bIns="0" rtlCol="0" anchor="t">
              <a:spAutoFit/>
            </a:bodyPr>
            <a:lstStyle/>
            <a:p>
              <a:pPr marL="0" lvl="0" indent="0" algn="ctr">
                <a:lnSpc>
                  <a:spcPts val="7056"/>
                </a:lnSpc>
                <a:spcBef>
                  <a:spcPct val="0"/>
                </a:spcBef>
              </a:pPr>
              <a:r>
                <a:rPr lang="en-US" sz="7200" spc="-511">
                  <a:latin typeface="Times New Roman" panose="02020603050405020304" pitchFamily="18" charset="0"/>
                  <a:cs typeface="Times New Roman" panose="02020603050405020304" pitchFamily="18" charset="0"/>
                </a:rPr>
                <a:t>Quy trình</a:t>
              </a:r>
            </a:p>
          </p:txBody>
        </p:sp>
      </p:grpSp>
      <p:sp>
        <p:nvSpPr>
          <p:cNvPr id="24" name="TextBox 11"/>
          <p:cNvSpPr txBox="1"/>
          <p:nvPr/>
        </p:nvSpPr>
        <p:spPr>
          <a:xfrm>
            <a:off x="1009650" y="1802428"/>
            <a:ext cx="6457950" cy="1744067"/>
          </a:xfrm>
          <a:prstGeom prst="rect">
            <a:avLst/>
          </a:prstGeom>
        </p:spPr>
        <p:txBody>
          <a:bodyPr wrap="square" lIns="0" tIns="0" rIns="0" bIns="0" rtlCol="0" anchor="t">
            <a:spAutoFit/>
          </a:bodyPr>
          <a:lstStyle/>
          <a:p>
            <a:pPr lvl="0">
              <a:lnSpc>
                <a:spcPts val="3359"/>
              </a:lnSpc>
              <a:spcBef>
                <a:spcPct val="0"/>
              </a:spcBef>
            </a:pP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ngang</a:t>
            </a:r>
            <a:r>
              <a:rPr lang="en-US" sz="3200" dirty="0">
                <a:latin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cs typeface="Times New Roman" panose="02020603050405020304" pitchFamily="18" charset="0"/>
              </a:rPr>
              <a:t>cuống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cắm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chỗ</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thoáng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30 - 60 </a:t>
            </a:r>
            <a:r>
              <a:rPr lang="en-US" sz="3200" dirty="0" err="1">
                <a:latin typeface="Times New Roman" panose="02020603050405020304" pitchFamily="18" charset="0"/>
                <a:cs typeface="Times New Roman" panose="02020603050405020304" pitchFamily="18" charset="0"/>
              </a:rPr>
              <a:t>phút</a:t>
            </a:r>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t>
            </a:r>
            <a:r>
              <a:rPr lang="en-US" sz="3200" dirty="0" err="1" smtClean="0">
                <a:latin typeface="Times New Roman" panose="02020603050405020304" pitchFamily="18" charset="0"/>
                <a:cs typeface="Times New Roman" panose="02020603050405020304" pitchFamily="18" charset="0"/>
              </a:rPr>
              <a:t>ổi</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lá</a:t>
            </a:r>
            <a:r>
              <a:rPr lang="en-US" sz="2400" dirty="0">
                <a:latin typeface="Times New Roman" panose="02020603050405020304" pitchFamily="18" charset="0"/>
                <a:cs typeface="Times New Roman" panose="02020603050405020304" pitchFamily="18" charset="0"/>
              </a:rPr>
              <a:t>.</a:t>
            </a:r>
            <a:endParaRPr lang="en-US" sz="2400" u="none" spc="-74" dirty="0">
              <a:latin typeface="Times New Roman" panose="02020603050405020304" pitchFamily="18" charset="0"/>
              <a:cs typeface="Times New Roman" panose="02020603050405020304" pitchFamily="18" charset="0"/>
            </a:endParaRPr>
          </a:p>
        </p:txBody>
      </p:sp>
      <p:grpSp>
        <p:nvGrpSpPr>
          <p:cNvPr id="25" name="Group 7"/>
          <p:cNvGrpSpPr/>
          <p:nvPr/>
        </p:nvGrpSpPr>
        <p:grpSpPr>
          <a:xfrm>
            <a:off x="1172356" y="1167253"/>
            <a:ext cx="18893514" cy="1176803"/>
            <a:chOff x="0" y="-102975"/>
            <a:chExt cx="25191351" cy="1569071"/>
          </a:xfrm>
        </p:grpSpPr>
        <p:sp>
          <p:nvSpPr>
            <p:cNvPr id="26" name="TextBox 8"/>
            <p:cNvSpPr txBox="1"/>
            <p:nvPr/>
          </p:nvSpPr>
          <p:spPr>
            <a:xfrm>
              <a:off x="0" y="884740"/>
              <a:ext cx="6536093" cy="581356"/>
            </a:xfrm>
            <a:prstGeom prst="rect">
              <a:avLst/>
            </a:prstGeom>
          </p:spPr>
          <p:txBody>
            <a:bodyPr lIns="0" tIns="0" rIns="0" bIns="0" rtlCol="0" anchor="t">
              <a:spAutoFit/>
            </a:bodyPr>
            <a:lstStyle/>
            <a:p>
              <a:pPr marL="0" lvl="0" indent="0" algn="l">
                <a:lnSpc>
                  <a:spcPts val="3359"/>
                </a:lnSpc>
                <a:spcBef>
                  <a:spcPct val="0"/>
                </a:spcBef>
              </a:pPr>
              <a:endParaRPr lang="en-US" sz="2400" u="none" spc="-74" dirty="0">
                <a:latin typeface="Times New Roman" panose="02020603050405020304" pitchFamily="18" charset="0"/>
                <a:cs typeface="Times New Roman" panose="02020603050405020304" pitchFamily="18" charset="0"/>
              </a:endParaRPr>
            </a:p>
          </p:txBody>
        </p:sp>
        <p:sp>
          <p:nvSpPr>
            <p:cNvPr id="27" name="TextBox 9"/>
            <p:cNvSpPr txBox="1"/>
            <p:nvPr/>
          </p:nvSpPr>
          <p:spPr>
            <a:xfrm>
              <a:off x="18655258" y="-102975"/>
              <a:ext cx="6536093" cy="594864"/>
            </a:xfrm>
            <a:prstGeom prst="rect">
              <a:avLst/>
            </a:prstGeom>
          </p:spPr>
          <p:txBody>
            <a:bodyPr lIns="0" tIns="0" rIns="0" bIns="0" rtlCol="0" anchor="t">
              <a:spAutoFit/>
            </a:bodyPr>
            <a:lstStyle/>
            <a:p>
              <a:pPr marL="0" lvl="0" indent="0" algn="l">
                <a:lnSpc>
                  <a:spcPts val="3359"/>
                </a:lnSpc>
                <a:spcBef>
                  <a:spcPct val="0"/>
                </a:spcBef>
              </a:pPr>
              <a:r>
                <a:rPr lang="en-US" sz="3600" u="none" dirty="0" err="1" smtClean="0">
                  <a:latin typeface="Times New Roman" panose="02020603050405020304" pitchFamily="18" charset="0"/>
                  <a:cs typeface="Times New Roman" panose="02020603050405020304" pitchFamily="18" charset="0"/>
                </a:rPr>
                <a:t>Bước</a:t>
              </a:r>
              <a:r>
                <a:rPr lang="en-US" sz="3600" u="none" dirty="0" smtClean="0">
                  <a:latin typeface="Times New Roman" panose="02020603050405020304" pitchFamily="18" charset="0"/>
                  <a:cs typeface="Times New Roman" panose="02020603050405020304" pitchFamily="18" charset="0"/>
                </a:rPr>
                <a:t> 2</a:t>
              </a:r>
              <a:endParaRPr lang="en-US" sz="3600" u="none" dirty="0">
                <a:latin typeface="Times New Roman" panose="02020603050405020304" pitchFamily="18" charset="0"/>
                <a:cs typeface="Times New Roman" panose="02020603050405020304" pitchFamily="18" charset="0"/>
              </a:endParaRPr>
            </a:p>
          </p:txBody>
        </p:sp>
      </p:grpSp>
      <p:sp>
        <p:nvSpPr>
          <p:cNvPr id="31" name="TextBox 11"/>
          <p:cNvSpPr txBox="1"/>
          <p:nvPr/>
        </p:nvSpPr>
        <p:spPr>
          <a:xfrm>
            <a:off x="10707349" y="1784259"/>
            <a:ext cx="6457950" cy="1308050"/>
          </a:xfrm>
          <a:prstGeom prst="rect">
            <a:avLst/>
          </a:prstGeom>
        </p:spPr>
        <p:txBody>
          <a:bodyPr wrap="square" lIns="0" tIns="0" rIns="0" bIns="0" rtlCol="0" anchor="t">
            <a:spAutoFit/>
          </a:bodyPr>
          <a:lstStyle/>
          <a:p>
            <a:pPr lvl="0">
              <a:lnSpc>
                <a:spcPts val="3359"/>
              </a:lnSpc>
              <a:spcBef>
                <a:spcPct val="0"/>
              </a:spcBef>
            </a:pP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ngang</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phần</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nhuộm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màu</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thành</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ngắn</a:t>
            </a:r>
            <a:r>
              <a:rPr lang="en-US" sz="3200" dirty="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a:t>
            </a:r>
            <a:endParaRPr lang="en-US" sz="3200" u="none" spc="-74" dirty="0">
              <a:latin typeface="Times New Roman" panose="02020603050405020304" pitchFamily="18" charset="0"/>
              <a:cs typeface="Times New Roman" panose="02020603050405020304" pitchFamily="18" charset="0"/>
            </a:endParaRPr>
          </a:p>
        </p:txBody>
      </p:sp>
      <p:grpSp>
        <p:nvGrpSpPr>
          <p:cNvPr id="33" name="Group 7"/>
          <p:cNvGrpSpPr/>
          <p:nvPr/>
        </p:nvGrpSpPr>
        <p:grpSpPr>
          <a:xfrm>
            <a:off x="8244707" y="6977252"/>
            <a:ext cx="4902070" cy="1128147"/>
            <a:chOff x="0" y="-38100"/>
            <a:chExt cx="6536093" cy="1504196"/>
          </a:xfrm>
        </p:grpSpPr>
        <p:sp>
          <p:nvSpPr>
            <p:cNvPr id="34" name="TextBox 8"/>
            <p:cNvSpPr txBox="1"/>
            <p:nvPr/>
          </p:nvSpPr>
          <p:spPr>
            <a:xfrm>
              <a:off x="0" y="884740"/>
              <a:ext cx="6536093" cy="581356"/>
            </a:xfrm>
            <a:prstGeom prst="rect">
              <a:avLst/>
            </a:prstGeom>
          </p:spPr>
          <p:txBody>
            <a:bodyPr lIns="0" tIns="0" rIns="0" bIns="0" rtlCol="0" anchor="t">
              <a:spAutoFit/>
            </a:bodyPr>
            <a:lstStyle/>
            <a:p>
              <a:pPr marL="0" lvl="0" indent="0" algn="l">
                <a:lnSpc>
                  <a:spcPts val="3359"/>
                </a:lnSpc>
                <a:spcBef>
                  <a:spcPct val="0"/>
                </a:spcBef>
              </a:pPr>
              <a:endParaRPr lang="en-US" sz="2400" u="none" spc="-74" dirty="0">
                <a:latin typeface="Times New Roman" panose="02020603050405020304" pitchFamily="18" charset="0"/>
                <a:cs typeface="Times New Roman" panose="02020603050405020304" pitchFamily="18" charset="0"/>
              </a:endParaRPr>
            </a:p>
          </p:txBody>
        </p:sp>
        <p:sp>
          <p:nvSpPr>
            <p:cNvPr id="35" name="TextBox 9"/>
            <p:cNvSpPr txBox="1"/>
            <p:nvPr/>
          </p:nvSpPr>
          <p:spPr>
            <a:xfrm>
              <a:off x="0" y="-38100"/>
              <a:ext cx="6536093" cy="594864"/>
            </a:xfrm>
            <a:prstGeom prst="rect">
              <a:avLst/>
            </a:prstGeom>
          </p:spPr>
          <p:txBody>
            <a:bodyPr lIns="0" tIns="0" rIns="0" bIns="0" rtlCol="0" anchor="t">
              <a:spAutoFit/>
            </a:bodyPr>
            <a:lstStyle/>
            <a:p>
              <a:pPr marL="0" lvl="0" indent="0" algn="l">
                <a:lnSpc>
                  <a:spcPts val="3359"/>
                </a:lnSpc>
                <a:spcBef>
                  <a:spcPct val="0"/>
                </a:spcBef>
              </a:pPr>
              <a:r>
                <a:rPr lang="en-US" sz="3600" u="none" dirty="0" err="1" smtClean="0">
                  <a:latin typeface="Times New Roman" panose="02020603050405020304" pitchFamily="18" charset="0"/>
                  <a:cs typeface="Times New Roman" panose="02020603050405020304" pitchFamily="18" charset="0"/>
                </a:rPr>
                <a:t>Bước</a:t>
              </a:r>
              <a:r>
                <a:rPr lang="en-US" sz="3600" u="none" dirty="0" smtClean="0">
                  <a:latin typeface="Times New Roman" panose="02020603050405020304" pitchFamily="18" charset="0"/>
                  <a:cs typeface="Times New Roman" panose="02020603050405020304" pitchFamily="18" charset="0"/>
                </a:rPr>
                <a:t> 3</a:t>
              </a:r>
              <a:endParaRPr lang="en-US" sz="3600" u="none" dirty="0">
                <a:latin typeface="Times New Roman" panose="02020603050405020304" pitchFamily="18" charset="0"/>
                <a:cs typeface="Times New Roman" panose="02020603050405020304" pitchFamily="18" charset="0"/>
              </a:endParaRPr>
            </a:p>
          </p:txBody>
        </p:sp>
      </p:grpSp>
      <p:sp>
        <p:nvSpPr>
          <p:cNvPr id="39" name="TextBox 11"/>
          <p:cNvSpPr txBox="1"/>
          <p:nvPr/>
        </p:nvSpPr>
        <p:spPr>
          <a:xfrm>
            <a:off x="6277139" y="7649730"/>
            <a:ext cx="6457950" cy="872034"/>
          </a:xfrm>
          <a:prstGeom prst="rect">
            <a:avLst/>
          </a:prstGeom>
        </p:spPr>
        <p:txBody>
          <a:bodyPr wrap="square" lIns="0" tIns="0" rIns="0" bIns="0" rtlCol="0" anchor="t">
            <a:spAutoFit/>
          </a:bodyPr>
          <a:lstStyle/>
          <a:p>
            <a:pPr lvl="0">
              <a:lnSpc>
                <a:spcPts val="3359"/>
              </a:lnSpc>
              <a:spcBef>
                <a:spcPct val="0"/>
              </a:spcBef>
            </a:pP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dẫn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lá</a:t>
            </a:r>
            <a:r>
              <a:rPr lang="en-US" sz="3200" b="1" dirty="0">
                <a:latin typeface="Times New Roman" panose="02020603050405020304" pitchFamily="18" charset="0"/>
                <a:cs typeface="Times New Roman" panose="02020603050405020304" pitchFamily="18" charset="0"/>
              </a:rPr>
              <a:t>.</a:t>
            </a:r>
            <a:endParaRPr lang="en-US" sz="3200" u="none" spc="-74"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2400300"/>
            <a:ext cx="16992600" cy="2123658"/>
          </a:xfrm>
          <a:prstGeom prst="rect">
            <a:avLst/>
          </a:prstGeom>
          <a:noFill/>
        </p:spPr>
        <p:txBody>
          <a:bodyPr wrap="square" rtlCol="0">
            <a:spAutoFit/>
          </a:bodyPr>
          <a:lstStyle/>
          <a:p>
            <a:r>
              <a:rPr lang="en-US" sz="6600" dirty="0" smtClean="0">
                <a:latin typeface="Times New Roman" panose="02020603050405020304" pitchFamily="18" charset="0"/>
                <a:cs typeface="Times New Roman" panose="02020603050405020304" pitchFamily="18" charset="0"/>
              </a:rPr>
              <a:t>Video </a:t>
            </a:r>
            <a:r>
              <a:rPr lang="en-US" sz="6600" dirty="0" err="1" smtClean="0">
                <a:latin typeface="Times New Roman" panose="02020603050405020304" pitchFamily="18" charset="0"/>
                <a:cs typeface="Times New Roman" panose="02020603050405020304" pitchFamily="18" charset="0"/>
              </a:rPr>
              <a:t>thí</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nghiệm</a:t>
            </a:r>
            <a:r>
              <a:rPr lang="en-US" sz="6600" dirty="0" smtClean="0">
                <a:latin typeface="Times New Roman" panose="02020603050405020304" pitchFamily="18" charset="0"/>
                <a:cs typeface="Times New Roman" panose="02020603050405020304" pitchFamily="18" charset="0"/>
              </a:rPr>
              <a:t> 1 </a:t>
            </a:r>
            <a:r>
              <a:rPr lang="en-US" sz="6600" dirty="0" err="1" smtClean="0">
                <a:latin typeface="Times New Roman" panose="02020603050405020304" pitchFamily="18" charset="0"/>
                <a:cs typeface="Times New Roman" panose="02020603050405020304" pitchFamily="18" charset="0"/>
              </a:rPr>
              <a:t>cho</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học</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sinh</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quan</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sát</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để</a:t>
            </a:r>
            <a:r>
              <a:rPr lang="en-US" sz="6600" dirty="0" smtClean="0">
                <a:latin typeface="Times New Roman" panose="02020603050405020304" pitchFamily="18" charset="0"/>
                <a:cs typeface="Times New Roman" panose="02020603050405020304" pitchFamily="18" charset="0"/>
              </a:rPr>
              <a:t> so </a:t>
            </a:r>
            <a:r>
              <a:rPr lang="en-US" sz="6600" dirty="0" err="1" smtClean="0">
                <a:latin typeface="Times New Roman" panose="02020603050405020304" pitchFamily="18" charset="0"/>
                <a:cs typeface="Times New Roman" panose="02020603050405020304" pitchFamily="18" charset="0"/>
              </a:rPr>
              <a:t>sánh</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với</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kết</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quả</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của</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mình</a:t>
            </a:r>
            <a:endParaRPr lang="en-US" sz="6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035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6"/>
          <p:cNvSpPr txBox="1"/>
          <p:nvPr/>
        </p:nvSpPr>
        <p:spPr>
          <a:xfrm>
            <a:off x="2057400" y="190500"/>
            <a:ext cx="12467015" cy="920958"/>
          </a:xfrm>
          <a:prstGeom prst="rect">
            <a:avLst/>
          </a:prstGeom>
        </p:spPr>
        <p:txBody>
          <a:bodyPr wrap="square" lIns="0" tIns="0" rIns="0" bIns="0" rtlCol="0" anchor="t">
            <a:spAutoFit/>
          </a:bodyPr>
          <a:lstStyle/>
          <a:p>
            <a:pPr algn="ctr">
              <a:lnSpc>
                <a:spcPts val="7704"/>
              </a:lnSpc>
            </a:pPr>
            <a:r>
              <a:rPr lang="en-US" sz="6000" b="1" spc="907" dirty="0" smtClean="0">
                <a:latin typeface="Times New Roman" panose="02020603050405020304" pitchFamily="18" charset="0"/>
                <a:cs typeface="Times New Roman" panose="02020603050405020304" pitchFamily="18" charset="0"/>
              </a:rPr>
              <a:t>KẾTQUẢ THÍ </a:t>
            </a:r>
            <a:r>
              <a:rPr lang="en-US" sz="6000" b="1" spc="907" dirty="0">
                <a:latin typeface="Times New Roman" panose="02020603050405020304" pitchFamily="18" charset="0"/>
                <a:cs typeface="Times New Roman" panose="02020603050405020304" pitchFamily="18" charset="0"/>
              </a:rPr>
              <a:t>NGHIỆM</a:t>
            </a:r>
          </a:p>
        </p:txBody>
      </p:sp>
      <p:pic>
        <p:nvPicPr>
          <p:cNvPr id="3" name="Picture 2"/>
          <p:cNvPicPr>
            <a:picLocks noChangeAspect="1"/>
          </p:cNvPicPr>
          <p:nvPr/>
        </p:nvPicPr>
        <p:blipFill>
          <a:blip r:embed="rId2"/>
          <a:stretch>
            <a:fillRect/>
          </a:stretch>
        </p:blipFill>
        <p:spPr>
          <a:xfrm>
            <a:off x="2057400" y="1638300"/>
            <a:ext cx="13725525" cy="5514975"/>
          </a:xfrm>
          <a:prstGeom prst="rect">
            <a:avLst/>
          </a:prstGeom>
        </p:spPr>
      </p:pic>
    </p:spTree>
    <p:extLst>
      <p:ext uri="{BB962C8B-B14F-4D97-AF65-F5344CB8AC3E}">
        <p14:creationId xmlns:p14="http://schemas.microsoft.com/office/powerpoint/2010/main" val="4050490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p:nvPr/>
        </p:nvSpPr>
        <p:spPr>
          <a:xfrm>
            <a:off x="304800" y="571500"/>
            <a:ext cx="17219899" cy="1823000"/>
          </a:xfrm>
          <a:prstGeom prst="rect">
            <a:avLst/>
          </a:prstGeom>
        </p:spPr>
        <p:txBody>
          <a:bodyPr wrap="square" lIns="0" tIns="0" rIns="0" bIns="0" rtlCol="0" anchor="t">
            <a:spAutoFit/>
          </a:bodyPr>
          <a:lstStyle/>
          <a:p>
            <a:pPr>
              <a:lnSpc>
                <a:spcPts val="7381"/>
              </a:lnSpc>
            </a:pPr>
            <a:r>
              <a:rPr lang="en-US" sz="5400" dirty="0">
                <a:solidFill>
                  <a:srgbClr val="1B512D"/>
                </a:solidFill>
                <a:latin typeface="Times New Roman" panose="02020603050405020304" pitchFamily="18" charset="0"/>
                <a:cs typeface="Times New Roman" panose="02020603050405020304" pitchFamily="18" charset="0"/>
              </a:rPr>
              <a:t>THÍ NGHIỆM 2: THÍ NGHIỆM CHỨNG MINH LÁ THOÁT HƠI NƯỚC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ADVANCE_TIME" val="231.168"/>
  <p:tag name="ISPRING_CUSTOM_TIMING_USED" val="1"/>
  <p:tag name="ISPRING_SLIDE_ID_2" val="{371CECEE-41F5-4D8C-9373-D2DD11D7047C}"/>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
  <p:tag name="ISPRING_SLIDE_ID_2" val="{56F4C322-BBE7-4D3A-9343-78DACB7CCDBB}"/>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692</Words>
  <Application>Microsoft Office PowerPoint</Application>
  <PresentationFormat>Custom</PresentationFormat>
  <Paragraphs>115</Paragraphs>
  <Slides>17</Slides>
  <Notes>2</Notes>
  <HiddenSlides>0</HiddenSlides>
  <MMClips>2</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6" baseType="lpstr">
      <vt:lpstr>Times New Roman</vt:lpstr>
      <vt:lpstr>Wingdings</vt:lpstr>
      <vt:lpstr>Vollkorn</vt:lpstr>
      <vt:lpstr>Arial</vt:lpstr>
      <vt:lpstr>Tahoma</vt:lpstr>
      <vt:lpstr>Calibri</vt:lpstr>
      <vt:lpstr>.VnArial Narrow</vt:lpstr>
      <vt:lpstr>Office Theme</vt:lpstr>
      <vt:lpstr>Microsoft Clip 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32: Thực hành: chứng minh thân vận chuyển nước và lá thoát hơi nước</dc:title>
  <cp:lastModifiedBy>DELL</cp:lastModifiedBy>
  <cp:revision>17</cp:revision>
  <dcterms:created xsi:type="dcterms:W3CDTF">2006-08-16T00:00:00Z</dcterms:created>
  <dcterms:modified xsi:type="dcterms:W3CDTF">2024-12-11T13:04:20Z</dcterms:modified>
  <dc:identifier>DAFErFeerj4</dc:identifier>
</cp:coreProperties>
</file>