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0"/>
            <a:ext cx="8053294"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7"/>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4" y="1988419"/>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6"/>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4" y="2188097"/>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6" y="2847781"/>
            <a:ext cx="10312963" cy="2246769"/>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a:t>
            </a:r>
            <a:r>
              <a:rPr lang="en-US" sz="2000" smtClean="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09"/>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1175</Words>
  <Application>Microsoft Office PowerPoint</Application>
  <PresentationFormat>Widescreen</PresentationFormat>
  <Paragraphs>72</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493</cp:revision>
  <dcterms:created xsi:type="dcterms:W3CDTF">2021-11-14T08:33:55Z</dcterms:created>
  <dcterms:modified xsi:type="dcterms:W3CDTF">2024-12-21T06:07:21Z</dcterms:modified>
</cp:coreProperties>
</file>