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4" r:id="rId11"/>
    <p:sldId id="267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DD2B2-E9D3-4059-88D3-72818600C31A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4D71B-5020-43EB-AF13-D63F17804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598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DD2B2-E9D3-4059-88D3-72818600C31A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4D71B-5020-43EB-AF13-D63F17804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937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DD2B2-E9D3-4059-88D3-72818600C31A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4D71B-5020-43EB-AF13-D63F17804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148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DD2B2-E9D3-4059-88D3-72818600C31A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4D71B-5020-43EB-AF13-D63F17804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156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DD2B2-E9D3-4059-88D3-72818600C31A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4D71B-5020-43EB-AF13-D63F17804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539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DD2B2-E9D3-4059-88D3-72818600C31A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4D71B-5020-43EB-AF13-D63F17804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560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DD2B2-E9D3-4059-88D3-72818600C31A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4D71B-5020-43EB-AF13-D63F17804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900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DD2B2-E9D3-4059-88D3-72818600C31A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4D71B-5020-43EB-AF13-D63F17804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654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DD2B2-E9D3-4059-88D3-72818600C31A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4D71B-5020-43EB-AF13-D63F17804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901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DD2B2-E9D3-4059-88D3-72818600C31A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4D71B-5020-43EB-AF13-D63F17804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237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DD2B2-E9D3-4059-88D3-72818600C31A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4D71B-5020-43EB-AF13-D63F17804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346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DD2B2-E9D3-4059-88D3-72818600C31A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4D71B-5020-43EB-AF13-D63F17804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780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72640" y="322216"/>
            <a:ext cx="95881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6: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bữa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2640" y="1776549"/>
            <a:ext cx="8316686" cy="4481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306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41419" y="363111"/>
            <a:ext cx="1010104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6.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báo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cáo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quả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dự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Tx/>
              <a:buChar char="-"/>
            </a:pP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báo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cáo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dự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án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bước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giáo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viên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hướng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dẫn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Tx/>
              <a:buChar char="-"/>
            </a:pP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powerponit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hoặc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giấy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tùy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điều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tế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hội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phương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158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7249303"/>
              </p:ext>
            </p:extLst>
          </p:nvPr>
        </p:nvGraphicFramePr>
        <p:xfrm>
          <a:off x="885762" y="2075292"/>
          <a:ext cx="10715191" cy="42278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8024">
                  <a:extLst>
                    <a:ext uri="{9D8B030D-6E8A-4147-A177-3AD203B41FA5}">
                      <a16:colId xmlns:a16="http://schemas.microsoft.com/office/drawing/2014/main" val="2145627234"/>
                    </a:ext>
                  </a:extLst>
                </a:gridCol>
                <a:gridCol w="2256352">
                  <a:extLst>
                    <a:ext uri="{9D8B030D-6E8A-4147-A177-3AD203B41FA5}">
                      <a16:colId xmlns:a16="http://schemas.microsoft.com/office/drawing/2014/main" val="3729899745"/>
                    </a:ext>
                  </a:extLst>
                </a:gridCol>
                <a:gridCol w="2395512">
                  <a:extLst>
                    <a:ext uri="{9D8B030D-6E8A-4147-A177-3AD203B41FA5}">
                      <a16:colId xmlns:a16="http://schemas.microsoft.com/office/drawing/2014/main" val="1474185194"/>
                    </a:ext>
                  </a:extLst>
                </a:gridCol>
                <a:gridCol w="2256352">
                  <a:extLst>
                    <a:ext uri="{9D8B030D-6E8A-4147-A177-3AD203B41FA5}">
                      <a16:colId xmlns:a16="http://schemas.microsoft.com/office/drawing/2014/main" val="1490690162"/>
                    </a:ext>
                  </a:extLst>
                </a:gridCol>
                <a:gridCol w="1970085">
                  <a:extLst>
                    <a:ext uri="{9D8B030D-6E8A-4147-A177-3AD203B41FA5}">
                      <a16:colId xmlns:a16="http://schemas.microsoft.com/office/drawing/2014/main" val="3410079637"/>
                    </a:ext>
                  </a:extLst>
                </a:gridCol>
                <a:gridCol w="848866">
                  <a:extLst>
                    <a:ext uri="{9D8B030D-6E8A-4147-A177-3AD203B41FA5}">
                      <a16:colId xmlns:a16="http://schemas.microsoft.com/office/drawing/2014/main" val="733059846"/>
                    </a:ext>
                  </a:extLst>
                </a:gridCol>
              </a:tblGrid>
              <a:tr h="7454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Tiêu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chí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Mức</a:t>
                      </a:r>
                      <a:r>
                        <a:rPr lang="en-US" sz="1800" dirty="0">
                          <a:effectLst/>
                        </a:rPr>
                        <a:t> 1</a:t>
                      </a:r>
                    </a:p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Mức</a:t>
                      </a:r>
                      <a:r>
                        <a:rPr lang="en-US" sz="1800" dirty="0">
                          <a:effectLst/>
                        </a:rPr>
                        <a:t> 2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Mức 3</a:t>
                      </a:r>
                    </a:p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Mức 4</a:t>
                      </a:r>
                    </a:p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Điểm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2255209928"/>
                  </a:ext>
                </a:extLst>
              </a:tr>
              <a:tr h="34823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Lựa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chọn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vừa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đủ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phẩm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chế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biến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ăn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toán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phí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ăn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Lựa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chọn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phẩm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chế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biến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ăn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xác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),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toán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phí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ăn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Lựa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chọn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phẩm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chế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biến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ăn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xác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),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toán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phí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ăn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hỗ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trợ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GV.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Lựa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chọn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phẩm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chế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biến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ăn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xác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30916776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85762" y="496389"/>
            <a:ext cx="98058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bữa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85762" y="1316618"/>
            <a:ext cx="63610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</p:txBody>
      </p:sp>
    </p:spTree>
    <p:extLst>
      <p:ext uri="{BB962C8B-B14F-4D97-AF65-F5344CB8AC3E}">
        <p14:creationId xmlns:p14="http://schemas.microsoft.com/office/powerpoint/2010/main" val="1011672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9389350"/>
              </p:ext>
            </p:extLst>
          </p:nvPr>
        </p:nvGraphicFramePr>
        <p:xfrm>
          <a:off x="723570" y="1407381"/>
          <a:ext cx="11052312" cy="5171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9110">
                  <a:extLst>
                    <a:ext uri="{9D8B030D-6E8A-4147-A177-3AD203B41FA5}">
                      <a16:colId xmlns:a16="http://schemas.microsoft.com/office/drawing/2014/main" val="4226491534"/>
                    </a:ext>
                  </a:extLst>
                </a:gridCol>
                <a:gridCol w="2327342">
                  <a:extLst>
                    <a:ext uri="{9D8B030D-6E8A-4147-A177-3AD203B41FA5}">
                      <a16:colId xmlns:a16="http://schemas.microsoft.com/office/drawing/2014/main" val="796074755"/>
                    </a:ext>
                  </a:extLst>
                </a:gridCol>
                <a:gridCol w="2470879">
                  <a:extLst>
                    <a:ext uri="{9D8B030D-6E8A-4147-A177-3AD203B41FA5}">
                      <a16:colId xmlns:a16="http://schemas.microsoft.com/office/drawing/2014/main" val="2077502627"/>
                    </a:ext>
                  </a:extLst>
                </a:gridCol>
                <a:gridCol w="2327342">
                  <a:extLst>
                    <a:ext uri="{9D8B030D-6E8A-4147-A177-3AD203B41FA5}">
                      <a16:colId xmlns:a16="http://schemas.microsoft.com/office/drawing/2014/main" val="1685417981"/>
                    </a:ext>
                  </a:extLst>
                </a:gridCol>
                <a:gridCol w="2032067">
                  <a:extLst>
                    <a:ext uri="{9D8B030D-6E8A-4147-A177-3AD203B41FA5}">
                      <a16:colId xmlns:a16="http://schemas.microsoft.com/office/drawing/2014/main" val="3411224814"/>
                    </a:ext>
                  </a:extLst>
                </a:gridCol>
                <a:gridCol w="875572">
                  <a:extLst>
                    <a:ext uri="{9D8B030D-6E8A-4147-A177-3AD203B41FA5}">
                      <a16:colId xmlns:a16="http://schemas.microsoft.com/office/drawing/2014/main" val="501724677"/>
                    </a:ext>
                  </a:extLst>
                </a:gridCol>
              </a:tblGrid>
              <a:tr h="5119796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Sản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phẩm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báo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cáo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(80%)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73" marR="5373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30000"/>
                        </a:lnSpc>
                        <a:spcAft>
                          <a:spcPts val="1800"/>
                        </a:spcAft>
                        <a:buClr>
                          <a:srgbClr val="000000"/>
                        </a:buClr>
                        <a:buSzPts val="1200"/>
                        <a:buFont typeface="Symbol" panose="05050102010706020507" pitchFamily="18" charset="2"/>
                        <a:buChar char="-"/>
                        <a:tabLst>
                          <a:tab pos="88265" algn="l"/>
                        </a:tabLst>
                      </a:pP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nộp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dự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án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đúng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tiến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342900" lvl="0" indent="-342900">
                        <a:lnSpc>
                          <a:spcPct val="129000"/>
                        </a:lnSpc>
                        <a:spcAft>
                          <a:spcPts val="1800"/>
                        </a:spcAft>
                        <a:buClr>
                          <a:srgbClr val="000000"/>
                        </a:buClr>
                        <a:buSzPts val="1200"/>
                        <a:buFont typeface="Symbol" panose="05050102010706020507" pitchFamily="18" charset="2"/>
                        <a:buChar char="-"/>
                        <a:tabLst>
                          <a:tab pos="94615" algn="l"/>
                        </a:tabLst>
                      </a:pP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Cấu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trúc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báo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cáo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bày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rõ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ràng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đầy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đủ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Mở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342900" lvl="0" indent="-342900">
                        <a:lnSpc>
                          <a:spcPct val="13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Symbol" panose="05050102010706020507" pitchFamily="18" charset="2"/>
                        <a:buChar char="-"/>
                        <a:tabLst>
                          <a:tab pos="88265" algn="l"/>
                        </a:tabLst>
                      </a:pP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thanh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báo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cáo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đẹp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phù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bày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nhấn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342900" lvl="0" indent="-342900">
                        <a:lnSpc>
                          <a:spcPct val="130000"/>
                        </a:lnSpc>
                        <a:spcAft>
                          <a:spcPts val="1800"/>
                        </a:spcAft>
                        <a:buClr>
                          <a:srgbClr val="000000"/>
                        </a:buClr>
                        <a:buSzPts val="1200"/>
                        <a:buFont typeface="Symbol" panose="05050102010706020507" pitchFamily="18" charset="2"/>
                        <a:buChar char="-"/>
                        <a:tabLst>
                          <a:tab pos="88265" algn="l"/>
                        </a:tabLst>
                      </a:pP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Font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chuẩn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màu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sắc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hài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hòa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hiệu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ứng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vừa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đủ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600" u="none" strike="noStrike" spc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73" marR="5373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30000"/>
                        </a:lnSpc>
                        <a:spcAft>
                          <a:spcPts val="1800"/>
                        </a:spcAft>
                        <a:buClr>
                          <a:srgbClr val="000000"/>
                        </a:buClr>
                        <a:buSzPts val="1200"/>
                        <a:buFont typeface="Symbol" panose="05050102010706020507" pitchFamily="18" charset="2"/>
                        <a:buChar char="-"/>
                        <a:tabLst>
                          <a:tab pos="88265" algn="l"/>
                        </a:tabLst>
                      </a:pP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nộp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dự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án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đúng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tiến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342900" lvl="0" indent="-342900">
                        <a:lnSpc>
                          <a:spcPct val="129000"/>
                        </a:lnSpc>
                        <a:spcAft>
                          <a:spcPts val="1800"/>
                        </a:spcAft>
                        <a:buClr>
                          <a:srgbClr val="000000"/>
                        </a:buClr>
                        <a:buSzPts val="1200"/>
                        <a:buFont typeface="Symbol" panose="05050102010706020507" pitchFamily="18" charset="2"/>
                        <a:buChar char="-"/>
                        <a:tabLst>
                          <a:tab pos="94615" algn="l"/>
                        </a:tabLst>
                      </a:pP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Cấu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trúc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báo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cáo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bày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rõ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ràng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đầy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đủ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Mở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342900" lvl="0" indent="-342900">
                        <a:lnSpc>
                          <a:spcPct val="130000"/>
                        </a:lnSpc>
                        <a:spcAft>
                          <a:spcPts val="3500"/>
                        </a:spcAft>
                        <a:buClr>
                          <a:srgbClr val="000000"/>
                        </a:buClr>
                        <a:buSzPts val="1200"/>
                        <a:buFont typeface="Symbol" panose="05050102010706020507" pitchFamily="18" charset="2"/>
                        <a:buChar char="-"/>
                        <a:tabLst>
                          <a:tab pos="88265" algn="l"/>
                        </a:tabLst>
                      </a:pP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thanh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báo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cáo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phù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342900" lvl="0" indent="-342900">
                        <a:lnSpc>
                          <a:spcPct val="129000"/>
                        </a:lnSpc>
                        <a:spcAft>
                          <a:spcPts val="2600"/>
                        </a:spcAft>
                        <a:buClr>
                          <a:srgbClr val="000000"/>
                        </a:buClr>
                        <a:buSzPts val="1200"/>
                        <a:buFont typeface="Symbol" panose="05050102010706020507" pitchFamily="18" charset="2"/>
                        <a:buChar char="-"/>
                        <a:tabLst>
                          <a:tab pos="85090" algn="l"/>
                        </a:tabLst>
                      </a:pP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Font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màu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sắc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hiệu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ứng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đôi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chỗ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hài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hòa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phù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dung.</a:t>
                      </a:r>
                      <a:endParaRPr lang="en-US" sz="1600" u="none" strike="noStrike" spc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73" marR="5373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3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Symbol" panose="05050102010706020507" pitchFamily="18" charset="2"/>
                        <a:buChar char="-"/>
                        <a:tabLst>
                          <a:tab pos="130810" algn="l"/>
                        </a:tabLst>
                      </a:pP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nộp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dự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án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chậm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quá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342900" lvl="0" indent="-342900">
                        <a:lnSpc>
                          <a:spcPct val="13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Symbol" panose="05050102010706020507" pitchFamily="18" charset="2"/>
                        <a:buChar char="-"/>
                        <a:tabLst>
                          <a:tab pos="94615" algn="l"/>
                        </a:tabLst>
                      </a:pP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Cấu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trúc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báo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cáo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bày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rõ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ràng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biệt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Mở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342900" lvl="0" indent="-342900">
                        <a:lnSpc>
                          <a:spcPct val="130000"/>
                        </a:lnSpc>
                        <a:spcAft>
                          <a:spcPts val="3600"/>
                        </a:spcAft>
                        <a:buClr>
                          <a:srgbClr val="000000"/>
                        </a:buClr>
                        <a:buSzPts val="1200"/>
                        <a:buFont typeface="Symbol" panose="05050102010706020507" pitchFamily="18" charset="2"/>
                        <a:buChar char="-"/>
                        <a:tabLst>
                          <a:tab pos="88265" algn="l"/>
                        </a:tabLst>
                      </a:pP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thanh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báo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cáo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đôi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chỗ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phù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342900" lvl="0" indent="-342900">
                        <a:lnSpc>
                          <a:spcPct val="129000"/>
                        </a:lnSpc>
                        <a:spcAft>
                          <a:spcPts val="1800"/>
                        </a:spcAft>
                        <a:buClr>
                          <a:srgbClr val="000000"/>
                        </a:buClr>
                        <a:buSzPts val="1200"/>
                        <a:buFont typeface="Symbol" panose="05050102010706020507" pitchFamily="18" charset="2"/>
                        <a:buChar char="-"/>
                        <a:tabLst>
                          <a:tab pos="88265" algn="l"/>
                        </a:tabLst>
                      </a:pP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Font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màu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sắc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hiệu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ứng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lớn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hài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hòa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phù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dung.</a:t>
                      </a:r>
                      <a:endParaRPr lang="en-US" sz="1600" u="none" strike="noStrike" spc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73" marR="5373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30000"/>
                        </a:lnSpc>
                        <a:spcAft>
                          <a:spcPts val="1700"/>
                        </a:spcAft>
                        <a:buClr>
                          <a:srgbClr val="000000"/>
                        </a:buClr>
                        <a:buSzPts val="1200"/>
                        <a:buFont typeface="Symbol" panose="05050102010706020507" pitchFamily="18" charset="2"/>
                        <a:buChar char="-"/>
                        <a:tabLst>
                          <a:tab pos="88265" algn="l"/>
                        </a:tabLst>
                      </a:pP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nộp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dự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án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chậm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342900" lvl="0" indent="-342900">
                        <a:lnSpc>
                          <a:spcPct val="127000"/>
                        </a:lnSpc>
                        <a:spcAft>
                          <a:spcPts val="5400"/>
                        </a:spcAft>
                        <a:buClr>
                          <a:srgbClr val="000000"/>
                        </a:buClr>
                        <a:buSzPts val="1200"/>
                        <a:buFont typeface="Symbol" panose="05050102010706020507" pitchFamily="18" charset="2"/>
                        <a:buChar char="-"/>
                        <a:tabLst>
                          <a:tab pos="88265" algn="l"/>
                        </a:tabLst>
                      </a:pP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Cấu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trúc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báo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cáo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đầy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đủ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342900" lvl="0" indent="-342900">
                        <a:lnSpc>
                          <a:spcPct val="130000"/>
                        </a:lnSpc>
                        <a:spcAft>
                          <a:spcPts val="1700"/>
                        </a:spcAft>
                        <a:buClr>
                          <a:srgbClr val="000000"/>
                        </a:buClr>
                        <a:buSzPts val="1200"/>
                        <a:buFont typeface="Symbol" panose="05050102010706020507" pitchFamily="18" charset="2"/>
                        <a:buChar char="-"/>
                        <a:tabLst>
                          <a:tab pos="88265" algn="l"/>
                        </a:tabLst>
                      </a:pP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thanh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báo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cáo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lớn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phù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342900" lvl="0" indent="-342900">
                        <a:lnSpc>
                          <a:spcPct val="13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Symbol" panose="05050102010706020507" pitchFamily="18" charset="2"/>
                        <a:buChar char="-"/>
                        <a:tabLst>
                          <a:tab pos="85090" algn="l"/>
                        </a:tabLst>
                      </a:pP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Font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màu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sắc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hiệu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ứng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lớn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hài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hòa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phù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dung.</a:t>
                      </a:r>
                      <a:endParaRPr lang="en-US" sz="1600" u="none" strike="noStrike" spc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73" marR="53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73" marR="5373" marT="0" marB="0"/>
                </a:tc>
                <a:extLst>
                  <a:ext uri="{0D108BD9-81ED-4DB2-BD59-A6C34878D82A}">
                    <a16:rowId xmlns:a16="http://schemas.microsoft.com/office/drawing/2014/main" val="2402000917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76593" y="628153"/>
            <a:ext cx="63610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194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3106372"/>
              </p:ext>
            </p:extLst>
          </p:nvPr>
        </p:nvGraphicFramePr>
        <p:xfrm>
          <a:off x="791080" y="1558456"/>
          <a:ext cx="10023895" cy="49052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4281">
                  <a:extLst>
                    <a:ext uri="{9D8B030D-6E8A-4147-A177-3AD203B41FA5}">
                      <a16:colId xmlns:a16="http://schemas.microsoft.com/office/drawing/2014/main" val="1117812371"/>
                    </a:ext>
                  </a:extLst>
                </a:gridCol>
                <a:gridCol w="2110783">
                  <a:extLst>
                    <a:ext uri="{9D8B030D-6E8A-4147-A177-3AD203B41FA5}">
                      <a16:colId xmlns:a16="http://schemas.microsoft.com/office/drawing/2014/main" val="2296906112"/>
                    </a:ext>
                  </a:extLst>
                </a:gridCol>
                <a:gridCol w="2240964">
                  <a:extLst>
                    <a:ext uri="{9D8B030D-6E8A-4147-A177-3AD203B41FA5}">
                      <a16:colId xmlns:a16="http://schemas.microsoft.com/office/drawing/2014/main" val="242416380"/>
                    </a:ext>
                  </a:extLst>
                </a:gridCol>
                <a:gridCol w="2110783">
                  <a:extLst>
                    <a:ext uri="{9D8B030D-6E8A-4147-A177-3AD203B41FA5}">
                      <a16:colId xmlns:a16="http://schemas.microsoft.com/office/drawing/2014/main" val="3500233526"/>
                    </a:ext>
                  </a:extLst>
                </a:gridCol>
                <a:gridCol w="1842983">
                  <a:extLst>
                    <a:ext uri="{9D8B030D-6E8A-4147-A177-3AD203B41FA5}">
                      <a16:colId xmlns:a16="http://schemas.microsoft.com/office/drawing/2014/main" val="538072979"/>
                    </a:ext>
                  </a:extLst>
                </a:gridCol>
                <a:gridCol w="794101">
                  <a:extLst>
                    <a:ext uri="{9D8B030D-6E8A-4147-A177-3AD203B41FA5}">
                      <a16:colId xmlns:a16="http://schemas.microsoft.com/office/drawing/2014/main" val="3846529479"/>
                    </a:ext>
                  </a:extLst>
                </a:gridCol>
              </a:tblGrid>
              <a:tr h="4905279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Kĩ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báo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cáo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(20%)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30000"/>
                        </a:lnSpc>
                        <a:spcAft>
                          <a:spcPts val="1700"/>
                        </a:spcAft>
                        <a:buClr>
                          <a:srgbClr val="000000"/>
                        </a:buClr>
                        <a:buSzPts val="1200"/>
                        <a:buFont typeface="Symbol" panose="05050102010706020507" pitchFamily="18" charset="2"/>
                        <a:buChar char="-"/>
                        <a:tabLst>
                          <a:tab pos="88265" algn="l"/>
                        </a:tabLst>
                      </a:pPr>
                      <a:r>
                        <a:rPr lang="en-US" sz="1600" u="none" strike="noStrike" spc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Chủ động, tự tin.</a:t>
                      </a:r>
                    </a:p>
                    <a:p>
                      <a:pPr marL="342900" lvl="0" indent="-342900">
                        <a:lnSpc>
                          <a:spcPct val="130000"/>
                        </a:lnSpc>
                        <a:spcAft>
                          <a:spcPts val="3500"/>
                        </a:spcAft>
                        <a:buClr>
                          <a:srgbClr val="000000"/>
                        </a:buClr>
                        <a:buSzPts val="1200"/>
                        <a:buFont typeface="Symbol" panose="05050102010706020507" pitchFamily="18" charset="2"/>
                        <a:buChar char="-"/>
                        <a:tabLst>
                          <a:tab pos="88265" algn="l"/>
                        </a:tabLst>
                      </a:pPr>
                      <a:r>
                        <a:rPr lang="en-US" sz="1600" u="none" strike="noStrike" spc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Giọng nói to, rõ ràng.</a:t>
                      </a:r>
                    </a:p>
                    <a:p>
                      <a:pPr marL="342900" lvl="0" indent="-342900">
                        <a:lnSpc>
                          <a:spcPct val="130000"/>
                        </a:lnSpc>
                        <a:spcAft>
                          <a:spcPts val="1700"/>
                        </a:spcAft>
                        <a:buClr>
                          <a:srgbClr val="000000"/>
                        </a:buClr>
                        <a:buSzPts val="1200"/>
                        <a:buFont typeface="Symbol" panose="05050102010706020507" pitchFamily="18" charset="2"/>
                        <a:buChar char="-"/>
                        <a:tabLst>
                          <a:tab pos="85090" algn="l"/>
                        </a:tabLst>
                      </a:pPr>
                      <a:r>
                        <a:rPr lang="en-US" sz="1600" u="none" strike="noStrike" spc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Làm chủ được không gian và thời gian báo cáo.</a:t>
                      </a:r>
                    </a:p>
                    <a:p>
                      <a:pPr marL="342900" lvl="0" indent="-342900">
                        <a:lnSpc>
                          <a:spcPct val="130000"/>
                        </a:lnSpc>
                        <a:spcAft>
                          <a:spcPts val="2600"/>
                        </a:spcAft>
                        <a:buClr>
                          <a:srgbClr val="000000"/>
                        </a:buClr>
                        <a:buSzPts val="1200"/>
                        <a:buFont typeface="Symbol" panose="05050102010706020507" pitchFamily="18" charset="2"/>
                        <a:buChar char="-"/>
                        <a:tabLst>
                          <a:tab pos="100330" algn="l"/>
                        </a:tabLst>
                      </a:pPr>
                      <a:r>
                        <a:rPr lang="en-US" sz="1600" u="none" strike="noStrike" spc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Sử dụng phi ngôn ngữ tốt, có sự giao lưu với người nghe</a:t>
                      </a:r>
                      <a:endParaRPr lang="en-US" sz="1600" u="none" strike="noStrike" spc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30000"/>
                        </a:lnSpc>
                        <a:spcAft>
                          <a:spcPts val="1800"/>
                        </a:spcAft>
                        <a:buClr>
                          <a:srgbClr val="000000"/>
                        </a:buClr>
                        <a:buSzPts val="1200"/>
                        <a:buFont typeface="Symbol" panose="05050102010706020507" pitchFamily="18" charset="2"/>
                        <a:buChar char="-"/>
                        <a:tabLst>
                          <a:tab pos="88265" algn="l"/>
                        </a:tabLst>
                      </a:pPr>
                      <a:r>
                        <a:rPr lang="en-US" sz="1600" u="none" strike="noStrike" spc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Chủ động, tự tin.</a:t>
                      </a:r>
                    </a:p>
                    <a:p>
                      <a:pPr marL="342900" lvl="0" indent="-342900">
                        <a:lnSpc>
                          <a:spcPct val="129000"/>
                        </a:lnSpc>
                        <a:spcAft>
                          <a:spcPts val="1800"/>
                        </a:spcAft>
                        <a:buClr>
                          <a:srgbClr val="000000"/>
                        </a:buClr>
                        <a:buSzPts val="1200"/>
                        <a:buFont typeface="Symbol" panose="05050102010706020507" pitchFamily="18" charset="2"/>
                        <a:buChar char="-"/>
                        <a:tabLst>
                          <a:tab pos="91440" algn="l"/>
                        </a:tabLst>
                      </a:pPr>
                      <a:r>
                        <a:rPr lang="en-US" sz="1600" u="none" strike="noStrike" spc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Giọng nói rõ ràng nhưng hơi bé.</a:t>
                      </a:r>
                    </a:p>
                    <a:p>
                      <a:pPr marL="342900" lvl="0" indent="-342900">
                        <a:lnSpc>
                          <a:spcPct val="13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Symbol" panose="05050102010706020507" pitchFamily="18" charset="2"/>
                        <a:buChar char="-"/>
                        <a:tabLst>
                          <a:tab pos="85090" algn="l"/>
                        </a:tabLst>
                      </a:pPr>
                      <a:r>
                        <a:rPr lang="en-US" sz="1600" u="none" strike="noStrike" spc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Làm chủ được thời gian báo cáo nhưng chưa làm chủ được không gian.</a:t>
                      </a:r>
                    </a:p>
                    <a:p>
                      <a:pPr marL="342900" lvl="0" indent="-342900">
                        <a:lnSpc>
                          <a:spcPct val="130000"/>
                        </a:lnSpc>
                        <a:spcAft>
                          <a:spcPts val="1800"/>
                        </a:spcAft>
                        <a:buClr>
                          <a:srgbClr val="000000"/>
                        </a:buClr>
                        <a:buSzPts val="1200"/>
                        <a:buFont typeface="Symbol" panose="05050102010706020507" pitchFamily="18" charset="2"/>
                        <a:buChar char="-"/>
                        <a:tabLst>
                          <a:tab pos="100330" algn="l"/>
                        </a:tabLst>
                      </a:pPr>
                      <a:r>
                        <a:rPr lang="en-US" sz="1600" u="none" strike="noStrike" spc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Sử dụng phi ngôn ngữ chưa tốt, có sự giao lưu với người nghe.</a:t>
                      </a:r>
                      <a:endParaRPr lang="en-US" sz="1600" u="none" strike="noStrike" spc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3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Symbol" panose="05050102010706020507" pitchFamily="18" charset="2"/>
                        <a:buChar char="-"/>
                        <a:tabLst>
                          <a:tab pos="91440" algn="l"/>
                        </a:tabLst>
                      </a:pPr>
                      <a:r>
                        <a:rPr lang="en-US" sz="1600" u="none" strike="noStrike" spc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Chủ động nhưng rụt rè, chưa tự tin.</a:t>
                      </a:r>
                    </a:p>
                    <a:p>
                      <a:pPr marL="342900" lvl="0" indent="-342900">
                        <a:lnSpc>
                          <a:spcPct val="130000"/>
                        </a:lnSpc>
                        <a:spcAft>
                          <a:spcPts val="1800"/>
                        </a:spcAft>
                        <a:buClr>
                          <a:srgbClr val="000000"/>
                        </a:buClr>
                        <a:buSzPts val="1200"/>
                        <a:buFont typeface="Symbol" panose="05050102010706020507" pitchFamily="18" charset="2"/>
                        <a:buChar char="-"/>
                        <a:tabLst>
                          <a:tab pos="91440" algn="l"/>
                        </a:tabLst>
                      </a:pPr>
                      <a:r>
                        <a:rPr lang="en-US" sz="1600" u="none" strike="noStrike" spc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Giọng nói bé, chưa rõ ràng.</a:t>
                      </a:r>
                    </a:p>
                    <a:p>
                      <a:pPr marL="342900" lvl="0" indent="-342900">
                        <a:lnSpc>
                          <a:spcPct val="130000"/>
                        </a:lnSpc>
                        <a:spcAft>
                          <a:spcPts val="1800"/>
                        </a:spcAft>
                        <a:buClr>
                          <a:srgbClr val="000000"/>
                        </a:buClr>
                        <a:buSzPts val="1200"/>
                        <a:buFont typeface="Symbol" panose="05050102010706020507" pitchFamily="18" charset="2"/>
                        <a:buChar char="-"/>
                        <a:tabLst>
                          <a:tab pos="94615" algn="l"/>
                        </a:tabLst>
                      </a:pPr>
                      <a:r>
                        <a:rPr lang="en-US" sz="1600" u="none" strike="noStrike" spc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 làm chủ được thời gian và không gian báo cáo.</a:t>
                      </a:r>
                    </a:p>
                    <a:p>
                      <a:pPr marL="342900" lvl="0" indent="-342900">
                        <a:lnSpc>
                          <a:spcPct val="130000"/>
                        </a:lnSpc>
                        <a:spcAft>
                          <a:spcPts val="1800"/>
                        </a:spcAft>
                        <a:buClr>
                          <a:srgbClr val="000000"/>
                        </a:buClr>
                        <a:buSzPts val="1200"/>
                        <a:buFont typeface="Symbol" panose="05050102010706020507" pitchFamily="18" charset="2"/>
                        <a:buChar char="-"/>
                        <a:tabLst>
                          <a:tab pos="91440" algn="l"/>
                        </a:tabLst>
                      </a:pPr>
                      <a:r>
                        <a:rPr lang="en-US" sz="1600" u="none" strike="noStrike" spc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 sử dụng phi ngôn ngữ, chỉ nhìn vào bài báo cáo, không có sự giao lưu với người nghe.</a:t>
                      </a:r>
                      <a:endParaRPr lang="en-US" sz="1600" u="none" strike="noStrike" spc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3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Symbol" panose="05050102010706020507" pitchFamily="18" charset="2"/>
                        <a:buChar char="-"/>
                        <a:tabLst>
                          <a:tab pos="88265" algn="l"/>
                        </a:tabLst>
                      </a:pP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Ít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tin.</a:t>
                      </a:r>
                    </a:p>
                    <a:p>
                      <a:pPr marL="342900" lvl="0" indent="-342900">
                        <a:lnSpc>
                          <a:spcPct val="13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Symbol" panose="05050102010706020507" pitchFamily="18" charset="2"/>
                        <a:buChar char="-"/>
                        <a:tabLst>
                          <a:tab pos="97790" algn="l"/>
                        </a:tabLst>
                      </a:pP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Giọng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bé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rụt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rè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quá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báo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cáo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342900" lvl="0" indent="-342900">
                        <a:lnSpc>
                          <a:spcPct val="130000"/>
                        </a:lnSpc>
                        <a:spcAft>
                          <a:spcPts val="1800"/>
                        </a:spcAft>
                        <a:buClr>
                          <a:srgbClr val="000000"/>
                        </a:buClr>
                        <a:buSzPts val="1200"/>
                        <a:buFont typeface="Symbol" panose="05050102010706020507" pitchFamily="18" charset="2"/>
                        <a:buChar char="-"/>
                        <a:tabLst>
                          <a:tab pos="85090" algn="l"/>
                        </a:tabLst>
                      </a:pP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báo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cáo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342900" lvl="0" indent="-342900">
                        <a:lnSpc>
                          <a:spcPct val="13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Symbol" panose="05050102010706020507" pitchFamily="18" charset="2"/>
                        <a:buChar char="-"/>
                        <a:tabLst>
                          <a:tab pos="85090" algn="l"/>
                        </a:tabLst>
                      </a:pP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phi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ngôn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giao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lưu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strike="noStrike" spc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nghe</a:t>
                      </a:r>
                      <a:r>
                        <a:rPr lang="en-US" sz="16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600" u="none" strike="noStrike" spc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256419281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46739" y="707666"/>
            <a:ext cx="63610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352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91936" y="726621"/>
            <a:ext cx="995226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lnSpc>
                <a:spcPct val="150000"/>
              </a:lnSpc>
              <a:buAutoNum type="romanUcPeriod"/>
            </a:pP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 Ý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Bữa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sum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khoảnh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khắc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73579" y="3853543"/>
            <a:ext cx="956037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bữa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376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34835" y="204107"/>
            <a:ext cx="9372600" cy="66295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>
              <a:lnSpc>
                <a:spcPct val="150000"/>
              </a:lnSpc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>
              <a:lnSpc>
                <a:spcPct val="150000"/>
              </a:lnSpc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bữa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039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6983" y="574766"/>
            <a:ext cx="1021515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Qua video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ý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>
              <a:lnSpc>
                <a:spcPct val="120000"/>
              </a:lnSpc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bữa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Chi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bữa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huynh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HS: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50%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HS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GV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HS: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50 %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HS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HS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5039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10882" y="401281"/>
            <a:ext cx="105112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hiều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khảo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6.1)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AutoNum type="arabicPeriod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Hs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35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840524"/>
              </p:ext>
            </p:extLst>
          </p:nvPr>
        </p:nvGraphicFramePr>
        <p:xfrm>
          <a:off x="-1788160" y="1544320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>
                  <a:extLst>
                    <a:ext uri="{9D8B030D-6E8A-4147-A177-3AD203B41FA5}">
                      <a16:colId xmlns:a16="http://schemas.microsoft.com/office/drawing/2014/main" val="112041598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5310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2680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09600" y="488829"/>
            <a:ext cx="107812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tổng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nhu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cầu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dinh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dưỡng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viên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đình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bữa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ăn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1/3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nhu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cầu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dinh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dưỡng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en-US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2130942"/>
              </p:ext>
            </p:extLst>
          </p:nvPr>
        </p:nvGraphicFramePr>
        <p:xfrm>
          <a:off x="312821" y="1483897"/>
          <a:ext cx="11141241" cy="44292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21306">
                  <a:extLst>
                    <a:ext uri="{9D8B030D-6E8A-4147-A177-3AD203B41FA5}">
                      <a16:colId xmlns:a16="http://schemas.microsoft.com/office/drawing/2014/main" val="20704573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472932299"/>
                    </a:ext>
                  </a:extLst>
                </a:gridCol>
                <a:gridCol w="2237873">
                  <a:extLst>
                    <a:ext uri="{9D8B030D-6E8A-4147-A177-3AD203B41FA5}">
                      <a16:colId xmlns:a16="http://schemas.microsoft.com/office/drawing/2014/main" val="432741895"/>
                    </a:ext>
                  </a:extLst>
                </a:gridCol>
                <a:gridCol w="4900862">
                  <a:extLst>
                    <a:ext uri="{9D8B030D-6E8A-4147-A177-3AD203B41FA5}">
                      <a16:colId xmlns:a16="http://schemas.microsoft.com/office/drawing/2014/main" val="1470906805"/>
                    </a:ext>
                  </a:extLst>
                </a:gridCol>
              </a:tblGrid>
              <a:tr h="949476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viên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</a:rPr>
                        <a:t>Giới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tính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</a:rPr>
                        <a:t>Độ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tuổi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</a:rPr>
                        <a:t>Nhu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cầu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dinh</a:t>
                      </a:r>
                      <a:r>
                        <a:rPr lang="en-US" sz="2000" b="1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</a:rPr>
                        <a:t>dưỡng</a:t>
                      </a:r>
                      <a:r>
                        <a:rPr lang="en-US" sz="2000" b="1" dirty="0">
                          <a:effectLst/>
                        </a:rPr>
                        <a:t>/ </a:t>
                      </a:r>
                      <a:r>
                        <a:rPr lang="en-US" sz="2000" b="1" dirty="0" err="1">
                          <a:effectLst/>
                        </a:rPr>
                        <a:t>ngày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/>
                </a:tc>
                <a:extLst>
                  <a:ext uri="{0D108BD9-81ED-4DB2-BD59-A6C34878D82A}">
                    <a16:rowId xmlns:a16="http://schemas.microsoft.com/office/drawing/2014/main" val="2633318494"/>
                  </a:ext>
                </a:extLst>
              </a:tr>
              <a:tr h="453682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Bố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Nam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 45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2634</a:t>
                      </a:r>
                    </a:p>
                  </a:txBody>
                  <a:tcPr marL="6350" marR="6350" marT="0" marB="0" anchor="b"/>
                </a:tc>
                <a:extLst>
                  <a:ext uri="{0D108BD9-81ED-4DB2-BD59-A6C34878D82A}">
                    <a16:rowId xmlns:a16="http://schemas.microsoft.com/office/drawing/2014/main" val="540045306"/>
                  </a:ext>
                </a:extLst>
              </a:tr>
              <a:tr h="3839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Mẹ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Nữ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38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2212 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1180201902"/>
                  </a:ext>
                </a:extLst>
              </a:tr>
              <a:tr h="3839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Chị</a:t>
                      </a:r>
                      <a:r>
                        <a:rPr lang="en-US" sz="20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Nữ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15 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2205 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2438825511"/>
                  </a:ext>
                </a:extLst>
              </a:tr>
              <a:tr h="3839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2110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3001236076"/>
                  </a:ext>
                </a:extLst>
              </a:tr>
              <a:tr h="7496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en-US" sz="2000" b="1" dirty="0" err="1">
                          <a:solidFill>
                            <a:srgbClr val="FF0000"/>
                          </a:solidFill>
                          <a:effectLst/>
                        </a:rPr>
                        <a:t>Tổng</a:t>
                      </a:r>
                      <a:r>
                        <a:rPr lang="en-US" sz="2000" b="1" baseline="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2000" b="1" baseline="0" dirty="0" err="1">
                          <a:solidFill>
                            <a:srgbClr val="FF0000"/>
                          </a:solidFill>
                          <a:effectLst/>
                        </a:rPr>
                        <a:t>dinh</a:t>
                      </a:r>
                      <a:r>
                        <a:rPr lang="en-US" sz="2000" b="1" baseline="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2000" b="1" baseline="0" dirty="0" err="1">
                          <a:solidFill>
                            <a:srgbClr val="FF0000"/>
                          </a:solidFill>
                          <a:effectLst/>
                        </a:rPr>
                        <a:t>dưỡng</a:t>
                      </a:r>
                      <a:r>
                        <a:rPr lang="en-US" sz="2000" b="1" baseline="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2000" b="1" baseline="0" dirty="0" err="1">
                          <a:solidFill>
                            <a:srgbClr val="FF0000"/>
                          </a:solidFill>
                          <a:effectLst/>
                        </a:rPr>
                        <a:t>trong</a:t>
                      </a:r>
                      <a:r>
                        <a:rPr lang="en-US" sz="2000" b="1" baseline="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2000" b="1" baseline="0" dirty="0" err="1">
                          <a:solidFill>
                            <a:srgbClr val="FF0000"/>
                          </a:solidFill>
                          <a:effectLst/>
                        </a:rPr>
                        <a:t>ngày</a:t>
                      </a:r>
                      <a:r>
                        <a:rPr lang="en-US" sz="2000" b="1" baseline="0" dirty="0">
                          <a:solidFill>
                            <a:srgbClr val="FF0000"/>
                          </a:solidFill>
                          <a:effectLst/>
                        </a:rPr>
                        <a:t>: 9161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2068611537"/>
                  </a:ext>
                </a:extLst>
              </a:tr>
              <a:tr h="11245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en-US" sz="2000" b="1" dirty="0" err="1">
                          <a:solidFill>
                            <a:srgbClr val="FF0000"/>
                          </a:solidFill>
                          <a:effectLst/>
                        </a:rPr>
                        <a:t>Dinh</a:t>
                      </a:r>
                      <a:r>
                        <a:rPr lang="en-US" sz="2000" b="1" baseline="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2000" b="1" baseline="0" dirty="0" err="1">
                          <a:solidFill>
                            <a:srgbClr val="FF0000"/>
                          </a:solidFill>
                          <a:effectLst/>
                        </a:rPr>
                        <a:t>dưỡng</a:t>
                      </a:r>
                      <a:r>
                        <a:rPr lang="en-US" sz="2000" b="1" baseline="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2000" b="1" baseline="0" dirty="0" err="1">
                          <a:solidFill>
                            <a:srgbClr val="FF0000"/>
                          </a:solidFill>
                          <a:effectLst/>
                        </a:rPr>
                        <a:t>trong</a:t>
                      </a:r>
                      <a:r>
                        <a:rPr lang="en-US" sz="2000" b="1" baseline="0" dirty="0">
                          <a:solidFill>
                            <a:srgbClr val="FF0000"/>
                          </a:solidFill>
                          <a:effectLst/>
                        </a:rPr>
                        <a:t> 1 </a:t>
                      </a:r>
                      <a:r>
                        <a:rPr lang="en-US" sz="2000" b="1" baseline="0" dirty="0" err="1">
                          <a:solidFill>
                            <a:srgbClr val="FF0000"/>
                          </a:solidFill>
                          <a:effectLst/>
                        </a:rPr>
                        <a:t>bữa</a:t>
                      </a:r>
                      <a:r>
                        <a:rPr lang="en-US" sz="2000" b="1" baseline="0" dirty="0">
                          <a:solidFill>
                            <a:srgbClr val="FF0000"/>
                          </a:solidFill>
                          <a:effectLst/>
                        </a:rPr>
                        <a:t> (=1/3 </a:t>
                      </a:r>
                      <a:r>
                        <a:rPr lang="en-US" sz="2000" b="1" baseline="0" dirty="0" err="1">
                          <a:solidFill>
                            <a:srgbClr val="FF0000"/>
                          </a:solidFill>
                          <a:effectLst/>
                        </a:rPr>
                        <a:t>dinh</a:t>
                      </a:r>
                      <a:r>
                        <a:rPr lang="en-US" sz="2000" b="1" baseline="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2000" b="1" baseline="0" dirty="0" err="1">
                          <a:solidFill>
                            <a:srgbClr val="FF0000"/>
                          </a:solidFill>
                          <a:effectLst/>
                        </a:rPr>
                        <a:t>dưỡng</a:t>
                      </a:r>
                      <a:r>
                        <a:rPr lang="en-US" sz="2000" b="1" baseline="0" dirty="0">
                          <a:solidFill>
                            <a:srgbClr val="FF0000"/>
                          </a:solidFill>
                          <a:effectLst/>
                        </a:rPr>
                        <a:t>/</a:t>
                      </a:r>
                      <a:r>
                        <a:rPr lang="en-US" sz="2000" b="1" baseline="0" dirty="0" err="1">
                          <a:solidFill>
                            <a:srgbClr val="FF0000"/>
                          </a:solidFill>
                          <a:effectLst/>
                        </a:rPr>
                        <a:t>ngày</a:t>
                      </a:r>
                      <a:r>
                        <a:rPr lang="en-US" sz="2000" b="1" baseline="0" dirty="0">
                          <a:solidFill>
                            <a:srgbClr val="FF0000"/>
                          </a:solidFill>
                          <a:effectLst/>
                        </a:rPr>
                        <a:t>): 3054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13674337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2643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99164" y="1134909"/>
            <a:ext cx="8855242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Tham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khảo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Bảng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6.2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6.3,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xây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dựng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đơn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bữa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ăn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đáp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ứng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nhu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cầu</a:t>
            </a:r>
            <a:endParaRPr lang="en-US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dinh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dưỡng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đình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toán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bước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2.</a:t>
            </a:r>
            <a:endParaRPr lang="en-US" sz="20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en-US" sz="16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Tx/>
              <a:buChar char="-"/>
            </a:pP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Hs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đọ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6.2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6.3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hiểu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khối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lượng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dinh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dưỡng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toán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lượng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kalo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bữa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đình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dựa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toán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nhu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cầu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dinh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dưỡng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Tx/>
              <a:buChar char="-"/>
            </a:pP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Dựa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6.3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lựa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chọn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ăn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lý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013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357285"/>
            <a:ext cx="1046770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Lập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danh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sách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phẩm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chuẩn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bị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bao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gồm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tên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phẩm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khối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lượng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giá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tiền</a:t>
            </a:r>
            <a:endParaRPr 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1733808"/>
            <a:ext cx="9104811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5.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toán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phí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tài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chính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bữa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ăn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</a:pPr>
            <a:endParaRPr lang="en-US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Ví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dụ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lượng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200g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bưởi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100g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bưởi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31 kcal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lượng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xem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lượng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6.2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sgk-trang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36)</a:t>
            </a:r>
          </a:p>
          <a:p>
            <a:pPr>
              <a:spcAft>
                <a:spcPts val="0"/>
              </a:spcAft>
            </a:pP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lời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200g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bưởi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= 2 x 31= 62 kcal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lượng</a:t>
            </a: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US" sz="16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0849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4887" y="173649"/>
            <a:ext cx="60045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3070">
              <a:spcAft>
                <a:spcPts val="0"/>
              </a:spcAft>
            </a:pP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Vd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toán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chi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phí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bữa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ăn</a:t>
            </a:r>
            <a:endParaRPr lang="en-US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2195820"/>
              </p:ext>
            </p:extLst>
          </p:nvPr>
        </p:nvGraphicFramePr>
        <p:xfrm>
          <a:off x="834887" y="670228"/>
          <a:ext cx="10467703" cy="44690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32207">
                  <a:extLst>
                    <a:ext uri="{9D8B030D-6E8A-4147-A177-3AD203B41FA5}">
                      <a16:colId xmlns:a16="http://schemas.microsoft.com/office/drawing/2014/main" val="2459992030"/>
                    </a:ext>
                  </a:extLst>
                </a:gridCol>
                <a:gridCol w="1592659">
                  <a:extLst>
                    <a:ext uri="{9D8B030D-6E8A-4147-A177-3AD203B41FA5}">
                      <a16:colId xmlns:a16="http://schemas.microsoft.com/office/drawing/2014/main" val="4118150899"/>
                    </a:ext>
                  </a:extLst>
                </a:gridCol>
                <a:gridCol w="1540536">
                  <a:extLst>
                    <a:ext uri="{9D8B030D-6E8A-4147-A177-3AD203B41FA5}">
                      <a16:colId xmlns:a16="http://schemas.microsoft.com/office/drawing/2014/main" val="3600671767"/>
                    </a:ext>
                  </a:extLst>
                </a:gridCol>
                <a:gridCol w="1540536">
                  <a:extLst>
                    <a:ext uri="{9D8B030D-6E8A-4147-A177-3AD203B41FA5}">
                      <a16:colId xmlns:a16="http://schemas.microsoft.com/office/drawing/2014/main" val="2463454880"/>
                    </a:ext>
                  </a:extLst>
                </a:gridCol>
                <a:gridCol w="1739102">
                  <a:extLst>
                    <a:ext uri="{9D8B030D-6E8A-4147-A177-3AD203B41FA5}">
                      <a16:colId xmlns:a16="http://schemas.microsoft.com/office/drawing/2014/main" val="1702825727"/>
                    </a:ext>
                  </a:extLst>
                </a:gridCol>
                <a:gridCol w="1822663">
                  <a:extLst>
                    <a:ext uri="{9D8B030D-6E8A-4147-A177-3AD203B41FA5}">
                      <a16:colId xmlns:a16="http://schemas.microsoft.com/office/drawing/2014/main" val="353790097"/>
                    </a:ext>
                  </a:extLst>
                </a:gridCol>
              </a:tblGrid>
              <a:tr h="336589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phẩm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16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sz="16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(gam)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Đơn</a:t>
                      </a:r>
                      <a:r>
                        <a:rPr lang="en-US" sz="160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vị</a:t>
                      </a:r>
                      <a:r>
                        <a:rPr lang="en-US" sz="160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160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(kg)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16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sz="16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(kcal)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tiền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tiền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2574078070"/>
                  </a:ext>
                </a:extLst>
              </a:tr>
              <a:tr h="336589">
                <a:tc gridSpan="6"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ăn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5642468"/>
                  </a:ext>
                </a:extLst>
              </a:tr>
              <a:tr h="2552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Cơm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490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0,49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1690,5</a:t>
                      </a: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15.000đ/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kí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7.350</a:t>
                      </a:r>
                      <a:r>
                        <a:rPr lang="en-US" sz="16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3144340037"/>
                  </a:ext>
                </a:extLst>
              </a:tr>
              <a:tr h="2552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179730380"/>
                  </a:ext>
                </a:extLst>
              </a:tr>
              <a:tr h="336589">
                <a:tc gridSpan="6"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ăn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4879237"/>
                  </a:ext>
                </a:extLst>
              </a:tr>
              <a:tr h="2552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Rau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muống</a:t>
                      </a:r>
                      <a:r>
                        <a:rPr lang="en-US" sz="16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luộc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 (2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mớ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3000đ/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mớ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6000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2171159970"/>
                  </a:ext>
                </a:extLst>
              </a:tr>
              <a:tr h="2552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2647420599"/>
                  </a:ext>
                </a:extLst>
              </a:tr>
              <a:tr h="268075">
                <a:tc gridSpan="6"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ăn</a:t>
                      </a:r>
                      <a:r>
                        <a:rPr lang="en-US" sz="160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3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4822833"/>
                  </a:ext>
                </a:extLst>
              </a:tr>
              <a:tr h="2552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kho</a:t>
                      </a:r>
                      <a:r>
                        <a:rPr lang="en-US" sz="16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tiêu</a:t>
                      </a:r>
                      <a:r>
                        <a:rPr lang="en-US" sz="16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0,45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832,5</a:t>
                      </a: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120.000đ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54.000đồng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811851696"/>
                  </a:ext>
                </a:extLst>
              </a:tr>
              <a:tr h="2552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2306874890"/>
                  </a:ext>
                </a:extLst>
              </a:tr>
              <a:tr h="2552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492844058"/>
                  </a:ext>
                </a:extLst>
              </a:tr>
              <a:tr h="336589">
                <a:tc gridSpan="6"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ăn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849955"/>
                  </a:ext>
                </a:extLst>
              </a:tr>
              <a:tr h="2552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tép</a:t>
                      </a:r>
                      <a:r>
                        <a:rPr lang="en-US" sz="16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rang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434</a:t>
                      </a: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100.000đ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20.000đồng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1128458949"/>
                  </a:ext>
                </a:extLst>
              </a:tr>
              <a:tr h="2552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4122355090"/>
                  </a:ext>
                </a:extLst>
              </a:tr>
              <a:tr h="2552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16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chấm</a:t>
                      </a:r>
                      <a:r>
                        <a:rPr lang="en-US" sz="16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600" baseline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16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mắm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4000đ</a:t>
                      </a: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4.000đồng</a:t>
                      </a: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4263747393"/>
                  </a:ext>
                </a:extLst>
              </a:tr>
              <a:tr h="2552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Tổng</a:t>
                      </a:r>
                      <a:r>
                        <a:rPr lang="en-US" sz="1600" b="1" baseline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=  3046,5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Tổng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91.350đ</a:t>
                      </a: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156866511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3324" y="5836257"/>
            <a:ext cx="10539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* </a:t>
            </a:r>
            <a:r>
              <a:rPr lang="en-US" dirty="0" err="1">
                <a:solidFill>
                  <a:srgbClr val="FF0000"/>
                </a:solidFill>
              </a:rPr>
              <a:t>Chú</a:t>
            </a:r>
            <a:r>
              <a:rPr lang="en-US" dirty="0">
                <a:solidFill>
                  <a:srgbClr val="FF0000"/>
                </a:solidFill>
              </a:rPr>
              <a:t> ý: Hs </a:t>
            </a:r>
            <a:r>
              <a:rPr lang="en-US" dirty="0" err="1">
                <a:solidFill>
                  <a:srgbClr val="FF0000"/>
                </a:solidFill>
              </a:rPr>
              <a:t>có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thể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lấy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số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liệu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gần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với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khoảng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năng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lượng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được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tính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của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các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thành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viên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trong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gia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đình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125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1519</Words>
  <Application>Microsoft Office PowerPoint</Application>
  <PresentationFormat>Widescreen</PresentationFormat>
  <Paragraphs>213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Admin</cp:lastModifiedBy>
  <cp:revision>67</cp:revision>
  <dcterms:created xsi:type="dcterms:W3CDTF">2021-07-10T14:38:05Z</dcterms:created>
  <dcterms:modified xsi:type="dcterms:W3CDTF">2022-12-16T02:10:48Z</dcterms:modified>
</cp:coreProperties>
</file>