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31"/>
  </p:notesMasterIdLst>
  <p:sldIdLst>
    <p:sldId id="307" r:id="rId4"/>
    <p:sldId id="308" r:id="rId5"/>
    <p:sldId id="309" r:id="rId6"/>
    <p:sldId id="378" r:id="rId7"/>
    <p:sldId id="323" r:id="rId8"/>
    <p:sldId id="329" r:id="rId9"/>
    <p:sldId id="334" r:id="rId10"/>
    <p:sldId id="330" r:id="rId11"/>
    <p:sldId id="331" r:id="rId12"/>
    <p:sldId id="335" r:id="rId13"/>
    <p:sldId id="339" r:id="rId14"/>
    <p:sldId id="381" r:id="rId15"/>
    <p:sldId id="380" r:id="rId16"/>
    <p:sldId id="352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53" r:id="rId28"/>
    <p:sldId id="361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4.xml"/><Relationship Id="rId18" Type="http://schemas.openxmlformats.org/officeDocument/2006/relationships/slide" Target="slide21.xml"/><Relationship Id="rId3" Type="http://schemas.openxmlformats.org/officeDocument/2006/relationships/slide" Target="slide13.xml"/><Relationship Id="rId21" Type="http://schemas.microsoft.com/office/2007/relationships/hdphoto" Target="../media/hdphoto9.wdp"/><Relationship Id="rId7" Type="http://schemas.openxmlformats.org/officeDocument/2006/relationships/slide" Target="slide19.xml"/><Relationship Id="rId12" Type="http://schemas.microsoft.com/office/2007/relationships/hdphoto" Target="../media/hdphoto7.wdp"/><Relationship Id="rId17" Type="http://schemas.openxmlformats.org/officeDocument/2006/relationships/slide" Target="slide20.xml"/><Relationship Id="rId2" Type="http://schemas.openxmlformats.org/officeDocument/2006/relationships/image" Target="../media/image20.png"/><Relationship Id="rId16" Type="http://schemas.openxmlformats.org/officeDocument/2006/relationships/slide" Target="slide18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slide" Target="slide22.xml"/><Relationship Id="rId19" Type="http://schemas.openxmlformats.org/officeDocument/2006/relationships/image" Target="../media/image25.GIF"/><Relationship Id="rId4" Type="http://schemas.openxmlformats.org/officeDocument/2006/relationships/slide" Target="slide17.xml"/><Relationship Id="rId9" Type="http://schemas.microsoft.com/office/2007/relationships/hdphoto" Target="../media/hdphoto6.wdp"/><Relationship Id="rId14" Type="http://schemas.openxmlformats.org/officeDocument/2006/relationships/image" Target="../media/image24.png"/><Relationship Id="rId2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42906" y="598556"/>
            <a:ext cx="6413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7200" b="1" dirty="0">
                <a:solidFill>
                  <a:srgbClr val="865B3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3: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46184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3199515" y="1973879"/>
            <a:ext cx="728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D77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CỘI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ED77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NGUỒN YÊU THƯƠNG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D77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5722" y="386226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953" y="2027951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6" name="组合 36"/>
          <p:cNvGrpSpPr/>
          <p:nvPr/>
        </p:nvGrpSpPr>
        <p:grpSpPr>
          <a:xfrm>
            <a:off x="4213198" y="68440"/>
            <a:ext cx="3658804" cy="3917098"/>
            <a:chOff x="4427538" y="954088"/>
            <a:chExt cx="3333750" cy="3729038"/>
          </a:xfrm>
        </p:grpSpPr>
        <p:sp>
          <p:nvSpPr>
            <p:cNvPr id="1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7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8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2329326" y="4398995"/>
            <a:ext cx="7607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ri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ngữ</a:t>
            </a:r>
            <a:r>
              <a:rPr lang="en-US" altLang="zh-CN" sz="60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0591504" y="-61602"/>
            <a:ext cx="2346661" cy="97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B96A70-F640-5979-A0C0-E96E5FC3CEFD}"/>
              </a:ext>
            </a:extLst>
          </p:cNvPr>
          <p:cNvSpPr txBox="1"/>
          <p:nvPr/>
        </p:nvSpPr>
        <p:spPr>
          <a:xfrm>
            <a:off x="135046" y="2401197"/>
            <a:ext cx="11943373" cy="92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endParaRPr lang="en-US" sz="5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0591504" y="-61602"/>
            <a:ext cx="2346661" cy="97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B96A70-F640-5979-A0C0-E96E5FC3CEFD}"/>
              </a:ext>
            </a:extLst>
          </p:cNvPr>
          <p:cNvSpPr txBox="1"/>
          <p:nvPr/>
        </p:nvSpPr>
        <p:spPr>
          <a:xfrm>
            <a:off x="66716" y="-61602"/>
            <a:ext cx="11943373" cy="6752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4595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0591504" y="-61602"/>
            <a:ext cx="2346661" cy="97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B96A70-F640-5979-A0C0-E96E5FC3CEFD}"/>
              </a:ext>
            </a:extLst>
          </p:cNvPr>
          <p:cNvSpPr txBox="1"/>
          <p:nvPr/>
        </p:nvSpPr>
        <p:spPr>
          <a:xfrm>
            <a:off x="66716" y="0"/>
            <a:ext cx="11943373" cy="6650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6057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51282" y="2190882"/>
            <a:ext cx="5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LUYỆN TẬP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66" y="4041106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93" y="3732686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80" y="3533472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07" y="5130375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00" y="4803816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91" y="3907499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00" y="-1673534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61" y="-2048460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>
            <a:fillRect/>
          </a:stretch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>
            <a:fillRect/>
          </a:stretch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6"/>
            <a:ext cx="5867400" cy="21069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778961"/>
            <a:ext cx="5403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52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90647" y="665016"/>
            <a:ext cx="7282297" cy="19214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7126" y="1210231"/>
            <a:ext cx="706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574472"/>
            <a:ext cx="6563592" cy="8728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754583"/>
            <a:ext cx="713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64377" y="665017"/>
            <a:ext cx="6710349" cy="19475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428" y="897253"/>
            <a:ext cx="645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7131626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685309"/>
            <a:ext cx="713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575075" y="0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51282" y="2190882"/>
            <a:ext cx="5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43100" y="665016"/>
            <a:ext cx="7131626" cy="20781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8962" y="817955"/>
            <a:ext cx="697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450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5109" y="665017"/>
            <a:ext cx="7389617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3100" y="755761"/>
            <a:ext cx="691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7932618" cy="1832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464" y="573521"/>
            <a:ext cx="74523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2" y="3167390"/>
            <a:ext cx="557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84217" y="434672"/>
            <a:ext cx="8856617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037" y="598336"/>
            <a:ext cx="8434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754" y="0"/>
            <a:ext cx="8917972" cy="218901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238" y="356189"/>
            <a:ext cx="8553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soi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>
            <a:fillRect/>
          </a:stretch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51282" y="2190882"/>
            <a:ext cx="531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 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28" y="1260453"/>
            <a:ext cx="9416944" cy="4337093"/>
          </a:xfrm>
          <a:prstGeom prst="rect">
            <a:avLst/>
          </a:prstGeom>
        </p:spPr>
      </p:pic>
      <p:pic>
        <p:nvPicPr>
          <p:cNvPr id="21" name="图片 6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011" y="729637"/>
            <a:ext cx="1105092" cy="782004"/>
          </a:xfrm>
          <a:prstGeom prst="rect">
            <a:avLst/>
          </a:prstGeom>
        </p:spPr>
      </p:pic>
      <p:pic>
        <p:nvPicPr>
          <p:cNvPr id="25" name="图片 7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659" y="435461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0902" y="5122100"/>
            <a:ext cx="1837722" cy="1300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7493" y="2639005"/>
            <a:ext cx="7372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011" y="729637"/>
            <a:ext cx="1105092" cy="782004"/>
          </a:xfrm>
          <a:prstGeom prst="rect">
            <a:avLst/>
          </a:prstGeom>
        </p:spPr>
      </p:pic>
      <p:pic>
        <p:nvPicPr>
          <p:cNvPr id="25" name="图片 7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659" y="435461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0902" y="5122100"/>
            <a:ext cx="1837722" cy="1300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1910740"/>
            <a:ext cx="117074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211" y="1120639"/>
            <a:ext cx="6009295" cy="4337093"/>
          </a:xfrm>
          <a:prstGeom prst="rect">
            <a:avLst/>
          </a:prstGeom>
        </p:spPr>
      </p:pic>
      <p:pic>
        <p:nvPicPr>
          <p:cNvPr id="21" name="图片 6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011" y="729637"/>
            <a:ext cx="1105092" cy="782004"/>
          </a:xfrm>
          <a:prstGeom prst="rect">
            <a:avLst/>
          </a:prstGeom>
        </p:spPr>
      </p:pic>
      <p:pic>
        <p:nvPicPr>
          <p:cNvPr id="25" name="图片 7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659" y="435461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0902" y="5122100"/>
            <a:ext cx="1837722" cy="1300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4702" y="1711101"/>
            <a:ext cx="36572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 VIDEO VÀ</a:t>
            </a:r>
            <a:r>
              <a:rPr kumimoji="0" lang="en-US" sz="2800" b="1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SẺ CẢM XÚC CỦA EM SAU KHI XEM VIDEO.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- Bóng mát tâm hồn- Tình yêu thương con người">
            <a:hlinkClick r:id="" action="ppaction://media"/>
            <a:extLst>
              <a:ext uri="{FF2B5EF4-FFF2-40B4-BE49-F238E27FC236}">
                <a16:creationId xmlns:a16="http://schemas.microsoft.com/office/drawing/2014/main" id="{00AB6B8C-D5D8-997A-AE4D-BE4C197F2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2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" y="623455"/>
            <a:ext cx="11491239" cy="5292436"/>
          </a:xfrm>
          <a:prstGeom prst="rect">
            <a:avLst/>
          </a:prstGeom>
        </p:spPr>
      </p:pic>
      <p:pic>
        <p:nvPicPr>
          <p:cNvPr id="21" name="图片 6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65" y="193086"/>
            <a:ext cx="1105092" cy="782004"/>
          </a:xfrm>
          <a:prstGeom prst="rect">
            <a:avLst/>
          </a:prstGeom>
        </p:spPr>
      </p:pic>
      <p:pic>
        <p:nvPicPr>
          <p:cNvPr id="25" name="图片 7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6290" y="79210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0902" y="5122100"/>
            <a:ext cx="1837722" cy="1300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4606" y="1678284"/>
            <a:ext cx="7756471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anose="020B72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3245E-6E9C-3439-A80E-2A38BA90BCB4}"/>
              </a:ext>
            </a:extLst>
          </p:cNvPr>
          <p:cNvSpPr txBox="1"/>
          <p:nvPr/>
        </p:nvSpPr>
        <p:spPr>
          <a:xfrm>
            <a:off x="1449803" y="1461602"/>
            <a:ext cx="9354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Brát-bơ-ry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351621" y="-183309"/>
            <a:ext cx="8239883" cy="6745474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45318" y="2926075"/>
            <a:ext cx="7754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8000" b="1" i="0" u="none" strike="noStrike" kern="1200" cap="none" spc="0" normalizeH="0" noProof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5722" y="386226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953" y="2027951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6" name="组合 36"/>
          <p:cNvGrpSpPr/>
          <p:nvPr/>
        </p:nvGrpSpPr>
        <p:grpSpPr>
          <a:xfrm>
            <a:off x="4213198" y="68440"/>
            <a:ext cx="3658804" cy="3917098"/>
            <a:chOff x="4427538" y="954088"/>
            <a:chExt cx="3333750" cy="3729038"/>
          </a:xfrm>
        </p:grpSpPr>
        <p:sp>
          <p:nvSpPr>
            <p:cNvPr id="1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7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8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2362429" y="4117291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Tìm hiểu giới thiệu bài học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235451" y="605886"/>
            <a:ext cx="5434148" cy="3252652"/>
          </a:xfrm>
          <a:prstGeom prst="cloudCallout">
            <a:avLst>
              <a:gd name="adj1" fmla="val -45141"/>
              <a:gd name="adj2" fmla="val 83468"/>
            </a:avLst>
          </a:prstGeom>
          <a:ln w="762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79661" y="2644675"/>
            <a:ext cx="8936182" cy="27528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 NGUỒN YÊU THƯƠNG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55638" y="443345"/>
            <a:ext cx="3479427" cy="13984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81530" y="2009855"/>
            <a:ext cx="3509682" cy="1398494"/>
          </a:xfrm>
          <a:prstGeom prst="roundRect">
            <a:avLst>
              <a:gd name="adj" fmla="val 36282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45506" y="0"/>
            <a:ext cx="3479427" cy="1398494"/>
          </a:xfrm>
          <a:prstGeom prst="roundRect">
            <a:avLst>
              <a:gd name="adj" fmla="val 2974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0800000" flipV="1">
            <a:off x="3231618" y="3408348"/>
            <a:ext cx="1234391" cy="293436"/>
          </a:xfrm>
          <a:prstGeom prst="curvedConnector3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77358" y="3761673"/>
            <a:ext cx="3509682" cy="1398494"/>
          </a:xfrm>
          <a:prstGeom prst="roundRect">
            <a:avLst>
              <a:gd name="adj" fmla="val 2600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/>
          <p:nvPr/>
        </p:nvCxnSpPr>
        <p:spPr>
          <a:xfrm rot="16200000" flipH="1">
            <a:off x="5529720" y="3483557"/>
            <a:ext cx="1390426" cy="1240007"/>
          </a:xfrm>
          <a:prstGeom prst="curvedConnector3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162854" y="4850295"/>
            <a:ext cx="3509682" cy="1398494"/>
          </a:xfrm>
          <a:prstGeom prst="roundRect">
            <a:avLst>
              <a:gd name="adj" fmla="val 2600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2536" y="1389824"/>
            <a:ext cx="3509682" cy="1398494"/>
          </a:xfrm>
          <a:prstGeom prst="roundRect">
            <a:avLst>
              <a:gd name="adj" fmla="val 34414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4271554" y="1389824"/>
            <a:ext cx="849086" cy="620030"/>
          </a:xfrm>
          <a:prstGeom prst="curvedConnector3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endCxn id="11" idx="1"/>
          </p:cNvCxnSpPr>
          <p:nvPr/>
        </p:nvCxnSpPr>
        <p:spPr>
          <a:xfrm flipV="1">
            <a:off x="7393240" y="2089071"/>
            <a:ext cx="1279296" cy="814677"/>
          </a:xfrm>
          <a:prstGeom prst="curvedConnector3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Callout 21"/>
          <p:cNvSpPr/>
          <p:nvPr/>
        </p:nvSpPr>
        <p:spPr>
          <a:xfrm>
            <a:off x="5033907" y="1016783"/>
            <a:ext cx="5434148" cy="3252652"/>
          </a:xfrm>
          <a:prstGeom prst="cloudCallout">
            <a:avLst>
              <a:gd name="adj1" fmla="val -45141"/>
              <a:gd name="adj2" fmla="val 83468"/>
            </a:avLst>
          </a:prstGeom>
          <a:ln w="762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đề?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6" grpId="0" animBg="1"/>
      <p:bldP spid="20" grpId="0" animBg="1"/>
      <p:bldP spid="11" grpId="0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578</Words>
  <Application>Microsoft Office PowerPoint</Application>
  <PresentationFormat>Widescreen</PresentationFormat>
  <Paragraphs>55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.VnTime</vt:lpstr>
      <vt:lpstr>Arial</vt:lpstr>
      <vt:lpstr>Arial Unicode MS</vt:lpstr>
      <vt:lpstr>Calibri</vt:lpstr>
      <vt:lpstr>Times New Roman</vt:lpstr>
      <vt:lpstr>Wingdings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PC</cp:lastModifiedBy>
  <cp:revision>48</cp:revision>
  <dcterms:created xsi:type="dcterms:W3CDTF">2021-11-30T14:57:00Z</dcterms:created>
  <dcterms:modified xsi:type="dcterms:W3CDTF">2024-10-21T13:41:12Z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DC8ACA055FD947B9A1A8C7A30F2E3B3A</vt:lpwstr>
  </property>
  <property fmtid="{D5CDD505-2E9C-101B-9397-08002B2CF9AE}" pid="3" name="KSOProductBuildVer">
    <vt:lpwstr>1033-11.2.0.10382</vt:lpwstr>
  </property>
</Properties>
</file>