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66" r:id="rId4"/>
  </p:sldMasterIdLst>
  <p:notesMasterIdLst>
    <p:notesMasterId r:id="rId9"/>
  </p:notesMasterIdLst>
  <p:handoutMasterIdLst>
    <p:handoutMasterId r:id="rId25"/>
  </p:handoutMasterIdLst>
  <p:sldIdLst>
    <p:sldId id="991" r:id="rId5"/>
    <p:sldId id="925" r:id="rId6"/>
    <p:sldId id="926" r:id="rId7"/>
    <p:sldId id="953" r:id="rId8"/>
    <p:sldId id="927" r:id="rId10"/>
    <p:sldId id="928" r:id="rId11"/>
    <p:sldId id="984" r:id="rId12"/>
    <p:sldId id="956" r:id="rId13"/>
    <p:sldId id="929" r:id="rId14"/>
    <p:sldId id="931" r:id="rId15"/>
    <p:sldId id="940" r:id="rId16"/>
    <p:sldId id="986" r:id="rId17"/>
    <p:sldId id="942" r:id="rId18"/>
    <p:sldId id="985" r:id="rId19"/>
    <p:sldId id="987" r:id="rId20"/>
    <p:sldId id="988" r:id="rId21"/>
    <p:sldId id="989" r:id="rId22"/>
    <p:sldId id="1009" r:id="rId23"/>
    <p:sldId id="959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FF"/>
    <a:srgbClr val="EAF6FC"/>
    <a:srgbClr val="EDFAFD"/>
    <a:srgbClr val="FBFBFB"/>
    <a:srgbClr val="E2F2FA"/>
    <a:srgbClr val="FAF4E8"/>
    <a:srgbClr val="D04B4C"/>
    <a:srgbClr val="C60505"/>
    <a:srgbClr val="342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5861" autoAdjust="0"/>
  </p:normalViewPr>
  <p:slideViewPr>
    <p:cSldViewPr snapToGrid="0">
      <p:cViewPr varScale="1">
        <p:scale>
          <a:sx n="70" d="100"/>
          <a:sy n="70" d="100"/>
        </p:scale>
        <p:origin x="780" y="84"/>
      </p:cViewPr>
      <p:guideLst/>
    </p:cSldViewPr>
  </p:slideViewPr>
  <p:outlineViewPr>
    <p:cViewPr>
      <p:scale>
        <a:sx n="33" d="100"/>
        <a:sy n="33" d="100"/>
      </p:scale>
      <p:origin x="0" y="-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cs typeface="Elsie" panose="020000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Elsie" panose="02000000000000000000" charset="0"/>
              </a:rPr>
            </a:fld>
            <a:endParaRPr lang="zh-CN" altLang="en-US">
              <a:cs typeface="Elsie" panose="020000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cs typeface="Elsie" panose="020000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Elsie" panose="02000000000000000000" charset="0"/>
              </a:rPr>
            </a:fld>
            <a:endParaRPr lang="zh-CN" altLang="en-US">
              <a:cs typeface="Elsie" panose="0200000000000000000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FDFFE17A-24BF-4CDE-AE6F-B9F163CBC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D03721B3-1159-48E5-BE25-F5BF3DFF20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lsie" panose="02000000000000000000" charset="0"/>
        <a:ea typeface="Elsie" panose="02000000000000000000" charset="0"/>
        <a:cs typeface="Elsie" panose="020000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lsie" panose="02000000000000000000" charset="0"/>
        <a:ea typeface="Elsie" panose="02000000000000000000" charset="0"/>
        <a:cs typeface="Elsie" panose="020000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lsie" panose="02000000000000000000" charset="0"/>
        <a:ea typeface="Elsie" panose="02000000000000000000" charset="0"/>
        <a:cs typeface="Elsie" panose="020000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lsie" panose="02000000000000000000" charset="0"/>
        <a:ea typeface="Elsie" panose="02000000000000000000" charset="0"/>
        <a:cs typeface="Elsie" panose="020000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lsie" panose="02000000000000000000" charset="0"/>
        <a:ea typeface="Elsie" panose="02000000000000000000" charset="0"/>
        <a:cs typeface="Elsie" panose="020000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EC4A-8B05-4F43-B693-EA8B079873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EC4A-8B05-4F43-B693-EA8B079873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EC4A-8B05-4F43-B693-EA8B079873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ta Letak Khusus 1">
  <p:cSld name="Tata Letak Khusus 1"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32"/>
          <p:cNvSpPr txBox="1">
            <a:spLocks noGrp="1"/>
          </p:cNvSpPr>
          <p:nvPr>
            <p:ph type="title"/>
          </p:nvPr>
        </p:nvSpPr>
        <p:spPr>
          <a:xfrm>
            <a:off x="559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971" name="Google Shape;1971;p32"/>
          <p:cNvGrpSpPr/>
          <p:nvPr/>
        </p:nvGrpSpPr>
        <p:grpSpPr>
          <a:xfrm rot="-5400000">
            <a:off x="-1187259" y="4297602"/>
            <a:ext cx="2786792" cy="4138311"/>
            <a:chOff x="-2627775" y="2462025"/>
            <a:chExt cx="1151250" cy="1709575"/>
          </a:xfrm>
        </p:grpSpPr>
        <p:sp>
          <p:nvSpPr>
            <p:cNvPr id="1972" name="Google Shape;1972;p32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3" name="Google Shape;1973;p32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016" name="Google Shape;2016;p32"/>
          <p:cNvGrpSpPr/>
          <p:nvPr/>
        </p:nvGrpSpPr>
        <p:grpSpPr>
          <a:xfrm flipH="1">
            <a:off x="10655461" y="6"/>
            <a:ext cx="4275996" cy="3361455"/>
            <a:chOff x="1868925" y="1832927"/>
            <a:chExt cx="4041075" cy="3176778"/>
          </a:xfrm>
        </p:grpSpPr>
        <p:sp>
          <p:nvSpPr>
            <p:cNvPr id="2017" name="Google Shape;2017;p32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5" name="Google Shape;2025;p32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044" name="Google Shape;2044;p32"/>
          <p:cNvGrpSpPr/>
          <p:nvPr/>
        </p:nvGrpSpPr>
        <p:grpSpPr>
          <a:xfrm rot="5400000">
            <a:off x="9887037" y="4696514"/>
            <a:ext cx="5812831" cy="2461665"/>
            <a:chOff x="280870" y="3521399"/>
            <a:chExt cx="6848292" cy="2900172"/>
          </a:xfrm>
        </p:grpSpPr>
        <p:grpSp>
          <p:nvGrpSpPr>
            <p:cNvPr id="2045" name="Google Shape;2045;p3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2046" name="Google Shape;2046;p3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7" name="Google Shape;2047;p3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48" name="Google Shape;2048;p3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2049" name="Google Shape;2049;p3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0" name="Google Shape;2050;p3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1" name="Google Shape;2051;p3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2" name="Google Shape;2052;p3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3" name="Google Shape;2053;p3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4" name="Google Shape;2054;p3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5" name="Google Shape;2055;p3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6" name="Google Shape;2056;p3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7" name="Google Shape;2057;p3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058" name="Google Shape;2058;p3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2059" name="Google Shape;2059;p3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0" name="Google Shape;2060;p3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61" name="Google Shape;2061;p3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2062" name="Google Shape;2062;p3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3" name="Google Shape;2063;p3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4" name="Google Shape;2064;p3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5" name="Google Shape;2065;p3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6" name="Google Shape;2066;p3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7" name="Google Shape;2067;p3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8" name="Google Shape;2068;p3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9" name="Google Shape;2069;p3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0" name="Google Shape;2070;p3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071" name="Google Shape;2071;p32"/>
          <p:cNvGrpSpPr/>
          <p:nvPr/>
        </p:nvGrpSpPr>
        <p:grpSpPr>
          <a:xfrm rot="900046">
            <a:off x="461998" y="411789"/>
            <a:ext cx="792575" cy="1126759"/>
            <a:chOff x="4589675" y="2804250"/>
            <a:chExt cx="332450" cy="472625"/>
          </a:xfrm>
        </p:grpSpPr>
        <p:sp>
          <p:nvSpPr>
            <p:cNvPr id="2072" name="Google Shape;2072;p32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096" name="Google Shape;2096;p32"/>
          <p:cNvSpPr txBox="1">
            <a:spLocks noGrp="1"/>
          </p:cNvSpPr>
          <p:nvPr>
            <p:ph type="title" idx="2"/>
          </p:nvPr>
        </p:nvSpPr>
        <p:spPr>
          <a:xfrm>
            <a:off x="4751184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097" name="Google Shape;2097;p32"/>
          <p:cNvSpPr txBox="1">
            <a:spLocks noGrp="1"/>
          </p:cNvSpPr>
          <p:nvPr>
            <p:ph type="subTitle" idx="1"/>
          </p:nvPr>
        </p:nvSpPr>
        <p:spPr>
          <a:xfrm>
            <a:off x="4681384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098" name="Google Shape;2098;p32"/>
          <p:cNvSpPr txBox="1">
            <a:spLocks noGrp="1"/>
          </p:cNvSpPr>
          <p:nvPr>
            <p:ph type="title" idx="3" hasCustomPrompt="1"/>
          </p:nvPr>
        </p:nvSpPr>
        <p:spPr>
          <a:xfrm>
            <a:off x="5251600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  <p:sp>
        <p:nvSpPr>
          <p:cNvPr id="2099" name="Google Shape;2099;p32"/>
          <p:cNvSpPr txBox="1">
            <a:spLocks noGrp="1"/>
          </p:cNvSpPr>
          <p:nvPr>
            <p:ph type="title" idx="4"/>
          </p:nvPr>
        </p:nvSpPr>
        <p:spPr>
          <a:xfrm>
            <a:off x="1396384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00" name="Google Shape;2100;p32"/>
          <p:cNvSpPr txBox="1">
            <a:spLocks noGrp="1"/>
          </p:cNvSpPr>
          <p:nvPr>
            <p:ph type="subTitle" idx="5"/>
          </p:nvPr>
        </p:nvSpPr>
        <p:spPr>
          <a:xfrm>
            <a:off x="1326584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101" name="Google Shape;2101;p32"/>
          <p:cNvSpPr txBox="1">
            <a:spLocks noGrp="1"/>
          </p:cNvSpPr>
          <p:nvPr>
            <p:ph type="title" idx="6" hasCustomPrompt="1"/>
          </p:nvPr>
        </p:nvSpPr>
        <p:spPr>
          <a:xfrm>
            <a:off x="1896800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  <p:sp>
        <p:nvSpPr>
          <p:cNvPr id="2102" name="Google Shape;2102;p32"/>
          <p:cNvSpPr txBox="1">
            <a:spLocks noGrp="1"/>
          </p:cNvSpPr>
          <p:nvPr>
            <p:ph type="title" idx="7"/>
          </p:nvPr>
        </p:nvSpPr>
        <p:spPr>
          <a:xfrm>
            <a:off x="8156917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03" name="Google Shape;2103;p32"/>
          <p:cNvSpPr txBox="1">
            <a:spLocks noGrp="1"/>
          </p:cNvSpPr>
          <p:nvPr>
            <p:ph type="subTitle" idx="8"/>
          </p:nvPr>
        </p:nvSpPr>
        <p:spPr>
          <a:xfrm>
            <a:off x="8087117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104" name="Google Shape;2104;p32"/>
          <p:cNvSpPr txBox="1">
            <a:spLocks noGrp="1"/>
          </p:cNvSpPr>
          <p:nvPr>
            <p:ph type="title" idx="9" hasCustomPrompt="1"/>
          </p:nvPr>
        </p:nvSpPr>
        <p:spPr>
          <a:xfrm>
            <a:off x="8657333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"/>
          <p:cNvSpPr txBox="1">
            <a:spLocks noGrp="1"/>
          </p:cNvSpPr>
          <p:nvPr>
            <p:ph type="ctrTitle"/>
          </p:nvPr>
        </p:nvSpPr>
        <p:spPr>
          <a:xfrm>
            <a:off x="3768167" y="2136733"/>
            <a:ext cx="7218400" cy="1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9pPr>
          </a:lstStyle>
          <a:p/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4839833" y="3562833"/>
            <a:ext cx="529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517" name="Google Shape;517;p13"/>
          <p:cNvGrpSpPr/>
          <p:nvPr/>
        </p:nvGrpSpPr>
        <p:grpSpPr>
          <a:xfrm>
            <a:off x="-344848" y="2518822"/>
            <a:ext cx="4856611" cy="4030021"/>
            <a:chOff x="-590875" y="347215"/>
            <a:chExt cx="2752557" cy="2284075"/>
          </a:xfrm>
        </p:grpSpPr>
        <p:sp>
          <p:nvSpPr>
            <p:cNvPr id="518" name="Google Shape;518;p13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20" name="Google Shape;520;p13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521" name="Google Shape;521;p13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Google Shape;522;p13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Google Shape;526;p13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Google Shape;527;p13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Google Shape;528;p13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Google Shape;529;p13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30" name="Google Shape;530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9408334" y="-3561349"/>
            <a:ext cx="6858007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3639900" y="-4102782"/>
            <a:ext cx="6858007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797851" y="-880233"/>
            <a:ext cx="6858007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0" name="Google Shape;460;p9"/>
          <p:cNvSpPr txBox="1">
            <a:spLocks noGrp="1"/>
          </p:cNvSpPr>
          <p:nvPr>
            <p:ph type="subTitle" idx="1"/>
          </p:nvPr>
        </p:nvSpPr>
        <p:spPr>
          <a:xfrm>
            <a:off x="1336367" y="2461633"/>
            <a:ext cx="4364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/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1336367" y="3123667"/>
            <a:ext cx="3662800" cy="3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2" name="Google Shape;462;p9"/>
          <p:cNvSpPr txBox="1">
            <a:spLocks noGrp="1"/>
          </p:cNvSpPr>
          <p:nvPr>
            <p:ph type="title"/>
          </p:nvPr>
        </p:nvSpPr>
        <p:spPr>
          <a:xfrm>
            <a:off x="940400" y="767793"/>
            <a:ext cx="103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63" name="Google Shape;463;p9"/>
          <p:cNvGrpSpPr/>
          <p:nvPr/>
        </p:nvGrpSpPr>
        <p:grpSpPr>
          <a:xfrm rot="10800000">
            <a:off x="8304945" y="5037612"/>
            <a:ext cx="4469419" cy="3708728"/>
            <a:chOff x="-590875" y="347215"/>
            <a:chExt cx="2752557" cy="2284075"/>
          </a:xfrm>
        </p:grpSpPr>
        <p:sp>
          <p:nvSpPr>
            <p:cNvPr id="464" name="Google Shape;464;p9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66" name="Google Shape;466;p9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67" name="Google Shape;467;p9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Google Shape;469;p9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76" name="Google Shape;47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086382" y="-5004600"/>
            <a:ext cx="6858007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456149" y="-2554666"/>
            <a:ext cx="6858007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"/>
          <p:cNvSpPr txBox="1">
            <a:spLocks noGrp="1"/>
          </p:cNvSpPr>
          <p:nvPr>
            <p:ph type="title"/>
          </p:nvPr>
        </p:nvSpPr>
        <p:spPr>
          <a:xfrm>
            <a:off x="6239800" y="2183167"/>
            <a:ext cx="5056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6" name="Google Shape;4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7" name="Google Shape;437;p7"/>
          <p:cNvSpPr txBox="1">
            <a:spLocks noGrp="1"/>
          </p:cNvSpPr>
          <p:nvPr>
            <p:ph type="subTitle" idx="1"/>
          </p:nvPr>
        </p:nvSpPr>
        <p:spPr>
          <a:xfrm>
            <a:off x="6685800" y="3190767"/>
            <a:ext cx="4164800" cy="2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pic>
        <p:nvPicPr>
          <p:cNvPr id="438" name="Google Shape;438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847418" y="3396301"/>
            <a:ext cx="6858007" cy="6858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7"/>
          <p:cNvGrpSpPr/>
          <p:nvPr/>
        </p:nvGrpSpPr>
        <p:grpSpPr>
          <a:xfrm flipH="1">
            <a:off x="9440132" y="-848711"/>
            <a:ext cx="3185992" cy="2643740"/>
            <a:chOff x="-590875" y="347215"/>
            <a:chExt cx="2752557" cy="2284075"/>
          </a:xfrm>
        </p:grpSpPr>
        <p:sp>
          <p:nvSpPr>
            <p:cNvPr id="440" name="Google Shape;440;p7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42" name="Google Shape;442;p7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43" name="Google Shape;443;p7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ta Letak Khusus 1">
  <p:cSld name="Tata Letak Khusus 1"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32"/>
          <p:cNvSpPr txBox="1">
            <a:spLocks noGrp="1"/>
          </p:cNvSpPr>
          <p:nvPr>
            <p:ph type="title"/>
          </p:nvPr>
        </p:nvSpPr>
        <p:spPr>
          <a:xfrm>
            <a:off x="559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971" name="Google Shape;1971;p32"/>
          <p:cNvGrpSpPr/>
          <p:nvPr/>
        </p:nvGrpSpPr>
        <p:grpSpPr>
          <a:xfrm rot="-5400000">
            <a:off x="-1187259" y="4297602"/>
            <a:ext cx="2786792" cy="4138311"/>
            <a:chOff x="-2627775" y="2462025"/>
            <a:chExt cx="1151250" cy="1709575"/>
          </a:xfrm>
        </p:grpSpPr>
        <p:sp>
          <p:nvSpPr>
            <p:cNvPr id="1972" name="Google Shape;1972;p32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2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6" name="Google Shape;2016;p32"/>
          <p:cNvGrpSpPr/>
          <p:nvPr/>
        </p:nvGrpSpPr>
        <p:grpSpPr>
          <a:xfrm flipH="1">
            <a:off x="10655461" y="6"/>
            <a:ext cx="4275996" cy="3361455"/>
            <a:chOff x="1868925" y="1832927"/>
            <a:chExt cx="4041075" cy="3176778"/>
          </a:xfrm>
        </p:grpSpPr>
        <p:sp>
          <p:nvSpPr>
            <p:cNvPr id="2017" name="Google Shape;2017;p32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2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4" name="Google Shape;2044;p32"/>
          <p:cNvGrpSpPr/>
          <p:nvPr/>
        </p:nvGrpSpPr>
        <p:grpSpPr>
          <a:xfrm rot="5400000">
            <a:off x="9887037" y="4696514"/>
            <a:ext cx="5812831" cy="2461665"/>
            <a:chOff x="280870" y="3521399"/>
            <a:chExt cx="6848292" cy="2900172"/>
          </a:xfrm>
        </p:grpSpPr>
        <p:grpSp>
          <p:nvGrpSpPr>
            <p:cNvPr id="2045" name="Google Shape;2045;p3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2046" name="Google Shape;2046;p3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48" name="Google Shape;2048;p3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2049" name="Google Shape;2049;p3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0" name="Google Shape;2050;p3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1" name="Google Shape;2051;p3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2" name="Google Shape;2052;p3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3" name="Google Shape;2053;p3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4" name="Google Shape;2054;p3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5" name="Google Shape;2055;p3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6" name="Google Shape;2056;p3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7" name="Google Shape;2057;p3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058" name="Google Shape;2058;p3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2059" name="Google Shape;2059;p3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3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61" name="Google Shape;2061;p3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2062" name="Google Shape;2062;p3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3" name="Google Shape;2063;p3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4" name="Google Shape;2064;p3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5" name="Google Shape;2065;p3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6" name="Google Shape;2066;p3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7" name="Google Shape;2067;p3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8" name="Google Shape;2068;p3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69" name="Google Shape;2069;p3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70" name="Google Shape;2070;p3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071" name="Google Shape;2071;p32"/>
          <p:cNvGrpSpPr/>
          <p:nvPr/>
        </p:nvGrpSpPr>
        <p:grpSpPr>
          <a:xfrm rot="900046">
            <a:off x="461998" y="411789"/>
            <a:ext cx="792575" cy="1126759"/>
            <a:chOff x="4589675" y="2804250"/>
            <a:chExt cx="332450" cy="472625"/>
          </a:xfrm>
        </p:grpSpPr>
        <p:sp>
          <p:nvSpPr>
            <p:cNvPr id="2072" name="Google Shape;2072;p32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6" name="Google Shape;2096;p32"/>
          <p:cNvSpPr txBox="1">
            <a:spLocks noGrp="1"/>
          </p:cNvSpPr>
          <p:nvPr>
            <p:ph type="title" idx="2"/>
          </p:nvPr>
        </p:nvSpPr>
        <p:spPr>
          <a:xfrm>
            <a:off x="4751184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097" name="Google Shape;2097;p32"/>
          <p:cNvSpPr txBox="1">
            <a:spLocks noGrp="1"/>
          </p:cNvSpPr>
          <p:nvPr>
            <p:ph type="subTitle" idx="1"/>
          </p:nvPr>
        </p:nvSpPr>
        <p:spPr>
          <a:xfrm>
            <a:off x="4681384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098" name="Google Shape;2098;p32"/>
          <p:cNvSpPr txBox="1">
            <a:spLocks noGrp="1"/>
          </p:cNvSpPr>
          <p:nvPr>
            <p:ph type="title" idx="3" hasCustomPrompt="1"/>
          </p:nvPr>
        </p:nvSpPr>
        <p:spPr>
          <a:xfrm>
            <a:off x="5251600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  <p:sp>
        <p:nvSpPr>
          <p:cNvPr id="2099" name="Google Shape;2099;p32"/>
          <p:cNvSpPr txBox="1">
            <a:spLocks noGrp="1"/>
          </p:cNvSpPr>
          <p:nvPr>
            <p:ph type="title" idx="4"/>
          </p:nvPr>
        </p:nvSpPr>
        <p:spPr>
          <a:xfrm>
            <a:off x="1396384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00" name="Google Shape;2100;p32"/>
          <p:cNvSpPr txBox="1">
            <a:spLocks noGrp="1"/>
          </p:cNvSpPr>
          <p:nvPr>
            <p:ph type="subTitle" idx="5"/>
          </p:nvPr>
        </p:nvSpPr>
        <p:spPr>
          <a:xfrm>
            <a:off x="1326584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101" name="Google Shape;2101;p32"/>
          <p:cNvSpPr txBox="1">
            <a:spLocks noGrp="1"/>
          </p:cNvSpPr>
          <p:nvPr>
            <p:ph type="title" idx="6" hasCustomPrompt="1"/>
          </p:nvPr>
        </p:nvSpPr>
        <p:spPr>
          <a:xfrm>
            <a:off x="1896800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  <p:sp>
        <p:nvSpPr>
          <p:cNvPr id="2102" name="Google Shape;2102;p32"/>
          <p:cNvSpPr txBox="1">
            <a:spLocks noGrp="1"/>
          </p:cNvSpPr>
          <p:nvPr>
            <p:ph type="title" idx="7"/>
          </p:nvPr>
        </p:nvSpPr>
        <p:spPr>
          <a:xfrm>
            <a:off x="8156917" y="43572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03" name="Google Shape;2103;p32"/>
          <p:cNvSpPr txBox="1">
            <a:spLocks noGrp="1"/>
          </p:cNvSpPr>
          <p:nvPr>
            <p:ph type="subTitle" idx="8"/>
          </p:nvPr>
        </p:nvSpPr>
        <p:spPr>
          <a:xfrm>
            <a:off x="8087117" y="5006400"/>
            <a:ext cx="2829200" cy="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104" name="Google Shape;2104;p32"/>
          <p:cNvSpPr txBox="1">
            <a:spLocks noGrp="1"/>
          </p:cNvSpPr>
          <p:nvPr>
            <p:ph type="title" idx="9" hasCustomPrompt="1"/>
          </p:nvPr>
        </p:nvSpPr>
        <p:spPr>
          <a:xfrm>
            <a:off x="8657333" y="3563067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Fira Sans Medium"/>
              <a:buNone/>
              <a:defRPr sz="3465">
                <a:solidFill>
                  <a:schemeClr val="accent2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"/>
          <p:cNvSpPr txBox="1">
            <a:spLocks noGrp="1"/>
          </p:cNvSpPr>
          <p:nvPr>
            <p:ph type="ctrTitle"/>
          </p:nvPr>
        </p:nvSpPr>
        <p:spPr>
          <a:xfrm>
            <a:off x="3768167" y="2136733"/>
            <a:ext cx="7218400" cy="1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 b="1"/>
            </a:lvl9pPr>
          </a:lstStyle>
          <a:p/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4839833" y="3562833"/>
            <a:ext cx="529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517" name="Google Shape;517;p13"/>
          <p:cNvGrpSpPr/>
          <p:nvPr/>
        </p:nvGrpSpPr>
        <p:grpSpPr>
          <a:xfrm>
            <a:off x="-344848" y="2518822"/>
            <a:ext cx="4856611" cy="4030021"/>
            <a:chOff x="-590875" y="347215"/>
            <a:chExt cx="2752557" cy="2284075"/>
          </a:xfrm>
        </p:grpSpPr>
        <p:sp>
          <p:nvSpPr>
            <p:cNvPr id="518" name="Google Shape;518;p13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13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521" name="Google Shape;521;p13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3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3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3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3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3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530" name="Google Shape;530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9408334" y="-3561349"/>
            <a:ext cx="6858007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3639900" y="-4102782"/>
            <a:ext cx="6858007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797851" y="-880233"/>
            <a:ext cx="6858007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460" name="Google Shape;460;p9"/>
          <p:cNvSpPr txBox="1">
            <a:spLocks noGrp="1"/>
          </p:cNvSpPr>
          <p:nvPr>
            <p:ph type="subTitle" idx="1"/>
          </p:nvPr>
        </p:nvSpPr>
        <p:spPr>
          <a:xfrm>
            <a:off x="1336367" y="2461633"/>
            <a:ext cx="4364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/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1336367" y="3123667"/>
            <a:ext cx="3662800" cy="3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2" name="Google Shape;462;p9"/>
          <p:cNvSpPr txBox="1">
            <a:spLocks noGrp="1"/>
          </p:cNvSpPr>
          <p:nvPr>
            <p:ph type="title"/>
          </p:nvPr>
        </p:nvSpPr>
        <p:spPr>
          <a:xfrm>
            <a:off x="940400" y="767793"/>
            <a:ext cx="103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63" name="Google Shape;463;p9"/>
          <p:cNvGrpSpPr/>
          <p:nvPr/>
        </p:nvGrpSpPr>
        <p:grpSpPr>
          <a:xfrm rot="10800000">
            <a:off x="8304945" y="5037612"/>
            <a:ext cx="4469419" cy="3708728"/>
            <a:chOff x="-590875" y="347215"/>
            <a:chExt cx="2752557" cy="2284075"/>
          </a:xfrm>
        </p:grpSpPr>
        <p:sp>
          <p:nvSpPr>
            <p:cNvPr id="464" name="Google Shape;464;p9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6" name="Google Shape;466;p9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67" name="Google Shape;467;p9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9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476" name="Google Shape;47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086382" y="-5004600"/>
            <a:ext cx="6858007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456149" y="-2554666"/>
            <a:ext cx="6858007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"/>
          <p:cNvSpPr txBox="1">
            <a:spLocks noGrp="1"/>
          </p:cNvSpPr>
          <p:nvPr>
            <p:ph type="title"/>
          </p:nvPr>
        </p:nvSpPr>
        <p:spPr>
          <a:xfrm>
            <a:off x="6239800" y="2183167"/>
            <a:ext cx="5056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6" name="Google Shape;4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437" name="Google Shape;437;p7"/>
          <p:cNvSpPr txBox="1">
            <a:spLocks noGrp="1"/>
          </p:cNvSpPr>
          <p:nvPr>
            <p:ph type="subTitle" idx="1"/>
          </p:nvPr>
        </p:nvSpPr>
        <p:spPr>
          <a:xfrm>
            <a:off x="6685800" y="3190767"/>
            <a:ext cx="4164800" cy="2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pic>
        <p:nvPicPr>
          <p:cNvPr id="438" name="Google Shape;438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847418" y="3396301"/>
            <a:ext cx="6858007" cy="6858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7"/>
          <p:cNvGrpSpPr/>
          <p:nvPr/>
        </p:nvGrpSpPr>
        <p:grpSpPr>
          <a:xfrm flipH="1">
            <a:off x="9440132" y="-848711"/>
            <a:ext cx="3185992" cy="2643740"/>
            <a:chOff x="-590875" y="347215"/>
            <a:chExt cx="2752557" cy="2284075"/>
          </a:xfrm>
        </p:grpSpPr>
        <p:sp>
          <p:nvSpPr>
            <p:cNvPr id="440" name="Google Shape;440;p7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" name="Google Shape;442;p7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43" name="Google Shape;443;p7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D6EB-F602-474E-A3DF-BA986835D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C59-5EF5-4059-BF1D-51DACC48F1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A3F7D6EB-F602-474E-A3DF-BA986835D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0B672C59-5EF5-4059-BF1D-51DACC48F1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A3F7D6EB-F602-474E-A3DF-BA986835D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  <a:cs typeface="Elsie" panose="02000000000000000000" charset="0"/>
              </a:defRPr>
            </a:lvl1pPr>
          </a:lstStyle>
          <a:p>
            <a:fld id="{0B672C59-5EF5-4059-BF1D-51DACC48F1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Elsie" panose="020000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iming>
    <p:tnLst>
      <p:par>
        <p:cTn id="1" dur="indefinite" restart="never" nodeType="tmRoot"/>
      </p:par>
    </p:tnLst>
  </p:timing>
  <p:txStyles>
    <p:titleStyle>
      <a:lvl1pPr algn="ctr" defTabSz="108648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725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890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2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38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94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0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06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99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12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072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428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721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0.png"/><Relationship Id="rId3" Type="http://schemas.openxmlformats.org/officeDocument/2006/relationships/tags" Target="../tags/tag1.xml"/><Relationship Id="rId2" Type="http://schemas.microsoft.com/office/2007/relationships/media" Target="file:///C:\Users\Admin\Downloads\AQPgEH2dnK_JIDKYd3fE_7Jq92AgWpayTGfw8AUuuD95qErRNjF4UnVnhXi-P_D8gGrMLR2TRBPapVrmfPnbwsav.mp4" TargetMode="External"/><Relationship Id="rId1" Type="http://schemas.openxmlformats.org/officeDocument/2006/relationships/video" Target="file:///C:\Users\Admin\Downloads\AQPgEH2dnK_JIDKYd3fE_7Jq92AgWpayTGfw8AUuuD95qErRNjF4UnVnhXi-P_D8gGrMLR2TRBPapVrmfPnbwsav.mp4" TargetMode="Externa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502285" y="389255"/>
            <a:ext cx="11499850" cy="250190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LỒNG TỒNG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(Trần Quốc Vượng - Lê Văn Hảo - Dương Tất Từ)</a:t>
            </a:r>
            <a:r>
              <a:rPr lang="en-US"/>
              <a:t>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965" y="2891155"/>
            <a:ext cx="7583805" cy="368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/>
          <p:cNvSpPr/>
          <p:nvPr/>
        </p:nvSpPr>
        <p:spPr>
          <a:xfrm>
            <a:off x="223520" y="1720215"/>
            <a:ext cx="11730355" cy="5002530"/>
          </a:xfrm>
          <a:custGeom>
            <a:avLst/>
            <a:gdLst>
              <a:gd name="connsiteX0" fmla="*/ 0 w 4267199"/>
              <a:gd name="connsiteY0" fmla="*/ 444509 h 2667000"/>
              <a:gd name="connsiteX1" fmla="*/ 444509 w 4267199"/>
              <a:gd name="connsiteY1" fmla="*/ 0 h 2667000"/>
              <a:gd name="connsiteX2" fmla="*/ 939976 w 4267199"/>
              <a:gd name="connsiteY2" fmla="*/ 0 h 2667000"/>
              <a:gd name="connsiteX3" fmla="*/ 1435442 w 4267199"/>
              <a:gd name="connsiteY3" fmla="*/ 0 h 2667000"/>
              <a:gd name="connsiteX4" fmla="*/ 2066036 w 4267199"/>
              <a:gd name="connsiteY4" fmla="*/ 0 h 2667000"/>
              <a:gd name="connsiteX5" fmla="*/ 2662848 w 4267199"/>
              <a:gd name="connsiteY5" fmla="*/ 0 h 2667000"/>
              <a:gd name="connsiteX6" fmla="*/ 3192096 w 4267199"/>
              <a:gd name="connsiteY6" fmla="*/ 0 h 2667000"/>
              <a:gd name="connsiteX7" fmla="*/ 3822690 w 4267199"/>
              <a:gd name="connsiteY7" fmla="*/ 0 h 2667000"/>
              <a:gd name="connsiteX8" fmla="*/ 4267199 w 4267199"/>
              <a:gd name="connsiteY8" fmla="*/ 444509 h 2667000"/>
              <a:gd name="connsiteX9" fmla="*/ 4267199 w 4267199"/>
              <a:gd name="connsiteY9" fmla="*/ 1037170 h 2667000"/>
              <a:gd name="connsiteX10" fmla="*/ 4267199 w 4267199"/>
              <a:gd name="connsiteY10" fmla="*/ 1576491 h 2667000"/>
              <a:gd name="connsiteX11" fmla="*/ 4267199 w 4267199"/>
              <a:gd name="connsiteY11" fmla="*/ 2222491 h 2667000"/>
              <a:gd name="connsiteX12" fmla="*/ 3822690 w 4267199"/>
              <a:gd name="connsiteY12" fmla="*/ 2667000 h 2667000"/>
              <a:gd name="connsiteX13" fmla="*/ 3259660 w 4267199"/>
              <a:gd name="connsiteY13" fmla="*/ 2667000 h 2667000"/>
              <a:gd name="connsiteX14" fmla="*/ 2662848 w 4267199"/>
              <a:gd name="connsiteY14" fmla="*/ 2667000 h 2667000"/>
              <a:gd name="connsiteX15" fmla="*/ 2032254 w 4267199"/>
              <a:gd name="connsiteY15" fmla="*/ 2667000 h 2667000"/>
              <a:gd name="connsiteX16" fmla="*/ 1469224 w 4267199"/>
              <a:gd name="connsiteY16" fmla="*/ 2667000 h 2667000"/>
              <a:gd name="connsiteX17" fmla="*/ 939976 w 4267199"/>
              <a:gd name="connsiteY17" fmla="*/ 2667000 h 2667000"/>
              <a:gd name="connsiteX18" fmla="*/ 444509 w 4267199"/>
              <a:gd name="connsiteY18" fmla="*/ 2667000 h 2667000"/>
              <a:gd name="connsiteX19" fmla="*/ 0 w 4267199"/>
              <a:gd name="connsiteY19" fmla="*/ 2222491 h 2667000"/>
              <a:gd name="connsiteX20" fmla="*/ 0 w 4267199"/>
              <a:gd name="connsiteY20" fmla="*/ 1612051 h 2667000"/>
              <a:gd name="connsiteX21" fmla="*/ 0 w 4267199"/>
              <a:gd name="connsiteY21" fmla="*/ 1019390 h 2667000"/>
              <a:gd name="connsiteX22" fmla="*/ 0 w 4267199"/>
              <a:gd name="connsiteY22" fmla="*/ 444509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67199" h="2667000" fill="none" extrusionOk="0">
                <a:moveTo>
                  <a:pt x="0" y="444509"/>
                </a:moveTo>
                <a:cubicBezTo>
                  <a:pt x="-5071" y="204812"/>
                  <a:pt x="154767" y="-57801"/>
                  <a:pt x="444509" y="0"/>
                </a:cubicBezTo>
                <a:cubicBezTo>
                  <a:pt x="594057" y="-3071"/>
                  <a:pt x="722674" y="1696"/>
                  <a:pt x="939976" y="0"/>
                </a:cubicBezTo>
                <a:cubicBezTo>
                  <a:pt x="1157278" y="-1696"/>
                  <a:pt x="1283741" y="13449"/>
                  <a:pt x="1435442" y="0"/>
                </a:cubicBezTo>
                <a:cubicBezTo>
                  <a:pt x="1587143" y="-13449"/>
                  <a:pt x="1804962" y="74542"/>
                  <a:pt x="2066036" y="0"/>
                </a:cubicBezTo>
                <a:cubicBezTo>
                  <a:pt x="2327110" y="-74542"/>
                  <a:pt x="2464855" y="49617"/>
                  <a:pt x="2662848" y="0"/>
                </a:cubicBezTo>
                <a:cubicBezTo>
                  <a:pt x="2860841" y="-49617"/>
                  <a:pt x="2964858" y="3759"/>
                  <a:pt x="3192096" y="0"/>
                </a:cubicBezTo>
                <a:cubicBezTo>
                  <a:pt x="3419334" y="-3759"/>
                  <a:pt x="3690263" y="37696"/>
                  <a:pt x="3822690" y="0"/>
                </a:cubicBezTo>
                <a:cubicBezTo>
                  <a:pt x="4011803" y="-41279"/>
                  <a:pt x="4231983" y="164537"/>
                  <a:pt x="4267199" y="444509"/>
                </a:cubicBezTo>
                <a:cubicBezTo>
                  <a:pt x="4316080" y="721347"/>
                  <a:pt x="4223339" y="904227"/>
                  <a:pt x="4267199" y="1037170"/>
                </a:cubicBezTo>
                <a:cubicBezTo>
                  <a:pt x="4311059" y="1170113"/>
                  <a:pt x="4261613" y="1401878"/>
                  <a:pt x="4267199" y="1576491"/>
                </a:cubicBezTo>
                <a:cubicBezTo>
                  <a:pt x="4272785" y="1751104"/>
                  <a:pt x="4195771" y="2074537"/>
                  <a:pt x="4267199" y="2222491"/>
                </a:cubicBezTo>
                <a:cubicBezTo>
                  <a:pt x="4241280" y="2464869"/>
                  <a:pt x="4047910" y="2690808"/>
                  <a:pt x="3822690" y="2667000"/>
                </a:cubicBezTo>
                <a:cubicBezTo>
                  <a:pt x="3651259" y="2671748"/>
                  <a:pt x="3423826" y="2650145"/>
                  <a:pt x="3259660" y="2667000"/>
                </a:cubicBezTo>
                <a:cubicBezTo>
                  <a:pt x="3095494" y="2683855"/>
                  <a:pt x="2951378" y="2612599"/>
                  <a:pt x="2662848" y="2667000"/>
                </a:cubicBezTo>
                <a:cubicBezTo>
                  <a:pt x="2374318" y="2721401"/>
                  <a:pt x="2174474" y="2614755"/>
                  <a:pt x="2032254" y="2667000"/>
                </a:cubicBezTo>
                <a:cubicBezTo>
                  <a:pt x="1890034" y="2719245"/>
                  <a:pt x="1627924" y="2621785"/>
                  <a:pt x="1469224" y="2667000"/>
                </a:cubicBezTo>
                <a:cubicBezTo>
                  <a:pt x="1310524" y="2712215"/>
                  <a:pt x="1180881" y="2623307"/>
                  <a:pt x="939976" y="2667000"/>
                </a:cubicBezTo>
                <a:cubicBezTo>
                  <a:pt x="699071" y="2710693"/>
                  <a:pt x="620069" y="2651021"/>
                  <a:pt x="444509" y="2667000"/>
                </a:cubicBezTo>
                <a:cubicBezTo>
                  <a:pt x="142756" y="2669748"/>
                  <a:pt x="-23595" y="2478929"/>
                  <a:pt x="0" y="2222491"/>
                </a:cubicBezTo>
                <a:cubicBezTo>
                  <a:pt x="-37097" y="1938400"/>
                  <a:pt x="56480" y="1758187"/>
                  <a:pt x="0" y="1612051"/>
                </a:cubicBezTo>
                <a:cubicBezTo>
                  <a:pt x="-56480" y="1465915"/>
                  <a:pt x="40096" y="1287493"/>
                  <a:pt x="0" y="1019390"/>
                </a:cubicBezTo>
                <a:cubicBezTo>
                  <a:pt x="-40096" y="751287"/>
                  <a:pt x="14475" y="728565"/>
                  <a:pt x="0" y="444509"/>
                </a:cubicBezTo>
                <a:close/>
              </a:path>
              <a:path w="4267199" h="2667000" stroke="0" extrusionOk="0">
                <a:moveTo>
                  <a:pt x="0" y="444509"/>
                </a:moveTo>
                <a:cubicBezTo>
                  <a:pt x="23189" y="220951"/>
                  <a:pt x="245929" y="-33427"/>
                  <a:pt x="444509" y="0"/>
                </a:cubicBezTo>
                <a:cubicBezTo>
                  <a:pt x="637452" y="-8540"/>
                  <a:pt x="854494" y="20396"/>
                  <a:pt x="1007539" y="0"/>
                </a:cubicBezTo>
                <a:cubicBezTo>
                  <a:pt x="1160584" y="-20396"/>
                  <a:pt x="1387388" y="5837"/>
                  <a:pt x="1570569" y="0"/>
                </a:cubicBezTo>
                <a:cubicBezTo>
                  <a:pt x="1753750" y="-5837"/>
                  <a:pt x="1992427" y="44867"/>
                  <a:pt x="2167381" y="0"/>
                </a:cubicBezTo>
                <a:cubicBezTo>
                  <a:pt x="2342335" y="-44867"/>
                  <a:pt x="2461848" y="4842"/>
                  <a:pt x="2696630" y="0"/>
                </a:cubicBezTo>
                <a:cubicBezTo>
                  <a:pt x="2931412" y="-4842"/>
                  <a:pt x="3171174" y="49771"/>
                  <a:pt x="3327223" y="0"/>
                </a:cubicBezTo>
                <a:cubicBezTo>
                  <a:pt x="3483272" y="-49771"/>
                  <a:pt x="3704616" y="45934"/>
                  <a:pt x="3822690" y="0"/>
                </a:cubicBezTo>
                <a:cubicBezTo>
                  <a:pt x="4124531" y="568"/>
                  <a:pt x="4316088" y="208293"/>
                  <a:pt x="4267199" y="444509"/>
                </a:cubicBezTo>
                <a:cubicBezTo>
                  <a:pt x="4267918" y="684840"/>
                  <a:pt x="4265027" y="835059"/>
                  <a:pt x="4267199" y="1019390"/>
                </a:cubicBezTo>
                <a:cubicBezTo>
                  <a:pt x="4269371" y="1203721"/>
                  <a:pt x="4233644" y="1379126"/>
                  <a:pt x="4267199" y="1558711"/>
                </a:cubicBezTo>
                <a:cubicBezTo>
                  <a:pt x="4300754" y="1738296"/>
                  <a:pt x="4215751" y="2059027"/>
                  <a:pt x="4267199" y="2222491"/>
                </a:cubicBezTo>
                <a:cubicBezTo>
                  <a:pt x="4272898" y="2481707"/>
                  <a:pt x="4114505" y="2709493"/>
                  <a:pt x="3822690" y="2667000"/>
                </a:cubicBezTo>
                <a:cubicBezTo>
                  <a:pt x="3631249" y="2674895"/>
                  <a:pt x="3502137" y="2646029"/>
                  <a:pt x="3327223" y="2667000"/>
                </a:cubicBezTo>
                <a:cubicBezTo>
                  <a:pt x="3152309" y="2687971"/>
                  <a:pt x="2992091" y="2665833"/>
                  <a:pt x="2865539" y="2667000"/>
                </a:cubicBezTo>
                <a:cubicBezTo>
                  <a:pt x="2738987" y="2668167"/>
                  <a:pt x="2502868" y="2615005"/>
                  <a:pt x="2403854" y="2667000"/>
                </a:cubicBezTo>
                <a:cubicBezTo>
                  <a:pt x="2304840" y="2718995"/>
                  <a:pt x="1959388" y="2625232"/>
                  <a:pt x="1773260" y="2667000"/>
                </a:cubicBezTo>
                <a:cubicBezTo>
                  <a:pt x="1587132" y="2708768"/>
                  <a:pt x="1451131" y="2622502"/>
                  <a:pt x="1244012" y="2667000"/>
                </a:cubicBezTo>
                <a:cubicBezTo>
                  <a:pt x="1036893" y="2711498"/>
                  <a:pt x="824695" y="2578507"/>
                  <a:pt x="444509" y="2667000"/>
                </a:cubicBezTo>
                <a:cubicBezTo>
                  <a:pt x="139038" y="2657268"/>
                  <a:pt x="57221" y="2422429"/>
                  <a:pt x="0" y="2222491"/>
                </a:cubicBezTo>
                <a:cubicBezTo>
                  <a:pt x="-37412" y="1974053"/>
                  <a:pt x="750" y="1768946"/>
                  <a:pt x="0" y="1612051"/>
                </a:cubicBezTo>
                <a:cubicBezTo>
                  <a:pt x="-750" y="1455156"/>
                  <a:pt x="30890" y="1269952"/>
                  <a:pt x="0" y="1001610"/>
                </a:cubicBezTo>
                <a:cubicBezTo>
                  <a:pt x="-30890" y="733268"/>
                  <a:pt x="26084" y="644673"/>
                  <a:pt x="0" y="444509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4217" y="149318"/>
            <a:ext cx="107637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854925" y="1972492"/>
            <a:ext cx="4167051" cy="1240971"/>
          </a:xfrm>
          <a:custGeom>
            <a:avLst/>
            <a:gdLst>
              <a:gd name="connsiteX0" fmla="*/ 4184387 w 4184387"/>
              <a:gd name="connsiteY0" fmla="*/ 0 h 1423851"/>
              <a:gd name="connsiteX1" fmla="*/ 239404 w 4184387"/>
              <a:gd name="connsiteY1" fmla="*/ 770708 h 1423851"/>
              <a:gd name="connsiteX2" fmla="*/ 435347 w 4184387"/>
              <a:gd name="connsiteY2" fmla="*/ 1097280 h 1423851"/>
              <a:gd name="connsiteX3" fmla="*/ 409221 w 4184387"/>
              <a:gd name="connsiteY3" fmla="*/ 1332411 h 1423851"/>
              <a:gd name="connsiteX4" fmla="*/ 356970 w 4184387"/>
              <a:gd name="connsiteY4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387" h="1423851">
                <a:moveTo>
                  <a:pt x="4184387" y="0"/>
                </a:moveTo>
                <a:cubicBezTo>
                  <a:pt x="2524315" y="293914"/>
                  <a:pt x="864244" y="587828"/>
                  <a:pt x="239404" y="770708"/>
                </a:cubicBezTo>
                <a:cubicBezTo>
                  <a:pt x="-385436" y="953588"/>
                  <a:pt x="407044" y="1003663"/>
                  <a:pt x="435347" y="1097280"/>
                </a:cubicBezTo>
                <a:cubicBezTo>
                  <a:pt x="463650" y="1190897"/>
                  <a:pt x="422284" y="1277983"/>
                  <a:pt x="409221" y="1332411"/>
                </a:cubicBezTo>
                <a:cubicBezTo>
                  <a:pt x="396158" y="1386839"/>
                  <a:pt x="376564" y="1405345"/>
                  <a:pt x="356970" y="142385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69385" y="1933575"/>
            <a:ext cx="2039620" cy="1280160"/>
          </a:xfrm>
          <a:custGeom>
            <a:avLst/>
            <a:gdLst>
              <a:gd name="connsiteX0" fmla="*/ 2377440 w 2377440"/>
              <a:gd name="connsiteY0" fmla="*/ 0 h 1175657"/>
              <a:gd name="connsiteX1" fmla="*/ 953589 w 2377440"/>
              <a:gd name="connsiteY1" fmla="*/ 796835 h 1175657"/>
              <a:gd name="connsiteX2" fmla="*/ 457200 w 2377440"/>
              <a:gd name="connsiteY2" fmla="*/ 679269 h 1175657"/>
              <a:gd name="connsiteX3" fmla="*/ 78377 w 2377440"/>
              <a:gd name="connsiteY3" fmla="*/ 992777 h 1175657"/>
              <a:gd name="connsiteX4" fmla="*/ 78377 w 2377440"/>
              <a:gd name="connsiteY4" fmla="*/ 992777 h 1175657"/>
              <a:gd name="connsiteX5" fmla="*/ 0 w 2377440"/>
              <a:gd name="connsiteY5" fmla="*/ 1175657 h 1175657"/>
              <a:gd name="connsiteX6" fmla="*/ 0 w 2377440"/>
              <a:gd name="connsiteY6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7440" h="1175657">
                <a:moveTo>
                  <a:pt x="2377440" y="0"/>
                </a:moveTo>
                <a:cubicBezTo>
                  <a:pt x="1825534" y="341812"/>
                  <a:pt x="1273629" y="683624"/>
                  <a:pt x="953589" y="796835"/>
                </a:cubicBezTo>
                <a:cubicBezTo>
                  <a:pt x="633549" y="910046"/>
                  <a:pt x="603069" y="646612"/>
                  <a:pt x="457200" y="679269"/>
                </a:cubicBezTo>
                <a:cubicBezTo>
                  <a:pt x="311331" y="711926"/>
                  <a:pt x="78377" y="992777"/>
                  <a:pt x="78377" y="992777"/>
                </a:cubicBezTo>
                <a:lnTo>
                  <a:pt x="78377" y="992777"/>
                </a:lnTo>
                <a:lnTo>
                  <a:pt x="0" y="1175657"/>
                </a:lnTo>
                <a:lnTo>
                  <a:pt x="0" y="1175657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H="1">
            <a:off x="5917565" y="1959610"/>
            <a:ext cx="91440" cy="1254125"/>
          </a:xfrm>
          <a:custGeom>
            <a:avLst/>
            <a:gdLst>
              <a:gd name="connsiteX0" fmla="*/ 655706 w 655706"/>
              <a:gd name="connsiteY0" fmla="*/ 0 h 1175657"/>
              <a:gd name="connsiteX1" fmla="*/ 368323 w 655706"/>
              <a:gd name="connsiteY1" fmla="*/ 901337 h 1175657"/>
              <a:gd name="connsiteX2" fmla="*/ 28689 w 655706"/>
              <a:gd name="connsiteY2" fmla="*/ 1071154 h 1175657"/>
              <a:gd name="connsiteX3" fmla="*/ 41752 w 655706"/>
              <a:gd name="connsiteY3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706" h="1175657">
                <a:moveTo>
                  <a:pt x="655706" y="0"/>
                </a:moveTo>
                <a:cubicBezTo>
                  <a:pt x="564266" y="361406"/>
                  <a:pt x="472826" y="722812"/>
                  <a:pt x="368323" y="901337"/>
                </a:cubicBezTo>
                <a:cubicBezTo>
                  <a:pt x="263820" y="1079862"/>
                  <a:pt x="83117" y="1025434"/>
                  <a:pt x="28689" y="1071154"/>
                </a:cubicBezTo>
                <a:cubicBezTo>
                  <a:pt x="-25739" y="1116874"/>
                  <a:pt x="8006" y="1146265"/>
                  <a:pt x="41752" y="1175657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35040" y="1959610"/>
            <a:ext cx="2252345" cy="1395095"/>
          </a:xfrm>
          <a:custGeom>
            <a:avLst/>
            <a:gdLst>
              <a:gd name="connsiteX0" fmla="*/ 0 w 1306286"/>
              <a:gd name="connsiteY0" fmla="*/ 0 h 1214846"/>
              <a:gd name="connsiteX1" fmla="*/ 849086 w 1306286"/>
              <a:gd name="connsiteY1" fmla="*/ 509451 h 1214846"/>
              <a:gd name="connsiteX2" fmla="*/ 1306286 w 1306286"/>
              <a:gd name="connsiteY2" fmla="*/ 1214846 h 1214846"/>
              <a:gd name="connsiteX3" fmla="*/ 1306286 w 1306286"/>
              <a:gd name="connsiteY3" fmla="*/ 1214846 h 12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6286" h="1214846">
                <a:moveTo>
                  <a:pt x="0" y="0"/>
                </a:moveTo>
                <a:cubicBezTo>
                  <a:pt x="315686" y="153488"/>
                  <a:pt x="631372" y="306977"/>
                  <a:pt x="849086" y="509451"/>
                </a:cubicBezTo>
                <a:cubicBezTo>
                  <a:pt x="1066800" y="711925"/>
                  <a:pt x="1306286" y="1214846"/>
                  <a:pt x="1306286" y="1214846"/>
                </a:cubicBezTo>
                <a:lnTo>
                  <a:pt x="1306286" y="1214846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87110" y="1946275"/>
            <a:ext cx="5104130" cy="1253490"/>
          </a:xfrm>
          <a:custGeom>
            <a:avLst/>
            <a:gdLst>
              <a:gd name="connsiteX0" fmla="*/ 0 w 3452498"/>
              <a:gd name="connsiteY0" fmla="*/ 0 h 1345474"/>
              <a:gd name="connsiteX1" fmla="*/ 3082835 w 3452498"/>
              <a:gd name="connsiteY1" fmla="*/ 483326 h 1345474"/>
              <a:gd name="connsiteX2" fmla="*/ 3396343 w 3452498"/>
              <a:gd name="connsiteY2" fmla="*/ 1345474 h 1345474"/>
              <a:gd name="connsiteX3" fmla="*/ 3396343 w 3452498"/>
              <a:gd name="connsiteY3" fmla="*/ 1345474 h 134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498" h="1345474">
                <a:moveTo>
                  <a:pt x="0" y="0"/>
                </a:moveTo>
                <a:cubicBezTo>
                  <a:pt x="1258389" y="129540"/>
                  <a:pt x="2516778" y="259080"/>
                  <a:pt x="3082835" y="483326"/>
                </a:cubicBezTo>
                <a:cubicBezTo>
                  <a:pt x="3648892" y="707572"/>
                  <a:pt x="3396343" y="1345474"/>
                  <a:pt x="3396343" y="1345474"/>
                </a:cubicBezTo>
                <a:lnTo>
                  <a:pt x="3396343" y="1345474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3078;p51"/>
          <p:cNvPicPr preferRelativeResize="0"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80" y="612775"/>
            <a:ext cx="1702435" cy="1315085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78155" y="3322955"/>
            <a:ext cx="2604770" cy="2231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chức: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Thanh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minh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2925" y="3323590"/>
            <a:ext cx="1792605" cy="2230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chức: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Bắc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635" y="3213735"/>
            <a:ext cx="1973580" cy="2492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hội: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Quang,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Giang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4685" y="3354705"/>
            <a:ext cx="3019425" cy="3128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lễ: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cỗ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nông;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Sau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cỗ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thịt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thịt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bánh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02215" y="3151505"/>
            <a:ext cx="1845945" cy="303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hội: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Chơi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các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rò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gian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: ném còn, múa sư tử, hát lượn, đánh vật, kéo co...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32"/>
          <p:cNvSpPr/>
          <p:nvPr/>
        </p:nvSpPr>
        <p:spPr>
          <a:xfrm>
            <a:off x="10807900" y="6586355"/>
            <a:ext cx="1384100" cy="136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680" tIns="43339" rIns="86680" bIns="43339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95">
              <a:cs typeface="Elsie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078;p51"/>
          <p:cNvPicPr preferRelativeResize="0"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" y="2717074"/>
            <a:ext cx="2965269" cy="31381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3078;p51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51" y="2233748"/>
            <a:ext cx="3883196" cy="36215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3078;p5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73" y="2717074"/>
            <a:ext cx="2965269" cy="31381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81828"/>
          <a:stretch>
            <a:fillRect/>
          </a:stretch>
        </p:blipFill>
        <p:spPr>
          <a:xfrm>
            <a:off x="8161590" y="5943600"/>
            <a:ext cx="3950034" cy="1035056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838014" y="1557185"/>
            <a:ext cx="1836700" cy="739784"/>
            <a:chOff x="4838014" y="1557185"/>
            <a:chExt cx="1836700" cy="739784"/>
          </a:xfrm>
        </p:grpSpPr>
        <p:grpSp>
          <p:nvGrpSpPr>
            <p:cNvPr id="10" name="Google Shape;2270;p38"/>
            <p:cNvGrpSpPr/>
            <p:nvPr/>
          </p:nvGrpSpPr>
          <p:grpSpPr>
            <a:xfrm rot="4092511">
              <a:off x="5039196" y="1356003"/>
              <a:ext cx="739784" cy="1142148"/>
              <a:chOff x="3253406" y="487641"/>
              <a:chExt cx="735612" cy="1045777"/>
            </a:xfrm>
          </p:grpSpPr>
          <p:sp>
            <p:nvSpPr>
              <p:cNvPr id="11" name="Google Shape;2271;p38"/>
              <p:cNvSpPr/>
              <p:nvPr/>
            </p:nvSpPr>
            <p:spPr>
              <a:xfrm>
                <a:off x="3533534" y="487641"/>
                <a:ext cx="205062" cy="27172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4912" extrusionOk="0">
                    <a:moveTo>
                      <a:pt x="1733" y="0"/>
                    </a:moveTo>
                    <a:lnTo>
                      <a:pt x="1304" y="27"/>
                    </a:lnTo>
                    <a:lnTo>
                      <a:pt x="893" y="170"/>
                    </a:lnTo>
                    <a:lnTo>
                      <a:pt x="715" y="286"/>
                    </a:lnTo>
                    <a:lnTo>
                      <a:pt x="554" y="420"/>
                    </a:lnTo>
                    <a:lnTo>
                      <a:pt x="295" y="759"/>
                    </a:lnTo>
                    <a:lnTo>
                      <a:pt x="107" y="1143"/>
                    </a:lnTo>
                    <a:lnTo>
                      <a:pt x="18" y="1563"/>
                    </a:lnTo>
                    <a:lnTo>
                      <a:pt x="0" y="1777"/>
                    </a:lnTo>
                    <a:lnTo>
                      <a:pt x="9" y="1965"/>
                    </a:lnTo>
                    <a:lnTo>
                      <a:pt x="63" y="2340"/>
                    </a:lnTo>
                    <a:lnTo>
                      <a:pt x="170" y="2697"/>
                    </a:lnTo>
                    <a:lnTo>
                      <a:pt x="322" y="3045"/>
                    </a:lnTo>
                    <a:lnTo>
                      <a:pt x="411" y="3206"/>
                    </a:lnTo>
                    <a:lnTo>
                      <a:pt x="465" y="3295"/>
                    </a:lnTo>
                    <a:lnTo>
                      <a:pt x="527" y="3385"/>
                    </a:lnTo>
                    <a:lnTo>
                      <a:pt x="715" y="3653"/>
                    </a:lnTo>
                    <a:lnTo>
                      <a:pt x="1188" y="4188"/>
                    </a:lnTo>
                    <a:lnTo>
                      <a:pt x="1617" y="4528"/>
                    </a:lnTo>
                    <a:lnTo>
                      <a:pt x="1920" y="4715"/>
                    </a:lnTo>
                    <a:lnTo>
                      <a:pt x="2242" y="4840"/>
                    </a:lnTo>
                    <a:lnTo>
                      <a:pt x="2581" y="4912"/>
                    </a:lnTo>
                    <a:lnTo>
                      <a:pt x="2751" y="4912"/>
                    </a:lnTo>
                    <a:lnTo>
                      <a:pt x="2894" y="4903"/>
                    </a:lnTo>
                    <a:lnTo>
                      <a:pt x="3161" y="4822"/>
                    </a:lnTo>
                    <a:lnTo>
                      <a:pt x="3394" y="4671"/>
                    </a:lnTo>
                    <a:lnTo>
                      <a:pt x="3572" y="4474"/>
                    </a:lnTo>
                    <a:lnTo>
                      <a:pt x="3635" y="4349"/>
                    </a:lnTo>
                    <a:lnTo>
                      <a:pt x="3688" y="4179"/>
                    </a:lnTo>
                    <a:lnTo>
                      <a:pt x="3706" y="3831"/>
                    </a:lnTo>
                    <a:lnTo>
                      <a:pt x="3688" y="3653"/>
                    </a:lnTo>
                    <a:lnTo>
                      <a:pt x="3635" y="3206"/>
                    </a:lnTo>
                    <a:lnTo>
                      <a:pt x="3447" y="2322"/>
                    </a:lnTo>
                    <a:lnTo>
                      <a:pt x="3313" y="1893"/>
                    </a:lnTo>
                    <a:lnTo>
                      <a:pt x="3179" y="1527"/>
                    </a:lnTo>
                    <a:lnTo>
                      <a:pt x="3027" y="1170"/>
                    </a:lnTo>
                    <a:lnTo>
                      <a:pt x="2902" y="893"/>
                    </a:lnTo>
                    <a:lnTo>
                      <a:pt x="2652" y="509"/>
                    </a:lnTo>
                    <a:lnTo>
                      <a:pt x="2447" y="295"/>
                    </a:lnTo>
                    <a:lnTo>
                      <a:pt x="2322" y="206"/>
                    </a:lnTo>
                    <a:lnTo>
                      <a:pt x="2143" y="98"/>
                    </a:lnTo>
                    <a:lnTo>
                      <a:pt x="1733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272;p38"/>
              <p:cNvSpPr/>
              <p:nvPr/>
            </p:nvSpPr>
            <p:spPr>
              <a:xfrm>
                <a:off x="3556214" y="589868"/>
                <a:ext cx="182382" cy="169493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3064" extrusionOk="0">
                    <a:moveTo>
                      <a:pt x="2528" y="1"/>
                    </a:moveTo>
                    <a:lnTo>
                      <a:pt x="2091" y="81"/>
                    </a:lnTo>
                    <a:lnTo>
                      <a:pt x="1876" y="153"/>
                    </a:lnTo>
                    <a:lnTo>
                      <a:pt x="1617" y="251"/>
                    </a:lnTo>
                    <a:lnTo>
                      <a:pt x="1117" y="501"/>
                    </a:lnTo>
                    <a:lnTo>
                      <a:pt x="644" y="804"/>
                    </a:lnTo>
                    <a:lnTo>
                      <a:pt x="206" y="1162"/>
                    </a:lnTo>
                    <a:lnTo>
                      <a:pt x="1" y="1358"/>
                    </a:lnTo>
                    <a:lnTo>
                      <a:pt x="55" y="1447"/>
                    </a:lnTo>
                    <a:lnTo>
                      <a:pt x="117" y="1537"/>
                    </a:lnTo>
                    <a:lnTo>
                      <a:pt x="305" y="1805"/>
                    </a:lnTo>
                    <a:lnTo>
                      <a:pt x="778" y="2340"/>
                    </a:lnTo>
                    <a:lnTo>
                      <a:pt x="1207" y="2680"/>
                    </a:lnTo>
                    <a:lnTo>
                      <a:pt x="1510" y="2867"/>
                    </a:lnTo>
                    <a:lnTo>
                      <a:pt x="1832" y="2992"/>
                    </a:lnTo>
                    <a:lnTo>
                      <a:pt x="2171" y="3064"/>
                    </a:lnTo>
                    <a:lnTo>
                      <a:pt x="2341" y="3064"/>
                    </a:lnTo>
                    <a:lnTo>
                      <a:pt x="2484" y="3055"/>
                    </a:lnTo>
                    <a:lnTo>
                      <a:pt x="2751" y="2974"/>
                    </a:lnTo>
                    <a:lnTo>
                      <a:pt x="2984" y="2823"/>
                    </a:lnTo>
                    <a:lnTo>
                      <a:pt x="3162" y="2626"/>
                    </a:lnTo>
                    <a:lnTo>
                      <a:pt x="3225" y="2501"/>
                    </a:lnTo>
                    <a:lnTo>
                      <a:pt x="3278" y="2331"/>
                    </a:lnTo>
                    <a:lnTo>
                      <a:pt x="3296" y="1983"/>
                    </a:lnTo>
                    <a:lnTo>
                      <a:pt x="3278" y="1805"/>
                    </a:lnTo>
                    <a:lnTo>
                      <a:pt x="3225" y="1358"/>
                    </a:lnTo>
                    <a:lnTo>
                      <a:pt x="3037" y="474"/>
                    </a:lnTo>
                    <a:lnTo>
                      <a:pt x="2903" y="45"/>
                    </a:lnTo>
                    <a:lnTo>
                      <a:pt x="2823" y="28"/>
                    </a:lnTo>
                    <a:lnTo>
                      <a:pt x="2751" y="10"/>
                    </a:lnTo>
                    <a:lnTo>
                      <a:pt x="2528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273;p38"/>
              <p:cNvSpPr/>
              <p:nvPr/>
            </p:nvSpPr>
            <p:spPr>
              <a:xfrm>
                <a:off x="3712818" y="539971"/>
                <a:ext cx="248044" cy="24063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350" extrusionOk="0">
                    <a:moveTo>
                      <a:pt x="2858" y="1"/>
                    </a:moveTo>
                    <a:lnTo>
                      <a:pt x="2430" y="45"/>
                    </a:lnTo>
                    <a:lnTo>
                      <a:pt x="2224" y="99"/>
                    </a:lnTo>
                    <a:lnTo>
                      <a:pt x="2046" y="162"/>
                    </a:lnTo>
                    <a:lnTo>
                      <a:pt x="1715" y="322"/>
                    </a:lnTo>
                    <a:lnTo>
                      <a:pt x="1403" y="537"/>
                    </a:lnTo>
                    <a:lnTo>
                      <a:pt x="1117" y="796"/>
                    </a:lnTo>
                    <a:lnTo>
                      <a:pt x="992" y="930"/>
                    </a:lnTo>
                    <a:lnTo>
                      <a:pt x="921" y="1010"/>
                    </a:lnTo>
                    <a:lnTo>
                      <a:pt x="858" y="1090"/>
                    </a:lnTo>
                    <a:lnTo>
                      <a:pt x="662" y="1349"/>
                    </a:lnTo>
                    <a:lnTo>
                      <a:pt x="304" y="1974"/>
                    </a:lnTo>
                    <a:lnTo>
                      <a:pt x="108" y="2483"/>
                    </a:lnTo>
                    <a:lnTo>
                      <a:pt x="28" y="2832"/>
                    </a:lnTo>
                    <a:lnTo>
                      <a:pt x="1" y="3180"/>
                    </a:lnTo>
                    <a:lnTo>
                      <a:pt x="45" y="3519"/>
                    </a:lnTo>
                    <a:lnTo>
                      <a:pt x="99" y="3689"/>
                    </a:lnTo>
                    <a:lnTo>
                      <a:pt x="153" y="3814"/>
                    </a:lnTo>
                    <a:lnTo>
                      <a:pt x="313" y="4037"/>
                    </a:lnTo>
                    <a:lnTo>
                      <a:pt x="519" y="4216"/>
                    </a:lnTo>
                    <a:lnTo>
                      <a:pt x="769" y="4332"/>
                    </a:lnTo>
                    <a:lnTo>
                      <a:pt x="903" y="4350"/>
                    </a:lnTo>
                    <a:lnTo>
                      <a:pt x="1081" y="4350"/>
                    </a:lnTo>
                    <a:lnTo>
                      <a:pt x="1421" y="4251"/>
                    </a:lnTo>
                    <a:lnTo>
                      <a:pt x="1581" y="4180"/>
                    </a:lnTo>
                    <a:lnTo>
                      <a:pt x="1992" y="3992"/>
                    </a:lnTo>
                    <a:lnTo>
                      <a:pt x="2769" y="3537"/>
                    </a:lnTo>
                    <a:lnTo>
                      <a:pt x="3135" y="3278"/>
                    </a:lnTo>
                    <a:lnTo>
                      <a:pt x="3448" y="3046"/>
                    </a:lnTo>
                    <a:lnTo>
                      <a:pt x="3742" y="2787"/>
                    </a:lnTo>
                    <a:lnTo>
                      <a:pt x="3966" y="2573"/>
                    </a:lnTo>
                    <a:lnTo>
                      <a:pt x="4251" y="2224"/>
                    </a:lnTo>
                    <a:lnTo>
                      <a:pt x="4394" y="1956"/>
                    </a:lnTo>
                    <a:lnTo>
                      <a:pt x="4439" y="1814"/>
                    </a:lnTo>
                    <a:lnTo>
                      <a:pt x="4484" y="1608"/>
                    </a:lnTo>
                    <a:lnTo>
                      <a:pt x="4457" y="1188"/>
                    </a:lnTo>
                    <a:lnTo>
                      <a:pt x="4296" y="787"/>
                    </a:lnTo>
                    <a:lnTo>
                      <a:pt x="4028" y="447"/>
                    </a:lnTo>
                    <a:lnTo>
                      <a:pt x="3859" y="313"/>
                    </a:lnTo>
                    <a:lnTo>
                      <a:pt x="3680" y="197"/>
                    </a:lnTo>
                    <a:lnTo>
                      <a:pt x="3287" y="54"/>
                    </a:lnTo>
                    <a:lnTo>
                      <a:pt x="2858" y="1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274;p38"/>
              <p:cNvSpPr/>
              <p:nvPr/>
            </p:nvSpPr>
            <p:spPr>
              <a:xfrm>
                <a:off x="3712818" y="591361"/>
                <a:ext cx="173476" cy="189241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421" extrusionOk="0">
                    <a:moveTo>
                      <a:pt x="992" y="1"/>
                    </a:moveTo>
                    <a:lnTo>
                      <a:pt x="921" y="81"/>
                    </a:lnTo>
                    <a:lnTo>
                      <a:pt x="858" y="161"/>
                    </a:lnTo>
                    <a:lnTo>
                      <a:pt x="662" y="420"/>
                    </a:lnTo>
                    <a:lnTo>
                      <a:pt x="304" y="1045"/>
                    </a:lnTo>
                    <a:lnTo>
                      <a:pt x="108" y="1554"/>
                    </a:lnTo>
                    <a:lnTo>
                      <a:pt x="28" y="1903"/>
                    </a:lnTo>
                    <a:lnTo>
                      <a:pt x="1" y="2251"/>
                    </a:lnTo>
                    <a:lnTo>
                      <a:pt x="45" y="2590"/>
                    </a:lnTo>
                    <a:lnTo>
                      <a:pt x="99" y="2760"/>
                    </a:lnTo>
                    <a:lnTo>
                      <a:pt x="153" y="2885"/>
                    </a:lnTo>
                    <a:lnTo>
                      <a:pt x="313" y="3108"/>
                    </a:lnTo>
                    <a:lnTo>
                      <a:pt x="519" y="3287"/>
                    </a:lnTo>
                    <a:lnTo>
                      <a:pt x="769" y="3403"/>
                    </a:lnTo>
                    <a:lnTo>
                      <a:pt x="903" y="3421"/>
                    </a:lnTo>
                    <a:lnTo>
                      <a:pt x="1081" y="3421"/>
                    </a:lnTo>
                    <a:lnTo>
                      <a:pt x="1421" y="3322"/>
                    </a:lnTo>
                    <a:lnTo>
                      <a:pt x="1581" y="3251"/>
                    </a:lnTo>
                    <a:lnTo>
                      <a:pt x="1992" y="3063"/>
                    </a:lnTo>
                    <a:lnTo>
                      <a:pt x="2769" y="2608"/>
                    </a:lnTo>
                    <a:lnTo>
                      <a:pt x="3135" y="2349"/>
                    </a:lnTo>
                    <a:lnTo>
                      <a:pt x="3135" y="2278"/>
                    </a:lnTo>
                    <a:lnTo>
                      <a:pt x="3126" y="2197"/>
                    </a:lnTo>
                    <a:lnTo>
                      <a:pt x="3073" y="1983"/>
                    </a:lnTo>
                    <a:lnTo>
                      <a:pt x="2858" y="1590"/>
                    </a:lnTo>
                    <a:lnTo>
                      <a:pt x="2724" y="1411"/>
                    </a:lnTo>
                    <a:lnTo>
                      <a:pt x="2546" y="1197"/>
                    </a:lnTo>
                    <a:lnTo>
                      <a:pt x="2153" y="795"/>
                    </a:lnTo>
                    <a:lnTo>
                      <a:pt x="1715" y="438"/>
                    </a:lnTo>
                    <a:lnTo>
                      <a:pt x="1242" y="134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275;p38"/>
              <p:cNvSpPr/>
              <p:nvPr/>
            </p:nvSpPr>
            <p:spPr>
              <a:xfrm>
                <a:off x="3720729" y="749459"/>
                <a:ext cx="268290" cy="2169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3921" extrusionOk="0">
                    <a:moveTo>
                      <a:pt x="1546" y="0"/>
                    </a:moveTo>
                    <a:lnTo>
                      <a:pt x="1197" y="36"/>
                    </a:lnTo>
                    <a:lnTo>
                      <a:pt x="858" y="125"/>
                    </a:lnTo>
                    <a:lnTo>
                      <a:pt x="545" y="268"/>
                    </a:lnTo>
                    <a:lnTo>
                      <a:pt x="403" y="366"/>
                    </a:lnTo>
                    <a:lnTo>
                      <a:pt x="304" y="464"/>
                    </a:lnTo>
                    <a:lnTo>
                      <a:pt x="135" y="679"/>
                    </a:lnTo>
                    <a:lnTo>
                      <a:pt x="27" y="938"/>
                    </a:lnTo>
                    <a:lnTo>
                      <a:pt x="1" y="1206"/>
                    </a:lnTo>
                    <a:lnTo>
                      <a:pt x="27" y="1340"/>
                    </a:lnTo>
                    <a:lnTo>
                      <a:pt x="81" y="1509"/>
                    </a:lnTo>
                    <a:lnTo>
                      <a:pt x="277" y="1804"/>
                    </a:lnTo>
                    <a:lnTo>
                      <a:pt x="394" y="1938"/>
                    </a:lnTo>
                    <a:lnTo>
                      <a:pt x="697" y="2268"/>
                    </a:lnTo>
                    <a:lnTo>
                      <a:pt x="1367" y="2867"/>
                    </a:lnTo>
                    <a:lnTo>
                      <a:pt x="1733" y="3134"/>
                    </a:lnTo>
                    <a:lnTo>
                      <a:pt x="2055" y="3358"/>
                    </a:lnTo>
                    <a:lnTo>
                      <a:pt x="2394" y="3554"/>
                    </a:lnTo>
                    <a:lnTo>
                      <a:pt x="2662" y="3706"/>
                    </a:lnTo>
                    <a:lnTo>
                      <a:pt x="3082" y="3867"/>
                    </a:lnTo>
                    <a:lnTo>
                      <a:pt x="3376" y="3920"/>
                    </a:lnTo>
                    <a:lnTo>
                      <a:pt x="3528" y="3920"/>
                    </a:lnTo>
                    <a:lnTo>
                      <a:pt x="3742" y="3894"/>
                    </a:lnTo>
                    <a:lnTo>
                      <a:pt x="4135" y="3733"/>
                    </a:lnTo>
                    <a:lnTo>
                      <a:pt x="4466" y="3456"/>
                    </a:lnTo>
                    <a:lnTo>
                      <a:pt x="4698" y="3099"/>
                    </a:lnTo>
                    <a:lnTo>
                      <a:pt x="4778" y="2902"/>
                    </a:lnTo>
                    <a:lnTo>
                      <a:pt x="4832" y="2697"/>
                    </a:lnTo>
                    <a:lnTo>
                      <a:pt x="4850" y="2268"/>
                    </a:lnTo>
                    <a:lnTo>
                      <a:pt x="4760" y="1849"/>
                    </a:lnTo>
                    <a:lnTo>
                      <a:pt x="4591" y="1456"/>
                    </a:lnTo>
                    <a:lnTo>
                      <a:pt x="4475" y="1277"/>
                    </a:lnTo>
                    <a:lnTo>
                      <a:pt x="4358" y="1125"/>
                    </a:lnTo>
                    <a:lnTo>
                      <a:pt x="4100" y="857"/>
                    </a:lnTo>
                    <a:lnTo>
                      <a:pt x="3796" y="634"/>
                    </a:lnTo>
                    <a:lnTo>
                      <a:pt x="3474" y="447"/>
                    </a:lnTo>
                    <a:lnTo>
                      <a:pt x="3296" y="366"/>
                    </a:lnTo>
                    <a:lnTo>
                      <a:pt x="3207" y="322"/>
                    </a:lnTo>
                    <a:lnTo>
                      <a:pt x="3108" y="286"/>
                    </a:lnTo>
                    <a:lnTo>
                      <a:pt x="2796" y="179"/>
                    </a:lnTo>
                    <a:lnTo>
                      <a:pt x="2099" y="27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276;p38"/>
              <p:cNvSpPr/>
              <p:nvPr/>
            </p:nvSpPr>
            <p:spPr>
              <a:xfrm>
                <a:off x="3720729" y="749459"/>
                <a:ext cx="182326" cy="17342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3135" extrusionOk="0">
                    <a:moveTo>
                      <a:pt x="1546" y="0"/>
                    </a:moveTo>
                    <a:lnTo>
                      <a:pt x="1197" y="36"/>
                    </a:lnTo>
                    <a:lnTo>
                      <a:pt x="858" y="125"/>
                    </a:lnTo>
                    <a:lnTo>
                      <a:pt x="545" y="268"/>
                    </a:lnTo>
                    <a:lnTo>
                      <a:pt x="403" y="366"/>
                    </a:lnTo>
                    <a:lnTo>
                      <a:pt x="304" y="464"/>
                    </a:lnTo>
                    <a:lnTo>
                      <a:pt x="135" y="679"/>
                    </a:lnTo>
                    <a:lnTo>
                      <a:pt x="27" y="938"/>
                    </a:lnTo>
                    <a:lnTo>
                      <a:pt x="1" y="1206"/>
                    </a:lnTo>
                    <a:lnTo>
                      <a:pt x="27" y="1340"/>
                    </a:lnTo>
                    <a:lnTo>
                      <a:pt x="81" y="1509"/>
                    </a:lnTo>
                    <a:lnTo>
                      <a:pt x="277" y="1804"/>
                    </a:lnTo>
                    <a:lnTo>
                      <a:pt x="394" y="1938"/>
                    </a:lnTo>
                    <a:lnTo>
                      <a:pt x="697" y="2268"/>
                    </a:lnTo>
                    <a:lnTo>
                      <a:pt x="1367" y="2867"/>
                    </a:lnTo>
                    <a:lnTo>
                      <a:pt x="1733" y="3134"/>
                    </a:lnTo>
                    <a:lnTo>
                      <a:pt x="1805" y="3108"/>
                    </a:lnTo>
                    <a:lnTo>
                      <a:pt x="1876" y="3072"/>
                    </a:lnTo>
                    <a:lnTo>
                      <a:pt x="2063" y="2956"/>
                    </a:lnTo>
                    <a:lnTo>
                      <a:pt x="2367" y="2634"/>
                    </a:lnTo>
                    <a:lnTo>
                      <a:pt x="2501" y="2447"/>
                    </a:lnTo>
                    <a:lnTo>
                      <a:pt x="2653" y="2215"/>
                    </a:lnTo>
                    <a:lnTo>
                      <a:pt x="2912" y="1715"/>
                    </a:lnTo>
                    <a:lnTo>
                      <a:pt x="3108" y="1188"/>
                    </a:lnTo>
                    <a:lnTo>
                      <a:pt x="3251" y="643"/>
                    </a:lnTo>
                    <a:lnTo>
                      <a:pt x="3296" y="366"/>
                    </a:lnTo>
                    <a:lnTo>
                      <a:pt x="3207" y="322"/>
                    </a:lnTo>
                    <a:lnTo>
                      <a:pt x="3108" y="286"/>
                    </a:lnTo>
                    <a:lnTo>
                      <a:pt x="2796" y="179"/>
                    </a:lnTo>
                    <a:lnTo>
                      <a:pt x="2099" y="27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277;p38"/>
              <p:cNvSpPr/>
              <p:nvPr/>
            </p:nvSpPr>
            <p:spPr>
              <a:xfrm>
                <a:off x="3588354" y="791444"/>
                <a:ext cx="188743" cy="283558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5126" extrusionOk="0">
                    <a:moveTo>
                      <a:pt x="1831" y="0"/>
                    </a:moveTo>
                    <a:lnTo>
                      <a:pt x="1572" y="63"/>
                    </a:lnTo>
                    <a:lnTo>
                      <a:pt x="1447" y="125"/>
                    </a:lnTo>
                    <a:lnTo>
                      <a:pt x="1304" y="232"/>
                    </a:lnTo>
                    <a:lnTo>
                      <a:pt x="1090" y="509"/>
                    </a:lnTo>
                    <a:lnTo>
                      <a:pt x="992" y="661"/>
                    </a:lnTo>
                    <a:lnTo>
                      <a:pt x="777" y="1054"/>
                    </a:lnTo>
                    <a:lnTo>
                      <a:pt x="420" y="1875"/>
                    </a:lnTo>
                    <a:lnTo>
                      <a:pt x="277" y="2304"/>
                    </a:lnTo>
                    <a:lnTo>
                      <a:pt x="161" y="2679"/>
                    </a:lnTo>
                    <a:lnTo>
                      <a:pt x="81" y="3063"/>
                    </a:lnTo>
                    <a:lnTo>
                      <a:pt x="18" y="3358"/>
                    </a:lnTo>
                    <a:lnTo>
                      <a:pt x="0" y="3813"/>
                    </a:lnTo>
                    <a:lnTo>
                      <a:pt x="36" y="4108"/>
                    </a:lnTo>
                    <a:lnTo>
                      <a:pt x="90" y="4251"/>
                    </a:lnTo>
                    <a:lnTo>
                      <a:pt x="170" y="4447"/>
                    </a:lnTo>
                    <a:lnTo>
                      <a:pt x="447" y="4769"/>
                    </a:lnTo>
                    <a:lnTo>
                      <a:pt x="813" y="5001"/>
                    </a:lnTo>
                    <a:lnTo>
                      <a:pt x="1224" y="5117"/>
                    </a:lnTo>
                    <a:lnTo>
                      <a:pt x="1438" y="5126"/>
                    </a:lnTo>
                    <a:lnTo>
                      <a:pt x="1652" y="5108"/>
                    </a:lnTo>
                    <a:lnTo>
                      <a:pt x="2063" y="4992"/>
                    </a:lnTo>
                    <a:lnTo>
                      <a:pt x="2438" y="4787"/>
                    </a:lnTo>
                    <a:lnTo>
                      <a:pt x="2760" y="4501"/>
                    </a:lnTo>
                    <a:lnTo>
                      <a:pt x="2885" y="4331"/>
                    </a:lnTo>
                    <a:lnTo>
                      <a:pt x="3001" y="4179"/>
                    </a:lnTo>
                    <a:lnTo>
                      <a:pt x="3171" y="3849"/>
                    </a:lnTo>
                    <a:lnTo>
                      <a:pt x="3296" y="3492"/>
                    </a:lnTo>
                    <a:lnTo>
                      <a:pt x="3376" y="3126"/>
                    </a:lnTo>
                    <a:lnTo>
                      <a:pt x="3394" y="2938"/>
                    </a:lnTo>
                    <a:lnTo>
                      <a:pt x="3403" y="2831"/>
                    </a:lnTo>
                    <a:lnTo>
                      <a:pt x="3403" y="2724"/>
                    </a:lnTo>
                    <a:lnTo>
                      <a:pt x="3412" y="2393"/>
                    </a:lnTo>
                    <a:lnTo>
                      <a:pt x="3340" y="1688"/>
                    </a:lnTo>
                    <a:lnTo>
                      <a:pt x="3197" y="1152"/>
                    </a:lnTo>
                    <a:lnTo>
                      <a:pt x="3054" y="831"/>
                    </a:lnTo>
                    <a:lnTo>
                      <a:pt x="2867" y="536"/>
                    </a:lnTo>
                    <a:lnTo>
                      <a:pt x="2626" y="286"/>
                    </a:lnTo>
                    <a:lnTo>
                      <a:pt x="2492" y="179"/>
                    </a:lnTo>
                    <a:lnTo>
                      <a:pt x="2367" y="107"/>
                    </a:lnTo>
                    <a:lnTo>
                      <a:pt x="2108" y="18"/>
                    </a:lnTo>
                    <a:lnTo>
                      <a:pt x="1831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278;p38"/>
              <p:cNvSpPr/>
              <p:nvPr/>
            </p:nvSpPr>
            <p:spPr>
              <a:xfrm>
                <a:off x="3603677" y="791444"/>
                <a:ext cx="173420" cy="166506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010" extrusionOk="0">
                    <a:moveTo>
                      <a:pt x="1554" y="0"/>
                    </a:moveTo>
                    <a:lnTo>
                      <a:pt x="1295" y="63"/>
                    </a:lnTo>
                    <a:lnTo>
                      <a:pt x="1170" y="125"/>
                    </a:lnTo>
                    <a:lnTo>
                      <a:pt x="1027" y="232"/>
                    </a:lnTo>
                    <a:lnTo>
                      <a:pt x="813" y="509"/>
                    </a:lnTo>
                    <a:lnTo>
                      <a:pt x="715" y="661"/>
                    </a:lnTo>
                    <a:lnTo>
                      <a:pt x="500" y="1054"/>
                    </a:lnTo>
                    <a:lnTo>
                      <a:pt x="143" y="1875"/>
                    </a:lnTo>
                    <a:lnTo>
                      <a:pt x="0" y="2304"/>
                    </a:lnTo>
                    <a:lnTo>
                      <a:pt x="45" y="2367"/>
                    </a:lnTo>
                    <a:lnTo>
                      <a:pt x="98" y="2420"/>
                    </a:lnTo>
                    <a:lnTo>
                      <a:pt x="268" y="2563"/>
                    </a:lnTo>
                    <a:lnTo>
                      <a:pt x="670" y="2751"/>
                    </a:lnTo>
                    <a:lnTo>
                      <a:pt x="884" y="2813"/>
                    </a:lnTo>
                    <a:lnTo>
                      <a:pt x="1161" y="2884"/>
                    </a:lnTo>
                    <a:lnTo>
                      <a:pt x="1715" y="2983"/>
                    </a:lnTo>
                    <a:lnTo>
                      <a:pt x="2277" y="3010"/>
                    </a:lnTo>
                    <a:lnTo>
                      <a:pt x="2840" y="2974"/>
                    </a:lnTo>
                    <a:lnTo>
                      <a:pt x="3117" y="2938"/>
                    </a:lnTo>
                    <a:lnTo>
                      <a:pt x="3126" y="2831"/>
                    </a:lnTo>
                    <a:lnTo>
                      <a:pt x="3126" y="2724"/>
                    </a:lnTo>
                    <a:lnTo>
                      <a:pt x="3135" y="2393"/>
                    </a:lnTo>
                    <a:lnTo>
                      <a:pt x="3063" y="1688"/>
                    </a:lnTo>
                    <a:lnTo>
                      <a:pt x="2920" y="1152"/>
                    </a:lnTo>
                    <a:lnTo>
                      <a:pt x="2777" y="831"/>
                    </a:lnTo>
                    <a:lnTo>
                      <a:pt x="2590" y="536"/>
                    </a:lnTo>
                    <a:lnTo>
                      <a:pt x="2349" y="286"/>
                    </a:lnTo>
                    <a:lnTo>
                      <a:pt x="2215" y="179"/>
                    </a:lnTo>
                    <a:lnTo>
                      <a:pt x="2090" y="107"/>
                    </a:lnTo>
                    <a:lnTo>
                      <a:pt x="1831" y="1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279;p38"/>
              <p:cNvSpPr/>
              <p:nvPr/>
            </p:nvSpPr>
            <p:spPr>
              <a:xfrm>
                <a:off x="3408517" y="714830"/>
                <a:ext cx="284111" cy="17939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3243" extrusionOk="0">
                    <a:moveTo>
                      <a:pt x="2394" y="1"/>
                    </a:moveTo>
                    <a:lnTo>
                      <a:pt x="2001" y="19"/>
                    </a:lnTo>
                    <a:lnTo>
                      <a:pt x="1617" y="55"/>
                    </a:lnTo>
                    <a:lnTo>
                      <a:pt x="1314" y="90"/>
                    </a:lnTo>
                    <a:lnTo>
                      <a:pt x="876" y="215"/>
                    </a:lnTo>
                    <a:lnTo>
                      <a:pt x="608" y="340"/>
                    </a:lnTo>
                    <a:lnTo>
                      <a:pt x="483" y="430"/>
                    </a:lnTo>
                    <a:lnTo>
                      <a:pt x="331" y="573"/>
                    </a:lnTo>
                    <a:lnTo>
                      <a:pt x="108" y="939"/>
                    </a:lnTo>
                    <a:lnTo>
                      <a:pt x="1" y="1349"/>
                    </a:lnTo>
                    <a:lnTo>
                      <a:pt x="19" y="1778"/>
                    </a:lnTo>
                    <a:lnTo>
                      <a:pt x="81" y="1983"/>
                    </a:lnTo>
                    <a:lnTo>
                      <a:pt x="153" y="2189"/>
                    </a:lnTo>
                    <a:lnTo>
                      <a:pt x="394" y="2537"/>
                    </a:lnTo>
                    <a:lnTo>
                      <a:pt x="706" y="2823"/>
                    </a:lnTo>
                    <a:lnTo>
                      <a:pt x="1081" y="3046"/>
                    </a:lnTo>
                    <a:lnTo>
                      <a:pt x="1278" y="3118"/>
                    </a:lnTo>
                    <a:lnTo>
                      <a:pt x="1457" y="3171"/>
                    </a:lnTo>
                    <a:lnTo>
                      <a:pt x="1832" y="3234"/>
                    </a:lnTo>
                    <a:lnTo>
                      <a:pt x="2207" y="3243"/>
                    </a:lnTo>
                    <a:lnTo>
                      <a:pt x="2582" y="3207"/>
                    </a:lnTo>
                    <a:lnTo>
                      <a:pt x="2769" y="3162"/>
                    </a:lnTo>
                    <a:lnTo>
                      <a:pt x="2867" y="3144"/>
                    </a:lnTo>
                    <a:lnTo>
                      <a:pt x="2966" y="3109"/>
                    </a:lnTo>
                    <a:lnTo>
                      <a:pt x="3278" y="3010"/>
                    </a:lnTo>
                    <a:lnTo>
                      <a:pt x="3939" y="2725"/>
                    </a:lnTo>
                    <a:lnTo>
                      <a:pt x="4394" y="2421"/>
                    </a:lnTo>
                    <a:lnTo>
                      <a:pt x="4662" y="2189"/>
                    </a:lnTo>
                    <a:lnTo>
                      <a:pt x="4886" y="1921"/>
                    </a:lnTo>
                    <a:lnTo>
                      <a:pt x="5046" y="1617"/>
                    </a:lnTo>
                    <a:lnTo>
                      <a:pt x="5100" y="1448"/>
                    </a:lnTo>
                    <a:lnTo>
                      <a:pt x="5127" y="1314"/>
                    </a:lnTo>
                    <a:lnTo>
                      <a:pt x="5136" y="1037"/>
                    </a:lnTo>
                    <a:lnTo>
                      <a:pt x="5073" y="769"/>
                    </a:lnTo>
                    <a:lnTo>
                      <a:pt x="4930" y="537"/>
                    </a:lnTo>
                    <a:lnTo>
                      <a:pt x="4832" y="447"/>
                    </a:lnTo>
                    <a:lnTo>
                      <a:pt x="4689" y="340"/>
                    </a:lnTo>
                    <a:lnTo>
                      <a:pt x="4359" y="215"/>
                    </a:lnTo>
                    <a:lnTo>
                      <a:pt x="4189" y="180"/>
                    </a:lnTo>
                    <a:lnTo>
                      <a:pt x="3743" y="90"/>
                    </a:lnTo>
                    <a:lnTo>
                      <a:pt x="2850" y="10"/>
                    </a:lnTo>
                    <a:lnTo>
                      <a:pt x="2394" y="1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280;p38"/>
              <p:cNvSpPr/>
              <p:nvPr/>
            </p:nvSpPr>
            <p:spPr>
              <a:xfrm>
                <a:off x="3529053" y="714830"/>
                <a:ext cx="163574" cy="174969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3163" extrusionOk="0">
                    <a:moveTo>
                      <a:pt x="215" y="1"/>
                    </a:moveTo>
                    <a:lnTo>
                      <a:pt x="179" y="72"/>
                    </a:lnTo>
                    <a:lnTo>
                      <a:pt x="135" y="135"/>
                    </a:lnTo>
                    <a:lnTo>
                      <a:pt x="54" y="340"/>
                    </a:lnTo>
                    <a:lnTo>
                      <a:pt x="1" y="787"/>
                    </a:lnTo>
                    <a:lnTo>
                      <a:pt x="1" y="1010"/>
                    </a:lnTo>
                    <a:lnTo>
                      <a:pt x="19" y="1287"/>
                    </a:lnTo>
                    <a:lnTo>
                      <a:pt x="108" y="1849"/>
                    </a:lnTo>
                    <a:lnTo>
                      <a:pt x="251" y="2385"/>
                    </a:lnTo>
                    <a:lnTo>
                      <a:pt x="456" y="2912"/>
                    </a:lnTo>
                    <a:lnTo>
                      <a:pt x="590" y="3162"/>
                    </a:lnTo>
                    <a:lnTo>
                      <a:pt x="688" y="3144"/>
                    </a:lnTo>
                    <a:lnTo>
                      <a:pt x="787" y="3109"/>
                    </a:lnTo>
                    <a:lnTo>
                      <a:pt x="1099" y="3010"/>
                    </a:lnTo>
                    <a:lnTo>
                      <a:pt x="1760" y="2725"/>
                    </a:lnTo>
                    <a:lnTo>
                      <a:pt x="2215" y="2421"/>
                    </a:lnTo>
                    <a:lnTo>
                      <a:pt x="2483" y="2189"/>
                    </a:lnTo>
                    <a:lnTo>
                      <a:pt x="2707" y="1921"/>
                    </a:lnTo>
                    <a:lnTo>
                      <a:pt x="2867" y="1617"/>
                    </a:lnTo>
                    <a:lnTo>
                      <a:pt x="2921" y="1448"/>
                    </a:lnTo>
                    <a:lnTo>
                      <a:pt x="2948" y="1314"/>
                    </a:lnTo>
                    <a:lnTo>
                      <a:pt x="2957" y="1037"/>
                    </a:lnTo>
                    <a:lnTo>
                      <a:pt x="2894" y="769"/>
                    </a:lnTo>
                    <a:lnTo>
                      <a:pt x="2751" y="537"/>
                    </a:lnTo>
                    <a:lnTo>
                      <a:pt x="2653" y="447"/>
                    </a:lnTo>
                    <a:lnTo>
                      <a:pt x="2510" y="340"/>
                    </a:lnTo>
                    <a:lnTo>
                      <a:pt x="2180" y="215"/>
                    </a:lnTo>
                    <a:lnTo>
                      <a:pt x="2010" y="180"/>
                    </a:lnTo>
                    <a:lnTo>
                      <a:pt x="1564" y="90"/>
                    </a:lnTo>
                    <a:lnTo>
                      <a:pt x="671" y="10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281;p38"/>
              <p:cNvSpPr/>
              <p:nvPr/>
            </p:nvSpPr>
            <p:spPr>
              <a:xfrm>
                <a:off x="3633327" y="699562"/>
                <a:ext cx="159093" cy="14874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689" extrusionOk="0">
                    <a:moveTo>
                      <a:pt x="1527" y="0"/>
                    </a:moveTo>
                    <a:lnTo>
                      <a:pt x="1241" y="36"/>
                    </a:lnTo>
                    <a:lnTo>
                      <a:pt x="964" y="116"/>
                    </a:lnTo>
                    <a:lnTo>
                      <a:pt x="831" y="188"/>
                    </a:lnTo>
                    <a:lnTo>
                      <a:pt x="697" y="259"/>
                    </a:lnTo>
                    <a:lnTo>
                      <a:pt x="464" y="438"/>
                    </a:lnTo>
                    <a:lnTo>
                      <a:pt x="277" y="652"/>
                    </a:lnTo>
                    <a:lnTo>
                      <a:pt x="134" y="884"/>
                    </a:lnTo>
                    <a:lnTo>
                      <a:pt x="45" y="1134"/>
                    </a:lnTo>
                    <a:lnTo>
                      <a:pt x="0" y="1393"/>
                    </a:lnTo>
                    <a:lnTo>
                      <a:pt x="9" y="1652"/>
                    </a:lnTo>
                    <a:lnTo>
                      <a:pt x="80" y="1911"/>
                    </a:lnTo>
                    <a:lnTo>
                      <a:pt x="134" y="2027"/>
                    </a:lnTo>
                    <a:lnTo>
                      <a:pt x="197" y="2143"/>
                    </a:lnTo>
                    <a:lnTo>
                      <a:pt x="375" y="2340"/>
                    </a:lnTo>
                    <a:lnTo>
                      <a:pt x="581" y="2501"/>
                    </a:lnTo>
                    <a:lnTo>
                      <a:pt x="813" y="2608"/>
                    </a:lnTo>
                    <a:lnTo>
                      <a:pt x="1072" y="2679"/>
                    </a:lnTo>
                    <a:lnTo>
                      <a:pt x="1348" y="2688"/>
                    </a:lnTo>
                    <a:lnTo>
                      <a:pt x="1625" y="2652"/>
                    </a:lnTo>
                    <a:lnTo>
                      <a:pt x="1911" y="2572"/>
                    </a:lnTo>
                    <a:lnTo>
                      <a:pt x="2045" y="2501"/>
                    </a:lnTo>
                    <a:lnTo>
                      <a:pt x="2179" y="2429"/>
                    </a:lnTo>
                    <a:lnTo>
                      <a:pt x="2402" y="2251"/>
                    </a:lnTo>
                    <a:lnTo>
                      <a:pt x="2590" y="2036"/>
                    </a:lnTo>
                    <a:lnTo>
                      <a:pt x="2733" y="1804"/>
                    </a:lnTo>
                    <a:lnTo>
                      <a:pt x="2831" y="1554"/>
                    </a:lnTo>
                    <a:lnTo>
                      <a:pt x="2876" y="1295"/>
                    </a:lnTo>
                    <a:lnTo>
                      <a:pt x="2867" y="1036"/>
                    </a:lnTo>
                    <a:lnTo>
                      <a:pt x="2795" y="786"/>
                    </a:lnTo>
                    <a:lnTo>
                      <a:pt x="2742" y="661"/>
                    </a:lnTo>
                    <a:lnTo>
                      <a:pt x="2670" y="545"/>
                    </a:lnTo>
                    <a:lnTo>
                      <a:pt x="2500" y="348"/>
                    </a:lnTo>
                    <a:lnTo>
                      <a:pt x="2295" y="188"/>
                    </a:lnTo>
                    <a:lnTo>
                      <a:pt x="2054" y="81"/>
                    </a:lnTo>
                    <a:lnTo>
                      <a:pt x="1795" y="18"/>
                    </a:lnTo>
                    <a:lnTo>
                      <a:pt x="1527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2" name="Google Shape;2282;p38"/>
              <p:cNvGrpSpPr/>
              <p:nvPr/>
            </p:nvGrpSpPr>
            <p:grpSpPr>
              <a:xfrm>
                <a:off x="3253406" y="1141162"/>
                <a:ext cx="405145" cy="392256"/>
                <a:chOff x="3253406" y="1141162"/>
                <a:chExt cx="405145" cy="392256"/>
              </a:xfrm>
            </p:grpSpPr>
            <p:sp>
              <p:nvSpPr>
                <p:cNvPr id="23" name="Google Shape;2283;p38"/>
                <p:cNvSpPr/>
                <p:nvPr/>
              </p:nvSpPr>
              <p:spPr>
                <a:xfrm>
                  <a:off x="3361110" y="1141162"/>
                  <a:ext cx="97857" cy="1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403" extrusionOk="0">
                      <a:moveTo>
                        <a:pt x="706" y="1"/>
                      </a:moveTo>
                      <a:lnTo>
                        <a:pt x="554" y="18"/>
                      </a:lnTo>
                      <a:lnTo>
                        <a:pt x="331" y="117"/>
                      </a:lnTo>
                      <a:lnTo>
                        <a:pt x="215" y="233"/>
                      </a:lnTo>
                      <a:lnTo>
                        <a:pt x="117" y="358"/>
                      </a:lnTo>
                      <a:lnTo>
                        <a:pt x="10" y="661"/>
                      </a:lnTo>
                      <a:lnTo>
                        <a:pt x="1" y="822"/>
                      </a:lnTo>
                      <a:lnTo>
                        <a:pt x="1" y="983"/>
                      </a:lnTo>
                      <a:lnTo>
                        <a:pt x="54" y="1304"/>
                      </a:lnTo>
                      <a:lnTo>
                        <a:pt x="99" y="1456"/>
                      </a:lnTo>
                      <a:lnTo>
                        <a:pt x="206" y="1751"/>
                      </a:lnTo>
                      <a:lnTo>
                        <a:pt x="340" y="2037"/>
                      </a:lnTo>
                      <a:lnTo>
                        <a:pt x="474" y="2287"/>
                      </a:lnTo>
                      <a:lnTo>
                        <a:pt x="804" y="2751"/>
                      </a:lnTo>
                      <a:lnTo>
                        <a:pt x="992" y="2965"/>
                      </a:lnTo>
                      <a:lnTo>
                        <a:pt x="1117" y="3099"/>
                      </a:lnTo>
                      <a:lnTo>
                        <a:pt x="1429" y="3349"/>
                      </a:lnTo>
                      <a:lnTo>
                        <a:pt x="1590" y="3403"/>
                      </a:lnTo>
                      <a:lnTo>
                        <a:pt x="1679" y="3385"/>
                      </a:lnTo>
                      <a:lnTo>
                        <a:pt x="1715" y="3349"/>
                      </a:lnTo>
                      <a:lnTo>
                        <a:pt x="1751" y="3305"/>
                      </a:lnTo>
                      <a:lnTo>
                        <a:pt x="1769" y="3180"/>
                      </a:lnTo>
                      <a:lnTo>
                        <a:pt x="1760" y="3117"/>
                      </a:lnTo>
                      <a:lnTo>
                        <a:pt x="1706" y="2563"/>
                      </a:lnTo>
                      <a:lnTo>
                        <a:pt x="1563" y="1447"/>
                      </a:lnTo>
                      <a:lnTo>
                        <a:pt x="1447" y="902"/>
                      </a:lnTo>
                      <a:lnTo>
                        <a:pt x="1412" y="760"/>
                      </a:lnTo>
                      <a:lnTo>
                        <a:pt x="1322" y="483"/>
                      </a:lnTo>
                      <a:lnTo>
                        <a:pt x="1242" y="349"/>
                      </a:lnTo>
                      <a:lnTo>
                        <a:pt x="1162" y="233"/>
                      </a:lnTo>
                      <a:lnTo>
                        <a:pt x="929" y="45"/>
                      </a:lnTo>
                      <a:lnTo>
                        <a:pt x="786" y="9"/>
                      </a:lnTo>
                      <a:lnTo>
                        <a:pt x="706" y="1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" name="Google Shape;2284;p38"/>
                <p:cNvSpPr/>
                <p:nvPr/>
              </p:nvSpPr>
              <p:spPr>
                <a:xfrm>
                  <a:off x="3391755" y="1209313"/>
                  <a:ext cx="62785" cy="121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189" extrusionOk="0">
                      <a:moveTo>
                        <a:pt x="402" y="1"/>
                      </a:moveTo>
                      <a:lnTo>
                        <a:pt x="215" y="72"/>
                      </a:lnTo>
                      <a:lnTo>
                        <a:pt x="134" y="144"/>
                      </a:lnTo>
                      <a:lnTo>
                        <a:pt x="72" y="233"/>
                      </a:lnTo>
                      <a:lnTo>
                        <a:pt x="9" y="421"/>
                      </a:lnTo>
                      <a:lnTo>
                        <a:pt x="0" y="528"/>
                      </a:lnTo>
                      <a:lnTo>
                        <a:pt x="9" y="733"/>
                      </a:lnTo>
                      <a:lnTo>
                        <a:pt x="63" y="930"/>
                      </a:lnTo>
                      <a:lnTo>
                        <a:pt x="134" y="1126"/>
                      </a:lnTo>
                      <a:lnTo>
                        <a:pt x="215" y="1305"/>
                      </a:lnTo>
                      <a:lnTo>
                        <a:pt x="304" y="1465"/>
                      </a:lnTo>
                      <a:lnTo>
                        <a:pt x="518" y="1769"/>
                      </a:lnTo>
                      <a:lnTo>
                        <a:pt x="634" y="1903"/>
                      </a:lnTo>
                      <a:lnTo>
                        <a:pt x="715" y="1983"/>
                      </a:lnTo>
                      <a:lnTo>
                        <a:pt x="920" y="2153"/>
                      </a:lnTo>
                      <a:lnTo>
                        <a:pt x="1045" y="2189"/>
                      </a:lnTo>
                      <a:lnTo>
                        <a:pt x="1099" y="2153"/>
                      </a:lnTo>
                      <a:lnTo>
                        <a:pt x="1134" y="2082"/>
                      </a:lnTo>
                      <a:lnTo>
                        <a:pt x="1125" y="2001"/>
                      </a:lnTo>
                      <a:lnTo>
                        <a:pt x="1090" y="1644"/>
                      </a:lnTo>
                      <a:lnTo>
                        <a:pt x="1000" y="930"/>
                      </a:lnTo>
                      <a:lnTo>
                        <a:pt x="929" y="581"/>
                      </a:lnTo>
                      <a:lnTo>
                        <a:pt x="884" y="394"/>
                      </a:lnTo>
                      <a:lnTo>
                        <a:pt x="795" y="224"/>
                      </a:lnTo>
                      <a:lnTo>
                        <a:pt x="741" y="144"/>
                      </a:lnTo>
                      <a:lnTo>
                        <a:pt x="599" y="28"/>
                      </a:lnTo>
                      <a:lnTo>
                        <a:pt x="500" y="10"/>
                      </a:lnTo>
                      <a:lnTo>
                        <a:pt x="402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" name="Google Shape;2285;p38"/>
                <p:cNvSpPr/>
                <p:nvPr/>
              </p:nvSpPr>
              <p:spPr>
                <a:xfrm>
                  <a:off x="3457417" y="1172803"/>
                  <a:ext cx="144323" cy="159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885" extrusionOk="0">
                      <a:moveTo>
                        <a:pt x="1939" y="0"/>
                      </a:moveTo>
                      <a:lnTo>
                        <a:pt x="1626" y="63"/>
                      </a:lnTo>
                      <a:lnTo>
                        <a:pt x="1474" y="125"/>
                      </a:lnTo>
                      <a:lnTo>
                        <a:pt x="1340" y="214"/>
                      </a:lnTo>
                      <a:lnTo>
                        <a:pt x="1090" y="420"/>
                      </a:lnTo>
                      <a:lnTo>
                        <a:pt x="983" y="536"/>
                      </a:lnTo>
                      <a:lnTo>
                        <a:pt x="778" y="768"/>
                      </a:lnTo>
                      <a:lnTo>
                        <a:pt x="590" y="1027"/>
                      </a:lnTo>
                      <a:lnTo>
                        <a:pt x="447" y="1268"/>
                      </a:lnTo>
                      <a:lnTo>
                        <a:pt x="206" y="1786"/>
                      </a:lnTo>
                      <a:lnTo>
                        <a:pt x="117" y="2054"/>
                      </a:lnTo>
                      <a:lnTo>
                        <a:pt x="64" y="2233"/>
                      </a:lnTo>
                      <a:lnTo>
                        <a:pt x="1" y="2634"/>
                      </a:lnTo>
                      <a:lnTo>
                        <a:pt x="37" y="2786"/>
                      </a:lnTo>
                      <a:lnTo>
                        <a:pt x="99" y="2858"/>
                      </a:lnTo>
                      <a:lnTo>
                        <a:pt x="144" y="2875"/>
                      </a:lnTo>
                      <a:lnTo>
                        <a:pt x="206" y="2884"/>
                      </a:lnTo>
                      <a:lnTo>
                        <a:pt x="314" y="2840"/>
                      </a:lnTo>
                      <a:lnTo>
                        <a:pt x="367" y="2804"/>
                      </a:lnTo>
                      <a:lnTo>
                        <a:pt x="823" y="2474"/>
                      </a:lnTo>
                      <a:lnTo>
                        <a:pt x="1716" y="1795"/>
                      </a:lnTo>
                      <a:lnTo>
                        <a:pt x="2135" y="1420"/>
                      </a:lnTo>
                      <a:lnTo>
                        <a:pt x="2242" y="1322"/>
                      </a:lnTo>
                      <a:lnTo>
                        <a:pt x="2430" y="1098"/>
                      </a:lnTo>
                      <a:lnTo>
                        <a:pt x="2510" y="973"/>
                      </a:lnTo>
                      <a:lnTo>
                        <a:pt x="2573" y="839"/>
                      </a:lnTo>
                      <a:lnTo>
                        <a:pt x="2609" y="545"/>
                      </a:lnTo>
                      <a:lnTo>
                        <a:pt x="2573" y="411"/>
                      </a:lnTo>
                      <a:lnTo>
                        <a:pt x="2546" y="330"/>
                      </a:lnTo>
                      <a:lnTo>
                        <a:pt x="2448" y="205"/>
                      </a:lnTo>
                      <a:lnTo>
                        <a:pt x="2251" y="63"/>
                      </a:lnTo>
                      <a:lnTo>
                        <a:pt x="2100" y="18"/>
                      </a:lnTo>
                      <a:lnTo>
                        <a:pt x="1939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2286;p38"/>
                <p:cNvSpPr/>
                <p:nvPr/>
              </p:nvSpPr>
              <p:spPr>
                <a:xfrm>
                  <a:off x="3456975" y="1227623"/>
                  <a:ext cx="92878" cy="10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1849" extrusionOk="0">
                      <a:moveTo>
                        <a:pt x="1241" y="0"/>
                      </a:moveTo>
                      <a:lnTo>
                        <a:pt x="1045" y="45"/>
                      </a:lnTo>
                      <a:lnTo>
                        <a:pt x="947" y="81"/>
                      </a:lnTo>
                      <a:lnTo>
                        <a:pt x="777" y="197"/>
                      </a:lnTo>
                      <a:lnTo>
                        <a:pt x="634" y="349"/>
                      </a:lnTo>
                      <a:lnTo>
                        <a:pt x="500" y="500"/>
                      </a:lnTo>
                      <a:lnTo>
                        <a:pt x="384" y="661"/>
                      </a:lnTo>
                      <a:lnTo>
                        <a:pt x="286" y="822"/>
                      </a:lnTo>
                      <a:lnTo>
                        <a:pt x="134" y="1152"/>
                      </a:lnTo>
                      <a:lnTo>
                        <a:pt x="80" y="1322"/>
                      </a:lnTo>
                      <a:lnTo>
                        <a:pt x="45" y="1429"/>
                      </a:lnTo>
                      <a:lnTo>
                        <a:pt x="0" y="1688"/>
                      </a:lnTo>
                      <a:lnTo>
                        <a:pt x="36" y="1822"/>
                      </a:lnTo>
                      <a:lnTo>
                        <a:pt x="89" y="1849"/>
                      </a:lnTo>
                      <a:lnTo>
                        <a:pt x="170" y="1849"/>
                      </a:lnTo>
                      <a:lnTo>
                        <a:pt x="232" y="1795"/>
                      </a:lnTo>
                      <a:lnTo>
                        <a:pt x="527" y="1590"/>
                      </a:lnTo>
                      <a:lnTo>
                        <a:pt x="1098" y="1152"/>
                      </a:lnTo>
                      <a:lnTo>
                        <a:pt x="1366" y="911"/>
                      </a:lnTo>
                      <a:lnTo>
                        <a:pt x="1509" y="786"/>
                      </a:lnTo>
                      <a:lnTo>
                        <a:pt x="1607" y="625"/>
                      </a:lnTo>
                      <a:lnTo>
                        <a:pt x="1652" y="545"/>
                      </a:lnTo>
                      <a:lnTo>
                        <a:pt x="1679" y="357"/>
                      </a:lnTo>
                      <a:lnTo>
                        <a:pt x="1652" y="268"/>
                      </a:lnTo>
                      <a:lnTo>
                        <a:pt x="1607" y="170"/>
                      </a:lnTo>
                      <a:lnTo>
                        <a:pt x="1447" y="45"/>
                      </a:lnTo>
                      <a:lnTo>
                        <a:pt x="1348" y="18"/>
                      </a:lnTo>
                      <a:lnTo>
                        <a:pt x="1241" y="0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" name="Google Shape;2287;p38"/>
                <p:cNvSpPr/>
                <p:nvPr/>
              </p:nvSpPr>
              <p:spPr>
                <a:xfrm>
                  <a:off x="3464830" y="1313089"/>
                  <a:ext cx="193722" cy="9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" h="1635" extrusionOk="0">
                      <a:moveTo>
                        <a:pt x="1546" y="0"/>
                      </a:moveTo>
                      <a:lnTo>
                        <a:pt x="983" y="45"/>
                      </a:lnTo>
                      <a:lnTo>
                        <a:pt x="706" y="107"/>
                      </a:lnTo>
                      <a:lnTo>
                        <a:pt x="528" y="143"/>
                      </a:lnTo>
                      <a:lnTo>
                        <a:pt x="153" y="286"/>
                      </a:lnTo>
                      <a:lnTo>
                        <a:pt x="28" y="402"/>
                      </a:lnTo>
                      <a:lnTo>
                        <a:pt x="1" y="491"/>
                      </a:lnTo>
                      <a:lnTo>
                        <a:pt x="10" y="536"/>
                      </a:lnTo>
                      <a:lnTo>
                        <a:pt x="28" y="590"/>
                      </a:lnTo>
                      <a:lnTo>
                        <a:pt x="126" y="670"/>
                      </a:lnTo>
                      <a:lnTo>
                        <a:pt x="188" y="697"/>
                      </a:lnTo>
                      <a:lnTo>
                        <a:pt x="697" y="929"/>
                      </a:lnTo>
                      <a:lnTo>
                        <a:pt x="1733" y="1357"/>
                      </a:lnTo>
                      <a:lnTo>
                        <a:pt x="2260" y="1536"/>
                      </a:lnTo>
                      <a:lnTo>
                        <a:pt x="2403" y="1581"/>
                      </a:lnTo>
                      <a:lnTo>
                        <a:pt x="2689" y="1634"/>
                      </a:lnTo>
                      <a:lnTo>
                        <a:pt x="2841" y="1634"/>
                      </a:lnTo>
                      <a:lnTo>
                        <a:pt x="2984" y="1625"/>
                      </a:lnTo>
                      <a:lnTo>
                        <a:pt x="3260" y="1518"/>
                      </a:lnTo>
                      <a:lnTo>
                        <a:pt x="3359" y="1411"/>
                      </a:lnTo>
                      <a:lnTo>
                        <a:pt x="3412" y="1349"/>
                      </a:lnTo>
                      <a:lnTo>
                        <a:pt x="3475" y="1206"/>
                      </a:lnTo>
                      <a:lnTo>
                        <a:pt x="3501" y="965"/>
                      </a:lnTo>
                      <a:lnTo>
                        <a:pt x="3457" y="804"/>
                      </a:lnTo>
                      <a:lnTo>
                        <a:pt x="3394" y="661"/>
                      </a:lnTo>
                      <a:lnTo>
                        <a:pt x="3189" y="411"/>
                      </a:lnTo>
                      <a:lnTo>
                        <a:pt x="3055" y="322"/>
                      </a:lnTo>
                      <a:lnTo>
                        <a:pt x="2912" y="241"/>
                      </a:lnTo>
                      <a:lnTo>
                        <a:pt x="2617" y="134"/>
                      </a:lnTo>
                      <a:lnTo>
                        <a:pt x="2457" y="98"/>
                      </a:lnTo>
                      <a:lnTo>
                        <a:pt x="2144" y="36"/>
                      </a:lnTo>
                      <a:lnTo>
                        <a:pt x="1832" y="9"/>
                      </a:lnTo>
                      <a:lnTo>
                        <a:pt x="1546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" name="Google Shape;2288;p38"/>
                <p:cNvSpPr/>
                <p:nvPr/>
              </p:nvSpPr>
              <p:spPr>
                <a:xfrm>
                  <a:off x="3465328" y="1320003"/>
                  <a:ext cx="124077" cy="5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1045" extrusionOk="0">
                      <a:moveTo>
                        <a:pt x="992" y="0"/>
                      </a:moveTo>
                      <a:lnTo>
                        <a:pt x="626" y="27"/>
                      </a:lnTo>
                      <a:lnTo>
                        <a:pt x="447" y="63"/>
                      </a:lnTo>
                      <a:lnTo>
                        <a:pt x="340" y="89"/>
                      </a:lnTo>
                      <a:lnTo>
                        <a:pt x="90" y="188"/>
                      </a:lnTo>
                      <a:lnTo>
                        <a:pt x="1" y="277"/>
                      </a:lnTo>
                      <a:lnTo>
                        <a:pt x="1" y="340"/>
                      </a:lnTo>
                      <a:lnTo>
                        <a:pt x="46" y="411"/>
                      </a:lnTo>
                      <a:lnTo>
                        <a:pt x="117" y="447"/>
                      </a:lnTo>
                      <a:lnTo>
                        <a:pt x="447" y="590"/>
                      </a:lnTo>
                      <a:lnTo>
                        <a:pt x="1108" y="866"/>
                      </a:lnTo>
                      <a:lnTo>
                        <a:pt x="1448" y="982"/>
                      </a:lnTo>
                      <a:lnTo>
                        <a:pt x="1635" y="1036"/>
                      </a:lnTo>
                      <a:lnTo>
                        <a:pt x="1814" y="1045"/>
                      </a:lnTo>
                      <a:lnTo>
                        <a:pt x="1912" y="1045"/>
                      </a:lnTo>
                      <a:lnTo>
                        <a:pt x="2090" y="974"/>
                      </a:lnTo>
                      <a:lnTo>
                        <a:pt x="2153" y="902"/>
                      </a:lnTo>
                      <a:lnTo>
                        <a:pt x="2216" y="822"/>
                      </a:lnTo>
                      <a:lnTo>
                        <a:pt x="2242" y="616"/>
                      </a:lnTo>
                      <a:lnTo>
                        <a:pt x="2216" y="518"/>
                      </a:lnTo>
                      <a:lnTo>
                        <a:pt x="2180" y="420"/>
                      </a:lnTo>
                      <a:lnTo>
                        <a:pt x="2046" y="268"/>
                      </a:lnTo>
                      <a:lnTo>
                        <a:pt x="1957" y="206"/>
                      </a:lnTo>
                      <a:lnTo>
                        <a:pt x="1778" y="107"/>
                      </a:lnTo>
                      <a:lnTo>
                        <a:pt x="1573" y="63"/>
                      </a:lnTo>
                      <a:lnTo>
                        <a:pt x="1376" y="18"/>
                      </a:lnTo>
                      <a:lnTo>
                        <a:pt x="1171" y="0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" name="Google Shape;2289;p38"/>
                <p:cNvSpPr/>
                <p:nvPr/>
              </p:nvSpPr>
              <p:spPr>
                <a:xfrm>
                  <a:off x="3452992" y="1345173"/>
                  <a:ext cx="97359" cy="1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403" extrusionOk="0">
                      <a:moveTo>
                        <a:pt x="179" y="1"/>
                      </a:moveTo>
                      <a:lnTo>
                        <a:pt x="90" y="18"/>
                      </a:lnTo>
                      <a:lnTo>
                        <a:pt x="54" y="54"/>
                      </a:lnTo>
                      <a:lnTo>
                        <a:pt x="18" y="99"/>
                      </a:lnTo>
                      <a:lnTo>
                        <a:pt x="1" y="224"/>
                      </a:lnTo>
                      <a:lnTo>
                        <a:pt x="1" y="286"/>
                      </a:lnTo>
                      <a:lnTo>
                        <a:pt x="54" y="840"/>
                      </a:lnTo>
                      <a:lnTo>
                        <a:pt x="197" y="1956"/>
                      </a:lnTo>
                      <a:lnTo>
                        <a:pt x="313" y="2501"/>
                      </a:lnTo>
                      <a:lnTo>
                        <a:pt x="340" y="2644"/>
                      </a:lnTo>
                      <a:lnTo>
                        <a:pt x="438" y="2930"/>
                      </a:lnTo>
                      <a:lnTo>
                        <a:pt x="510" y="3055"/>
                      </a:lnTo>
                      <a:lnTo>
                        <a:pt x="590" y="3180"/>
                      </a:lnTo>
                      <a:lnTo>
                        <a:pt x="822" y="3358"/>
                      </a:lnTo>
                      <a:lnTo>
                        <a:pt x="965" y="3394"/>
                      </a:lnTo>
                      <a:lnTo>
                        <a:pt x="1045" y="3403"/>
                      </a:lnTo>
                      <a:lnTo>
                        <a:pt x="1206" y="3385"/>
                      </a:lnTo>
                      <a:lnTo>
                        <a:pt x="1420" y="3287"/>
                      </a:lnTo>
                      <a:lnTo>
                        <a:pt x="1537" y="3180"/>
                      </a:lnTo>
                      <a:lnTo>
                        <a:pt x="1635" y="3055"/>
                      </a:lnTo>
                      <a:lnTo>
                        <a:pt x="1742" y="2751"/>
                      </a:lnTo>
                      <a:lnTo>
                        <a:pt x="1760" y="2590"/>
                      </a:lnTo>
                      <a:lnTo>
                        <a:pt x="1760" y="2430"/>
                      </a:lnTo>
                      <a:lnTo>
                        <a:pt x="1706" y="2108"/>
                      </a:lnTo>
                      <a:lnTo>
                        <a:pt x="1653" y="1956"/>
                      </a:lnTo>
                      <a:lnTo>
                        <a:pt x="1554" y="1653"/>
                      </a:lnTo>
                      <a:lnTo>
                        <a:pt x="1420" y="1367"/>
                      </a:lnTo>
                      <a:lnTo>
                        <a:pt x="1287" y="1117"/>
                      </a:lnTo>
                      <a:lnTo>
                        <a:pt x="965" y="652"/>
                      </a:lnTo>
                      <a:lnTo>
                        <a:pt x="769" y="447"/>
                      </a:lnTo>
                      <a:lnTo>
                        <a:pt x="653" y="313"/>
                      </a:lnTo>
                      <a:lnTo>
                        <a:pt x="340" y="54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" name="Google Shape;2290;p38"/>
                <p:cNvSpPr/>
                <p:nvPr/>
              </p:nvSpPr>
              <p:spPr>
                <a:xfrm>
                  <a:off x="3457417" y="1344177"/>
                  <a:ext cx="62343" cy="121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" h="2189" extrusionOk="0">
                      <a:moveTo>
                        <a:pt x="81" y="1"/>
                      </a:moveTo>
                      <a:lnTo>
                        <a:pt x="28" y="36"/>
                      </a:lnTo>
                      <a:lnTo>
                        <a:pt x="1" y="108"/>
                      </a:lnTo>
                      <a:lnTo>
                        <a:pt x="1" y="188"/>
                      </a:lnTo>
                      <a:lnTo>
                        <a:pt x="37" y="545"/>
                      </a:lnTo>
                      <a:lnTo>
                        <a:pt x="126" y="1260"/>
                      </a:lnTo>
                      <a:lnTo>
                        <a:pt x="197" y="1608"/>
                      </a:lnTo>
                      <a:lnTo>
                        <a:pt x="242" y="1796"/>
                      </a:lnTo>
                      <a:lnTo>
                        <a:pt x="322" y="1965"/>
                      </a:lnTo>
                      <a:lnTo>
                        <a:pt x="385" y="2046"/>
                      </a:lnTo>
                      <a:lnTo>
                        <a:pt x="528" y="2162"/>
                      </a:lnTo>
                      <a:lnTo>
                        <a:pt x="617" y="2189"/>
                      </a:lnTo>
                      <a:lnTo>
                        <a:pt x="724" y="2189"/>
                      </a:lnTo>
                      <a:lnTo>
                        <a:pt x="912" y="2117"/>
                      </a:lnTo>
                      <a:lnTo>
                        <a:pt x="992" y="2046"/>
                      </a:lnTo>
                      <a:lnTo>
                        <a:pt x="1055" y="1965"/>
                      </a:lnTo>
                      <a:lnTo>
                        <a:pt x="1117" y="1769"/>
                      </a:lnTo>
                      <a:lnTo>
                        <a:pt x="1126" y="1662"/>
                      </a:lnTo>
                      <a:lnTo>
                        <a:pt x="1117" y="1456"/>
                      </a:lnTo>
                      <a:lnTo>
                        <a:pt x="1064" y="1260"/>
                      </a:lnTo>
                      <a:lnTo>
                        <a:pt x="1001" y="1072"/>
                      </a:lnTo>
                      <a:lnTo>
                        <a:pt x="912" y="885"/>
                      </a:lnTo>
                      <a:lnTo>
                        <a:pt x="823" y="724"/>
                      </a:lnTo>
                      <a:lnTo>
                        <a:pt x="617" y="429"/>
                      </a:lnTo>
                      <a:lnTo>
                        <a:pt x="492" y="295"/>
                      </a:lnTo>
                      <a:lnTo>
                        <a:pt x="421" y="206"/>
                      </a:lnTo>
                      <a:lnTo>
                        <a:pt x="215" y="36"/>
                      </a:lnTo>
                      <a:lnTo>
                        <a:pt x="81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" name="Google Shape;2291;p38"/>
                <p:cNvSpPr/>
                <p:nvPr/>
              </p:nvSpPr>
              <p:spPr>
                <a:xfrm>
                  <a:off x="3309277" y="1342241"/>
                  <a:ext cx="145264" cy="159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2876" extrusionOk="0">
                      <a:moveTo>
                        <a:pt x="2420" y="0"/>
                      </a:moveTo>
                      <a:lnTo>
                        <a:pt x="2313" y="45"/>
                      </a:lnTo>
                      <a:lnTo>
                        <a:pt x="2259" y="80"/>
                      </a:lnTo>
                      <a:lnTo>
                        <a:pt x="1804" y="402"/>
                      </a:lnTo>
                      <a:lnTo>
                        <a:pt x="902" y="1081"/>
                      </a:lnTo>
                      <a:lnTo>
                        <a:pt x="482" y="1456"/>
                      </a:lnTo>
                      <a:lnTo>
                        <a:pt x="375" y="1554"/>
                      </a:lnTo>
                      <a:lnTo>
                        <a:pt x="188" y="1777"/>
                      </a:lnTo>
                      <a:lnTo>
                        <a:pt x="107" y="1902"/>
                      </a:lnTo>
                      <a:lnTo>
                        <a:pt x="45" y="2036"/>
                      </a:lnTo>
                      <a:lnTo>
                        <a:pt x="0" y="2322"/>
                      </a:lnTo>
                      <a:lnTo>
                        <a:pt x="36" y="2465"/>
                      </a:lnTo>
                      <a:lnTo>
                        <a:pt x="71" y="2536"/>
                      </a:lnTo>
                      <a:lnTo>
                        <a:pt x="161" y="2670"/>
                      </a:lnTo>
                      <a:lnTo>
                        <a:pt x="357" y="2813"/>
                      </a:lnTo>
                      <a:lnTo>
                        <a:pt x="518" y="2858"/>
                      </a:lnTo>
                      <a:lnTo>
                        <a:pt x="670" y="2875"/>
                      </a:lnTo>
                      <a:lnTo>
                        <a:pt x="991" y="2822"/>
                      </a:lnTo>
                      <a:lnTo>
                        <a:pt x="1134" y="2750"/>
                      </a:lnTo>
                      <a:lnTo>
                        <a:pt x="1277" y="2670"/>
                      </a:lnTo>
                      <a:lnTo>
                        <a:pt x="1527" y="2465"/>
                      </a:lnTo>
                      <a:lnTo>
                        <a:pt x="1634" y="2349"/>
                      </a:lnTo>
                      <a:lnTo>
                        <a:pt x="1840" y="2107"/>
                      </a:lnTo>
                      <a:lnTo>
                        <a:pt x="2018" y="1849"/>
                      </a:lnTo>
                      <a:lnTo>
                        <a:pt x="2170" y="1607"/>
                      </a:lnTo>
                      <a:lnTo>
                        <a:pt x="2411" y="1098"/>
                      </a:lnTo>
                      <a:lnTo>
                        <a:pt x="2500" y="830"/>
                      </a:lnTo>
                      <a:lnTo>
                        <a:pt x="2554" y="652"/>
                      </a:lnTo>
                      <a:lnTo>
                        <a:pt x="2625" y="250"/>
                      </a:lnTo>
                      <a:lnTo>
                        <a:pt x="2590" y="89"/>
                      </a:lnTo>
                      <a:lnTo>
                        <a:pt x="2527" y="27"/>
                      </a:lnTo>
                      <a:lnTo>
                        <a:pt x="2483" y="9"/>
                      </a:lnTo>
                      <a:lnTo>
                        <a:pt x="2420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" name="Google Shape;2292;p38"/>
                <p:cNvSpPr/>
                <p:nvPr/>
              </p:nvSpPr>
              <p:spPr>
                <a:xfrm>
                  <a:off x="3361607" y="1344675"/>
                  <a:ext cx="93431" cy="10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841" extrusionOk="0">
                      <a:moveTo>
                        <a:pt x="1519" y="1"/>
                      </a:moveTo>
                      <a:lnTo>
                        <a:pt x="1447" y="45"/>
                      </a:lnTo>
                      <a:lnTo>
                        <a:pt x="1153" y="260"/>
                      </a:lnTo>
                      <a:lnTo>
                        <a:pt x="581" y="688"/>
                      </a:lnTo>
                      <a:lnTo>
                        <a:pt x="313" y="929"/>
                      </a:lnTo>
                      <a:lnTo>
                        <a:pt x="179" y="1063"/>
                      </a:lnTo>
                      <a:lnTo>
                        <a:pt x="72" y="1215"/>
                      </a:lnTo>
                      <a:lnTo>
                        <a:pt x="27" y="1304"/>
                      </a:lnTo>
                      <a:lnTo>
                        <a:pt x="1" y="1492"/>
                      </a:lnTo>
                      <a:lnTo>
                        <a:pt x="27" y="1581"/>
                      </a:lnTo>
                      <a:lnTo>
                        <a:pt x="72" y="1671"/>
                      </a:lnTo>
                      <a:lnTo>
                        <a:pt x="233" y="1805"/>
                      </a:lnTo>
                      <a:lnTo>
                        <a:pt x="331" y="1831"/>
                      </a:lnTo>
                      <a:lnTo>
                        <a:pt x="438" y="1840"/>
                      </a:lnTo>
                      <a:lnTo>
                        <a:pt x="635" y="1805"/>
                      </a:lnTo>
                      <a:lnTo>
                        <a:pt x="733" y="1760"/>
                      </a:lnTo>
                      <a:lnTo>
                        <a:pt x="903" y="1653"/>
                      </a:lnTo>
                      <a:lnTo>
                        <a:pt x="1045" y="1501"/>
                      </a:lnTo>
                      <a:lnTo>
                        <a:pt x="1179" y="1349"/>
                      </a:lnTo>
                      <a:lnTo>
                        <a:pt x="1295" y="1188"/>
                      </a:lnTo>
                      <a:lnTo>
                        <a:pt x="1394" y="1028"/>
                      </a:lnTo>
                      <a:lnTo>
                        <a:pt x="1545" y="697"/>
                      </a:lnTo>
                      <a:lnTo>
                        <a:pt x="1608" y="528"/>
                      </a:lnTo>
                      <a:lnTo>
                        <a:pt x="1644" y="420"/>
                      </a:lnTo>
                      <a:lnTo>
                        <a:pt x="1688" y="161"/>
                      </a:lnTo>
                      <a:lnTo>
                        <a:pt x="1653" y="27"/>
                      </a:lnTo>
                      <a:lnTo>
                        <a:pt x="1590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" name="Google Shape;2293;p38"/>
                <p:cNvSpPr/>
                <p:nvPr/>
              </p:nvSpPr>
              <p:spPr>
                <a:xfrm>
                  <a:off x="3253406" y="1270107"/>
                  <a:ext cx="193722" cy="91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" h="1653" extrusionOk="0">
                      <a:moveTo>
                        <a:pt x="671" y="0"/>
                      </a:moveTo>
                      <a:lnTo>
                        <a:pt x="519" y="18"/>
                      </a:lnTo>
                      <a:lnTo>
                        <a:pt x="251" y="125"/>
                      </a:lnTo>
                      <a:lnTo>
                        <a:pt x="144" y="223"/>
                      </a:lnTo>
                      <a:lnTo>
                        <a:pt x="99" y="286"/>
                      </a:lnTo>
                      <a:lnTo>
                        <a:pt x="28" y="438"/>
                      </a:lnTo>
                      <a:lnTo>
                        <a:pt x="1" y="679"/>
                      </a:lnTo>
                      <a:lnTo>
                        <a:pt x="46" y="831"/>
                      </a:lnTo>
                      <a:lnTo>
                        <a:pt x="108" y="983"/>
                      </a:lnTo>
                      <a:lnTo>
                        <a:pt x="313" y="1224"/>
                      </a:lnTo>
                      <a:lnTo>
                        <a:pt x="447" y="1322"/>
                      </a:lnTo>
                      <a:lnTo>
                        <a:pt x="581" y="1402"/>
                      </a:lnTo>
                      <a:lnTo>
                        <a:pt x="885" y="1509"/>
                      </a:lnTo>
                      <a:lnTo>
                        <a:pt x="1046" y="1545"/>
                      </a:lnTo>
                      <a:lnTo>
                        <a:pt x="1349" y="1608"/>
                      </a:lnTo>
                      <a:lnTo>
                        <a:pt x="1662" y="1634"/>
                      </a:lnTo>
                      <a:lnTo>
                        <a:pt x="1948" y="1652"/>
                      </a:lnTo>
                      <a:lnTo>
                        <a:pt x="2519" y="1599"/>
                      </a:lnTo>
                      <a:lnTo>
                        <a:pt x="2796" y="1545"/>
                      </a:lnTo>
                      <a:lnTo>
                        <a:pt x="2975" y="1500"/>
                      </a:lnTo>
                      <a:lnTo>
                        <a:pt x="3350" y="1367"/>
                      </a:lnTo>
                      <a:lnTo>
                        <a:pt x="3475" y="1250"/>
                      </a:lnTo>
                      <a:lnTo>
                        <a:pt x="3501" y="1161"/>
                      </a:lnTo>
                      <a:lnTo>
                        <a:pt x="3493" y="1116"/>
                      </a:lnTo>
                      <a:lnTo>
                        <a:pt x="3466" y="1063"/>
                      </a:lnTo>
                      <a:lnTo>
                        <a:pt x="3376" y="983"/>
                      </a:lnTo>
                      <a:lnTo>
                        <a:pt x="3314" y="956"/>
                      </a:lnTo>
                      <a:lnTo>
                        <a:pt x="2805" y="724"/>
                      </a:lnTo>
                      <a:lnTo>
                        <a:pt x="1778" y="286"/>
                      </a:lnTo>
                      <a:lnTo>
                        <a:pt x="1242" y="107"/>
                      </a:lnTo>
                      <a:lnTo>
                        <a:pt x="1099" y="63"/>
                      </a:lnTo>
                      <a:lnTo>
                        <a:pt x="814" y="9"/>
                      </a:lnTo>
                      <a:lnTo>
                        <a:pt x="671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" name="Google Shape;2294;p38"/>
                <p:cNvSpPr/>
                <p:nvPr/>
              </p:nvSpPr>
              <p:spPr>
                <a:xfrm>
                  <a:off x="3322609" y="1296272"/>
                  <a:ext cx="124022" cy="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1055" extrusionOk="0">
                      <a:moveTo>
                        <a:pt x="331" y="1"/>
                      </a:moveTo>
                      <a:lnTo>
                        <a:pt x="152" y="72"/>
                      </a:lnTo>
                      <a:lnTo>
                        <a:pt x="89" y="143"/>
                      </a:lnTo>
                      <a:lnTo>
                        <a:pt x="27" y="224"/>
                      </a:lnTo>
                      <a:lnTo>
                        <a:pt x="0" y="429"/>
                      </a:lnTo>
                      <a:lnTo>
                        <a:pt x="27" y="527"/>
                      </a:lnTo>
                      <a:lnTo>
                        <a:pt x="63" y="626"/>
                      </a:lnTo>
                      <a:lnTo>
                        <a:pt x="197" y="786"/>
                      </a:lnTo>
                      <a:lnTo>
                        <a:pt x="286" y="840"/>
                      </a:lnTo>
                      <a:lnTo>
                        <a:pt x="464" y="938"/>
                      </a:lnTo>
                      <a:lnTo>
                        <a:pt x="661" y="992"/>
                      </a:lnTo>
                      <a:lnTo>
                        <a:pt x="866" y="1027"/>
                      </a:lnTo>
                      <a:lnTo>
                        <a:pt x="1063" y="1045"/>
                      </a:lnTo>
                      <a:lnTo>
                        <a:pt x="1250" y="1054"/>
                      </a:lnTo>
                      <a:lnTo>
                        <a:pt x="1608" y="1019"/>
                      </a:lnTo>
                      <a:lnTo>
                        <a:pt x="1786" y="983"/>
                      </a:lnTo>
                      <a:lnTo>
                        <a:pt x="1902" y="956"/>
                      </a:lnTo>
                      <a:lnTo>
                        <a:pt x="2143" y="867"/>
                      </a:lnTo>
                      <a:lnTo>
                        <a:pt x="2242" y="777"/>
                      </a:lnTo>
                      <a:lnTo>
                        <a:pt x="2242" y="706"/>
                      </a:lnTo>
                      <a:lnTo>
                        <a:pt x="2197" y="643"/>
                      </a:lnTo>
                      <a:lnTo>
                        <a:pt x="2125" y="608"/>
                      </a:lnTo>
                      <a:lnTo>
                        <a:pt x="1795" y="456"/>
                      </a:lnTo>
                      <a:lnTo>
                        <a:pt x="1134" y="179"/>
                      </a:lnTo>
                      <a:lnTo>
                        <a:pt x="795" y="63"/>
                      </a:lnTo>
                      <a:lnTo>
                        <a:pt x="616" y="9"/>
                      </a:lnTo>
                      <a:lnTo>
                        <a:pt x="429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5" name="Google Shape;2295;p38"/>
                <p:cNvSpPr/>
                <p:nvPr/>
              </p:nvSpPr>
              <p:spPr>
                <a:xfrm>
                  <a:off x="3424835" y="1306174"/>
                  <a:ext cx="62288" cy="6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1126" extrusionOk="0">
                      <a:moveTo>
                        <a:pt x="456" y="0"/>
                      </a:moveTo>
                      <a:lnTo>
                        <a:pt x="340" y="45"/>
                      </a:lnTo>
                      <a:lnTo>
                        <a:pt x="242" y="89"/>
                      </a:lnTo>
                      <a:lnTo>
                        <a:pt x="90" y="250"/>
                      </a:lnTo>
                      <a:lnTo>
                        <a:pt x="1" y="456"/>
                      </a:lnTo>
                      <a:lnTo>
                        <a:pt x="1" y="670"/>
                      </a:lnTo>
                      <a:lnTo>
                        <a:pt x="36" y="786"/>
                      </a:lnTo>
                      <a:lnTo>
                        <a:pt x="90" y="884"/>
                      </a:lnTo>
                      <a:lnTo>
                        <a:pt x="251" y="1036"/>
                      </a:lnTo>
                      <a:lnTo>
                        <a:pt x="447" y="1125"/>
                      </a:lnTo>
                      <a:lnTo>
                        <a:pt x="670" y="1125"/>
                      </a:lnTo>
                      <a:lnTo>
                        <a:pt x="778" y="1081"/>
                      </a:lnTo>
                      <a:lnTo>
                        <a:pt x="885" y="1036"/>
                      </a:lnTo>
                      <a:lnTo>
                        <a:pt x="1036" y="875"/>
                      </a:lnTo>
                      <a:lnTo>
                        <a:pt x="1117" y="670"/>
                      </a:lnTo>
                      <a:lnTo>
                        <a:pt x="1126" y="456"/>
                      </a:lnTo>
                      <a:lnTo>
                        <a:pt x="1081" y="339"/>
                      </a:lnTo>
                      <a:lnTo>
                        <a:pt x="1036" y="241"/>
                      </a:lnTo>
                      <a:lnTo>
                        <a:pt x="876" y="89"/>
                      </a:lnTo>
                      <a:lnTo>
                        <a:pt x="670" y="0"/>
                      </a:lnTo>
                      <a:close/>
                    </a:path>
                  </a:pathLst>
                </a:custGeom>
                <a:solidFill>
                  <a:srgbClr val="F57E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48" name="Google Shape;2282;p38"/>
            <p:cNvGrpSpPr/>
            <p:nvPr/>
          </p:nvGrpSpPr>
          <p:grpSpPr>
            <a:xfrm rot="4092511">
              <a:off x="6256791" y="1726015"/>
              <a:ext cx="407443" cy="428403"/>
              <a:chOff x="3253406" y="1141162"/>
              <a:chExt cx="405145" cy="392256"/>
            </a:xfrm>
          </p:grpSpPr>
          <p:sp>
            <p:nvSpPr>
              <p:cNvPr id="49" name="Google Shape;2283;p38"/>
              <p:cNvSpPr/>
              <p:nvPr/>
            </p:nvSpPr>
            <p:spPr>
              <a:xfrm>
                <a:off x="3361110" y="1141162"/>
                <a:ext cx="97857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403" extrusionOk="0">
                    <a:moveTo>
                      <a:pt x="706" y="1"/>
                    </a:moveTo>
                    <a:lnTo>
                      <a:pt x="554" y="18"/>
                    </a:lnTo>
                    <a:lnTo>
                      <a:pt x="331" y="117"/>
                    </a:lnTo>
                    <a:lnTo>
                      <a:pt x="215" y="233"/>
                    </a:lnTo>
                    <a:lnTo>
                      <a:pt x="117" y="358"/>
                    </a:lnTo>
                    <a:lnTo>
                      <a:pt x="10" y="661"/>
                    </a:lnTo>
                    <a:lnTo>
                      <a:pt x="1" y="822"/>
                    </a:lnTo>
                    <a:lnTo>
                      <a:pt x="1" y="983"/>
                    </a:lnTo>
                    <a:lnTo>
                      <a:pt x="54" y="1304"/>
                    </a:lnTo>
                    <a:lnTo>
                      <a:pt x="99" y="1456"/>
                    </a:lnTo>
                    <a:lnTo>
                      <a:pt x="206" y="1751"/>
                    </a:lnTo>
                    <a:lnTo>
                      <a:pt x="340" y="2037"/>
                    </a:lnTo>
                    <a:lnTo>
                      <a:pt x="474" y="2287"/>
                    </a:lnTo>
                    <a:lnTo>
                      <a:pt x="804" y="2751"/>
                    </a:lnTo>
                    <a:lnTo>
                      <a:pt x="992" y="2965"/>
                    </a:lnTo>
                    <a:lnTo>
                      <a:pt x="1117" y="3099"/>
                    </a:lnTo>
                    <a:lnTo>
                      <a:pt x="1429" y="3349"/>
                    </a:lnTo>
                    <a:lnTo>
                      <a:pt x="1590" y="3403"/>
                    </a:lnTo>
                    <a:lnTo>
                      <a:pt x="1679" y="3385"/>
                    </a:lnTo>
                    <a:lnTo>
                      <a:pt x="1715" y="3349"/>
                    </a:lnTo>
                    <a:lnTo>
                      <a:pt x="1751" y="3305"/>
                    </a:lnTo>
                    <a:lnTo>
                      <a:pt x="1769" y="3180"/>
                    </a:lnTo>
                    <a:lnTo>
                      <a:pt x="1760" y="3117"/>
                    </a:lnTo>
                    <a:lnTo>
                      <a:pt x="1706" y="2563"/>
                    </a:lnTo>
                    <a:lnTo>
                      <a:pt x="1563" y="1447"/>
                    </a:lnTo>
                    <a:lnTo>
                      <a:pt x="1447" y="902"/>
                    </a:lnTo>
                    <a:lnTo>
                      <a:pt x="1412" y="760"/>
                    </a:lnTo>
                    <a:lnTo>
                      <a:pt x="1322" y="483"/>
                    </a:lnTo>
                    <a:lnTo>
                      <a:pt x="1242" y="349"/>
                    </a:lnTo>
                    <a:lnTo>
                      <a:pt x="1162" y="233"/>
                    </a:lnTo>
                    <a:lnTo>
                      <a:pt x="929" y="45"/>
                    </a:lnTo>
                    <a:lnTo>
                      <a:pt x="786" y="9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2284;p38"/>
              <p:cNvSpPr/>
              <p:nvPr/>
            </p:nvSpPr>
            <p:spPr>
              <a:xfrm>
                <a:off x="3391755" y="1209313"/>
                <a:ext cx="62785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189" extrusionOk="0">
                    <a:moveTo>
                      <a:pt x="402" y="1"/>
                    </a:moveTo>
                    <a:lnTo>
                      <a:pt x="215" y="72"/>
                    </a:lnTo>
                    <a:lnTo>
                      <a:pt x="134" y="144"/>
                    </a:lnTo>
                    <a:lnTo>
                      <a:pt x="72" y="233"/>
                    </a:lnTo>
                    <a:lnTo>
                      <a:pt x="9" y="421"/>
                    </a:lnTo>
                    <a:lnTo>
                      <a:pt x="0" y="528"/>
                    </a:lnTo>
                    <a:lnTo>
                      <a:pt x="9" y="733"/>
                    </a:lnTo>
                    <a:lnTo>
                      <a:pt x="63" y="930"/>
                    </a:lnTo>
                    <a:lnTo>
                      <a:pt x="134" y="1126"/>
                    </a:lnTo>
                    <a:lnTo>
                      <a:pt x="215" y="1305"/>
                    </a:lnTo>
                    <a:lnTo>
                      <a:pt x="304" y="1465"/>
                    </a:lnTo>
                    <a:lnTo>
                      <a:pt x="518" y="1769"/>
                    </a:lnTo>
                    <a:lnTo>
                      <a:pt x="634" y="1903"/>
                    </a:lnTo>
                    <a:lnTo>
                      <a:pt x="715" y="1983"/>
                    </a:lnTo>
                    <a:lnTo>
                      <a:pt x="920" y="2153"/>
                    </a:lnTo>
                    <a:lnTo>
                      <a:pt x="1045" y="2189"/>
                    </a:lnTo>
                    <a:lnTo>
                      <a:pt x="1099" y="2153"/>
                    </a:lnTo>
                    <a:lnTo>
                      <a:pt x="1134" y="2082"/>
                    </a:lnTo>
                    <a:lnTo>
                      <a:pt x="1125" y="2001"/>
                    </a:lnTo>
                    <a:lnTo>
                      <a:pt x="1090" y="1644"/>
                    </a:lnTo>
                    <a:lnTo>
                      <a:pt x="1000" y="930"/>
                    </a:lnTo>
                    <a:lnTo>
                      <a:pt x="929" y="581"/>
                    </a:lnTo>
                    <a:lnTo>
                      <a:pt x="884" y="394"/>
                    </a:lnTo>
                    <a:lnTo>
                      <a:pt x="795" y="224"/>
                    </a:lnTo>
                    <a:lnTo>
                      <a:pt x="741" y="144"/>
                    </a:lnTo>
                    <a:lnTo>
                      <a:pt x="599" y="28"/>
                    </a:lnTo>
                    <a:lnTo>
                      <a:pt x="500" y="10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2285;p38"/>
              <p:cNvSpPr/>
              <p:nvPr/>
            </p:nvSpPr>
            <p:spPr>
              <a:xfrm>
                <a:off x="3457417" y="1172803"/>
                <a:ext cx="144323" cy="1595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885" extrusionOk="0">
                    <a:moveTo>
                      <a:pt x="1939" y="0"/>
                    </a:moveTo>
                    <a:lnTo>
                      <a:pt x="1626" y="63"/>
                    </a:lnTo>
                    <a:lnTo>
                      <a:pt x="1474" y="125"/>
                    </a:lnTo>
                    <a:lnTo>
                      <a:pt x="1340" y="214"/>
                    </a:lnTo>
                    <a:lnTo>
                      <a:pt x="1090" y="420"/>
                    </a:lnTo>
                    <a:lnTo>
                      <a:pt x="983" y="536"/>
                    </a:lnTo>
                    <a:lnTo>
                      <a:pt x="778" y="768"/>
                    </a:lnTo>
                    <a:lnTo>
                      <a:pt x="590" y="1027"/>
                    </a:lnTo>
                    <a:lnTo>
                      <a:pt x="447" y="1268"/>
                    </a:lnTo>
                    <a:lnTo>
                      <a:pt x="206" y="1786"/>
                    </a:lnTo>
                    <a:lnTo>
                      <a:pt x="117" y="2054"/>
                    </a:lnTo>
                    <a:lnTo>
                      <a:pt x="64" y="2233"/>
                    </a:lnTo>
                    <a:lnTo>
                      <a:pt x="1" y="2634"/>
                    </a:lnTo>
                    <a:lnTo>
                      <a:pt x="37" y="2786"/>
                    </a:lnTo>
                    <a:lnTo>
                      <a:pt x="99" y="2858"/>
                    </a:lnTo>
                    <a:lnTo>
                      <a:pt x="144" y="2875"/>
                    </a:lnTo>
                    <a:lnTo>
                      <a:pt x="206" y="2884"/>
                    </a:lnTo>
                    <a:lnTo>
                      <a:pt x="314" y="2840"/>
                    </a:lnTo>
                    <a:lnTo>
                      <a:pt x="367" y="2804"/>
                    </a:lnTo>
                    <a:lnTo>
                      <a:pt x="823" y="2474"/>
                    </a:lnTo>
                    <a:lnTo>
                      <a:pt x="1716" y="1795"/>
                    </a:lnTo>
                    <a:lnTo>
                      <a:pt x="2135" y="1420"/>
                    </a:lnTo>
                    <a:lnTo>
                      <a:pt x="2242" y="1322"/>
                    </a:lnTo>
                    <a:lnTo>
                      <a:pt x="2430" y="1098"/>
                    </a:lnTo>
                    <a:lnTo>
                      <a:pt x="2510" y="973"/>
                    </a:lnTo>
                    <a:lnTo>
                      <a:pt x="2573" y="839"/>
                    </a:lnTo>
                    <a:lnTo>
                      <a:pt x="2609" y="545"/>
                    </a:lnTo>
                    <a:lnTo>
                      <a:pt x="2573" y="411"/>
                    </a:lnTo>
                    <a:lnTo>
                      <a:pt x="2546" y="330"/>
                    </a:lnTo>
                    <a:lnTo>
                      <a:pt x="2448" y="205"/>
                    </a:lnTo>
                    <a:lnTo>
                      <a:pt x="2251" y="63"/>
                    </a:lnTo>
                    <a:lnTo>
                      <a:pt x="2100" y="18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2286;p38"/>
              <p:cNvSpPr/>
              <p:nvPr/>
            </p:nvSpPr>
            <p:spPr>
              <a:xfrm>
                <a:off x="3456975" y="1227623"/>
                <a:ext cx="92878" cy="102282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49" extrusionOk="0">
                    <a:moveTo>
                      <a:pt x="1241" y="0"/>
                    </a:moveTo>
                    <a:lnTo>
                      <a:pt x="1045" y="45"/>
                    </a:lnTo>
                    <a:lnTo>
                      <a:pt x="947" y="81"/>
                    </a:lnTo>
                    <a:lnTo>
                      <a:pt x="777" y="197"/>
                    </a:lnTo>
                    <a:lnTo>
                      <a:pt x="634" y="349"/>
                    </a:lnTo>
                    <a:lnTo>
                      <a:pt x="500" y="500"/>
                    </a:lnTo>
                    <a:lnTo>
                      <a:pt x="384" y="661"/>
                    </a:lnTo>
                    <a:lnTo>
                      <a:pt x="286" y="822"/>
                    </a:lnTo>
                    <a:lnTo>
                      <a:pt x="134" y="1152"/>
                    </a:lnTo>
                    <a:lnTo>
                      <a:pt x="80" y="1322"/>
                    </a:lnTo>
                    <a:lnTo>
                      <a:pt x="45" y="1429"/>
                    </a:lnTo>
                    <a:lnTo>
                      <a:pt x="0" y="1688"/>
                    </a:lnTo>
                    <a:lnTo>
                      <a:pt x="36" y="1822"/>
                    </a:lnTo>
                    <a:lnTo>
                      <a:pt x="89" y="1849"/>
                    </a:lnTo>
                    <a:lnTo>
                      <a:pt x="170" y="1849"/>
                    </a:lnTo>
                    <a:lnTo>
                      <a:pt x="232" y="1795"/>
                    </a:lnTo>
                    <a:lnTo>
                      <a:pt x="527" y="1590"/>
                    </a:lnTo>
                    <a:lnTo>
                      <a:pt x="1098" y="1152"/>
                    </a:lnTo>
                    <a:lnTo>
                      <a:pt x="1366" y="911"/>
                    </a:lnTo>
                    <a:lnTo>
                      <a:pt x="1509" y="786"/>
                    </a:lnTo>
                    <a:lnTo>
                      <a:pt x="1607" y="625"/>
                    </a:lnTo>
                    <a:lnTo>
                      <a:pt x="1652" y="545"/>
                    </a:lnTo>
                    <a:lnTo>
                      <a:pt x="1679" y="357"/>
                    </a:lnTo>
                    <a:lnTo>
                      <a:pt x="1652" y="268"/>
                    </a:lnTo>
                    <a:lnTo>
                      <a:pt x="1607" y="170"/>
                    </a:lnTo>
                    <a:lnTo>
                      <a:pt x="1447" y="45"/>
                    </a:lnTo>
                    <a:lnTo>
                      <a:pt x="1348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2287;p38"/>
              <p:cNvSpPr/>
              <p:nvPr/>
            </p:nvSpPr>
            <p:spPr>
              <a:xfrm>
                <a:off x="3464830" y="1313089"/>
                <a:ext cx="193722" cy="9044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35" extrusionOk="0">
                    <a:moveTo>
                      <a:pt x="1546" y="0"/>
                    </a:moveTo>
                    <a:lnTo>
                      <a:pt x="983" y="45"/>
                    </a:lnTo>
                    <a:lnTo>
                      <a:pt x="706" y="107"/>
                    </a:lnTo>
                    <a:lnTo>
                      <a:pt x="528" y="143"/>
                    </a:lnTo>
                    <a:lnTo>
                      <a:pt x="153" y="286"/>
                    </a:lnTo>
                    <a:lnTo>
                      <a:pt x="28" y="402"/>
                    </a:lnTo>
                    <a:lnTo>
                      <a:pt x="1" y="491"/>
                    </a:lnTo>
                    <a:lnTo>
                      <a:pt x="10" y="536"/>
                    </a:lnTo>
                    <a:lnTo>
                      <a:pt x="28" y="590"/>
                    </a:lnTo>
                    <a:lnTo>
                      <a:pt x="126" y="670"/>
                    </a:lnTo>
                    <a:lnTo>
                      <a:pt x="188" y="697"/>
                    </a:lnTo>
                    <a:lnTo>
                      <a:pt x="697" y="929"/>
                    </a:lnTo>
                    <a:lnTo>
                      <a:pt x="1733" y="1357"/>
                    </a:lnTo>
                    <a:lnTo>
                      <a:pt x="2260" y="1536"/>
                    </a:lnTo>
                    <a:lnTo>
                      <a:pt x="2403" y="1581"/>
                    </a:lnTo>
                    <a:lnTo>
                      <a:pt x="2689" y="1634"/>
                    </a:lnTo>
                    <a:lnTo>
                      <a:pt x="2841" y="1634"/>
                    </a:lnTo>
                    <a:lnTo>
                      <a:pt x="2984" y="1625"/>
                    </a:lnTo>
                    <a:lnTo>
                      <a:pt x="3260" y="1518"/>
                    </a:lnTo>
                    <a:lnTo>
                      <a:pt x="3359" y="1411"/>
                    </a:lnTo>
                    <a:lnTo>
                      <a:pt x="3412" y="1349"/>
                    </a:lnTo>
                    <a:lnTo>
                      <a:pt x="3475" y="1206"/>
                    </a:lnTo>
                    <a:lnTo>
                      <a:pt x="3501" y="965"/>
                    </a:lnTo>
                    <a:lnTo>
                      <a:pt x="3457" y="804"/>
                    </a:lnTo>
                    <a:lnTo>
                      <a:pt x="3394" y="661"/>
                    </a:lnTo>
                    <a:lnTo>
                      <a:pt x="3189" y="411"/>
                    </a:lnTo>
                    <a:lnTo>
                      <a:pt x="3055" y="322"/>
                    </a:lnTo>
                    <a:lnTo>
                      <a:pt x="2912" y="241"/>
                    </a:lnTo>
                    <a:lnTo>
                      <a:pt x="2617" y="134"/>
                    </a:lnTo>
                    <a:lnTo>
                      <a:pt x="2457" y="98"/>
                    </a:lnTo>
                    <a:lnTo>
                      <a:pt x="2144" y="36"/>
                    </a:lnTo>
                    <a:lnTo>
                      <a:pt x="1832" y="9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2288;p38"/>
              <p:cNvSpPr/>
              <p:nvPr/>
            </p:nvSpPr>
            <p:spPr>
              <a:xfrm>
                <a:off x="3465328" y="1320003"/>
                <a:ext cx="124077" cy="578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045" extrusionOk="0">
                    <a:moveTo>
                      <a:pt x="992" y="0"/>
                    </a:moveTo>
                    <a:lnTo>
                      <a:pt x="626" y="27"/>
                    </a:lnTo>
                    <a:lnTo>
                      <a:pt x="447" y="63"/>
                    </a:lnTo>
                    <a:lnTo>
                      <a:pt x="340" y="89"/>
                    </a:lnTo>
                    <a:lnTo>
                      <a:pt x="90" y="188"/>
                    </a:lnTo>
                    <a:lnTo>
                      <a:pt x="1" y="277"/>
                    </a:lnTo>
                    <a:lnTo>
                      <a:pt x="1" y="340"/>
                    </a:lnTo>
                    <a:lnTo>
                      <a:pt x="46" y="411"/>
                    </a:lnTo>
                    <a:lnTo>
                      <a:pt x="117" y="447"/>
                    </a:lnTo>
                    <a:lnTo>
                      <a:pt x="447" y="590"/>
                    </a:lnTo>
                    <a:lnTo>
                      <a:pt x="1108" y="866"/>
                    </a:lnTo>
                    <a:lnTo>
                      <a:pt x="1448" y="982"/>
                    </a:lnTo>
                    <a:lnTo>
                      <a:pt x="1635" y="1036"/>
                    </a:lnTo>
                    <a:lnTo>
                      <a:pt x="1814" y="1045"/>
                    </a:lnTo>
                    <a:lnTo>
                      <a:pt x="1912" y="1045"/>
                    </a:lnTo>
                    <a:lnTo>
                      <a:pt x="2090" y="974"/>
                    </a:lnTo>
                    <a:lnTo>
                      <a:pt x="2153" y="902"/>
                    </a:lnTo>
                    <a:lnTo>
                      <a:pt x="2216" y="822"/>
                    </a:lnTo>
                    <a:lnTo>
                      <a:pt x="2242" y="616"/>
                    </a:lnTo>
                    <a:lnTo>
                      <a:pt x="2216" y="518"/>
                    </a:lnTo>
                    <a:lnTo>
                      <a:pt x="2180" y="420"/>
                    </a:lnTo>
                    <a:lnTo>
                      <a:pt x="2046" y="268"/>
                    </a:lnTo>
                    <a:lnTo>
                      <a:pt x="1957" y="206"/>
                    </a:lnTo>
                    <a:lnTo>
                      <a:pt x="1778" y="107"/>
                    </a:lnTo>
                    <a:lnTo>
                      <a:pt x="1573" y="63"/>
                    </a:lnTo>
                    <a:lnTo>
                      <a:pt x="1376" y="18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2289;p38"/>
              <p:cNvSpPr/>
              <p:nvPr/>
            </p:nvSpPr>
            <p:spPr>
              <a:xfrm>
                <a:off x="3452992" y="1345173"/>
                <a:ext cx="97359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403" extrusionOk="0">
                    <a:moveTo>
                      <a:pt x="179" y="1"/>
                    </a:moveTo>
                    <a:lnTo>
                      <a:pt x="90" y="18"/>
                    </a:lnTo>
                    <a:lnTo>
                      <a:pt x="54" y="54"/>
                    </a:lnTo>
                    <a:lnTo>
                      <a:pt x="18" y="99"/>
                    </a:lnTo>
                    <a:lnTo>
                      <a:pt x="1" y="224"/>
                    </a:lnTo>
                    <a:lnTo>
                      <a:pt x="1" y="286"/>
                    </a:lnTo>
                    <a:lnTo>
                      <a:pt x="54" y="840"/>
                    </a:lnTo>
                    <a:lnTo>
                      <a:pt x="197" y="1956"/>
                    </a:lnTo>
                    <a:lnTo>
                      <a:pt x="313" y="2501"/>
                    </a:lnTo>
                    <a:lnTo>
                      <a:pt x="340" y="2644"/>
                    </a:lnTo>
                    <a:lnTo>
                      <a:pt x="438" y="2930"/>
                    </a:lnTo>
                    <a:lnTo>
                      <a:pt x="510" y="3055"/>
                    </a:lnTo>
                    <a:lnTo>
                      <a:pt x="590" y="3180"/>
                    </a:lnTo>
                    <a:lnTo>
                      <a:pt x="822" y="3358"/>
                    </a:lnTo>
                    <a:lnTo>
                      <a:pt x="965" y="3394"/>
                    </a:lnTo>
                    <a:lnTo>
                      <a:pt x="1045" y="3403"/>
                    </a:lnTo>
                    <a:lnTo>
                      <a:pt x="1206" y="3385"/>
                    </a:lnTo>
                    <a:lnTo>
                      <a:pt x="1420" y="3287"/>
                    </a:lnTo>
                    <a:lnTo>
                      <a:pt x="1537" y="3180"/>
                    </a:lnTo>
                    <a:lnTo>
                      <a:pt x="1635" y="3055"/>
                    </a:lnTo>
                    <a:lnTo>
                      <a:pt x="1742" y="2751"/>
                    </a:lnTo>
                    <a:lnTo>
                      <a:pt x="1760" y="2590"/>
                    </a:lnTo>
                    <a:lnTo>
                      <a:pt x="1760" y="2430"/>
                    </a:lnTo>
                    <a:lnTo>
                      <a:pt x="1706" y="2108"/>
                    </a:lnTo>
                    <a:lnTo>
                      <a:pt x="1653" y="1956"/>
                    </a:lnTo>
                    <a:lnTo>
                      <a:pt x="1554" y="1653"/>
                    </a:lnTo>
                    <a:lnTo>
                      <a:pt x="1420" y="1367"/>
                    </a:lnTo>
                    <a:lnTo>
                      <a:pt x="1287" y="1117"/>
                    </a:lnTo>
                    <a:lnTo>
                      <a:pt x="965" y="652"/>
                    </a:lnTo>
                    <a:lnTo>
                      <a:pt x="769" y="447"/>
                    </a:lnTo>
                    <a:lnTo>
                      <a:pt x="653" y="313"/>
                    </a:lnTo>
                    <a:lnTo>
                      <a:pt x="340" y="5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2290;p38"/>
              <p:cNvSpPr/>
              <p:nvPr/>
            </p:nvSpPr>
            <p:spPr>
              <a:xfrm>
                <a:off x="3457417" y="1344177"/>
                <a:ext cx="62343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2189" extrusionOk="0">
                    <a:moveTo>
                      <a:pt x="81" y="1"/>
                    </a:moveTo>
                    <a:lnTo>
                      <a:pt x="28" y="36"/>
                    </a:lnTo>
                    <a:lnTo>
                      <a:pt x="1" y="108"/>
                    </a:lnTo>
                    <a:lnTo>
                      <a:pt x="1" y="188"/>
                    </a:lnTo>
                    <a:lnTo>
                      <a:pt x="37" y="545"/>
                    </a:lnTo>
                    <a:lnTo>
                      <a:pt x="126" y="1260"/>
                    </a:lnTo>
                    <a:lnTo>
                      <a:pt x="197" y="1608"/>
                    </a:lnTo>
                    <a:lnTo>
                      <a:pt x="242" y="1796"/>
                    </a:lnTo>
                    <a:lnTo>
                      <a:pt x="322" y="1965"/>
                    </a:lnTo>
                    <a:lnTo>
                      <a:pt x="385" y="2046"/>
                    </a:lnTo>
                    <a:lnTo>
                      <a:pt x="528" y="2162"/>
                    </a:lnTo>
                    <a:lnTo>
                      <a:pt x="617" y="2189"/>
                    </a:lnTo>
                    <a:lnTo>
                      <a:pt x="724" y="2189"/>
                    </a:lnTo>
                    <a:lnTo>
                      <a:pt x="912" y="2117"/>
                    </a:lnTo>
                    <a:lnTo>
                      <a:pt x="992" y="2046"/>
                    </a:lnTo>
                    <a:lnTo>
                      <a:pt x="1055" y="1965"/>
                    </a:lnTo>
                    <a:lnTo>
                      <a:pt x="1117" y="1769"/>
                    </a:lnTo>
                    <a:lnTo>
                      <a:pt x="1126" y="1662"/>
                    </a:lnTo>
                    <a:lnTo>
                      <a:pt x="1117" y="1456"/>
                    </a:lnTo>
                    <a:lnTo>
                      <a:pt x="1064" y="1260"/>
                    </a:lnTo>
                    <a:lnTo>
                      <a:pt x="1001" y="1072"/>
                    </a:lnTo>
                    <a:lnTo>
                      <a:pt x="912" y="885"/>
                    </a:lnTo>
                    <a:lnTo>
                      <a:pt x="823" y="724"/>
                    </a:lnTo>
                    <a:lnTo>
                      <a:pt x="617" y="429"/>
                    </a:lnTo>
                    <a:lnTo>
                      <a:pt x="492" y="295"/>
                    </a:lnTo>
                    <a:lnTo>
                      <a:pt x="421" y="206"/>
                    </a:lnTo>
                    <a:lnTo>
                      <a:pt x="215" y="3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2291;p38"/>
              <p:cNvSpPr/>
              <p:nvPr/>
            </p:nvSpPr>
            <p:spPr>
              <a:xfrm>
                <a:off x="3309277" y="1342241"/>
                <a:ext cx="145264" cy="159093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876" extrusionOk="0">
                    <a:moveTo>
                      <a:pt x="2420" y="0"/>
                    </a:moveTo>
                    <a:lnTo>
                      <a:pt x="2313" y="45"/>
                    </a:lnTo>
                    <a:lnTo>
                      <a:pt x="2259" y="80"/>
                    </a:lnTo>
                    <a:lnTo>
                      <a:pt x="1804" y="402"/>
                    </a:lnTo>
                    <a:lnTo>
                      <a:pt x="902" y="1081"/>
                    </a:lnTo>
                    <a:lnTo>
                      <a:pt x="482" y="1456"/>
                    </a:lnTo>
                    <a:lnTo>
                      <a:pt x="375" y="1554"/>
                    </a:lnTo>
                    <a:lnTo>
                      <a:pt x="188" y="1777"/>
                    </a:lnTo>
                    <a:lnTo>
                      <a:pt x="107" y="1902"/>
                    </a:lnTo>
                    <a:lnTo>
                      <a:pt x="45" y="2036"/>
                    </a:lnTo>
                    <a:lnTo>
                      <a:pt x="0" y="2322"/>
                    </a:lnTo>
                    <a:lnTo>
                      <a:pt x="36" y="2465"/>
                    </a:lnTo>
                    <a:lnTo>
                      <a:pt x="71" y="2536"/>
                    </a:lnTo>
                    <a:lnTo>
                      <a:pt x="161" y="2670"/>
                    </a:lnTo>
                    <a:lnTo>
                      <a:pt x="357" y="2813"/>
                    </a:lnTo>
                    <a:lnTo>
                      <a:pt x="518" y="2858"/>
                    </a:lnTo>
                    <a:lnTo>
                      <a:pt x="670" y="2875"/>
                    </a:lnTo>
                    <a:lnTo>
                      <a:pt x="991" y="2822"/>
                    </a:lnTo>
                    <a:lnTo>
                      <a:pt x="1134" y="2750"/>
                    </a:lnTo>
                    <a:lnTo>
                      <a:pt x="1277" y="2670"/>
                    </a:lnTo>
                    <a:lnTo>
                      <a:pt x="1527" y="2465"/>
                    </a:lnTo>
                    <a:lnTo>
                      <a:pt x="1634" y="2349"/>
                    </a:lnTo>
                    <a:lnTo>
                      <a:pt x="1840" y="2107"/>
                    </a:lnTo>
                    <a:lnTo>
                      <a:pt x="2018" y="1849"/>
                    </a:lnTo>
                    <a:lnTo>
                      <a:pt x="2170" y="1607"/>
                    </a:lnTo>
                    <a:lnTo>
                      <a:pt x="2411" y="1098"/>
                    </a:lnTo>
                    <a:lnTo>
                      <a:pt x="2500" y="830"/>
                    </a:lnTo>
                    <a:lnTo>
                      <a:pt x="2554" y="652"/>
                    </a:lnTo>
                    <a:lnTo>
                      <a:pt x="2625" y="250"/>
                    </a:lnTo>
                    <a:lnTo>
                      <a:pt x="2590" y="89"/>
                    </a:lnTo>
                    <a:lnTo>
                      <a:pt x="2527" y="27"/>
                    </a:lnTo>
                    <a:lnTo>
                      <a:pt x="2483" y="9"/>
                    </a:lnTo>
                    <a:lnTo>
                      <a:pt x="2420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2292;p38"/>
              <p:cNvSpPr/>
              <p:nvPr/>
            </p:nvSpPr>
            <p:spPr>
              <a:xfrm>
                <a:off x="3361607" y="1344675"/>
                <a:ext cx="93431" cy="10184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41" extrusionOk="0">
                    <a:moveTo>
                      <a:pt x="1519" y="1"/>
                    </a:moveTo>
                    <a:lnTo>
                      <a:pt x="1447" y="45"/>
                    </a:lnTo>
                    <a:lnTo>
                      <a:pt x="1153" y="260"/>
                    </a:lnTo>
                    <a:lnTo>
                      <a:pt x="581" y="688"/>
                    </a:lnTo>
                    <a:lnTo>
                      <a:pt x="313" y="929"/>
                    </a:lnTo>
                    <a:lnTo>
                      <a:pt x="179" y="1063"/>
                    </a:lnTo>
                    <a:lnTo>
                      <a:pt x="72" y="1215"/>
                    </a:lnTo>
                    <a:lnTo>
                      <a:pt x="27" y="1304"/>
                    </a:lnTo>
                    <a:lnTo>
                      <a:pt x="1" y="1492"/>
                    </a:lnTo>
                    <a:lnTo>
                      <a:pt x="27" y="1581"/>
                    </a:lnTo>
                    <a:lnTo>
                      <a:pt x="72" y="1671"/>
                    </a:lnTo>
                    <a:lnTo>
                      <a:pt x="233" y="1805"/>
                    </a:lnTo>
                    <a:lnTo>
                      <a:pt x="331" y="1831"/>
                    </a:lnTo>
                    <a:lnTo>
                      <a:pt x="438" y="1840"/>
                    </a:lnTo>
                    <a:lnTo>
                      <a:pt x="635" y="1805"/>
                    </a:lnTo>
                    <a:lnTo>
                      <a:pt x="733" y="1760"/>
                    </a:lnTo>
                    <a:lnTo>
                      <a:pt x="903" y="1653"/>
                    </a:lnTo>
                    <a:lnTo>
                      <a:pt x="1045" y="1501"/>
                    </a:lnTo>
                    <a:lnTo>
                      <a:pt x="1179" y="1349"/>
                    </a:lnTo>
                    <a:lnTo>
                      <a:pt x="1295" y="1188"/>
                    </a:lnTo>
                    <a:lnTo>
                      <a:pt x="1394" y="1028"/>
                    </a:lnTo>
                    <a:lnTo>
                      <a:pt x="1545" y="697"/>
                    </a:lnTo>
                    <a:lnTo>
                      <a:pt x="1608" y="528"/>
                    </a:lnTo>
                    <a:lnTo>
                      <a:pt x="1644" y="420"/>
                    </a:lnTo>
                    <a:lnTo>
                      <a:pt x="1688" y="161"/>
                    </a:lnTo>
                    <a:lnTo>
                      <a:pt x="1653" y="27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2293;p38"/>
              <p:cNvSpPr/>
              <p:nvPr/>
            </p:nvSpPr>
            <p:spPr>
              <a:xfrm>
                <a:off x="3253406" y="1270107"/>
                <a:ext cx="193722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53" extrusionOk="0">
                    <a:moveTo>
                      <a:pt x="671" y="0"/>
                    </a:moveTo>
                    <a:lnTo>
                      <a:pt x="519" y="18"/>
                    </a:lnTo>
                    <a:lnTo>
                      <a:pt x="251" y="125"/>
                    </a:lnTo>
                    <a:lnTo>
                      <a:pt x="144" y="223"/>
                    </a:lnTo>
                    <a:lnTo>
                      <a:pt x="99" y="286"/>
                    </a:lnTo>
                    <a:lnTo>
                      <a:pt x="28" y="438"/>
                    </a:lnTo>
                    <a:lnTo>
                      <a:pt x="1" y="679"/>
                    </a:lnTo>
                    <a:lnTo>
                      <a:pt x="46" y="831"/>
                    </a:lnTo>
                    <a:lnTo>
                      <a:pt x="108" y="983"/>
                    </a:lnTo>
                    <a:lnTo>
                      <a:pt x="313" y="1224"/>
                    </a:lnTo>
                    <a:lnTo>
                      <a:pt x="447" y="1322"/>
                    </a:lnTo>
                    <a:lnTo>
                      <a:pt x="581" y="1402"/>
                    </a:lnTo>
                    <a:lnTo>
                      <a:pt x="885" y="1509"/>
                    </a:lnTo>
                    <a:lnTo>
                      <a:pt x="1046" y="1545"/>
                    </a:lnTo>
                    <a:lnTo>
                      <a:pt x="1349" y="1608"/>
                    </a:lnTo>
                    <a:lnTo>
                      <a:pt x="1662" y="1634"/>
                    </a:lnTo>
                    <a:lnTo>
                      <a:pt x="1948" y="1652"/>
                    </a:lnTo>
                    <a:lnTo>
                      <a:pt x="2519" y="1599"/>
                    </a:lnTo>
                    <a:lnTo>
                      <a:pt x="2796" y="1545"/>
                    </a:lnTo>
                    <a:lnTo>
                      <a:pt x="2975" y="1500"/>
                    </a:lnTo>
                    <a:lnTo>
                      <a:pt x="3350" y="1367"/>
                    </a:lnTo>
                    <a:lnTo>
                      <a:pt x="3475" y="1250"/>
                    </a:lnTo>
                    <a:lnTo>
                      <a:pt x="3501" y="1161"/>
                    </a:lnTo>
                    <a:lnTo>
                      <a:pt x="3493" y="1116"/>
                    </a:lnTo>
                    <a:lnTo>
                      <a:pt x="3466" y="1063"/>
                    </a:lnTo>
                    <a:lnTo>
                      <a:pt x="3376" y="983"/>
                    </a:lnTo>
                    <a:lnTo>
                      <a:pt x="3314" y="956"/>
                    </a:lnTo>
                    <a:lnTo>
                      <a:pt x="2805" y="724"/>
                    </a:lnTo>
                    <a:lnTo>
                      <a:pt x="1778" y="286"/>
                    </a:lnTo>
                    <a:lnTo>
                      <a:pt x="1242" y="107"/>
                    </a:lnTo>
                    <a:lnTo>
                      <a:pt x="1099" y="63"/>
                    </a:lnTo>
                    <a:lnTo>
                      <a:pt x="814" y="9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2294;p38"/>
              <p:cNvSpPr/>
              <p:nvPr/>
            </p:nvSpPr>
            <p:spPr>
              <a:xfrm>
                <a:off x="3322609" y="1296272"/>
                <a:ext cx="124022" cy="5836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55" extrusionOk="0">
                    <a:moveTo>
                      <a:pt x="331" y="1"/>
                    </a:moveTo>
                    <a:lnTo>
                      <a:pt x="152" y="72"/>
                    </a:lnTo>
                    <a:lnTo>
                      <a:pt x="89" y="143"/>
                    </a:lnTo>
                    <a:lnTo>
                      <a:pt x="27" y="224"/>
                    </a:lnTo>
                    <a:lnTo>
                      <a:pt x="0" y="429"/>
                    </a:lnTo>
                    <a:lnTo>
                      <a:pt x="27" y="527"/>
                    </a:lnTo>
                    <a:lnTo>
                      <a:pt x="63" y="626"/>
                    </a:lnTo>
                    <a:lnTo>
                      <a:pt x="197" y="786"/>
                    </a:lnTo>
                    <a:lnTo>
                      <a:pt x="286" y="840"/>
                    </a:lnTo>
                    <a:lnTo>
                      <a:pt x="464" y="938"/>
                    </a:lnTo>
                    <a:lnTo>
                      <a:pt x="661" y="992"/>
                    </a:lnTo>
                    <a:lnTo>
                      <a:pt x="866" y="1027"/>
                    </a:lnTo>
                    <a:lnTo>
                      <a:pt x="1063" y="1045"/>
                    </a:lnTo>
                    <a:lnTo>
                      <a:pt x="1250" y="1054"/>
                    </a:lnTo>
                    <a:lnTo>
                      <a:pt x="1608" y="1019"/>
                    </a:lnTo>
                    <a:lnTo>
                      <a:pt x="1786" y="983"/>
                    </a:lnTo>
                    <a:lnTo>
                      <a:pt x="1902" y="956"/>
                    </a:lnTo>
                    <a:lnTo>
                      <a:pt x="2143" y="867"/>
                    </a:lnTo>
                    <a:lnTo>
                      <a:pt x="2242" y="777"/>
                    </a:lnTo>
                    <a:lnTo>
                      <a:pt x="2242" y="706"/>
                    </a:lnTo>
                    <a:lnTo>
                      <a:pt x="2197" y="643"/>
                    </a:lnTo>
                    <a:lnTo>
                      <a:pt x="2125" y="608"/>
                    </a:lnTo>
                    <a:lnTo>
                      <a:pt x="1795" y="456"/>
                    </a:lnTo>
                    <a:lnTo>
                      <a:pt x="1134" y="179"/>
                    </a:lnTo>
                    <a:lnTo>
                      <a:pt x="795" y="63"/>
                    </a:lnTo>
                    <a:lnTo>
                      <a:pt x="616" y="9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2295;p38"/>
              <p:cNvSpPr/>
              <p:nvPr/>
            </p:nvSpPr>
            <p:spPr>
              <a:xfrm>
                <a:off x="3424835" y="1306174"/>
                <a:ext cx="62288" cy="6228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26" extrusionOk="0">
                    <a:moveTo>
                      <a:pt x="456" y="0"/>
                    </a:moveTo>
                    <a:lnTo>
                      <a:pt x="340" y="45"/>
                    </a:lnTo>
                    <a:lnTo>
                      <a:pt x="242" y="89"/>
                    </a:lnTo>
                    <a:lnTo>
                      <a:pt x="90" y="250"/>
                    </a:lnTo>
                    <a:lnTo>
                      <a:pt x="1" y="456"/>
                    </a:lnTo>
                    <a:lnTo>
                      <a:pt x="1" y="670"/>
                    </a:lnTo>
                    <a:lnTo>
                      <a:pt x="36" y="786"/>
                    </a:lnTo>
                    <a:lnTo>
                      <a:pt x="90" y="884"/>
                    </a:lnTo>
                    <a:lnTo>
                      <a:pt x="251" y="1036"/>
                    </a:lnTo>
                    <a:lnTo>
                      <a:pt x="447" y="1125"/>
                    </a:lnTo>
                    <a:lnTo>
                      <a:pt x="670" y="1125"/>
                    </a:lnTo>
                    <a:lnTo>
                      <a:pt x="778" y="1081"/>
                    </a:lnTo>
                    <a:lnTo>
                      <a:pt x="885" y="1036"/>
                    </a:lnTo>
                    <a:lnTo>
                      <a:pt x="1036" y="875"/>
                    </a:lnTo>
                    <a:lnTo>
                      <a:pt x="1117" y="670"/>
                    </a:lnTo>
                    <a:lnTo>
                      <a:pt x="1126" y="456"/>
                    </a:lnTo>
                    <a:lnTo>
                      <a:pt x="1081" y="339"/>
                    </a:lnTo>
                    <a:lnTo>
                      <a:pt x="1036" y="241"/>
                    </a:lnTo>
                    <a:lnTo>
                      <a:pt x="876" y="8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64" name="Rectangle 63"/>
          <p:cNvSpPr/>
          <p:nvPr/>
        </p:nvSpPr>
        <p:spPr>
          <a:xfrm>
            <a:off x="1313815" y="593725"/>
            <a:ext cx="10149205" cy="8483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/>
          <p:cNvGraphicFramePr>
            <a:graphicFrameLocks noGrp="1"/>
          </p:cNvGraphicFramePr>
          <p:nvPr/>
        </p:nvGraphicFramePr>
        <p:xfrm>
          <a:off x="487681" y="1616678"/>
          <a:ext cx="10675620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5495"/>
                <a:gridCol w="3791204"/>
                <a:gridCol w="3558921"/>
              </a:tblGrid>
              <a:tr h="314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endParaRPr lang="en-US" sz="2800" dirty="0" err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  <a:tab pos="1352550" algn="l"/>
                        </a:tabLst>
                      </a:pPr>
                      <a:r>
                        <a:rPr lang="vi-VN" sz="28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</a:t>
                      </a:r>
                      <a:endParaRPr lang="en-US" sz="28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...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3864" y="207933"/>
            <a:ext cx="876427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</a:tabLst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cap="none" normalizeH="0" baseline="0" dirty="0" err="1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Sách giáo khoa trực tuyến lớp 7 - 8 - 9 năm học 2021 - 2022 - Trường THCS  Nguyễn Thị Minh Kha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396" y="3082258"/>
            <a:ext cx="4475725" cy="33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641" y="4298347"/>
            <a:ext cx="3352800" cy="188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965" y="368935"/>
            <a:ext cx="10836910" cy="3278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fontAlgn="auto">
              <a:lnSpc>
                <a:spcPct val="10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-Sản vật cúng tế trong hội lồng tồng có những gì?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thịt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bánh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chưng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hoa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quả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,..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điều gì của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Nùng?</a:t>
            </a:r>
            <a:endParaRPr lang="en-US" sz="3200" dirty="0" err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Mở hội xuống đồng, tục thờ thần nông (thành hoàng) của bản mường.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fontAlgn="auto">
              <a:lnSpc>
                <a:spcPct val="10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85" y="4293870"/>
            <a:ext cx="2827655" cy="233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292735"/>
            <a:ext cx="10801350" cy="5884545"/>
          </a:xfrm>
        </p:spPr>
        <p:txBody>
          <a:bodyPr/>
          <a:p>
            <a:pPr marL="0" indent="0" algn="just"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Những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hoạt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động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nào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của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cư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dân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được miêu tả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trong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phần</a:t>
            </a:r>
            <a:r>
              <a:rPr lang="en-US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hội?  Những hoạt động đó biểu thị phẩm chất và khả năng nào của con người? </a:t>
            </a:r>
            <a:endParaRPr lang="en-US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597535" y="1173480"/>
            <a:ext cx="2872105" cy="142303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văn hoá cộng đồng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3469005" y="1173480"/>
            <a:ext cx="5873115" cy="143764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 và khả năng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 con người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97535" y="2596515"/>
            <a:ext cx="2871470" cy="83312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-Ném còn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597535" y="3458210"/>
            <a:ext cx="2871470" cy="98171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-Múa sư tử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598170" y="4468495"/>
            <a:ext cx="2871470" cy="192659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-Hát lượn (hát đối đáp)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3469005" y="2611120"/>
            <a:ext cx="5873115" cy="83312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Nhanh nhẹn, khéo léo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3469005" y="3429635"/>
            <a:ext cx="5815965" cy="98234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Tinh thần thượng võ (rèn luyện võ nghệ để tự vệ, chống giặc)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3469640" y="4439920"/>
            <a:ext cx="5815965" cy="191071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Thuộc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nhiều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phẩm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dân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gian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ứng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đối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giỏi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hát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hay,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duyên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giàu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cảm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tâm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hồn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phong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phú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…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7845" y="1360805"/>
            <a:ext cx="2524125" cy="180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845" y="3170555"/>
            <a:ext cx="2619375" cy="174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845" y="4913630"/>
            <a:ext cx="2466975" cy="184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292735"/>
            <a:ext cx="7758430" cy="5884545"/>
          </a:xfrm>
        </p:spPr>
        <p:txBody>
          <a:bodyPr/>
          <a:p>
            <a:pPr marL="0" indent="0" algn="just">
              <a:buNone/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gửi gắm mong ước gì khi tổ chức hội lồng tồng?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+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Mưa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gió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hoà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mùa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màng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tươi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tốt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bội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thu, chăn nuôi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thuận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lợi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đời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sống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no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đủ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;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+ C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uộc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sống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vui tươi,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lành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mạnh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may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mắn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; con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sức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khoẻ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tâm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hồn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bay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bổng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phong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phú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;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+ 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ó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sức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mạnh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chất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tinh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thần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đánh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đuổi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kẻ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thù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80" y="3531235"/>
            <a:ext cx="3164205" cy="311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292735"/>
            <a:ext cx="10801350" cy="6297295"/>
          </a:xfrm>
        </p:spPr>
        <p:txBody>
          <a:bodyPr>
            <a:normAutofit fontScale="90000" lnSpcReduction="10000"/>
          </a:bodyPr>
          <a:p>
            <a:pPr marL="0" indent="0" algn="just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vi-VN" sz="40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endParaRPr lang="en-US" altLang="vi-VN" sz="40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>
              <a:buNone/>
            </a:pPr>
            <a:endParaRPr lang="en-US" altLang="vi-VN" sz="40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ự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thái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ngợi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ca,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cao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vẻ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đẹp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hát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văn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hoá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dân gian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phổ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bào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Tày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Nùng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trong </a:t>
            </a:r>
            <a:r>
              <a:rPr lang="vi-VN" sz="378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vi-VN" sz="378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xuân.</a:t>
            </a:r>
            <a:endParaRPr lang="en-US" sz="37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78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2"/>
          <p:cNvSpPr txBox="1"/>
          <p:nvPr/>
        </p:nvSpPr>
        <p:spPr>
          <a:xfrm>
            <a:off x="690245" y="942975"/>
            <a:ext cx="7674610" cy="3612515"/>
          </a:xfrm>
          <a:prstGeom prst="wedgeRoundRectCallout">
            <a:avLst>
              <a:gd name="adj1" fmla="val -56950"/>
              <a:gd name="adj2" fmla="val 30313"/>
              <a:gd name="adj3" fmla="val 16667"/>
            </a:avLst>
          </a:prstGeom>
          <a:noFill/>
          <a:ln w="38100">
            <a:solidFill>
              <a:srgbClr val="00A1EA"/>
            </a:solidFill>
          </a:ln>
        </p:spPr>
        <p:txBody>
          <a:bodyPr wrap="square">
            <a:noAutofit/>
          </a:bodyPr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vang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Bắc.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3760" y="785495"/>
            <a:ext cx="3629660" cy="3267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685" y="292735"/>
            <a:ext cx="11447145" cy="6426200"/>
          </a:xfrm>
        </p:spPr>
        <p:txBody>
          <a:bodyPr>
            <a:noAutofit/>
          </a:bodyPr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1.Nghệ thuật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- Thuyết minh khách quan, hấp dẫn, sinh động.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-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Miêu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tả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chi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cụ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thể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từng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hoạt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động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trong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hội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lồng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tồng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- Vốn tri thức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xã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hội phong phú,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sâu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sắc.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2. Nội dung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sym typeface="+mn-ea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thuyết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lồng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tồng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vùng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minh.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Ngợi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 nét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hoá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phổ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Nùng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mùa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xuân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AQPgEH2dnK_JIDKYd3fE_7Jq92AgWpayTGfw8AUuuD95qErRNjF4UnVnhXi-P_D8gGrMLR2TRBPapVrmfPnbwsa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36115" y="462280"/>
            <a:ext cx="8700135" cy="481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4376181" cy="2944874"/>
          </a:xfrm>
          <a:prstGeom prst="rect">
            <a:avLst/>
          </a:prstGeom>
        </p:spPr>
      </p:pic>
      <p:grpSp>
        <p:nvGrpSpPr>
          <p:cNvPr id="21" name="Google Shape;4116;p70"/>
          <p:cNvGrpSpPr/>
          <p:nvPr/>
        </p:nvGrpSpPr>
        <p:grpSpPr>
          <a:xfrm rot="-2700000">
            <a:off x="3074167" y="1062806"/>
            <a:ext cx="785089" cy="1116116"/>
            <a:chOff x="7598756" y="3540791"/>
            <a:chExt cx="735612" cy="1045777"/>
          </a:xfrm>
        </p:grpSpPr>
        <p:sp>
          <p:nvSpPr>
            <p:cNvPr id="22" name="Google Shape;4117;p70"/>
            <p:cNvSpPr/>
            <p:nvPr/>
          </p:nvSpPr>
          <p:spPr>
            <a:xfrm>
              <a:off x="7878884" y="3540791"/>
              <a:ext cx="205062" cy="27172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4118;p70"/>
            <p:cNvSpPr/>
            <p:nvPr/>
          </p:nvSpPr>
          <p:spPr>
            <a:xfrm>
              <a:off x="7901564" y="3643018"/>
              <a:ext cx="182382" cy="169493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4119;p70"/>
            <p:cNvSpPr/>
            <p:nvPr/>
          </p:nvSpPr>
          <p:spPr>
            <a:xfrm>
              <a:off x="8058168" y="3593121"/>
              <a:ext cx="248044" cy="240631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4120;p70"/>
            <p:cNvSpPr/>
            <p:nvPr/>
          </p:nvSpPr>
          <p:spPr>
            <a:xfrm>
              <a:off x="8058168" y="3644511"/>
              <a:ext cx="173476" cy="189241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4121;p70"/>
            <p:cNvSpPr/>
            <p:nvPr/>
          </p:nvSpPr>
          <p:spPr>
            <a:xfrm>
              <a:off x="8066079" y="3802609"/>
              <a:ext cx="268290" cy="216900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4122;p70"/>
            <p:cNvSpPr/>
            <p:nvPr/>
          </p:nvSpPr>
          <p:spPr>
            <a:xfrm>
              <a:off x="8066079" y="3802609"/>
              <a:ext cx="182326" cy="173420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4123;p70"/>
            <p:cNvSpPr/>
            <p:nvPr/>
          </p:nvSpPr>
          <p:spPr>
            <a:xfrm>
              <a:off x="7933704" y="3844594"/>
              <a:ext cx="188743" cy="283558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4124;p70"/>
            <p:cNvSpPr/>
            <p:nvPr/>
          </p:nvSpPr>
          <p:spPr>
            <a:xfrm>
              <a:off x="7949027" y="3844594"/>
              <a:ext cx="173420" cy="166506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4125;p70"/>
            <p:cNvSpPr/>
            <p:nvPr/>
          </p:nvSpPr>
          <p:spPr>
            <a:xfrm>
              <a:off x="7753867" y="3767980"/>
              <a:ext cx="284111" cy="17939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4126;p70"/>
            <p:cNvSpPr/>
            <p:nvPr/>
          </p:nvSpPr>
          <p:spPr>
            <a:xfrm>
              <a:off x="7874403" y="3767980"/>
              <a:ext cx="163574" cy="174969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4127;p70"/>
            <p:cNvSpPr/>
            <p:nvPr/>
          </p:nvSpPr>
          <p:spPr>
            <a:xfrm>
              <a:off x="7978677" y="3752712"/>
              <a:ext cx="159093" cy="148749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34" name="Google Shape;4128;p70"/>
            <p:cNvGrpSpPr/>
            <p:nvPr/>
          </p:nvGrpSpPr>
          <p:grpSpPr>
            <a:xfrm>
              <a:off x="7598756" y="4194312"/>
              <a:ext cx="405145" cy="392256"/>
              <a:chOff x="7598756" y="4194312"/>
              <a:chExt cx="405145" cy="392256"/>
            </a:xfrm>
          </p:grpSpPr>
          <p:sp>
            <p:nvSpPr>
              <p:cNvPr id="35" name="Google Shape;4129;p70"/>
              <p:cNvSpPr/>
              <p:nvPr/>
            </p:nvSpPr>
            <p:spPr>
              <a:xfrm>
                <a:off x="7706460" y="4194312"/>
                <a:ext cx="97857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403" extrusionOk="0">
                    <a:moveTo>
                      <a:pt x="706" y="1"/>
                    </a:moveTo>
                    <a:lnTo>
                      <a:pt x="554" y="18"/>
                    </a:lnTo>
                    <a:lnTo>
                      <a:pt x="331" y="117"/>
                    </a:lnTo>
                    <a:lnTo>
                      <a:pt x="215" y="233"/>
                    </a:lnTo>
                    <a:lnTo>
                      <a:pt x="117" y="358"/>
                    </a:lnTo>
                    <a:lnTo>
                      <a:pt x="10" y="661"/>
                    </a:lnTo>
                    <a:lnTo>
                      <a:pt x="1" y="822"/>
                    </a:lnTo>
                    <a:lnTo>
                      <a:pt x="1" y="983"/>
                    </a:lnTo>
                    <a:lnTo>
                      <a:pt x="54" y="1304"/>
                    </a:lnTo>
                    <a:lnTo>
                      <a:pt x="99" y="1456"/>
                    </a:lnTo>
                    <a:lnTo>
                      <a:pt x="206" y="1751"/>
                    </a:lnTo>
                    <a:lnTo>
                      <a:pt x="340" y="2037"/>
                    </a:lnTo>
                    <a:lnTo>
                      <a:pt x="474" y="2287"/>
                    </a:lnTo>
                    <a:lnTo>
                      <a:pt x="804" y="2751"/>
                    </a:lnTo>
                    <a:lnTo>
                      <a:pt x="992" y="2965"/>
                    </a:lnTo>
                    <a:lnTo>
                      <a:pt x="1117" y="3099"/>
                    </a:lnTo>
                    <a:lnTo>
                      <a:pt x="1429" y="3349"/>
                    </a:lnTo>
                    <a:lnTo>
                      <a:pt x="1590" y="3403"/>
                    </a:lnTo>
                    <a:lnTo>
                      <a:pt x="1679" y="3385"/>
                    </a:lnTo>
                    <a:lnTo>
                      <a:pt x="1715" y="3349"/>
                    </a:lnTo>
                    <a:lnTo>
                      <a:pt x="1751" y="3305"/>
                    </a:lnTo>
                    <a:lnTo>
                      <a:pt x="1769" y="3180"/>
                    </a:lnTo>
                    <a:lnTo>
                      <a:pt x="1760" y="3117"/>
                    </a:lnTo>
                    <a:lnTo>
                      <a:pt x="1706" y="2563"/>
                    </a:lnTo>
                    <a:lnTo>
                      <a:pt x="1563" y="1447"/>
                    </a:lnTo>
                    <a:lnTo>
                      <a:pt x="1447" y="902"/>
                    </a:lnTo>
                    <a:lnTo>
                      <a:pt x="1412" y="760"/>
                    </a:lnTo>
                    <a:lnTo>
                      <a:pt x="1322" y="483"/>
                    </a:lnTo>
                    <a:lnTo>
                      <a:pt x="1242" y="349"/>
                    </a:lnTo>
                    <a:lnTo>
                      <a:pt x="1162" y="233"/>
                    </a:lnTo>
                    <a:lnTo>
                      <a:pt x="929" y="45"/>
                    </a:lnTo>
                    <a:lnTo>
                      <a:pt x="786" y="9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4130;p70"/>
              <p:cNvSpPr/>
              <p:nvPr/>
            </p:nvSpPr>
            <p:spPr>
              <a:xfrm>
                <a:off x="7737105" y="4262463"/>
                <a:ext cx="62785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189" extrusionOk="0">
                    <a:moveTo>
                      <a:pt x="402" y="1"/>
                    </a:moveTo>
                    <a:lnTo>
                      <a:pt x="215" y="72"/>
                    </a:lnTo>
                    <a:lnTo>
                      <a:pt x="134" y="144"/>
                    </a:lnTo>
                    <a:lnTo>
                      <a:pt x="72" y="233"/>
                    </a:lnTo>
                    <a:lnTo>
                      <a:pt x="9" y="421"/>
                    </a:lnTo>
                    <a:lnTo>
                      <a:pt x="0" y="528"/>
                    </a:lnTo>
                    <a:lnTo>
                      <a:pt x="9" y="733"/>
                    </a:lnTo>
                    <a:lnTo>
                      <a:pt x="63" y="930"/>
                    </a:lnTo>
                    <a:lnTo>
                      <a:pt x="134" y="1126"/>
                    </a:lnTo>
                    <a:lnTo>
                      <a:pt x="215" y="1305"/>
                    </a:lnTo>
                    <a:lnTo>
                      <a:pt x="304" y="1465"/>
                    </a:lnTo>
                    <a:lnTo>
                      <a:pt x="518" y="1769"/>
                    </a:lnTo>
                    <a:lnTo>
                      <a:pt x="634" y="1903"/>
                    </a:lnTo>
                    <a:lnTo>
                      <a:pt x="715" y="1983"/>
                    </a:lnTo>
                    <a:lnTo>
                      <a:pt x="920" y="2153"/>
                    </a:lnTo>
                    <a:lnTo>
                      <a:pt x="1045" y="2189"/>
                    </a:lnTo>
                    <a:lnTo>
                      <a:pt x="1099" y="2153"/>
                    </a:lnTo>
                    <a:lnTo>
                      <a:pt x="1134" y="2082"/>
                    </a:lnTo>
                    <a:lnTo>
                      <a:pt x="1125" y="2001"/>
                    </a:lnTo>
                    <a:lnTo>
                      <a:pt x="1090" y="1644"/>
                    </a:lnTo>
                    <a:lnTo>
                      <a:pt x="1000" y="930"/>
                    </a:lnTo>
                    <a:lnTo>
                      <a:pt x="929" y="581"/>
                    </a:lnTo>
                    <a:lnTo>
                      <a:pt x="884" y="394"/>
                    </a:lnTo>
                    <a:lnTo>
                      <a:pt x="795" y="224"/>
                    </a:lnTo>
                    <a:lnTo>
                      <a:pt x="741" y="144"/>
                    </a:lnTo>
                    <a:lnTo>
                      <a:pt x="599" y="28"/>
                    </a:lnTo>
                    <a:lnTo>
                      <a:pt x="500" y="10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4131;p70"/>
              <p:cNvSpPr/>
              <p:nvPr/>
            </p:nvSpPr>
            <p:spPr>
              <a:xfrm>
                <a:off x="7802767" y="4225953"/>
                <a:ext cx="144323" cy="1595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885" extrusionOk="0">
                    <a:moveTo>
                      <a:pt x="1939" y="0"/>
                    </a:moveTo>
                    <a:lnTo>
                      <a:pt x="1626" y="63"/>
                    </a:lnTo>
                    <a:lnTo>
                      <a:pt x="1474" y="125"/>
                    </a:lnTo>
                    <a:lnTo>
                      <a:pt x="1340" y="214"/>
                    </a:lnTo>
                    <a:lnTo>
                      <a:pt x="1090" y="420"/>
                    </a:lnTo>
                    <a:lnTo>
                      <a:pt x="983" y="536"/>
                    </a:lnTo>
                    <a:lnTo>
                      <a:pt x="778" y="768"/>
                    </a:lnTo>
                    <a:lnTo>
                      <a:pt x="590" y="1027"/>
                    </a:lnTo>
                    <a:lnTo>
                      <a:pt x="447" y="1268"/>
                    </a:lnTo>
                    <a:lnTo>
                      <a:pt x="206" y="1786"/>
                    </a:lnTo>
                    <a:lnTo>
                      <a:pt x="117" y="2054"/>
                    </a:lnTo>
                    <a:lnTo>
                      <a:pt x="64" y="2233"/>
                    </a:lnTo>
                    <a:lnTo>
                      <a:pt x="1" y="2634"/>
                    </a:lnTo>
                    <a:lnTo>
                      <a:pt x="37" y="2786"/>
                    </a:lnTo>
                    <a:lnTo>
                      <a:pt x="99" y="2858"/>
                    </a:lnTo>
                    <a:lnTo>
                      <a:pt x="144" y="2875"/>
                    </a:lnTo>
                    <a:lnTo>
                      <a:pt x="206" y="2884"/>
                    </a:lnTo>
                    <a:lnTo>
                      <a:pt x="314" y="2840"/>
                    </a:lnTo>
                    <a:lnTo>
                      <a:pt x="367" y="2804"/>
                    </a:lnTo>
                    <a:lnTo>
                      <a:pt x="823" y="2474"/>
                    </a:lnTo>
                    <a:lnTo>
                      <a:pt x="1716" y="1795"/>
                    </a:lnTo>
                    <a:lnTo>
                      <a:pt x="2135" y="1420"/>
                    </a:lnTo>
                    <a:lnTo>
                      <a:pt x="2242" y="1322"/>
                    </a:lnTo>
                    <a:lnTo>
                      <a:pt x="2430" y="1098"/>
                    </a:lnTo>
                    <a:lnTo>
                      <a:pt x="2510" y="973"/>
                    </a:lnTo>
                    <a:lnTo>
                      <a:pt x="2573" y="839"/>
                    </a:lnTo>
                    <a:lnTo>
                      <a:pt x="2609" y="545"/>
                    </a:lnTo>
                    <a:lnTo>
                      <a:pt x="2573" y="411"/>
                    </a:lnTo>
                    <a:lnTo>
                      <a:pt x="2546" y="330"/>
                    </a:lnTo>
                    <a:lnTo>
                      <a:pt x="2448" y="205"/>
                    </a:lnTo>
                    <a:lnTo>
                      <a:pt x="2251" y="63"/>
                    </a:lnTo>
                    <a:lnTo>
                      <a:pt x="2100" y="18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4132;p70"/>
              <p:cNvSpPr/>
              <p:nvPr/>
            </p:nvSpPr>
            <p:spPr>
              <a:xfrm>
                <a:off x="7802325" y="4280773"/>
                <a:ext cx="92878" cy="102282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49" extrusionOk="0">
                    <a:moveTo>
                      <a:pt x="1241" y="0"/>
                    </a:moveTo>
                    <a:lnTo>
                      <a:pt x="1045" y="45"/>
                    </a:lnTo>
                    <a:lnTo>
                      <a:pt x="947" y="81"/>
                    </a:lnTo>
                    <a:lnTo>
                      <a:pt x="777" y="197"/>
                    </a:lnTo>
                    <a:lnTo>
                      <a:pt x="634" y="349"/>
                    </a:lnTo>
                    <a:lnTo>
                      <a:pt x="500" y="500"/>
                    </a:lnTo>
                    <a:lnTo>
                      <a:pt x="384" y="661"/>
                    </a:lnTo>
                    <a:lnTo>
                      <a:pt x="286" y="822"/>
                    </a:lnTo>
                    <a:lnTo>
                      <a:pt x="134" y="1152"/>
                    </a:lnTo>
                    <a:lnTo>
                      <a:pt x="80" y="1322"/>
                    </a:lnTo>
                    <a:lnTo>
                      <a:pt x="45" y="1429"/>
                    </a:lnTo>
                    <a:lnTo>
                      <a:pt x="0" y="1688"/>
                    </a:lnTo>
                    <a:lnTo>
                      <a:pt x="36" y="1822"/>
                    </a:lnTo>
                    <a:lnTo>
                      <a:pt x="89" y="1849"/>
                    </a:lnTo>
                    <a:lnTo>
                      <a:pt x="170" y="1849"/>
                    </a:lnTo>
                    <a:lnTo>
                      <a:pt x="232" y="1795"/>
                    </a:lnTo>
                    <a:lnTo>
                      <a:pt x="527" y="1590"/>
                    </a:lnTo>
                    <a:lnTo>
                      <a:pt x="1098" y="1152"/>
                    </a:lnTo>
                    <a:lnTo>
                      <a:pt x="1366" y="911"/>
                    </a:lnTo>
                    <a:lnTo>
                      <a:pt x="1509" y="786"/>
                    </a:lnTo>
                    <a:lnTo>
                      <a:pt x="1607" y="625"/>
                    </a:lnTo>
                    <a:lnTo>
                      <a:pt x="1652" y="545"/>
                    </a:lnTo>
                    <a:lnTo>
                      <a:pt x="1679" y="357"/>
                    </a:lnTo>
                    <a:lnTo>
                      <a:pt x="1652" y="268"/>
                    </a:lnTo>
                    <a:lnTo>
                      <a:pt x="1607" y="170"/>
                    </a:lnTo>
                    <a:lnTo>
                      <a:pt x="1447" y="45"/>
                    </a:lnTo>
                    <a:lnTo>
                      <a:pt x="1348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4133;p70"/>
              <p:cNvSpPr/>
              <p:nvPr/>
            </p:nvSpPr>
            <p:spPr>
              <a:xfrm>
                <a:off x="7810180" y="4366239"/>
                <a:ext cx="193722" cy="9044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35" extrusionOk="0">
                    <a:moveTo>
                      <a:pt x="1546" y="0"/>
                    </a:moveTo>
                    <a:lnTo>
                      <a:pt x="983" y="45"/>
                    </a:lnTo>
                    <a:lnTo>
                      <a:pt x="706" y="107"/>
                    </a:lnTo>
                    <a:lnTo>
                      <a:pt x="528" y="143"/>
                    </a:lnTo>
                    <a:lnTo>
                      <a:pt x="153" y="286"/>
                    </a:lnTo>
                    <a:lnTo>
                      <a:pt x="28" y="402"/>
                    </a:lnTo>
                    <a:lnTo>
                      <a:pt x="1" y="491"/>
                    </a:lnTo>
                    <a:lnTo>
                      <a:pt x="10" y="536"/>
                    </a:lnTo>
                    <a:lnTo>
                      <a:pt x="28" y="590"/>
                    </a:lnTo>
                    <a:lnTo>
                      <a:pt x="126" y="670"/>
                    </a:lnTo>
                    <a:lnTo>
                      <a:pt x="188" y="697"/>
                    </a:lnTo>
                    <a:lnTo>
                      <a:pt x="697" y="929"/>
                    </a:lnTo>
                    <a:lnTo>
                      <a:pt x="1733" y="1357"/>
                    </a:lnTo>
                    <a:lnTo>
                      <a:pt x="2260" y="1536"/>
                    </a:lnTo>
                    <a:lnTo>
                      <a:pt x="2403" y="1581"/>
                    </a:lnTo>
                    <a:lnTo>
                      <a:pt x="2689" y="1634"/>
                    </a:lnTo>
                    <a:lnTo>
                      <a:pt x="2841" y="1634"/>
                    </a:lnTo>
                    <a:lnTo>
                      <a:pt x="2984" y="1625"/>
                    </a:lnTo>
                    <a:lnTo>
                      <a:pt x="3260" y="1518"/>
                    </a:lnTo>
                    <a:lnTo>
                      <a:pt x="3359" y="1411"/>
                    </a:lnTo>
                    <a:lnTo>
                      <a:pt x="3412" y="1349"/>
                    </a:lnTo>
                    <a:lnTo>
                      <a:pt x="3475" y="1206"/>
                    </a:lnTo>
                    <a:lnTo>
                      <a:pt x="3501" y="965"/>
                    </a:lnTo>
                    <a:lnTo>
                      <a:pt x="3457" y="804"/>
                    </a:lnTo>
                    <a:lnTo>
                      <a:pt x="3394" y="661"/>
                    </a:lnTo>
                    <a:lnTo>
                      <a:pt x="3189" y="411"/>
                    </a:lnTo>
                    <a:lnTo>
                      <a:pt x="3055" y="322"/>
                    </a:lnTo>
                    <a:lnTo>
                      <a:pt x="2912" y="241"/>
                    </a:lnTo>
                    <a:lnTo>
                      <a:pt x="2617" y="134"/>
                    </a:lnTo>
                    <a:lnTo>
                      <a:pt x="2457" y="98"/>
                    </a:lnTo>
                    <a:lnTo>
                      <a:pt x="2144" y="36"/>
                    </a:lnTo>
                    <a:lnTo>
                      <a:pt x="1832" y="9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134;p70"/>
              <p:cNvSpPr/>
              <p:nvPr/>
            </p:nvSpPr>
            <p:spPr>
              <a:xfrm>
                <a:off x="7810678" y="4373153"/>
                <a:ext cx="124077" cy="578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045" extrusionOk="0">
                    <a:moveTo>
                      <a:pt x="992" y="0"/>
                    </a:moveTo>
                    <a:lnTo>
                      <a:pt x="626" y="27"/>
                    </a:lnTo>
                    <a:lnTo>
                      <a:pt x="447" y="63"/>
                    </a:lnTo>
                    <a:lnTo>
                      <a:pt x="340" y="89"/>
                    </a:lnTo>
                    <a:lnTo>
                      <a:pt x="90" y="188"/>
                    </a:lnTo>
                    <a:lnTo>
                      <a:pt x="1" y="277"/>
                    </a:lnTo>
                    <a:lnTo>
                      <a:pt x="1" y="340"/>
                    </a:lnTo>
                    <a:lnTo>
                      <a:pt x="46" y="411"/>
                    </a:lnTo>
                    <a:lnTo>
                      <a:pt x="117" y="447"/>
                    </a:lnTo>
                    <a:lnTo>
                      <a:pt x="447" y="590"/>
                    </a:lnTo>
                    <a:lnTo>
                      <a:pt x="1108" y="866"/>
                    </a:lnTo>
                    <a:lnTo>
                      <a:pt x="1448" y="982"/>
                    </a:lnTo>
                    <a:lnTo>
                      <a:pt x="1635" y="1036"/>
                    </a:lnTo>
                    <a:lnTo>
                      <a:pt x="1814" y="1045"/>
                    </a:lnTo>
                    <a:lnTo>
                      <a:pt x="1912" y="1045"/>
                    </a:lnTo>
                    <a:lnTo>
                      <a:pt x="2090" y="974"/>
                    </a:lnTo>
                    <a:lnTo>
                      <a:pt x="2153" y="902"/>
                    </a:lnTo>
                    <a:lnTo>
                      <a:pt x="2216" y="822"/>
                    </a:lnTo>
                    <a:lnTo>
                      <a:pt x="2242" y="616"/>
                    </a:lnTo>
                    <a:lnTo>
                      <a:pt x="2216" y="518"/>
                    </a:lnTo>
                    <a:lnTo>
                      <a:pt x="2180" y="420"/>
                    </a:lnTo>
                    <a:lnTo>
                      <a:pt x="2046" y="268"/>
                    </a:lnTo>
                    <a:lnTo>
                      <a:pt x="1957" y="206"/>
                    </a:lnTo>
                    <a:lnTo>
                      <a:pt x="1778" y="107"/>
                    </a:lnTo>
                    <a:lnTo>
                      <a:pt x="1573" y="63"/>
                    </a:lnTo>
                    <a:lnTo>
                      <a:pt x="1376" y="18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35;p70"/>
              <p:cNvSpPr/>
              <p:nvPr/>
            </p:nvSpPr>
            <p:spPr>
              <a:xfrm>
                <a:off x="7798342" y="4398323"/>
                <a:ext cx="97359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403" extrusionOk="0">
                    <a:moveTo>
                      <a:pt x="179" y="1"/>
                    </a:moveTo>
                    <a:lnTo>
                      <a:pt x="90" y="18"/>
                    </a:lnTo>
                    <a:lnTo>
                      <a:pt x="54" y="54"/>
                    </a:lnTo>
                    <a:lnTo>
                      <a:pt x="18" y="99"/>
                    </a:lnTo>
                    <a:lnTo>
                      <a:pt x="1" y="224"/>
                    </a:lnTo>
                    <a:lnTo>
                      <a:pt x="1" y="286"/>
                    </a:lnTo>
                    <a:lnTo>
                      <a:pt x="54" y="840"/>
                    </a:lnTo>
                    <a:lnTo>
                      <a:pt x="197" y="1956"/>
                    </a:lnTo>
                    <a:lnTo>
                      <a:pt x="313" y="2501"/>
                    </a:lnTo>
                    <a:lnTo>
                      <a:pt x="340" y="2644"/>
                    </a:lnTo>
                    <a:lnTo>
                      <a:pt x="438" y="2930"/>
                    </a:lnTo>
                    <a:lnTo>
                      <a:pt x="510" y="3055"/>
                    </a:lnTo>
                    <a:lnTo>
                      <a:pt x="590" y="3180"/>
                    </a:lnTo>
                    <a:lnTo>
                      <a:pt x="822" y="3358"/>
                    </a:lnTo>
                    <a:lnTo>
                      <a:pt x="965" y="3394"/>
                    </a:lnTo>
                    <a:lnTo>
                      <a:pt x="1045" y="3403"/>
                    </a:lnTo>
                    <a:lnTo>
                      <a:pt x="1206" y="3385"/>
                    </a:lnTo>
                    <a:lnTo>
                      <a:pt x="1420" y="3287"/>
                    </a:lnTo>
                    <a:lnTo>
                      <a:pt x="1537" y="3180"/>
                    </a:lnTo>
                    <a:lnTo>
                      <a:pt x="1635" y="3055"/>
                    </a:lnTo>
                    <a:lnTo>
                      <a:pt x="1742" y="2751"/>
                    </a:lnTo>
                    <a:lnTo>
                      <a:pt x="1760" y="2590"/>
                    </a:lnTo>
                    <a:lnTo>
                      <a:pt x="1760" y="2430"/>
                    </a:lnTo>
                    <a:lnTo>
                      <a:pt x="1706" y="2108"/>
                    </a:lnTo>
                    <a:lnTo>
                      <a:pt x="1653" y="1956"/>
                    </a:lnTo>
                    <a:lnTo>
                      <a:pt x="1554" y="1653"/>
                    </a:lnTo>
                    <a:lnTo>
                      <a:pt x="1420" y="1367"/>
                    </a:lnTo>
                    <a:lnTo>
                      <a:pt x="1287" y="1117"/>
                    </a:lnTo>
                    <a:lnTo>
                      <a:pt x="965" y="652"/>
                    </a:lnTo>
                    <a:lnTo>
                      <a:pt x="769" y="447"/>
                    </a:lnTo>
                    <a:lnTo>
                      <a:pt x="653" y="313"/>
                    </a:lnTo>
                    <a:lnTo>
                      <a:pt x="340" y="5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136;p70"/>
              <p:cNvSpPr/>
              <p:nvPr/>
            </p:nvSpPr>
            <p:spPr>
              <a:xfrm>
                <a:off x="7802767" y="4397327"/>
                <a:ext cx="62343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2189" extrusionOk="0">
                    <a:moveTo>
                      <a:pt x="81" y="1"/>
                    </a:moveTo>
                    <a:lnTo>
                      <a:pt x="28" y="36"/>
                    </a:lnTo>
                    <a:lnTo>
                      <a:pt x="1" y="108"/>
                    </a:lnTo>
                    <a:lnTo>
                      <a:pt x="1" y="188"/>
                    </a:lnTo>
                    <a:lnTo>
                      <a:pt x="37" y="545"/>
                    </a:lnTo>
                    <a:lnTo>
                      <a:pt x="126" y="1260"/>
                    </a:lnTo>
                    <a:lnTo>
                      <a:pt x="197" y="1608"/>
                    </a:lnTo>
                    <a:lnTo>
                      <a:pt x="242" y="1796"/>
                    </a:lnTo>
                    <a:lnTo>
                      <a:pt x="322" y="1965"/>
                    </a:lnTo>
                    <a:lnTo>
                      <a:pt x="385" y="2046"/>
                    </a:lnTo>
                    <a:lnTo>
                      <a:pt x="528" y="2162"/>
                    </a:lnTo>
                    <a:lnTo>
                      <a:pt x="617" y="2189"/>
                    </a:lnTo>
                    <a:lnTo>
                      <a:pt x="724" y="2189"/>
                    </a:lnTo>
                    <a:lnTo>
                      <a:pt x="912" y="2117"/>
                    </a:lnTo>
                    <a:lnTo>
                      <a:pt x="992" y="2046"/>
                    </a:lnTo>
                    <a:lnTo>
                      <a:pt x="1055" y="1965"/>
                    </a:lnTo>
                    <a:lnTo>
                      <a:pt x="1117" y="1769"/>
                    </a:lnTo>
                    <a:lnTo>
                      <a:pt x="1126" y="1662"/>
                    </a:lnTo>
                    <a:lnTo>
                      <a:pt x="1117" y="1456"/>
                    </a:lnTo>
                    <a:lnTo>
                      <a:pt x="1064" y="1260"/>
                    </a:lnTo>
                    <a:lnTo>
                      <a:pt x="1001" y="1072"/>
                    </a:lnTo>
                    <a:lnTo>
                      <a:pt x="912" y="885"/>
                    </a:lnTo>
                    <a:lnTo>
                      <a:pt x="823" y="724"/>
                    </a:lnTo>
                    <a:lnTo>
                      <a:pt x="617" y="429"/>
                    </a:lnTo>
                    <a:lnTo>
                      <a:pt x="492" y="295"/>
                    </a:lnTo>
                    <a:lnTo>
                      <a:pt x="421" y="206"/>
                    </a:lnTo>
                    <a:lnTo>
                      <a:pt x="215" y="3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137;p70"/>
              <p:cNvSpPr/>
              <p:nvPr/>
            </p:nvSpPr>
            <p:spPr>
              <a:xfrm>
                <a:off x="7654627" y="4395391"/>
                <a:ext cx="145264" cy="159093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876" extrusionOk="0">
                    <a:moveTo>
                      <a:pt x="2420" y="0"/>
                    </a:moveTo>
                    <a:lnTo>
                      <a:pt x="2313" y="45"/>
                    </a:lnTo>
                    <a:lnTo>
                      <a:pt x="2259" y="80"/>
                    </a:lnTo>
                    <a:lnTo>
                      <a:pt x="1804" y="402"/>
                    </a:lnTo>
                    <a:lnTo>
                      <a:pt x="902" y="1081"/>
                    </a:lnTo>
                    <a:lnTo>
                      <a:pt x="482" y="1456"/>
                    </a:lnTo>
                    <a:lnTo>
                      <a:pt x="375" y="1554"/>
                    </a:lnTo>
                    <a:lnTo>
                      <a:pt x="188" y="1777"/>
                    </a:lnTo>
                    <a:lnTo>
                      <a:pt x="107" y="1902"/>
                    </a:lnTo>
                    <a:lnTo>
                      <a:pt x="45" y="2036"/>
                    </a:lnTo>
                    <a:lnTo>
                      <a:pt x="0" y="2322"/>
                    </a:lnTo>
                    <a:lnTo>
                      <a:pt x="36" y="2465"/>
                    </a:lnTo>
                    <a:lnTo>
                      <a:pt x="71" y="2536"/>
                    </a:lnTo>
                    <a:lnTo>
                      <a:pt x="161" y="2670"/>
                    </a:lnTo>
                    <a:lnTo>
                      <a:pt x="357" y="2813"/>
                    </a:lnTo>
                    <a:lnTo>
                      <a:pt x="518" y="2858"/>
                    </a:lnTo>
                    <a:lnTo>
                      <a:pt x="670" y="2875"/>
                    </a:lnTo>
                    <a:lnTo>
                      <a:pt x="991" y="2822"/>
                    </a:lnTo>
                    <a:lnTo>
                      <a:pt x="1134" y="2750"/>
                    </a:lnTo>
                    <a:lnTo>
                      <a:pt x="1277" y="2670"/>
                    </a:lnTo>
                    <a:lnTo>
                      <a:pt x="1527" y="2465"/>
                    </a:lnTo>
                    <a:lnTo>
                      <a:pt x="1634" y="2349"/>
                    </a:lnTo>
                    <a:lnTo>
                      <a:pt x="1840" y="2107"/>
                    </a:lnTo>
                    <a:lnTo>
                      <a:pt x="2018" y="1849"/>
                    </a:lnTo>
                    <a:lnTo>
                      <a:pt x="2170" y="1607"/>
                    </a:lnTo>
                    <a:lnTo>
                      <a:pt x="2411" y="1098"/>
                    </a:lnTo>
                    <a:lnTo>
                      <a:pt x="2500" y="830"/>
                    </a:lnTo>
                    <a:lnTo>
                      <a:pt x="2554" y="652"/>
                    </a:lnTo>
                    <a:lnTo>
                      <a:pt x="2625" y="250"/>
                    </a:lnTo>
                    <a:lnTo>
                      <a:pt x="2590" y="89"/>
                    </a:lnTo>
                    <a:lnTo>
                      <a:pt x="2527" y="27"/>
                    </a:lnTo>
                    <a:lnTo>
                      <a:pt x="2483" y="9"/>
                    </a:lnTo>
                    <a:lnTo>
                      <a:pt x="2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138;p70"/>
              <p:cNvSpPr/>
              <p:nvPr/>
            </p:nvSpPr>
            <p:spPr>
              <a:xfrm>
                <a:off x="7706957" y="4397825"/>
                <a:ext cx="93431" cy="10184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41" extrusionOk="0">
                    <a:moveTo>
                      <a:pt x="1519" y="1"/>
                    </a:moveTo>
                    <a:lnTo>
                      <a:pt x="1447" y="45"/>
                    </a:lnTo>
                    <a:lnTo>
                      <a:pt x="1153" y="260"/>
                    </a:lnTo>
                    <a:lnTo>
                      <a:pt x="581" y="688"/>
                    </a:lnTo>
                    <a:lnTo>
                      <a:pt x="313" y="929"/>
                    </a:lnTo>
                    <a:lnTo>
                      <a:pt x="179" y="1063"/>
                    </a:lnTo>
                    <a:lnTo>
                      <a:pt x="72" y="1215"/>
                    </a:lnTo>
                    <a:lnTo>
                      <a:pt x="27" y="1304"/>
                    </a:lnTo>
                    <a:lnTo>
                      <a:pt x="1" y="1492"/>
                    </a:lnTo>
                    <a:lnTo>
                      <a:pt x="27" y="1581"/>
                    </a:lnTo>
                    <a:lnTo>
                      <a:pt x="72" y="1671"/>
                    </a:lnTo>
                    <a:lnTo>
                      <a:pt x="233" y="1805"/>
                    </a:lnTo>
                    <a:lnTo>
                      <a:pt x="331" y="1831"/>
                    </a:lnTo>
                    <a:lnTo>
                      <a:pt x="438" y="1840"/>
                    </a:lnTo>
                    <a:lnTo>
                      <a:pt x="635" y="1805"/>
                    </a:lnTo>
                    <a:lnTo>
                      <a:pt x="733" y="1760"/>
                    </a:lnTo>
                    <a:lnTo>
                      <a:pt x="903" y="1653"/>
                    </a:lnTo>
                    <a:lnTo>
                      <a:pt x="1045" y="1501"/>
                    </a:lnTo>
                    <a:lnTo>
                      <a:pt x="1179" y="1349"/>
                    </a:lnTo>
                    <a:lnTo>
                      <a:pt x="1295" y="1188"/>
                    </a:lnTo>
                    <a:lnTo>
                      <a:pt x="1394" y="1028"/>
                    </a:lnTo>
                    <a:lnTo>
                      <a:pt x="1545" y="697"/>
                    </a:lnTo>
                    <a:lnTo>
                      <a:pt x="1608" y="528"/>
                    </a:lnTo>
                    <a:lnTo>
                      <a:pt x="1644" y="420"/>
                    </a:lnTo>
                    <a:lnTo>
                      <a:pt x="1688" y="161"/>
                    </a:lnTo>
                    <a:lnTo>
                      <a:pt x="1653" y="27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139;p70"/>
              <p:cNvSpPr/>
              <p:nvPr/>
            </p:nvSpPr>
            <p:spPr>
              <a:xfrm>
                <a:off x="7598756" y="4323257"/>
                <a:ext cx="193722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53" extrusionOk="0">
                    <a:moveTo>
                      <a:pt x="671" y="0"/>
                    </a:moveTo>
                    <a:lnTo>
                      <a:pt x="519" y="18"/>
                    </a:lnTo>
                    <a:lnTo>
                      <a:pt x="251" y="125"/>
                    </a:lnTo>
                    <a:lnTo>
                      <a:pt x="144" y="223"/>
                    </a:lnTo>
                    <a:lnTo>
                      <a:pt x="99" y="286"/>
                    </a:lnTo>
                    <a:lnTo>
                      <a:pt x="28" y="438"/>
                    </a:lnTo>
                    <a:lnTo>
                      <a:pt x="1" y="679"/>
                    </a:lnTo>
                    <a:lnTo>
                      <a:pt x="46" y="831"/>
                    </a:lnTo>
                    <a:lnTo>
                      <a:pt x="108" y="983"/>
                    </a:lnTo>
                    <a:lnTo>
                      <a:pt x="313" y="1224"/>
                    </a:lnTo>
                    <a:lnTo>
                      <a:pt x="447" y="1322"/>
                    </a:lnTo>
                    <a:lnTo>
                      <a:pt x="581" y="1402"/>
                    </a:lnTo>
                    <a:lnTo>
                      <a:pt x="885" y="1509"/>
                    </a:lnTo>
                    <a:lnTo>
                      <a:pt x="1046" y="1545"/>
                    </a:lnTo>
                    <a:lnTo>
                      <a:pt x="1349" y="1608"/>
                    </a:lnTo>
                    <a:lnTo>
                      <a:pt x="1662" y="1634"/>
                    </a:lnTo>
                    <a:lnTo>
                      <a:pt x="1948" y="1652"/>
                    </a:lnTo>
                    <a:lnTo>
                      <a:pt x="2519" y="1599"/>
                    </a:lnTo>
                    <a:lnTo>
                      <a:pt x="2796" y="1545"/>
                    </a:lnTo>
                    <a:lnTo>
                      <a:pt x="2975" y="1500"/>
                    </a:lnTo>
                    <a:lnTo>
                      <a:pt x="3350" y="1367"/>
                    </a:lnTo>
                    <a:lnTo>
                      <a:pt x="3475" y="1250"/>
                    </a:lnTo>
                    <a:lnTo>
                      <a:pt x="3501" y="1161"/>
                    </a:lnTo>
                    <a:lnTo>
                      <a:pt x="3493" y="1116"/>
                    </a:lnTo>
                    <a:lnTo>
                      <a:pt x="3466" y="1063"/>
                    </a:lnTo>
                    <a:lnTo>
                      <a:pt x="3376" y="983"/>
                    </a:lnTo>
                    <a:lnTo>
                      <a:pt x="3314" y="956"/>
                    </a:lnTo>
                    <a:lnTo>
                      <a:pt x="2805" y="724"/>
                    </a:lnTo>
                    <a:lnTo>
                      <a:pt x="1778" y="286"/>
                    </a:lnTo>
                    <a:lnTo>
                      <a:pt x="1242" y="107"/>
                    </a:lnTo>
                    <a:lnTo>
                      <a:pt x="1099" y="63"/>
                    </a:lnTo>
                    <a:lnTo>
                      <a:pt x="814" y="9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140;p70"/>
              <p:cNvSpPr/>
              <p:nvPr/>
            </p:nvSpPr>
            <p:spPr>
              <a:xfrm>
                <a:off x="7667959" y="4349422"/>
                <a:ext cx="124022" cy="5836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55" extrusionOk="0">
                    <a:moveTo>
                      <a:pt x="331" y="1"/>
                    </a:moveTo>
                    <a:lnTo>
                      <a:pt x="152" y="72"/>
                    </a:lnTo>
                    <a:lnTo>
                      <a:pt x="89" y="143"/>
                    </a:lnTo>
                    <a:lnTo>
                      <a:pt x="27" y="224"/>
                    </a:lnTo>
                    <a:lnTo>
                      <a:pt x="0" y="429"/>
                    </a:lnTo>
                    <a:lnTo>
                      <a:pt x="27" y="527"/>
                    </a:lnTo>
                    <a:lnTo>
                      <a:pt x="63" y="626"/>
                    </a:lnTo>
                    <a:lnTo>
                      <a:pt x="197" y="786"/>
                    </a:lnTo>
                    <a:lnTo>
                      <a:pt x="286" y="840"/>
                    </a:lnTo>
                    <a:lnTo>
                      <a:pt x="464" y="938"/>
                    </a:lnTo>
                    <a:lnTo>
                      <a:pt x="661" y="992"/>
                    </a:lnTo>
                    <a:lnTo>
                      <a:pt x="866" y="1027"/>
                    </a:lnTo>
                    <a:lnTo>
                      <a:pt x="1063" y="1045"/>
                    </a:lnTo>
                    <a:lnTo>
                      <a:pt x="1250" y="1054"/>
                    </a:lnTo>
                    <a:lnTo>
                      <a:pt x="1608" y="1019"/>
                    </a:lnTo>
                    <a:lnTo>
                      <a:pt x="1786" y="983"/>
                    </a:lnTo>
                    <a:lnTo>
                      <a:pt x="1902" y="956"/>
                    </a:lnTo>
                    <a:lnTo>
                      <a:pt x="2143" y="867"/>
                    </a:lnTo>
                    <a:lnTo>
                      <a:pt x="2242" y="777"/>
                    </a:lnTo>
                    <a:lnTo>
                      <a:pt x="2242" y="706"/>
                    </a:lnTo>
                    <a:lnTo>
                      <a:pt x="2197" y="643"/>
                    </a:lnTo>
                    <a:lnTo>
                      <a:pt x="2125" y="608"/>
                    </a:lnTo>
                    <a:lnTo>
                      <a:pt x="1795" y="456"/>
                    </a:lnTo>
                    <a:lnTo>
                      <a:pt x="1134" y="179"/>
                    </a:lnTo>
                    <a:lnTo>
                      <a:pt x="795" y="63"/>
                    </a:lnTo>
                    <a:lnTo>
                      <a:pt x="616" y="9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141;p70"/>
              <p:cNvSpPr/>
              <p:nvPr/>
            </p:nvSpPr>
            <p:spPr>
              <a:xfrm>
                <a:off x="7770185" y="4359324"/>
                <a:ext cx="62288" cy="6228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26" extrusionOk="0">
                    <a:moveTo>
                      <a:pt x="456" y="0"/>
                    </a:moveTo>
                    <a:lnTo>
                      <a:pt x="340" y="45"/>
                    </a:lnTo>
                    <a:lnTo>
                      <a:pt x="242" y="89"/>
                    </a:lnTo>
                    <a:lnTo>
                      <a:pt x="90" y="250"/>
                    </a:lnTo>
                    <a:lnTo>
                      <a:pt x="1" y="456"/>
                    </a:lnTo>
                    <a:lnTo>
                      <a:pt x="1" y="670"/>
                    </a:lnTo>
                    <a:lnTo>
                      <a:pt x="36" y="786"/>
                    </a:lnTo>
                    <a:lnTo>
                      <a:pt x="90" y="884"/>
                    </a:lnTo>
                    <a:lnTo>
                      <a:pt x="251" y="1036"/>
                    </a:lnTo>
                    <a:lnTo>
                      <a:pt x="447" y="1125"/>
                    </a:lnTo>
                    <a:lnTo>
                      <a:pt x="670" y="1125"/>
                    </a:lnTo>
                    <a:lnTo>
                      <a:pt x="778" y="1081"/>
                    </a:lnTo>
                    <a:lnTo>
                      <a:pt x="885" y="1036"/>
                    </a:lnTo>
                    <a:lnTo>
                      <a:pt x="1036" y="875"/>
                    </a:lnTo>
                    <a:lnTo>
                      <a:pt x="1117" y="670"/>
                    </a:lnTo>
                    <a:lnTo>
                      <a:pt x="1126" y="456"/>
                    </a:lnTo>
                    <a:lnTo>
                      <a:pt x="1081" y="339"/>
                    </a:lnTo>
                    <a:lnTo>
                      <a:pt x="1036" y="241"/>
                    </a:lnTo>
                    <a:lnTo>
                      <a:pt x="876" y="8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Google Shape;4156;p70"/>
          <p:cNvGrpSpPr/>
          <p:nvPr/>
        </p:nvGrpSpPr>
        <p:grpSpPr>
          <a:xfrm>
            <a:off x="10789734" y="5112900"/>
            <a:ext cx="1207828" cy="1641199"/>
            <a:chOff x="5394354" y="3272600"/>
            <a:chExt cx="905871" cy="1230899"/>
          </a:xfrm>
        </p:grpSpPr>
        <p:sp>
          <p:nvSpPr>
            <p:cNvPr id="49" name="Google Shape;4157;p70"/>
            <p:cNvSpPr/>
            <p:nvPr/>
          </p:nvSpPr>
          <p:spPr>
            <a:xfrm>
              <a:off x="5396968" y="3275214"/>
              <a:ext cx="863672" cy="1073802"/>
            </a:xfrm>
            <a:custGeom>
              <a:avLst/>
              <a:gdLst/>
              <a:ahLst/>
              <a:cxnLst/>
              <a:rect l="l" t="t" r="r" b="b"/>
              <a:pathLst>
                <a:path w="18500" h="23001" extrusionOk="0">
                  <a:moveTo>
                    <a:pt x="6133" y="1"/>
                  </a:moveTo>
                  <a:lnTo>
                    <a:pt x="960" y="11305"/>
                  </a:lnTo>
                  <a:lnTo>
                    <a:pt x="905" y="11426"/>
                  </a:lnTo>
                  <a:lnTo>
                    <a:pt x="1" y="13402"/>
                  </a:lnTo>
                  <a:lnTo>
                    <a:pt x="1557" y="14474"/>
                  </a:lnTo>
                  <a:lnTo>
                    <a:pt x="1874" y="14688"/>
                  </a:lnTo>
                  <a:lnTo>
                    <a:pt x="13980" y="23001"/>
                  </a:lnTo>
                  <a:lnTo>
                    <a:pt x="17838" y="10000"/>
                  </a:lnTo>
                  <a:lnTo>
                    <a:pt x="17931" y="9684"/>
                  </a:lnTo>
                  <a:lnTo>
                    <a:pt x="18499" y="7754"/>
                  </a:lnTo>
                  <a:lnTo>
                    <a:pt x="16757" y="6655"/>
                  </a:lnTo>
                  <a:lnTo>
                    <a:pt x="16747" y="6645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4158;p70"/>
            <p:cNvSpPr/>
            <p:nvPr/>
          </p:nvSpPr>
          <p:spPr>
            <a:xfrm>
              <a:off x="5593605" y="3461021"/>
              <a:ext cx="507373" cy="578661"/>
            </a:xfrm>
            <a:custGeom>
              <a:avLst/>
              <a:gdLst/>
              <a:ahLst/>
              <a:cxnLst/>
              <a:rect l="l" t="t" r="r" b="b"/>
              <a:pathLst>
                <a:path w="10868" h="12395" extrusionOk="0">
                  <a:moveTo>
                    <a:pt x="3402" y="0"/>
                  </a:moveTo>
                  <a:lnTo>
                    <a:pt x="1" y="8071"/>
                  </a:lnTo>
                  <a:lnTo>
                    <a:pt x="7326" y="12395"/>
                  </a:lnTo>
                  <a:lnTo>
                    <a:pt x="10867" y="4650"/>
                  </a:lnTo>
                  <a:lnTo>
                    <a:pt x="3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4159;p70"/>
            <p:cNvSpPr/>
            <p:nvPr/>
          </p:nvSpPr>
          <p:spPr>
            <a:xfrm>
              <a:off x="5396968" y="3802990"/>
              <a:ext cx="134033" cy="157982"/>
            </a:xfrm>
            <a:custGeom>
              <a:avLst/>
              <a:gdLst/>
              <a:ahLst/>
              <a:cxnLst/>
              <a:rect l="l" t="t" r="r" b="b"/>
              <a:pathLst>
                <a:path w="2871" h="3384" extrusionOk="0">
                  <a:moveTo>
                    <a:pt x="960" y="0"/>
                  </a:moveTo>
                  <a:lnTo>
                    <a:pt x="905" y="121"/>
                  </a:lnTo>
                  <a:lnTo>
                    <a:pt x="1" y="2097"/>
                  </a:lnTo>
                  <a:lnTo>
                    <a:pt x="1557" y="3169"/>
                  </a:lnTo>
                  <a:lnTo>
                    <a:pt x="1874" y="3383"/>
                  </a:lnTo>
                  <a:lnTo>
                    <a:pt x="2871" y="1193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4160;p70"/>
            <p:cNvSpPr/>
            <p:nvPr/>
          </p:nvSpPr>
          <p:spPr>
            <a:xfrm>
              <a:off x="6141824" y="3585437"/>
              <a:ext cx="118813" cy="141876"/>
            </a:xfrm>
            <a:custGeom>
              <a:avLst/>
              <a:gdLst/>
              <a:ahLst/>
              <a:cxnLst/>
              <a:rect l="l" t="t" r="r" b="b"/>
              <a:pathLst>
                <a:path w="2545" h="3039" extrusionOk="0">
                  <a:moveTo>
                    <a:pt x="792" y="0"/>
                  </a:moveTo>
                  <a:lnTo>
                    <a:pt x="0" y="1874"/>
                  </a:lnTo>
                  <a:lnTo>
                    <a:pt x="1976" y="3039"/>
                  </a:lnTo>
                  <a:lnTo>
                    <a:pt x="2544" y="1109"/>
                  </a:lnTo>
                  <a:lnTo>
                    <a:pt x="802" y="1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4161;p70"/>
            <p:cNvSpPr/>
            <p:nvPr/>
          </p:nvSpPr>
          <p:spPr>
            <a:xfrm>
              <a:off x="5674976" y="3554531"/>
              <a:ext cx="343321" cy="391640"/>
            </a:xfrm>
            <a:custGeom>
              <a:avLst/>
              <a:gdLst/>
              <a:ahLst/>
              <a:cxnLst/>
              <a:rect l="l" t="t" r="r" b="b"/>
              <a:pathLst>
                <a:path w="7354" h="8389" extrusionOk="0">
                  <a:moveTo>
                    <a:pt x="2303" y="1"/>
                  </a:moveTo>
                  <a:lnTo>
                    <a:pt x="1" y="5462"/>
                  </a:lnTo>
                  <a:lnTo>
                    <a:pt x="4949" y="8388"/>
                  </a:lnTo>
                  <a:lnTo>
                    <a:pt x="7354" y="3151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4162;p70"/>
            <p:cNvSpPr/>
            <p:nvPr/>
          </p:nvSpPr>
          <p:spPr>
            <a:xfrm>
              <a:off x="5736320" y="3625446"/>
              <a:ext cx="218906" cy="249811"/>
            </a:xfrm>
            <a:custGeom>
              <a:avLst/>
              <a:gdLst/>
              <a:ahLst/>
              <a:cxnLst/>
              <a:rect l="l" t="t" r="r" b="b"/>
              <a:pathLst>
                <a:path w="4689" h="5351" extrusionOk="0">
                  <a:moveTo>
                    <a:pt x="1464" y="1"/>
                  </a:moveTo>
                  <a:lnTo>
                    <a:pt x="1" y="3486"/>
                  </a:lnTo>
                  <a:lnTo>
                    <a:pt x="3160" y="5350"/>
                  </a:lnTo>
                  <a:lnTo>
                    <a:pt x="4688" y="200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4163;p70"/>
            <p:cNvSpPr/>
            <p:nvPr/>
          </p:nvSpPr>
          <p:spPr>
            <a:xfrm>
              <a:off x="5680625" y="3272600"/>
              <a:ext cx="386832" cy="1039021"/>
            </a:xfrm>
            <a:custGeom>
              <a:avLst/>
              <a:gdLst/>
              <a:ahLst/>
              <a:cxnLst/>
              <a:rect l="l" t="t" r="r" b="b"/>
              <a:pathLst>
                <a:path w="8286" h="22256" extrusionOk="0">
                  <a:moveTo>
                    <a:pt x="103" y="1"/>
                  </a:moveTo>
                  <a:lnTo>
                    <a:pt x="1" y="113"/>
                  </a:lnTo>
                  <a:lnTo>
                    <a:pt x="75" y="187"/>
                  </a:lnTo>
                  <a:lnTo>
                    <a:pt x="812" y="989"/>
                  </a:lnTo>
                  <a:lnTo>
                    <a:pt x="1716" y="2088"/>
                  </a:lnTo>
                  <a:lnTo>
                    <a:pt x="2414" y="3030"/>
                  </a:lnTo>
                  <a:lnTo>
                    <a:pt x="3179" y="4139"/>
                  </a:lnTo>
                  <a:lnTo>
                    <a:pt x="3961" y="5415"/>
                  </a:lnTo>
                  <a:lnTo>
                    <a:pt x="4353" y="6114"/>
                  </a:lnTo>
                  <a:lnTo>
                    <a:pt x="4726" y="6785"/>
                  </a:lnTo>
                  <a:lnTo>
                    <a:pt x="5462" y="8295"/>
                  </a:lnTo>
                  <a:lnTo>
                    <a:pt x="6170" y="9991"/>
                  </a:lnTo>
                  <a:lnTo>
                    <a:pt x="6823" y="11864"/>
                  </a:lnTo>
                  <a:lnTo>
                    <a:pt x="7372" y="13905"/>
                  </a:lnTo>
                  <a:lnTo>
                    <a:pt x="7699" y="15546"/>
                  </a:lnTo>
                  <a:lnTo>
                    <a:pt x="7876" y="16682"/>
                  </a:lnTo>
                  <a:lnTo>
                    <a:pt x="8006" y="17857"/>
                  </a:lnTo>
                  <a:lnTo>
                    <a:pt x="8090" y="19068"/>
                  </a:lnTo>
                  <a:lnTo>
                    <a:pt x="8127" y="20317"/>
                  </a:lnTo>
                  <a:lnTo>
                    <a:pt x="8109" y="21594"/>
                  </a:lnTo>
                  <a:lnTo>
                    <a:pt x="8071" y="22246"/>
                  </a:lnTo>
                  <a:lnTo>
                    <a:pt x="8220" y="22255"/>
                  </a:lnTo>
                  <a:lnTo>
                    <a:pt x="8258" y="21594"/>
                  </a:lnTo>
                  <a:lnTo>
                    <a:pt x="8286" y="20308"/>
                  </a:lnTo>
                  <a:lnTo>
                    <a:pt x="8248" y="19059"/>
                  </a:lnTo>
                  <a:lnTo>
                    <a:pt x="8165" y="17847"/>
                  </a:lnTo>
                  <a:lnTo>
                    <a:pt x="8034" y="16664"/>
                  </a:lnTo>
                  <a:lnTo>
                    <a:pt x="7857" y="15518"/>
                  </a:lnTo>
                  <a:lnTo>
                    <a:pt x="7521" y="13868"/>
                  </a:lnTo>
                  <a:lnTo>
                    <a:pt x="6962" y="11818"/>
                  </a:lnTo>
                  <a:lnTo>
                    <a:pt x="6310" y="9935"/>
                  </a:lnTo>
                  <a:lnTo>
                    <a:pt x="5602" y="8230"/>
                  </a:lnTo>
                  <a:lnTo>
                    <a:pt x="4856" y="6711"/>
                  </a:lnTo>
                  <a:lnTo>
                    <a:pt x="4493" y="6030"/>
                  </a:lnTo>
                  <a:lnTo>
                    <a:pt x="4092" y="5332"/>
                  </a:lnTo>
                  <a:lnTo>
                    <a:pt x="3300" y="4055"/>
                  </a:lnTo>
                  <a:lnTo>
                    <a:pt x="2545" y="2936"/>
                  </a:lnTo>
                  <a:lnTo>
                    <a:pt x="1837" y="1995"/>
                  </a:lnTo>
                  <a:lnTo>
                    <a:pt x="923" y="877"/>
                  </a:lnTo>
                  <a:lnTo>
                    <a:pt x="187" y="7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4164;p70"/>
            <p:cNvSpPr/>
            <p:nvPr/>
          </p:nvSpPr>
          <p:spPr>
            <a:xfrm>
              <a:off x="5394354" y="3630675"/>
              <a:ext cx="866707" cy="272827"/>
            </a:xfrm>
            <a:custGeom>
              <a:avLst/>
              <a:gdLst/>
              <a:ahLst/>
              <a:cxnLst/>
              <a:rect l="l" t="t" r="r" b="b"/>
              <a:pathLst>
                <a:path w="18565" h="5844" extrusionOk="0">
                  <a:moveTo>
                    <a:pt x="15340" y="1"/>
                  </a:moveTo>
                  <a:lnTo>
                    <a:pt x="13355" y="150"/>
                  </a:lnTo>
                  <a:lnTo>
                    <a:pt x="11501" y="411"/>
                  </a:lnTo>
                  <a:lnTo>
                    <a:pt x="9777" y="783"/>
                  </a:lnTo>
                  <a:lnTo>
                    <a:pt x="8192" y="1231"/>
                  </a:lnTo>
                  <a:lnTo>
                    <a:pt x="6739" y="1734"/>
                  </a:lnTo>
                  <a:lnTo>
                    <a:pt x="5425" y="2284"/>
                  </a:lnTo>
                  <a:lnTo>
                    <a:pt x="4241" y="2843"/>
                  </a:lnTo>
                  <a:lnTo>
                    <a:pt x="3206" y="3412"/>
                  </a:lnTo>
                  <a:lnTo>
                    <a:pt x="1902" y="4232"/>
                  </a:lnTo>
                  <a:lnTo>
                    <a:pt x="224" y="5508"/>
                  </a:lnTo>
                  <a:lnTo>
                    <a:pt x="1" y="5732"/>
                  </a:lnTo>
                  <a:lnTo>
                    <a:pt x="112" y="5844"/>
                  </a:lnTo>
                  <a:lnTo>
                    <a:pt x="336" y="5620"/>
                  </a:lnTo>
                  <a:lnTo>
                    <a:pt x="1995" y="4353"/>
                  </a:lnTo>
                  <a:lnTo>
                    <a:pt x="3300" y="3542"/>
                  </a:lnTo>
                  <a:lnTo>
                    <a:pt x="4325" y="2983"/>
                  </a:lnTo>
                  <a:lnTo>
                    <a:pt x="5499" y="2414"/>
                  </a:lnTo>
                  <a:lnTo>
                    <a:pt x="6804" y="1874"/>
                  </a:lnTo>
                  <a:lnTo>
                    <a:pt x="8248" y="1371"/>
                  </a:lnTo>
                  <a:lnTo>
                    <a:pt x="9823" y="933"/>
                  </a:lnTo>
                  <a:lnTo>
                    <a:pt x="11538" y="569"/>
                  </a:lnTo>
                  <a:lnTo>
                    <a:pt x="13374" y="299"/>
                  </a:lnTo>
                  <a:lnTo>
                    <a:pt x="15350" y="159"/>
                  </a:lnTo>
                  <a:lnTo>
                    <a:pt x="17456" y="150"/>
                  </a:lnTo>
                  <a:lnTo>
                    <a:pt x="18555" y="215"/>
                  </a:lnTo>
                  <a:lnTo>
                    <a:pt x="18565" y="57"/>
                  </a:lnTo>
                  <a:lnTo>
                    <a:pt x="17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4165;p70"/>
            <p:cNvSpPr/>
            <p:nvPr/>
          </p:nvSpPr>
          <p:spPr>
            <a:xfrm>
              <a:off x="5967783" y="4270681"/>
              <a:ext cx="248037" cy="232818"/>
            </a:xfrm>
            <a:custGeom>
              <a:avLst/>
              <a:gdLst/>
              <a:ahLst/>
              <a:cxnLst/>
              <a:rect l="l" t="t" r="r" b="b"/>
              <a:pathLst>
                <a:path w="5313" h="4987" extrusionOk="0">
                  <a:moveTo>
                    <a:pt x="2247" y="0"/>
                  </a:moveTo>
                  <a:lnTo>
                    <a:pt x="476" y="802"/>
                  </a:lnTo>
                  <a:lnTo>
                    <a:pt x="1" y="4986"/>
                  </a:lnTo>
                  <a:lnTo>
                    <a:pt x="5313" y="2861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4166;p70"/>
            <p:cNvSpPr/>
            <p:nvPr/>
          </p:nvSpPr>
          <p:spPr>
            <a:xfrm>
              <a:off x="6240562" y="3603691"/>
              <a:ext cx="59663" cy="60084"/>
            </a:xfrm>
            <a:custGeom>
              <a:avLst/>
              <a:gdLst/>
              <a:ahLst/>
              <a:cxnLst/>
              <a:rect l="l" t="t" r="r" b="b"/>
              <a:pathLst>
                <a:path w="1278" h="1287" extrusionOk="0">
                  <a:moveTo>
                    <a:pt x="634" y="1"/>
                  </a:moveTo>
                  <a:lnTo>
                    <a:pt x="504" y="10"/>
                  </a:lnTo>
                  <a:lnTo>
                    <a:pt x="280" y="113"/>
                  </a:lnTo>
                  <a:lnTo>
                    <a:pt x="103" y="280"/>
                  </a:lnTo>
                  <a:lnTo>
                    <a:pt x="10" y="513"/>
                  </a:lnTo>
                  <a:lnTo>
                    <a:pt x="1" y="644"/>
                  </a:lnTo>
                  <a:lnTo>
                    <a:pt x="10" y="774"/>
                  </a:lnTo>
                  <a:lnTo>
                    <a:pt x="103" y="1007"/>
                  </a:lnTo>
                  <a:lnTo>
                    <a:pt x="280" y="1175"/>
                  </a:lnTo>
                  <a:lnTo>
                    <a:pt x="504" y="1278"/>
                  </a:lnTo>
                  <a:lnTo>
                    <a:pt x="634" y="1287"/>
                  </a:lnTo>
                  <a:lnTo>
                    <a:pt x="765" y="1278"/>
                  </a:lnTo>
                  <a:lnTo>
                    <a:pt x="998" y="1175"/>
                  </a:lnTo>
                  <a:lnTo>
                    <a:pt x="1175" y="1007"/>
                  </a:lnTo>
                  <a:lnTo>
                    <a:pt x="1268" y="774"/>
                  </a:lnTo>
                  <a:lnTo>
                    <a:pt x="1278" y="644"/>
                  </a:lnTo>
                  <a:lnTo>
                    <a:pt x="1268" y="513"/>
                  </a:lnTo>
                  <a:lnTo>
                    <a:pt x="1175" y="280"/>
                  </a:lnTo>
                  <a:lnTo>
                    <a:pt x="998" y="113"/>
                  </a:lnTo>
                  <a:lnTo>
                    <a:pt x="765" y="1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 rot="18882913">
            <a:off x="6274619" y="145981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345" y="1805208"/>
            <a:ext cx="4900657" cy="3517007"/>
          </a:xfrm>
          <a:prstGeom prst="rect">
            <a:avLst/>
          </a:prstGeom>
        </p:spPr>
      </p:pic>
      <p:pic>
        <p:nvPicPr>
          <p:cNvPr id="62" name="Picture 61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32944" y="2344225"/>
            <a:ext cx="4225491" cy="4471987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52232" y="1444443"/>
            <a:ext cx="46985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方正静蕾简体"/>
                <a:ea typeface="方正静蕾简体"/>
                <a:cs typeface="方正静蕾简体"/>
              </a:defRPr>
            </a:lvl9pPr>
          </a:lstStyle>
          <a:p>
            <a:pPr algn="just" eaLnBrk="1" hangingPunct="1"/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lễ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trực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tham</a:t>
            </a:r>
            <a:r>
              <a:rPr lang="en-US" alt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alt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en-US" sz="32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kênh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tin.</a:t>
            </a:r>
            <a:endParaRPr lang="en-US" altLang="en-US" sz="3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15" b="99770" l="0" r="100000">
                        <a14:foregroundMark x1="61623" y1="21749" x2="71443" y2="575"/>
                        <a14:foregroundMark x1="81864" y1="2071" x2="86673" y2="806"/>
                        <a14:foregroundMark x1="89379" y1="3222" x2="89379" y2="8055"/>
                        <a14:foregroundMark x1="89379" y1="8055" x2="96593" y2="8170"/>
                        <a14:backgroundMark x1="5110" y1="31070" x2="2104" y2="51784"/>
                        <a14:backgroundMark x1="4409" y1="62255" x2="4409" y2="79402"/>
                        <a14:backgroundMark x1="25150" y1="44189" x2="24148" y2="38435"/>
                        <a14:backgroundMark x1="37575" y1="28999" x2="43086" y2="26697"/>
                        <a14:backgroundMark x1="51503" y1="27618" x2="51503" y2="31761"/>
                        <a14:backgroundMark x1="58818" y1="35098" x2="74449" y2="37745"/>
                        <a14:backgroundMark x1="45892" y1="48216" x2="46894" y2="51784"/>
                        <a14:backgroundMark x1="40281" y1="41657" x2="40281" y2="43268"/>
                        <a14:backgroundMark x1="51202" y1="41657" x2="51503" y2="39010"/>
                        <a14:backgroundMark x1="55812" y1="56962" x2="55812" y2="59839"/>
                        <a14:backgroundMark x1="56313" y1="86997" x2="60822" y2="83429"/>
                        <a14:backgroundMark x1="74950" y1="71577" x2="77856" y2="74108"/>
                        <a14:backgroundMark x1="25351" y1="82854" x2="29259" y2="79402"/>
                        <a14:backgroundMark x1="42585" y1="77100" x2="44689" y2="75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" t="762"/>
          <a:stretch>
            <a:fillRect/>
          </a:stretch>
        </p:blipFill>
        <p:spPr>
          <a:xfrm>
            <a:off x="4428308" y="52250"/>
            <a:ext cx="7855131" cy="6805749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371" y="2237286"/>
            <a:ext cx="337704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3" y="3181135"/>
            <a:ext cx="3858055" cy="2373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5705" y="5706783"/>
            <a:ext cx="33553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4528" y="5688181"/>
            <a:ext cx="3337073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chòi ở Quảng Nam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1" y="225606"/>
            <a:ext cx="3592944" cy="2011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325" y="5706783"/>
            <a:ext cx="3050309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cầu ngư ở Ninh Bình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2" y="225606"/>
            <a:ext cx="3858055" cy="2011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1487" y="2376839"/>
            <a:ext cx="33770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4556" y="2255889"/>
            <a:ext cx="3377045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Chùa Hương ở Hà Nội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645" y="3186430"/>
            <a:ext cx="2952750" cy="2391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35" y="3568065"/>
            <a:ext cx="28575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670" y="331470"/>
            <a:ext cx="2856865" cy="166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9" y="2632937"/>
            <a:ext cx="3117724" cy="2079522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5016947" y="3672698"/>
            <a:ext cx="7175053" cy="0"/>
          </a:xfrm>
          <a:prstGeom prst="line">
            <a:avLst/>
          </a:prstGeom>
          <a:ln>
            <a:solidFill>
              <a:srgbClr val="4C4B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4376181" cy="2944874"/>
          </a:xfrm>
          <a:prstGeom prst="rect">
            <a:avLst/>
          </a:prstGeom>
        </p:spPr>
      </p:pic>
      <p:grpSp>
        <p:nvGrpSpPr>
          <p:cNvPr id="21" name="Google Shape;4116;p70"/>
          <p:cNvGrpSpPr/>
          <p:nvPr/>
        </p:nvGrpSpPr>
        <p:grpSpPr>
          <a:xfrm rot="-2700000">
            <a:off x="3074167" y="1062806"/>
            <a:ext cx="785089" cy="1116116"/>
            <a:chOff x="7598756" y="3540791"/>
            <a:chExt cx="735612" cy="1045777"/>
          </a:xfrm>
        </p:grpSpPr>
        <p:sp>
          <p:nvSpPr>
            <p:cNvPr id="22" name="Google Shape;4117;p70"/>
            <p:cNvSpPr/>
            <p:nvPr/>
          </p:nvSpPr>
          <p:spPr>
            <a:xfrm>
              <a:off x="7878884" y="3540791"/>
              <a:ext cx="205062" cy="27172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4118;p70"/>
            <p:cNvSpPr/>
            <p:nvPr/>
          </p:nvSpPr>
          <p:spPr>
            <a:xfrm>
              <a:off x="7901564" y="3643018"/>
              <a:ext cx="182382" cy="169493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4119;p70"/>
            <p:cNvSpPr/>
            <p:nvPr/>
          </p:nvSpPr>
          <p:spPr>
            <a:xfrm>
              <a:off x="8058168" y="3593121"/>
              <a:ext cx="248044" cy="240631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4120;p70"/>
            <p:cNvSpPr/>
            <p:nvPr/>
          </p:nvSpPr>
          <p:spPr>
            <a:xfrm>
              <a:off x="8058168" y="3644511"/>
              <a:ext cx="173476" cy="189241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4121;p70"/>
            <p:cNvSpPr/>
            <p:nvPr/>
          </p:nvSpPr>
          <p:spPr>
            <a:xfrm>
              <a:off x="8066079" y="3802609"/>
              <a:ext cx="268290" cy="216900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4122;p70"/>
            <p:cNvSpPr/>
            <p:nvPr/>
          </p:nvSpPr>
          <p:spPr>
            <a:xfrm>
              <a:off x="8066079" y="3802609"/>
              <a:ext cx="182326" cy="173420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4123;p70"/>
            <p:cNvSpPr/>
            <p:nvPr/>
          </p:nvSpPr>
          <p:spPr>
            <a:xfrm>
              <a:off x="7933704" y="3844594"/>
              <a:ext cx="188743" cy="283558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4124;p70"/>
            <p:cNvSpPr/>
            <p:nvPr/>
          </p:nvSpPr>
          <p:spPr>
            <a:xfrm>
              <a:off x="7949027" y="3844594"/>
              <a:ext cx="173420" cy="166506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4125;p70"/>
            <p:cNvSpPr/>
            <p:nvPr/>
          </p:nvSpPr>
          <p:spPr>
            <a:xfrm>
              <a:off x="7753867" y="3767980"/>
              <a:ext cx="284111" cy="17939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4126;p70"/>
            <p:cNvSpPr/>
            <p:nvPr/>
          </p:nvSpPr>
          <p:spPr>
            <a:xfrm>
              <a:off x="7874403" y="3767980"/>
              <a:ext cx="163574" cy="174969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4127;p70"/>
            <p:cNvSpPr/>
            <p:nvPr/>
          </p:nvSpPr>
          <p:spPr>
            <a:xfrm>
              <a:off x="7978677" y="3752712"/>
              <a:ext cx="159093" cy="148749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34" name="Google Shape;4128;p70"/>
            <p:cNvGrpSpPr/>
            <p:nvPr/>
          </p:nvGrpSpPr>
          <p:grpSpPr>
            <a:xfrm>
              <a:off x="7598756" y="4194312"/>
              <a:ext cx="405145" cy="392256"/>
              <a:chOff x="7598756" y="4194312"/>
              <a:chExt cx="405145" cy="392256"/>
            </a:xfrm>
          </p:grpSpPr>
          <p:sp>
            <p:nvSpPr>
              <p:cNvPr id="35" name="Google Shape;4129;p70"/>
              <p:cNvSpPr/>
              <p:nvPr/>
            </p:nvSpPr>
            <p:spPr>
              <a:xfrm>
                <a:off x="7706460" y="4194312"/>
                <a:ext cx="97857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403" extrusionOk="0">
                    <a:moveTo>
                      <a:pt x="706" y="1"/>
                    </a:moveTo>
                    <a:lnTo>
                      <a:pt x="554" y="18"/>
                    </a:lnTo>
                    <a:lnTo>
                      <a:pt x="331" y="117"/>
                    </a:lnTo>
                    <a:lnTo>
                      <a:pt x="215" y="233"/>
                    </a:lnTo>
                    <a:lnTo>
                      <a:pt x="117" y="358"/>
                    </a:lnTo>
                    <a:lnTo>
                      <a:pt x="10" y="661"/>
                    </a:lnTo>
                    <a:lnTo>
                      <a:pt x="1" y="822"/>
                    </a:lnTo>
                    <a:lnTo>
                      <a:pt x="1" y="983"/>
                    </a:lnTo>
                    <a:lnTo>
                      <a:pt x="54" y="1304"/>
                    </a:lnTo>
                    <a:lnTo>
                      <a:pt x="99" y="1456"/>
                    </a:lnTo>
                    <a:lnTo>
                      <a:pt x="206" y="1751"/>
                    </a:lnTo>
                    <a:lnTo>
                      <a:pt x="340" y="2037"/>
                    </a:lnTo>
                    <a:lnTo>
                      <a:pt x="474" y="2287"/>
                    </a:lnTo>
                    <a:lnTo>
                      <a:pt x="804" y="2751"/>
                    </a:lnTo>
                    <a:lnTo>
                      <a:pt x="992" y="2965"/>
                    </a:lnTo>
                    <a:lnTo>
                      <a:pt x="1117" y="3099"/>
                    </a:lnTo>
                    <a:lnTo>
                      <a:pt x="1429" y="3349"/>
                    </a:lnTo>
                    <a:lnTo>
                      <a:pt x="1590" y="3403"/>
                    </a:lnTo>
                    <a:lnTo>
                      <a:pt x="1679" y="3385"/>
                    </a:lnTo>
                    <a:lnTo>
                      <a:pt x="1715" y="3349"/>
                    </a:lnTo>
                    <a:lnTo>
                      <a:pt x="1751" y="3305"/>
                    </a:lnTo>
                    <a:lnTo>
                      <a:pt x="1769" y="3180"/>
                    </a:lnTo>
                    <a:lnTo>
                      <a:pt x="1760" y="3117"/>
                    </a:lnTo>
                    <a:lnTo>
                      <a:pt x="1706" y="2563"/>
                    </a:lnTo>
                    <a:lnTo>
                      <a:pt x="1563" y="1447"/>
                    </a:lnTo>
                    <a:lnTo>
                      <a:pt x="1447" y="902"/>
                    </a:lnTo>
                    <a:lnTo>
                      <a:pt x="1412" y="760"/>
                    </a:lnTo>
                    <a:lnTo>
                      <a:pt x="1322" y="483"/>
                    </a:lnTo>
                    <a:lnTo>
                      <a:pt x="1242" y="349"/>
                    </a:lnTo>
                    <a:lnTo>
                      <a:pt x="1162" y="233"/>
                    </a:lnTo>
                    <a:lnTo>
                      <a:pt x="929" y="45"/>
                    </a:lnTo>
                    <a:lnTo>
                      <a:pt x="786" y="9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4130;p70"/>
              <p:cNvSpPr/>
              <p:nvPr/>
            </p:nvSpPr>
            <p:spPr>
              <a:xfrm>
                <a:off x="7737105" y="4262463"/>
                <a:ext cx="62785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189" extrusionOk="0">
                    <a:moveTo>
                      <a:pt x="402" y="1"/>
                    </a:moveTo>
                    <a:lnTo>
                      <a:pt x="215" y="72"/>
                    </a:lnTo>
                    <a:lnTo>
                      <a:pt x="134" y="144"/>
                    </a:lnTo>
                    <a:lnTo>
                      <a:pt x="72" y="233"/>
                    </a:lnTo>
                    <a:lnTo>
                      <a:pt x="9" y="421"/>
                    </a:lnTo>
                    <a:lnTo>
                      <a:pt x="0" y="528"/>
                    </a:lnTo>
                    <a:lnTo>
                      <a:pt x="9" y="733"/>
                    </a:lnTo>
                    <a:lnTo>
                      <a:pt x="63" y="930"/>
                    </a:lnTo>
                    <a:lnTo>
                      <a:pt x="134" y="1126"/>
                    </a:lnTo>
                    <a:lnTo>
                      <a:pt x="215" y="1305"/>
                    </a:lnTo>
                    <a:lnTo>
                      <a:pt x="304" y="1465"/>
                    </a:lnTo>
                    <a:lnTo>
                      <a:pt x="518" y="1769"/>
                    </a:lnTo>
                    <a:lnTo>
                      <a:pt x="634" y="1903"/>
                    </a:lnTo>
                    <a:lnTo>
                      <a:pt x="715" y="1983"/>
                    </a:lnTo>
                    <a:lnTo>
                      <a:pt x="920" y="2153"/>
                    </a:lnTo>
                    <a:lnTo>
                      <a:pt x="1045" y="2189"/>
                    </a:lnTo>
                    <a:lnTo>
                      <a:pt x="1099" y="2153"/>
                    </a:lnTo>
                    <a:lnTo>
                      <a:pt x="1134" y="2082"/>
                    </a:lnTo>
                    <a:lnTo>
                      <a:pt x="1125" y="2001"/>
                    </a:lnTo>
                    <a:lnTo>
                      <a:pt x="1090" y="1644"/>
                    </a:lnTo>
                    <a:lnTo>
                      <a:pt x="1000" y="930"/>
                    </a:lnTo>
                    <a:lnTo>
                      <a:pt x="929" y="581"/>
                    </a:lnTo>
                    <a:lnTo>
                      <a:pt x="884" y="394"/>
                    </a:lnTo>
                    <a:lnTo>
                      <a:pt x="795" y="224"/>
                    </a:lnTo>
                    <a:lnTo>
                      <a:pt x="741" y="144"/>
                    </a:lnTo>
                    <a:lnTo>
                      <a:pt x="599" y="28"/>
                    </a:lnTo>
                    <a:lnTo>
                      <a:pt x="500" y="10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4131;p70"/>
              <p:cNvSpPr/>
              <p:nvPr/>
            </p:nvSpPr>
            <p:spPr>
              <a:xfrm>
                <a:off x="7802767" y="4225953"/>
                <a:ext cx="144323" cy="1595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885" extrusionOk="0">
                    <a:moveTo>
                      <a:pt x="1939" y="0"/>
                    </a:moveTo>
                    <a:lnTo>
                      <a:pt x="1626" y="63"/>
                    </a:lnTo>
                    <a:lnTo>
                      <a:pt x="1474" y="125"/>
                    </a:lnTo>
                    <a:lnTo>
                      <a:pt x="1340" y="214"/>
                    </a:lnTo>
                    <a:lnTo>
                      <a:pt x="1090" y="420"/>
                    </a:lnTo>
                    <a:lnTo>
                      <a:pt x="983" y="536"/>
                    </a:lnTo>
                    <a:lnTo>
                      <a:pt x="778" y="768"/>
                    </a:lnTo>
                    <a:lnTo>
                      <a:pt x="590" y="1027"/>
                    </a:lnTo>
                    <a:lnTo>
                      <a:pt x="447" y="1268"/>
                    </a:lnTo>
                    <a:lnTo>
                      <a:pt x="206" y="1786"/>
                    </a:lnTo>
                    <a:lnTo>
                      <a:pt x="117" y="2054"/>
                    </a:lnTo>
                    <a:lnTo>
                      <a:pt x="64" y="2233"/>
                    </a:lnTo>
                    <a:lnTo>
                      <a:pt x="1" y="2634"/>
                    </a:lnTo>
                    <a:lnTo>
                      <a:pt x="37" y="2786"/>
                    </a:lnTo>
                    <a:lnTo>
                      <a:pt x="99" y="2858"/>
                    </a:lnTo>
                    <a:lnTo>
                      <a:pt x="144" y="2875"/>
                    </a:lnTo>
                    <a:lnTo>
                      <a:pt x="206" y="2884"/>
                    </a:lnTo>
                    <a:lnTo>
                      <a:pt x="314" y="2840"/>
                    </a:lnTo>
                    <a:lnTo>
                      <a:pt x="367" y="2804"/>
                    </a:lnTo>
                    <a:lnTo>
                      <a:pt x="823" y="2474"/>
                    </a:lnTo>
                    <a:lnTo>
                      <a:pt x="1716" y="1795"/>
                    </a:lnTo>
                    <a:lnTo>
                      <a:pt x="2135" y="1420"/>
                    </a:lnTo>
                    <a:lnTo>
                      <a:pt x="2242" y="1322"/>
                    </a:lnTo>
                    <a:lnTo>
                      <a:pt x="2430" y="1098"/>
                    </a:lnTo>
                    <a:lnTo>
                      <a:pt x="2510" y="973"/>
                    </a:lnTo>
                    <a:lnTo>
                      <a:pt x="2573" y="839"/>
                    </a:lnTo>
                    <a:lnTo>
                      <a:pt x="2609" y="545"/>
                    </a:lnTo>
                    <a:lnTo>
                      <a:pt x="2573" y="411"/>
                    </a:lnTo>
                    <a:lnTo>
                      <a:pt x="2546" y="330"/>
                    </a:lnTo>
                    <a:lnTo>
                      <a:pt x="2448" y="205"/>
                    </a:lnTo>
                    <a:lnTo>
                      <a:pt x="2251" y="63"/>
                    </a:lnTo>
                    <a:lnTo>
                      <a:pt x="2100" y="18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4132;p70"/>
              <p:cNvSpPr/>
              <p:nvPr/>
            </p:nvSpPr>
            <p:spPr>
              <a:xfrm>
                <a:off x="7802325" y="4280773"/>
                <a:ext cx="92878" cy="102282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49" extrusionOk="0">
                    <a:moveTo>
                      <a:pt x="1241" y="0"/>
                    </a:moveTo>
                    <a:lnTo>
                      <a:pt x="1045" y="45"/>
                    </a:lnTo>
                    <a:lnTo>
                      <a:pt x="947" y="81"/>
                    </a:lnTo>
                    <a:lnTo>
                      <a:pt x="777" y="197"/>
                    </a:lnTo>
                    <a:lnTo>
                      <a:pt x="634" y="349"/>
                    </a:lnTo>
                    <a:lnTo>
                      <a:pt x="500" y="500"/>
                    </a:lnTo>
                    <a:lnTo>
                      <a:pt x="384" y="661"/>
                    </a:lnTo>
                    <a:lnTo>
                      <a:pt x="286" y="822"/>
                    </a:lnTo>
                    <a:lnTo>
                      <a:pt x="134" y="1152"/>
                    </a:lnTo>
                    <a:lnTo>
                      <a:pt x="80" y="1322"/>
                    </a:lnTo>
                    <a:lnTo>
                      <a:pt x="45" y="1429"/>
                    </a:lnTo>
                    <a:lnTo>
                      <a:pt x="0" y="1688"/>
                    </a:lnTo>
                    <a:lnTo>
                      <a:pt x="36" y="1822"/>
                    </a:lnTo>
                    <a:lnTo>
                      <a:pt x="89" y="1849"/>
                    </a:lnTo>
                    <a:lnTo>
                      <a:pt x="170" y="1849"/>
                    </a:lnTo>
                    <a:lnTo>
                      <a:pt x="232" y="1795"/>
                    </a:lnTo>
                    <a:lnTo>
                      <a:pt x="527" y="1590"/>
                    </a:lnTo>
                    <a:lnTo>
                      <a:pt x="1098" y="1152"/>
                    </a:lnTo>
                    <a:lnTo>
                      <a:pt x="1366" y="911"/>
                    </a:lnTo>
                    <a:lnTo>
                      <a:pt x="1509" y="786"/>
                    </a:lnTo>
                    <a:lnTo>
                      <a:pt x="1607" y="625"/>
                    </a:lnTo>
                    <a:lnTo>
                      <a:pt x="1652" y="545"/>
                    </a:lnTo>
                    <a:lnTo>
                      <a:pt x="1679" y="357"/>
                    </a:lnTo>
                    <a:lnTo>
                      <a:pt x="1652" y="268"/>
                    </a:lnTo>
                    <a:lnTo>
                      <a:pt x="1607" y="170"/>
                    </a:lnTo>
                    <a:lnTo>
                      <a:pt x="1447" y="45"/>
                    </a:lnTo>
                    <a:lnTo>
                      <a:pt x="1348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4133;p70"/>
              <p:cNvSpPr/>
              <p:nvPr/>
            </p:nvSpPr>
            <p:spPr>
              <a:xfrm>
                <a:off x="7810180" y="4366239"/>
                <a:ext cx="193722" cy="9044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35" extrusionOk="0">
                    <a:moveTo>
                      <a:pt x="1546" y="0"/>
                    </a:moveTo>
                    <a:lnTo>
                      <a:pt x="983" y="45"/>
                    </a:lnTo>
                    <a:lnTo>
                      <a:pt x="706" y="107"/>
                    </a:lnTo>
                    <a:lnTo>
                      <a:pt x="528" y="143"/>
                    </a:lnTo>
                    <a:lnTo>
                      <a:pt x="153" y="286"/>
                    </a:lnTo>
                    <a:lnTo>
                      <a:pt x="28" y="402"/>
                    </a:lnTo>
                    <a:lnTo>
                      <a:pt x="1" y="491"/>
                    </a:lnTo>
                    <a:lnTo>
                      <a:pt x="10" y="536"/>
                    </a:lnTo>
                    <a:lnTo>
                      <a:pt x="28" y="590"/>
                    </a:lnTo>
                    <a:lnTo>
                      <a:pt x="126" y="670"/>
                    </a:lnTo>
                    <a:lnTo>
                      <a:pt x="188" y="697"/>
                    </a:lnTo>
                    <a:lnTo>
                      <a:pt x="697" y="929"/>
                    </a:lnTo>
                    <a:lnTo>
                      <a:pt x="1733" y="1357"/>
                    </a:lnTo>
                    <a:lnTo>
                      <a:pt x="2260" y="1536"/>
                    </a:lnTo>
                    <a:lnTo>
                      <a:pt x="2403" y="1581"/>
                    </a:lnTo>
                    <a:lnTo>
                      <a:pt x="2689" y="1634"/>
                    </a:lnTo>
                    <a:lnTo>
                      <a:pt x="2841" y="1634"/>
                    </a:lnTo>
                    <a:lnTo>
                      <a:pt x="2984" y="1625"/>
                    </a:lnTo>
                    <a:lnTo>
                      <a:pt x="3260" y="1518"/>
                    </a:lnTo>
                    <a:lnTo>
                      <a:pt x="3359" y="1411"/>
                    </a:lnTo>
                    <a:lnTo>
                      <a:pt x="3412" y="1349"/>
                    </a:lnTo>
                    <a:lnTo>
                      <a:pt x="3475" y="1206"/>
                    </a:lnTo>
                    <a:lnTo>
                      <a:pt x="3501" y="965"/>
                    </a:lnTo>
                    <a:lnTo>
                      <a:pt x="3457" y="804"/>
                    </a:lnTo>
                    <a:lnTo>
                      <a:pt x="3394" y="661"/>
                    </a:lnTo>
                    <a:lnTo>
                      <a:pt x="3189" y="411"/>
                    </a:lnTo>
                    <a:lnTo>
                      <a:pt x="3055" y="322"/>
                    </a:lnTo>
                    <a:lnTo>
                      <a:pt x="2912" y="241"/>
                    </a:lnTo>
                    <a:lnTo>
                      <a:pt x="2617" y="134"/>
                    </a:lnTo>
                    <a:lnTo>
                      <a:pt x="2457" y="98"/>
                    </a:lnTo>
                    <a:lnTo>
                      <a:pt x="2144" y="36"/>
                    </a:lnTo>
                    <a:lnTo>
                      <a:pt x="1832" y="9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134;p70"/>
              <p:cNvSpPr/>
              <p:nvPr/>
            </p:nvSpPr>
            <p:spPr>
              <a:xfrm>
                <a:off x="7810678" y="4373153"/>
                <a:ext cx="124077" cy="578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045" extrusionOk="0">
                    <a:moveTo>
                      <a:pt x="992" y="0"/>
                    </a:moveTo>
                    <a:lnTo>
                      <a:pt x="626" y="27"/>
                    </a:lnTo>
                    <a:lnTo>
                      <a:pt x="447" y="63"/>
                    </a:lnTo>
                    <a:lnTo>
                      <a:pt x="340" y="89"/>
                    </a:lnTo>
                    <a:lnTo>
                      <a:pt x="90" y="188"/>
                    </a:lnTo>
                    <a:lnTo>
                      <a:pt x="1" y="277"/>
                    </a:lnTo>
                    <a:lnTo>
                      <a:pt x="1" y="340"/>
                    </a:lnTo>
                    <a:lnTo>
                      <a:pt x="46" y="411"/>
                    </a:lnTo>
                    <a:lnTo>
                      <a:pt x="117" y="447"/>
                    </a:lnTo>
                    <a:lnTo>
                      <a:pt x="447" y="590"/>
                    </a:lnTo>
                    <a:lnTo>
                      <a:pt x="1108" y="866"/>
                    </a:lnTo>
                    <a:lnTo>
                      <a:pt x="1448" y="982"/>
                    </a:lnTo>
                    <a:lnTo>
                      <a:pt x="1635" y="1036"/>
                    </a:lnTo>
                    <a:lnTo>
                      <a:pt x="1814" y="1045"/>
                    </a:lnTo>
                    <a:lnTo>
                      <a:pt x="1912" y="1045"/>
                    </a:lnTo>
                    <a:lnTo>
                      <a:pt x="2090" y="974"/>
                    </a:lnTo>
                    <a:lnTo>
                      <a:pt x="2153" y="902"/>
                    </a:lnTo>
                    <a:lnTo>
                      <a:pt x="2216" y="822"/>
                    </a:lnTo>
                    <a:lnTo>
                      <a:pt x="2242" y="616"/>
                    </a:lnTo>
                    <a:lnTo>
                      <a:pt x="2216" y="518"/>
                    </a:lnTo>
                    <a:lnTo>
                      <a:pt x="2180" y="420"/>
                    </a:lnTo>
                    <a:lnTo>
                      <a:pt x="2046" y="268"/>
                    </a:lnTo>
                    <a:lnTo>
                      <a:pt x="1957" y="206"/>
                    </a:lnTo>
                    <a:lnTo>
                      <a:pt x="1778" y="107"/>
                    </a:lnTo>
                    <a:lnTo>
                      <a:pt x="1573" y="63"/>
                    </a:lnTo>
                    <a:lnTo>
                      <a:pt x="1376" y="18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35;p70"/>
              <p:cNvSpPr/>
              <p:nvPr/>
            </p:nvSpPr>
            <p:spPr>
              <a:xfrm>
                <a:off x="7798342" y="4398323"/>
                <a:ext cx="97359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403" extrusionOk="0">
                    <a:moveTo>
                      <a:pt x="179" y="1"/>
                    </a:moveTo>
                    <a:lnTo>
                      <a:pt x="90" y="18"/>
                    </a:lnTo>
                    <a:lnTo>
                      <a:pt x="54" y="54"/>
                    </a:lnTo>
                    <a:lnTo>
                      <a:pt x="18" y="99"/>
                    </a:lnTo>
                    <a:lnTo>
                      <a:pt x="1" y="224"/>
                    </a:lnTo>
                    <a:lnTo>
                      <a:pt x="1" y="286"/>
                    </a:lnTo>
                    <a:lnTo>
                      <a:pt x="54" y="840"/>
                    </a:lnTo>
                    <a:lnTo>
                      <a:pt x="197" y="1956"/>
                    </a:lnTo>
                    <a:lnTo>
                      <a:pt x="313" y="2501"/>
                    </a:lnTo>
                    <a:lnTo>
                      <a:pt x="340" y="2644"/>
                    </a:lnTo>
                    <a:lnTo>
                      <a:pt x="438" y="2930"/>
                    </a:lnTo>
                    <a:lnTo>
                      <a:pt x="510" y="3055"/>
                    </a:lnTo>
                    <a:lnTo>
                      <a:pt x="590" y="3180"/>
                    </a:lnTo>
                    <a:lnTo>
                      <a:pt x="822" y="3358"/>
                    </a:lnTo>
                    <a:lnTo>
                      <a:pt x="965" y="3394"/>
                    </a:lnTo>
                    <a:lnTo>
                      <a:pt x="1045" y="3403"/>
                    </a:lnTo>
                    <a:lnTo>
                      <a:pt x="1206" y="3385"/>
                    </a:lnTo>
                    <a:lnTo>
                      <a:pt x="1420" y="3287"/>
                    </a:lnTo>
                    <a:lnTo>
                      <a:pt x="1537" y="3180"/>
                    </a:lnTo>
                    <a:lnTo>
                      <a:pt x="1635" y="3055"/>
                    </a:lnTo>
                    <a:lnTo>
                      <a:pt x="1742" y="2751"/>
                    </a:lnTo>
                    <a:lnTo>
                      <a:pt x="1760" y="2590"/>
                    </a:lnTo>
                    <a:lnTo>
                      <a:pt x="1760" y="2430"/>
                    </a:lnTo>
                    <a:lnTo>
                      <a:pt x="1706" y="2108"/>
                    </a:lnTo>
                    <a:lnTo>
                      <a:pt x="1653" y="1956"/>
                    </a:lnTo>
                    <a:lnTo>
                      <a:pt x="1554" y="1653"/>
                    </a:lnTo>
                    <a:lnTo>
                      <a:pt x="1420" y="1367"/>
                    </a:lnTo>
                    <a:lnTo>
                      <a:pt x="1287" y="1117"/>
                    </a:lnTo>
                    <a:lnTo>
                      <a:pt x="965" y="652"/>
                    </a:lnTo>
                    <a:lnTo>
                      <a:pt x="769" y="447"/>
                    </a:lnTo>
                    <a:lnTo>
                      <a:pt x="653" y="313"/>
                    </a:lnTo>
                    <a:lnTo>
                      <a:pt x="340" y="5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136;p70"/>
              <p:cNvSpPr/>
              <p:nvPr/>
            </p:nvSpPr>
            <p:spPr>
              <a:xfrm>
                <a:off x="7802767" y="4397327"/>
                <a:ext cx="62343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2189" extrusionOk="0">
                    <a:moveTo>
                      <a:pt x="81" y="1"/>
                    </a:moveTo>
                    <a:lnTo>
                      <a:pt x="28" y="36"/>
                    </a:lnTo>
                    <a:lnTo>
                      <a:pt x="1" y="108"/>
                    </a:lnTo>
                    <a:lnTo>
                      <a:pt x="1" y="188"/>
                    </a:lnTo>
                    <a:lnTo>
                      <a:pt x="37" y="545"/>
                    </a:lnTo>
                    <a:lnTo>
                      <a:pt x="126" y="1260"/>
                    </a:lnTo>
                    <a:lnTo>
                      <a:pt x="197" y="1608"/>
                    </a:lnTo>
                    <a:lnTo>
                      <a:pt x="242" y="1796"/>
                    </a:lnTo>
                    <a:lnTo>
                      <a:pt x="322" y="1965"/>
                    </a:lnTo>
                    <a:lnTo>
                      <a:pt x="385" y="2046"/>
                    </a:lnTo>
                    <a:lnTo>
                      <a:pt x="528" y="2162"/>
                    </a:lnTo>
                    <a:lnTo>
                      <a:pt x="617" y="2189"/>
                    </a:lnTo>
                    <a:lnTo>
                      <a:pt x="724" y="2189"/>
                    </a:lnTo>
                    <a:lnTo>
                      <a:pt x="912" y="2117"/>
                    </a:lnTo>
                    <a:lnTo>
                      <a:pt x="992" y="2046"/>
                    </a:lnTo>
                    <a:lnTo>
                      <a:pt x="1055" y="1965"/>
                    </a:lnTo>
                    <a:lnTo>
                      <a:pt x="1117" y="1769"/>
                    </a:lnTo>
                    <a:lnTo>
                      <a:pt x="1126" y="1662"/>
                    </a:lnTo>
                    <a:lnTo>
                      <a:pt x="1117" y="1456"/>
                    </a:lnTo>
                    <a:lnTo>
                      <a:pt x="1064" y="1260"/>
                    </a:lnTo>
                    <a:lnTo>
                      <a:pt x="1001" y="1072"/>
                    </a:lnTo>
                    <a:lnTo>
                      <a:pt x="912" y="885"/>
                    </a:lnTo>
                    <a:lnTo>
                      <a:pt x="823" y="724"/>
                    </a:lnTo>
                    <a:lnTo>
                      <a:pt x="617" y="429"/>
                    </a:lnTo>
                    <a:lnTo>
                      <a:pt x="492" y="295"/>
                    </a:lnTo>
                    <a:lnTo>
                      <a:pt x="421" y="206"/>
                    </a:lnTo>
                    <a:lnTo>
                      <a:pt x="215" y="3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137;p70"/>
              <p:cNvSpPr/>
              <p:nvPr/>
            </p:nvSpPr>
            <p:spPr>
              <a:xfrm>
                <a:off x="7654627" y="4395391"/>
                <a:ext cx="145264" cy="159093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876" extrusionOk="0">
                    <a:moveTo>
                      <a:pt x="2420" y="0"/>
                    </a:moveTo>
                    <a:lnTo>
                      <a:pt x="2313" y="45"/>
                    </a:lnTo>
                    <a:lnTo>
                      <a:pt x="2259" y="80"/>
                    </a:lnTo>
                    <a:lnTo>
                      <a:pt x="1804" y="402"/>
                    </a:lnTo>
                    <a:lnTo>
                      <a:pt x="902" y="1081"/>
                    </a:lnTo>
                    <a:lnTo>
                      <a:pt x="482" y="1456"/>
                    </a:lnTo>
                    <a:lnTo>
                      <a:pt x="375" y="1554"/>
                    </a:lnTo>
                    <a:lnTo>
                      <a:pt x="188" y="1777"/>
                    </a:lnTo>
                    <a:lnTo>
                      <a:pt x="107" y="1902"/>
                    </a:lnTo>
                    <a:lnTo>
                      <a:pt x="45" y="2036"/>
                    </a:lnTo>
                    <a:lnTo>
                      <a:pt x="0" y="2322"/>
                    </a:lnTo>
                    <a:lnTo>
                      <a:pt x="36" y="2465"/>
                    </a:lnTo>
                    <a:lnTo>
                      <a:pt x="71" y="2536"/>
                    </a:lnTo>
                    <a:lnTo>
                      <a:pt x="161" y="2670"/>
                    </a:lnTo>
                    <a:lnTo>
                      <a:pt x="357" y="2813"/>
                    </a:lnTo>
                    <a:lnTo>
                      <a:pt x="518" y="2858"/>
                    </a:lnTo>
                    <a:lnTo>
                      <a:pt x="670" y="2875"/>
                    </a:lnTo>
                    <a:lnTo>
                      <a:pt x="991" y="2822"/>
                    </a:lnTo>
                    <a:lnTo>
                      <a:pt x="1134" y="2750"/>
                    </a:lnTo>
                    <a:lnTo>
                      <a:pt x="1277" y="2670"/>
                    </a:lnTo>
                    <a:lnTo>
                      <a:pt x="1527" y="2465"/>
                    </a:lnTo>
                    <a:lnTo>
                      <a:pt x="1634" y="2349"/>
                    </a:lnTo>
                    <a:lnTo>
                      <a:pt x="1840" y="2107"/>
                    </a:lnTo>
                    <a:lnTo>
                      <a:pt x="2018" y="1849"/>
                    </a:lnTo>
                    <a:lnTo>
                      <a:pt x="2170" y="1607"/>
                    </a:lnTo>
                    <a:lnTo>
                      <a:pt x="2411" y="1098"/>
                    </a:lnTo>
                    <a:lnTo>
                      <a:pt x="2500" y="830"/>
                    </a:lnTo>
                    <a:lnTo>
                      <a:pt x="2554" y="652"/>
                    </a:lnTo>
                    <a:lnTo>
                      <a:pt x="2625" y="250"/>
                    </a:lnTo>
                    <a:lnTo>
                      <a:pt x="2590" y="89"/>
                    </a:lnTo>
                    <a:lnTo>
                      <a:pt x="2527" y="27"/>
                    </a:lnTo>
                    <a:lnTo>
                      <a:pt x="2483" y="9"/>
                    </a:lnTo>
                    <a:lnTo>
                      <a:pt x="2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138;p70"/>
              <p:cNvSpPr/>
              <p:nvPr/>
            </p:nvSpPr>
            <p:spPr>
              <a:xfrm>
                <a:off x="7706957" y="4397825"/>
                <a:ext cx="93431" cy="10184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41" extrusionOk="0">
                    <a:moveTo>
                      <a:pt x="1519" y="1"/>
                    </a:moveTo>
                    <a:lnTo>
                      <a:pt x="1447" y="45"/>
                    </a:lnTo>
                    <a:lnTo>
                      <a:pt x="1153" y="260"/>
                    </a:lnTo>
                    <a:lnTo>
                      <a:pt x="581" y="688"/>
                    </a:lnTo>
                    <a:lnTo>
                      <a:pt x="313" y="929"/>
                    </a:lnTo>
                    <a:lnTo>
                      <a:pt x="179" y="1063"/>
                    </a:lnTo>
                    <a:lnTo>
                      <a:pt x="72" y="1215"/>
                    </a:lnTo>
                    <a:lnTo>
                      <a:pt x="27" y="1304"/>
                    </a:lnTo>
                    <a:lnTo>
                      <a:pt x="1" y="1492"/>
                    </a:lnTo>
                    <a:lnTo>
                      <a:pt x="27" y="1581"/>
                    </a:lnTo>
                    <a:lnTo>
                      <a:pt x="72" y="1671"/>
                    </a:lnTo>
                    <a:lnTo>
                      <a:pt x="233" y="1805"/>
                    </a:lnTo>
                    <a:lnTo>
                      <a:pt x="331" y="1831"/>
                    </a:lnTo>
                    <a:lnTo>
                      <a:pt x="438" y="1840"/>
                    </a:lnTo>
                    <a:lnTo>
                      <a:pt x="635" y="1805"/>
                    </a:lnTo>
                    <a:lnTo>
                      <a:pt x="733" y="1760"/>
                    </a:lnTo>
                    <a:lnTo>
                      <a:pt x="903" y="1653"/>
                    </a:lnTo>
                    <a:lnTo>
                      <a:pt x="1045" y="1501"/>
                    </a:lnTo>
                    <a:lnTo>
                      <a:pt x="1179" y="1349"/>
                    </a:lnTo>
                    <a:lnTo>
                      <a:pt x="1295" y="1188"/>
                    </a:lnTo>
                    <a:lnTo>
                      <a:pt x="1394" y="1028"/>
                    </a:lnTo>
                    <a:lnTo>
                      <a:pt x="1545" y="697"/>
                    </a:lnTo>
                    <a:lnTo>
                      <a:pt x="1608" y="528"/>
                    </a:lnTo>
                    <a:lnTo>
                      <a:pt x="1644" y="420"/>
                    </a:lnTo>
                    <a:lnTo>
                      <a:pt x="1688" y="161"/>
                    </a:lnTo>
                    <a:lnTo>
                      <a:pt x="1653" y="27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139;p70"/>
              <p:cNvSpPr/>
              <p:nvPr/>
            </p:nvSpPr>
            <p:spPr>
              <a:xfrm>
                <a:off x="7598756" y="4323257"/>
                <a:ext cx="193722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53" extrusionOk="0">
                    <a:moveTo>
                      <a:pt x="671" y="0"/>
                    </a:moveTo>
                    <a:lnTo>
                      <a:pt x="519" y="18"/>
                    </a:lnTo>
                    <a:lnTo>
                      <a:pt x="251" y="125"/>
                    </a:lnTo>
                    <a:lnTo>
                      <a:pt x="144" y="223"/>
                    </a:lnTo>
                    <a:lnTo>
                      <a:pt x="99" y="286"/>
                    </a:lnTo>
                    <a:lnTo>
                      <a:pt x="28" y="438"/>
                    </a:lnTo>
                    <a:lnTo>
                      <a:pt x="1" y="679"/>
                    </a:lnTo>
                    <a:lnTo>
                      <a:pt x="46" y="831"/>
                    </a:lnTo>
                    <a:lnTo>
                      <a:pt x="108" y="983"/>
                    </a:lnTo>
                    <a:lnTo>
                      <a:pt x="313" y="1224"/>
                    </a:lnTo>
                    <a:lnTo>
                      <a:pt x="447" y="1322"/>
                    </a:lnTo>
                    <a:lnTo>
                      <a:pt x="581" y="1402"/>
                    </a:lnTo>
                    <a:lnTo>
                      <a:pt x="885" y="1509"/>
                    </a:lnTo>
                    <a:lnTo>
                      <a:pt x="1046" y="1545"/>
                    </a:lnTo>
                    <a:lnTo>
                      <a:pt x="1349" y="1608"/>
                    </a:lnTo>
                    <a:lnTo>
                      <a:pt x="1662" y="1634"/>
                    </a:lnTo>
                    <a:lnTo>
                      <a:pt x="1948" y="1652"/>
                    </a:lnTo>
                    <a:lnTo>
                      <a:pt x="2519" y="1599"/>
                    </a:lnTo>
                    <a:lnTo>
                      <a:pt x="2796" y="1545"/>
                    </a:lnTo>
                    <a:lnTo>
                      <a:pt x="2975" y="1500"/>
                    </a:lnTo>
                    <a:lnTo>
                      <a:pt x="3350" y="1367"/>
                    </a:lnTo>
                    <a:lnTo>
                      <a:pt x="3475" y="1250"/>
                    </a:lnTo>
                    <a:lnTo>
                      <a:pt x="3501" y="1161"/>
                    </a:lnTo>
                    <a:lnTo>
                      <a:pt x="3493" y="1116"/>
                    </a:lnTo>
                    <a:lnTo>
                      <a:pt x="3466" y="1063"/>
                    </a:lnTo>
                    <a:lnTo>
                      <a:pt x="3376" y="983"/>
                    </a:lnTo>
                    <a:lnTo>
                      <a:pt x="3314" y="956"/>
                    </a:lnTo>
                    <a:lnTo>
                      <a:pt x="2805" y="724"/>
                    </a:lnTo>
                    <a:lnTo>
                      <a:pt x="1778" y="286"/>
                    </a:lnTo>
                    <a:lnTo>
                      <a:pt x="1242" y="107"/>
                    </a:lnTo>
                    <a:lnTo>
                      <a:pt x="1099" y="63"/>
                    </a:lnTo>
                    <a:lnTo>
                      <a:pt x="814" y="9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140;p70"/>
              <p:cNvSpPr/>
              <p:nvPr/>
            </p:nvSpPr>
            <p:spPr>
              <a:xfrm>
                <a:off x="7667959" y="4349422"/>
                <a:ext cx="124022" cy="5836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55" extrusionOk="0">
                    <a:moveTo>
                      <a:pt x="331" y="1"/>
                    </a:moveTo>
                    <a:lnTo>
                      <a:pt x="152" y="72"/>
                    </a:lnTo>
                    <a:lnTo>
                      <a:pt x="89" y="143"/>
                    </a:lnTo>
                    <a:lnTo>
                      <a:pt x="27" y="224"/>
                    </a:lnTo>
                    <a:lnTo>
                      <a:pt x="0" y="429"/>
                    </a:lnTo>
                    <a:lnTo>
                      <a:pt x="27" y="527"/>
                    </a:lnTo>
                    <a:lnTo>
                      <a:pt x="63" y="626"/>
                    </a:lnTo>
                    <a:lnTo>
                      <a:pt x="197" y="786"/>
                    </a:lnTo>
                    <a:lnTo>
                      <a:pt x="286" y="840"/>
                    </a:lnTo>
                    <a:lnTo>
                      <a:pt x="464" y="938"/>
                    </a:lnTo>
                    <a:lnTo>
                      <a:pt x="661" y="992"/>
                    </a:lnTo>
                    <a:lnTo>
                      <a:pt x="866" y="1027"/>
                    </a:lnTo>
                    <a:lnTo>
                      <a:pt x="1063" y="1045"/>
                    </a:lnTo>
                    <a:lnTo>
                      <a:pt x="1250" y="1054"/>
                    </a:lnTo>
                    <a:lnTo>
                      <a:pt x="1608" y="1019"/>
                    </a:lnTo>
                    <a:lnTo>
                      <a:pt x="1786" y="983"/>
                    </a:lnTo>
                    <a:lnTo>
                      <a:pt x="1902" y="956"/>
                    </a:lnTo>
                    <a:lnTo>
                      <a:pt x="2143" y="867"/>
                    </a:lnTo>
                    <a:lnTo>
                      <a:pt x="2242" y="777"/>
                    </a:lnTo>
                    <a:lnTo>
                      <a:pt x="2242" y="706"/>
                    </a:lnTo>
                    <a:lnTo>
                      <a:pt x="2197" y="643"/>
                    </a:lnTo>
                    <a:lnTo>
                      <a:pt x="2125" y="608"/>
                    </a:lnTo>
                    <a:lnTo>
                      <a:pt x="1795" y="456"/>
                    </a:lnTo>
                    <a:lnTo>
                      <a:pt x="1134" y="179"/>
                    </a:lnTo>
                    <a:lnTo>
                      <a:pt x="795" y="63"/>
                    </a:lnTo>
                    <a:lnTo>
                      <a:pt x="616" y="9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141;p70"/>
              <p:cNvSpPr/>
              <p:nvPr/>
            </p:nvSpPr>
            <p:spPr>
              <a:xfrm>
                <a:off x="7770185" y="4359324"/>
                <a:ext cx="62288" cy="6228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26" extrusionOk="0">
                    <a:moveTo>
                      <a:pt x="456" y="0"/>
                    </a:moveTo>
                    <a:lnTo>
                      <a:pt x="340" y="45"/>
                    </a:lnTo>
                    <a:lnTo>
                      <a:pt x="242" y="89"/>
                    </a:lnTo>
                    <a:lnTo>
                      <a:pt x="90" y="250"/>
                    </a:lnTo>
                    <a:lnTo>
                      <a:pt x="1" y="456"/>
                    </a:lnTo>
                    <a:lnTo>
                      <a:pt x="1" y="670"/>
                    </a:lnTo>
                    <a:lnTo>
                      <a:pt x="36" y="786"/>
                    </a:lnTo>
                    <a:lnTo>
                      <a:pt x="90" y="884"/>
                    </a:lnTo>
                    <a:lnTo>
                      <a:pt x="251" y="1036"/>
                    </a:lnTo>
                    <a:lnTo>
                      <a:pt x="447" y="1125"/>
                    </a:lnTo>
                    <a:lnTo>
                      <a:pt x="670" y="1125"/>
                    </a:lnTo>
                    <a:lnTo>
                      <a:pt x="778" y="1081"/>
                    </a:lnTo>
                    <a:lnTo>
                      <a:pt x="885" y="1036"/>
                    </a:lnTo>
                    <a:lnTo>
                      <a:pt x="1036" y="875"/>
                    </a:lnTo>
                    <a:lnTo>
                      <a:pt x="1117" y="670"/>
                    </a:lnTo>
                    <a:lnTo>
                      <a:pt x="1126" y="456"/>
                    </a:lnTo>
                    <a:lnTo>
                      <a:pt x="1081" y="339"/>
                    </a:lnTo>
                    <a:lnTo>
                      <a:pt x="1036" y="241"/>
                    </a:lnTo>
                    <a:lnTo>
                      <a:pt x="876" y="8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Google Shape;4156;p70"/>
          <p:cNvGrpSpPr/>
          <p:nvPr/>
        </p:nvGrpSpPr>
        <p:grpSpPr>
          <a:xfrm>
            <a:off x="10789734" y="5112900"/>
            <a:ext cx="1207828" cy="1641199"/>
            <a:chOff x="5394354" y="3272600"/>
            <a:chExt cx="905871" cy="1230899"/>
          </a:xfrm>
        </p:grpSpPr>
        <p:sp>
          <p:nvSpPr>
            <p:cNvPr id="49" name="Google Shape;4157;p70"/>
            <p:cNvSpPr/>
            <p:nvPr/>
          </p:nvSpPr>
          <p:spPr>
            <a:xfrm>
              <a:off x="5396968" y="3275214"/>
              <a:ext cx="863672" cy="1073802"/>
            </a:xfrm>
            <a:custGeom>
              <a:avLst/>
              <a:gdLst/>
              <a:ahLst/>
              <a:cxnLst/>
              <a:rect l="l" t="t" r="r" b="b"/>
              <a:pathLst>
                <a:path w="18500" h="23001" extrusionOk="0">
                  <a:moveTo>
                    <a:pt x="6133" y="1"/>
                  </a:moveTo>
                  <a:lnTo>
                    <a:pt x="960" y="11305"/>
                  </a:lnTo>
                  <a:lnTo>
                    <a:pt x="905" y="11426"/>
                  </a:lnTo>
                  <a:lnTo>
                    <a:pt x="1" y="13402"/>
                  </a:lnTo>
                  <a:lnTo>
                    <a:pt x="1557" y="14474"/>
                  </a:lnTo>
                  <a:lnTo>
                    <a:pt x="1874" y="14688"/>
                  </a:lnTo>
                  <a:lnTo>
                    <a:pt x="13980" y="23001"/>
                  </a:lnTo>
                  <a:lnTo>
                    <a:pt x="17838" y="10000"/>
                  </a:lnTo>
                  <a:lnTo>
                    <a:pt x="17931" y="9684"/>
                  </a:lnTo>
                  <a:lnTo>
                    <a:pt x="18499" y="7754"/>
                  </a:lnTo>
                  <a:lnTo>
                    <a:pt x="16757" y="6655"/>
                  </a:lnTo>
                  <a:lnTo>
                    <a:pt x="16747" y="6645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4158;p70"/>
            <p:cNvSpPr/>
            <p:nvPr/>
          </p:nvSpPr>
          <p:spPr>
            <a:xfrm>
              <a:off x="5593605" y="3461021"/>
              <a:ext cx="507373" cy="578661"/>
            </a:xfrm>
            <a:custGeom>
              <a:avLst/>
              <a:gdLst/>
              <a:ahLst/>
              <a:cxnLst/>
              <a:rect l="l" t="t" r="r" b="b"/>
              <a:pathLst>
                <a:path w="10868" h="12395" extrusionOk="0">
                  <a:moveTo>
                    <a:pt x="3402" y="0"/>
                  </a:moveTo>
                  <a:lnTo>
                    <a:pt x="1" y="8071"/>
                  </a:lnTo>
                  <a:lnTo>
                    <a:pt x="7326" y="12395"/>
                  </a:lnTo>
                  <a:lnTo>
                    <a:pt x="10867" y="4650"/>
                  </a:lnTo>
                  <a:lnTo>
                    <a:pt x="3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4159;p70"/>
            <p:cNvSpPr/>
            <p:nvPr/>
          </p:nvSpPr>
          <p:spPr>
            <a:xfrm>
              <a:off x="5396968" y="3802990"/>
              <a:ext cx="134033" cy="157982"/>
            </a:xfrm>
            <a:custGeom>
              <a:avLst/>
              <a:gdLst/>
              <a:ahLst/>
              <a:cxnLst/>
              <a:rect l="l" t="t" r="r" b="b"/>
              <a:pathLst>
                <a:path w="2871" h="3384" extrusionOk="0">
                  <a:moveTo>
                    <a:pt x="960" y="0"/>
                  </a:moveTo>
                  <a:lnTo>
                    <a:pt x="905" y="121"/>
                  </a:lnTo>
                  <a:lnTo>
                    <a:pt x="1" y="2097"/>
                  </a:lnTo>
                  <a:lnTo>
                    <a:pt x="1557" y="3169"/>
                  </a:lnTo>
                  <a:lnTo>
                    <a:pt x="1874" y="3383"/>
                  </a:lnTo>
                  <a:lnTo>
                    <a:pt x="2871" y="1193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4160;p70"/>
            <p:cNvSpPr/>
            <p:nvPr/>
          </p:nvSpPr>
          <p:spPr>
            <a:xfrm>
              <a:off x="6141824" y="3585437"/>
              <a:ext cx="118813" cy="141876"/>
            </a:xfrm>
            <a:custGeom>
              <a:avLst/>
              <a:gdLst/>
              <a:ahLst/>
              <a:cxnLst/>
              <a:rect l="l" t="t" r="r" b="b"/>
              <a:pathLst>
                <a:path w="2545" h="3039" extrusionOk="0">
                  <a:moveTo>
                    <a:pt x="792" y="0"/>
                  </a:moveTo>
                  <a:lnTo>
                    <a:pt x="0" y="1874"/>
                  </a:lnTo>
                  <a:lnTo>
                    <a:pt x="1976" y="3039"/>
                  </a:lnTo>
                  <a:lnTo>
                    <a:pt x="2544" y="1109"/>
                  </a:lnTo>
                  <a:lnTo>
                    <a:pt x="802" y="1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4161;p70"/>
            <p:cNvSpPr/>
            <p:nvPr/>
          </p:nvSpPr>
          <p:spPr>
            <a:xfrm>
              <a:off x="5674976" y="3554531"/>
              <a:ext cx="343321" cy="391640"/>
            </a:xfrm>
            <a:custGeom>
              <a:avLst/>
              <a:gdLst/>
              <a:ahLst/>
              <a:cxnLst/>
              <a:rect l="l" t="t" r="r" b="b"/>
              <a:pathLst>
                <a:path w="7354" h="8389" extrusionOk="0">
                  <a:moveTo>
                    <a:pt x="2303" y="1"/>
                  </a:moveTo>
                  <a:lnTo>
                    <a:pt x="1" y="5462"/>
                  </a:lnTo>
                  <a:lnTo>
                    <a:pt x="4949" y="8388"/>
                  </a:lnTo>
                  <a:lnTo>
                    <a:pt x="7354" y="3151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4162;p70"/>
            <p:cNvSpPr/>
            <p:nvPr/>
          </p:nvSpPr>
          <p:spPr>
            <a:xfrm>
              <a:off x="5736320" y="3625446"/>
              <a:ext cx="218906" cy="249811"/>
            </a:xfrm>
            <a:custGeom>
              <a:avLst/>
              <a:gdLst/>
              <a:ahLst/>
              <a:cxnLst/>
              <a:rect l="l" t="t" r="r" b="b"/>
              <a:pathLst>
                <a:path w="4689" h="5351" extrusionOk="0">
                  <a:moveTo>
                    <a:pt x="1464" y="1"/>
                  </a:moveTo>
                  <a:lnTo>
                    <a:pt x="1" y="3486"/>
                  </a:lnTo>
                  <a:lnTo>
                    <a:pt x="3160" y="5350"/>
                  </a:lnTo>
                  <a:lnTo>
                    <a:pt x="4688" y="200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4163;p70"/>
            <p:cNvSpPr/>
            <p:nvPr/>
          </p:nvSpPr>
          <p:spPr>
            <a:xfrm>
              <a:off x="5680625" y="3272600"/>
              <a:ext cx="386832" cy="1039021"/>
            </a:xfrm>
            <a:custGeom>
              <a:avLst/>
              <a:gdLst/>
              <a:ahLst/>
              <a:cxnLst/>
              <a:rect l="l" t="t" r="r" b="b"/>
              <a:pathLst>
                <a:path w="8286" h="22256" extrusionOk="0">
                  <a:moveTo>
                    <a:pt x="103" y="1"/>
                  </a:moveTo>
                  <a:lnTo>
                    <a:pt x="1" y="113"/>
                  </a:lnTo>
                  <a:lnTo>
                    <a:pt x="75" y="187"/>
                  </a:lnTo>
                  <a:lnTo>
                    <a:pt x="812" y="989"/>
                  </a:lnTo>
                  <a:lnTo>
                    <a:pt x="1716" y="2088"/>
                  </a:lnTo>
                  <a:lnTo>
                    <a:pt x="2414" y="3030"/>
                  </a:lnTo>
                  <a:lnTo>
                    <a:pt x="3179" y="4139"/>
                  </a:lnTo>
                  <a:lnTo>
                    <a:pt x="3961" y="5415"/>
                  </a:lnTo>
                  <a:lnTo>
                    <a:pt x="4353" y="6114"/>
                  </a:lnTo>
                  <a:lnTo>
                    <a:pt x="4726" y="6785"/>
                  </a:lnTo>
                  <a:lnTo>
                    <a:pt x="5462" y="8295"/>
                  </a:lnTo>
                  <a:lnTo>
                    <a:pt x="6170" y="9991"/>
                  </a:lnTo>
                  <a:lnTo>
                    <a:pt x="6823" y="11864"/>
                  </a:lnTo>
                  <a:lnTo>
                    <a:pt x="7372" y="13905"/>
                  </a:lnTo>
                  <a:lnTo>
                    <a:pt x="7699" y="15546"/>
                  </a:lnTo>
                  <a:lnTo>
                    <a:pt x="7876" y="16682"/>
                  </a:lnTo>
                  <a:lnTo>
                    <a:pt x="8006" y="17857"/>
                  </a:lnTo>
                  <a:lnTo>
                    <a:pt x="8090" y="19068"/>
                  </a:lnTo>
                  <a:lnTo>
                    <a:pt x="8127" y="20317"/>
                  </a:lnTo>
                  <a:lnTo>
                    <a:pt x="8109" y="21594"/>
                  </a:lnTo>
                  <a:lnTo>
                    <a:pt x="8071" y="22246"/>
                  </a:lnTo>
                  <a:lnTo>
                    <a:pt x="8220" y="22255"/>
                  </a:lnTo>
                  <a:lnTo>
                    <a:pt x="8258" y="21594"/>
                  </a:lnTo>
                  <a:lnTo>
                    <a:pt x="8286" y="20308"/>
                  </a:lnTo>
                  <a:lnTo>
                    <a:pt x="8248" y="19059"/>
                  </a:lnTo>
                  <a:lnTo>
                    <a:pt x="8165" y="17847"/>
                  </a:lnTo>
                  <a:lnTo>
                    <a:pt x="8034" y="16664"/>
                  </a:lnTo>
                  <a:lnTo>
                    <a:pt x="7857" y="15518"/>
                  </a:lnTo>
                  <a:lnTo>
                    <a:pt x="7521" y="13868"/>
                  </a:lnTo>
                  <a:lnTo>
                    <a:pt x="6962" y="11818"/>
                  </a:lnTo>
                  <a:lnTo>
                    <a:pt x="6310" y="9935"/>
                  </a:lnTo>
                  <a:lnTo>
                    <a:pt x="5602" y="8230"/>
                  </a:lnTo>
                  <a:lnTo>
                    <a:pt x="4856" y="6711"/>
                  </a:lnTo>
                  <a:lnTo>
                    <a:pt x="4493" y="6030"/>
                  </a:lnTo>
                  <a:lnTo>
                    <a:pt x="4092" y="5332"/>
                  </a:lnTo>
                  <a:lnTo>
                    <a:pt x="3300" y="4055"/>
                  </a:lnTo>
                  <a:lnTo>
                    <a:pt x="2545" y="2936"/>
                  </a:lnTo>
                  <a:lnTo>
                    <a:pt x="1837" y="1995"/>
                  </a:lnTo>
                  <a:lnTo>
                    <a:pt x="923" y="877"/>
                  </a:lnTo>
                  <a:lnTo>
                    <a:pt x="187" y="7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4164;p70"/>
            <p:cNvSpPr/>
            <p:nvPr/>
          </p:nvSpPr>
          <p:spPr>
            <a:xfrm>
              <a:off x="5394354" y="3630675"/>
              <a:ext cx="866707" cy="272827"/>
            </a:xfrm>
            <a:custGeom>
              <a:avLst/>
              <a:gdLst/>
              <a:ahLst/>
              <a:cxnLst/>
              <a:rect l="l" t="t" r="r" b="b"/>
              <a:pathLst>
                <a:path w="18565" h="5844" extrusionOk="0">
                  <a:moveTo>
                    <a:pt x="15340" y="1"/>
                  </a:moveTo>
                  <a:lnTo>
                    <a:pt x="13355" y="150"/>
                  </a:lnTo>
                  <a:lnTo>
                    <a:pt x="11501" y="411"/>
                  </a:lnTo>
                  <a:lnTo>
                    <a:pt x="9777" y="783"/>
                  </a:lnTo>
                  <a:lnTo>
                    <a:pt x="8192" y="1231"/>
                  </a:lnTo>
                  <a:lnTo>
                    <a:pt x="6739" y="1734"/>
                  </a:lnTo>
                  <a:lnTo>
                    <a:pt x="5425" y="2284"/>
                  </a:lnTo>
                  <a:lnTo>
                    <a:pt x="4241" y="2843"/>
                  </a:lnTo>
                  <a:lnTo>
                    <a:pt x="3206" y="3412"/>
                  </a:lnTo>
                  <a:lnTo>
                    <a:pt x="1902" y="4232"/>
                  </a:lnTo>
                  <a:lnTo>
                    <a:pt x="224" y="5508"/>
                  </a:lnTo>
                  <a:lnTo>
                    <a:pt x="1" y="5732"/>
                  </a:lnTo>
                  <a:lnTo>
                    <a:pt x="112" y="5844"/>
                  </a:lnTo>
                  <a:lnTo>
                    <a:pt x="336" y="5620"/>
                  </a:lnTo>
                  <a:lnTo>
                    <a:pt x="1995" y="4353"/>
                  </a:lnTo>
                  <a:lnTo>
                    <a:pt x="3300" y="3542"/>
                  </a:lnTo>
                  <a:lnTo>
                    <a:pt x="4325" y="2983"/>
                  </a:lnTo>
                  <a:lnTo>
                    <a:pt x="5499" y="2414"/>
                  </a:lnTo>
                  <a:lnTo>
                    <a:pt x="6804" y="1874"/>
                  </a:lnTo>
                  <a:lnTo>
                    <a:pt x="8248" y="1371"/>
                  </a:lnTo>
                  <a:lnTo>
                    <a:pt x="9823" y="933"/>
                  </a:lnTo>
                  <a:lnTo>
                    <a:pt x="11538" y="569"/>
                  </a:lnTo>
                  <a:lnTo>
                    <a:pt x="13374" y="299"/>
                  </a:lnTo>
                  <a:lnTo>
                    <a:pt x="15350" y="159"/>
                  </a:lnTo>
                  <a:lnTo>
                    <a:pt x="17456" y="150"/>
                  </a:lnTo>
                  <a:lnTo>
                    <a:pt x="18555" y="215"/>
                  </a:lnTo>
                  <a:lnTo>
                    <a:pt x="18565" y="57"/>
                  </a:lnTo>
                  <a:lnTo>
                    <a:pt x="17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4165;p70"/>
            <p:cNvSpPr/>
            <p:nvPr/>
          </p:nvSpPr>
          <p:spPr>
            <a:xfrm>
              <a:off x="5967783" y="4270681"/>
              <a:ext cx="248037" cy="232818"/>
            </a:xfrm>
            <a:custGeom>
              <a:avLst/>
              <a:gdLst/>
              <a:ahLst/>
              <a:cxnLst/>
              <a:rect l="l" t="t" r="r" b="b"/>
              <a:pathLst>
                <a:path w="5313" h="4987" extrusionOk="0">
                  <a:moveTo>
                    <a:pt x="2247" y="0"/>
                  </a:moveTo>
                  <a:lnTo>
                    <a:pt x="476" y="802"/>
                  </a:lnTo>
                  <a:lnTo>
                    <a:pt x="1" y="4986"/>
                  </a:lnTo>
                  <a:lnTo>
                    <a:pt x="5313" y="2861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4166;p70"/>
            <p:cNvSpPr/>
            <p:nvPr/>
          </p:nvSpPr>
          <p:spPr>
            <a:xfrm>
              <a:off x="6240562" y="3603691"/>
              <a:ext cx="59663" cy="60084"/>
            </a:xfrm>
            <a:custGeom>
              <a:avLst/>
              <a:gdLst/>
              <a:ahLst/>
              <a:cxnLst/>
              <a:rect l="l" t="t" r="r" b="b"/>
              <a:pathLst>
                <a:path w="1278" h="1287" extrusionOk="0">
                  <a:moveTo>
                    <a:pt x="634" y="1"/>
                  </a:moveTo>
                  <a:lnTo>
                    <a:pt x="504" y="10"/>
                  </a:lnTo>
                  <a:lnTo>
                    <a:pt x="280" y="113"/>
                  </a:lnTo>
                  <a:lnTo>
                    <a:pt x="103" y="280"/>
                  </a:lnTo>
                  <a:lnTo>
                    <a:pt x="10" y="513"/>
                  </a:lnTo>
                  <a:lnTo>
                    <a:pt x="1" y="644"/>
                  </a:lnTo>
                  <a:lnTo>
                    <a:pt x="10" y="774"/>
                  </a:lnTo>
                  <a:lnTo>
                    <a:pt x="103" y="1007"/>
                  </a:lnTo>
                  <a:lnTo>
                    <a:pt x="280" y="1175"/>
                  </a:lnTo>
                  <a:lnTo>
                    <a:pt x="504" y="1278"/>
                  </a:lnTo>
                  <a:lnTo>
                    <a:pt x="634" y="1287"/>
                  </a:lnTo>
                  <a:lnTo>
                    <a:pt x="765" y="1278"/>
                  </a:lnTo>
                  <a:lnTo>
                    <a:pt x="998" y="1175"/>
                  </a:lnTo>
                  <a:lnTo>
                    <a:pt x="1175" y="1007"/>
                  </a:lnTo>
                  <a:lnTo>
                    <a:pt x="1268" y="774"/>
                  </a:lnTo>
                  <a:lnTo>
                    <a:pt x="1278" y="644"/>
                  </a:lnTo>
                  <a:lnTo>
                    <a:pt x="1268" y="513"/>
                  </a:lnTo>
                  <a:lnTo>
                    <a:pt x="1175" y="280"/>
                  </a:lnTo>
                  <a:lnTo>
                    <a:pt x="998" y="113"/>
                  </a:lnTo>
                  <a:lnTo>
                    <a:pt x="765" y="1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364355" y="1235710"/>
            <a:ext cx="7475855" cy="14839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HIỂU CHUNG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355" y="313690"/>
            <a:ext cx="5581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2647" y="2071537"/>
            <a:ext cx="275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6" y="483325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446" y="313509"/>
            <a:ext cx="381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chung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449"/>
          <p:cNvGrpSpPr/>
          <p:nvPr/>
        </p:nvGrpSpPr>
        <p:grpSpPr>
          <a:xfrm>
            <a:off x="8640840" y="4016148"/>
            <a:ext cx="610217" cy="1139225"/>
            <a:chOff x="0" y="0"/>
            <a:chExt cx="675288" cy="1337613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8" name="Shape 447"/>
            <p:cNvSpPr/>
            <p:nvPr/>
          </p:nvSpPr>
          <p:spPr>
            <a:xfrm>
              <a:off x="0" y="1145293"/>
              <a:ext cx="192323" cy="19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  <p:sp>
          <p:nvSpPr>
            <p:cNvPr id="9" name="Shape 448"/>
            <p:cNvSpPr/>
            <p:nvPr/>
          </p:nvSpPr>
          <p:spPr>
            <a:xfrm rot="1476006">
              <a:off x="361566" y="-48290"/>
              <a:ext cx="48316" cy="12856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</p:grpSp>
      <p:grpSp>
        <p:nvGrpSpPr>
          <p:cNvPr id="10" name="Group 452"/>
          <p:cNvGrpSpPr/>
          <p:nvPr/>
        </p:nvGrpSpPr>
        <p:grpSpPr>
          <a:xfrm>
            <a:off x="5558065" y="4016152"/>
            <a:ext cx="614644" cy="1139225"/>
            <a:chOff x="0" y="0"/>
            <a:chExt cx="680185" cy="1337614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11" name="Shape 450"/>
            <p:cNvSpPr/>
            <p:nvPr/>
          </p:nvSpPr>
          <p:spPr>
            <a:xfrm>
              <a:off x="0" y="1145293"/>
              <a:ext cx="192323" cy="19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  <p:sp>
          <p:nvSpPr>
            <p:cNvPr id="12" name="Shape 451"/>
            <p:cNvSpPr/>
            <p:nvPr/>
          </p:nvSpPr>
          <p:spPr>
            <a:xfrm rot="1476006">
              <a:off x="366464" y="-48291"/>
              <a:ext cx="48316" cy="128566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</p:grpSp>
      <p:grpSp>
        <p:nvGrpSpPr>
          <p:cNvPr id="13" name="Group 479"/>
          <p:cNvGrpSpPr/>
          <p:nvPr/>
        </p:nvGrpSpPr>
        <p:grpSpPr>
          <a:xfrm rot="745567">
            <a:off x="2625803" y="3830674"/>
            <a:ext cx="620404" cy="1139225"/>
            <a:chOff x="0" y="0"/>
            <a:chExt cx="686561" cy="1337614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14" name="Shape 477"/>
            <p:cNvSpPr/>
            <p:nvPr/>
          </p:nvSpPr>
          <p:spPr>
            <a:xfrm>
              <a:off x="0" y="1145294"/>
              <a:ext cx="192321" cy="19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  <p:sp>
          <p:nvSpPr>
            <p:cNvPr id="15" name="Shape 478"/>
            <p:cNvSpPr/>
            <p:nvPr/>
          </p:nvSpPr>
          <p:spPr>
            <a:xfrm rot="1476006">
              <a:off x="372839" y="-48290"/>
              <a:ext cx="48316" cy="12856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just">
                <a:defRPr>
                  <a:solidFill>
                    <a:srgbClr val="000000"/>
                  </a:solidFill>
                </a:defRPr>
              </a:pPr>
              <a:endParaRPr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  <a:sym typeface="Elsie" panose="02000000000000000000" charset="0"/>
              </a:endParaRPr>
            </a:p>
          </p:txBody>
        </p:sp>
      </p:grpSp>
      <p:grpSp>
        <p:nvGrpSpPr>
          <p:cNvPr id="16" name="组合 1"/>
          <p:cNvGrpSpPr/>
          <p:nvPr/>
        </p:nvGrpSpPr>
        <p:grpSpPr>
          <a:xfrm>
            <a:off x="2502819" y="2529538"/>
            <a:ext cx="6971841" cy="2058254"/>
            <a:chOff x="1478935" y="2097382"/>
            <a:chExt cx="7714293" cy="2416688"/>
          </a:xfrm>
        </p:grpSpPr>
        <p:grpSp>
          <p:nvGrpSpPr>
            <p:cNvPr id="17" name="Group 455"/>
            <p:cNvGrpSpPr/>
            <p:nvPr/>
          </p:nvGrpSpPr>
          <p:grpSpPr>
            <a:xfrm>
              <a:off x="6707468" y="2102438"/>
              <a:ext cx="765836" cy="1586373"/>
              <a:chOff x="0" y="0"/>
              <a:chExt cx="765934" cy="1586372"/>
            </a:xfrm>
            <a:solidFill>
              <a:schemeClr val="bg1">
                <a:lumMod val="60000"/>
                <a:lumOff val="40000"/>
              </a:schemeClr>
            </a:solidFill>
          </p:grpSpPr>
          <p:sp>
            <p:nvSpPr>
              <p:cNvPr id="44" name="Shape 453"/>
              <p:cNvSpPr/>
              <p:nvPr/>
            </p:nvSpPr>
            <p:spPr>
              <a:xfrm rot="20198661">
                <a:off x="413009" y="130314"/>
                <a:ext cx="56617" cy="150656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just">
                  <a:defRPr>
                    <a:solidFill>
                      <a:srgbClr val="000000"/>
                    </a:solidFill>
                  </a:defRPr>
                </a:pPr>
                <a:endParaRPr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  <p:sp>
            <p:nvSpPr>
              <p:cNvPr id="45" name="Shape 454"/>
              <p:cNvSpPr/>
              <p:nvPr/>
            </p:nvSpPr>
            <p:spPr>
              <a:xfrm>
                <a:off x="-1" y="-1"/>
                <a:ext cx="225366" cy="225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just">
                  <a:defRPr>
                    <a:solidFill>
                      <a:srgbClr val="000000"/>
                    </a:solidFill>
                  </a:defRPr>
                </a:pPr>
                <a:endParaRPr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18" name="Group 461"/>
            <p:cNvGrpSpPr/>
            <p:nvPr/>
          </p:nvGrpSpPr>
          <p:grpSpPr>
            <a:xfrm>
              <a:off x="7679718" y="2598012"/>
              <a:ext cx="1513510" cy="1913163"/>
              <a:chOff x="0" y="-1"/>
              <a:chExt cx="1513706" cy="1913161"/>
            </a:xfrm>
          </p:grpSpPr>
          <p:grpSp>
            <p:nvGrpSpPr>
              <p:cNvPr id="40" name="Group 458"/>
              <p:cNvGrpSpPr/>
              <p:nvPr/>
            </p:nvGrpSpPr>
            <p:grpSpPr>
              <a:xfrm>
                <a:off x="0" y="-1"/>
                <a:ext cx="805510" cy="1913161"/>
                <a:chOff x="0" y="0"/>
                <a:chExt cx="805510" cy="1913159"/>
              </a:xfrm>
            </p:grpSpPr>
            <p:sp>
              <p:nvSpPr>
                <p:cNvPr id="42" name="Shape 456"/>
                <p:cNvSpPr/>
                <p:nvPr/>
              </p:nvSpPr>
              <p:spPr>
                <a:xfrm>
                  <a:off x="0" y="0"/>
                  <a:ext cx="693579" cy="1913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0629" extrusionOk="0">
                      <a:moveTo>
                        <a:pt x="20624" y="12382"/>
                      </a:moveTo>
                      <a:cubicBezTo>
                        <a:pt x="21600" y="11233"/>
                        <a:pt x="21600" y="9395"/>
                        <a:pt x="20624" y="8246"/>
                      </a:cubicBezTo>
                      <a:cubicBezTo>
                        <a:pt x="14183" y="663"/>
                        <a:pt x="14183" y="663"/>
                        <a:pt x="14183" y="663"/>
                      </a:cubicBezTo>
                      <a:cubicBezTo>
                        <a:pt x="13207" y="-486"/>
                        <a:pt x="12427" y="-103"/>
                        <a:pt x="12427" y="1505"/>
                      </a:cubicBezTo>
                      <a:cubicBezTo>
                        <a:pt x="12427" y="1505"/>
                        <a:pt x="12427" y="1505"/>
                        <a:pt x="12427" y="1505"/>
                      </a:cubicBezTo>
                      <a:cubicBezTo>
                        <a:pt x="12427" y="3114"/>
                        <a:pt x="11320" y="4493"/>
                        <a:pt x="9954" y="4493"/>
                      </a:cubicBezTo>
                      <a:cubicBezTo>
                        <a:pt x="2472" y="4493"/>
                        <a:pt x="2472" y="4493"/>
                        <a:pt x="2472" y="4493"/>
                      </a:cubicBezTo>
                      <a:cubicBezTo>
                        <a:pt x="1106" y="4493"/>
                        <a:pt x="0" y="5795"/>
                        <a:pt x="0" y="7403"/>
                      </a:cubicBezTo>
                      <a:cubicBezTo>
                        <a:pt x="0" y="13225"/>
                        <a:pt x="0" y="13225"/>
                        <a:pt x="0" y="13225"/>
                      </a:cubicBezTo>
                      <a:cubicBezTo>
                        <a:pt x="0" y="14833"/>
                        <a:pt x="1106" y="16212"/>
                        <a:pt x="2472" y="16212"/>
                      </a:cubicBezTo>
                      <a:cubicBezTo>
                        <a:pt x="9954" y="16212"/>
                        <a:pt x="9954" y="16212"/>
                        <a:pt x="9954" y="16212"/>
                      </a:cubicBezTo>
                      <a:cubicBezTo>
                        <a:pt x="11320" y="16212"/>
                        <a:pt x="12427" y="17514"/>
                        <a:pt x="12427" y="19123"/>
                      </a:cubicBezTo>
                      <a:cubicBezTo>
                        <a:pt x="12427" y="19123"/>
                        <a:pt x="12427" y="19123"/>
                        <a:pt x="12427" y="19123"/>
                      </a:cubicBezTo>
                      <a:cubicBezTo>
                        <a:pt x="12427" y="20731"/>
                        <a:pt x="13207" y="21114"/>
                        <a:pt x="14183" y="19965"/>
                      </a:cubicBezTo>
                      <a:lnTo>
                        <a:pt x="20624" y="12382"/>
                      </a:lnTo>
                      <a:close/>
                    </a:path>
                  </a:pathLst>
                </a:cu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lIns="91437" tIns="45719" rIns="91437" bIns="45719" rtlCol="0" anchor="ctr"/>
                <a:lstStyle/>
                <a:p>
                  <a:pPr algn="ctr" rtl="0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  <p:sp>
              <p:nvSpPr>
                <p:cNvPr id="43" name="Shape 457"/>
                <p:cNvSpPr/>
                <p:nvPr/>
              </p:nvSpPr>
              <p:spPr>
                <a:xfrm>
                  <a:off x="0" y="416297"/>
                  <a:ext cx="805510" cy="1087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4" h="21600" extrusionOk="0">
                      <a:moveTo>
                        <a:pt x="0" y="5365"/>
                      </a:moveTo>
                      <a:cubicBezTo>
                        <a:pt x="0" y="16094"/>
                        <a:pt x="0" y="16094"/>
                        <a:pt x="0" y="16094"/>
                      </a:cubicBezTo>
                      <a:cubicBezTo>
                        <a:pt x="0" y="19059"/>
                        <a:pt x="3112" y="21600"/>
                        <a:pt x="6956" y="21600"/>
                      </a:cubicBezTo>
                      <a:cubicBezTo>
                        <a:pt x="9885" y="21600"/>
                        <a:pt x="9885" y="21600"/>
                        <a:pt x="9885" y="21600"/>
                      </a:cubicBezTo>
                      <a:cubicBezTo>
                        <a:pt x="18854" y="14541"/>
                        <a:pt x="18854" y="14541"/>
                        <a:pt x="18854" y="14541"/>
                      </a:cubicBezTo>
                      <a:cubicBezTo>
                        <a:pt x="21600" y="12424"/>
                        <a:pt x="21600" y="9035"/>
                        <a:pt x="18854" y="6918"/>
                      </a:cubicBezTo>
                      <a:cubicBezTo>
                        <a:pt x="9885" y="0"/>
                        <a:pt x="9885" y="0"/>
                        <a:pt x="9885" y="0"/>
                      </a:cubicBezTo>
                      <a:cubicBezTo>
                        <a:pt x="6956" y="0"/>
                        <a:pt x="6956" y="0"/>
                        <a:pt x="6956" y="0"/>
                      </a:cubicBezTo>
                      <a:cubicBezTo>
                        <a:pt x="3112" y="0"/>
                        <a:pt x="0" y="2400"/>
                        <a:pt x="0" y="5365"/>
                      </a:cubicBez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algn="just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</p:grpSp>
          <p:sp>
            <p:nvSpPr>
              <p:cNvPr id="41" name="Shape 459"/>
              <p:cNvSpPr/>
              <p:nvPr/>
            </p:nvSpPr>
            <p:spPr>
              <a:xfrm>
                <a:off x="937903" y="529982"/>
                <a:ext cx="575803" cy="707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200">
                    <a:latin typeface="+mj-lt"/>
                    <a:ea typeface="+mj-ea"/>
                    <a:cs typeface="+mj-cs"/>
                    <a:sym typeface="Source Sans Pro" panose="020B0503030403020204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rPr>
                  <a:t>e</a:t>
                </a:r>
                <a:endParaRPr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19" name="Group 467"/>
            <p:cNvGrpSpPr/>
            <p:nvPr/>
          </p:nvGrpSpPr>
          <p:grpSpPr>
            <a:xfrm>
              <a:off x="6060092" y="2598013"/>
              <a:ext cx="2312326" cy="1913355"/>
              <a:chOff x="0" y="-1"/>
              <a:chExt cx="2312626" cy="1913353"/>
            </a:xfrm>
          </p:grpSpPr>
          <p:grpSp>
            <p:nvGrpSpPr>
              <p:cNvPr id="36" name="Group 464"/>
              <p:cNvGrpSpPr/>
              <p:nvPr/>
            </p:nvGrpSpPr>
            <p:grpSpPr>
              <a:xfrm>
                <a:off x="0" y="-1"/>
                <a:ext cx="2312626" cy="1913353"/>
                <a:chOff x="0" y="0"/>
                <a:chExt cx="2312625" cy="1913351"/>
              </a:xfrm>
            </p:grpSpPr>
            <p:sp>
              <p:nvSpPr>
                <p:cNvPr id="38" name="Shape 462"/>
                <p:cNvSpPr/>
                <p:nvPr/>
              </p:nvSpPr>
              <p:spPr>
                <a:xfrm>
                  <a:off x="0" y="0"/>
                  <a:ext cx="2312625" cy="1913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0629" extrusionOk="0">
                      <a:moveTo>
                        <a:pt x="20624" y="12382"/>
                      </a:moveTo>
                      <a:cubicBezTo>
                        <a:pt x="21600" y="11233"/>
                        <a:pt x="21600" y="9395"/>
                        <a:pt x="20624" y="8246"/>
                      </a:cubicBezTo>
                      <a:cubicBezTo>
                        <a:pt x="14248" y="663"/>
                        <a:pt x="14248" y="663"/>
                        <a:pt x="14248" y="663"/>
                      </a:cubicBezTo>
                      <a:cubicBezTo>
                        <a:pt x="13272" y="-486"/>
                        <a:pt x="12427" y="-103"/>
                        <a:pt x="12427" y="1505"/>
                      </a:cubicBezTo>
                      <a:cubicBezTo>
                        <a:pt x="12427" y="1505"/>
                        <a:pt x="12427" y="1505"/>
                        <a:pt x="12427" y="1505"/>
                      </a:cubicBezTo>
                      <a:cubicBezTo>
                        <a:pt x="12427" y="3114"/>
                        <a:pt x="11320" y="4493"/>
                        <a:pt x="9954" y="4493"/>
                      </a:cubicBezTo>
                      <a:cubicBezTo>
                        <a:pt x="2537" y="4493"/>
                        <a:pt x="2537" y="4493"/>
                        <a:pt x="2537" y="4493"/>
                      </a:cubicBezTo>
                      <a:cubicBezTo>
                        <a:pt x="1171" y="4493"/>
                        <a:pt x="0" y="5795"/>
                        <a:pt x="0" y="7403"/>
                      </a:cubicBezTo>
                      <a:cubicBezTo>
                        <a:pt x="0" y="13225"/>
                        <a:pt x="0" y="13225"/>
                        <a:pt x="0" y="13225"/>
                      </a:cubicBezTo>
                      <a:cubicBezTo>
                        <a:pt x="0" y="14833"/>
                        <a:pt x="1171" y="16212"/>
                        <a:pt x="2537" y="16212"/>
                      </a:cubicBezTo>
                      <a:cubicBezTo>
                        <a:pt x="9954" y="16212"/>
                        <a:pt x="9954" y="16212"/>
                        <a:pt x="9954" y="16212"/>
                      </a:cubicBezTo>
                      <a:cubicBezTo>
                        <a:pt x="11320" y="16212"/>
                        <a:pt x="12427" y="17514"/>
                        <a:pt x="12427" y="19123"/>
                      </a:cubicBezTo>
                      <a:cubicBezTo>
                        <a:pt x="12427" y="19123"/>
                        <a:pt x="12427" y="19123"/>
                        <a:pt x="12427" y="19123"/>
                      </a:cubicBezTo>
                      <a:cubicBezTo>
                        <a:pt x="12427" y="20731"/>
                        <a:pt x="13272" y="21114"/>
                        <a:pt x="14248" y="19965"/>
                      </a:cubicBezTo>
                      <a:lnTo>
                        <a:pt x="20624" y="12382"/>
                      </a:lnTo>
                      <a:close/>
                    </a:path>
                  </a:pathLst>
                </a:cu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lIns="91437" tIns="45719" rIns="91437" bIns="45719" rtlCol="0" anchor="ctr"/>
                <a:lstStyle/>
                <a:p>
                  <a:pPr algn="ctr" rtl="0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  <p:sp>
              <p:nvSpPr>
                <p:cNvPr id="39" name="Shape 463"/>
                <p:cNvSpPr/>
                <p:nvPr/>
              </p:nvSpPr>
              <p:spPr>
                <a:xfrm>
                  <a:off x="0" y="416297"/>
                  <a:ext cx="812006" cy="1087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9" h="21600" extrusionOk="0">
                      <a:moveTo>
                        <a:pt x="0" y="5365"/>
                      </a:moveTo>
                      <a:cubicBezTo>
                        <a:pt x="0" y="16094"/>
                        <a:pt x="0" y="16094"/>
                        <a:pt x="0" y="16094"/>
                      </a:cubicBezTo>
                      <a:cubicBezTo>
                        <a:pt x="0" y="19059"/>
                        <a:pt x="3267" y="21600"/>
                        <a:pt x="7079" y="21600"/>
                      </a:cubicBezTo>
                      <a:cubicBezTo>
                        <a:pt x="9802" y="21600"/>
                        <a:pt x="9802" y="21600"/>
                        <a:pt x="9802" y="21600"/>
                      </a:cubicBezTo>
                      <a:cubicBezTo>
                        <a:pt x="18877" y="14541"/>
                        <a:pt x="18877" y="14541"/>
                        <a:pt x="18877" y="14541"/>
                      </a:cubicBezTo>
                      <a:cubicBezTo>
                        <a:pt x="21600" y="12424"/>
                        <a:pt x="21600" y="9035"/>
                        <a:pt x="18877" y="6918"/>
                      </a:cubicBezTo>
                      <a:cubicBezTo>
                        <a:pt x="9802" y="0"/>
                        <a:pt x="9802" y="0"/>
                        <a:pt x="9802" y="0"/>
                      </a:cubicBezTo>
                      <a:cubicBezTo>
                        <a:pt x="7079" y="0"/>
                        <a:pt x="7079" y="0"/>
                        <a:pt x="7079" y="0"/>
                      </a:cubicBezTo>
                      <a:cubicBezTo>
                        <a:pt x="3267" y="0"/>
                        <a:pt x="0" y="2400"/>
                        <a:pt x="0" y="5365"/>
                      </a:cubicBez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algn="just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</p:grpSp>
          <p:sp>
            <p:nvSpPr>
              <p:cNvPr id="37" name="Shape 465"/>
              <p:cNvSpPr/>
              <p:nvPr/>
            </p:nvSpPr>
            <p:spPr>
              <a:xfrm>
                <a:off x="1072009" y="510253"/>
                <a:ext cx="575803" cy="707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200">
                    <a:latin typeface="+mj-lt"/>
                    <a:ea typeface="+mj-ea"/>
                    <a:cs typeface="+mj-cs"/>
                    <a:sym typeface="Source Sans Pro" panose="020B0503030403020204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rPr>
                  <a:t>d</a:t>
                </a:r>
                <a:endParaRPr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20" name="Group 473"/>
            <p:cNvGrpSpPr/>
            <p:nvPr/>
          </p:nvGrpSpPr>
          <p:grpSpPr>
            <a:xfrm>
              <a:off x="4446944" y="2598012"/>
              <a:ext cx="2312325" cy="1913354"/>
              <a:chOff x="0" y="-1"/>
              <a:chExt cx="2312625" cy="1913352"/>
            </a:xfrm>
          </p:grpSpPr>
          <p:grpSp>
            <p:nvGrpSpPr>
              <p:cNvPr id="32" name="Group 470"/>
              <p:cNvGrpSpPr/>
              <p:nvPr/>
            </p:nvGrpSpPr>
            <p:grpSpPr>
              <a:xfrm>
                <a:off x="0" y="-1"/>
                <a:ext cx="2312625" cy="1913352"/>
                <a:chOff x="0" y="0"/>
                <a:chExt cx="2312624" cy="1913350"/>
              </a:xfrm>
            </p:grpSpPr>
            <p:sp>
              <p:nvSpPr>
                <p:cNvPr id="34" name="Shape 468"/>
                <p:cNvSpPr/>
                <p:nvPr/>
              </p:nvSpPr>
              <p:spPr>
                <a:xfrm>
                  <a:off x="0" y="0"/>
                  <a:ext cx="2312625" cy="1913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0629" extrusionOk="0">
                      <a:moveTo>
                        <a:pt x="20624" y="12382"/>
                      </a:moveTo>
                      <a:cubicBezTo>
                        <a:pt x="21600" y="11233"/>
                        <a:pt x="21600" y="9395"/>
                        <a:pt x="20624" y="8246"/>
                      </a:cubicBezTo>
                      <a:cubicBezTo>
                        <a:pt x="14183" y="663"/>
                        <a:pt x="14183" y="663"/>
                        <a:pt x="14183" y="663"/>
                      </a:cubicBezTo>
                      <a:cubicBezTo>
                        <a:pt x="13207" y="-486"/>
                        <a:pt x="12427" y="-103"/>
                        <a:pt x="12427" y="1505"/>
                      </a:cubicBezTo>
                      <a:cubicBezTo>
                        <a:pt x="12427" y="1505"/>
                        <a:pt x="12427" y="1505"/>
                        <a:pt x="12427" y="1505"/>
                      </a:cubicBezTo>
                      <a:cubicBezTo>
                        <a:pt x="12427" y="3114"/>
                        <a:pt x="11320" y="4493"/>
                        <a:pt x="9954" y="4493"/>
                      </a:cubicBezTo>
                      <a:cubicBezTo>
                        <a:pt x="2472" y="4493"/>
                        <a:pt x="2472" y="4493"/>
                        <a:pt x="2472" y="4493"/>
                      </a:cubicBezTo>
                      <a:cubicBezTo>
                        <a:pt x="1106" y="4493"/>
                        <a:pt x="0" y="5795"/>
                        <a:pt x="0" y="7403"/>
                      </a:cubicBezTo>
                      <a:cubicBezTo>
                        <a:pt x="0" y="13225"/>
                        <a:pt x="0" y="13225"/>
                        <a:pt x="0" y="13225"/>
                      </a:cubicBezTo>
                      <a:cubicBezTo>
                        <a:pt x="0" y="14833"/>
                        <a:pt x="1106" y="16212"/>
                        <a:pt x="2472" y="16212"/>
                      </a:cubicBezTo>
                      <a:cubicBezTo>
                        <a:pt x="9954" y="16212"/>
                        <a:pt x="9954" y="16212"/>
                        <a:pt x="9954" y="16212"/>
                      </a:cubicBezTo>
                      <a:cubicBezTo>
                        <a:pt x="11320" y="16212"/>
                        <a:pt x="12427" y="17514"/>
                        <a:pt x="12427" y="19123"/>
                      </a:cubicBezTo>
                      <a:cubicBezTo>
                        <a:pt x="12427" y="19123"/>
                        <a:pt x="12427" y="19123"/>
                        <a:pt x="12427" y="19123"/>
                      </a:cubicBezTo>
                      <a:cubicBezTo>
                        <a:pt x="12427" y="20731"/>
                        <a:pt x="13207" y="21114"/>
                        <a:pt x="14183" y="19965"/>
                      </a:cubicBezTo>
                      <a:lnTo>
                        <a:pt x="20624" y="12382"/>
                      </a:lnTo>
                      <a:close/>
                    </a:path>
                  </a:pathLst>
                </a:cu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lIns="91437" tIns="45719" rIns="91437" bIns="45719" rtlCol="0" anchor="ctr"/>
                <a:lstStyle/>
                <a:p>
                  <a:pPr algn="ctr" rtl="0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  <p:sp>
              <p:nvSpPr>
                <p:cNvPr id="35" name="Shape 469"/>
                <p:cNvSpPr/>
                <p:nvPr/>
              </p:nvSpPr>
              <p:spPr>
                <a:xfrm>
                  <a:off x="0" y="416297"/>
                  <a:ext cx="804254" cy="1087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4" h="21600" extrusionOk="0">
                      <a:moveTo>
                        <a:pt x="0" y="5365"/>
                      </a:moveTo>
                      <a:cubicBezTo>
                        <a:pt x="0" y="16094"/>
                        <a:pt x="0" y="16094"/>
                        <a:pt x="0" y="16094"/>
                      </a:cubicBezTo>
                      <a:cubicBezTo>
                        <a:pt x="0" y="19059"/>
                        <a:pt x="3112" y="21600"/>
                        <a:pt x="6956" y="21600"/>
                      </a:cubicBezTo>
                      <a:cubicBezTo>
                        <a:pt x="9885" y="21600"/>
                        <a:pt x="9885" y="21600"/>
                        <a:pt x="9885" y="21600"/>
                      </a:cubicBezTo>
                      <a:cubicBezTo>
                        <a:pt x="18854" y="14541"/>
                        <a:pt x="18854" y="14541"/>
                        <a:pt x="18854" y="14541"/>
                      </a:cubicBezTo>
                      <a:cubicBezTo>
                        <a:pt x="21600" y="12424"/>
                        <a:pt x="21600" y="9035"/>
                        <a:pt x="18854" y="6918"/>
                      </a:cubicBezTo>
                      <a:cubicBezTo>
                        <a:pt x="9885" y="0"/>
                        <a:pt x="9885" y="0"/>
                        <a:pt x="9885" y="0"/>
                      </a:cubicBezTo>
                      <a:cubicBezTo>
                        <a:pt x="6956" y="0"/>
                        <a:pt x="6956" y="0"/>
                        <a:pt x="6956" y="0"/>
                      </a:cubicBezTo>
                      <a:cubicBezTo>
                        <a:pt x="3112" y="0"/>
                        <a:pt x="0" y="2400"/>
                        <a:pt x="0" y="5365"/>
                      </a:cubicBez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algn="just">
                    <a:defRPr b="1"/>
                  </a:pPr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</p:grpSp>
          <p:sp>
            <p:nvSpPr>
              <p:cNvPr id="33" name="Shape 471"/>
              <p:cNvSpPr/>
              <p:nvPr/>
            </p:nvSpPr>
            <p:spPr>
              <a:xfrm>
                <a:off x="1038371" y="535804"/>
                <a:ext cx="575803" cy="707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200">
                    <a:latin typeface="+mj-lt"/>
                    <a:ea typeface="+mj-ea"/>
                    <a:cs typeface="+mj-cs"/>
                    <a:sym typeface="Source Sans Pro" panose="020B0503030403020204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rPr>
                  <a:t>c</a:t>
                </a:r>
                <a:endParaRPr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21" name="Group 476"/>
            <p:cNvGrpSpPr/>
            <p:nvPr/>
          </p:nvGrpSpPr>
          <p:grpSpPr>
            <a:xfrm>
              <a:off x="3388104" y="2097382"/>
              <a:ext cx="772039" cy="1586374"/>
              <a:chOff x="0" y="0"/>
              <a:chExt cx="772138" cy="1586372"/>
            </a:xfrm>
            <a:solidFill>
              <a:schemeClr val="bg1">
                <a:lumMod val="60000"/>
                <a:lumOff val="40000"/>
              </a:schemeClr>
            </a:solidFill>
          </p:grpSpPr>
          <p:sp>
            <p:nvSpPr>
              <p:cNvPr id="30" name="Shape 474"/>
              <p:cNvSpPr/>
              <p:nvPr/>
            </p:nvSpPr>
            <p:spPr>
              <a:xfrm>
                <a:off x="-1" y="-1"/>
                <a:ext cx="225366" cy="225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just">
                  <a:defRPr>
                    <a:solidFill>
                      <a:srgbClr val="000000"/>
                    </a:solidFill>
                  </a:defRPr>
                </a:pPr>
                <a:endParaRPr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  <p:sp>
            <p:nvSpPr>
              <p:cNvPr id="31" name="Shape 475"/>
              <p:cNvSpPr/>
              <p:nvPr/>
            </p:nvSpPr>
            <p:spPr>
              <a:xfrm rot="20198661">
                <a:off x="419213" y="130314"/>
                <a:ext cx="56617" cy="150656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just">
                  <a:defRPr>
                    <a:solidFill>
                      <a:srgbClr val="000000"/>
                    </a:solidFill>
                  </a:defRPr>
                </a:pPr>
                <a:endParaRPr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22" name="Group 487"/>
            <p:cNvGrpSpPr/>
            <p:nvPr/>
          </p:nvGrpSpPr>
          <p:grpSpPr>
            <a:xfrm>
              <a:off x="2826020" y="2600717"/>
              <a:ext cx="2314088" cy="1913353"/>
              <a:chOff x="0" y="-1"/>
              <a:chExt cx="2314387" cy="1913352"/>
            </a:xfrm>
          </p:grpSpPr>
          <p:grpSp>
            <p:nvGrpSpPr>
              <p:cNvPr id="26" name="Group 484"/>
              <p:cNvGrpSpPr/>
              <p:nvPr/>
            </p:nvGrpSpPr>
            <p:grpSpPr>
              <a:xfrm>
                <a:off x="0" y="-1"/>
                <a:ext cx="2314387" cy="1913352"/>
                <a:chOff x="0" y="-1"/>
                <a:chExt cx="2314386" cy="1913351"/>
              </a:xfrm>
            </p:grpSpPr>
            <p:sp>
              <p:nvSpPr>
                <p:cNvPr id="28" name="Shape 482"/>
                <p:cNvSpPr/>
                <p:nvPr/>
              </p:nvSpPr>
              <p:spPr>
                <a:xfrm>
                  <a:off x="0" y="-1"/>
                  <a:ext cx="2314386" cy="1913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2" h="20629" extrusionOk="0">
                      <a:moveTo>
                        <a:pt x="20689" y="12382"/>
                      </a:moveTo>
                      <a:cubicBezTo>
                        <a:pt x="21600" y="11233"/>
                        <a:pt x="21600" y="9395"/>
                        <a:pt x="20689" y="8246"/>
                      </a:cubicBezTo>
                      <a:cubicBezTo>
                        <a:pt x="14248" y="663"/>
                        <a:pt x="14248" y="663"/>
                        <a:pt x="14248" y="663"/>
                      </a:cubicBezTo>
                      <a:cubicBezTo>
                        <a:pt x="13272" y="-486"/>
                        <a:pt x="12492" y="-103"/>
                        <a:pt x="12492" y="1505"/>
                      </a:cubicBezTo>
                      <a:cubicBezTo>
                        <a:pt x="12492" y="1505"/>
                        <a:pt x="12492" y="1505"/>
                        <a:pt x="12492" y="1505"/>
                      </a:cubicBezTo>
                      <a:cubicBezTo>
                        <a:pt x="12492" y="3114"/>
                        <a:pt x="11320" y="4493"/>
                        <a:pt x="9954" y="4493"/>
                      </a:cubicBezTo>
                      <a:cubicBezTo>
                        <a:pt x="2537" y="4493"/>
                        <a:pt x="2537" y="4493"/>
                        <a:pt x="2537" y="4493"/>
                      </a:cubicBezTo>
                      <a:cubicBezTo>
                        <a:pt x="1171" y="4493"/>
                        <a:pt x="0" y="5795"/>
                        <a:pt x="0" y="7403"/>
                      </a:cubicBezTo>
                      <a:cubicBezTo>
                        <a:pt x="0" y="13225"/>
                        <a:pt x="0" y="13225"/>
                        <a:pt x="0" y="13225"/>
                      </a:cubicBezTo>
                      <a:cubicBezTo>
                        <a:pt x="0" y="14833"/>
                        <a:pt x="1171" y="16212"/>
                        <a:pt x="2537" y="16212"/>
                      </a:cubicBezTo>
                      <a:cubicBezTo>
                        <a:pt x="9954" y="16212"/>
                        <a:pt x="9954" y="16212"/>
                        <a:pt x="9954" y="16212"/>
                      </a:cubicBezTo>
                      <a:cubicBezTo>
                        <a:pt x="11320" y="16212"/>
                        <a:pt x="12492" y="17514"/>
                        <a:pt x="12492" y="19123"/>
                      </a:cubicBezTo>
                      <a:cubicBezTo>
                        <a:pt x="12492" y="19123"/>
                        <a:pt x="12492" y="19123"/>
                        <a:pt x="12492" y="19123"/>
                      </a:cubicBezTo>
                      <a:cubicBezTo>
                        <a:pt x="12492" y="20731"/>
                        <a:pt x="13272" y="21114"/>
                        <a:pt x="14248" y="19965"/>
                      </a:cubicBezTo>
                      <a:lnTo>
                        <a:pt x="20689" y="12382"/>
                      </a:lnTo>
                      <a:close/>
                    </a:path>
                  </a:pathLst>
                </a:cu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91437" tIns="45719" rIns="91437" bIns="45719" rtlCol="0" anchor="ctr"/>
                <a:lstStyle/>
                <a:p>
                  <a:pPr algn="ctr" rtl="0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  <p:sp>
              <p:nvSpPr>
                <p:cNvPr id="29" name="Shape 483"/>
                <p:cNvSpPr/>
                <p:nvPr/>
              </p:nvSpPr>
              <p:spPr>
                <a:xfrm>
                  <a:off x="0" y="416296"/>
                  <a:ext cx="812006" cy="10872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9" h="21600" extrusionOk="0">
                      <a:moveTo>
                        <a:pt x="0" y="5365"/>
                      </a:moveTo>
                      <a:cubicBezTo>
                        <a:pt x="0" y="16094"/>
                        <a:pt x="0" y="16094"/>
                        <a:pt x="0" y="16094"/>
                      </a:cubicBezTo>
                      <a:cubicBezTo>
                        <a:pt x="0" y="19059"/>
                        <a:pt x="3267" y="21600"/>
                        <a:pt x="7079" y="21600"/>
                      </a:cubicBezTo>
                      <a:cubicBezTo>
                        <a:pt x="9983" y="21600"/>
                        <a:pt x="9983" y="21600"/>
                        <a:pt x="9983" y="21600"/>
                      </a:cubicBezTo>
                      <a:cubicBezTo>
                        <a:pt x="18877" y="14541"/>
                        <a:pt x="18877" y="14541"/>
                        <a:pt x="18877" y="14541"/>
                      </a:cubicBezTo>
                      <a:cubicBezTo>
                        <a:pt x="21600" y="12424"/>
                        <a:pt x="21600" y="9035"/>
                        <a:pt x="18877" y="6918"/>
                      </a:cubicBezTo>
                      <a:cubicBezTo>
                        <a:pt x="9983" y="0"/>
                        <a:pt x="9983" y="0"/>
                        <a:pt x="9983" y="0"/>
                      </a:cubicBezTo>
                      <a:cubicBezTo>
                        <a:pt x="7079" y="0"/>
                        <a:pt x="7079" y="0"/>
                        <a:pt x="7079" y="0"/>
                      </a:cubicBezTo>
                      <a:cubicBezTo>
                        <a:pt x="3267" y="0"/>
                        <a:pt x="0" y="2400"/>
                        <a:pt x="0" y="5365"/>
                      </a:cubicBez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  <a:alpha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just"/>
                  <a:endParaRPr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endParaRPr>
                </a:p>
              </p:txBody>
            </p:sp>
          </p:grpSp>
          <p:sp>
            <p:nvSpPr>
              <p:cNvPr id="27" name="Shape 485"/>
              <p:cNvSpPr/>
              <p:nvPr/>
            </p:nvSpPr>
            <p:spPr>
              <a:xfrm>
                <a:off x="999428" y="515971"/>
                <a:ext cx="575802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200">
                    <a:latin typeface="+mj-lt"/>
                    <a:ea typeface="+mj-ea"/>
                    <a:cs typeface="+mj-cs"/>
                    <a:sym typeface="Source Sans Pro" panose="020B0503030403020204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</a:defRPr>
                </a:pPr>
                <a:r>
                  <a:rPr lang="en-US" sz="4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rPr>
                  <a:t>b</a:t>
                </a:r>
                <a:endParaRPr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  <p:grpSp>
          <p:nvGrpSpPr>
            <p:cNvPr id="23" name="Group 491"/>
            <p:cNvGrpSpPr/>
            <p:nvPr/>
          </p:nvGrpSpPr>
          <p:grpSpPr>
            <a:xfrm>
              <a:off x="1478935" y="2598014"/>
              <a:ext cx="2046264" cy="1913352"/>
              <a:chOff x="0" y="0"/>
              <a:chExt cx="2046529" cy="1913351"/>
            </a:xfrm>
          </p:grpSpPr>
          <p:sp>
            <p:nvSpPr>
              <p:cNvPr id="24" name="Shape 488"/>
              <p:cNvSpPr/>
              <p:nvPr/>
            </p:nvSpPr>
            <p:spPr>
              <a:xfrm>
                <a:off x="0" y="0"/>
                <a:ext cx="2046529" cy="1913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5" h="21077" extrusionOk="0">
                    <a:moveTo>
                      <a:pt x="12120" y="1"/>
                    </a:moveTo>
                    <a:cubicBezTo>
                      <a:pt x="12436" y="17"/>
                      <a:pt x="12818" y="237"/>
                      <a:pt x="13231" y="677"/>
                    </a:cubicBezTo>
                    <a:cubicBezTo>
                      <a:pt x="13231" y="677"/>
                      <a:pt x="13231" y="677"/>
                      <a:pt x="20499" y="8425"/>
                    </a:cubicBezTo>
                    <a:cubicBezTo>
                      <a:pt x="21600" y="9599"/>
                      <a:pt x="21600" y="11477"/>
                      <a:pt x="20499" y="12651"/>
                    </a:cubicBezTo>
                    <a:lnTo>
                      <a:pt x="13231" y="20399"/>
                    </a:lnTo>
                    <a:cubicBezTo>
                      <a:pt x="12130" y="21573"/>
                      <a:pt x="11249" y="21182"/>
                      <a:pt x="11249" y="19538"/>
                    </a:cubicBezTo>
                    <a:cubicBezTo>
                      <a:pt x="11249" y="17895"/>
                      <a:pt x="10001" y="16564"/>
                      <a:pt x="8459" y="16564"/>
                    </a:cubicBezTo>
                    <a:cubicBezTo>
                      <a:pt x="8459" y="16564"/>
                      <a:pt x="8459" y="16564"/>
                      <a:pt x="17" y="16564"/>
                    </a:cubicBezTo>
                    <a:lnTo>
                      <a:pt x="0" y="16562"/>
                    </a:lnTo>
                    <a:lnTo>
                      <a:pt x="73" y="16562"/>
                    </a:lnTo>
                    <a:cubicBezTo>
                      <a:pt x="569" y="16562"/>
                      <a:pt x="569" y="16562"/>
                      <a:pt x="569" y="16562"/>
                    </a:cubicBezTo>
                    <a:cubicBezTo>
                      <a:pt x="4166" y="12648"/>
                      <a:pt x="4166" y="12648"/>
                      <a:pt x="4166" y="12648"/>
                    </a:cubicBezTo>
                    <a:cubicBezTo>
                      <a:pt x="5267" y="11474"/>
                      <a:pt x="5267" y="9595"/>
                      <a:pt x="4166" y="8421"/>
                    </a:cubicBezTo>
                    <a:cubicBezTo>
                      <a:pt x="1018" y="5065"/>
                      <a:pt x="625" y="4645"/>
                      <a:pt x="576" y="4593"/>
                    </a:cubicBezTo>
                    <a:lnTo>
                      <a:pt x="573" y="4590"/>
                    </a:lnTo>
                    <a:lnTo>
                      <a:pt x="724" y="4590"/>
                    </a:lnTo>
                    <a:cubicBezTo>
                      <a:pt x="1633" y="4590"/>
                      <a:pt x="3710" y="4590"/>
                      <a:pt x="8459" y="4590"/>
                    </a:cubicBezTo>
                    <a:cubicBezTo>
                      <a:pt x="10001" y="4590"/>
                      <a:pt x="11249" y="3182"/>
                      <a:pt x="11249" y="1538"/>
                    </a:cubicBezTo>
                    <a:cubicBezTo>
                      <a:pt x="11249" y="511"/>
                      <a:pt x="11593" y="-27"/>
                      <a:pt x="12120" y="1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91437" tIns="45719" rIns="91437" bIns="45719" rtlCol="0" anchor="ctr"/>
              <a:lstStyle/>
              <a:p>
                <a:pPr algn="ctr" rtl="0"/>
                <a:endParaRPr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  <p:sp>
            <p:nvSpPr>
              <p:cNvPr id="25" name="Shape 489"/>
              <p:cNvSpPr/>
              <p:nvPr/>
            </p:nvSpPr>
            <p:spPr>
              <a:xfrm>
                <a:off x="808979" y="518674"/>
                <a:ext cx="575803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200">
                    <a:latin typeface="+mj-lt"/>
                    <a:ea typeface="+mj-ea"/>
                    <a:cs typeface="+mj-cs"/>
                    <a:sym typeface="Source Sans Pro" panose="020B0503030403020204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Elsie" panose="02000000000000000000" charset="0"/>
                    <a:cs typeface="Times New Roman" panose="02020603050405020304" pitchFamily="18" charset="0"/>
                    <a:sym typeface="Elsie" panose="02000000000000000000" charset="0"/>
                  </a:rPr>
                  <a:t>a</a:t>
                </a:r>
                <a:endParaRPr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Elsie" panose="02000000000000000000" charset="0"/>
                  <a:cs typeface="Times New Roman" panose="02020603050405020304" pitchFamily="18" charset="0"/>
                  <a:sym typeface="Elsie" panose="02000000000000000000" charset="0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1415074" y="5060422"/>
            <a:ext cx="177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01494" y="5903453"/>
            <a:ext cx="289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94335" y="1907499"/>
            <a:ext cx="306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3840" y="978535"/>
            <a:ext cx="5700395" cy="960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đẹp văn hoá truyền thống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01733" y="1907498"/>
            <a:ext cx="177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xứ</a:t>
            </a:r>
            <a:endParaRPr lang="en-US" sz="32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022" y="5903453"/>
            <a:ext cx="204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93210" y="4906010"/>
            <a:ext cx="4062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97346" y="945802"/>
            <a:ext cx="471399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</a:t>
            </a:r>
            <a:endParaRPr lang="en-US" sz="28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4190"/>
            <a:ext cx="10515600" cy="5673090"/>
          </a:xfrm>
        </p:spPr>
        <p:txBody>
          <a:bodyPr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cục: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-Đoạn 1: Từ đầu đến “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múa sư tử và lượn lồng tồng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”: Giới thiệu khái quát về hội lồng tồng.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-Đoạn 2: Tiếp theo đến “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cuộc vui chơi tiếp tục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”: Giới thiệu về trò chơi ném còn.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-Đoạn 3: Tiếp theo đến “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đọ tài với đối phương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”: Giới thiệu về trò chơi sư tử.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-Đoạn 4: Còn lại: Giới thiệu về hoạt động hát lượn.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9" y="2796901"/>
            <a:ext cx="3117724" cy="1751594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5016947" y="3672698"/>
            <a:ext cx="7175053" cy="0"/>
          </a:xfrm>
          <a:prstGeom prst="line">
            <a:avLst/>
          </a:prstGeom>
          <a:ln>
            <a:solidFill>
              <a:srgbClr val="4C4B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4376181" cy="2944874"/>
          </a:xfrm>
          <a:prstGeom prst="rect">
            <a:avLst/>
          </a:prstGeom>
        </p:spPr>
      </p:pic>
      <p:grpSp>
        <p:nvGrpSpPr>
          <p:cNvPr id="21" name="Google Shape;4116;p70"/>
          <p:cNvGrpSpPr/>
          <p:nvPr/>
        </p:nvGrpSpPr>
        <p:grpSpPr>
          <a:xfrm rot="-2700000">
            <a:off x="3074167" y="1062806"/>
            <a:ext cx="785089" cy="1116116"/>
            <a:chOff x="7598756" y="3540791"/>
            <a:chExt cx="735612" cy="1045777"/>
          </a:xfrm>
        </p:grpSpPr>
        <p:sp>
          <p:nvSpPr>
            <p:cNvPr id="22" name="Google Shape;4117;p70"/>
            <p:cNvSpPr/>
            <p:nvPr/>
          </p:nvSpPr>
          <p:spPr>
            <a:xfrm>
              <a:off x="7878884" y="3540791"/>
              <a:ext cx="205062" cy="27172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4118;p70"/>
            <p:cNvSpPr/>
            <p:nvPr/>
          </p:nvSpPr>
          <p:spPr>
            <a:xfrm>
              <a:off x="7901564" y="3643018"/>
              <a:ext cx="182382" cy="169493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4119;p70"/>
            <p:cNvSpPr/>
            <p:nvPr/>
          </p:nvSpPr>
          <p:spPr>
            <a:xfrm>
              <a:off x="8058168" y="3593121"/>
              <a:ext cx="248044" cy="240631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4120;p70"/>
            <p:cNvSpPr/>
            <p:nvPr/>
          </p:nvSpPr>
          <p:spPr>
            <a:xfrm>
              <a:off x="8058168" y="3644511"/>
              <a:ext cx="173476" cy="189241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4121;p70"/>
            <p:cNvSpPr/>
            <p:nvPr/>
          </p:nvSpPr>
          <p:spPr>
            <a:xfrm>
              <a:off x="8066079" y="3802609"/>
              <a:ext cx="268290" cy="216900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4122;p70"/>
            <p:cNvSpPr/>
            <p:nvPr/>
          </p:nvSpPr>
          <p:spPr>
            <a:xfrm>
              <a:off x="8066079" y="3802609"/>
              <a:ext cx="182326" cy="173420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4123;p70"/>
            <p:cNvSpPr/>
            <p:nvPr/>
          </p:nvSpPr>
          <p:spPr>
            <a:xfrm>
              <a:off x="7933704" y="3844594"/>
              <a:ext cx="188743" cy="283558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4124;p70"/>
            <p:cNvSpPr/>
            <p:nvPr/>
          </p:nvSpPr>
          <p:spPr>
            <a:xfrm>
              <a:off x="7949027" y="3844594"/>
              <a:ext cx="173420" cy="166506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4125;p70"/>
            <p:cNvSpPr/>
            <p:nvPr/>
          </p:nvSpPr>
          <p:spPr>
            <a:xfrm>
              <a:off x="7753867" y="3767980"/>
              <a:ext cx="284111" cy="17939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4126;p70"/>
            <p:cNvSpPr/>
            <p:nvPr/>
          </p:nvSpPr>
          <p:spPr>
            <a:xfrm>
              <a:off x="7874403" y="3767980"/>
              <a:ext cx="163574" cy="174969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4127;p70"/>
            <p:cNvSpPr/>
            <p:nvPr/>
          </p:nvSpPr>
          <p:spPr>
            <a:xfrm>
              <a:off x="7978677" y="3752712"/>
              <a:ext cx="159093" cy="148749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34" name="Google Shape;4128;p70"/>
            <p:cNvGrpSpPr/>
            <p:nvPr/>
          </p:nvGrpSpPr>
          <p:grpSpPr>
            <a:xfrm>
              <a:off x="7598756" y="4194312"/>
              <a:ext cx="405145" cy="392256"/>
              <a:chOff x="7598756" y="4194312"/>
              <a:chExt cx="405145" cy="392256"/>
            </a:xfrm>
          </p:grpSpPr>
          <p:sp>
            <p:nvSpPr>
              <p:cNvPr id="35" name="Google Shape;4129;p70"/>
              <p:cNvSpPr/>
              <p:nvPr/>
            </p:nvSpPr>
            <p:spPr>
              <a:xfrm>
                <a:off x="7706460" y="4194312"/>
                <a:ext cx="97857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403" extrusionOk="0">
                    <a:moveTo>
                      <a:pt x="706" y="1"/>
                    </a:moveTo>
                    <a:lnTo>
                      <a:pt x="554" y="18"/>
                    </a:lnTo>
                    <a:lnTo>
                      <a:pt x="331" y="117"/>
                    </a:lnTo>
                    <a:lnTo>
                      <a:pt x="215" y="233"/>
                    </a:lnTo>
                    <a:lnTo>
                      <a:pt x="117" y="358"/>
                    </a:lnTo>
                    <a:lnTo>
                      <a:pt x="10" y="661"/>
                    </a:lnTo>
                    <a:lnTo>
                      <a:pt x="1" y="822"/>
                    </a:lnTo>
                    <a:lnTo>
                      <a:pt x="1" y="983"/>
                    </a:lnTo>
                    <a:lnTo>
                      <a:pt x="54" y="1304"/>
                    </a:lnTo>
                    <a:lnTo>
                      <a:pt x="99" y="1456"/>
                    </a:lnTo>
                    <a:lnTo>
                      <a:pt x="206" y="1751"/>
                    </a:lnTo>
                    <a:lnTo>
                      <a:pt x="340" y="2037"/>
                    </a:lnTo>
                    <a:lnTo>
                      <a:pt x="474" y="2287"/>
                    </a:lnTo>
                    <a:lnTo>
                      <a:pt x="804" y="2751"/>
                    </a:lnTo>
                    <a:lnTo>
                      <a:pt x="992" y="2965"/>
                    </a:lnTo>
                    <a:lnTo>
                      <a:pt x="1117" y="3099"/>
                    </a:lnTo>
                    <a:lnTo>
                      <a:pt x="1429" y="3349"/>
                    </a:lnTo>
                    <a:lnTo>
                      <a:pt x="1590" y="3403"/>
                    </a:lnTo>
                    <a:lnTo>
                      <a:pt x="1679" y="3385"/>
                    </a:lnTo>
                    <a:lnTo>
                      <a:pt x="1715" y="3349"/>
                    </a:lnTo>
                    <a:lnTo>
                      <a:pt x="1751" y="3305"/>
                    </a:lnTo>
                    <a:lnTo>
                      <a:pt x="1769" y="3180"/>
                    </a:lnTo>
                    <a:lnTo>
                      <a:pt x="1760" y="3117"/>
                    </a:lnTo>
                    <a:lnTo>
                      <a:pt x="1706" y="2563"/>
                    </a:lnTo>
                    <a:lnTo>
                      <a:pt x="1563" y="1447"/>
                    </a:lnTo>
                    <a:lnTo>
                      <a:pt x="1447" y="902"/>
                    </a:lnTo>
                    <a:lnTo>
                      <a:pt x="1412" y="760"/>
                    </a:lnTo>
                    <a:lnTo>
                      <a:pt x="1322" y="483"/>
                    </a:lnTo>
                    <a:lnTo>
                      <a:pt x="1242" y="349"/>
                    </a:lnTo>
                    <a:lnTo>
                      <a:pt x="1162" y="233"/>
                    </a:lnTo>
                    <a:lnTo>
                      <a:pt x="929" y="45"/>
                    </a:lnTo>
                    <a:lnTo>
                      <a:pt x="786" y="9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4130;p70"/>
              <p:cNvSpPr/>
              <p:nvPr/>
            </p:nvSpPr>
            <p:spPr>
              <a:xfrm>
                <a:off x="7737105" y="4262463"/>
                <a:ext cx="62785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189" extrusionOk="0">
                    <a:moveTo>
                      <a:pt x="402" y="1"/>
                    </a:moveTo>
                    <a:lnTo>
                      <a:pt x="215" y="72"/>
                    </a:lnTo>
                    <a:lnTo>
                      <a:pt x="134" y="144"/>
                    </a:lnTo>
                    <a:lnTo>
                      <a:pt x="72" y="233"/>
                    </a:lnTo>
                    <a:lnTo>
                      <a:pt x="9" y="421"/>
                    </a:lnTo>
                    <a:lnTo>
                      <a:pt x="0" y="528"/>
                    </a:lnTo>
                    <a:lnTo>
                      <a:pt x="9" y="733"/>
                    </a:lnTo>
                    <a:lnTo>
                      <a:pt x="63" y="930"/>
                    </a:lnTo>
                    <a:lnTo>
                      <a:pt x="134" y="1126"/>
                    </a:lnTo>
                    <a:lnTo>
                      <a:pt x="215" y="1305"/>
                    </a:lnTo>
                    <a:lnTo>
                      <a:pt x="304" y="1465"/>
                    </a:lnTo>
                    <a:lnTo>
                      <a:pt x="518" y="1769"/>
                    </a:lnTo>
                    <a:lnTo>
                      <a:pt x="634" y="1903"/>
                    </a:lnTo>
                    <a:lnTo>
                      <a:pt x="715" y="1983"/>
                    </a:lnTo>
                    <a:lnTo>
                      <a:pt x="920" y="2153"/>
                    </a:lnTo>
                    <a:lnTo>
                      <a:pt x="1045" y="2189"/>
                    </a:lnTo>
                    <a:lnTo>
                      <a:pt x="1099" y="2153"/>
                    </a:lnTo>
                    <a:lnTo>
                      <a:pt x="1134" y="2082"/>
                    </a:lnTo>
                    <a:lnTo>
                      <a:pt x="1125" y="2001"/>
                    </a:lnTo>
                    <a:lnTo>
                      <a:pt x="1090" y="1644"/>
                    </a:lnTo>
                    <a:lnTo>
                      <a:pt x="1000" y="930"/>
                    </a:lnTo>
                    <a:lnTo>
                      <a:pt x="929" y="581"/>
                    </a:lnTo>
                    <a:lnTo>
                      <a:pt x="884" y="394"/>
                    </a:lnTo>
                    <a:lnTo>
                      <a:pt x="795" y="224"/>
                    </a:lnTo>
                    <a:lnTo>
                      <a:pt x="741" y="144"/>
                    </a:lnTo>
                    <a:lnTo>
                      <a:pt x="599" y="28"/>
                    </a:lnTo>
                    <a:lnTo>
                      <a:pt x="500" y="10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4131;p70"/>
              <p:cNvSpPr/>
              <p:nvPr/>
            </p:nvSpPr>
            <p:spPr>
              <a:xfrm>
                <a:off x="7802767" y="4225953"/>
                <a:ext cx="144323" cy="1595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885" extrusionOk="0">
                    <a:moveTo>
                      <a:pt x="1939" y="0"/>
                    </a:moveTo>
                    <a:lnTo>
                      <a:pt x="1626" y="63"/>
                    </a:lnTo>
                    <a:lnTo>
                      <a:pt x="1474" y="125"/>
                    </a:lnTo>
                    <a:lnTo>
                      <a:pt x="1340" y="214"/>
                    </a:lnTo>
                    <a:lnTo>
                      <a:pt x="1090" y="420"/>
                    </a:lnTo>
                    <a:lnTo>
                      <a:pt x="983" y="536"/>
                    </a:lnTo>
                    <a:lnTo>
                      <a:pt x="778" y="768"/>
                    </a:lnTo>
                    <a:lnTo>
                      <a:pt x="590" y="1027"/>
                    </a:lnTo>
                    <a:lnTo>
                      <a:pt x="447" y="1268"/>
                    </a:lnTo>
                    <a:lnTo>
                      <a:pt x="206" y="1786"/>
                    </a:lnTo>
                    <a:lnTo>
                      <a:pt x="117" y="2054"/>
                    </a:lnTo>
                    <a:lnTo>
                      <a:pt x="64" y="2233"/>
                    </a:lnTo>
                    <a:lnTo>
                      <a:pt x="1" y="2634"/>
                    </a:lnTo>
                    <a:lnTo>
                      <a:pt x="37" y="2786"/>
                    </a:lnTo>
                    <a:lnTo>
                      <a:pt x="99" y="2858"/>
                    </a:lnTo>
                    <a:lnTo>
                      <a:pt x="144" y="2875"/>
                    </a:lnTo>
                    <a:lnTo>
                      <a:pt x="206" y="2884"/>
                    </a:lnTo>
                    <a:lnTo>
                      <a:pt x="314" y="2840"/>
                    </a:lnTo>
                    <a:lnTo>
                      <a:pt x="367" y="2804"/>
                    </a:lnTo>
                    <a:lnTo>
                      <a:pt x="823" y="2474"/>
                    </a:lnTo>
                    <a:lnTo>
                      <a:pt x="1716" y="1795"/>
                    </a:lnTo>
                    <a:lnTo>
                      <a:pt x="2135" y="1420"/>
                    </a:lnTo>
                    <a:lnTo>
                      <a:pt x="2242" y="1322"/>
                    </a:lnTo>
                    <a:lnTo>
                      <a:pt x="2430" y="1098"/>
                    </a:lnTo>
                    <a:lnTo>
                      <a:pt x="2510" y="973"/>
                    </a:lnTo>
                    <a:lnTo>
                      <a:pt x="2573" y="839"/>
                    </a:lnTo>
                    <a:lnTo>
                      <a:pt x="2609" y="545"/>
                    </a:lnTo>
                    <a:lnTo>
                      <a:pt x="2573" y="411"/>
                    </a:lnTo>
                    <a:lnTo>
                      <a:pt x="2546" y="330"/>
                    </a:lnTo>
                    <a:lnTo>
                      <a:pt x="2448" y="205"/>
                    </a:lnTo>
                    <a:lnTo>
                      <a:pt x="2251" y="63"/>
                    </a:lnTo>
                    <a:lnTo>
                      <a:pt x="2100" y="18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4132;p70"/>
              <p:cNvSpPr/>
              <p:nvPr/>
            </p:nvSpPr>
            <p:spPr>
              <a:xfrm>
                <a:off x="7802325" y="4280773"/>
                <a:ext cx="92878" cy="102282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49" extrusionOk="0">
                    <a:moveTo>
                      <a:pt x="1241" y="0"/>
                    </a:moveTo>
                    <a:lnTo>
                      <a:pt x="1045" y="45"/>
                    </a:lnTo>
                    <a:lnTo>
                      <a:pt x="947" y="81"/>
                    </a:lnTo>
                    <a:lnTo>
                      <a:pt x="777" y="197"/>
                    </a:lnTo>
                    <a:lnTo>
                      <a:pt x="634" y="349"/>
                    </a:lnTo>
                    <a:lnTo>
                      <a:pt x="500" y="500"/>
                    </a:lnTo>
                    <a:lnTo>
                      <a:pt x="384" y="661"/>
                    </a:lnTo>
                    <a:lnTo>
                      <a:pt x="286" y="822"/>
                    </a:lnTo>
                    <a:lnTo>
                      <a:pt x="134" y="1152"/>
                    </a:lnTo>
                    <a:lnTo>
                      <a:pt x="80" y="1322"/>
                    </a:lnTo>
                    <a:lnTo>
                      <a:pt x="45" y="1429"/>
                    </a:lnTo>
                    <a:lnTo>
                      <a:pt x="0" y="1688"/>
                    </a:lnTo>
                    <a:lnTo>
                      <a:pt x="36" y="1822"/>
                    </a:lnTo>
                    <a:lnTo>
                      <a:pt x="89" y="1849"/>
                    </a:lnTo>
                    <a:lnTo>
                      <a:pt x="170" y="1849"/>
                    </a:lnTo>
                    <a:lnTo>
                      <a:pt x="232" y="1795"/>
                    </a:lnTo>
                    <a:lnTo>
                      <a:pt x="527" y="1590"/>
                    </a:lnTo>
                    <a:lnTo>
                      <a:pt x="1098" y="1152"/>
                    </a:lnTo>
                    <a:lnTo>
                      <a:pt x="1366" y="911"/>
                    </a:lnTo>
                    <a:lnTo>
                      <a:pt x="1509" y="786"/>
                    </a:lnTo>
                    <a:lnTo>
                      <a:pt x="1607" y="625"/>
                    </a:lnTo>
                    <a:lnTo>
                      <a:pt x="1652" y="545"/>
                    </a:lnTo>
                    <a:lnTo>
                      <a:pt x="1679" y="357"/>
                    </a:lnTo>
                    <a:lnTo>
                      <a:pt x="1652" y="268"/>
                    </a:lnTo>
                    <a:lnTo>
                      <a:pt x="1607" y="170"/>
                    </a:lnTo>
                    <a:lnTo>
                      <a:pt x="1447" y="45"/>
                    </a:lnTo>
                    <a:lnTo>
                      <a:pt x="1348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4133;p70"/>
              <p:cNvSpPr/>
              <p:nvPr/>
            </p:nvSpPr>
            <p:spPr>
              <a:xfrm>
                <a:off x="7810180" y="4366239"/>
                <a:ext cx="193722" cy="9044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35" extrusionOk="0">
                    <a:moveTo>
                      <a:pt x="1546" y="0"/>
                    </a:moveTo>
                    <a:lnTo>
                      <a:pt x="983" y="45"/>
                    </a:lnTo>
                    <a:lnTo>
                      <a:pt x="706" y="107"/>
                    </a:lnTo>
                    <a:lnTo>
                      <a:pt x="528" y="143"/>
                    </a:lnTo>
                    <a:lnTo>
                      <a:pt x="153" y="286"/>
                    </a:lnTo>
                    <a:lnTo>
                      <a:pt x="28" y="402"/>
                    </a:lnTo>
                    <a:lnTo>
                      <a:pt x="1" y="491"/>
                    </a:lnTo>
                    <a:lnTo>
                      <a:pt x="10" y="536"/>
                    </a:lnTo>
                    <a:lnTo>
                      <a:pt x="28" y="590"/>
                    </a:lnTo>
                    <a:lnTo>
                      <a:pt x="126" y="670"/>
                    </a:lnTo>
                    <a:lnTo>
                      <a:pt x="188" y="697"/>
                    </a:lnTo>
                    <a:lnTo>
                      <a:pt x="697" y="929"/>
                    </a:lnTo>
                    <a:lnTo>
                      <a:pt x="1733" y="1357"/>
                    </a:lnTo>
                    <a:lnTo>
                      <a:pt x="2260" y="1536"/>
                    </a:lnTo>
                    <a:lnTo>
                      <a:pt x="2403" y="1581"/>
                    </a:lnTo>
                    <a:lnTo>
                      <a:pt x="2689" y="1634"/>
                    </a:lnTo>
                    <a:lnTo>
                      <a:pt x="2841" y="1634"/>
                    </a:lnTo>
                    <a:lnTo>
                      <a:pt x="2984" y="1625"/>
                    </a:lnTo>
                    <a:lnTo>
                      <a:pt x="3260" y="1518"/>
                    </a:lnTo>
                    <a:lnTo>
                      <a:pt x="3359" y="1411"/>
                    </a:lnTo>
                    <a:lnTo>
                      <a:pt x="3412" y="1349"/>
                    </a:lnTo>
                    <a:lnTo>
                      <a:pt x="3475" y="1206"/>
                    </a:lnTo>
                    <a:lnTo>
                      <a:pt x="3501" y="965"/>
                    </a:lnTo>
                    <a:lnTo>
                      <a:pt x="3457" y="804"/>
                    </a:lnTo>
                    <a:lnTo>
                      <a:pt x="3394" y="661"/>
                    </a:lnTo>
                    <a:lnTo>
                      <a:pt x="3189" y="411"/>
                    </a:lnTo>
                    <a:lnTo>
                      <a:pt x="3055" y="322"/>
                    </a:lnTo>
                    <a:lnTo>
                      <a:pt x="2912" y="241"/>
                    </a:lnTo>
                    <a:lnTo>
                      <a:pt x="2617" y="134"/>
                    </a:lnTo>
                    <a:lnTo>
                      <a:pt x="2457" y="98"/>
                    </a:lnTo>
                    <a:lnTo>
                      <a:pt x="2144" y="36"/>
                    </a:lnTo>
                    <a:lnTo>
                      <a:pt x="1832" y="9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134;p70"/>
              <p:cNvSpPr/>
              <p:nvPr/>
            </p:nvSpPr>
            <p:spPr>
              <a:xfrm>
                <a:off x="7810678" y="4373153"/>
                <a:ext cx="124077" cy="578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045" extrusionOk="0">
                    <a:moveTo>
                      <a:pt x="992" y="0"/>
                    </a:moveTo>
                    <a:lnTo>
                      <a:pt x="626" y="27"/>
                    </a:lnTo>
                    <a:lnTo>
                      <a:pt x="447" y="63"/>
                    </a:lnTo>
                    <a:lnTo>
                      <a:pt x="340" y="89"/>
                    </a:lnTo>
                    <a:lnTo>
                      <a:pt x="90" y="188"/>
                    </a:lnTo>
                    <a:lnTo>
                      <a:pt x="1" y="277"/>
                    </a:lnTo>
                    <a:lnTo>
                      <a:pt x="1" y="340"/>
                    </a:lnTo>
                    <a:lnTo>
                      <a:pt x="46" y="411"/>
                    </a:lnTo>
                    <a:lnTo>
                      <a:pt x="117" y="447"/>
                    </a:lnTo>
                    <a:lnTo>
                      <a:pt x="447" y="590"/>
                    </a:lnTo>
                    <a:lnTo>
                      <a:pt x="1108" y="866"/>
                    </a:lnTo>
                    <a:lnTo>
                      <a:pt x="1448" y="982"/>
                    </a:lnTo>
                    <a:lnTo>
                      <a:pt x="1635" y="1036"/>
                    </a:lnTo>
                    <a:lnTo>
                      <a:pt x="1814" y="1045"/>
                    </a:lnTo>
                    <a:lnTo>
                      <a:pt x="1912" y="1045"/>
                    </a:lnTo>
                    <a:lnTo>
                      <a:pt x="2090" y="974"/>
                    </a:lnTo>
                    <a:lnTo>
                      <a:pt x="2153" y="902"/>
                    </a:lnTo>
                    <a:lnTo>
                      <a:pt x="2216" y="822"/>
                    </a:lnTo>
                    <a:lnTo>
                      <a:pt x="2242" y="616"/>
                    </a:lnTo>
                    <a:lnTo>
                      <a:pt x="2216" y="518"/>
                    </a:lnTo>
                    <a:lnTo>
                      <a:pt x="2180" y="420"/>
                    </a:lnTo>
                    <a:lnTo>
                      <a:pt x="2046" y="268"/>
                    </a:lnTo>
                    <a:lnTo>
                      <a:pt x="1957" y="206"/>
                    </a:lnTo>
                    <a:lnTo>
                      <a:pt x="1778" y="107"/>
                    </a:lnTo>
                    <a:lnTo>
                      <a:pt x="1573" y="63"/>
                    </a:lnTo>
                    <a:lnTo>
                      <a:pt x="1376" y="18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35;p70"/>
              <p:cNvSpPr/>
              <p:nvPr/>
            </p:nvSpPr>
            <p:spPr>
              <a:xfrm>
                <a:off x="7798342" y="4398323"/>
                <a:ext cx="97359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403" extrusionOk="0">
                    <a:moveTo>
                      <a:pt x="179" y="1"/>
                    </a:moveTo>
                    <a:lnTo>
                      <a:pt x="90" y="18"/>
                    </a:lnTo>
                    <a:lnTo>
                      <a:pt x="54" y="54"/>
                    </a:lnTo>
                    <a:lnTo>
                      <a:pt x="18" y="99"/>
                    </a:lnTo>
                    <a:lnTo>
                      <a:pt x="1" y="224"/>
                    </a:lnTo>
                    <a:lnTo>
                      <a:pt x="1" y="286"/>
                    </a:lnTo>
                    <a:lnTo>
                      <a:pt x="54" y="840"/>
                    </a:lnTo>
                    <a:lnTo>
                      <a:pt x="197" y="1956"/>
                    </a:lnTo>
                    <a:lnTo>
                      <a:pt x="313" y="2501"/>
                    </a:lnTo>
                    <a:lnTo>
                      <a:pt x="340" y="2644"/>
                    </a:lnTo>
                    <a:lnTo>
                      <a:pt x="438" y="2930"/>
                    </a:lnTo>
                    <a:lnTo>
                      <a:pt x="510" y="3055"/>
                    </a:lnTo>
                    <a:lnTo>
                      <a:pt x="590" y="3180"/>
                    </a:lnTo>
                    <a:lnTo>
                      <a:pt x="822" y="3358"/>
                    </a:lnTo>
                    <a:lnTo>
                      <a:pt x="965" y="3394"/>
                    </a:lnTo>
                    <a:lnTo>
                      <a:pt x="1045" y="3403"/>
                    </a:lnTo>
                    <a:lnTo>
                      <a:pt x="1206" y="3385"/>
                    </a:lnTo>
                    <a:lnTo>
                      <a:pt x="1420" y="3287"/>
                    </a:lnTo>
                    <a:lnTo>
                      <a:pt x="1537" y="3180"/>
                    </a:lnTo>
                    <a:lnTo>
                      <a:pt x="1635" y="3055"/>
                    </a:lnTo>
                    <a:lnTo>
                      <a:pt x="1742" y="2751"/>
                    </a:lnTo>
                    <a:lnTo>
                      <a:pt x="1760" y="2590"/>
                    </a:lnTo>
                    <a:lnTo>
                      <a:pt x="1760" y="2430"/>
                    </a:lnTo>
                    <a:lnTo>
                      <a:pt x="1706" y="2108"/>
                    </a:lnTo>
                    <a:lnTo>
                      <a:pt x="1653" y="1956"/>
                    </a:lnTo>
                    <a:lnTo>
                      <a:pt x="1554" y="1653"/>
                    </a:lnTo>
                    <a:lnTo>
                      <a:pt x="1420" y="1367"/>
                    </a:lnTo>
                    <a:lnTo>
                      <a:pt x="1287" y="1117"/>
                    </a:lnTo>
                    <a:lnTo>
                      <a:pt x="965" y="652"/>
                    </a:lnTo>
                    <a:lnTo>
                      <a:pt x="769" y="447"/>
                    </a:lnTo>
                    <a:lnTo>
                      <a:pt x="653" y="313"/>
                    </a:lnTo>
                    <a:lnTo>
                      <a:pt x="340" y="5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136;p70"/>
              <p:cNvSpPr/>
              <p:nvPr/>
            </p:nvSpPr>
            <p:spPr>
              <a:xfrm>
                <a:off x="7802767" y="4397327"/>
                <a:ext cx="62343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2189" extrusionOk="0">
                    <a:moveTo>
                      <a:pt x="81" y="1"/>
                    </a:moveTo>
                    <a:lnTo>
                      <a:pt x="28" y="36"/>
                    </a:lnTo>
                    <a:lnTo>
                      <a:pt x="1" y="108"/>
                    </a:lnTo>
                    <a:lnTo>
                      <a:pt x="1" y="188"/>
                    </a:lnTo>
                    <a:lnTo>
                      <a:pt x="37" y="545"/>
                    </a:lnTo>
                    <a:lnTo>
                      <a:pt x="126" y="1260"/>
                    </a:lnTo>
                    <a:lnTo>
                      <a:pt x="197" y="1608"/>
                    </a:lnTo>
                    <a:lnTo>
                      <a:pt x="242" y="1796"/>
                    </a:lnTo>
                    <a:lnTo>
                      <a:pt x="322" y="1965"/>
                    </a:lnTo>
                    <a:lnTo>
                      <a:pt x="385" y="2046"/>
                    </a:lnTo>
                    <a:lnTo>
                      <a:pt x="528" y="2162"/>
                    </a:lnTo>
                    <a:lnTo>
                      <a:pt x="617" y="2189"/>
                    </a:lnTo>
                    <a:lnTo>
                      <a:pt x="724" y="2189"/>
                    </a:lnTo>
                    <a:lnTo>
                      <a:pt x="912" y="2117"/>
                    </a:lnTo>
                    <a:lnTo>
                      <a:pt x="992" y="2046"/>
                    </a:lnTo>
                    <a:lnTo>
                      <a:pt x="1055" y="1965"/>
                    </a:lnTo>
                    <a:lnTo>
                      <a:pt x="1117" y="1769"/>
                    </a:lnTo>
                    <a:lnTo>
                      <a:pt x="1126" y="1662"/>
                    </a:lnTo>
                    <a:lnTo>
                      <a:pt x="1117" y="1456"/>
                    </a:lnTo>
                    <a:lnTo>
                      <a:pt x="1064" y="1260"/>
                    </a:lnTo>
                    <a:lnTo>
                      <a:pt x="1001" y="1072"/>
                    </a:lnTo>
                    <a:lnTo>
                      <a:pt x="912" y="885"/>
                    </a:lnTo>
                    <a:lnTo>
                      <a:pt x="823" y="724"/>
                    </a:lnTo>
                    <a:lnTo>
                      <a:pt x="617" y="429"/>
                    </a:lnTo>
                    <a:lnTo>
                      <a:pt x="492" y="295"/>
                    </a:lnTo>
                    <a:lnTo>
                      <a:pt x="421" y="206"/>
                    </a:lnTo>
                    <a:lnTo>
                      <a:pt x="215" y="3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137;p70"/>
              <p:cNvSpPr/>
              <p:nvPr/>
            </p:nvSpPr>
            <p:spPr>
              <a:xfrm>
                <a:off x="7654627" y="4395391"/>
                <a:ext cx="145264" cy="159093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876" extrusionOk="0">
                    <a:moveTo>
                      <a:pt x="2420" y="0"/>
                    </a:moveTo>
                    <a:lnTo>
                      <a:pt x="2313" y="45"/>
                    </a:lnTo>
                    <a:lnTo>
                      <a:pt x="2259" y="80"/>
                    </a:lnTo>
                    <a:lnTo>
                      <a:pt x="1804" y="402"/>
                    </a:lnTo>
                    <a:lnTo>
                      <a:pt x="902" y="1081"/>
                    </a:lnTo>
                    <a:lnTo>
                      <a:pt x="482" y="1456"/>
                    </a:lnTo>
                    <a:lnTo>
                      <a:pt x="375" y="1554"/>
                    </a:lnTo>
                    <a:lnTo>
                      <a:pt x="188" y="1777"/>
                    </a:lnTo>
                    <a:lnTo>
                      <a:pt x="107" y="1902"/>
                    </a:lnTo>
                    <a:lnTo>
                      <a:pt x="45" y="2036"/>
                    </a:lnTo>
                    <a:lnTo>
                      <a:pt x="0" y="2322"/>
                    </a:lnTo>
                    <a:lnTo>
                      <a:pt x="36" y="2465"/>
                    </a:lnTo>
                    <a:lnTo>
                      <a:pt x="71" y="2536"/>
                    </a:lnTo>
                    <a:lnTo>
                      <a:pt x="161" y="2670"/>
                    </a:lnTo>
                    <a:lnTo>
                      <a:pt x="357" y="2813"/>
                    </a:lnTo>
                    <a:lnTo>
                      <a:pt x="518" y="2858"/>
                    </a:lnTo>
                    <a:lnTo>
                      <a:pt x="670" y="2875"/>
                    </a:lnTo>
                    <a:lnTo>
                      <a:pt x="991" y="2822"/>
                    </a:lnTo>
                    <a:lnTo>
                      <a:pt x="1134" y="2750"/>
                    </a:lnTo>
                    <a:lnTo>
                      <a:pt x="1277" y="2670"/>
                    </a:lnTo>
                    <a:lnTo>
                      <a:pt x="1527" y="2465"/>
                    </a:lnTo>
                    <a:lnTo>
                      <a:pt x="1634" y="2349"/>
                    </a:lnTo>
                    <a:lnTo>
                      <a:pt x="1840" y="2107"/>
                    </a:lnTo>
                    <a:lnTo>
                      <a:pt x="2018" y="1849"/>
                    </a:lnTo>
                    <a:lnTo>
                      <a:pt x="2170" y="1607"/>
                    </a:lnTo>
                    <a:lnTo>
                      <a:pt x="2411" y="1098"/>
                    </a:lnTo>
                    <a:lnTo>
                      <a:pt x="2500" y="830"/>
                    </a:lnTo>
                    <a:lnTo>
                      <a:pt x="2554" y="652"/>
                    </a:lnTo>
                    <a:lnTo>
                      <a:pt x="2625" y="250"/>
                    </a:lnTo>
                    <a:lnTo>
                      <a:pt x="2590" y="89"/>
                    </a:lnTo>
                    <a:lnTo>
                      <a:pt x="2527" y="27"/>
                    </a:lnTo>
                    <a:lnTo>
                      <a:pt x="2483" y="9"/>
                    </a:lnTo>
                    <a:lnTo>
                      <a:pt x="2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138;p70"/>
              <p:cNvSpPr/>
              <p:nvPr/>
            </p:nvSpPr>
            <p:spPr>
              <a:xfrm>
                <a:off x="7706957" y="4397825"/>
                <a:ext cx="93431" cy="10184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41" extrusionOk="0">
                    <a:moveTo>
                      <a:pt x="1519" y="1"/>
                    </a:moveTo>
                    <a:lnTo>
                      <a:pt x="1447" y="45"/>
                    </a:lnTo>
                    <a:lnTo>
                      <a:pt x="1153" y="260"/>
                    </a:lnTo>
                    <a:lnTo>
                      <a:pt x="581" y="688"/>
                    </a:lnTo>
                    <a:lnTo>
                      <a:pt x="313" y="929"/>
                    </a:lnTo>
                    <a:lnTo>
                      <a:pt x="179" y="1063"/>
                    </a:lnTo>
                    <a:lnTo>
                      <a:pt x="72" y="1215"/>
                    </a:lnTo>
                    <a:lnTo>
                      <a:pt x="27" y="1304"/>
                    </a:lnTo>
                    <a:lnTo>
                      <a:pt x="1" y="1492"/>
                    </a:lnTo>
                    <a:lnTo>
                      <a:pt x="27" y="1581"/>
                    </a:lnTo>
                    <a:lnTo>
                      <a:pt x="72" y="1671"/>
                    </a:lnTo>
                    <a:lnTo>
                      <a:pt x="233" y="1805"/>
                    </a:lnTo>
                    <a:lnTo>
                      <a:pt x="331" y="1831"/>
                    </a:lnTo>
                    <a:lnTo>
                      <a:pt x="438" y="1840"/>
                    </a:lnTo>
                    <a:lnTo>
                      <a:pt x="635" y="1805"/>
                    </a:lnTo>
                    <a:lnTo>
                      <a:pt x="733" y="1760"/>
                    </a:lnTo>
                    <a:lnTo>
                      <a:pt x="903" y="1653"/>
                    </a:lnTo>
                    <a:lnTo>
                      <a:pt x="1045" y="1501"/>
                    </a:lnTo>
                    <a:lnTo>
                      <a:pt x="1179" y="1349"/>
                    </a:lnTo>
                    <a:lnTo>
                      <a:pt x="1295" y="1188"/>
                    </a:lnTo>
                    <a:lnTo>
                      <a:pt x="1394" y="1028"/>
                    </a:lnTo>
                    <a:lnTo>
                      <a:pt x="1545" y="697"/>
                    </a:lnTo>
                    <a:lnTo>
                      <a:pt x="1608" y="528"/>
                    </a:lnTo>
                    <a:lnTo>
                      <a:pt x="1644" y="420"/>
                    </a:lnTo>
                    <a:lnTo>
                      <a:pt x="1688" y="161"/>
                    </a:lnTo>
                    <a:lnTo>
                      <a:pt x="1653" y="27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139;p70"/>
              <p:cNvSpPr/>
              <p:nvPr/>
            </p:nvSpPr>
            <p:spPr>
              <a:xfrm>
                <a:off x="7598756" y="4323257"/>
                <a:ext cx="193722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53" extrusionOk="0">
                    <a:moveTo>
                      <a:pt x="671" y="0"/>
                    </a:moveTo>
                    <a:lnTo>
                      <a:pt x="519" y="18"/>
                    </a:lnTo>
                    <a:lnTo>
                      <a:pt x="251" y="125"/>
                    </a:lnTo>
                    <a:lnTo>
                      <a:pt x="144" y="223"/>
                    </a:lnTo>
                    <a:lnTo>
                      <a:pt x="99" y="286"/>
                    </a:lnTo>
                    <a:lnTo>
                      <a:pt x="28" y="438"/>
                    </a:lnTo>
                    <a:lnTo>
                      <a:pt x="1" y="679"/>
                    </a:lnTo>
                    <a:lnTo>
                      <a:pt x="46" y="831"/>
                    </a:lnTo>
                    <a:lnTo>
                      <a:pt x="108" y="983"/>
                    </a:lnTo>
                    <a:lnTo>
                      <a:pt x="313" y="1224"/>
                    </a:lnTo>
                    <a:lnTo>
                      <a:pt x="447" y="1322"/>
                    </a:lnTo>
                    <a:lnTo>
                      <a:pt x="581" y="1402"/>
                    </a:lnTo>
                    <a:lnTo>
                      <a:pt x="885" y="1509"/>
                    </a:lnTo>
                    <a:lnTo>
                      <a:pt x="1046" y="1545"/>
                    </a:lnTo>
                    <a:lnTo>
                      <a:pt x="1349" y="1608"/>
                    </a:lnTo>
                    <a:lnTo>
                      <a:pt x="1662" y="1634"/>
                    </a:lnTo>
                    <a:lnTo>
                      <a:pt x="1948" y="1652"/>
                    </a:lnTo>
                    <a:lnTo>
                      <a:pt x="2519" y="1599"/>
                    </a:lnTo>
                    <a:lnTo>
                      <a:pt x="2796" y="1545"/>
                    </a:lnTo>
                    <a:lnTo>
                      <a:pt x="2975" y="1500"/>
                    </a:lnTo>
                    <a:lnTo>
                      <a:pt x="3350" y="1367"/>
                    </a:lnTo>
                    <a:lnTo>
                      <a:pt x="3475" y="1250"/>
                    </a:lnTo>
                    <a:lnTo>
                      <a:pt x="3501" y="1161"/>
                    </a:lnTo>
                    <a:lnTo>
                      <a:pt x="3493" y="1116"/>
                    </a:lnTo>
                    <a:lnTo>
                      <a:pt x="3466" y="1063"/>
                    </a:lnTo>
                    <a:lnTo>
                      <a:pt x="3376" y="983"/>
                    </a:lnTo>
                    <a:lnTo>
                      <a:pt x="3314" y="956"/>
                    </a:lnTo>
                    <a:lnTo>
                      <a:pt x="2805" y="724"/>
                    </a:lnTo>
                    <a:lnTo>
                      <a:pt x="1778" y="286"/>
                    </a:lnTo>
                    <a:lnTo>
                      <a:pt x="1242" y="107"/>
                    </a:lnTo>
                    <a:lnTo>
                      <a:pt x="1099" y="63"/>
                    </a:lnTo>
                    <a:lnTo>
                      <a:pt x="814" y="9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140;p70"/>
              <p:cNvSpPr/>
              <p:nvPr/>
            </p:nvSpPr>
            <p:spPr>
              <a:xfrm>
                <a:off x="7667959" y="4349422"/>
                <a:ext cx="124022" cy="5836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55" extrusionOk="0">
                    <a:moveTo>
                      <a:pt x="331" y="1"/>
                    </a:moveTo>
                    <a:lnTo>
                      <a:pt x="152" y="72"/>
                    </a:lnTo>
                    <a:lnTo>
                      <a:pt x="89" y="143"/>
                    </a:lnTo>
                    <a:lnTo>
                      <a:pt x="27" y="224"/>
                    </a:lnTo>
                    <a:lnTo>
                      <a:pt x="0" y="429"/>
                    </a:lnTo>
                    <a:lnTo>
                      <a:pt x="27" y="527"/>
                    </a:lnTo>
                    <a:lnTo>
                      <a:pt x="63" y="626"/>
                    </a:lnTo>
                    <a:lnTo>
                      <a:pt x="197" y="786"/>
                    </a:lnTo>
                    <a:lnTo>
                      <a:pt x="286" y="840"/>
                    </a:lnTo>
                    <a:lnTo>
                      <a:pt x="464" y="938"/>
                    </a:lnTo>
                    <a:lnTo>
                      <a:pt x="661" y="992"/>
                    </a:lnTo>
                    <a:lnTo>
                      <a:pt x="866" y="1027"/>
                    </a:lnTo>
                    <a:lnTo>
                      <a:pt x="1063" y="1045"/>
                    </a:lnTo>
                    <a:lnTo>
                      <a:pt x="1250" y="1054"/>
                    </a:lnTo>
                    <a:lnTo>
                      <a:pt x="1608" y="1019"/>
                    </a:lnTo>
                    <a:lnTo>
                      <a:pt x="1786" y="983"/>
                    </a:lnTo>
                    <a:lnTo>
                      <a:pt x="1902" y="956"/>
                    </a:lnTo>
                    <a:lnTo>
                      <a:pt x="2143" y="867"/>
                    </a:lnTo>
                    <a:lnTo>
                      <a:pt x="2242" y="777"/>
                    </a:lnTo>
                    <a:lnTo>
                      <a:pt x="2242" y="706"/>
                    </a:lnTo>
                    <a:lnTo>
                      <a:pt x="2197" y="643"/>
                    </a:lnTo>
                    <a:lnTo>
                      <a:pt x="2125" y="608"/>
                    </a:lnTo>
                    <a:lnTo>
                      <a:pt x="1795" y="456"/>
                    </a:lnTo>
                    <a:lnTo>
                      <a:pt x="1134" y="179"/>
                    </a:lnTo>
                    <a:lnTo>
                      <a:pt x="795" y="63"/>
                    </a:lnTo>
                    <a:lnTo>
                      <a:pt x="616" y="9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141;p70"/>
              <p:cNvSpPr/>
              <p:nvPr/>
            </p:nvSpPr>
            <p:spPr>
              <a:xfrm>
                <a:off x="7770185" y="4359324"/>
                <a:ext cx="62288" cy="6228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26" extrusionOk="0">
                    <a:moveTo>
                      <a:pt x="456" y="0"/>
                    </a:moveTo>
                    <a:lnTo>
                      <a:pt x="340" y="45"/>
                    </a:lnTo>
                    <a:lnTo>
                      <a:pt x="242" y="89"/>
                    </a:lnTo>
                    <a:lnTo>
                      <a:pt x="90" y="250"/>
                    </a:lnTo>
                    <a:lnTo>
                      <a:pt x="1" y="456"/>
                    </a:lnTo>
                    <a:lnTo>
                      <a:pt x="1" y="670"/>
                    </a:lnTo>
                    <a:lnTo>
                      <a:pt x="36" y="786"/>
                    </a:lnTo>
                    <a:lnTo>
                      <a:pt x="90" y="884"/>
                    </a:lnTo>
                    <a:lnTo>
                      <a:pt x="251" y="1036"/>
                    </a:lnTo>
                    <a:lnTo>
                      <a:pt x="447" y="1125"/>
                    </a:lnTo>
                    <a:lnTo>
                      <a:pt x="670" y="1125"/>
                    </a:lnTo>
                    <a:lnTo>
                      <a:pt x="778" y="1081"/>
                    </a:lnTo>
                    <a:lnTo>
                      <a:pt x="885" y="1036"/>
                    </a:lnTo>
                    <a:lnTo>
                      <a:pt x="1036" y="875"/>
                    </a:lnTo>
                    <a:lnTo>
                      <a:pt x="1117" y="670"/>
                    </a:lnTo>
                    <a:lnTo>
                      <a:pt x="1126" y="456"/>
                    </a:lnTo>
                    <a:lnTo>
                      <a:pt x="1081" y="339"/>
                    </a:lnTo>
                    <a:lnTo>
                      <a:pt x="1036" y="241"/>
                    </a:lnTo>
                    <a:lnTo>
                      <a:pt x="876" y="8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Google Shape;4156;p70"/>
          <p:cNvGrpSpPr/>
          <p:nvPr/>
        </p:nvGrpSpPr>
        <p:grpSpPr>
          <a:xfrm>
            <a:off x="10789734" y="5112900"/>
            <a:ext cx="1207828" cy="1641199"/>
            <a:chOff x="5394354" y="3272600"/>
            <a:chExt cx="905871" cy="1230899"/>
          </a:xfrm>
        </p:grpSpPr>
        <p:sp>
          <p:nvSpPr>
            <p:cNvPr id="49" name="Google Shape;4157;p70"/>
            <p:cNvSpPr/>
            <p:nvPr/>
          </p:nvSpPr>
          <p:spPr>
            <a:xfrm>
              <a:off x="5396968" y="3275214"/>
              <a:ext cx="863672" cy="1073802"/>
            </a:xfrm>
            <a:custGeom>
              <a:avLst/>
              <a:gdLst/>
              <a:ahLst/>
              <a:cxnLst/>
              <a:rect l="l" t="t" r="r" b="b"/>
              <a:pathLst>
                <a:path w="18500" h="23001" extrusionOk="0">
                  <a:moveTo>
                    <a:pt x="6133" y="1"/>
                  </a:moveTo>
                  <a:lnTo>
                    <a:pt x="960" y="11305"/>
                  </a:lnTo>
                  <a:lnTo>
                    <a:pt x="905" y="11426"/>
                  </a:lnTo>
                  <a:lnTo>
                    <a:pt x="1" y="13402"/>
                  </a:lnTo>
                  <a:lnTo>
                    <a:pt x="1557" y="14474"/>
                  </a:lnTo>
                  <a:lnTo>
                    <a:pt x="1874" y="14688"/>
                  </a:lnTo>
                  <a:lnTo>
                    <a:pt x="13980" y="23001"/>
                  </a:lnTo>
                  <a:lnTo>
                    <a:pt x="17838" y="10000"/>
                  </a:lnTo>
                  <a:lnTo>
                    <a:pt x="17931" y="9684"/>
                  </a:lnTo>
                  <a:lnTo>
                    <a:pt x="18499" y="7754"/>
                  </a:lnTo>
                  <a:lnTo>
                    <a:pt x="16757" y="6655"/>
                  </a:lnTo>
                  <a:lnTo>
                    <a:pt x="16747" y="6645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4158;p70"/>
            <p:cNvSpPr/>
            <p:nvPr/>
          </p:nvSpPr>
          <p:spPr>
            <a:xfrm>
              <a:off x="5593605" y="3461021"/>
              <a:ext cx="507373" cy="578661"/>
            </a:xfrm>
            <a:custGeom>
              <a:avLst/>
              <a:gdLst/>
              <a:ahLst/>
              <a:cxnLst/>
              <a:rect l="l" t="t" r="r" b="b"/>
              <a:pathLst>
                <a:path w="10868" h="12395" extrusionOk="0">
                  <a:moveTo>
                    <a:pt x="3402" y="0"/>
                  </a:moveTo>
                  <a:lnTo>
                    <a:pt x="1" y="8071"/>
                  </a:lnTo>
                  <a:lnTo>
                    <a:pt x="7326" y="12395"/>
                  </a:lnTo>
                  <a:lnTo>
                    <a:pt x="10867" y="4650"/>
                  </a:lnTo>
                  <a:lnTo>
                    <a:pt x="3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4159;p70"/>
            <p:cNvSpPr/>
            <p:nvPr/>
          </p:nvSpPr>
          <p:spPr>
            <a:xfrm>
              <a:off x="5396968" y="3802990"/>
              <a:ext cx="134033" cy="157982"/>
            </a:xfrm>
            <a:custGeom>
              <a:avLst/>
              <a:gdLst/>
              <a:ahLst/>
              <a:cxnLst/>
              <a:rect l="l" t="t" r="r" b="b"/>
              <a:pathLst>
                <a:path w="2871" h="3384" extrusionOk="0">
                  <a:moveTo>
                    <a:pt x="960" y="0"/>
                  </a:moveTo>
                  <a:lnTo>
                    <a:pt x="905" y="121"/>
                  </a:lnTo>
                  <a:lnTo>
                    <a:pt x="1" y="2097"/>
                  </a:lnTo>
                  <a:lnTo>
                    <a:pt x="1557" y="3169"/>
                  </a:lnTo>
                  <a:lnTo>
                    <a:pt x="1874" y="3383"/>
                  </a:lnTo>
                  <a:lnTo>
                    <a:pt x="2871" y="1193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4160;p70"/>
            <p:cNvSpPr/>
            <p:nvPr/>
          </p:nvSpPr>
          <p:spPr>
            <a:xfrm>
              <a:off x="6141824" y="3585437"/>
              <a:ext cx="118813" cy="141876"/>
            </a:xfrm>
            <a:custGeom>
              <a:avLst/>
              <a:gdLst/>
              <a:ahLst/>
              <a:cxnLst/>
              <a:rect l="l" t="t" r="r" b="b"/>
              <a:pathLst>
                <a:path w="2545" h="3039" extrusionOk="0">
                  <a:moveTo>
                    <a:pt x="792" y="0"/>
                  </a:moveTo>
                  <a:lnTo>
                    <a:pt x="0" y="1874"/>
                  </a:lnTo>
                  <a:lnTo>
                    <a:pt x="1976" y="3039"/>
                  </a:lnTo>
                  <a:lnTo>
                    <a:pt x="2544" y="1109"/>
                  </a:lnTo>
                  <a:lnTo>
                    <a:pt x="802" y="1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4161;p70"/>
            <p:cNvSpPr/>
            <p:nvPr/>
          </p:nvSpPr>
          <p:spPr>
            <a:xfrm>
              <a:off x="5674976" y="3554531"/>
              <a:ext cx="343321" cy="391640"/>
            </a:xfrm>
            <a:custGeom>
              <a:avLst/>
              <a:gdLst/>
              <a:ahLst/>
              <a:cxnLst/>
              <a:rect l="l" t="t" r="r" b="b"/>
              <a:pathLst>
                <a:path w="7354" h="8389" extrusionOk="0">
                  <a:moveTo>
                    <a:pt x="2303" y="1"/>
                  </a:moveTo>
                  <a:lnTo>
                    <a:pt x="1" y="5462"/>
                  </a:lnTo>
                  <a:lnTo>
                    <a:pt x="4949" y="8388"/>
                  </a:lnTo>
                  <a:lnTo>
                    <a:pt x="7354" y="3151"/>
                  </a:lnTo>
                  <a:lnTo>
                    <a:pt x="2303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4162;p70"/>
            <p:cNvSpPr/>
            <p:nvPr/>
          </p:nvSpPr>
          <p:spPr>
            <a:xfrm>
              <a:off x="5736320" y="3625446"/>
              <a:ext cx="218906" cy="249811"/>
            </a:xfrm>
            <a:custGeom>
              <a:avLst/>
              <a:gdLst/>
              <a:ahLst/>
              <a:cxnLst/>
              <a:rect l="l" t="t" r="r" b="b"/>
              <a:pathLst>
                <a:path w="4689" h="5351" extrusionOk="0">
                  <a:moveTo>
                    <a:pt x="1464" y="1"/>
                  </a:moveTo>
                  <a:lnTo>
                    <a:pt x="1" y="3486"/>
                  </a:lnTo>
                  <a:lnTo>
                    <a:pt x="3160" y="5350"/>
                  </a:lnTo>
                  <a:lnTo>
                    <a:pt x="4688" y="2005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4163;p70"/>
            <p:cNvSpPr/>
            <p:nvPr/>
          </p:nvSpPr>
          <p:spPr>
            <a:xfrm>
              <a:off x="5680625" y="3272600"/>
              <a:ext cx="386832" cy="1039021"/>
            </a:xfrm>
            <a:custGeom>
              <a:avLst/>
              <a:gdLst/>
              <a:ahLst/>
              <a:cxnLst/>
              <a:rect l="l" t="t" r="r" b="b"/>
              <a:pathLst>
                <a:path w="8286" h="22256" extrusionOk="0">
                  <a:moveTo>
                    <a:pt x="103" y="1"/>
                  </a:moveTo>
                  <a:lnTo>
                    <a:pt x="1" y="113"/>
                  </a:lnTo>
                  <a:lnTo>
                    <a:pt x="75" y="187"/>
                  </a:lnTo>
                  <a:lnTo>
                    <a:pt x="812" y="989"/>
                  </a:lnTo>
                  <a:lnTo>
                    <a:pt x="1716" y="2088"/>
                  </a:lnTo>
                  <a:lnTo>
                    <a:pt x="2414" y="3030"/>
                  </a:lnTo>
                  <a:lnTo>
                    <a:pt x="3179" y="4139"/>
                  </a:lnTo>
                  <a:lnTo>
                    <a:pt x="3961" y="5415"/>
                  </a:lnTo>
                  <a:lnTo>
                    <a:pt x="4353" y="6114"/>
                  </a:lnTo>
                  <a:lnTo>
                    <a:pt x="4726" y="6785"/>
                  </a:lnTo>
                  <a:lnTo>
                    <a:pt x="5462" y="8295"/>
                  </a:lnTo>
                  <a:lnTo>
                    <a:pt x="6170" y="9991"/>
                  </a:lnTo>
                  <a:lnTo>
                    <a:pt x="6823" y="11864"/>
                  </a:lnTo>
                  <a:lnTo>
                    <a:pt x="7372" y="13905"/>
                  </a:lnTo>
                  <a:lnTo>
                    <a:pt x="7699" y="15546"/>
                  </a:lnTo>
                  <a:lnTo>
                    <a:pt x="7876" y="16682"/>
                  </a:lnTo>
                  <a:lnTo>
                    <a:pt x="8006" y="17857"/>
                  </a:lnTo>
                  <a:lnTo>
                    <a:pt x="8090" y="19068"/>
                  </a:lnTo>
                  <a:lnTo>
                    <a:pt x="8127" y="20317"/>
                  </a:lnTo>
                  <a:lnTo>
                    <a:pt x="8109" y="21594"/>
                  </a:lnTo>
                  <a:lnTo>
                    <a:pt x="8071" y="22246"/>
                  </a:lnTo>
                  <a:lnTo>
                    <a:pt x="8220" y="22255"/>
                  </a:lnTo>
                  <a:lnTo>
                    <a:pt x="8258" y="21594"/>
                  </a:lnTo>
                  <a:lnTo>
                    <a:pt x="8286" y="20308"/>
                  </a:lnTo>
                  <a:lnTo>
                    <a:pt x="8248" y="19059"/>
                  </a:lnTo>
                  <a:lnTo>
                    <a:pt x="8165" y="17847"/>
                  </a:lnTo>
                  <a:lnTo>
                    <a:pt x="8034" y="16664"/>
                  </a:lnTo>
                  <a:lnTo>
                    <a:pt x="7857" y="15518"/>
                  </a:lnTo>
                  <a:lnTo>
                    <a:pt x="7521" y="13868"/>
                  </a:lnTo>
                  <a:lnTo>
                    <a:pt x="6962" y="11818"/>
                  </a:lnTo>
                  <a:lnTo>
                    <a:pt x="6310" y="9935"/>
                  </a:lnTo>
                  <a:lnTo>
                    <a:pt x="5602" y="8230"/>
                  </a:lnTo>
                  <a:lnTo>
                    <a:pt x="4856" y="6711"/>
                  </a:lnTo>
                  <a:lnTo>
                    <a:pt x="4493" y="6030"/>
                  </a:lnTo>
                  <a:lnTo>
                    <a:pt x="4092" y="5332"/>
                  </a:lnTo>
                  <a:lnTo>
                    <a:pt x="3300" y="4055"/>
                  </a:lnTo>
                  <a:lnTo>
                    <a:pt x="2545" y="2936"/>
                  </a:lnTo>
                  <a:lnTo>
                    <a:pt x="1837" y="1995"/>
                  </a:lnTo>
                  <a:lnTo>
                    <a:pt x="923" y="877"/>
                  </a:lnTo>
                  <a:lnTo>
                    <a:pt x="187" y="7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4164;p70"/>
            <p:cNvSpPr/>
            <p:nvPr/>
          </p:nvSpPr>
          <p:spPr>
            <a:xfrm>
              <a:off x="5394354" y="3630675"/>
              <a:ext cx="866707" cy="272827"/>
            </a:xfrm>
            <a:custGeom>
              <a:avLst/>
              <a:gdLst/>
              <a:ahLst/>
              <a:cxnLst/>
              <a:rect l="l" t="t" r="r" b="b"/>
              <a:pathLst>
                <a:path w="18565" h="5844" extrusionOk="0">
                  <a:moveTo>
                    <a:pt x="15340" y="1"/>
                  </a:moveTo>
                  <a:lnTo>
                    <a:pt x="13355" y="150"/>
                  </a:lnTo>
                  <a:lnTo>
                    <a:pt x="11501" y="411"/>
                  </a:lnTo>
                  <a:lnTo>
                    <a:pt x="9777" y="783"/>
                  </a:lnTo>
                  <a:lnTo>
                    <a:pt x="8192" y="1231"/>
                  </a:lnTo>
                  <a:lnTo>
                    <a:pt x="6739" y="1734"/>
                  </a:lnTo>
                  <a:lnTo>
                    <a:pt x="5425" y="2284"/>
                  </a:lnTo>
                  <a:lnTo>
                    <a:pt x="4241" y="2843"/>
                  </a:lnTo>
                  <a:lnTo>
                    <a:pt x="3206" y="3412"/>
                  </a:lnTo>
                  <a:lnTo>
                    <a:pt x="1902" y="4232"/>
                  </a:lnTo>
                  <a:lnTo>
                    <a:pt x="224" y="5508"/>
                  </a:lnTo>
                  <a:lnTo>
                    <a:pt x="1" y="5732"/>
                  </a:lnTo>
                  <a:lnTo>
                    <a:pt x="112" y="5844"/>
                  </a:lnTo>
                  <a:lnTo>
                    <a:pt x="336" y="5620"/>
                  </a:lnTo>
                  <a:lnTo>
                    <a:pt x="1995" y="4353"/>
                  </a:lnTo>
                  <a:lnTo>
                    <a:pt x="3300" y="3542"/>
                  </a:lnTo>
                  <a:lnTo>
                    <a:pt x="4325" y="2983"/>
                  </a:lnTo>
                  <a:lnTo>
                    <a:pt x="5499" y="2414"/>
                  </a:lnTo>
                  <a:lnTo>
                    <a:pt x="6804" y="1874"/>
                  </a:lnTo>
                  <a:lnTo>
                    <a:pt x="8248" y="1371"/>
                  </a:lnTo>
                  <a:lnTo>
                    <a:pt x="9823" y="933"/>
                  </a:lnTo>
                  <a:lnTo>
                    <a:pt x="11538" y="569"/>
                  </a:lnTo>
                  <a:lnTo>
                    <a:pt x="13374" y="299"/>
                  </a:lnTo>
                  <a:lnTo>
                    <a:pt x="15350" y="159"/>
                  </a:lnTo>
                  <a:lnTo>
                    <a:pt x="17456" y="150"/>
                  </a:lnTo>
                  <a:lnTo>
                    <a:pt x="18555" y="215"/>
                  </a:lnTo>
                  <a:lnTo>
                    <a:pt x="18565" y="57"/>
                  </a:lnTo>
                  <a:lnTo>
                    <a:pt x="17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4165;p70"/>
            <p:cNvSpPr/>
            <p:nvPr/>
          </p:nvSpPr>
          <p:spPr>
            <a:xfrm>
              <a:off x="5967783" y="4270681"/>
              <a:ext cx="248037" cy="232818"/>
            </a:xfrm>
            <a:custGeom>
              <a:avLst/>
              <a:gdLst/>
              <a:ahLst/>
              <a:cxnLst/>
              <a:rect l="l" t="t" r="r" b="b"/>
              <a:pathLst>
                <a:path w="5313" h="4987" extrusionOk="0">
                  <a:moveTo>
                    <a:pt x="2247" y="0"/>
                  </a:moveTo>
                  <a:lnTo>
                    <a:pt x="476" y="802"/>
                  </a:lnTo>
                  <a:lnTo>
                    <a:pt x="1" y="4986"/>
                  </a:lnTo>
                  <a:lnTo>
                    <a:pt x="5313" y="2861"/>
                  </a:lnTo>
                  <a:lnTo>
                    <a:pt x="2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4166;p70"/>
            <p:cNvSpPr/>
            <p:nvPr/>
          </p:nvSpPr>
          <p:spPr>
            <a:xfrm>
              <a:off x="6240562" y="3603691"/>
              <a:ext cx="59663" cy="60084"/>
            </a:xfrm>
            <a:custGeom>
              <a:avLst/>
              <a:gdLst/>
              <a:ahLst/>
              <a:cxnLst/>
              <a:rect l="l" t="t" r="r" b="b"/>
              <a:pathLst>
                <a:path w="1278" h="1287" extrusionOk="0">
                  <a:moveTo>
                    <a:pt x="634" y="1"/>
                  </a:moveTo>
                  <a:lnTo>
                    <a:pt x="504" y="10"/>
                  </a:lnTo>
                  <a:lnTo>
                    <a:pt x="280" y="113"/>
                  </a:lnTo>
                  <a:lnTo>
                    <a:pt x="103" y="280"/>
                  </a:lnTo>
                  <a:lnTo>
                    <a:pt x="10" y="513"/>
                  </a:lnTo>
                  <a:lnTo>
                    <a:pt x="1" y="644"/>
                  </a:lnTo>
                  <a:lnTo>
                    <a:pt x="10" y="774"/>
                  </a:lnTo>
                  <a:lnTo>
                    <a:pt x="103" y="1007"/>
                  </a:lnTo>
                  <a:lnTo>
                    <a:pt x="280" y="1175"/>
                  </a:lnTo>
                  <a:lnTo>
                    <a:pt x="504" y="1278"/>
                  </a:lnTo>
                  <a:lnTo>
                    <a:pt x="634" y="1287"/>
                  </a:lnTo>
                  <a:lnTo>
                    <a:pt x="765" y="1278"/>
                  </a:lnTo>
                  <a:lnTo>
                    <a:pt x="998" y="1175"/>
                  </a:lnTo>
                  <a:lnTo>
                    <a:pt x="1175" y="1007"/>
                  </a:lnTo>
                  <a:lnTo>
                    <a:pt x="1268" y="774"/>
                  </a:lnTo>
                  <a:lnTo>
                    <a:pt x="1278" y="644"/>
                  </a:lnTo>
                  <a:lnTo>
                    <a:pt x="1268" y="513"/>
                  </a:lnTo>
                  <a:lnTo>
                    <a:pt x="1175" y="280"/>
                  </a:lnTo>
                  <a:lnTo>
                    <a:pt x="998" y="113"/>
                  </a:lnTo>
                  <a:lnTo>
                    <a:pt x="765" y="1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BC7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259580" y="1987550"/>
            <a:ext cx="7685405" cy="12363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chemeClr val="accent3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078;p51"/>
          <p:cNvPicPr preferRelativeResize="0"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" y="2717074"/>
            <a:ext cx="2965269" cy="31381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3078;p51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51" y="2233748"/>
            <a:ext cx="3883196" cy="36215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3078;p5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73" y="2717074"/>
            <a:ext cx="2965269" cy="31381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81828"/>
          <a:stretch>
            <a:fillRect/>
          </a:stretch>
        </p:blipFill>
        <p:spPr>
          <a:xfrm>
            <a:off x="8161590" y="5943600"/>
            <a:ext cx="3950034" cy="1035056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838014" y="1557185"/>
            <a:ext cx="1836700" cy="739784"/>
            <a:chOff x="4838014" y="1557185"/>
            <a:chExt cx="1836700" cy="739784"/>
          </a:xfrm>
        </p:grpSpPr>
        <p:grpSp>
          <p:nvGrpSpPr>
            <p:cNvPr id="10" name="Google Shape;2270;p38"/>
            <p:cNvGrpSpPr/>
            <p:nvPr/>
          </p:nvGrpSpPr>
          <p:grpSpPr>
            <a:xfrm rot="4092511">
              <a:off x="5039196" y="1356003"/>
              <a:ext cx="739784" cy="1142148"/>
              <a:chOff x="3253406" y="487641"/>
              <a:chExt cx="735612" cy="1045777"/>
            </a:xfrm>
          </p:grpSpPr>
          <p:sp>
            <p:nvSpPr>
              <p:cNvPr id="11" name="Google Shape;2271;p38"/>
              <p:cNvSpPr/>
              <p:nvPr/>
            </p:nvSpPr>
            <p:spPr>
              <a:xfrm>
                <a:off x="3533534" y="487641"/>
                <a:ext cx="205062" cy="27172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4912" extrusionOk="0">
                    <a:moveTo>
                      <a:pt x="1733" y="0"/>
                    </a:moveTo>
                    <a:lnTo>
                      <a:pt x="1304" y="27"/>
                    </a:lnTo>
                    <a:lnTo>
                      <a:pt x="893" y="170"/>
                    </a:lnTo>
                    <a:lnTo>
                      <a:pt x="715" y="286"/>
                    </a:lnTo>
                    <a:lnTo>
                      <a:pt x="554" y="420"/>
                    </a:lnTo>
                    <a:lnTo>
                      <a:pt x="295" y="759"/>
                    </a:lnTo>
                    <a:lnTo>
                      <a:pt x="107" y="1143"/>
                    </a:lnTo>
                    <a:lnTo>
                      <a:pt x="18" y="1563"/>
                    </a:lnTo>
                    <a:lnTo>
                      <a:pt x="0" y="1777"/>
                    </a:lnTo>
                    <a:lnTo>
                      <a:pt x="9" y="1965"/>
                    </a:lnTo>
                    <a:lnTo>
                      <a:pt x="63" y="2340"/>
                    </a:lnTo>
                    <a:lnTo>
                      <a:pt x="170" y="2697"/>
                    </a:lnTo>
                    <a:lnTo>
                      <a:pt x="322" y="3045"/>
                    </a:lnTo>
                    <a:lnTo>
                      <a:pt x="411" y="3206"/>
                    </a:lnTo>
                    <a:lnTo>
                      <a:pt x="465" y="3295"/>
                    </a:lnTo>
                    <a:lnTo>
                      <a:pt x="527" y="3385"/>
                    </a:lnTo>
                    <a:lnTo>
                      <a:pt x="715" y="3653"/>
                    </a:lnTo>
                    <a:lnTo>
                      <a:pt x="1188" y="4188"/>
                    </a:lnTo>
                    <a:lnTo>
                      <a:pt x="1617" y="4528"/>
                    </a:lnTo>
                    <a:lnTo>
                      <a:pt x="1920" y="4715"/>
                    </a:lnTo>
                    <a:lnTo>
                      <a:pt x="2242" y="4840"/>
                    </a:lnTo>
                    <a:lnTo>
                      <a:pt x="2581" y="4912"/>
                    </a:lnTo>
                    <a:lnTo>
                      <a:pt x="2751" y="4912"/>
                    </a:lnTo>
                    <a:lnTo>
                      <a:pt x="2894" y="4903"/>
                    </a:lnTo>
                    <a:lnTo>
                      <a:pt x="3161" y="4822"/>
                    </a:lnTo>
                    <a:lnTo>
                      <a:pt x="3394" y="4671"/>
                    </a:lnTo>
                    <a:lnTo>
                      <a:pt x="3572" y="4474"/>
                    </a:lnTo>
                    <a:lnTo>
                      <a:pt x="3635" y="4349"/>
                    </a:lnTo>
                    <a:lnTo>
                      <a:pt x="3688" y="4179"/>
                    </a:lnTo>
                    <a:lnTo>
                      <a:pt x="3706" y="3831"/>
                    </a:lnTo>
                    <a:lnTo>
                      <a:pt x="3688" y="3653"/>
                    </a:lnTo>
                    <a:lnTo>
                      <a:pt x="3635" y="3206"/>
                    </a:lnTo>
                    <a:lnTo>
                      <a:pt x="3447" y="2322"/>
                    </a:lnTo>
                    <a:lnTo>
                      <a:pt x="3313" y="1893"/>
                    </a:lnTo>
                    <a:lnTo>
                      <a:pt x="3179" y="1527"/>
                    </a:lnTo>
                    <a:lnTo>
                      <a:pt x="3027" y="1170"/>
                    </a:lnTo>
                    <a:lnTo>
                      <a:pt x="2902" y="893"/>
                    </a:lnTo>
                    <a:lnTo>
                      <a:pt x="2652" y="509"/>
                    </a:lnTo>
                    <a:lnTo>
                      <a:pt x="2447" y="295"/>
                    </a:lnTo>
                    <a:lnTo>
                      <a:pt x="2322" y="206"/>
                    </a:lnTo>
                    <a:lnTo>
                      <a:pt x="2143" y="98"/>
                    </a:lnTo>
                    <a:lnTo>
                      <a:pt x="1733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272;p38"/>
              <p:cNvSpPr/>
              <p:nvPr/>
            </p:nvSpPr>
            <p:spPr>
              <a:xfrm>
                <a:off x="3556214" y="589868"/>
                <a:ext cx="182382" cy="169493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3064" extrusionOk="0">
                    <a:moveTo>
                      <a:pt x="2528" y="1"/>
                    </a:moveTo>
                    <a:lnTo>
                      <a:pt x="2091" y="81"/>
                    </a:lnTo>
                    <a:lnTo>
                      <a:pt x="1876" y="153"/>
                    </a:lnTo>
                    <a:lnTo>
                      <a:pt x="1617" y="251"/>
                    </a:lnTo>
                    <a:lnTo>
                      <a:pt x="1117" y="501"/>
                    </a:lnTo>
                    <a:lnTo>
                      <a:pt x="644" y="804"/>
                    </a:lnTo>
                    <a:lnTo>
                      <a:pt x="206" y="1162"/>
                    </a:lnTo>
                    <a:lnTo>
                      <a:pt x="1" y="1358"/>
                    </a:lnTo>
                    <a:lnTo>
                      <a:pt x="55" y="1447"/>
                    </a:lnTo>
                    <a:lnTo>
                      <a:pt x="117" y="1537"/>
                    </a:lnTo>
                    <a:lnTo>
                      <a:pt x="305" y="1805"/>
                    </a:lnTo>
                    <a:lnTo>
                      <a:pt x="778" y="2340"/>
                    </a:lnTo>
                    <a:lnTo>
                      <a:pt x="1207" y="2680"/>
                    </a:lnTo>
                    <a:lnTo>
                      <a:pt x="1510" y="2867"/>
                    </a:lnTo>
                    <a:lnTo>
                      <a:pt x="1832" y="2992"/>
                    </a:lnTo>
                    <a:lnTo>
                      <a:pt x="2171" y="3064"/>
                    </a:lnTo>
                    <a:lnTo>
                      <a:pt x="2341" y="3064"/>
                    </a:lnTo>
                    <a:lnTo>
                      <a:pt x="2484" y="3055"/>
                    </a:lnTo>
                    <a:lnTo>
                      <a:pt x="2751" y="2974"/>
                    </a:lnTo>
                    <a:lnTo>
                      <a:pt x="2984" y="2823"/>
                    </a:lnTo>
                    <a:lnTo>
                      <a:pt x="3162" y="2626"/>
                    </a:lnTo>
                    <a:lnTo>
                      <a:pt x="3225" y="2501"/>
                    </a:lnTo>
                    <a:lnTo>
                      <a:pt x="3278" y="2331"/>
                    </a:lnTo>
                    <a:lnTo>
                      <a:pt x="3296" y="1983"/>
                    </a:lnTo>
                    <a:lnTo>
                      <a:pt x="3278" y="1805"/>
                    </a:lnTo>
                    <a:lnTo>
                      <a:pt x="3225" y="1358"/>
                    </a:lnTo>
                    <a:lnTo>
                      <a:pt x="3037" y="474"/>
                    </a:lnTo>
                    <a:lnTo>
                      <a:pt x="2903" y="45"/>
                    </a:lnTo>
                    <a:lnTo>
                      <a:pt x="2823" y="28"/>
                    </a:lnTo>
                    <a:lnTo>
                      <a:pt x="2751" y="10"/>
                    </a:lnTo>
                    <a:lnTo>
                      <a:pt x="2528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273;p38"/>
              <p:cNvSpPr/>
              <p:nvPr/>
            </p:nvSpPr>
            <p:spPr>
              <a:xfrm>
                <a:off x="3712818" y="539971"/>
                <a:ext cx="248044" cy="24063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350" extrusionOk="0">
                    <a:moveTo>
                      <a:pt x="2858" y="1"/>
                    </a:moveTo>
                    <a:lnTo>
                      <a:pt x="2430" y="45"/>
                    </a:lnTo>
                    <a:lnTo>
                      <a:pt x="2224" y="99"/>
                    </a:lnTo>
                    <a:lnTo>
                      <a:pt x="2046" y="162"/>
                    </a:lnTo>
                    <a:lnTo>
                      <a:pt x="1715" y="322"/>
                    </a:lnTo>
                    <a:lnTo>
                      <a:pt x="1403" y="537"/>
                    </a:lnTo>
                    <a:lnTo>
                      <a:pt x="1117" y="796"/>
                    </a:lnTo>
                    <a:lnTo>
                      <a:pt x="992" y="930"/>
                    </a:lnTo>
                    <a:lnTo>
                      <a:pt x="921" y="1010"/>
                    </a:lnTo>
                    <a:lnTo>
                      <a:pt x="858" y="1090"/>
                    </a:lnTo>
                    <a:lnTo>
                      <a:pt x="662" y="1349"/>
                    </a:lnTo>
                    <a:lnTo>
                      <a:pt x="304" y="1974"/>
                    </a:lnTo>
                    <a:lnTo>
                      <a:pt x="108" y="2483"/>
                    </a:lnTo>
                    <a:lnTo>
                      <a:pt x="28" y="2832"/>
                    </a:lnTo>
                    <a:lnTo>
                      <a:pt x="1" y="3180"/>
                    </a:lnTo>
                    <a:lnTo>
                      <a:pt x="45" y="3519"/>
                    </a:lnTo>
                    <a:lnTo>
                      <a:pt x="99" y="3689"/>
                    </a:lnTo>
                    <a:lnTo>
                      <a:pt x="153" y="3814"/>
                    </a:lnTo>
                    <a:lnTo>
                      <a:pt x="313" y="4037"/>
                    </a:lnTo>
                    <a:lnTo>
                      <a:pt x="519" y="4216"/>
                    </a:lnTo>
                    <a:lnTo>
                      <a:pt x="769" y="4332"/>
                    </a:lnTo>
                    <a:lnTo>
                      <a:pt x="903" y="4350"/>
                    </a:lnTo>
                    <a:lnTo>
                      <a:pt x="1081" y="4350"/>
                    </a:lnTo>
                    <a:lnTo>
                      <a:pt x="1421" y="4251"/>
                    </a:lnTo>
                    <a:lnTo>
                      <a:pt x="1581" y="4180"/>
                    </a:lnTo>
                    <a:lnTo>
                      <a:pt x="1992" y="3992"/>
                    </a:lnTo>
                    <a:lnTo>
                      <a:pt x="2769" y="3537"/>
                    </a:lnTo>
                    <a:lnTo>
                      <a:pt x="3135" y="3278"/>
                    </a:lnTo>
                    <a:lnTo>
                      <a:pt x="3448" y="3046"/>
                    </a:lnTo>
                    <a:lnTo>
                      <a:pt x="3742" y="2787"/>
                    </a:lnTo>
                    <a:lnTo>
                      <a:pt x="3966" y="2573"/>
                    </a:lnTo>
                    <a:lnTo>
                      <a:pt x="4251" y="2224"/>
                    </a:lnTo>
                    <a:lnTo>
                      <a:pt x="4394" y="1956"/>
                    </a:lnTo>
                    <a:lnTo>
                      <a:pt x="4439" y="1814"/>
                    </a:lnTo>
                    <a:lnTo>
                      <a:pt x="4484" y="1608"/>
                    </a:lnTo>
                    <a:lnTo>
                      <a:pt x="4457" y="1188"/>
                    </a:lnTo>
                    <a:lnTo>
                      <a:pt x="4296" y="787"/>
                    </a:lnTo>
                    <a:lnTo>
                      <a:pt x="4028" y="447"/>
                    </a:lnTo>
                    <a:lnTo>
                      <a:pt x="3859" y="313"/>
                    </a:lnTo>
                    <a:lnTo>
                      <a:pt x="3680" y="197"/>
                    </a:lnTo>
                    <a:lnTo>
                      <a:pt x="3287" y="54"/>
                    </a:lnTo>
                    <a:lnTo>
                      <a:pt x="2858" y="1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274;p38"/>
              <p:cNvSpPr/>
              <p:nvPr/>
            </p:nvSpPr>
            <p:spPr>
              <a:xfrm>
                <a:off x="3712818" y="591361"/>
                <a:ext cx="173476" cy="189241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421" extrusionOk="0">
                    <a:moveTo>
                      <a:pt x="992" y="1"/>
                    </a:moveTo>
                    <a:lnTo>
                      <a:pt x="921" y="81"/>
                    </a:lnTo>
                    <a:lnTo>
                      <a:pt x="858" y="161"/>
                    </a:lnTo>
                    <a:lnTo>
                      <a:pt x="662" y="420"/>
                    </a:lnTo>
                    <a:lnTo>
                      <a:pt x="304" y="1045"/>
                    </a:lnTo>
                    <a:lnTo>
                      <a:pt x="108" y="1554"/>
                    </a:lnTo>
                    <a:lnTo>
                      <a:pt x="28" y="1903"/>
                    </a:lnTo>
                    <a:lnTo>
                      <a:pt x="1" y="2251"/>
                    </a:lnTo>
                    <a:lnTo>
                      <a:pt x="45" y="2590"/>
                    </a:lnTo>
                    <a:lnTo>
                      <a:pt x="99" y="2760"/>
                    </a:lnTo>
                    <a:lnTo>
                      <a:pt x="153" y="2885"/>
                    </a:lnTo>
                    <a:lnTo>
                      <a:pt x="313" y="3108"/>
                    </a:lnTo>
                    <a:lnTo>
                      <a:pt x="519" y="3287"/>
                    </a:lnTo>
                    <a:lnTo>
                      <a:pt x="769" y="3403"/>
                    </a:lnTo>
                    <a:lnTo>
                      <a:pt x="903" y="3421"/>
                    </a:lnTo>
                    <a:lnTo>
                      <a:pt x="1081" y="3421"/>
                    </a:lnTo>
                    <a:lnTo>
                      <a:pt x="1421" y="3322"/>
                    </a:lnTo>
                    <a:lnTo>
                      <a:pt x="1581" y="3251"/>
                    </a:lnTo>
                    <a:lnTo>
                      <a:pt x="1992" y="3063"/>
                    </a:lnTo>
                    <a:lnTo>
                      <a:pt x="2769" y="2608"/>
                    </a:lnTo>
                    <a:lnTo>
                      <a:pt x="3135" y="2349"/>
                    </a:lnTo>
                    <a:lnTo>
                      <a:pt x="3135" y="2278"/>
                    </a:lnTo>
                    <a:lnTo>
                      <a:pt x="3126" y="2197"/>
                    </a:lnTo>
                    <a:lnTo>
                      <a:pt x="3073" y="1983"/>
                    </a:lnTo>
                    <a:lnTo>
                      <a:pt x="2858" y="1590"/>
                    </a:lnTo>
                    <a:lnTo>
                      <a:pt x="2724" y="1411"/>
                    </a:lnTo>
                    <a:lnTo>
                      <a:pt x="2546" y="1197"/>
                    </a:lnTo>
                    <a:lnTo>
                      <a:pt x="2153" y="795"/>
                    </a:lnTo>
                    <a:lnTo>
                      <a:pt x="1715" y="438"/>
                    </a:lnTo>
                    <a:lnTo>
                      <a:pt x="1242" y="134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275;p38"/>
              <p:cNvSpPr/>
              <p:nvPr/>
            </p:nvSpPr>
            <p:spPr>
              <a:xfrm>
                <a:off x="3720729" y="749459"/>
                <a:ext cx="268290" cy="21690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3921" extrusionOk="0">
                    <a:moveTo>
                      <a:pt x="1546" y="0"/>
                    </a:moveTo>
                    <a:lnTo>
                      <a:pt x="1197" y="36"/>
                    </a:lnTo>
                    <a:lnTo>
                      <a:pt x="858" y="125"/>
                    </a:lnTo>
                    <a:lnTo>
                      <a:pt x="545" y="268"/>
                    </a:lnTo>
                    <a:lnTo>
                      <a:pt x="403" y="366"/>
                    </a:lnTo>
                    <a:lnTo>
                      <a:pt x="304" y="464"/>
                    </a:lnTo>
                    <a:lnTo>
                      <a:pt x="135" y="679"/>
                    </a:lnTo>
                    <a:lnTo>
                      <a:pt x="27" y="938"/>
                    </a:lnTo>
                    <a:lnTo>
                      <a:pt x="1" y="1206"/>
                    </a:lnTo>
                    <a:lnTo>
                      <a:pt x="27" y="1340"/>
                    </a:lnTo>
                    <a:lnTo>
                      <a:pt x="81" y="1509"/>
                    </a:lnTo>
                    <a:lnTo>
                      <a:pt x="277" y="1804"/>
                    </a:lnTo>
                    <a:lnTo>
                      <a:pt x="394" y="1938"/>
                    </a:lnTo>
                    <a:lnTo>
                      <a:pt x="697" y="2268"/>
                    </a:lnTo>
                    <a:lnTo>
                      <a:pt x="1367" y="2867"/>
                    </a:lnTo>
                    <a:lnTo>
                      <a:pt x="1733" y="3134"/>
                    </a:lnTo>
                    <a:lnTo>
                      <a:pt x="2055" y="3358"/>
                    </a:lnTo>
                    <a:lnTo>
                      <a:pt x="2394" y="3554"/>
                    </a:lnTo>
                    <a:lnTo>
                      <a:pt x="2662" y="3706"/>
                    </a:lnTo>
                    <a:lnTo>
                      <a:pt x="3082" y="3867"/>
                    </a:lnTo>
                    <a:lnTo>
                      <a:pt x="3376" y="3920"/>
                    </a:lnTo>
                    <a:lnTo>
                      <a:pt x="3528" y="3920"/>
                    </a:lnTo>
                    <a:lnTo>
                      <a:pt x="3742" y="3894"/>
                    </a:lnTo>
                    <a:lnTo>
                      <a:pt x="4135" y="3733"/>
                    </a:lnTo>
                    <a:lnTo>
                      <a:pt x="4466" y="3456"/>
                    </a:lnTo>
                    <a:lnTo>
                      <a:pt x="4698" y="3099"/>
                    </a:lnTo>
                    <a:lnTo>
                      <a:pt x="4778" y="2902"/>
                    </a:lnTo>
                    <a:lnTo>
                      <a:pt x="4832" y="2697"/>
                    </a:lnTo>
                    <a:lnTo>
                      <a:pt x="4850" y="2268"/>
                    </a:lnTo>
                    <a:lnTo>
                      <a:pt x="4760" y="1849"/>
                    </a:lnTo>
                    <a:lnTo>
                      <a:pt x="4591" y="1456"/>
                    </a:lnTo>
                    <a:lnTo>
                      <a:pt x="4475" y="1277"/>
                    </a:lnTo>
                    <a:lnTo>
                      <a:pt x="4358" y="1125"/>
                    </a:lnTo>
                    <a:lnTo>
                      <a:pt x="4100" y="857"/>
                    </a:lnTo>
                    <a:lnTo>
                      <a:pt x="3796" y="634"/>
                    </a:lnTo>
                    <a:lnTo>
                      <a:pt x="3474" y="447"/>
                    </a:lnTo>
                    <a:lnTo>
                      <a:pt x="3296" y="366"/>
                    </a:lnTo>
                    <a:lnTo>
                      <a:pt x="3207" y="322"/>
                    </a:lnTo>
                    <a:lnTo>
                      <a:pt x="3108" y="286"/>
                    </a:lnTo>
                    <a:lnTo>
                      <a:pt x="2796" y="179"/>
                    </a:lnTo>
                    <a:lnTo>
                      <a:pt x="2099" y="27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276;p38"/>
              <p:cNvSpPr/>
              <p:nvPr/>
            </p:nvSpPr>
            <p:spPr>
              <a:xfrm>
                <a:off x="3720729" y="749459"/>
                <a:ext cx="182326" cy="17342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3135" extrusionOk="0">
                    <a:moveTo>
                      <a:pt x="1546" y="0"/>
                    </a:moveTo>
                    <a:lnTo>
                      <a:pt x="1197" y="36"/>
                    </a:lnTo>
                    <a:lnTo>
                      <a:pt x="858" y="125"/>
                    </a:lnTo>
                    <a:lnTo>
                      <a:pt x="545" y="268"/>
                    </a:lnTo>
                    <a:lnTo>
                      <a:pt x="403" y="366"/>
                    </a:lnTo>
                    <a:lnTo>
                      <a:pt x="304" y="464"/>
                    </a:lnTo>
                    <a:lnTo>
                      <a:pt x="135" y="679"/>
                    </a:lnTo>
                    <a:lnTo>
                      <a:pt x="27" y="938"/>
                    </a:lnTo>
                    <a:lnTo>
                      <a:pt x="1" y="1206"/>
                    </a:lnTo>
                    <a:lnTo>
                      <a:pt x="27" y="1340"/>
                    </a:lnTo>
                    <a:lnTo>
                      <a:pt x="81" y="1509"/>
                    </a:lnTo>
                    <a:lnTo>
                      <a:pt x="277" y="1804"/>
                    </a:lnTo>
                    <a:lnTo>
                      <a:pt x="394" y="1938"/>
                    </a:lnTo>
                    <a:lnTo>
                      <a:pt x="697" y="2268"/>
                    </a:lnTo>
                    <a:lnTo>
                      <a:pt x="1367" y="2867"/>
                    </a:lnTo>
                    <a:lnTo>
                      <a:pt x="1733" y="3134"/>
                    </a:lnTo>
                    <a:lnTo>
                      <a:pt x="1805" y="3108"/>
                    </a:lnTo>
                    <a:lnTo>
                      <a:pt x="1876" y="3072"/>
                    </a:lnTo>
                    <a:lnTo>
                      <a:pt x="2063" y="2956"/>
                    </a:lnTo>
                    <a:lnTo>
                      <a:pt x="2367" y="2634"/>
                    </a:lnTo>
                    <a:lnTo>
                      <a:pt x="2501" y="2447"/>
                    </a:lnTo>
                    <a:lnTo>
                      <a:pt x="2653" y="2215"/>
                    </a:lnTo>
                    <a:lnTo>
                      <a:pt x="2912" y="1715"/>
                    </a:lnTo>
                    <a:lnTo>
                      <a:pt x="3108" y="1188"/>
                    </a:lnTo>
                    <a:lnTo>
                      <a:pt x="3251" y="643"/>
                    </a:lnTo>
                    <a:lnTo>
                      <a:pt x="3296" y="366"/>
                    </a:lnTo>
                    <a:lnTo>
                      <a:pt x="3207" y="322"/>
                    </a:lnTo>
                    <a:lnTo>
                      <a:pt x="3108" y="286"/>
                    </a:lnTo>
                    <a:lnTo>
                      <a:pt x="2796" y="179"/>
                    </a:lnTo>
                    <a:lnTo>
                      <a:pt x="2099" y="27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277;p38"/>
              <p:cNvSpPr/>
              <p:nvPr/>
            </p:nvSpPr>
            <p:spPr>
              <a:xfrm>
                <a:off x="3588354" y="791444"/>
                <a:ext cx="188743" cy="283558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5126" extrusionOk="0">
                    <a:moveTo>
                      <a:pt x="1831" y="0"/>
                    </a:moveTo>
                    <a:lnTo>
                      <a:pt x="1572" y="63"/>
                    </a:lnTo>
                    <a:lnTo>
                      <a:pt x="1447" y="125"/>
                    </a:lnTo>
                    <a:lnTo>
                      <a:pt x="1304" y="232"/>
                    </a:lnTo>
                    <a:lnTo>
                      <a:pt x="1090" y="509"/>
                    </a:lnTo>
                    <a:lnTo>
                      <a:pt x="992" y="661"/>
                    </a:lnTo>
                    <a:lnTo>
                      <a:pt x="777" y="1054"/>
                    </a:lnTo>
                    <a:lnTo>
                      <a:pt x="420" y="1875"/>
                    </a:lnTo>
                    <a:lnTo>
                      <a:pt x="277" y="2304"/>
                    </a:lnTo>
                    <a:lnTo>
                      <a:pt x="161" y="2679"/>
                    </a:lnTo>
                    <a:lnTo>
                      <a:pt x="81" y="3063"/>
                    </a:lnTo>
                    <a:lnTo>
                      <a:pt x="18" y="3358"/>
                    </a:lnTo>
                    <a:lnTo>
                      <a:pt x="0" y="3813"/>
                    </a:lnTo>
                    <a:lnTo>
                      <a:pt x="36" y="4108"/>
                    </a:lnTo>
                    <a:lnTo>
                      <a:pt x="90" y="4251"/>
                    </a:lnTo>
                    <a:lnTo>
                      <a:pt x="170" y="4447"/>
                    </a:lnTo>
                    <a:lnTo>
                      <a:pt x="447" y="4769"/>
                    </a:lnTo>
                    <a:lnTo>
                      <a:pt x="813" y="5001"/>
                    </a:lnTo>
                    <a:lnTo>
                      <a:pt x="1224" y="5117"/>
                    </a:lnTo>
                    <a:lnTo>
                      <a:pt x="1438" y="5126"/>
                    </a:lnTo>
                    <a:lnTo>
                      <a:pt x="1652" y="5108"/>
                    </a:lnTo>
                    <a:lnTo>
                      <a:pt x="2063" y="4992"/>
                    </a:lnTo>
                    <a:lnTo>
                      <a:pt x="2438" y="4787"/>
                    </a:lnTo>
                    <a:lnTo>
                      <a:pt x="2760" y="4501"/>
                    </a:lnTo>
                    <a:lnTo>
                      <a:pt x="2885" y="4331"/>
                    </a:lnTo>
                    <a:lnTo>
                      <a:pt x="3001" y="4179"/>
                    </a:lnTo>
                    <a:lnTo>
                      <a:pt x="3171" y="3849"/>
                    </a:lnTo>
                    <a:lnTo>
                      <a:pt x="3296" y="3492"/>
                    </a:lnTo>
                    <a:lnTo>
                      <a:pt x="3376" y="3126"/>
                    </a:lnTo>
                    <a:lnTo>
                      <a:pt x="3394" y="2938"/>
                    </a:lnTo>
                    <a:lnTo>
                      <a:pt x="3403" y="2831"/>
                    </a:lnTo>
                    <a:lnTo>
                      <a:pt x="3403" y="2724"/>
                    </a:lnTo>
                    <a:lnTo>
                      <a:pt x="3412" y="2393"/>
                    </a:lnTo>
                    <a:lnTo>
                      <a:pt x="3340" y="1688"/>
                    </a:lnTo>
                    <a:lnTo>
                      <a:pt x="3197" y="1152"/>
                    </a:lnTo>
                    <a:lnTo>
                      <a:pt x="3054" y="831"/>
                    </a:lnTo>
                    <a:lnTo>
                      <a:pt x="2867" y="536"/>
                    </a:lnTo>
                    <a:lnTo>
                      <a:pt x="2626" y="286"/>
                    </a:lnTo>
                    <a:lnTo>
                      <a:pt x="2492" y="179"/>
                    </a:lnTo>
                    <a:lnTo>
                      <a:pt x="2367" y="107"/>
                    </a:lnTo>
                    <a:lnTo>
                      <a:pt x="2108" y="18"/>
                    </a:lnTo>
                    <a:lnTo>
                      <a:pt x="1831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278;p38"/>
              <p:cNvSpPr/>
              <p:nvPr/>
            </p:nvSpPr>
            <p:spPr>
              <a:xfrm>
                <a:off x="3603677" y="791444"/>
                <a:ext cx="173420" cy="166506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010" extrusionOk="0">
                    <a:moveTo>
                      <a:pt x="1554" y="0"/>
                    </a:moveTo>
                    <a:lnTo>
                      <a:pt x="1295" y="63"/>
                    </a:lnTo>
                    <a:lnTo>
                      <a:pt x="1170" y="125"/>
                    </a:lnTo>
                    <a:lnTo>
                      <a:pt x="1027" y="232"/>
                    </a:lnTo>
                    <a:lnTo>
                      <a:pt x="813" y="509"/>
                    </a:lnTo>
                    <a:lnTo>
                      <a:pt x="715" y="661"/>
                    </a:lnTo>
                    <a:lnTo>
                      <a:pt x="500" y="1054"/>
                    </a:lnTo>
                    <a:lnTo>
                      <a:pt x="143" y="1875"/>
                    </a:lnTo>
                    <a:lnTo>
                      <a:pt x="0" y="2304"/>
                    </a:lnTo>
                    <a:lnTo>
                      <a:pt x="45" y="2367"/>
                    </a:lnTo>
                    <a:lnTo>
                      <a:pt x="98" y="2420"/>
                    </a:lnTo>
                    <a:lnTo>
                      <a:pt x="268" y="2563"/>
                    </a:lnTo>
                    <a:lnTo>
                      <a:pt x="670" y="2751"/>
                    </a:lnTo>
                    <a:lnTo>
                      <a:pt x="884" y="2813"/>
                    </a:lnTo>
                    <a:lnTo>
                      <a:pt x="1161" y="2884"/>
                    </a:lnTo>
                    <a:lnTo>
                      <a:pt x="1715" y="2983"/>
                    </a:lnTo>
                    <a:lnTo>
                      <a:pt x="2277" y="3010"/>
                    </a:lnTo>
                    <a:lnTo>
                      <a:pt x="2840" y="2974"/>
                    </a:lnTo>
                    <a:lnTo>
                      <a:pt x="3117" y="2938"/>
                    </a:lnTo>
                    <a:lnTo>
                      <a:pt x="3126" y="2831"/>
                    </a:lnTo>
                    <a:lnTo>
                      <a:pt x="3126" y="2724"/>
                    </a:lnTo>
                    <a:lnTo>
                      <a:pt x="3135" y="2393"/>
                    </a:lnTo>
                    <a:lnTo>
                      <a:pt x="3063" y="1688"/>
                    </a:lnTo>
                    <a:lnTo>
                      <a:pt x="2920" y="1152"/>
                    </a:lnTo>
                    <a:lnTo>
                      <a:pt x="2777" y="831"/>
                    </a:lnTo>
                    <a:lnTo>
                      <a:pt x="2590" y="536"/>
                    </a:lnTo>
                    <a:lnTo>
                      <a:pt x="2349" y="286"/>
                    </a:lnTo>
                    <a:lnTo>
                      <a:pt x="2215" y="179"/>
                    </a:lnTo>
                    <a:lnTo>
                      <a:pt x="2090" y="107"/>
                    </a:lnTo>
                    <a:lnTo>
                      <a:pt x="1831" y="1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279;p38"/>
              <p:cNvSpPr/>
              <p:nvPr/>
            </p:nvSpPr>
            <p:spPr>
              <a:xfrm>
                <a:off x="3408517" y="714830"/>
                <a:ext cx="284111" cy="17939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3243" extrusionOk="0">
                    <a:moveTo>
                      <a:pt x="2394" y="1"/>
                    </a:moveTo>
                    <a:lnTo>
                      <a:pt x="2001" y="19"/>
                    </a:lnTo>
                    <a:lnTo>
                      <a:pt x="1617" y="55"/>
                    </a:lnTo>
                    <a:lnTo>
                      <a:pt x="1314" y="90"/>
                    </a:lnTo>
                    <a:lnTo>
                      <a:pt x="876" y="215"/>
                    </a:lnTo>
                    <a:lnTo>
                      <a:pt x="608" y="340"/>
                    </a:lnTo>
                    <a:lnTo>
                      <a:pt x="483" y="430"/>
                    </a:lnTo>
                    <a:lnTo>
                      <a:pt x="331" y="573"/>
                    </a:lnTo>
                    <a:lnTo>
                      <a:pt x="108" y="939"/>
                    </a:lnTo>
                    <a:lnTo>
                      <a:pt x="1" y="1349"/>
                    </a:lnTo>
                    <a:lnTo>
                      <a:pt x="19" y="1778"/>
                    </a:lnTo>
                    <a:lnTo>
                      <a:pt x="81" y="1983"/>
                    </a:lnTo>
                    <a:lnTo>
                      <a:pt x="153" y="2189"/>
                    </a:lnTo>
                    <a:lnTo>
                      <a:pt x="394" y="2537"/>
                    </a:lnTo>
                    <a:lnTo>
                      <a:pt x="706" y="2823"/>
                    </a:lnTo>
                    <a:lnTo>
                      <a:pt x="1081" y="3046"/>
                    </a:lnTo>
                    <a:lnTo>
                      <a:pt x="1278" y="3118"/>
                    </a:lnTo>
                    <a:lnTo>
                      <a:pt x="1457" y="3171"/>
                    </a:lnTo>
                    <a:lnTo>
                      <a:pt x="1832" y="3234"/>
                    </a:lnTo>
                    <a:lnTo>
                      <a:pt x="2207" y="3243"/>
                    </a:lnTo>
                    <a:lnTo>
                      <a:pt x="2582" y="3207"/>
                    </a:lnTo>
                    <a:lnTo>
                      <a:pt x="2769" y="3162"/>
                    </a:lnTo>
                    <a:lnTo>
                      <a:pt x="2867" y="3144"/>
                    </a:lnTo>
                    <a:lnTo>
                      <a:pt x="2966" y="3109"/>
                    </a:lnTo>
                    <a:lnTo>
                      <a:pt x="3278" y="3010"/>
                    </a:lnTo>
                    <a:lnTo>
                      <a:pt x="3939" y="2725"/>
                    </a:lnTo>
                    <a:lnTo>
                      <a:pt x="4394" y="2421"/>
                    </a:lnTo>
                    <a:lnTo>
                      <a:pt x="4662" y="2189"/>
                    </a:lnTo>
                    <a:lnTo>
                      <a:pt x="4886" y="1921"/>
                    </a:lnTo>
                    <a:lnTo>
                      <a:pt x="5046" y="1617"/>
                    </a:lnTo>
                    <a:lnTo>
                      <a:pt x="5100" y="1448"/>
                    </a:lnTo>
                    <a:lnTo>
                      <a:pt x="5127" y="1314"/>
                    </a:lnTo>
                    <a:lnTo>
                      <a:pt x="5136" y="1037"/>
                    </a:lnTo>
                    <a:lnTo>
                      <a:pt x="5073" y="769"/>
                    </a:lnTo>
                    <a:lnTo>
                      <a:pt x="4930" y="537"/>
                    </a:lnTo>
                    <a:lnTo>
                      <a:pt x="4832" y="447"/>
                    </a:lnTo>
                    <a:lnTo>
                      <a:pt x="4689" y="340"/>
                    </a:lnTo>
                    <a:lnTo>
                      <a:pt x="4359" y="215"/>
                    </a:lnTo>
                    <a:lnTo>
                      <a:pt x="4189" y="180"/>
                    </a:lnTo>
                    <a:lnTo>
                      <a:pt x="3743" y="90"/>
                    </a:lnTo>
                    <a:lnTo>
                      <a:pt x="2850" y="10"/>
                    </a:lnTo>
                    <a:lnTo>
                      <a:pt x="2394" y="1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280;p38"/>
              <p:cNvSpPr/>
              <p:nvPr/>
            </p:nvSpPr>
            <p:spPr>
              <a:xfrm>
                <a:off x="3529053" y="714830"/>
                <a:ext cx="163574" cy="174969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3163" extrusionOk="0">
                    <a:moveTo>
                      <a:pt x="215" y="1"/>
                    </a:moveTo>
                    <a:lnTo>
                      <a:pt x="179" y="72"/>
                    </a:lnTo>
                    <a:lnTo>
                      <a:pt x="135" y="135"/>
                    </a:lnTo>
                    <a:lnTo>
                      <a:pt x="54" y="340"/>
                    </a:lnTo>
                    <a:lnTo>
                      <a:pt x="1" y="787"/>
                    </a:lnTo>
                    <a:lnTo>
                      <a:pt x="1" y="1010"/>
                    </a:lnTo>
                    <a:lnTo>
                      <a:pt x="19" y="1287"/>
                    </a:lnTo>
                    <a:lnTo>
                      <a:pt x="108" y="1849"/>
                    </a:lnTo>
                    <a:lnTo>
                      <a:pt x="251" y="2385"/>
                    </a:lnTo>
                    <a:lnTo>
                      <a:pt x="456" y="2912"/>
                    </a:lnTo>
                    <a:lnTo>
                      <a:pt x="590" y="3162"/>
                    </a:lnTo>
                    <a:lnTo>
                      <a:pt x="688" y="3144"/>
                    </a:lnTo>
                    <a:lnTo>
                      <a:pt x="787" y="3109"/>
                    </a:lnTo>
                    <a:lnTo>
                      <a:pt x="1099" y="3010"/>
                    </a:lnTo>
                    <a:lnTo>
                      <a:pt x="1760" y="2725"/>
                    </a:lnTo>
                    <a:lnTo>
                      <a:pt x="2215" y="2421"/>
                    </a:lnTo>
                    <a:lnTo>
                      <a:pt x="2483" y="2189"/>
                    </a:lnTo>
                    <a:lnTo>
                      <a:pt x="2707" y="1921"/>
                    </a:lnTo>
                    <a:lnTo>
                      <a:pt x="2867" y="1617"/>
                    </a:lnTo>
                    <a:lnTo>
                      <a:pt x="2921" y="1448"/>
                    </a:lnTo>
                    <a:lnTo>
                      <a:pt x="2948" y="1314"/>
                    </a:lnTo>
                    <a:lnTo>
                      <a:pt x="2957" y="1037"/>
                    </a:lnTo>
                    <a:lnTo>
                      <a:pt x="2894" y="769"/>
                    </a:lnTo>
                    <a:lnTo>
                      <a:pt x="2751" y="537"/>
                    </a:lnTo>
                    <a:lnTo>
                      <a:pt x="2653" y="447"/>
                    </a:lnTo>
                    <a:lnTo>
                      <a:pt x="2510" y="340"/>
                    </a:lnTo>
                    <a:lnTo>
                      <a:pt x="2180" y="215"/>
                    </a:lnTo>
                    <a:lnTo>
                      <a:pt x="2010" y="180"/>
                    </a:lnTo>
                    <a:lnTo>
                      <a:pt x="1564" y="90"/>
                    </a:lnTo>
                    <a:lnTo>
                      <a:pt x="671" y="10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F9B00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281;p38"/>
              <p:cNvSpPr/>
              <p:nvPr/>
            </p:nvSpPr>
            <p:spPr>
              <a:xfrm>
                <a:off x="3633327" y="699562"/>
                <a:ext cx="159093" cy="14874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689" extrusionOk="0">
                    <a:moveTo>
                      <a:pt x="1527" y="0"/>
                    </a:moveTo>
                    <a:lnTo>
                      <a:pt x="1241" y="36"/>
                    </a:lnTo>
                    <a:lnTo>
                      <a:pt x="964" y="116"/>
                    </a:lnTo>
                    <a:lnTo>
                      <a:pt x="831" y="188"/>
                    </a:lnTo>
                    <a:lnTo>
                      <a:pt x="697" y="259"/>
                    </a:lnTo>
                    <a:lnTo>
                      <a:pt x="464" y="438"/>
                    </a:lnTo>
                    <a:lnTo>
                      <a:pt x="277" y="652"/>
                    </a:lnTo>
                    <a:lnTo>
                      <a:pt x="134" y="884"/>
                    </a:lnTo>
                    <a:lnTo>
                      <a:pt x="45" y="1134"/>
                    </a:lnTo>
                    <a:lnTo>
                      <a:pt x="0" y="1393"/>
                    </a:lnTo>
                    <a:lnTo>
                      <a:pt x="9" y="1652"/>
                    </a:lnTo>
                    <a:lnTo>
                      <a:pt x="80" y="1911"/>
                    </a:lnTo>
                    <a:lnTo>
                      <a:pt x="134" y="2027"/>
                    </a:lnTo>
                    <a:lnTo>
                      <a:pt x="197" y="2143"/>
                    </a:lnTo>
                    <a:lnTo>
                      <a:pt x="375" y="2340"/>
                    </a:lnTo>
                    <a:lnTo>
                      <a:pt x="581" y="2501"/>
                    </a:lnTo>
                    <a:lnTo>
                      <a:pt x="813" y="2608"/>
                    </a:lnTo>
                    <a:lnTo>
                      <a:pt x="1072" y="2679"/>
                    </a:lnTo>
                    <a:lnTo>
                      <a:pt x="1348" y="2688"/>
                    </a:lnTo>
                    <a:lnTo>
                      <a:pt x="1625" y="2652"/>
                    </a:lnTo>
                    <a:lnTo>
                      <a:pt x="1911" y="2572"/>
                    </a:lnTo>
                    <a:lnTo>
                      <a:pt x="2045" y="2501"/>
                    </a:lnTo>
                    <a:lnTo>
                      <a:pt x="2179" y="2429"/>
                    </a:lnTo>
                    <a:lnTo>
                      <a:pt x="2402" y="2251"/>
                    </a:lnTo>
                    <a:lnTo>
                      <a:pt x="2590" y="2036"/>
                    </a:lnTo>
                    <a:lnTo>
                      <a:pt x="2733" y="1804"/>
                    </a:lnTo>
                    <a:lnTo>
                      <a:pt x="2831" y="1554"/>
                    </a:lnTo>
                    <a:lnTo>
                      <a:pt x="2876" y="1295"/>
                    </a:lnTo>
                    <a:lnTo>
                      <a:pt x="2867" y="1036"/>
                    </a:lnTo>
                    <a:lnTo>
                      <a:pt x="2795" y="786"/>
                    </a:lnTo>
                    <a:lnTo>
                      <a:pt x="2742" y="661"/>
                    </a:lnTo>
                    <a:lnTo>
                      <a:pt x="2670" y="545"/>
                    </a:lnTo>
                    <a:lnTo>
                      <a:pt x="2500" y="348"/>
                    </a:lnTo>
                    <a:lnTo>
                      <a:pt x="2295" y="188"/>
                    </a:lnTo>
                    <a:lnTo>
                      <a:pt x="2054" y="81"/>
                    </a:lnTo>
                    <a:lnTo>
                      <a:pt x="1795" y="18"/>
                    </a:lnTo>
                    <a:lnTo>
                      <a:pt x="1527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2" name="Google Shape;2282;p38"/>
              <p:cNvGrpSpPr/>
              <p:nvPr/>
            </p:nvGrpSpPr>
            <p:grpSpPr>
              <a:xfrm>
                <a:off x="3253406" y="1141162"/>
                <a:ext cx="405145" cy="392256"/>
                <a:chOff x="3253406" y="1141162"/>
                <a:chExt cx="405145" cy="392256"/>
              </a:xfrm>
            </p:grpSpPr>
            <p:sp>
              <p:nvSpPr>
                <p:cNvPr id="23" name="Google Shape;2283;p38"/>
                <p:cNvSpPr/>
                <p:nvPr/>
              </p:nvSpPr>
              <p:spPr>
                <a:xfrm>
                  <a:off x="3361110" y="1141162"/>
                  <a:ext cx="97857" cy="1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403" extrusionOk="0">
                      <a:moveTo>
                        <a:pt x="706" y="1"/>
                      </a:moveTo>
                      <a:lnTo>
                        <a:pt x="554" y="18"/>
                      </a:lnTo>
                      <a:lnTo>
                        <a:pt x="331" y="117"/>
                      </a:lnTo>
                      <a:lnTo>
                        <a:pt x="215" y="233"/>
                      </a:lnTo>
                      <a:lnTo>
                        <a:pt x="117" y="358"/>
                      </a:lnTo>
                      <a:lnTo>
                        <a:pt x="10" y="661"/>
                      </a:lnTo>
                      <a:lnTo>
                        <a:pt x="1" y="822"/>
                      </a:lnTo>
                      <a:lnTo>
                        <a:pt x="1" y="983"/>
                      </a:lnTo>
                      <a:lnTo>
                        <a:pt x="54" y="1304"/>
                      </a:lnTo>
                      <a:lnTo>
                        <a:pt x="99" y="1456"/>
                      </a:lnTo>
                      <a:lnTo>
                        <a:pt x="206" y="1751"/>
                      </a:lnTo>
                      <a:lnTo>
                        <a:pt x="340" y="2037"/>
                      </a:lnTo>
                      <a:lnTo>
                        <a:pt x="474" y="2287"/>
                      </a:lnTo>
                      <a:lnTo>
                        <a:pt x="804" y="2751"/>
                      </a:lnTo>
                      <a:lnTo>
                        <a:pt x="992" y="2965"/>
                      </a:lnTo>
                      <a:lnTo>
                        <a:pt x="1117" y="3099"/>
                      </a:lnTo>
                      <a:lnTo>
                        <a:pt x="1429" y="3349"/>
                      </a:lnTo>
                      <a:lnTo>
                        <a:pt x="1590" y="3403"/>
                      </a:lnTo>
                      <a:lnTo>
                        <a:pt x="1679" y="3385"/>
                      </a:lnTo>
                      <a:lnTo>
                        <a:pt x="1715" y="3349"/>
                      </a:lnTo>
                      <a:lnTo>
                        <a:pt x="1751" y="3305"/>
                      </a:lnTo>
                      <a:lnTo>
                        <a:pt x="1769" y="3180"/>
                      </a:lnTo>
                      <a:lnTo>
                        <a:pt x="1760" y="3117"/>
                      </a:lnTo>
                      <a:lnTo>
                        <a:pt x="1706" y="2563"/>
                      </a:lnTo>
                      <a:lnTo>
                        <a:pt x="1563" y="1447"/>
                      </a:lnTo>
                      <a:lnTo>
                        <a:pt x="1447" y="902"/>
                      </a:lnTo>
                      <a:lnTo>
                        <a:pt x="1412" y="760"/>
                      </a:lnTo>
                      <a:lnTo>
                        <a:pt x="1322" y="483"/>
                      </a:lnTo>
                      <a:lnTo>
                        <a:pt x="1242" y="349"/>
                      </a:lnTo>
                      <a:lnTo>
                        <a:pt x="1162" y="233"/>
                      </a:lnTo>
                      <a:lnTo>
                        <a:pt x="929" y="45"/>
                      </a:lnTo>
                      <a:lnTo>
                        <a:pt x="786" y="9"/>
                      </a:lnTo>
                      <a:lnTo>
                        <a:pt x="706" y="1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4" name="Google Shape;2284;p38"/>
                <p:cNvSpPr/>
                <p:nvPr/>
              </p:nvSpPr>
              <p:spPr>
                <a:xfrm>
                  <a:off x="3391755" y="1209313"/>
                  <a:ext cx="62785" cy="121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189" extrusionOk="0">
                      <a:moveTo>
                        <a:pt x="402" y="1"/>
                      </a:moveTo>
                      <a:lnTo>
                        <a:pt x="215" y="72"/>
                      </a:lnTo>
                      <a:lnTo>
                        <a:pt x="134" y="144"/>
                      </a:lnTo>
                      <a:lnTo>
                        <a:pt x="72" y="233"/>
                      </a:lnTo>
                      <a:lnTo>
                        <a:pt x="9" y="421"/>
                      </a:lnTo>
                      <a:lnTo>
                        <a:pt x="0" y="528"/>
                      </a:lnTo>
                      <a:lnTo>
                        <a:pt x="9" y="733"/>
                      </a:lnTo>
                      <a:lnTo>
                        <a:pt x="63" y="930"/>
                      </a:lnTo>
                      <a:lnTo>
                        <a:pt x="134" y="1126"/>
                      </a:lnTo>
                      <a:lnTo>
                        <a:pt x="215" y="1305"/>
                      </a:lnTo>
                      <a:lnTo>
                        <a:pt x="304" y="1465"/>
                      </a:lnTo>
                      <a:lnTo>
                        <a:pt x="518" y="1769"/>
                      </a:lnTo>
                      <a:lnTo>
                        <a:pt x="634" y="1903"/>
                      </a:lnTo>
                      <a:lnTo>
                        <a:pt x="715" y="1983"/>
                      </a:lnTo>
                      <a:lnTo>
                        <a:pt x="920" y="2153"/>
                      </a:lnTo>
                      <a:lnTo>
                        <a:pt x="1045" y="2189"/>
                      </a:lnTo>
                      <a:lnTo>
                        <a:pt x="1099" y="2153"/>
                      </a:lnTo>
                      <a:lnTo>
                        <a:pt x="1134" y="2082"/>
                      </a:lnTo>
                      <a:lnTo>
                        <a:pt x="1125" y="2001"/>
                      </a:lnTo>
                      <a:lnTo>
                        <a:pt x="1090" y="1644"/>
                      </a:lnTo>
                      <a:lnTo>
                        <a:pt x="1000" y="930"/>
                      </a:lnTo>
                      <a:lnTo>
                        <a:pt x="929" y="581"/>
                      </a:lnTo>
                      <a:lnTo>
                        <a:pt x="884" y="394"/>
                      </a:lnTo>
                      <a:lnTo>
                        <a:pt x="795" y="224"/>
                      </a:lnTo>
                      <a:lnTo>
                        <a:pt x="741" y="144"/>
                      </a:lnTo>
                      <a:lnTo>
                        <a:pt x="599" y="28"/>
                      </a:lnTo>
                      <a:lnTo>
                        <a:pt x="500" y="10"/>
                      </a:lnTo>
                      <a:lnTo>
                        <a:pt x="402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5" name="Google Shape;2285;p38"/>
                <p:cNvSpPr/>
                <p:nvPr/>
              </p:nvSpPr>
              <p:spPr>
                <a:xfrm>
                  <a:off x="3457417" y="1172803"/>
                  <a:ext cx="144323" cy="159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885" extrusionOk="0">
                      <a:moveTo>
                        <a:pt x="1939" y="0"/>
                      </a:moveTo>
                      <a:lnTo>
                        <a:pt x="1626" y="63"/>
                      </a:lnTo>
                      <a:lnTo>
                        <a:pt x="1474" y="125"/>
                      </a:lnTo>
                      <a:lnTo>
                        <a:pt x="1340" y="214"/>
                      </a:lnTo>
                      <a:lnTo>
                        <a:pt x="1090" y="420"/>
                      </a:lnTo>
                      <a:lnTo>
                        <a:pt x="983" y="536"/>
                      </a:lnTo>
                      <a:lnTo>
                        <a:pt x="778" y="768"/>
                      </a:lnTo>
                      <a:lnTo>
                        <a:pt x="590" y="1027"/>
                      </a:lnTo>
                      <a:lnTo>
                        <a:pt x="447" y="1268"/>
                      </a:lnTo>
                      <a:lnTo>
                        <a:pt x="206" y="1786"/>
                      </a:lnTo>
                      <a:lnTo>
                        <a:pt x="117" y="2054"/>
                      </a:lnTo>
                      <a:lnTo>
                        <a:pt x="64" y="2233"/>
                      </a:lnTo>
                      <a:lnTo>
                        <a:pt x="1" y="2634"/>
                      </a:lnTo>
                      <a:lnTo>
                        <a:pt x="37" y="2786"/>
                      </a:lnTo>
                      <a:lnTo>
                        <a:pt x="99" y="2858"/>
                      </a:lnTo>
                      <a:lnTo>
                        <a:pt x="144" y="2875"/>
                      </a:lnTo>
                      <a:lnTo>
                        <a:pt x="206" y="2884"/>
                      </a:lnTo>
                      <a:lnTo>
                        <a:pt x="314" y="2840"/>
                      </a:lnTo>
                      <a:lnTo>
                        <a:pt x="367" y="2804"/>
                      </a:lnTo>
                      <a:lnTo>
                        <a:pt x="823" y="2474"/>
                      </a:lnTo>
                      <a:lnTo>
                        <a:pt x="1716" y="1795"/>
                      </a:lnTo>
                      <a:lnTo>
                        <a:pt x="2135" y="1420"/>
                      </a:lnTo>
                      <a:lnTo>
                        <a:pt x="2242" y="1322"/>
                      </a:lnTo>
                      <a:lnTo>
                        <a:pt x="2430" y="1098"/>
                      </a:lnTo>
                      <a:lnTo>
                        <a:pt x="2510" y="973"/>
                      </a:lnTo>
                      <a:lnTo>
                        <a:pt x="2573" y="839"/>
                      </a:lnTo>
                      <a:lnTo>
                        <a:pt x="2609" y="545"/>
                      </a:lnTo>
                      <a:lnTo>
                        <a:pt x="2573" y="411"/>
                      </a:lnTo>
                      <a:lnTo>
                        <a:pt x="2546" y="330"/>
                      </a:lnTo>
                      <a:lnTo>
                        <a:pt x="2448" y="205"/>
                      </a:lnTo>
                      <a:lnTo>
                        <a:pt x="2251" y="63"/>
                      </a:lnTo>
                      <a:lnTo>
                        <a:pt x="2100" y="18"/>
                      </a:lnTo>
                      <a:lnTo>
                        <a:pt x="1939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2286;p38"/>
                <p:cNvSpPr/>
                <p:nvPr/>
              </p:nvSpPr>
              <p:spPr>
                <a:xfrm>
                  <a:off x="3456975" y="1227623"/>
                  <a:ext cx="92878" cy="102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1849" extrusionOk="0">
                      <a:moveTo>
                        <a:pt x="1241" y="0"/>
                      </a:moveTo>
                      <a:lnTo>
                        <a:pt x="1045" y="45"/>
                      </a:lnTo>
                      <a:lnTo>
                        <a:pt x="947" y="81"/>
                      </a:lnTo>
                      <a:lnTo>
                        <a:pt x="777" y="197"/>
                      </a:lnTo>
                      <a:lnTo>
                        <a:pt x="634" y="349"/>
                      </a:lnTo>
                      <a:lnTo>
                        <a:pt x="500" y="500"/>
                      </a:lnTo>
                      <a:lnTo>
                        <a:pt x="384" y="661"/>
                      </a:lnTo>
                      <a:lnTo>
                        <a:pt x="286" y="822"/>
                      </a:lnTo>
                      <a:lnTo>
                        <a:pt x="134" y="1152"/>
                      </a:lnTo>
                      <a:lnTo>
                        <a:pt x="80" y="1322"/>
                      </a:lnTo>
                      <a:lnTo>
                        <a:pt x="45" y="1429"/>
                      </a:lnTo>
                      <a:lnTo>
                        <a:pt x="0" y="1688"/>
                      </a:lnTo>
                      <a:lnTo>
                        <a:pt x="36" y="1822"/>
                      </a:lnTo>
                      <a:lnTo>
                        <a:pt x="89" y="1849"/>
                      </a:lnTo>
                      <a:lnTo>
                        <a:pt x="170" y="1849"/>
                      </a:lnTo>
                      <a:lnTo>
                        <a:pt x="232" y="1795"/>
                      </a:lnTo>
                      <a:lnTo>
                        <a:pt x="527" y="1590"/>
                      </a:lnTo>
                      <a:lnTo>
                        <a:pt x="1098" y="1152"/>
                      </a:lnTo>
                      <a:lnTo>
                        <a:pt x="1366" y="911"/>
                      </a:lnTo>
                      <a:lnTo>
                        <a:pt x="1509" y="786"/>
                      </a:lnTo>
                      <a:lnTo>
                        <a:pt x="1607" y="625"/>
                      </a:lnTo>
                      <a:lnTo>
                        <a:pt x="1652" y="545"/>
                      </a:lnTo>
                      <a:lnTo>
                        <a:pt x="1679" y="357"/>
                      </a:lnTo>
                      <a:lnTo>
                        <a:pt x="1652" y="268"/>
                      </a:lnTo>
                      <a:lnTo>
                        <a:pt x="1607" y="170"/>
                      </a:lnTo>
                      <a:lnTo>
                        <a:pt x="1447" y="45"/>
                      </a:lnTo>
                      <a:lnTo>
                        <a:pt x="1348" y="18"/>
                      </a:lnTo>
                      <a:lnTo>
                        <a:pt x="1241" y="0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" name="Google Shape;2287;p38"/>
                <p:cNvSpPr/>
                <p:nvPr/>
              </p:nvSpPr>
              <p:spPr>
                <a:xfrm>
                  <a:off x="3464830" y="1313089"/>
                  <a:ext cx="193722" cy="9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" h="1635" extrusionOk="0">
                      <a:moveTo>
                        <a:pt x="1546" y="0"/>
                      </a:moveTo>
                      <a:lnTo>
                        <a:pt x="983" y="45"/>
                      </a:lnTo>
                      <a:lnTo>
                        <a:pt x="706" y="107"/>
                      </a:lnTo>
                      <a:lnTo>
                        <a:pt x="528" y="143"/>
                      </a:lnTo>
                      <a:lnTo>
                        <a:pt x="153" y="286"/>
                      </a:lnTo>
                      <a:lnTo>
                        <a:pt x="28" y="402"/>
                      </a:lnTo>
                      <a:lnTo>
                        <a:pt x="1" y="491"/>
                      </a:lnTo>
                      <a:lnTo>
                        <a:pt x="10" y="536"/>
                      </a:lnTo>
                      <a:lnTo>
                        <a:pt x="28" y="590"/>
                      </a:lnTo>
                      <a:lnTo>
                        <a:pt x="126" y="670"/>
                      </a:lnTo>
                      <a:lnTo>
                        <a:pt x="188" y="697"/>
                      </a:lnTo>
                      <a:lnTo>
                        <a:pt x="697" y="929"/>
                      </a:lnTo>
                      <a:lnTo>
                        <a:pt x="1733" y="1357"/>
                      </a:lnTo>
                      <a:lnTo>
                        <a:pt x="2260" y="1536"/>
                      </a:lnTo>
                      <a:lnTo>
                        <a:pt x="2403" y="1581"/>
                      </a:lnTo>
                      <a:lnTo>
                        <a:pt x="2689" y="1634"/>
                      </a:lnTo>
                      <a:lnTo>
                        <a:pt x="2841" y="1634"/>
                      </a:lnTo>
                      <a:lnTo>
                        <a:pt x="2984" y="1625"/>
                      </a:lnTo>
                      <a:lnTo>
                        <a:pt x="3260" y="1518"/>
                      </a:lnTo>
                      <a:lnTo>
                        <a:pt x="3359" y="1411"/>
                      </a:lnTo>
                      <a:lnTo>
                        <a:pt x="3412" y="1349"/>
                      </a:lnTo>
                      <a:lnTo>
                        <a:pt x="3475" y="1206"/>
                      </a:lnTo>
                      <a:lnTo>
                        <a:pt x="3501" y="965"/>
                      </a:lnTo>
                      <a:lnTo>
                        <a:pt x="3457" y="804"/>
                      </a:lnTo>
                      <a:lnTo>
                        <a:pt x="3394" y="661"/>
                      </a:lnTo>
                      <a:lnTo>
                        <a:pt x="3189" y="411"/>
                      </a:lnTo>
                      <a:lnTo>
                        <a:pt x="3055" y="322"/>
                      </a:lnTo>
                      <a:lnTo>
                        <a:pt x="2912" y="241"/>
                      </a:lnTo>
                      <a:lnTo>
                        <a:pt x="2617" y="134"/>
                      </a:lnTo>
                      <a:lnTo>
                        <a:pt x="2457" y="98"/>
                      </a:lnTo>
                      <a:lnTo>
                        <a:pt x="2144" y="36"/>
                      </a:lnTo>
                      <a:lnTo>
                        <a:pt x="1832" y="9"/>
                      </a:lnTo>
                      <a:lnTo>
                        <a:pt x="1546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" name="Google Shape;2288;p38"/>
                <p:cNvSpPr/>
                <p:nvPr/>
              </p:nvSpPr>
              <p:spPr>
                <a:xfrm>
                  <a:off x="3465328" y="1320003"/>
                  <a:ext cx="124077" cy="57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1045" extrusionOk="0">
                      <a:moveTo>
                        <a:pt x="992" y="0"/>
                      </a:moveTo>
                      <a:lnTo>
                        <a:pt x="626" y="27"/>
                      </a:lnTo>
                      <a:lnTo>
                        <a:pt x="447" y="63"/>
                      </a:lnTo>
                      <a:lnTo>
                        <a:pt x="340" y="89"/>
                      </a:lnTo>
                      <a:lnTo>
                        <a:pt x="90" y="188"/>
                      </a:lnTo>
                      <a:lnTo>
                        <a:pt x="1" y="277"/>
                      </a:lnTo>
                      <a:lnTo>
                        <a:pt x="1" y="340"/>
                      </a:lnTo>
                      <a:lnTo>
                        <a:pt x="46" y="411"/>
                      </a:lnTo>
                      <a:lnTo>
                        <a:pt x="117" y="447"/>
                      </a:lnTo>
                      <a:lnTo>
                        <a:pt x="447" y="590"/>
                      </a:lnTo>
                      <a:lnTo>
                        <a:pt x="1108" y="866"/>
                      </a:lnTo>
                      <a:lnTo>
                        <a:pt x="1448" y="982"/>
                      </a:lnTo>
                      <a:lnTo>
                        <a:pt x="1635" y="1036"/>
                      </a:lnTo>
                      <a:lnTo>
                        <a:pt x="1814" y="1045"/>
                      </a:lnTo>
                      <a:lnTo>
                        <a:pt x="1912" y="1045"/>
                      </a:lnTo>
                      <a:lnTo>
                        <a:pt x="2090" y="974"/>
                      </a:lnTo>
                      <a:lnTo>
                        <a:pt x="2153" y="902"/>
                      </a:lnTo>
                      <a:lnTo>
                        <a:pt x="2216" y="822"/>
                      </a:lnTo>
                      <a:lnTo>
                        <a:pt x="2242" y="616"/>
                      </a:lnTo>
                      <a:lnTo>
                        <a:pt x="2216" y="518"/>
                      </a:lnTo>
                      <a:lnTo>
                        <a:pt x="2180" y="420"/>
                      </a:lnTo>
                      <a:lnTo>
                        <a:pt x="2046" y="268"/>
                      </a:lnTo>
                      <a:lnTo>
                        <a:pt x="1957" y="206"/>
                      </a:lnTo>
                      <a:lnTo>
                        <a:pt x="1778" y="107"/>
                      </a:lnTo>
                      <a:lnTo>
                        <a:pt x="1573" y="63"/>
                      </a:lnTo>
                      <a:lnTo>
                        <a:pt x="1376" y="18"/>
                      </a:lnTo>
                      <a:lnTo>
                        <a:pt x="1171" y="0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" name="Google Shape;2289;p38"/>
                <p:cNvSpPr/>
                <p:nvPr/>
              </p:nvSpPr>
              <p:spPr>
                <a:xfrm>
                  <a:off x="3452992" y="1345173"/>
                  <a:ext cx="97359" cy="18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403" extrusionOk="0">
                      <a:moveTo>
                        <a:pt x="179" y="1"/>
                      </a:moveTo>
                      <a:lnTo>
                        <a:pt x="90" y="18"/>
                      </a:lnTo>
                      <a:lnTo>
                        <a:pt x="54" y="54"/>
                      </a:lnTo>
                      <a:lnTo>
                        <a:pt x="18" y="99"/>
                      </a:lnTo>
                      <a:lnTo>
                        <a:pt x="1" y="224"/>
                      </a:lnTo>
                      <a:lnTo>
                        <a:pt x="1" y="286"/>
                      </a:lnTo>
                      <a:lnTo>
                        <a:pt x="54" y="840"/>
                      </a:lnTo>
                      <a:lnTo>
                        <a:pt x="197" y="1956"/>
                      </a:lnTo>
                      <a:lnTo>
                        <a:pt x="313" y="2501"/>
                      </a:lnTo>
                      <a:lnTo>
                        <a:pt x="340" y="2644"/>
                      </a:lnTo>
                      <a:lnTo>
                        <a:pt x="438" y="2930"/>
                      </a:lnTo>
                      <a:lnTo>
                        <a:pt x="510" y="3055"/>
                      </a:lnTo>
                      <a:lnTo>
                        <a:pt x="590" y="3180"/>
                      </a:lnTo>
                      <a:lnTo>
                        <a:pt x="822" y="3358"/>
                      </a:lnTo>
                      <a:lnTo>
                        <a:pt x="965" y="3394"/>
                      </a:lnTo>
                      <a:lnTo>
                        <a:pt x="1045" y="3403"/>
                      </a:lnTo>
                      <a:lnTo>
                        <a:pt x="1206" y="3385"/>
                      </a:lnTo>
                      <a:lnTo>
                        <a:pt x="1420" y="3287"/>
                      </a:lnTo>
                      <a:lnTo>
                        <a:pt x="1537" y="3180"/>
                      </a:lnTo>
                      <a:lnTo>
                        <a:pt x="1635" y="3055"/>
                      </a:lnTo>
                      <a:lnTo>
                        <a:pt x="1742" y="2751"/>
                      </a:lnTo>
                      <a:lnTo>
                        <a:pt x="1760" y="2590"/>
                      </a:lnTo>
                      <a:lnTo>
                        <a:pt x="1760" y="2430"/>
                      </a:lnTo>
                      <a:lnTo>
                        <a:pt x="1706" y="2108"/>
                      </a:lnTo>
                      <a:lnTo>
                        <a:pt x="1653" y="1956"/>
                      </a:lnTo>
                      <a:lnTo>
                        <a:pt x="1554" y="1653"/>
                      </a:lnTo>
                      <a:lnTo>
                        <a:pt x="1420" y="1367"/>
                      </a:lnTo>
                      <a:lnTo>
                        <a:pt x="1287" y="1117"/>
                      </a:lnTo>
                      <a:lnTo>
                        <a:pt x="965" y="652"/>
                      </a:lnTo>
                      <a:lnTo>
                        <a:pt x="769" y="447"/>
                      </a:lnTo>
                      <a:lnTo>
                        <a:pt x="653" y="313"/>
                      </a:lnTo>
                      <a:lnTo>
                        <a:pt x="340" y="54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" name="Google Shape;2290;p38"/>
                <p:cNvSpPr/>
                <p:nvPr/>
              </p:nvSpPr>
              <p:spPr>
                <a:xfrm>
                  <a:off x="3457417" y="1344177"/>
                  <a:ext cx="62343" cy="121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" h="2189" extrusionOk="0">
                      <a:moveTo>
                        <a:pt x="81" y="1"/>
                      </a:moveTo>
                      <a:lnTo>
                        <a:pt x="28" y="36"/>
                      </a:lnTo>
                      <a:lnTo>
                        <a:pt x="1" y="108"/>
                      </a:lnTo>
                      <a:lnTo>
                        <a:pt x="1" y="188"/>
                      </a:lnTo>
                      <a:lnTo>
                        <a:pt x="37" y="545"/>
                      </a:lnTo>
                      <a:lnTo>
                        <a:pt x="126" y="1260"/>
                      </a:lnTo>
                      <a:lnTo>
                        <a:pt x="197" y="1608"/>
                      </a:lnTo>
                      <a:lnTo>
                        <a:pt x="242" y="1796"/>
                      </a:lnTo>
                      <a:lnTo>
                        <a:pt x="322" y="1965"/>
                      </a:lnTo>
                      <a:lnTo>
                        <a:pt x="385" y="2046"/>
                      </a:lnTo>
                      <a:lnTo>
                        <a:pt x="528" y="2162"/>
                      </a:lnTo>
                      <a:lnTo>
                        <a:pt x="617" y="2189"/>
                      </a:lnTo>
                      <a:lnTo>
                        <a:pt x="724" y="2189"/>
                      </a:lnTo>
                      <a:lnTo>
                        <a:pt x="912" y="2117"/>
                      </a:lnTo>
                      <a:lnTo>
                        <a:pt x="992" y="2046"/>
                      </a:lnTo>
                      <a:lnTo>
                        <a:pt x="1055" y="1965"/>
                      </a:lnTo>
                      <a:lnTo>
                        <a:pt x="1117" y="1769"/>
                      </a:lnTo>
                      <a:lnTo>
                        <a:pt x="1126" y="1662"/>
                      </a:lnTo>
                      <a:lnTo>
                        <a:pt x="1117" y="1456"/>
                      </a:lnTo>
                      <a:lnTo>
                        <a:pt x="1064" y="1260"/>
                      </a:lnTo>
                      <a:lnTo>
                        <a:pt x="1001" y="1072"/>
                      </a:lnTo>
                      <a:lnTo>
                        <a:pt x="912" y="885"/>
                      </a:lnTo>
                      <a:lnTo>
                        <a:pt x="823" y="724"/>
                      </a:lnTo>
                      <a:lnTo>
                        <a:pt x="617" y="429"/>
                      </a:lnTo>
                      <a:lnTo>
                        <a:pt x="492" y="295"/>
                      </a:lnTo>
                      <a:lnTo>
                        <a:pt x="421" y="206"/>
                      </a:lnTo>
                      <a:lnTo>
                        <a:pt x="215" y="36"/>
                      </a:lnTo>
                      <a:lnTo>
                        <a:pt x="81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" name="Google Shape;2291;p38"/>
                <p:cNvSpPr/>
                <p:nvPr/>
              </p:nvSpPr>
              <p:spPr>
                <a:xfrm>
                  <a:off x="3309277" y="1342241"/>
                  <a:ext cx="145264" cy="159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2876" extrusionOk="0">
                      <a:moveTo>
                        <a:pt x="2420" y="0"/>
                      </a:moveTo>
                      <a:lnTo>
                        <a:pt x="2313" y="45"/>
                      </a:lnTo>
                      <a:lnTo>
                        <a:pt x="2259" y="80"/>
                      </a:lnTo>
                      <a:lnTo>
                        <a:pt x="1804" y="402"/>
                      </a:lnTo>
                      <a:lnTo>
                        <a:pt x="902" y="1081"/>
                      </a:lnTo>
                      <a:lnTo>
                        <a:pt x="482" y="1456"/>
                      </a:lnTo>
                      <a:lnTo>
                        <a:pt x="375" y="1554"/>
                      </a:lnTo>
                      <a:lnTo>
                        <a:pt x="188" y="1777"/>
                      </a:lnTo>
                      <a:lnTo>
                        <a:pt x="107" y="1902"/>
                      </a:lnTo>
                      <a:lnTo>
                        <a:pt x="45" y="2036"/>
                      </a:lnTo>
                      <a:lnTo>
                        <a:pt x="0" y="2322"/>
                      </a:lnTo>
                      <a:lnTo>
                        <a:pt x="36" y="2465"/>
                      </a:lnTo>
                      <a:lnTo>
                        <a:pt x="71" y="2536"/>
                      </a:lnTo>
                      <a:lnTo>
                        <a:pt x="161" y="2670"/>
                      </a:lnTo>
                      <a:lnTo>
                        <a:pt x="357" y="2813"/>
                      </a:lnTo>
                      <a:lnTo>
                        <a:pt x="518" y="2858"/>
                      </a:lnTo>
                      <a:lnTo>
                        <a:pt x="670" y="2875"/>
                      </a:lnTo>
                      <a:lnTo>
                        <a:pt x="991" y="2822"/>
                      </a:lnTo>
                      <a:lnTo>
                        <a:pt x="1134" y="2750"/>
                      </a:lnTo>
                      <a:lnTo>
                        <a:pt x="1277" y="2670"/>
                      </a:lnTo>
                      <a:lnTo>
                        <a:pt x="1527" y="2465"/>
                      </a:lnTo>
                      <a:lnTo>
                        <a:pt x="1634" y="2349"/>
                      </a:lnTo>
                      <a:lnTo>
                        <a:pt x="1840" y="2107"/>
                      </a:lnTo>
                      <a:lnTo>
                        <a:pt x="2018" y="1849"/>
                      </a:lnTo>
                      <a:lnTo>
                        <a:pt x="2170" y="1607"/>
                      </a:lnTo>
                      <a:lnTo>
                        <a:pt x="2411" y="1098"/>
                      </a:lnTo>
                      <a:lnTo>
                        <a:pt x="2500" y="830"/>
                      </a:lnTo>
                      <a:lnTo>
                        <a:pt x="2554" y="652"/>
                      </a:lnTo>
                      <a:lnTo>
                        <a:pt x="2625" y="250"/>
                      </a:lnTo>
                      <a:lnTo>
                        <a:pt x="2590" y="89"/>
                      </a:lnTo>
                      <a:lnTo>
                        <a:pt x="2527" y="27"/>
                      </a:lnTo>
                      <a:lnTo>
                        <a:pt x="2483" y="9"/>
                      </a:lnTo>
                      <a:lnTo>
                        <a:pt x="2420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" name="Google Shape;2292;p38"/>
                <p:cNvSpPr/>
                <p:nvPr/>
              </p:nvSpPr>
              <p:spPr>
                <a:xfrm>
                  <a:off x="3361607" y="1344675"/>
                  <a:ext cx="93431" cy="10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841" extrusionOk="0">
                      <a:moveTo>
                        <a:pt x="1519" y="1"/>
                      </a:moveTo>
                      <a:lnTo>
                        <a:pt x="1447" y="45"/>
                      </a:lnTo>
                      <a:lnTo>
                        <a:pt x="1153" y="260"/>
                      </a:lnTo>
                      <a:lnTo>
                        <a:pt x="581" y="688"/>
                      </a:lnTo>
                      <a:lnTo>
                        <a:pt x="313" y="929"/>
                      </a:lnTo>
                      <a:lnTo>
                        <a:pt x="179" y="1063"/>
                      </a:lnTo>
                      <a:lnTo>
                        <a:pt x="72" y="1215"/>
                      </a:lnTo>
                      <a:lnTo>
                        <a:pt x="27" y="1304"/>
                      </a:lnTo>
                      <a:lnTo>
                        <a:pt x="1" y="1492"/>
                      </a:lnTo>
                      <a:lnTo>
                        <a:pt x="27" y="1581"/>
                      </a:lnTo>
                      <a:lnTo>
                        <a:pt x="72" y="1671"/>
                      </a:lnTo>
                      <a:lnTo>
                        <a:pt x="233" y="1805"/>
                      </a:lnTo>
                      <a:lnTo>
                        <a:pt x="331" y="1831"/>
                      </a:lnTo>
                      <a:lnTo>
                        <a:pt x="438" y="1840"/>
                      </a:lnTo>
                      <a:lnTo>
                        <a:pt x="635" y="1805"/>
                      </a:lnTo>
                      <a:lnTo>
                        <a:pt x="733" y="1760"/>
                      </a:lnTo>
                      <a:lnTo>
                        <a:pt x="903" y="1653"/>
                      </a:lnTo>
                      <a:lnTo>
                        <a:pt x="1045" y="1501"/>
                      </a:lnTo>
                      <a:lnTo>
                        <a:pt x="1179" y="1349"/>
                      </a:lnTo>
                      <a:lnTo>
                        <a:pt x="1295" y="1188"/>
                      </a:lnTo>
                      <a:lnTo>
                        <a:pt x="1394" y="1028"/>
                      </a:lnTo>
                      <a:lnTo>
                        <a:pt x="1545" y="697"/>
                      </a:lnTo>
                      <a:lnTo>
                        <a:pt x="1608" y="528"/>
                      </a:lnTo>
                      <a:lnTo>
                        <a:pt x="1644" y="420"/>
                      </a:lnTo>
                      <a:lnTo>
                        <a:pt x="1688" y="161"/>
                      </a:lnTo>
                      <a:lnTo>
                        <a:pt x="1653" y="27"/>
                      </a:lnTo>
                      <a:lnTo>
                        <a:pt x="1590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" name="Google Shape;2293;p38"/>
                <p:cNvSpPr/>
                <p:nvPr/>
              </p:nvSpPr>
              <p:spPr>
                <a:xfrm>
                  <a:off x="3253406" y="1270107"/>
                  <a:ext cx="193722" cy="91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" h="1653" extrusionOk="0">
                      <a:moveTo>
                        <a:pt x="671" y="0"/>
                      </a:moveTo>
                      <a:lnTo>
                        <a:pt x="519" y="18"/>
                      </a:lnTo>
                      <a:lnTo>
                        <a:pt x="251" y="125"/>
                      </a:lnTo>
                      <a:lnTo>
                        <a:pt x="144" y="223"/>
                      </a:lnTo>
                      <a:lnTo>
                        <a:pt x="99" y="286"/>
                      </a:lnTo>
                      <a:lnTo>
                        <a:pt x="28" y="438"/>
                      </a:lnTo>
                      <a:lnTo>
                        <a:pt x="1" y="679"/>
                      </a:lnTo>
                      <a:lnTo>
                        <a:pt x="46" y="831"/>
                      </a:lnTo>
                      <a:lnTo>
                        <a:pt x="108" y="983"/>
                      </a:lnTo>
                      <a:lnTo>
                        <a:pt x="313" y="1224"/>
                      </a:lnTo>
                      <a:lnTo>
                        <a:pt x="447" y="1322"/>
                      </a:lnTo>
                      <a:lnTo>
                        <a:pt x="581" y="1402"/>
                      </a:lnTo>
                      <a:lnTo>
                        <a:pt x="885" y="1509"/>
                      </a:lnTo>
                      <a:lnTo>
                        <a:pt x="1046" y="1545"/>
                      </a:lnTo>
                      <a:lnTo>
                        <a:pt x="1349" y="1608"/>
                      </a:lnTo>
                      <a:lnTo>
                        <a:pt x="1662" y="1634"/>
                      </a:lnTo>
                      <a:lnTo>
                        <a:pt x="1948" y="1652"/>
                      </a:lnTo>
                      <a:lnTo>
                        <a:pt x="2519" y="1599"/>
                      </a:lnTo>
                      <a:lnTo>
                        <a:pt x="2796" y="1545"/>
                      </a:lnTo>
                      <a:lnTo>
                        <a:pt x="2975" y="1500"/>
                      </a:lnTo>
                      <a:lnTo>
                        <a:pt x="3350" y="1367"/>
                      </a:lnTo>
                      <a:lnTo>
                        <a:pt x="3475" y="1250"/>
                      </a:lnTo>
                      <a:lnTo>
                        <a:pt x="3501" y="1161"/>
                      </a:lnTo>
                      <a:lnTo>
                        <a:pt x="3493" y="1116"/>
                      </a:lnTo>
                      <a:lnTo>
                        <a:pt x="3466" y="1063"/>
                      </a:lnTo>
                      <a:lnTo>
                        <a:pt x="3376" y="983"/>
                      </a:lnTo>
                      <a:lnTo>
                        <a:pt x="3314" y="956"/>
                      </a:lnTo>
                      <a:lnTo>
                        <a:pt x="2805" y="724"/>
                      </a:lnTo>
                      <a:lnTo>
                        <a:pt x="1778" y="286"/>
                      </a:lnTo>
                      <a:lnTo>
                        <a:pt x="1242" y="107"/>
                      </a:lnTo>
                      <a:lnTo>
                        <a:pt x="1099" y="63"/>
                      </a:lnTo>
                      <a:lnTo>
                        <a:pt x="814" y="9"/>
                      </a:lnTo>
                      <a:lnTo>
                        <a:pt x="671" y="0"/>
                      </a:lnTo>
                      <a:close/>
                    </a:path>
                  </a:pathLst>
                </a:custGeom>
                <a:solidFill>
                  <a:srgbClr val="EF2E3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" name="Google Shape;2294;p38"/>
                <p:cNvSpPr/>
                <p:nvPr/>
              </p:nvSpPr>
              <p:spPr>
                <a:xfrm>
                  <a:off x="3322609" y="1296272"/>
                  <a:ext cx="124022" cy="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1055" extrusionOk="0">
                      <a:moveTo>
                        <a:pt x="331" y="1"/>
                      </a:moveTo>
                      <a:lnTo>
                        <a:pt x="152" y="72"/>
                      </a:lnTo>
                      <a:lnTo>
                        <a:pt x="89" y="143"/>
                      </a:lnTo>
                      <a:lnTo>
                        <a:pt x="27" y="224"/>
                      </a:lnTo>
                      <a:lnTo>
                        <a:pt x="0" y="429"/>
                      </a:lnTo>
                      <a:lnTo>
                        <a:pt x="27" y="527"/>
                      </a:lnTo>
                      <a:lnTo>
                        <a:pt x="63" y="626"/>
                      </a:lnTo>
                      <a:lnTo>
                        <a:pt x="197" y="786"/>
                      </a:lnTo>
                      <a:lnTo>
                        <a:pt x="286" y="840"/>
                      </a:lnTo>
                      <a:lnTo>
                        <a:pt x="464" y="938"/>
                      </a:lnTo>
                      <a:lnTo>
                        <a:pt x="661" y="992"/>
                      </a:lnTo>
                      <a:lnTo>
                        <a:pt x="866" y="1027"/>
                      </a:lnTo>
                      <a:lnTo>
                        <a:pt x="1063" y="1045"/>
                      </a:lnTo>
                      <a:lnTo>
                        <a:pt x="1250" y="1054"/>
                      </a:lnTo>
                      <a:lnTo>
                        <a:pt x="1608" y="1019"/>
                      </a:lnTo>
                      <a:lnTo>
                        <a:pt x="1786" y="983"/>
                      </a:lnTo>
                      <a:lnTo>
                        <a:pt x="1902" y="956"/>
                      </a:lnTo>
                      <a:lnTo>
                        <a:pt x="2143" y="867"/>
                      </a:lnTo>
                      <a:lnTo>
                        <a:pt x="2242" y="777"/>
                      </a:lnTo>
                      <a:lnTo>
                        <a:pt x="2242" y="706"/>
                      </a:lnTo>
                      <a:lnTo>
                        <a:pt x="2197" y="643"/>
                      </a:lnTo>
                      <a:lnTo>
                        <a:pt x="2125" y="608"/>
                      </a:lnTo>
                      <a:lnTo>
                        <a:pt x="1795" y="456"/>
                      </a:lnTo>
                      <a:lnTo>
                        <a:pt x="1134" y="179"/>
                      </a:lnTo>
                      <a:lnTo>
                        <a:pt x="795" y="63"/>
                      </a:lnTo>
                      <a:lnTo>
                        <a:pt x="616" y="9"/>
                      </a:lnTo>
                      <a:lnTo>
                        <a:pt x="429" y="1"/>
                      </a:lnTo>
                      <a:close/>
                    </a:path>
                  </a:pathLst>
                </a:custGeom>
                <a:solidFill>
                  <a:srgbClr val="B222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5" name="Google Shape;2295;p38"/>
                <p:cNvSpPr/>
                <p:nvPr/>
              </p:nvSpPr>
              <p:spPr>
                <a:xfrm>
                  <a:off x="3424835" y="1306174"/>
                  <a:ext cx="62288" cy="6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1126" extrusionOk="0">
                      <a:moveTo>
                        <a:pt x="456" y="0"/>
                      </a:moveTo>
                      <a:lnTo>
                        <a:pt x="340" y="45"/>
                      </a:lnTo>
                      <a:lnTo>
                        <a:pt x="242" y="89"/>
                      </a:lnTo>
                      <a:lnTo>
                        <a:pt x="90" y="250"/>
                      </a:lnTo>
                      <a:lnTo>
                        <a:pt x="1" y="456"/>
                      </a:lnTo>
                      <a:lnTo>
                        <a:pt x="1" y="670"/>
                      </a:lnTo>
                      <a:lnTo>
                        <a:pt x="36" y="786"/>
                      </a:lnTo>
                      <a:lnTo>
                        <a:pt x="90" y="884"/>
                      </a:lnTo>
                      <a:lnTo>
                        <a:pt x="251" y="1036"/>
                      </a:lnTo>
                      <a:lnTo>
                        <a:pt x="447" y="1125"/>
                      </a:lnTo>
                      <a:lnTo>
                        <a:pt x="670" y="1125"/>
                      </a:lnTo>
                      <a:lnTo>
                        <a:pt x="778" y="1081"/>
                      </a:lnTo>
                      <a:lnTo>
                        <a:pt x="885" y="1036"/>
                      </a:lnTo>
                      <a:lnTo>
                        <a:pt x="1036" y="875"/>
                      </a:lnTo>
                      <a:lnTo>
                        <a:pt x="1117" y="670"/>
                      </a:lnTo>
                      <a:lnTo>
                        <a:pt x="1126" y="456"/>
                      </a:lnTo>
                      <a:lnTo>
                        <a:pt x="1081" y="339"/>
                      </a:lnTo>
                      <a:lnTo>
                        <a:pt x="1036" y="241"/>
                      </a:lnTo>
                      <a:lnTo>
                        <a:pt x="876" y="89"/>
                      </a:lnTo>
                      <a:lnTo>
                        <a:pt x="670" y="0"/>
                      </a:lnTo>
                      <a:close/>
                    </a:path>
                  </a:pathLst>
                </a:custGeom>
                <a:solidFill>
                  <a:srgbClr val="F57E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48" name="Google Shape;2282;p38"/>
            <p:cNvGrpSpPr/>
            <p:nvPr/>
          </p:nvGrpSpPr>
          <p:grpSpPr>
            <a:xfrm rot="4092511">
              <a:off x="6256791" y="1726015"/>
              <a:ext cx="407443" cy="428403"/>
              <a:chOff x="3253406" y="1141162"/>
              <a:chExt cx="405145" cy="392256"/>
            </a:xfrm>
          </p:grpSpPr>
          <p:sp>
            <p:nvSpPr>
              <p:cNvPr id="49" name="Google Shape;2283;p38"/>
              <p:cNvSpPr/>
              <p:nvPr/>
            </p:nvSpPr>
            <p:spPr>
              <a:xfrm>
                <a:off x="3361110" y="1141162"/>
                <a:ext cx="97857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403" extrusionOk="0">
                    <a:moveTo>
                      <a:pt x="706" y="1"/>
                    </a:moveTo>
                    <a:lnTo>
                      <a:pt x="554" y="18"/>
                    </a:lnTo>
                    <a:lnTo>
                      <a:pt x="331" y="117"/>
                    </a:lnTo>
                    <a:lnTo>
                      <a:pt x="215" y="233"/>
                    </a:lnTo>
                    <a:lnTo>
                      <a:pt x="117" y="358"/>
                    </a:lnTo>
                    <a:lnTo>
                      <a:pt x="10" y="661"/>
                    </a:lnTo>
                    <a:lnTo>
                      <a:pt x="1" y="822"/>
                    </a:lnTo>
                    <a:lnTo>
                      <a:pt x="1" y="983"/>
                    </a:lnTo>
                    <a:lnTo>
                      <a:pt x="54" y="1304"/>
                    </a:lnTo>
                    <a:lnTo>
                      <a:pt x="99" y="1456"/>
                    </a:lnTo>
                    <a:lnTo>
                      <a:pt x="206" y="1751"/>
                    </a:lnTo>
                    <a:lnTo>
                      <a:pt x="340" y="2037"/>
                    </a:lnTo>
                    <a:lnTo>
                      <a:pt x="474" y="2287"/>
                    </a:lnTo>
                    <a:lnTo>
                      <a:pt x="804" y="2751"/>
                    </a:lnTo>
                    <a:lnTo>
                      <a:pt x="992" y="2965"/>
                    </a:lnTo>
                    <a:lnTo>
                      <a:pt x="1117" y="3099"/>
                    </a:lnTo>
                    <a:lnTo>
                      <a:pt x="1429" y="3349"/>
                    </a:lnTo>
                    <a:lnTo>
                      <a:pt x="1590" y="3403"/>
                    </a:lnTo>
                    <a:lnTo>
                      <a:pt x="1679" y="3385"/>
                    </a:lnTo>
                    <a:lnTo>
                      <a:pt x="1715" y="3349"/>
                    </a:lnTo>
                    <a:lnTo>
                      <a:pt x="1751" y="3305"/>
                    </a:lnTo>
                    <a:lnTo>
                      <a:pt x="1769" y="3180"/>
                    </a:lnTo>
                    <a:lnTo>
                      <a:pt x="1760" y="3117"/>
                    </a:lnTo>
                    <a:lnTo>
                      <a:pt x="1706" y="2563"/>
                    </a:lnTo>
                    <a:lnTo>
                      <a:pt x="1563" y="1447"/>
                    </a:lnTo>
                    <a:lnTo>
                      <a:pt x="1447" y="902"/>
                    </a:lnTo>
                    <a:lnTo>
                      <a:pt x="1412" y="760"/>
                    </a:lnTo>
                    <a:lnTo>
                      <a:pt x="1322" y="483"/>
                    </a:lnTo>
                    <a:lnTo>
                      <a:pt x="1242" y="349"/>
                    </a:lnTo>
                    <a:lnTo>
                      <a:pt x="1162" y="233"/>
                    </a:lnTo>
                    <a:lnTo>
                      <a:pt x="929" y="45"/>
                    </a:lnTo>
                    <a:lnTo>
                      <a:pt x="786" y="9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0" name="Google Shape;2284;p38"/>
              <p:cNvSpPr/>
              <p:nvPr/>
            </p:nvSpPr>
            <p:spPr>
              <a:xfrm>
                <a:off x="3391755" y="1209313"/>
                <a:ext cx="62785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189" extrusionOk="0">
                    <a:moveTo>
                      <a:pt x="402" y="1"/>
                    </a:moveTo>
                    <a:lnTo>
                      <a:pt x="215" y="72"/>
                    </a:lnTo>
                    <a:lnTo>
                      <a:pt x="134" y="144"/>
                    </a:lnTo>
                    <a:lnTo>
                      <a:pt x="72" y="233"/>
                    </a:lnTo>
                    <a:lnTo>
                      <a:pt x="9" y="421"/>
                    </a:lnTo>
                    <a:lnTo>
                      <a:pt x="0" y="528"/>
                    </a:lnTo>
                    <a:lnTo>
                      <a:pt x="9" y="733"/>
                    </a:lnTo>
                    <a:lnTo>
                      <a:pt x="63" y="930"/>
                    </a:lnTo>
                    <a:lnTo>
                      <a:pt x="134" y="1126"/>
                    </a:lnTo>
                    <a:lnTo>
                      <a:pt x="215" y="1305"/>
                    </a:lnTo>
                    <a:lnTo>
                      <a:pt x="304" y="1465"/>
                    </a:lnTo>
                    <a:lnTo>
                      <a:pt x="518" y="1769"/>
                    </a:lnTo>
                    <a:lnTo>
                      <a:pt x="634" y="1903"/>
                    </a:lnTo>
                    <a:lnTo>
                      <a:pt x="715" y="1983"/>
                    </a:lnTo>
                    <a:lnTo>
                      <a:pt x="920" y="2153"/>
                    </a:lnTo>
                    <a:lnTo>
                      <a:pt x="1045" y="2189"/>
                    </a:lnTo>
                    <a:lnTo>
                      <a:pt x="1099" y="2153"/>
                    </a:lnTo>
                    <a:lnTo>
                      <a:pt x="1134" y="2082"/>
                    </a:lnTo>
                    <a:lnTo>
                      <a:pt x="1125" y="2001"/>
                    </a:lnTo>
                    <a:lnTo>
                      <a:pt x="1090" y="1644"/>
                    </a:lnTo>
                    <a:lnTo>
                      <a:pt x="1000" y="930"/>
                    </a:lnTo>
                    <a:lnTo>
                      <a:pt x="929" y="581"/>
                    </a:lnTo>
                    <a:lnTo>
                      <a:pt x="884" y="394"/>
                    </a:lnTo>
                    <a:lnTo>
                      <a:pt x="795" y="224"/>
                    </a:lnTo>
                    <a:lnTo>
                      <a:pt x="741" y="144"/>
                    </a:lnTo>
                    <a:lnTo>
                      <a:pt x="599" y="28"/>
                    </a:lnTo>
                    <a:lnTo>
                      <a:pt x="500" y="10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" name="Google Shape;2285;p38"/>
              <p:cNvSpPr/>
              <p:nvPr/>
            </p:nvSpPr>
            <p:spPr>
              <a:xfrm>
                <a:off x="3457417" y="1172803"/>
                <a:ext cx="144323" cy="159591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885" extrusionOk="0">
                    <a:moveTo>
                      <a:pt x="1939" y="0"/>
                    </a:moveTo>
                    <a:lnTo>
                      <a:pt x="1626" y="63"/>
                    </a:lnTo>
                    <a:lnTo>
                      <a:pt x="1474" y="125"/>
                    </a:lnTo>
                    <a:lnTo>
                      <a:pt x="1340" y="214"/>
                    </a:lnTo>
                    <a:lnTo>
                      <a:pt x="1090" y="420"/>
                    </a:lnTo>
                    <a:lnTo>
                      <a:pt x="983" y="536"/>
                    </a:lnTo>
                    <a:lnTo>
                      <a:pt x="778" y="768"/>
                    </a:lnTo>
                    <a:lnTo>
                      <a:pt x="590" y="1027"/>
                    </a:lnTo>
                    <a:lnTo>
                      <a:pt x="447" y="1268"/>
                    </a:lnTo>
                    <a:lnTo>
                      <a:pt x="206" y="1786"/>
                    </a:lnTo>
                    <a:lnTo>
                      <a:pt x="117" y="2054"/>
                    </a:lnTo>
                    <a:lnTo>
                      <a:pt x="64" y="2233"/>
                    </a:lnTo>
                    <a:lnTo>
                      <a:pt x="1" y="2634"/>
                    </a:lnTo>
                    <a:lnTo>
                      <a:pt x="37" y="2786"/>
                    </a:lnTo>
                    <a:lnTo>
                      <a:pt x="99" y="2858"/>
                    </a:lnTo>
                    <a:lnTo>
                      <a:pt x="144" y="2875"/>
                    </a:lnTo>
                    <a:lnTo>
                      <a:pt x="206" y="2884"/>
                    </a:lnTo>
                    <a:lnTo>
                      <a:pt x="314" y="2840"/>
                    </a:lnTo>
                    <a:lnTo>
                      <a:pt x="367" y="2804"/>
                    </a:lnTo>
                    <a:lnTo>
                      <a:pt x="823" y="2474"/>
                    </a:lnTo>
                    <a:lnTo>
                      <a:pt x="1716" y="1795"/>
                    </a:lnTo>
                    <a:lnTo>
                      <a:pt x="2135" y="1420"/>
                    </a:lnTo>
                    <a:lnTo>
                      <a:pt x="2242" y="1322"/>
                    </a:lnTo>
                    <a:lnTo>
                      <a:pt x="2430" y="1098"/>
                    </a:lnTo>
                    <a:lnTo>
                      <a:pt x="2510" y="973"/>
                    </a:lnTo>
                    <a:lnTo>
                      <a:pt x="2573" y="839"/>
                    </a:lnTo>
                    <a:lnTo>
                      <a:pt x="2609" y="545"/>
                    </a:lnTo>
                    <a:lnTo>
                      <a:pt x="2573" y="411"/>
                    </a:lnTo>
                    <a:lnTo>
                      <a:pt x="2546" y="330"/>
                    </a:lnTo>
                    <a:lnTo>
                      <a:pt x="2448" y="205"/>
                    </a:lnTo>
                    <a:lnTo>
                      <a:pt x="2251" y="63"/>
                    </a:lnTo>
                    <a:lnTo>
                      <a:pt x="2100" y="18"/>
                    </a:lnTo>
                    <a:lnTo>
                      <a:pt x="1939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" name="Google Shape;2286;p38"/>
              <p:cNvSpPr/>
              <p:nvPr/>
            </p:nvSpPr>
            <p:spPr>
              <a:xfrm>
                <a:off x="3456975" y="1227623"/>
                <a:ext cx="92878" cy="102282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49" extrusionOk="0">
                    <a:moveTo>
                      <a:pt x="1241" y="0"/>
                    </a:moveTo>
                    <a:lnTo>
                      <a:pt x="1045" y="45"/>
                    </a:lnTo>
                    <a:lnTo>
                      <a:pt x="947" y="81"/>
                    </a:lnTo>
                    <a:lnTo>
                      <a:pt x="777" y="197"/>
                    </a:lnTo>
                    <a:lnTo>
                      <a:pt x="634" y="349"/>
                    </a:lnTo>
                    <a:lnTo>
                      <a:pt x="500" y="500"/>
                    </a:lnTo>
                    <a:lnTo>
                      <a:pt x="384" y="661"/>
                    </a:lnTo>
                    <a:lnTo>
                      <a:pt x="286" y="822"/>
                    </a:lnTo>
                    <a:lnTo>
                      <a:pt x="134" y="1152"/>
                    </a:lnTo>
                    <a:lnTo>
                      <a:pt x="80" y="1322"/>
                    </a:lnTo>
                    <a:lnTo>
                      <a:pt x="45" y="1429"/>
                    </a:lnTo>
                    <a:lnTo>
                      <a:pt x="0" y="1688"/>
                    </a:lnTo>
                    <a:lnTo>
                      <a:pt x="36" y="1822"/>
                    </a:lnTo>
                    <a:lnTo>
                      <a:pt x="89" y="1849"/>
                    </a:lnTo>
                    <a:lnTo>
                      <a:pt x="170" y="1849"/>
                    </a:lnTo>
                    <a:lnTo>
                      <a:pt x="232" y="1795"/>
                    </a:lnTo>
                    <a:lnTo>
                      <a:pt x="527" y="1590"/>
                    </a:lnTo>
                    <a:lnTo>
                      <a:pt x="1098" y="1152"/>
                    </a:lnTo>
                    <a:lnTo>
                      <a:pt x="1366" y="911"/>
                    </a:lnTo>
                    <a:lnTo>
                      <a:pt x="1509" y="786"/>
                    </a:lnTo>
                    <a:lnTo>
                      <a:pt x="1607" y="625"/>
                    </a:lnTo>
                    <a:lnTo>
                      <a:pt x="1652" y="545"/>
                    </a:lnTo>
                    <a:lnTo>
                      <a:pt x="1679" y="357"/>
                    </a:lnTo>
                    <a:lnTo>
                      <a:pt x="1652" y="268"/>
                    </a:lnTo>
                    <a:lnTo>
                      <a:pt x="1607" y="170"/>
                    </a:lnTo>
                    <a:lnTo>
                      <a:pt x="1447" y="45"/>
                    </a:lnTo>
                    <a:lnTo>
                      <a:pt x="1348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" name="Google Shape;2287;p38"/>
              <p:cNvSpPr/>
              <p:nvPr/>
            </p:nvSpPr>
            <p:spPr>
              <a:xfrm>
                <a:off x="3464830" y="1313089"/>
                <a:ext cx="193722" cy="9044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35" extrusionOk="0">
                    <a:moveTo>
                      <a:pt x="1546" y="0"/>
                    </a:moveTo>
                    <a:lnTo>
                      <a:pt x="983" y="45"/>
                    </a:lnTo>
                    <a:lnTo>
                      <a:pt x="706" y="107"/>
                    </a:lnTo>
                    <a:lnTo>
                      <a:pt x="528" y="143"/>
                    </a:lnTo>
                    <a:lnTo>
                      <a:pt x="153" y="286"/>
                    </a:lnTo>
                    <a:lnTo>
                      <a:pt x="28" y="402"/>
                    </a:lnTo>
                    <a:lnTo>
                      <a:pt x="1" y="491"/>
                    </a:lnTo>
                    <a:lnTo>
                      <a:pt x="10" y="536"/>
                    </a:lnTo>
                    <a:lnTo>
                      <a:pt x="28" y="590"/>
                    </a:lnTo>
                    <a:lnTo>
                      <a:pt x="126" y="670"/>
                    </a:lnTo>
                    <a:lnTo>
                      <a:pt x="188" y="697"/>
                    </a:lnTo>
                    <a:lnTo>
                      <a:pt x="697" y="929"/>
                    </a:lnTo>
                    <a:lnTo>
                      <a:pt x="1733" y="1357"/>
                    </a:lnTo>
                    <a:lnTo>
                      <a:pt x="2260" y="1536"/>
                    </a:lnTo>
                    <a:lnTo>
                      <a:pt x="2403" y="1581"/>
                    </a:lnTo>
                    <a:lnTo>
                      <a:pt x="2689" y="1634"/>
                    </a:lnTo>
                    <a:lnTo>
                      <a:pt x="2841" y="1634"/>
                    </a:lnTo>
                    <a:lnTo>
                      <a:pt x="2984" y="1625"/>
                    </a:lnTo>
                    <a:lnTo>
                      <a:pt x="3260" y="1518"/>
                    </a:lnTo>
                    <a:lnTo>
                      <a:pt x="3359" y="1411"/>
                    </a:lnTo>
                    <a:lnTo>
                      <a:pt x="3412" y="1349"/>
                    </a:lnTo>
                    <a:lnTo>
                      <a:pt x="3475" y="1206"/>
                    </a:lnTo>
                    <a:lnTo>
                      <a:pt x="3501" y="965"/>
                    </a:lnTo>
                    <a:lnTo>
                      <a:pt x="3457" y="804"/>
                    </a:lnTo>
                    <a:lnTo>
                      <a:pt x="3394" y="661"/>
                    </a:lnTo>
                    <a:lnTo>
                      <a:pt x="3189" y="411"/>
                    </a:lnTo>
                    <a:lnTo>
                      <a:pt x="3055" y="322"/>
                    </a:lnTo>
                    <a:lnTo>
                      <a:pt x="2912" y="241"/>
                    </a:lnTo>
                    <a:lnTo>
                      <a:pt x="2617" y="134"/>
                    </a:lnTo>
                    <a:lnTo>
                      <a:pt x="2457" y="98"/>
                    </a:lnTo>
                    <a:lnTo>
                      <a:pt x="2144" y="36"/>
                    </a:lnTo>
                    <a:lnTo>
                      <a:pt x="1832" y="9"/>
                    </a:lnTo>
                    <a:lnTo>
                      <a:pt x="1546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" name="Google Shape;2288;p38"/>
              <p:cNvSpPr/>
              <p:nvPr/>
            </p:nvSpPr>
            <p:spPr>
              <a:xfrm>
                <a:off x="3465328" y="1320003"/>
                <a:ext cx="124077" cy="57807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045" extrusionOk="0">
                    <a:moveTo>
                      <a:pt x="992" y="0"/>
                    </a:moveTo>
                    <a:lnTo>
                      <a:pt x="626" y="27"/>
                    </a:lnTo>
                    <a:lnTo>
                      <a:pt x="447" y="63"/>
                    </a:lnTo>
                    <a:lnTo>
                      <a:pt x="340" y="89"/>
                    </a:lnTo>
                    <a:lnTo>
                      <a:pt x="90" y="188"/>
                    </a:lnTo>
                    <a:lnTo>
                      <a:pt x="1" y="277"/>
                    </a:lnTo>
                    <a:lnTo>
                      <a:pt x="1" y="340"/>
                    </a:lnTo>
                    <a:lnTo>
                      <a:pt x="46" y="411"/>
                    </a:lnTo>
                    <a:lnTo>
                      <a:pt x="117" y="447"/>
                    </a:lnTo>
                    <a:lnTo>
                      <a:pt x="447" y="590"/>
                    </a:lnTo>
                    <a:lnTo>
                      <a:pt x="1108" y="866"/>
                    </a:lnTo>
                    <a:lnTo>
                      <a:pt x="1448" y="982"/>
                    </a:lnTo>
                    <a:lnTo>
                      <a:pt x="1635" y="1036"/>
                    </a:lnTo>
                    <a:lnTo>
                      <a:pt x="1814" y="1045"/>
                    </a:lnTo>
                    <a:lnTo>
                      <a:pt x="1912" y="1045"/>
                    </a:lnTo>
                    <a:lnTo>
                      <a:pt x="2090" y="974"/>
                    </a:lnTo>
                    <a:lnTo>
                      <a:pt x="2153" y="902"/>
                    </a:lnTo>
                    <a:lnTo>
                      <a:pt x="2216" y="822"/>
                    </a:lnTo>
                    <a:lnTo>
                      <a:pt x="2242" y="616"/>
                    </a:lnTo>
                    <a:lnTo>
                      <a:pt x="2216" y="518"/>
                    </a:lnTo>
                    <a:lnTo>
                      <a:pt x="2180" y="420"/>
                    </a:lnTo>
                    <a:lnTo>
                      <a:pt x="2046" y="268"/>
                    </a:lnTo>
                    <a:lnTo>
                      <a:pt x="1957" y="206"/>
                    </a:lnTo>
                    <a:lnTo>
                      <a:pt x="1778" y="107"/>
                    </a:lnTo>
                    <a:lnTo>
                      <a:pt x="1573" y="63"/>
                    </a:lnTo>
                    <a:lnTo>
                      <a:pt x="1376" y="18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" name="Google Shape;2289;p38"/>
              <p:cNvSpPr/>
              <p:nvPr/>
            </p:nvSpPr>
            <p:spPr>
              <a:xfrm>
                <a:off x="3452992" y="1345173"/>
                <a:ext cx="97359" cy="18824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403" extrusionOk="0">
                    <a:moveTo>
                      <a:pt x="179" y="1"/>
                    </a:moveTo>
                    <a:lnTo>
                      <a:pt x="90" y="18"/>
                    </a:lnTo>
                    <a:lnTo>
                      <a:pt x="54" y="54"/>
                    </a:lnTo>
                    <a:lnTo>
                      <a:pt x="18" y="99"/>
                    </a:lnTo>
                    <a:lnTo>
                      <a:pt x="1" y="224"/>
                    </a:lnTo>
                    <a:lnTo>
                      <a:pt x="1" y="286"/>
                    </a:lnTo>
                    <a:lnTo>
                      <a:pt x="54" y="840"/>
                    </a:lnTo>
                    <a:lnTo>
                      <a:pt x="197" y="1956"/>
                    </a:lnTo>
                    <a:lnTo>
                      <a:pt x="313" y="2501"/>
                    </a:lnTo>
                    <a:lnTo>
                      <a:pt x="340" y="2644"/>
                    </a:lnTo>
                    <a:lnTo>
                      <a:pt x="438" y="2930"/>
                    </a:lnTo>
                    <a:lnTo>
                      <a:pt x="510" y="3055"/>
                    </a:lnTo>
                    <a:lnTo>
                      <a:pt x="590" y="3180"/>
                    </a:lnTo>
                    <a:lnTo>
                      <a:pt x="822" y="3358"/>
                    </a:lnTo>
                    <a:lnTo>
                      <a:pt x="965" y="3394"/>
                    </a:lnTo>
                    <a:lnTo>
                      <a:pt x="1045" y="3403"/>
                    </a:lnTo>
                    <a:lnTo>
                      <a:pt x="1206" y="3385"/>
                    </a:lnTo>
                    <a:lnTo>
                      <a:pt x="1420" y="3287"/>
                    </a:lnTo>
                    <a:lnTo>
                      <a:pt x="1537" y="3180"/>
                    </a:lnTo>
                    <a:lnTo>
                      <a:pt x="1635" y="3055"/>
                    </a:lnTo>
                    <a:lnTo>
                      <a:pt x="1742" y="2751"/>
                    </a:lnTo>
                    <a:lnTo>
                      <a:pt x="1760" y="2590"/>
                    </a:lnTo>
                    <a:lnTo>
                      <a:pt x="1760" y="2430"/>
                    </a:lnTo>
                    <a:lnTo>
                      <a:pt x="1706" y="2108"/>
                    </a:lnTo>
                    <a:lnTo>
                      <a:pt x="1653" y="1956"/>
                    </a:lnTo>
                    <a:lnTo>
                      <a:pt x="1554" y="1653"/>
                    </a:lnTo>
                    <a:lnTo>
                      <a:pt x="1420" y="1367"/>
                    </a:lnTo>
                    <a:lnTo>
                      <a:pt x="1287" y="1117"/>
                    </a:lnTo>
                    <a:lnTo>
                      <a:pt x="965" y="652"/>
                    </a:lnTo>
                    <a:lnTo>
                      <a:pt x="769" y="447"/>
                    </a:lnTo>
                    <a:lnTo>
                      <a:pt x="653" y="313"/>
                    </a:lnTo>
                    <a:lnTo>
                      <a:pt x="340" y="5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" name="Google Shape;2290;p38"/>
              <p:cNvSpPr/>
              <p:nvPr/>
            </p:nvSpPr>
            <p:spPr>
              <a:xfrm>
                <a:off x="3457417" y="1344177"/>
                <a:ext cx="62343" cy="12109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2189" extrusionOk="0">
                    <a:moveTo>
                      <a:pt x="81" y="1"/>
                    </a:moveTo>
                    <a:lnTo>
                      <a:pt x="28" y="36"/>
                    </a:lnTo>
                    <a:lnTo>
                      <a:pt x="1" y="108"/>
                    </a:lnTo>
                    <a:lnTo>
                      <a:pt x="1" y="188"/>
                    </a:lnTo>
                    <a:lnTo>
                      <a:pt x="37" y="545"/>
                    </a:lnTo>
                    <a:lnTo>
                      <a:pt x="126" y="1260"/>
                    </a:lnTo>
                    <a:lnTo>
                      <a:pt x="197" y="1608"/>
                    </a:lnTo>
                    <a:lnTo>
                      <a:pt x="242" y="1796"/>
                    </a:lnTo>
                    <a:lnTo>
                      <a:pt x="322" y="1965"/>
                    </a:lnTo>
                    <a:lnTo>
                      <a:pt x="385" y="2046"/>
                    </a:lnTo>
                    <a:lnTo>
                      <a:pt x="528" y="2162"/>
                    </a:lnTo>
                    <a:lnTo>
                      <a:pt x="617" y="2189"/>
                    </a:lnTo>
                    <a:lnTo>
                      <a:pt x="724" y="2189"/>
                    </a:lnTo>
                    <a:lnTo>
                      <a:pt x="912" y="2117"/>
                    </a:lnTo>
                    <a:lnTo>
                      <a:pt x="992" y="2046"/>
                    </a:lnTo>
                    <a:lnTo>
                      <a:pt x="1055" y="1965"/>
                    </a:lnTo>
                    <a:lnTo>
                      <a:pt x="1117" y="1769"/>
                    </a:lnTo>
                    <a:lnTo>
                      <a:pt x="1126" y="1662"/>
                    </a:lnTo>
                    <a:lnTo>
                      <a:pt x="1117" y="1456"/>
                    </a:lnTo>
                    <a:lnTo>
                      <a:pt x="1064" y="1260"/>
                    </a:lnTo>
                    <a:lnTo>
                      <a:pt x="1001" y="1072"/>
                    </a:lnTo>
                    <a:lnTo>
                      <a:pt x="912" y="885"/>
                    </a:lnTo>
                    <a:lnTo>
                      <a:pt x="823" y="724"/>
                    </a:lnTo>
                    <a:lnTo>
                      <a:pt x="617" y="429"/>
                    </a:lnTo>
                    <a:lnTo>
                      <a:pt x="492" y="295"/>
                    </a:lnTo>
                    <a:lnTo>
                      <a:pt x="421" y="206"/>
                    </a:lnTo>
                    <a:lnTo>
                      <a:pt x="215" y="36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" name="Google Shape;2291;p38"/>
              <p:cNvSpPr/>
              <p:nvPr/>
            </p:nvSpPr>
            <p:spPr>
              <a:xfrm>
                <a:off x="3309277" y="1342241"/>
                <a:ext cx="145264" cy="159093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2876" extrusionOk="0">
                    <a:moveTo>
                      <a:pt x="2420" y="0"/>
                    </a:moveTo>
                    <a:lnTo>
                      <a:pt x="2313" y="45"/>
                    </a:lnTo>
                    <a:lnTo>
                      <a:pt x="2259" y="80"/>
                    </a:lnTo>
                    <a:lnTo>
                      <a:pt x="1804" y="402"/>
                    </a:lnTo>
                    <a:lnTo>
                      <a:pt x="902" y="1081"/>
                    </a:lnTo>
                    <a:lnTo>
                      <a:pt x="482" y="1456"/>
                    </a:lnTo>
                    <a:lnTo>
                      <a:pt x="375" y="1554"/>
                    </a:lnTo>
                    <a:lnTo>
                      <a:pt x="188" y="1777"/>
                    </a:lnTo>
                    <a:lnTo>
                      <a:pt x="107" y="1902"/>
                    </a:lnTo>
                    <a:lnTo>
                      <a:pt x="45" y="2036"/>
                    </a:lnTo>
                    <a:lnTo>
                      <a:pt x="0" y="2322"/>
                    </a:lnTo>
                    <a:lnTo>
                      <a:pt x="36" y="2465"/>
                    </a:lnTo>
                    <a:lnTo>
                      <a:pt x="71" y="2536"/>
                    </a:lnTo>
                    <a:lnTo>
                      <a:pt x="161" y="2670"/>
                    </a:lnTo>
                    <a:lnTo>
                      <a:pt x="357" y="2813"/>
                    </a:lnTo>
                    <a:lnTo>
                      <a:pt x="518" y="2858"/>
                    </a:lnTo>
                    <a:lnTo>
                      <a:pt x="670" y="2875"/>
                    </a:lnTo>
                    <a:lnTo>
                      <a:pt x="991" y="2822"/>
                    </a:lnTo>
                    <a:lnTo>
                      <a:pt x="1134" y="2750"/>
                    </a:lnTo>
                    <a:lnTo>
                      <a:pt x="1277" y="2670"/>
                    </a:lnTo>
                    <a:lnTo>
                      <a:pt x="1527" y="2465"/>
                    </a:lnTo>
                    <a:lnTo>
                      <a:pt x="1634" y="2349"/>
                    </a:lnTo>
                    <a:lnTo>
                      <a:pt x="1840" y="2107"/>
                    </a:lnTo>
                    <a:lnTo>
                      <a:pt x="2018" y="1849"/>
                    </a:lnTo>
                    <a:lnTo>
                      <a:pt x="2170" y="1607"/>
                    </a:lnTo>
                    <a:lnTo>
                      <a:pt x="2411" y="1098"/>
                    </a:lnTo>
                    <a:lnTo>
                      <a:pt x="2500" y="830"/>
                    </a:lnTo>
                    <a:lnTo>
                      <a:pt x="2554" y="652"/>
                    </a:lnTo>
                    <a:lnTo>
                      <a:pt x="2625" y="250"/>
                    </a:lnTo>
                    <a:lnTo>
                      <a:pt x="2590" y="89"/>
                    </a:lnTo>
                    <a:lnTo>
                      <a:pt x="2527" y="27"/>
                    </a:lnTo>
                    <a:lnTo>
                      <a:pt x="2483" y="9"/>
                    </a:lnTo>
                    <a:lnTo>
                      <a:pt x="2420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" name="Google Shape;2292;p38"/>
              <p:cNvSpPr/>
              <p:nvPr/>
            </p:nvSpPr>
            <p:spPr>
              <a:xfrm>
                <a:off x="3361607" y="1344675"/>
                <a:ext cx="93431" cy="10184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41" extrusionOk="0">
                    <a:moveTo>
                      <a:pt x="1519" y="1"/>
                    </a:moveTo>
                    <a:lnTo>
                      <a:pt x="1447" y="45"/>
                    </a:lnTo>
                    <a:lnTo>
                      <a:pt x="1153" y="260"/>
                    </a:lnTo>
                    <a:lnTo>
                      <a:pt x="581" y="688"/>
                    </a:lnTo>
                    <a:lnTo>
                      <a:pt x="313" y="929"/>
                    </a:lnTo>
                    <a:lnTo>
                      <a:pt x="179" y="1063"/>
                    </a:lnTo>
                    <a:lnTo>
                      <a:pt x="72" y="1215"/>
                    </a:lnTo>
                    <a:lnTo>
                      <a:pt x="27" y="1304"/>
                    </a:lnTo>
                    <a:lnTo>
                      <a:pt x="1" y="1492"/>
                    </a:lnTo>
                    <a:lnTo>
                      <a:pt x="27" y="1581"/>
                    </a:lnTo>
                    <a:lnTo>
                      <a:pt x="72" y="1671"/>
                    </a:lnTo>
                    <a:lnTo>
                      <a:pt x="233" y="1805"/>
                    </a:lnTo>
                    <a:lnTo>
                      <a:pt x="331" y="1831"/>
                    </a:lnTo>
                    <a:lnTo>
                      <a:pt x="438" y="1840"/>
                    </a:lnTo>
                    <a:lnTo>
                      <a:pt x="635" y="1805"/>
                    </a:lnTo>
                    <a:lnTo>
                      <a:pt x="733" y="1760"/>
                    </a:lnTo>
                    <a:lnTo>
                      <a:pt x="903" y="1653"/>
                    </a:lnTo>
                    <a:lnTo>
                      <a:pt x="1045" y="1501"/>
                    </a:lnTo>
                    <a:lnTo>
                      <a:pt x="1179" y="1349"/>
                    </a:lnTo>
                    <a:lnTo>
                      <a:pt x="1295" y="1188"/>
                    </a:lnTo>
                    <a:lnTo>
                      <a:pt x="1394" y="1028"/>
                    </a:lnTo>
                    <a:lnTo>
                      <a:pt x="1545" y="697"/>
                    </a:lnTo>
                    <a:lnTo>
                      <a:pt x="1608" y="528"/>
                    </a:lnTo>
                    <a:lnTo>
                      <a:pt x="1644" y="420"/>
                    </a:lnTo>
                    <a:lnTo>
                      <a:pt x="1688" y="161"/>
                    </a:lnTo>
                    <a:lnTo>
                      <a:pt x="1653" y="27"/>
                    </a:lnTo>
                    <a:lnTo>
                      <a:pt x="1590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9" name="Google Shape;2293;p38"/>
              <p:cNvSpPr/>
              <p:nvPr/>
            </p:nvSpPr>
            <p:spPr>
              <a:xfrm>
                <a:off x="3253406" y="1270107"/>
                <a:ext cx="193722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1653" extrusionOk="0">
                    <a:moveTo>
                      <a:pt x="671" y="0"/>
                    </a:moveTo>
                    <a:lnTo>
                      <a:pt x="519" y="18"/>
                    </a:lnTo>
                    <a:lnTo>
                      <a:pt x="251" y="125"/>
                    </a:lnTo>
                    <a:lnTo>
                      <a:pt x="144" y="223"/>
                    </a:lnTo>
                    <a:lnTo>
                      <a:pt x="99" y="286"/>
                    </a:lnTo>
                    <a:lnTo>
                      <a:pt x="28" y="438"/>
                    </a:lnTo>
                    <a:lnTo>
                      <a:pt x="1" y="679"/>
                    </a:lnTo>
                    <a:lnTo>
                      <a:pt x="46" y="831"/>
                    </a:lnTo>
                    <a:lnTo>
                      <a:pt x="108" y="983"/>
                    </a:lnTo>
                    <a:lnTo>
                      <a:pt x="313" y="1224"/>
                    </a:lnTo>
                    <a:lnTo>
                      <a:pt x="447" y="1322"/>
                    </a:lnTo>
                    <a:lnTo>
                      <a:pt x="581" y="1402"/>
                    </a:lnTo>
                    <a:lnTo>
                      <a:pt x="885" y="1509"/>
                    </a:lnTo>
                    <a:lnTo>
                      <a:pt x="1046" y="1545"/>
                    </a:lnTo>
                    <a:lnTo>
                      <a:pt x="1349" y="1608"/>
                    </a:lnTo>
                    <a:lnTo>
                      <a:pt x="1662" y="1634"/>
                    </a:lnTo>
                    <a:lnTo>
                      <a:pt x="1948" y="1652"/>
                    </a:lnTo>
                    <a:lnTo>
                      <a:pt x="2519" y="1599"/>
                    </a:lnTo>
                    <a:lnTo>
                      <a:pt x="2796" y="1545"/>
                    </a:lnTo>
                    <a:lnTo>
                      <a:pt x="2975" y="1500"/>
                    </a:lnTo>
                    <a:lnTo>
                      <a:pt x="3350" y="1367"/>
                    </a:lnTo>
                    <a:lnTo>
                      <a:pt x="3475" y="1250"/>
                    </a:lnTo>
                    <a:lnTo>
                      <a:pt x="3501" y="1161"/>
                    </a:lnTo>
                    <a:lnTo>
                      <a:pt x="3493" y="1116"/>
                    </a:lnTo>
                    <a:lnTo>
                      <a:pt x="3466" y="1063"/>
                    </a:lnTo>
                    <a:lnTo>
                      <a:pt x="3376" y="983"/>
                    </a:lnTo>
                    <a:lnTo>
                      <a:pt x="3314" y="956"/>
                    </a:lnTo>
                    <a:lnTo>
                      <a:pt x="2805" y="724"/>
                    </a:lnTo>
                    <a:lnTo>
                      <a:pt x="1778" y="286"/>
                    </a:lnTo>
                    <a:lnTo>
                      <a:pt x="1242" y="107"/>
                    </a:lnTo>
                    <a:lnTo>
                      <a:pt x="1099" y="63"/>
                    </a:lnTo>
                    <a:lnTo>
                      <a:pt x="814" y="9"/>
                    </a:lnTo>
                    <a:lnTo>
                      <a:pt x="671" y="0"/>
                    </a:lnTo>
                    <a:close/>
                  </a:path>
                </a:pathLst>
              </a:custGeom>
              <a:solidFill>
                <a:srgbClr val="EF2E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0" name="Google Shape;2294;p38"/>
              <p:cNvSpPr/>
              <p:nvPr/>
            </p:nvSpPr>
            <p:spPr>
              <a:xfrm>
                <a:off x="3322609" y="1296272"/>
                <a:ext cx="124022" cy="5836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55" extrusionOk="0">
                    <a:moveTo>
                      <a:pt x="331" y="1"/>
                    </a:moveTo>
                    <a:lnTo>
                      <a:pt x="152" y="72"/>
                    </a:lnTo>
                    <a:lnTo>
                      <a:pt x="89" y="143"/>
                    </a:lnTo>
                    <a:lnTo>
                      <a:pt x="27" y="224"/>
                    </a:lnTo>
                    <a:lnTo>
                      <a:pt x="0" y="429"/>
                    </a:lnTo>
                    <a:lnTo>
                      <a:pt x="27" y="527"/>
                    </a:lnTo>
                    <a:lnTo>
                      <a:pt x="63" y="626"/>
                    </a:lnTo>
                    <a:lnTo>
                      <a:pt x="197" y="786"/>
                    </a:lnTo>
                    <a:lnTo>
                      <a:pt x="286" y="840"/>
                    </a:lnTo>
                    <a:lnTo>
                      <a:pt x="464" y="938"/>
                    </a:lnTo>
                    <a:lnTo>
                      <a:pt x="661" y="992"/>
                    </a:lnTo>
                    <a:lnTo>
                      <a:pt x="866" y="1027"/>
                    </a:lnTo>
                    <a:lnTo>
                      <a:pt x="1063" y="1045"/>
                    </a:lnTo>
                    <a:lnTo>
                      <a:pt x="1250" y="1054"/>
                    </a:lnTo>
                    <a:lnTo>
                      <a:pt x="1608" y="1019"/>
                    </a:lnTo>
                    <a:lnTo>
                      <a:pt x="1786" y="983"/>
                    </a:lnTo>
                    <a:lnTo>
                      <a:pt x="1902" y="956"/>
                    </a:lnTo>
                    <a:lnTo>
                      <a:pt x="2143" y="867"/>
                    </a:lnTo>
                    <a:lnTo>
                      <a:pt x="2242" y="777"/>
                    </a:lnTo>
                    <a:lnTo>
                      <a:pt x="2242" y="706"/>
                    </a:lnTo>
                    <a:lnTo>
                      <a:pt x="2197" y="643"/>
                    </a:lnTo>
                    <a:lnTo>
                      <a:pt x="2125" y="608"/>
                    </a:lnTo>
                    <a:lnTo>
                      <a:pt x="1795" y="456"/>
                    </a:lnTo>
                    <a:lnTo>
                      <a:pt x="1134" y="179"/>
                    </a:lnTo>
                    <a:lnTo>
                      <a:pt x="795" y="63"/>
                    </a:lnTo>
                    <a:lnTo>
                      <a:pt x="616" y="9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rgbClr val="B222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1" name="Google Shape;2295;p38"/>
              <p:cNvSpPr/>
              <p:nvPr/>
            </p:nvSpPr>
            <p:spPr>
              <a:xfrm>
                <a:off x="3424835" y="1306174"/>
                <a:ext cx="62288" cy="6228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26" extrusionOk="0">
                    <a:moveTo>
                      <a:pt x="456" y="0"/>
                    </a:moveTo>
                    <a:lnTo>
                      <a:pt x="340" y="45"/>
                    </a:lnTo>
                    <a:lnTo>
                      <a:pt x="242" y="89"/>
                    </a:lnTo>
                    <a:lnTo>
                      <a:pt x="90" y="250"/>
                    </a:lnTo>
                    <a:lnTo>
                      <a:pt x="1" y="456"/>
                    </a:lnTo>
                    <a:lnTo>
                      <a:pt x="1" y="670"/>
                    </a:lnTo>
                    <a:lnTo>
                      <a:pt x="36" y="786"/>
                    </a:lnTo>
                    <a:lnTo>
                      <a:pt x="90" y="884"/>
                    </a:lnTo>
                    <a:lnTo>
                      <a:pt x="251" y="1036"/>
                    </a:lnTo>
                    <a:lnTo>
                      <a:pt x="447" y="1125"/>
                    </a:lnTo>
                    <a:lnTo>
                      <a:pt x="670" y="1125"/>
                    </a:lnTo>
                    <a:lnTo>
                      <a:pt x="778" y="1081"/>
                    </a:lnTo>
                    <a:lnTo>
                      <a:pt x="885" y="1036"/>
                    </a:lnTo>
                    <a:lnTo>
                      <a:pt x="1036" y="875"/>
                    </a:lnTo>
                    <a:lnTo>
                      <a:pt x="1117" y="670"/>
                    </a:lnTo>
                    <a:lnTo>
                      <a:pt x="1126" y="456"/>
                    </a:lnTo>
                    <a:lnTo>
                      <a:pt x="1081" y="339"/>
                    </a:lnTo>
                    <a:lnTo>
                      <a:pt x="1036" y="241"/>
                    </a:lnTo>
                    <a:lnTo>
                      <a:pt x="876" y="89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rgbClr val="F57E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68960" y="274955"/>
            <a:ext cx="11385550" cy="1132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quát về hội lồng tồng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PRESENTATION_TITLE" val="www.99ppt.com"/>
</p:tagLst>
</file>

<file path=ppt/theme/theme1.xml><?xml version="1.0" encoding="utf-8"?>
<a:theme xmlns:a="http://schemas.openxmlformats.org/drawingml/2006/main" name="www.99ppt.com​​">
  <a:themeElements>
    <a:clrScheme name="2222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CC913A"/>
      </a:accent1>
      <a:accent2>
        <a:srgbClr val="AE423D"/>
      </a:accent2>
      <a:accent3>
        <a:srgbClr val="CC913A"/>
      </a:accent3>
      <a:accent4>
        <a:srgbClr val="AE423D"/>
      </a:accent4>
      <a:accent5>
        <a:srgbClr val="CC913A"/>
      </a:accent5>
      <a:accent6>
        <a:srgbClr val="AE423D"/>
      </a:accent6>
      <a:hlink>
        <a:srgbClr val="ECD263"/>
      </a:hlink>
      <a:folHlink>
        <a:srgbClr val="85DFD0"/>
      </a:folHlink>
    </a:clrScheme>
    <a:fontScheme name="Office">
      <a:majorFont>
        <a:latin typeface="Elsie"/>
        <a:ea typeface=""/>
        <a:cs typeface=""/>
        <a:font script="Jpan" typeface="游ゴシック Light"/>
        <a:font script="Hang" typeface="맑은 고딕"/>
        <a:font script="Hans" typeface="Elsi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Elsie"/>
        <a:ea typeface=""/>
        <a:cs typeface=""/>
        <a:font script="Jpan" typeface="游ゴシック"/>
        <a:font script="Hang" typeface="맑은 고딕"/>
        <a:font script="Hans" typeface="Elsie"/>
        <a:font script="Hant" typeface="新細明體"/>
        <a:font script="Arab" typeface="Elsie"/>
        <a:font script="Hebr" typeface="Elsie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lsie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99ppt.com​​">
  <a:themeElements>
    <a:clrScheme name="2222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CC913A"/>
      </a:accent1>
      <a:accent2>
        <a:srgbClr val="AE423D"/>
      </a:accent2>
      <a:accent3>
        <a:srgbClr val="CC913A"/>
      </a:accent3>
      <a:accent4>
        <a:srgbClr val="AE423D"/>
      </a:accent4>
      <a:accent5>
        <a:srgbClr val="CC913A"/>
      </a:accent5>
      <a:accent6>
        <a:srgbClr val="AE423D"/>
      </a:accent6>
      <a:hlink>
        <a:srgbClr val="ECD263"/>
      </a:hlink>
      <a:folHlink>
        <a:srgbClr val="85DFD0"/>
      </a:folHlink>
    </a:clrScheme>
    <a:fontScheme name="Office">
      <a:majorFont>
        <a:latin typeface="Elsie"/>
        <a:ea typeface=""/>
        <a:cs typeface=""/>
        <a:font script="Jpan" typeface="游ゴシック Light"/>
        <a:font script="Hang" typeface="맑은 고딕"/>
        <a:font script="Hans" typeface="Elsi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Elsie"/>
        <a:ea typeface=""/>
        <a:cs typeface=""/>
        <a:font script="Jpan" typeface="游ゴシック"/>
        <a:font script="Hang" typeface="맑은 고딕"/>
        <a:font script="Hans" typeface="Elsie"/>
        <a:font script="Hant" typeface="新細明體"/>
        <a:font script="Arab" typeface="Elsie"/>
        <a:font script="Hebr" typeface="Elsie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lsie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lsie"/>
        <a:ea typeface=""/>
        <a:cs typeface=""/>
        <a:font script="Jpan" typeface="游ゴシック Light"/>
        <a:font script="Hang" typeface="맑은 고딕"/>
        <a:font script="Hans" typeface="Elsi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Elsie"/>
        <a:ea typeface=""/>
        <a:cs typeface=""/>
        <a:font script="Jpan" typeface="游ゴシック"/>
        <a:font script="Hang" typeface="맑은 고딕"/>
        <a:font script="Hans" typeface="Elsie"/>
        <a:font script="Hant" typeface="新細明體"/>
        <a:font script="Arab" typeface="Elsie"/>
        <a:font script="Hebr" typeface="Elsie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lsie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Elsie"/>
        <a:font script="Hebr" typeface="Elsie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lsie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3346</Words>
  <Application>WPS Presentation</Application>
  <PresentationFormat>Widescreen</PresentationFormat>
  <Paragraphs>161</Paragraphs>
  <Slides>19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Elsie</vt:lpstr>
      <vt:lpstr>Verdana</vt:lpstr>
      <vt:lpstr>Fira Sans Medium</vt:lpstr>
      <vt:lpstr>Segoe Print</vt:lpstr>
      <vt:lpstr>Lobster</vt:lpstr>
      <vt:lpstr>Times New Roman</vt:lpstr>
      <vt:lpstr>方正静蕾简体</vt:lpstr>
      <vt:lpstr>Microsoft YaHei</vt:lpstr>
      <vt:lpstr>Source Sans Pro</vt:lpstr>
      <vt:lpstr>MS Mincho</vt:lpstr>
      <vt:lpstr>Yu Gothic UI</vt:lpstr>
      <vt:lpstr>Arial Unicode MS</vt:lpstr>
      <vt:lpstr>www.99ppt.com​​</vt:lpstr>
      <vt:lpstr>1_www.99ppt.com​​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www.99ppt.com</Company>
  <LinksUpToDate>false</LinksUpToDate>
  <SharedDoc>false</SharedDoc>
  <HyperlinksChanged>false</HyperlinksChanged>
  <AppVersion>14.0000</AppVersion>
  <Manager>www.99ppt.com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www.99ppt.com</dc:title>
  <dc:creator>www.99ppt.com</dc:creator>
  <cp:keywords>www.99ppt.com</cp:keywords>
  <dc:description>www.99ppt.com</dc:description>
  <dc:subject>www.99ppt.com</dc:subject>
  <cp:category>www.99ppt.com</cp:category>
  <cp:lastModifiedBy>Admin</cp:lastModifiedBy>
  <cp:revision>115</cp:revision>
  <dcterms:created xsi:type="dcterms:W3CDTF">2017-08-29T06:05:00Z</dcterms:created>
  <dcterms:modified xsi:type="dcterms:W3CDTF">2024-12-22T14:43:16Z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1033-12.2.0.19307</vt:lpwstr>
  </property>
  <property fmtid="{D5CDD505-2E9C-101B-9397-08002B2CF9AE}" pid="3" name="ICV">
    <vt:lpwstr>67CAD37B29CF4E96B74382EC9317B388_12</vt:lpwstr>
  </property>
</Properties>
</file>