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9" r:id="rId4"/>
    <p:sldId id="272" r:id="rId5"/>
    <p:sldId id="275" r:id="rId6"/>
    <p:sldId id="261" r:id="rId7"/>
    <p:sldId id="276" r:id="rId8"/>
    <p:sldId id="260" r:id="rId9"/>
    <p:sldId id="262" r:id="rId10"/>
    <p:sldId id="279" r:id="rId11"/>
    <p:sldId id="280" r:id="rId12"/>
    <p:sldId id="263" r:id="rId13"/>
    <p:sldId id="277" r:id="rId14"/>
    <p:sldId id="266" r:id="rId15"/>
    <p:sldId id="278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7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DF1E-73F8-446F-A435-E23EFB7EDDBC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078E-18E7-4D48-A8C6-800EB282D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DF1E-73F8-446F-A435-E23EFB7EDDBC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078E-18E7-4D48-A8C6-800EB282D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27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DF1E-73F8-446F-A435-E23EFB7EDDBC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078E-18E7-4D48-A8C6-800EB282D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0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DF1E-73F8-446F-A435-E23EFB7EDDBC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078E-18E7-4D48-A8C6-800EB282D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3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DF1E-73F8-446F-A435-E23EFB7EDDBC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078E-18E7-4D48-A8C6-800EB282D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9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DF1E-73F8-446F-A435-E23EFB7EDDBC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078E-18E7-4D48-A8C6-800EB282D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4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DF1E-73F8-446F-A435-E23EFB7EDDBC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078E-18E7-4D48-A8C6-800EB282D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98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DF1E-73F8-446F-A435-E23EFB7EDDBC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078E-18E7-4D48-A8C6-800EB282D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0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DF1E-73F8-446F-A435-E23EFB7EDDBC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078E-18E7-4D48-A8C6-800EB282D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8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DF1E-73F8-446F-A435-E23EFB7EDDBC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078E-18E7-4D48-A8C6-800EB282D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4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DF1E-73F8-446F-A435-E23EFB7EDDBC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078E-18E7-4D48-A8C6-800EB282D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18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2DF1E-73F8-446F-A435-E23EFB7EDDBC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8078E-18E7-4D48-A8C6-800EB282D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7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943" y="465148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4. GIAI ĐIỆU ĐẤT NƯỚC.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9650" y="1623289"/>
            <a:ext cx="1059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0"/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>
                <a:ln w="0"/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51-52-53: VIẾT</a:t>
            </a:r>
          </a:p>
          <a:p>
            <a:pPr algn="ctr"/>
            <a:r>
              <a:rPr lang="en-US" sz="54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VĂN BIỂU CẢM VỀ CON NGƯỜI HOẶC SỰ VIỆC.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10441" y="5043638"/>
            <a:ext cx="9177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VIÊN:TRẦN VĂN TÝ</a:t>
            </a:r>
          </a:p>
          <a:p>
            <a:pPr algn="just"/>
            <a:r>
              <a:rPr lang="en-US" sz="4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AN HẢI</a:t>
            </a:r>
          </a:p>
        </p:txBody>
      </p:sp>
    </p:spTree>
    <p:extLst>
      <p:ext uri="{BB962C8B-B14F-4D97-AF65-F5344CB8AC3E}">
        <p14:creationId xmlns:p14="http://schemas.microsoft.com/office/powerpoint/2010/main" val="274831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94668"/>
            <a:ext cx="11625944" cy="611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2.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?</a:t>
            </a: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,…) /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  <a:p>
            <a:pPr algn="just"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62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84165"/>
            <a:ext cx="1127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88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1031" y="1058089"/>
            <a:ext cx="11300397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Khi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viết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em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cần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chú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ý: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+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Đảm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bảo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đúng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kiểu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biểu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cảm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nhiệm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vụ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từng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phần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+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Lựa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chọn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cách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biểu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cảm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ngôn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ngữ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phù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hợp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+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trung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biểu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cảm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những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đặc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điểm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khía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cạnh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nổi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bật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+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Nên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hợp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yếu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tố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tự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sự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miêu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tả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;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dùng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biện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pháp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từ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như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so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sánh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nhân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hóa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để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viết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thêm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sinh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động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Tx/>
              <a:buNone/>
            </a:pP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5489" y="298212"/>
            <a:ext cx="2658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Bước 2: VIẾT BÀI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1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002" y="653586"/>
            <a:ext cx="7806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Bước 3: CHỈNH SỬA BÀI VIẾT</a:t>
            </a:r>
            <a:endParaRPr lang="zh-CN" alt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445671"/>
            <a:ext cx="11437257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vi-VN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Sửa lại bài viết (nếu cần). Dựa vào yêu cầu của bài và dựa vào phiếu tìm ý để sửa.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15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A_库_文本框 7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373" y="5813659"/>
            <a:ext cx="8128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35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A_库_文本框 7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66" y="-348307"/>
            <a:ext cx="5334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3314" y="1516360"/>
            <a:ext cx="5067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Nhắc lại yêu cầu của kiểu bài.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3314" y="1978025"/>
            <a:ext cx="894805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Thời gian, địa điểm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diễn ra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Cảm xúc của bản thân…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3314" y="3725217"/>
            <a:ext cx="5067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alt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38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库_文本框 7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838200"/>
            <a:ext cx="61214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14500" y="2286000"/>
            <a:ext cx="506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Nhắc lại yêu cầu của kiểu bài.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0" y="2657475"/>
            <a:ext cx="6248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Tả về</a:t>
            </a:r>
            <a:r>
              <a:rPr lang="vi-V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cảnh sinh hoạt</a:t>
            </a:r>
            <a:r>
              <a:rPr lang="vi-V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Thời gian, địa điểm</a:t>
            </a: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, không gian</a:t>
            </a:r>
            <a:r>
              <a:rPr lang="vi-V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diễn ra </a:t>
            </a: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của cảnh sinh hoạt</a:t>
            </a:r>
            <a:r>
              <a:rPr lang="vi-V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Người viết: </a:t>
            </a:r>
            <a:r>
              <a:rPr lang="vi-V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</a:t>
            </a: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ngôn từ phù hợp để bài viết rõ nét, sinh động.</a:t>
            </a:r>
            <a:endParaRPr lang="vi-VN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Cảm xúc của bản thân…</a:t>
            </a:r>
            <a:endParaRPr lang="en-US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14500" y="4884738"/>
            <a:ext cx="506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Đọc và sửa bài.</a:t>
            </a:r>
          </a:p>
        </p:txBody>
      </p:sp>
      <p:pic>
        <p:nvPicPr>
          <p:cNvPr id="7" name="Picture 4" descr="Tổng hợp hình ảnh cảm ơn đẹp nhất - Kho ảnh đ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69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176440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75" y="1"/>
            <a:ext cx="6037943" cy="345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187" y="1"/>
            <a:ext cx="6286813" cy="345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6401"/>
            <a:ext cx="5878285" cy="389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6" y="3135087"/>
            <a:ext cx="6313714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10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13"/>
          <p:cNvGrpSpPr>
            <a:grpSpLocks/>
          </p:cNvGrpSpPr>
          <p:nvPr/>
        </p:nvGrpSpPr>
        <p:grpSpPr bwMode="auto">
          <a:xfrm>
            <a:off x="1038225" y="931789"/>
            <a:ext cx="8628062" cy="1170854"/>
            <a:chOff x="3989878" y="1052219"/>
            <a:chExt cx="7196722" cy="1446453"/>
          </a:xfrm>
        </p:grpSpPr>
        <p:pic>
          <p:nvPicPr>
            <p:cNvPr id="4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414775" y="-1372678"/>
              <a:ext cx="1106190" cy="5955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17"/>
            <p:cNvSpPr/>
            <p:nvPr/>
          </p:nvSpPr>
          <p:spPr>
            <a:xfrm>
              <a:off x="5230601" y="1818147"/>
              <a:ext cx="5955999" cy="680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rPr>
                <a:t>I. </a:t>
              </a:r>
              <a:r>
                <a:rPr lang="vi-VN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rPr>
                <a:t>ĐỌC &amp; PHÂN TÍCH BÀI VIẾT THAM KHẢO</a:t>
              </a:r>
              <a:endPara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182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827649"/>
              </p:ext>
            </p:extLst>
          </p:nvPr>
        </p:nvGraphicFramePr>
        <p:xfrm>
          <a:off x="261257" y="824523"/>
          <a:ext cx="11742057" cy="48070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15887">
                  <a:extLst>
                    <a:ext uri="{9D8B030D-6E8A-4147-A177-3AD203B41FA5}">
                      <a16:colId xmlns:a16="http://schemas.microsoft.com/office/drawing/2014/main" val="2683918128"/>
                    </a:ext>
                  </a:extLst>
                </a:gridCol>
                <a:gridCol w="2046514">
                  <a:extLst>
                    <a:ext uri="{9D8B030D-6E8A-4147-A177-3AD203B41FA5}">
                      <a16:colId xmlns:a16="http://schemas.microsoft.com/office/drawing/2014/main" val="3961208369"/>
                    </a:ext>
                  </a:extLst>
                </a:gridCol>
                <a:gridCol w="6350266">
                  <a:extLst>
                    <a:ext uri="{9D8B030D-6E8A-4147-A177-3AD203B41FA5}">
                      <a16:colId xmlns:a16="http://schemas.microsoft.com/office/drawing/2014/main" val="436732619"/>
                    </a:ext>
                  </a:extLst>
                </a:gridCol>
                <a:gridCol w="1429390">
                  <a:extLst>
                    <a:ext uri="{9D8B030D-6E8A-4147-A177-3AD203B41FA5}">
                      <a16:colId xmlns:a16="http://schemas.microsoft.com/office/drawing/2014/main" val="4225137288"/>
                    </a:ext>
                  </a:extLst>
                </a:gridCol>
              </a:tblGrid>
              <a:tr h="104514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3000069"/>
                  </a:ext>
                </a:extLst>
              </a:tr>
              <a:tr h="3428046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936051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1257" y="145143"/>
            <a:ext cx="4905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BẢNG TỔNG HỢP KIẾN THỨC.</a:t>
            </a:r>
          </a:p>
        </p:txBody>
      </p:sp>
    </p:spTree>
    <p:extLst>
      <p:ext uri="{BB962C8B-B14F-4D97-AF65-F5344CB8AC3E}">
        <p14:creationId xmlns:p14="http://schemas.microsoft.com/office/powerpoint/2010/main" val="349792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493237"/>
              </p:ext>
            </p:extLst>
          </p:nvPr>
        </p:nvGraphicFramePr>
        <p:xfrm>
          <a:off x="261256" y="606808"/>
          <a:ext cx="11742057" cy="605778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15887">
                  <a:extLst>
                    <a:ext uri="{9D8B030D-6E8A-4147-A177-3AD203B41FA5}">
                      <a16:colId xmlns:a16="http://schemas.microsoft.com/office/drawing/2014/main" val="2683918128"/>
                    </a:ext>
                  </a:extLst>
                </a:gridCol>
                <a:gridCol w="2046514">
                  <a:extLst>
                    <a:ext uri="{9D8B030D-6E8A-4147-A177-3AD203B41FA5}">
                      <a16:colId xmlns:a16="http://schemas.microsoft.com/office/drawing/2014/main" val="3961208369"/>
                    </a:ext>
                  </a:extLst>
                </a:gridCol>
                <a:gridCol w="6350266">
                  <a:extLst>
                    <a:ext uri="{9D8B030D-6E8A-4147-A177-3AD203B41FA5}">
                      <a16:colId xmlns:a16="http://schemas.microsoft.com/office/drawing/2014/main" val="436732619"/>
                    </a:ext>
                  </a:extLst>
                </a:gridCol>
                <a:gridCol w="1429390">
                  <a:extLst>
                    <a:ext uri="{9D8B030D-6E8A-4147-A177-3AD203B41FA5}">
                      <a16:colId xmlns:a16="http://schemas.microsoft.com/office/drawing/2014/main" val="4225137288"/>
                    </a:ext>
                  </a:extLst>
                </a:gridCol>
              </a:tblGrid>
              <a:tr h="13329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3000069"/>
                  </a:ext>
                </a:extLst>
              </a:tr>
              <a:tr h="4678757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Nhhung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“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-&gt;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Nhung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“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vi-VN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Nhung hiện đang s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</a:t>
                      </a:r>
                      <a:r>
                        <a:rPr lang="vi-VN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tại một căn 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</a:t>
                      </a:r>
                      <a:r>
                        <a:rPr lang="vi-VN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nhỏ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vi-VN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có lẽ không ai không 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</a:t>
                      </a:r>
                      <a:r>
                        <a:rPr lang="vi-VN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thấy ấm áp vá xúc đ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ộ</a:t>
                      </a:r>
                      <a:r>
                        <a:rPr lang="vi-VN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”. -&gt;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Nhung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indent="203200">
                        <a:lnSpc>
                          <a:spcPct val="150000"/>
                        </a:lnSpc>
                        <a:spcAft>
                          <a:spcPts val="2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-&gt;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Nhung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936051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1257" y="145143"/>
            <a:ext cx="4905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BẢNG TỔNG HỢP KIẾN THỨC.</a:t>
            </a:r>
          </a:p>
        </p:txBody>
      </p:sp>
    </p:spTree>
    <p:extLst>
      <p:ext uri="{BB962C8B-B14F-4D97-AF65-F5344CB8AC3E}">
        <p14:creationId xmlns:p14="http://schemas.microsoft.com/office/powerpoint/2010/main" val="416491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A_库_文本框 7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099" y="2628900"/>
            <a:ext cx="8144933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11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" y="0"/>
            <a:ext cx="12162971" cy="6858000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7143" y="902940"/>
            <a:ext cx="32701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vi-V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a) Lựa chọn đề tài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7143" y="1435720"/>
            <a:ext cx="18662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b) Tìm ý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955" y="220638"/>
            <a:ext cx="3919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Bước 1: TRƯỚC KHI VIẾT</a:t>
            </a:r>
            <a:endParaRPr lang="zh-CN" alt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7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381000" y="195263"/>
            <a:ext cx="11477171" cy="2703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TÌM Ý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 và tên HS</a:t>
            </a:r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………………………….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" marR="3619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 ĐỀ :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Viết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bài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văn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trình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bày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cảm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xúc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đối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sự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việc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để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lại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cho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em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ấn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tượng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sâu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sắc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.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</a:t>
            </a:r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 ý cho bài văn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Để nhớ lại các chi tiết, hãy viết tự do theo trí nhớ của em bằng cách trả lời vào cột bên phải ở các câu hỏi ở cột trái.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vi-VN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81055"/>
              </p:ext>
            </p:extLst>
          </p:nvPr>
        </p:nvGraphicFramePr>
        <p:xfrm>
          <a:off x="381000" y="2503587"/>
          <a:ext cx="11477171" cy="364331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442201">
                  <a:extLst>
                    <a:ext uri="{9D8B030D-6E8A-4147-A177-3AD203B41FA5}">
                      <a16:colId xmlns:a16="http://schemas.microsoft.com/office/drawing/2014/main" val="1861322129"/>
                    </a:ext>
                  </a:extLst>
                </a:gridCol>
                <a:gridCol w="4034970">
                  <a:extLst>
                    <a:ext uri="{9D8B030D-6E8A-4147-A177-3AD203B41FA5}">
                      <a16:colId xmlns:a16="http://schemas.microsoft.com/office/drawing/2014/main" val="28258632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vi-VN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42167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4382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vi-VN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ết tự sự, miêu tả không? Em sẽ kể chuyện/việc gì trong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vi-VN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ủa 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</a:t>
                      </a:r>
                      <a:r>
                        <a:rPr lang="vi-VN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ệc thể hiện t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ình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vi-VN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ảm, cảm x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vi-VN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ủa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………………………………………………………………………………………………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6998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6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" y="0"/>
            <a:ext cx="12162971" cy="6858000"/>
          </a:xfrm>
          <a:prstGeom prst="rect">
            <a:avLst/>
          </a:prstGeom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61409" y="-2547799"/>
            <a:ext cx="895606" cy="825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7690" y="750651"/>
            <a:ext cx="278198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c) Lập dàn ý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0128" y="1328011"/>
            <a:ext cx="11438672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1.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..)</a:t>
            </a:r>
          </a:p>
          <a:p>
            <a:pPr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—&gt;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khâm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—&gt;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khâm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  <a:p>
            <a:pPr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0128" y="293053"/>
            <a:ext cx="3919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Bước 1: TRƯỚC KHI VIẾT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11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1130</Words>
  <Application>Microsoft Office PowerPoint</Application>
  <PresentationFormat>Widescreen</PresentationFormat>
  <Paragraphs>84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33</cp:revision>
  <dcterms:created xsi:type="dcterms:W3CDTF">2022-08-02T15:23:15Z</dcterms:created>
  <dcterms:modified xsi:type="dcterms:W3CDTF">2024-12-11T00:27:34Z</dcterms:modified>
</cp:coreProperties>
</file>